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3.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5.xml" ContentType="application/vnd.openxmlformats-officedocument.presentationml.notesSlide+xml"/>
  <Override PartName="/ppt/charts/chart15.xml" ContentType="application/vnd.openxmlformats-officedocument.drawingml.chart+xml"/>
  <Override PartName="/ppt/charts/style7.xml" ContentType="application/vnd.ms-office.chartstyle+xml"/>
  <Override PartName="/ppt/charts/colors7.xml" ContentType="application/vnd.ms-office.chartcolorstyl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charts/chart17.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6.xml" ContentType="application/vnd.openxmlformats-officedocument.presentationml.notesSlide+xml"/>
  <Override PartName="/ppt/charts/chart18.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9.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3.xml" ContentType="application/vnd.openxmlformats-officedocument.drawingml.chartshapes+xml"/>
  <Override PartName="/ppt/charts/chart2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4.xml" ContentType="application/vnd.openxmlformats-officedocument.drawingml.chartshapes+xml"/>
  <Override PartName="/ppt/charts/chart22.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5.xml" ContentType="application/vnd.openxmlformats-officedocument.drawingml.chartshapes+xml"/>
  <Override PartName="/ppt/charts/chart23.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6.xml" ContentType="application/vnd.openxmlformats-officedocument.drawingml.chartshapes+xml"/>
  <Override PartName="/ppt/charts/chart24.xml" ContentType="application/vnd.openxmlformats-officedocument.drawingml.chart+xml"/>
  <Override PartName="/ppt/notesSlides/notesSlide7.xml" ContentType="application/vnd.openxmlformats-officedocument.presentationml.notesSlide+xml"/>
  <Override PartName="/ppt/charts/chart25.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6.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7.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7.xml" ContentType="application/vnd.openxmlformats-officedocument.drawingml.chartshapes+xml"/>
  <Override PartName="/ppt/notesSlides/notesSlide8.xml" ContentType="application/vnd.openxmlformats-officedocument.presentationml.notesSlide+xml"/>
  <Override PartName="/ppt/charts/chart28.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8.xml" ContentType="application/vnd.openxmlformats-officedocument.drawingml.chartshapes+xml"/>
  <Override PartName="/ppt/charts/chart29.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30.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1.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32.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9.xml" ContentType="application/vnd.openxmlformats-officedocument.presentationml.notesSlide+xml"/>
  <Override PartName="/ppt/charts/chart33.xml" ContentType="application/vnd.openxmlformats-officedocument.drawingml.chart+xml"/>
  <Override PartName="/ppt/charts/style24.xml" ContentType="application/vnd.ms-office.chartstyle+xml"/>
  <Override PartName="/ppt/charts/colors24.xml" ContentType="application/vnd.ms-office.chartcolorstyle+xml"/>
  <Override PartName="/ppt/drawings/drawing9.xml" ContentType="application/vnd.openxmlformats-officedocument.drawingml.chartshapes+xml"/>
  <Override PartName="/ppt/charts/chart34.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5.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6.xml" ContentType="application/vnd.openxmlformats-officedocument.drawingml.chart+xml"/>
  <Override PartName="/ppt/charts/style27.xml" ContentType="application/vnd.ms-office.chartstyle+xml"/>
  <Override PartName="/ppt/charts/colors27.xml" ContentType="application/vnd.ms-office.chartcolorstyle+xml"/>
  <Override PartName="/ppt/drawings/drawing10.xml" ContentType="application/vnd.openxmlformats-officedocument.drawingml.chartshapes+xml"/>
  <Override PartName="/ppt/notesSlides/notesSlide10.xml" ContentType="application/vnd.openxmlformats-officedocument.presentationml.notesSlide+xml"/>
  <Override PartName="/ppt/charts/chart37.xml" ContentType="application/vnd.openxmlformats-officedocument.drawingml.chart+xml"/>
  <Override PartName="/ppt/drawings/drawing11.xml" ContentType="application/vnd.openxmlformats-officedocument.drawingml.chartshapes+xml"/>
  <Override PartName="/ppt/charts/chart38.xml" ContentType="application/vnd.openxmlformats-officedocument.drawingml.chart+xml"/>
  <Override PartName="/ppt/charts/chart39.xml" ContentType="application/vnd.openxmlformats-officedocument.drawingml.chart+xml"/>
  <Override PartName="/ppt/notesSlides/notesSlide11.xml" ContentType="application/vnd.openxmlformats-officedocument.presentationml.notesSlide+xml"/>
  <Override PartName="/ppt/charts/chart40.xml" ContentType="application/vnd.openxmlformats-officedocument.drawingml.chart+xml"/>
  <Override PartName="/ppt/notesSlides/notesSlide12.xml" ContentType="application/vnd.openxmlformats-officedocument.presentationml.notesSlide+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notesSlides/notesSlide13.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notesSlides/notesSlide14.xml" ContentType="application/vnd.openxmlformats-officedocument.presentationml.notesSlide+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notesSlides/notesSlide15.xml" ContentType="application/vnd.openxmlformats-officedocument.presentationml.notesSlide+xml"/>
  <Override PartName="/ppt/comments/modernComment_155_0.xml" ContentType="application/vnd.ms-powerpoint.comments+xml"/>
  <Override PartName="/ppt/charts/chart56.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16.xml" ContentType="application/vnd.openxmlformats-officedocument.presentationml.notesSlide+xml"/>
  <Override PartName="/ppt/comments/modernComment_108_0.xml" ContentType="application/vnd.ms-powerpoint.comments+xml"/>
  <Override PartName="/ppt/charts/chart57.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58.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59.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17.xml" ContentType="application/vnd.openxmlformats-officedocument.presentationml.notesSlide+xml"/>
  <Override PartName="/ppt/charts/chart60.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61.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18.xml" ContentType="application/vnd.openxmlformats-officedocument.presentationml.notesSlide+xml"/>
  <Override PartName="/ppt/charts/chart62.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63.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19.xml" ContentType="application/vnd.openxmlformats-officedocument.presentationml.notesSlide+xml"/>
  <Override PartName="/ppt/charts/chart64.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65.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66.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20.xml" ContentType="application/vnd.openxmlformats-officedocument.presentationml.notesSlide+xml"/>
  <Override PartName="/ppt/charts/chart67.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68.xml" ContentType="application/vnd.openxmlformats-officedocument.drawingml.chart+xml"/>
  <Override PartName="/ppt/charts/style40.xml" ContentType="application/vnd.ms-office.chartstyle+xml"/>
  <Override PartName="/ppt/charts/colors40.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9" r:id="rId2"/>
    <p:sldId id="306" r:id="rId3"/>
    <p:sldId id="301" r:id="rId4"/>
    <p:sldId id="307" r:id="rId5"/>
    <p:sldId id="311" r:id="rId6"/>
    <p:sldId id="343" r:id="rId7"/>
    <p:sldId id="312" r:id="rId8"/>
    <p:sldId id="274" r:id="rId9"/>
    <p:sldId id="313" r:id="rId10"/>
    <p:sldId id="275" r:id="rId11"/>
    <p:sldId id="315" r:id="rId12"/>
    <p:sldId id="267" r:id="rId13"/>
    <p:sldId id="323" r:id="rId14"/>
    <p:sldId id="346" r:id="rId15"/>
    <p:sldId id="317" r:id="rId16"/>
    <p:sldId id="342" r:id="rId17"/>
    <p:sldId id="332" r:id="rId18"/>
    <p:sldId id="335" r:id="rId19"/>
    <p:sldId id="344" r:id="rId20"/>
    <p:sldId id="345" r:id="rId21"/>
    <p:sldId id="319" r:id="rId22"/>
    <p:sldId id="276" r:id="rId23"/>
    <p:sldId id="329" r:id="rId24"/>
    <p:sldId id="330" r:id="rId25"/>
    <p:sldId id="339" r:id="rId26"/>
    <p:sldId id="321" r:id="rId27"/>
    <p:sldId id="341" r:id="rId28"/>
    <p:sldId id="264" r:id="rId29"/>
    <p:sldId id="265" r:id="rId30"/>
    <p:sldId id="266" r:id="rId31"/>
    <p:sldId id="261" r:id="rId32"/>
    <p:sldId id="263" r:id="rId33"/>
    <p:sldId id="336" r:id="rId34"/>
    <p:sldId id="30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056" userDrawn="1">
          <p15:clr>
            <a:srgbClr val="A4A3A4"/>
          </p15:clr>
        </p15:guide>
        <p15:guide id="4" orient="horz" pos="2448" userDrawn="1">
          <p15:clr>
            <a:srgbClr val="A4A3A4"/>
          </p15:clr>
        </p15:guide>
        <p15:guide id="5" orient="horz" pos="3906" userDrawn="1">
          <p15:clr>
            <a:srgbClr val="A4A3A4"/>
          </p15:clr>
        </p15:guide>
        <p15:guide id="6" orient="horz" pos="2530" userDrawn="1">
          <p15:clr>
            <a:srgbClr val="A4A3A4"/>
          </p15:clr>
        </p15:guide>
        <p15:guide id="7" pos="3797" userDrawn="1">
          <p15:clr>
            <a:srgbClr val="A4A3A4"/>
          </p15:clr>
        </p15:guide>
        <p15:guide id="8" pos="38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4CFD09-1625-2020-ABF8-BB196B8B792A}" name="Shiv Kushwaha" initials="SK" userId="S::Shiv.Kushwaha1@sganalytics.com::64a96f7f-0910-410d-afe0-fb837a2b84cf" providerId="AD"/>
  <p188:author id="{AB8A8039-8659-BE33-177C-61CF6D5C28EC}" name="Rishav Saha" initials="RS" userId="S::Rishav.Saha@sganalytics.com::58d804f5-4c99-4314-937d-3fdbf7c6d4a4" providerId="AD"/>
  <p188:author id="{EB45D065-DE9D-0072-150A-9F574384C299}" name="Sahil Mujawar" initials="SM" userId="S::sahil.mujawar@straive.com::8dee4658-5b3e-4219-83ee-78e2367bd4b0" providerId="AD"/>
  <p188:author id="{064BC69B-3FE0-9ED2-BA1D-A91C55CDE20E}" name="Pranav Mehra" initials="PM" userId="S::pranav.mehra@straive.com::d1c74c14-e662-4f77-b689-381715a943bd" providerId="AD"/>
  <p188:author id="{ED0088A0-8BD1-9A13-C6DD-F54F09AF6C31}" name="Laxmikant Waghmare" initials="LW" userId="S::laxmikant.waghmare@straive.com::deb2195c-bbcb-49ed-9e3a-e30abba6d759" providerId="AD"/>
  <p188:author id="{38D7D3A5-1908-9ED0-D42A-79764C871D9D}" name="Rishav Saha" initials="RS" userId="S::rishav.saha@straive.com::58d804f5-4c99-4314-937d-3fdbf7c6d4a4" providerId="AD"/>
  <p188:author id="{BD3A98AC-28EC-A11A-67DD-75B62BBF1817}" name="Dhananjay Apte" initials="DA" userId="S::dhananjay.apte@straive.com::1036b891-70ca-4726-bccb-f8f17ad6443c" providerId="AD"/>
  <p188:author id="{6758D0C8-F33F-7123-769A-0081EF31352A}" name="Pranav Mehra" initials="PM" userId="S::Pranav.Mehra@sganalytics.com::d1c74c14-e662-4f77-b689-381715a943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0F0"/>
    <a:srgbClr val="11528B"/>
    <a:srgbClr val="A6A6A6"/>
    <a:srgbClr val="D20C12"/>
    <a:srgbClr val="0A8DDF"/>
    <a:srgbClr val="133655"/>
    <a:srgbClr val="888888"/>
    <a:srgbClr val="00B050"/>
    <a:srgbClr val="FFC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51409D-8920-4934-B0B5-1463006FF36B}" v="5" dt="2026-10-07T12:50:27.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32" y="40"/>
      </p:cViewPr>
      <p:guideLst>
        <p:guide pos="3840"/>
        <p:guide orient="horz" pos="1056"/>
        <p:guide orient="horz" pos="2448"/>
        <p:guide orient="horz" pos="3906"/>
        <p:guide orient="horz" pos="2530"/>
        <p:guide pos="3797"/>
        <p:guide pos="388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shav Saha" userId="58d804f5-4c99-4314-937d-3fdbf7c6d4a4" providerId="ADAL" clId="{BE89AF0D-A66E-40BA-9F8B-C37A0001B248}"/>
    <pc:docChg chg="modSld">
      <pc:chgData name="Rishav Saha" userId="58d804f5-4c99-4314-937d-3fdbf7c6d4a4" providerId="ADAL" clId="{BE89AF0D-A66E-40BA-9F8B-C37A0001B248}" dt="2026-10-07T12:50:45.313" v="13" actId="20577"/>
      <pc:docMkLst>
        <pc:docMk/>
      </pc:docMkLst>
      <pc:sldChg chg="modSp">
        <pc:chgData name="Rishav Saha" userId="58d804f5-4c99-4314-937d-3fdbf7c6d4a4" providerId="ADAL" clId="{BE89AF0D-A66E-40BA-9F8B-C37A0001B248}" dt="2026-10-07T12:47:44.115" v="8" actId="20577"/>
        <pc:sldMkLst>
          <pc:docMk/>
          <pc:sldMk cId="3811461538" sldId="267"/>
        </pc:sldMkLst>
        <pc:graphicFrameChg chg="mod">
          <ac:chgData name="Rishav Saha" userId="58d804f5-4c99-4314-937d-3fdbf7c6d4a4" providerId="ADAL" clId="{BE89AF0D-A66E-40BA-9F8B-C37A0001B248}" dt="2026-10-07T12:47:44.115" v="8" actId="20577"/>
          <ac:graphicFrameMkLst>
            <pc:docMk/>
            <pc:sldMk cId="3811461538" sldId="267"/>
            <ac:graphicFrameMk id="31" creationId="{EDE85F81-3A83-3249-832D-55B51AFF5DBA}"/>
          </ac:graphicFrameMkLst>
        </pc:graphicFrameChg>
      </pc:sldChg>
      <pc:sldChg chg="modSp mod">
        <pc:chgData name="Rishav Saha" userId="58d804f5-4c99-4314-937d-3fdbf7c6d4a4" providerId="ADAL" clId="{BE89AF0D-A66E-40BA-9F8B-C37A0001B248}" dt="2026-10-07T12:46:08.274" v="6" actId="20577"/>
        <pc:sldMkLst>
          <pc:docMk/>
          <pc:sldMk cId="4171376903" sldId="307"/>
        </pc:sldMkLst>
        <pc:spChg chg="mod">
          <ac:chgData name="Rishav Saha" userId="58d804f5-4c99-4314-937d-3fdbf7c6d4a4" providerId="ADAL" clId="{BE89AF0D-A66E-40BA-9F8B-C37A0001B248}" dt="2026-10-07T12:46:08.274" v="6" actId="20577"/>
          <ac:spMkLst>
            <pc:docMk/>
            <pc:sldMk cId="4171376903" sldId="307"/>
            <ac:spMk id="132" creationId="{292DA93D-AB9B-7202-69E3-4B48F2345150}"/>
          </ac:spMkLst>
        </pc:spChg>
      </pc:sldChg>
      <pc:sldChg chg="modSp">
        <pc:chgData name="Rishav Saha" userId="58d804f5-4c99-4314-937d-3fdbf7c6d4a4" providerId="ADAL" clId="{BE89AF0D-A66E-40BA-9F8B-C37A0001B248}" dt="2026-10-07T12:50:27.898" v="11"/>
        <pc:sldMkLst>
          <pc:docMk/>
          <pc:sldMk cId="2227583674" sldId="329"/>
        </pc:sldMkLst>
        <pc:graphicFrameChg chg="mod">
          <ac:chgData name="Rishav Saha" userId="58d804f5-4c99-4314-937d-3fdbf7c6d4a4" providerId="ADAL" clId="{BE89AF0D-A66E-40BA-9F8B-C37A0001B248}" dt="2026-10-07T12:50:27.898" v="11"/>
          <ac:graphicFrameMkLst>
            <pc:docMk/>
            <pc:sldMk cId="2227583674" sldId="329"/>
            <ac:graphicFrameMk id="30" creationId="{9D4829E6-F480-49BA-845D-176B715B95A3}"/>
          </ac:graphicFrameMkLst>
        </pc:graphicFrameChg>
      </pc:sldChg>
      <pc:sldChg chg="modSp">
        <pc:chgData name="Rishav Saha" userId="58d804f5-4c99-4314-937d-3fdbf7c6d4a4" providerId="ADAL" clId="{BE89AF0D-A66E-40BA-9F8B-C37A0001B248}" dt="2026-10-07T12:50:27.898" v="11"/>
        <pc:sldMkLst>
          <pc:docMk/>
          <pc:sldMk cId="2825704293" sldId="330"/>
        </pc:sldMkLst>
        <pc:graphicFrameChg chg="mod">
          <ac:chgData name="Rishav Saha" userId="58d804f5-4c99-4314-937d-3fdbf7c6d4a4" providerId="ADAL" clId="{BE89AF0D-A66E-40BA-9F8B-C37A0001B248}" dt="2026-10-07T12:50:27.898" v="11"/>
          <ac:graphicFrameMkLst>
            <pc:docMk/>
            <pc:sldMk cId="2825704293" sldId="330"/>
            <ac:graphicFrameMk id="2" creationId="{56B788E1-6477-E7C0-F78A-DA4ABC9F9CE8}"/>
          </ac:graphicFrameMkLst>
        </pc:graphicFrameChg>
      </pc:sldChg>
      <pc:sldChg chg="modSp mod">
        <pc:chgData name="Rishav Saha" userId="58d804f5-4c99-4314-937d-3fdbf7c6d4a4" providerId="ADAL" clId="{BE89AF0D-A66E-40BA-9F8B-C37A0001B248}" dt="2026-10-07T12:50:45.313" v="13" actId="20577"/>
        <pc:sldMkLst>
          <pc:docMk/>
          <pc:sldMk cId="2884207967" sldId="344"/>
        </pc:sldMkLst>
        <pc:spChg chg="mod">
          <ac:chgData name="Rishav Saha" userId="58d804f5-4c99-4314-937d-3fdbf7c6d4a4" providerId="ADAL" clId="{BE89AF0D-A66E-40BA-9F8B-C37A0001B248}" dt="2026-10-07T12:50:45.313" v="13" actId="20577"/>
          <ac:spMkLst>
            <pc:docMk/>
            <pc:sldMk cId="2884207967" sldId="344"/>
            <ac:spMk id="6" creationId="{2FE527CC-7B5E-8EF9-0CD3-18773B14BEC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441363\Downloads\Latest%20Data\VEDA%20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441363\Downloads\Latest%20Data\VEDA%20CHAR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Microsoft%20Teams%20Chat%20Files/US_macro_Sep26_char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Microsoft%20Teams%20Chat%20Files/US_macro_Sep26_chart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Microsoft%20Teams%20Chat%20Files/US_macro_Sep26_chart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Microsoft%20Teams%20Chat%20Files/US_macro_Sep26_charts.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e441732\Downloads\UK_labour_market_structural_check%20(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e441732\Downloads\UK_credit_saving_vs_borrowing.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e441732\Downloads\UK_public_borrowing_FYTD.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e441732\Downloads\UK_real_pay_X09.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file:///C:\Users\e441363\Downloads\Latest%20Data\VEDA%20CHARTS.xlsx" TargetMode="External"/><Relationship Id="rId2" Type="http://schemas.microsoft.com/office/2011/relationships/chartColorStyle" Target="colors7.xml"/><Relationship Id="rId1" Type="http://schemas.microsoft.com/office/2011/relationships/chartStyle" Target="style7.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e441363\Downloads\Latest%20Data\VEDA%20CHARTS.xlsx" TargetMode="External"/><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e441363\Downloads\Latest%20Data\VEDA%20CHARTS.xlsx" TargetMode="External"/><Relationship Id="rId2" Type="http://schemas.microsoft.com/office/2011/relationships/chartColorStyle" Target="colors9.xml"/><Relationship Id="rId1" Type="http://schemas.microsoft.com/office/2011/relationships/chartStyle" Target="style9.xml"/></Relationships>
</file>

<file path=ppt/charts/_rels/chart18.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10.xml"/><Relationship Id="rId1" Type="http://schemas.microsoft.com/office/2011/relationships/chartStyle" Target="style10.xml"/></Relationships>
</file>

<file path=ppt/charts/_rels/chart19.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3.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e441732\Downloads\US_Germany_yield_spread_YTD.xlsx" TargetMode="External"/><Relationship Id="rId2" Type="http://schemas.microsoft.com/office/2011/relationships/chartColorStyle" Target="colors12.xml"/><Relationship Id="rId1" Type="http://schemas.microsoft.com/office/2011/relationships/chartStyle" Target="style12.xml"/></Relationships>
</file>

<file path=ppt/charts/_rels/chart21.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4.xml"/></Relationships>
</file>

<file path=ppt/charts/_rels/chart22.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5.xml"/></Relationships>
</file>

<file path=ppt/charts/_rels/chart23.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6.xml"/></Relationships>
</file>

<file path=ppt/charts/_rels/chart24.xml.rels><?xml version="1.0" encoding="UTF-8" standalone="yes"?>
<Relationships xmlns="http://schemas.openxmlformats.org/package/2006/relationships"><Relationship Id="rId1" Type="http://schemas.openxmlformats.org/officeDocument/2006/relationships/oleObject" Target="file:///C:\Users\e441732\Downloads\US_Japan_spread_vs_USDJPY.xlsx" TargetMode="External"/></Relationships>
</file>

<file path=ppt/charts/_rels/chart25.xml.rels><?xml version="1.0" encoding="UTF-8" standalone="yes"?>
<Relationships xmlns="http://schemas.openxmlformats.org/package/2006/relationships"><Relationship Id="rId3" Type="http://schemas.openxmlformats.org/officeDocument/2006/relationships/oleObject" Target="https://spiglobal365-my.sharepoint.com/personal/rishav_saha_straive_com/Documents/VEDA%20Monthly%20Market%20Roundup/New%20Deck/October/Currencies/veda%20oct%20currencies.xlsx" TargetMode="External"/><Relationship Id="rId2" Type="http://schemas.microsoft.com/office/2011/relationships/chartColorStyle" Target="colors16.xml"/><Relationship Id="rId1" Type="http://schemas.microsoft.com/office/2011/relationships/chartStyle" Target="style16.xml"/></Relationships>
</file>

<file path=ppt/charts/_rels/chart26.xml.rels><?xml version="1.0" encoding="UTF-8" standalone="yes"?>
<Relationships xmlns="http://schemas.openxmlformats.org/package/2006/relationships"><Relationship Id="rId3" Type="http://schemas.openxmlformats.org/officeDocument/2006/relationships/oleObject" Target="file:///\\sopsgafs01.spi-global.com\NewTransfer\Bloomberg\Rishav%20Saha\VEDA\EM%20CURRENCIES%2010-7-2026.xlsx" TargetMode="External"/><Relationship Id="rId2" Type="http://schemas.microsoft.com/office/2011/relationships/chartColorStyle" Target="colors17.xml"/><Relationship Id="rId1" Type="http://schemas.microsoft.com/office/2011/relationships/chartStyle" Target="style17.xml"/></Relationships>
</file>

<file path=ppt/charts/_rels/chart27.xml.rels><?xml version="1.0" encoding="UTF-8" standalone="yes"?>
<Relationships xmlns="http://schemas.openxmlformats.org/package/2006/relationships"><Relationship Id="rId3" Type="http://schemas.openxmlformats.org/officeDocument/2006/relationships/oleObject" Target="file:///\\sopsgafs01.spi-global.com\NewTransfer\Bloomberg\Rishav%20Saha\VEDA\EM%20CURRENCIES%2010-7-2026.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e440074\Downloads\veda\5%20oct\veda%20charts_vF.xlsx" TargetMode="Externa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e440074\Downloads\veda\5%20oct\veda%20charts_vF.xlsx" TargetMode="External"/><Relationship Id="rId2" Type="http://schemas.microsoft.com/office/2011/relationships/chartColorStyle" Target="colors20.xml"/><Relationship Id="rId1" Type="http://schemas.microsoft.com/office/2011/relationships/chartStyle" Target="style20.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e440074\Downloads\veda\5%20oct\veda%20charts_vF.xlsx" TargetMode="External"/><Relationship Id="rId2" Type="http://schemas.microsoft.com/office/2011/relationships/chartColorStyle" Target="colors21.xml"/><Relationship Id="rId1" Type="http://schemas.microsoft.com/office/2011/relationships/chartStyle" Target="style21.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e440074\Downloads\veda\5%20oct\veda%20charts_vF.xlsx" TargetMode="External"/><Relationship Id="rId2" Type="http://schemas.microsoft.com/office/2011/relationships/chartColorStyle" Target="colors22.xml"/><Relationship Id="rId1" Type="http://schemas.microsoft.com/office/2011/relationships/chartStyle" Target="style22.xml"/></Relationships>
</file>

<file path=ppt/charts/_rels/chart32.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23.xml"/><Relationship Id="rId1" Type="http://schemas.microsoft.com/office/2011/relationships/chartStyle" Target="style23.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e440074\Downloads\veda\spx%20yield.xlsx" TargetMode="Externa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chartUserShapes" Target="../drawings/drawing9.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e441732\Downloads\veda%20charts_vF.xlsx" TargetMode="External"/><Relationship Id="rId2" Type="http://schemas.microsoft.com/office/2011/relationships/chartColorStyle" Target="colors25.xml"/><Relationship Id="rId1" Type="http://schemas.microsoft.com/office/2011/relationships/chartStyle" Target="style25.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e440074\Downloads\veda%20charts_v1.xlsx" TargetMode="External"/><Relationship Id="rId2" Type="http://schemas.microsoft.com/office/2011/relationships/chartColorStyle" Target="colors26.xml"/><Relationship Id="rId1" Type="http://schemas.microsoft.com/office/2011/relationships/chartStyle" Target="style26.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e440074\Downloads\veda%20charts_v1.xlsx" TargetMode="Externa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chartUserShapes" Target="../drawings/drawing10.xml"/></Relationships>
</file>

<file path=ppt/charts/_rels/chart37.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oleObject" Target="file:///C:\Users\e441363\Downloads\Latest%20Data\VEDA%20CHARTS.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e441363\Downloads\Latest%20Data\VEDA%20CHARTS.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e441363\Downloads\Latest%20Data\VEDA%20CHARTS.xlsx" TargetMode="External"/></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1.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1.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2.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4.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5.xml.rels><?xml version="1.0" encoding="UTF-8" standalone="yes"?>
<Relationships xmlns="http://schemas.openxmlformats.org/package/2006/relationships"><Relationship Id="rId1" Type="http://schemas.openxmlformats.org/officeDocument/2006/relationships/oleObject" Target="https://spiglobal365-my.sharepoint.com/personal/rishav_saha_straive_com/Documents/VEDA%20Monthly%20Market%20Roundup/New%20Deck/October/Commodities/Commodities_1.xlsx" TargetMode="External"/></Relationships>
</file>

<file path=ppt/charts/_rels/chart56.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28.xml"/><Relationship Id="rId1" Type="http://schemas.microsoft.com/office/2011/relationships/chartStyle" Target="style28.xml"/></Relationships>
</file>

<file path=ppt/charts/_rels/chart57.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29.xml"/><Relationship Id="rId1" Type="http://schemas.microsoft.com/office/2011/relationships/chartStyle" Target="style29.xml"/></Relationships>
</file>

<file path=ppt/charts/_rels/chart58.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0.xml"/><Relationship Id="rId1" Type="http://schemas.microsoft.com/office/2011/relationships/chartStyle" Target="style30.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1.xml"/><Relationship Id="rId1" Type="http://schemas.microsoft.com/office/2011/relationships/chartStyle" Target="style31.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2.xml"/><Relationship Id="rId1" Type="http://schemas.microsoft.com/office/2011/relationships/chartStyle" Target="style32.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3.xml"/><Relationship Id="rId1" Type="http://schemas.microsoft.com/office/2011/relationships/chartStyle" Target="style33.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_V1.xlsx" TargetMode="External"/><Relationship Id="rId2" Type="http://schemas.microsoft.com/office/2011/relationships/chartColorStyle" Target="colors34.xml"/><Relationship Id="rId1" Type="http://schemas.microsoft.com/office/2011/relationships/chartStyle" Target="style34.xml"/></Relationships>
</file>

<file path=ppt/charts/_rels/chart63.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_V1%201.xlsx" TargetMode="External"/><Relationship Id="rId2" Type="http://schemas.microsoft.com/office/2011/relationships/chartColorStyle" Target="colors35.xml"/><Relationship Id="rId1" Type="http://schemas.microsoft.com/office/2011/relationships/chartStyle" Target="style35.xml"/></Relationships>
</file>

<file path=ppt/charts/_rels/chart64.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6.xml"/><Relationship Id="rId1" Type="http://schemas.microsoft.com/office/2011/relationships/chartStyle" Target="style36.xml"/></Relationships>
</file>

<file path=ppt/charts/_rels/chart65.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7.xml"/><Relationship Id="rId1" Type="http://schemas.microsoft.com/office/2011/relationships/chartStyle" Target="style37.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8.xml"/><Relationship Id="rId1" Type="http://schemas.microsoft.com/office/2011/relationships/chartStyle" Target="style38.xml"/></Relationships>
</file>

<file path=ppt/charts/_rels/chart67.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39.xml"/><Relationship Id="rId1" Type="http://schemas.microsoft.com/office/2011/relationships/chartStyle" Target="style39.xml"/></Relationships>
</file>

<file path=ppt/charts/_rels/chart68.xml.rels><?xml version="1.0" encoding="UTF-8" standalone="yes"?>
<Relationships xmlns="http://schemas.openxmlformats.org/package/2006/relationships"><Relationship Id="rId3" Type="http://schemas.openxmlformats.org/officeDocument/2006/relationships/oleObject" Target="file:///C:\Users\e440169\Downloads\VEDA_EQ_September_2026_chart_data_Updated.xlsx" TargetMode="External"/><Relationship Id="rId2" Type="http://schemas.microsoft.com/office/2011/relationships/chartColorStyle" Target="colors40.xml"/><Relationship Id="rId1" Type="http://schemas.microsoft.com/office/2011/relationships/chartStyle" Target="style4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2414076906248E-2"/>
          <c:y val="5.0519920059419438E-2"/>
          <c:w val="0.88836382365274369"/>
          <c:h val="0.92516864859070269"/>
        </c:manualLayout>
      </c:layout>
      <c:barChart>
        <c:barDir val="bar"/>
        <c:grouping val="clustered"/>
        <c:varyColors val="0"/>
        <c:ser>
          <c:idx val="1"/>
          <c:order val="1"/>
          <c:tx>
            <c:strRef>
              <c:f>Sheet1!$B$1</c:f>
              <c:strCache>
                <c:ptCount val="1"/>
                <c:pt idx="0">
                  <c:v>Series 1</c:v>
                </c:pt>
              </c:strCache>
            </c:strRef>
          </c:tx>
          <c:spPr>
            <a:solidFill>
              <a:schemeClr val="accent2"/>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01FC-430E-9198-3952F5044A25}"/>
              </c:ext>
            </c:extLst>
          </c:dPt>
          <c:dPt>
            <c:idx val="1"/>
            <c:invertIfNegative val="0"/>
            <c:bubble3D val="0"/>
            <c:spPr>
              <a:solidFill>
                <a:srgbClr val="00B050"/>
              </a:solidFill>
              <a:ln>
                <a:noFill/>
              </a:ln>
              <a:effectLst/>
            </c:spPr>
            <c:extLst>
              <c:ext xmlns:c16="http://schemas.microsoft.com/office/drawing/2014/chart" uri="{C3380CC4-5D6E-409C-BE32-E72D297353CC}">
                <c16:uniqueId val="{00000003-01FC-430E-9198-3952F5044A25}"/>
              </c:ext>
            </c:extLst>
          </c:dPt>
          <c:dPt>
            <c:idx val="2"/>
            <c:invertIfNegative val="0"/>
            <c:bubble3D val="0"/>
            <c:spPr>
              <a:solidFill>
                <a:srgbClr val="00B050"/>
              </a:solidFill>
              <a:ln>
                <a:noFill/>
              </a:ln>
              <a:effectLst/>
            </c:spPr>
            <c:extLst>
              <c:ext xmlns:c16="http://schemas.microsoft.com/office/drawing/2014/chart" uri="{C3380CC4-5D6E-409C-BE32-E72D297353CC}">
                <c16:uniqueId val="{00000005-01FC-430E-9198-3952F5044A25}"/>
              </c:ext>
            </c:extLst>
          </c:dPt>
          <c:dPt>
            <c:idx val="3"/>
            <c:invertIfNegative val="0"/>
            <c:bubble3D val="0"/>
            <c:spPr>
              <a:solidFill>
                <a:srgbClr val="00B050"/>
              </a:solidFill>
              <a:ln>
                <a:noFill/>
              </a:ln>
              <a:effectLst/>
            </c:spPr>
            <c:extLst>
              <c:ext xmlns:c16="http://schemas.microsoft.com/office/drawing/2014/chart" uri="{C3380CC4-5D6E-409C-BE32-E72D297353CC}">
                <c16:uniqueId val="{00000007-01FC-430E-9198-3952F5044A25}"/>
              </c:ext>
            </c:extLst>
          </c:dPt>
          <c:dPt>
            <c:idx val="4"/>
            <c:invertIfNegative val="0"/>
            <c:bubble3D val="0"/>
            <c:spPr>
              <a:solidFill>
                <a:srgbClr val="FFC000"/>
              </a:solidFill>
              <a:ln>
                <a:noFill/>
              </a:ln>
              <a:effectLst/>
            </c:spPr>
            <c:extLst>
              <c:ext xmlns:c16="http://schemas.microsoft.com/office/drawing/2014/chart" uri="{C3380CC4-5D6E-409C-BE32-E72D297353CC}">
                <c16:uniqueId val="{00000009-01FC-430E-9198-3952F5044A25}"/>
              </c:ext>
            </c:extLst>
          </c:dPt>
          <c:dPt>
            <c:idx val="5"/>
            <c:invertIfNegative val="0"/>
            <c:bubble3D val="0"/>
            <c:spPr>
              <a:solidFill>
                <a:srgbClr val="FFC000"/>
              </a:solidFill>
              <a:ln>
                <a:noFill/>
              </a:ln>
              <a:effectLst/>
            </c:spPr>
            <c:extLst>
              <c:ext xmlns:c16="http://schemas.microsoft.com/office/drawing/2014/chart" uri="{C3380CC4-5D6E-409C-BE32-E72D297353CC}">
                <c16:uniqueId val="{0000000B-01FC-430E-9198-3952F5044A25}"/>
              </c:ext>
            </c:extLst>
          </c:dPt>
          <c:dPt>
            <c:idx val="6"/>
            <c:invertIfNegative val="0"/>
            <c:bubble3D val="0"/>
            <c:spPr>
              <a:solidFill>
                <a:srgbClr val="FFC000"/>
              </a:solidFill>
              <a:ln>
                <a:noFill/>
              </a:ln>
              <a:effectLst/>
            </c:spPr>
            <c:extLst>
              <c:ext xmlns:c16="http://schemas.microsoft.com/office/drawing/2014/chart" uri="{C3380CC4-5D6E-409C-BE32-E72D297353CC}">
                <c16:uniqueId val="{0000000D-01FC-430E-9198-3952F5044A25}"/>
              </c:ext>
            </c:extLst>
          </c:dPt>
          <c:dPt>
            <c:idx val="7"/>
            <c:invertIfNegative val="0"/>
            <c:bubble3D val="0"/>
            <c:spPr>
              <a:solidFill>
                <a:srgbClr val="C00000"/>
              </a:solidFill>
              <a:ln>
                <a:noFill/>
              </a:ln>
              <a:effectLst/>
            </c:spPr>
            <c:extLst>
              <c:ext xmlns:c16="http://schemas.microsoft.com/office/drawing/2014/chart" uri="{C3380CC4-5D6E-409C-BE32-E72D297353CC}">
                <c16:uniqueId val="{0000000F-01FC-430E-9198-3952F5044A25}"/>
              </c:ext>
            </c:extLst>
          </c:dPt>
          <c:dPt>
            <c:idx val="8"/>
            <c:invertIfNegative val="0"/>
            <c:bubble3D val="0"/>
            <c:spPr>
              <a:solidFill>
                <a:srgbClr val="C00000"/>
              </a:solidFill>
              <a:ln>
                <a:noFill/>
              </a:ln>
              <a:effectLst/>
            </c:spPr>
            <c:extLst>
              <c:ext xmlns:c16="http://schemas.microsoft.com/office/drawing/2014/chart" uri="{C3380CC4-5D6E-409C-BE32-E72D297353CC}">
                <c16:uniqueId val="{00000011-01FC-430E-9198-3952F5044A25}"/>
              </c:ext>
            </c:extLst>
          </c:dPt>
          <c:dPt>
            <c:idx val="9"/>
            <c:invertIfNegative val="0"/>
            <c:bubble3D val="0"/>
            <c:spPr>
              <a:solidFill>
                <a:srgbClr val="C00000"/>
              </a:solidFill>
              <a:ln>
                <a:noFill/>
              </a:ln>
              <a:effectLst/>
            </c:spPr>
            <c:extLst>
              <c:ext xmlns:c16="http://schemas.microsoft.com/office/drawing/2014/chart" uri="{C3380CC4-5D6E-409C-BE32-E72D297353CC}">
                <c16:uniqueId val="{00000013-01FC-430E-9198-3952F5044A25}"/>
              </c:ext>
            </c:extLst>
          </c:dPt>
          <c:dPt>
            <c:idx val="10"/>
            <c:invertIfNegative val="0"/>
            <c:bubble3D val="0"/>
            <c:spPr>
              <a:solidFill>
                <a:srgbClr val="C00000"/>
              </a:solidFill>
              <a:ln>
                <a:noFill/>
              </a:ln>
              <a:effectLst/>
            </c:spPr>
            <c:extLst>
              <c:ext xmlns:c16="http://schemas.microsoft.com/office/drawing/2014/chart" uri="{C3380CC4-5D6E-409C-BE32-E72D297353CC}">
                <c16:uniqueId val="{00000015-01FC-430E-9198-3952F5044A25}"/>
              </c:ext>
            </c:extLst>
          </c:dPt>
          <c:dPt>
            <c:idx val="11"/>
            <c:invertIfNegative val="0"/>
            <c:bubble3D val="0"/>
            <c:spPr>
              <a:solidFill>
                <a:srgbClr val="C00000"/>
              </a:solidFill>
              <a:ln>
                <a:noFill/>
              </a:ln>
              <a:effectLst/>
            </c:spPr>
            <c:extLst>
              <c:ext xmlns:c16="http://schemas.microsoft.com/office/drawing/2014/chart" uri="{C3380CC4-5D6E-409C-BE32-E72D297353CC}">
                <c16:uniqueId val="{00000017-01FC-430E-9198-3952F5044A25}"/>
              </c:ext>
            </c:extLst>
          </c:dPt>
          <c:dLbls>
            <c:dLbl>
              <c:idx val="3"/>
              <c:tx>
                <c:rich>
                  <a:bodyPr/>
                  <a:lstStyle/>
                  <a:p>
                    <a:r>
                      <a:rPr lang="en-US" dirty="0"/>
                      <a:t>3.2%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1FC-430E-9198-3952F5044A25}"/>
                </c:ext>
              </c:extLst>
            </c:dLbl>
            <c:dLbl>
              <c:idx val="5"/>
              <c:tx>
                <c:rich>
                  <a:bodyPr/>
                  <a:lstStyle/>
                  <a:p>
                    <a:r>
                      <a:rPr lang="en-US" dirty="0"/>
                      <a:t>-0.4%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1FC-430E-9198-3952F5044A25}"/>
                </c:ext>
              </c:extLst>
            </c:dLbl>
            <c:dLbl>
              <c:idx val="6"/>
              <c:tx>
                <c:rich>
                  <a:bodyPr/>
                  <a:lstStyle/>
                  <a:p>
                    <a:r>
                      <a:rPr lang="en-US" dirty="0"/>
                      <a:t>-0.6%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1FC-430E-9198-3952F5044A25}"/>
                </c:ext>
              </c:extLst>
            </c:dLbl>
            <c:dLbl>
              <c:idx val="7"/>
              <c:tx>
                <c:rich>
                  <a:bodyPr/>
                  <a:lstStyle/>
                  <a:p>
                    <a:r>
                      <a:rPr lang="en-US" dirty="0"/>
                      <a:t>-2.0%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01FC-430E-9198-3952F5044A25}"/>
                </c:ext>
              </c:extLst>
            </c:dLbl>
            <c:dLbl>
              <c:idx val="8"/>
              <c:tx>
                <c:rich>
                  <a:bodyPr/>
                  <a:lstStyle/>
                  <a:p>
                    <a:fld id="{9227C04C-FA34-4947-B1C8-17212165EB4C}" type="VALUE">
                      <a:rPr lang="en-US" smtClean="0"/>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01FC-430E-9198-3952F5044A25}"/>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Roboto "/>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Sheet1!$B$2:$B$13</c:f>
              <c:numCache>
                <c:formatCode>General</c:formatCode>
                <c:ptCount val="12"/>
                <c:pt idx="0">
                  <c:v>14.4</c:v>
                </c:pt>
                <c:pt idx="1">
                  <c:v>5.4</c:v>
                </c:pt>
                <c:pt idx="2">
                  <c:v>4.9880000000000004</c:v>
                </c:pt>
                <c:pt idx="3">
                  <c:v>3.3</c:v>
                </c:pt>
                <c:pt idx="4">
                  <c:v>0.7</c:v>
                </c:pt>
                <c:pt idx="5">
                  <c:v>-0.5</c:v>
                </c:pt>
                <c:pt idx="6">
                  <c:v>-0.84</c:v>
                </c:pt>
                <c:pt idx="7">
                  <c:v>-2</c:v>
                </c:pt>
                <c:pt idx="8">
                  <c:v>-4</c:v>
                </c:pt>
                <c:pt idx="9">
                  <c:v>-4.4000000000000004</c:v>
                </c:pt>
                <c:pt idx="10">
                  <c:v>-6.6</c:v>
                </c:pt>
                <c:pt idx="11">
                  <c:v>-9.1999999999999993</c:v>
                </c:pt>
              </c:numCache>
            </c:numRef>
          </c:val>
          <c:extLst>
            <c:ext xmlns:c16="http://schemas.microsoft.com/office/drawing/2014/chart" uri="{C3380CC4-5D6E-409C-BE32-E72D297353CC}">
              <c16:uniqueId val="{00000018-01FC-430E-9198-3952F5044A25}"/>
            </c:ext>
          </c:extLst>
        </c:ser>
        <c:dLbls>
          <c:dLblPos val="outEnd"/>
          <c:showLegendKey val="0"/>
          <c:showVal val="1"/>
          <c:showCatName val="0"/>
          <c:showSerName val="0"/>
          <c:showPercent val="0"/>
          <c:showBubbleSize val="0"/>
        </c:dLbls>
        <c:gapWidth val="50"/>
        <c:axId val="985132352"/>
        <c:axId val="985130432"/>
        <c:extLst>
          <c:ext xmlns:c15="http://schemas.microsoft.com/office/drawing/2012/chart" uri="{02D57815-91ED-43cb-92C2-25804820EDAC}">
            <c15:filteredBarSeries>
              <c15:ser>
                <c:idx val="0"/>
                <c:order val="0"/>
                <c:tx>
                  <c:strRef>
                    <c:extLst>
                      <c:ext uri="{02D57815-91ED-43cb-92C2-25804820EDAC}">
                        <c15:formulaRef>
                          <c15:sqref>Sheet1!$B$3</c15:sqref>
                        </c15:formulaRef>
                      </c:ext>
                    </c:extLst>
                    <c:strCache>
                      <c:ptCount val="1"/>
                      <c:pt idx="0">
                        <c:v>5.4</c:v>
                      </c:pt>
                    </c:strCache>
                  </c:strRef>
                </c:tx>
                <c:spPr>
                  <a:solidFill>
                    <a:srgbClr val="00B050"/>
                  </a:solidFill>
                  <a:ln>
                    <a:noFill/>
                  </a:ln>
                  <a:effectLst/>
                </c:spPr>
                <c:invertIfNegative val="0"/>
                <c:dPt>
                  <c:idx val="0"/>
                  <c:invertIfNegative val="0"/>
                  <c:bubble3D val="0"/>
                  <c:spPr>
                    <a:solidFill>
                      <a:srgbClr val="FFC000"/>
                    </a:solidFill>
                    <a:ln>
                      <a:noFill/>
                    </a:ln>
                    <a:effectLst/>
                  </c:spPr>
                  <c:extLst>
                    <c:ext xmlns:c16="http://schemas.microsoft.com/office/drawing/2014/chart" uri="{C3380CC4-5D6E-409C-BE32-E72D297353CC}">
                      <c16:uniqueId val="{0000001A-01FC-430E-9198-3952F5044A25}"/>
                    </c:ext>
                  </c:extLst>
                </c:dPt>
                <c:dPt>
                  <c:idx val="1"/>
                  <c:invertIfNegative val="0"/>
                  <c:bubble3D val="0"/>
                  <c:spPr>
                    <a:solidFill>
                      <a:srgbClr val="FFC000"/>
                    </a:solidFill>
                    <a:ln>
                      <a:noFill/>
                    </a:ln>
                    <a:effectLst/>
                  </c:spPr>
                  <c:extLst>
                    <c:ext xmlns:c16="http://schemas.microsoft.com/office/drawing/2014/chart" uri="{C3380CC4-5D6E-409C-BE32-E72D297353CC}">
                      <c16:uniqueId val="{0000001C-01FC-430E-9198-3952F5044A25}"/>
                    </c:ext>
                  </c:extLst>
                </c:dPt>
                <c:dPt>
                  <c:idx val="4"/>
                  <c:invertIfNegative val="0"/>
                  <c:bubble3D val="0"/>
                  <c:spPr>
                    <a:solidFill>
                      <a:srgbClr val="00B050"/>
                    </a:solidFill>
                    <a:ln>
                      <a:noFill/>
                    </a:ln>
                    <a:effectLst/>
                  </c:spPr>
                  <c:extLst>
                    <c:ext xmlns:c16="http://schemas.microsoft.com/office/drawing/2014/chart" uri="{C3380CC4-5D6E-409C-BE32-E72D297353CC}">
                      <c16:uniqueId val="{0000001E-01FC-430E-9198-3952F5044A25}"/>
                    </c:ext>
                  </c:extLst>
                </c:dPt>
                <c:dPt>
                  <c:idx val="5"/>
                  <c:invertIfNegative val="0"/>
                  <c:bubble3D val="0"/>
                  <c:spPr>
                    <a:solidFill>
                      <a:srgbClr val="00B050"/>
                    </a:solidFill>
                    <a:ln>
                      <a:noFill/>
                    </a:ln>
                    <a:effectLst/>
                  </c:spPr>
                  <c:extLst>
                    <c:ext xmlns:c16="http://schemas.microsoft.com/office/drawing/2014/chart" uri="{C3380CC4-5D6E-409C-BE32-E72D297353CC}">
                      <c16:uniqueId val="{00000020-01FC-430E-9198-3952F5044A25}"/>
                    </c:ext>
                  </c:extLst>
                </c:dPt>
                <c:dPt>
                  <c:idx val="7"/>
                  <c:invertIfNegative val="0"/>
                  <c:bubble3D val="0"/>
                  <c:spPr>
                    <a:solidFill>
                      <a:srgbClr val="FFC000"/>
                    </a:solidFill>
                    <a:ln>
                      <a:noFill/>
                    </a:ln>
                    <a:effectLst/>
                  </c:spPr>
                  <c:extLst>
                    <c:ext xmlns:c16="http://schemas.microsoft.com/office/drawing/2014/chart" uri="{C3380CC4-5D6E-409C-BE32-E72D297353CC}">
                      <c16:uniqueId val="{00000022-01FC-430E-9198-3952F5044A25}"/>
                    </c:ext>
                  </c:extLst>
                </c:dPt>
                <c:dPt>
                  <c:idx val="8"/>
                  <c:invertIfNegative val="0"/>
                  <c:bubble3D val="0"/>
                  <c:spPr>
                    <a:solidFill>
                      <a:srgbClr val="00B050"/>
                    </a:solidFill>
                    <a:ln>
                      <a:noFill/>
                    </a:ln>
                    <a:effectLst/>
                  </c:spPr>
                  <c:extLst>
                    <c:ext xmlns:c16="http://schemas.microsoft.com/office/drawing/2014/chart" uri="{C3380CC4-5D6E-409C-BE32-E72D297353CC}">
                      <c16:uniqueId val="{00000024-01FC-430E-9198-3952F5044A25}"/>
                    </c:ext>
                  </c:extLst>
                </c:dPt>
                <c:dPt>
                  <c:idx val="9"/>
                  <c:invertIfNegative val="0"/>
                  <c:bubble3D val="0"/>
                  <c:spPr>
                    <a:solidFill>
                      <a:srgbClr val="C00000"/>
                    </a:solidFill>
                    <a:ln>
                      <a:noFill/>
                    </a:ln>
                    <a:effectLst/>
                  </c:spPr>
                  <c:extLst>
                    <c:ext xmlns:c16="http://schemas.microsoft.com/office/drawing/2014/chart" uri="{C3380CC4-5D6E-409C-BE32-E72D297353CC}">
                      <c16:uniqueId val="{00000026-01FC-430E-9198-3952F5044A2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Roboto "/>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Sheet1!$A$2:$A$13</c15:sqref>
                        </c15:formulaRef>
                      </c:ext>
                    </c:extLst>
                    <c:strCache>
                      <c:ptCount val="12"/>
                      <c:pt idx="0">
                        <c:v>Brent</c:v>
                      </c:pt>
                      <c:pt idx="1">
                        <c:v>WTI</c:v>
                      </c:pt>
                      <c:pt idx="2">
                        <c:v>US 10-year</c:v>
                      </c:pt>
                      <c:pt idx="3">
                        <c:v>Nasdaq 100</c:v>
                      </c:pt>
                      <c:pt idx="4">
                        <c:v>Nikkei 225</c:v>
                      </c:pt>
                      <c:pt idx="5">
                        <c:v>S&amp;P 500</c:v>
                      </c:pt>
                      <c:pt idx="6">
                        <c:v>MSCI EM</c:v>
                      </c:pt>
                      <c:pt idx="7">
                        <c:v>FTSE 100</c:v>
                      </c:pt>
                      <c:pt idx="8">
                        <c:v>DAX 40</c:v>
                      </c:pt>
                      <c:pt idx="9">
                        <c:v>CAC 40</c:v>
                      </c:pt>
                      <c:pt idx="10">
                        <c:v>Gold</c:v>
                      </c:pt>
                      <c:pt idx="11">
                        <c:v>Silver</c:v>
                      </c:pt>
                    </c:strCache>
                  </c:strRef>
                </c:cat>
                <c:val>
                  <c:numRef>
                    <c:extLst>
                      <c:ext uri="{02D57815-91ED-43cb-92C2-25804820EDAC}">
                        <c15:formulaRef>
                          <c15:sqref>Sheet1!$B$2:$B$14</c15:sqref>
                        </c15:formulaRef>
                      </c:ext>
                    </c:extLst>
                    <c:numCache>
                      <c:formatCode>General</c:formatCode>
                      <c:ptCount val="13"/>
                      <c:pt idx="0">
                        <c:v>14.4</c:v>
                      </c:pt>
                      <c:pt idx="1">
                        <c:v>5.4</c:v>
                      </c:pt>
                      <c:pt idx="2">
                        <c:v>4.9880000000000004</c:v>
                      </c:pt>
                      <c:pt idx="3">
                        <c:v>3.3</c:v>
                      </c:pt>
                      <c:pt idx="4">
                        <c:v>0.7</c:v>
                      </c:pt>
                      <c:pt idx="5">
                        <c:v>-0.5</c:v>
                      </c:pt>
                      <c:pt idx="6">
                        <c:v>-0.84</c:v>
                      </c:pt>
                      <c:pt idx="7">
                        <c:v>-2</c:v>
                      </c:pt>
                      <c:pt idx="8">
                        <c:v>-4</c:v>
                      </c:pt>
                      <c:pt idx="9">
                        <c:v>-4.4000000000000004</c:v>
                      </c:pt>
                      <c:pt idx="10">
                        <c:v>-6.6</c:v>
                      </c:pt>
                      <c:pt idx="11">
                        <c:v>-9.1999999999999993</c:v>
                      </c:pt>
                    </c:numCache>
                  </c:numRef>
                </c:val>
                <c:extLst>
                  <c:ext xmlns:c16="http://schemas.microsoft.com/office/drawing/2014/chart" uri="{C3380CC4-5D6E-409C-BE32-E72D297353CC}">
                    <c16:uniqueId val="{00000027-01FC-430E-9198-3952F5044A25}"/>
                  </c:ext>
                </c:extLst>
              </c15:ser>
            </c15:filteredBarSeries>
          </c:ext>
        </c:extLst>
      </c:barChart>
      <c:catAx>
        <c:axId val="985132352"/>
        <c:scaling>
          <c:orientation val="maxMin"/>
        </c:scaling>
        <c:delete val="1"/>
        <c:axPos val="l"/>
        <c:numFmt formatCode="General" sourceLinked="1"/>
        <c:majorTickMark val="out"/>
        <c:minorTickMark val="none"/>
        <c:tickLblPos val="nextTo"/>
        <c:crossAx val="985130432"/>
        <c:crosses val="autoZero"/>
        <c:auto val="1"/>
        <c:lblAlgn val="ctr"/>
        <c:lblOffset val="100"/>
        <c:noMultiLvlLbl val="0"/>
      </c:catAx>
      <c:valAx>
        <c:axId val="985130432"/>
        <c:scaling>
          <c:orientation val="minMax"/>
        </c:scaling>
        <c:delete val="1"/>
        <c:axPos val="t"/>
        <c:numFmt formatCode="General" sourceLinked="1"/>
        <c:majorTickMark val="none"/>
        <c:minorTickMark val="none"/>
        <c:tickLblPos val="nextTo"/>
        <c:crossAx val="985132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Roboto "/>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Energy shock leaves global inflation stubbornly elevated above baseline</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0.12481559344233698"/>
          <c:y val="0.17538455893873792"/>
          <c:w val="0.84958600029208198"/>
          <c:h val="0.6016339600977153"/>
        </c:manualLayout>
      </c:layout>
      <c:lineChart>
        <c:grouping val="standard"/>
        <c:varyColors val="0"/>
        <c:ser>
          <c:idx val="0"/>
          <c:order val="0"/>
          <c:tx>
            <c:strRef>
              <c:f>Inflation!$C$3</c:f>
              <c:strCache>
                <c:ptCount val="1"/>
                <c:pt idx="0">
                  <c:v>US </c:v>
                </c:pt>
              </c:strCache>
            </c:strRef>
          </c:tx>
          <c:spPr>
            <a:ln w="19050" cap="rnd">
              <a:solidFill>
                <a:srgbClr val="888888"/>
              </a:solidFill>
              <a:round/>
            </a:ln>
            <a:effectLst/>
          </c:spPr>
          <c:marker>
            <c:symbol val="none"/>
          </c:marker>
          <c:dLbls>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28-4557-9894-29C76BC30DC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Inflation!$B$4:$B$34</c:f>
              <c:numCache>
                <c:formatCode>m/d/yyyy</c:formatCode>
                <c:ptCount val="31"/>
                <c:pt idx="0">
                  <c:v>46265</c:v>
                </c:pt>
                <c:pt idx="1">
                  <c:v>46234</c:v>
                </c:pt>
                <c:pt idx="2">
                  <c:v>46203</c:v>
                </c:pt>
                <c:pt idx="3">
                  <c:v>46173</c:v>
                </c:pt>
                <c:pt idx="4">
                  <c:v>46142</c:v>
                </c:pt>
                <c:pt idx="5">
                  <c:v>46112</c:v>
                </c:pt>
                <c:pt idx="6">
                  <c:v>46081</c:v>
                </c:pt>
                <c:pt idx="7">
                  <c:v>46053</c:v>
                </c:pt>
                <c:pt idx="8">
                  <c:v>46022</c:v>
                </c:pt>
                <c:pt idx="9">
                  <c:v>45991</c:v>
                </c:pt>
                <c:pt idx="10">
                  <c:v>45930</c:v>
                </c:pt>
                <c:pt idx="11">
                  <c:v>45900</c:v>
                </c:pt>
                <c:pt idx="12">
                  <c:v>45869</c:v>
                </c:pt>
                <c:pt idx="13">
                  <c:v>45838</c:v>
                </c:pt>
                <c:pt idx="14">
                  <c:v>45808</c:v>
                </c:pt>
                <c:pt idx="15">
                  <c:v>45777</c:v>
                </c:pt>
                <c:pt idx="16">
                  <c:v>45747</c:v>
                </c:pt>
                <c:pt idx="17">
                  <c:v>45716</c:v>
                </c:pt>
                <c:pt idx="18">
                  <c:v>45688</c:v>
                </c:pt>
                <c:pt idx="19">
                  <c:v>45657</c:v>
                </c:pt>
                <c:pt idx="20">
                  <c:v>45626</c:v>
                </c:pt>
                <c:pt idx="21">
                  <c:v>45596</c:v>
                </c:pt>
                <c:pt idx="22">
                  <c:v>45565</c:v>
                </c:pt>
                <c:pt idx="23">
                  <c:v>45535</c:v>
                </c:pt>
                <c:pt idx="24">
                  <c:v>45504</c:v>
                </c:pt>
                <c:pt idx="25">
                  <c:v>45473</c:v>
                </c:pt>
                <c:pt idx="26">
                  <c:v>45443</c:v>
                </c:pt>
                <c:pt idx="27">
                  <c:v>45412</c:v>
                </c:pt>
                <c:pt idx="28">
                  <c:v>45382</c:v>
                </c:pt>
                <c:pt idx="29">
                  <c:v>45351</c:v>
                </c:pt>
                <c:pt idx="30">
                  <c:v>45322</c:v>
                </c:pt>
              </c:numCache>
            </c:numRef>
          </c:cat>
          <c:val>
            <c:numRef>
              <c:f>Inflation!$C$4:$C$34</c:f>
              <c:numCache>
                <c:formatCode>0.0%</c:formatCode>
                <c:ptCount val="31"/>
                <c:pt idx="0">
                  <c:v>3.4000000000000002E-2</c:v>
                </c:pt>
                <c:pt idx="1">
                  <c:v>3.4000000000000002E-2</c:v>
                </c:pt>
                <c:pt idx="2">
                  <c:v>3.5000000000000003E-2</c:v>
                </c:pt>
                <c:pt idx="3">
                  <c:v>4.2000000000000003E-2</c:v>
                </c:pt>
                <c:pt idx="4">
                  <c:v>3.7999999999999999E-2</c:v>
                </c:pt>
                <c:pt idx="5">
                  <c:v>3.3000000000000002E-2</c:v>
                </c:pt>
                <c:pt idx="6">
                  <c:v>2.4E-2</c:v>
                </c:pt>
                <c:pt idx="7">
                  <c:v>2.4E-2</c:v>
                </c:pt>
                <c:pt idx="8">
                  <c:v>2.7000000000000003E-2</c:v>
                </c:pt>
                <c:pt idx="9">
                  <c:v>2.7000000000000003E-2</c:v>
                </c:pt>
                <c:pt idx="10">
                  <c:v>0.03</c:v>
                </c:pt>
                <c:pt idx="11">
                  <c:v>2.8999999999999998E-2</c:v>
                </c:pt>
                <c:pt idx="12">
                  <c:v>2.7000000000000003E-2</c:v>
                </c:pt>
                <c:pt idx="13">
                  <c:v>2.7000000000000003E-2</c:v>
                </c:pt>
                <c:pt idx="14">
                  <c:v>2.4E-2</c:v>
                </c:pt>
                <c:pt idx="15">
                  <c:v>2.3E-2</c:v>
                </c:pt>
                <c:pt idx="16">
                  <c:v>2.4E-2</c:v>
                </c:pt>
                <c:pt idx="17">
                  <c:v>2.7999999999999997E-2</c:v>
                </c:pt>
                <c:pt idx="18">
                  <c:v>0.03</c:v>
                </c:pt>
                <c:pt idx="19">
                  <c:v>2.8999999999999998E-2</c:v>
                </c:pt>
                <c:pt idx="20">
                  <c:v>2.7000000000000003E-2</c:v>
                </c:pt>
                <c:pt idx="21">
                  <c:v>2.6000000000000002E-2</c:v>
                </c:pt>
                <c:pt idx="22">
                  <c:v>2.4E-2</c:v>
                </c:pt>
                <c:pt idx="23">
                  <c:v>2.5000000000000001E-2</c:v>
                </c:pt>
                <c:pt idx="24">
                  <c:v>2.8999999999999998E-2</c:v>
                </c:pt>
                <c:pt idx="25">
                  <c:v>0.03</c:v>
                </c:pt>
                <c:pt idx="26">
                  <c:v>3.3000000000000002E-2</c:v>
                </c:pt>
                <c:pt idx="27">
                  <c:v>3.4000000000000002E-2</c:v>
                </c:pt>
                <c:pt idx="28">
                  <c:v>3.5000000000000003E-2</c:v>
                </c:pt>
                <c:pt idx="29">
                  <c:v>3.2000000000000001E-2</c:v>
                </c:pt>
                <c:pt idx="30">
                  <c:v>3.1E-2</c:v>
                </c:pt>
              </c:numCache>
            </c:numRef>
          </c:val>
          <c:smooth val="0"/>
          <c:extLst>
            <c:ext xmlns:c16="http://schemas.microsoft.com/office/drawing/2014/chart" uri="{C3380CC4-5D6E-409C-BE32-E72D297353CC}">
              <c16:uniqueId val="{00000000-7DE6-44AC-9148-2D1B209909AD}"/>
            </c:ext>
          </c:extLst>
        </c:ser>
        <c:ser>
          <c:idx val="1"/>
          <c:order val="1"/>
          <c:tx>
            <c:strRef>
              <c:f>Inflation!$D$3</c:f>
              <c:strCache>
                <c:ptCount val="1"/>
                <c:pt idx="0">
                  <c:v>UK</c:v>
                </c:pt>
              </c:strCache>
            </c:strRef>
          </c:tx>
          <c:spPr>
            <a:ln w="19050" cap="rnd">
              <a:solidFill>
                <a:srgbClr val="A6A6A6"/>
              </a:solidFill>
              <a:round/>
            </a:ln>
            <a:effectLst/>
          </c:spPr>
          <c:marker>
            <c:symbol val="none"/>
          </c:marker>
          <c:dLbls>
            <c:dLbl>
              <c:idx val="30"/>
              <c:layout>
                <c:manualLayout>
                  <c:x val="-1.7094678005215504E-2"/>
                  <c:y val="7.10399128105515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28-4557-9894-29C76BC30DC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Inflation!$B$4:$B$34</c:f>
              <c:numCache>
                <c:formatCode>m/d/yyyy</c:formatCode>
                <c:ptCount val="31"/>
                <c:pt idx="0">
                  <c:v>46265</c:v>
                </c:pt>
                <c:pt idx="1">
                  <c:v>46234</c:v>
                </c:pt>
                <c:pt idx="2">
                  <c:v>46203</c:v>
                </c:pt>
                <c:pt idx="3">
                  <c:v>46173</c:v>
                </c:pt>
                <c:pt idx="4">
                  <c:v>46142</c:v>
                </c:pt>
                <c:pt idx="5">
                  <c:v>46112</c:v>
                </c:pt>
                <c:pt idx="6">
                  <c:v>46081</c:v>
                </c:pt>
                <c:pt idx="7">
                  <c:v>46053</c:v>
                </c:pt>
                <c:pt idx="8">
                  <c:v>46022</c:v>
                </c:pt>
                <c:pt idx="9">
                  <c:v>45991</c:v>
                </c:pt>
                <c:pt idx="10">
                  <c:v>45930</c:v>
                </c:pt>
                <c:pt idx="11">
                  <c:v>45900</c:v>
                </c:pt>
                <c:pt idx="12">
                  <c:v>45869</c:v>
                </c:pt>
                <c:pt idx="13">
                  <c:v>45838</c:v>
                </c:pt>
                <c:pt idx="14">
                  <c:v>45808</c:v>
                </c:pt>
                <c:pt idx="15">
                  <c:v>45777</c:v>
                </c:pt>
                <c:pt idx="16">
                  <c:v>45747</c:v>
                </c:pt>
                <c:pt idx="17">
                  <c:v>45716</c:v>
                </c:pt>
                <c:pt idx="18">
                  <c:v>45688</c:v>
                </c:pt>
                <c:pt idx="19">
                  <c:v>45657</c:v>
                </c:pt>
                <c:pt idx="20">
                  <c:v>45626</c:v>
                </c:pt>
                <c:pt idx="21">
                  <c:v>45596</c:v>
                </c:pt>
                <c:pt idx="22">
                  <c:v>45565</c:v>
                </c:pt>
                <c:pt idx="23">
                  <c:v>45535</c:v>
                </c:pt>
                <c:pt idx="24">
                  <c:v>45504</c:v>
                </c:pt>
                <c:pt idx="25">
                  <c:v>45473</c:v>
                </c:pt>
                <c:pt idx="26">
                  <c:v>45443</c:v>
                </c:pt>
                <c:pt idx="27">
                  <c:v>45412</c:v>
                </c:pt>
                <c:pt idx="28">
                  <c:v>45382</c:v>
                </c:pt>
                <c:pt idx="29">
                  <c:v>45351</c:v>
                </c:pt>
                <c:pt idx="30">
                  <c:v>45322</c:v>
                </c:pt>
              </c:numCache>
            </c:numRef>
          </c:cat>
          <c:val>
            <c:numRef>
              <c:f>Inflation!$D$4:$D$34</c:f>
              <c:numCache>
                <c:formatCode>0.0%</c:formatCode>
                <c:ptCount val="31"/>
                <c:pt idx="0">
                  <c:v>3.1E-2</c:v>
                </c:pt>
                <c:pt idx="1">
                  <c:v>2.8999999999999998E-2</c:v>
                </c:pt>
                <c:pt idx="2">
                  <c:v>2.6000000000000002E-2</c:v>
                </c:pt>
                <c:pt idx="3">
                  <c:v>2.7999999999999997E-2</c:v>
                </c:pt>
                <c:pt idx="4">
                  <c:v>2.7999999999999997E-2</c:v>
                </c:pt>
                <c:pt idx="5">
                  <c:v>3.3000000000000002E-2</c:v>
                </c:pt>
                <c:pt idx="6">
                  <c:v>0.03</c:v>
                </c:pt>
                <c:pt idx="7">
                  <c:v>0.03</c:v>
                </c:pt>
                <c:pt idx="8">
                  <c:v>3.4000000000000002E-2</c:v>
                </c:pt>
                <c:pt idx="9">
                  <c:v>3.2000000000000001E-2</c:v>
                </c:pt>
                <c:pt idx="10">
                  <c:v>3.6000000000000004E-2</c:v>
                </c:pt>
                <c:pt idx="11">
                  <c:v>3.7999999999999999E-2</c:v>
                </c:pt>
                <c:pt idx="12">
                  <c:v>3.7999999999999999E-2</c:v>
                </c:pt>
                <c:pt idx="13">
                  <c:v>3.7999999999999999E-2</c:v>
                </c:pt>
                <c:pt idx="14">
                  <c:v>3.6000000000000004E-2</c:v>
                </c:pt>
                <c:pt idx="15">
                  <c:v>3.4000000000000002E-2</c:v>
                </c:pt>
                <c:pt idx="16">
                  <c:v>3.5000000000000003E-2</c:v>
                </c:pt>
                <c:pt idx="17">
                  <c:v>2.6000000000000002E-2</c:v>
                </c:pt>
                <c:pt idx="18">
                  <c:v>2.7999999999999997E-2</c:v>
                </c:pt>
                <c:pt idx="19">
                  <c:v>0.03</c:v>
                </c:pt>
                <c:pt idx="20">
                  <c:v>2.5000000000000001E-2</c:v>
                </c:pt>
                <c:pt idx="21">
                  <c:v>2.6000000000000002E-2</c:v>
                </c:pt>
                <c:pt idx="22">
                  <c:v>2.3E-2</c:v>
                </c:pt>
                <c:pt idx="23">
                  <c:v>1.7000000000000001E-2</c:v>
                </c:pt>
                <c:pt idx="24">
                  <c:v>2.2000000000000002E-2</c:v>
                </c:pt>
                <c:pt idx="25">
                  <c:v>2.2000000000000002E-2</c:v>
                </c:pt>
                <c:pt idx="26">
                  <c:v>0.02</c:v>
                </c:pt>
                <c:pt idx="27">
                  <c:v>0.02</c:v>
                </c:pt>
                <c:pt idx="28">
                  <c:v>2.3E-2</c:v>
                </c:pt>
                <c:pt idx="29">
                  <c:v>3.2000000000000001E-2</c:v>
                </c:pt>
                <c:pt idx="30">
                  <c:v>3.4000000000000002E-2</c:v>
                </c:pt>
              </c:numCache>
            </c:numRef>
          </c:val>
          <c:smooth val="0"/>
          <c:extLst>
            <c:ext xmlns:c16="http://schemas.microsoft.com/office/drawing/2014/chart" uri="{C3380CC4-5D6E-409C-BE32-E72D297353CC}">
              <c16:uniqueId val="{00000001-7DE6-44AC-9148-2D1B209909AD}"/>
            </c:ext>
          </c:extLst>
        </c:ser>
        <c:ser>
          <c:idx val="2"/>
          <c:order val="2"/>
          <c:tx>
            <c:strRef>
              <c:f>Inflation!$E$3</c:f>
              <c:strCache>
                <c:ptCount val="1"/>
                <c:pt idx="0">
                  <c:v>Eurozone</c:v>
                </c:pt>
              </c:strCache>
            </c:strRef>
          </c:tx>
          <c:spPr>
            <a:ln w="19050" cap="rnd">
              <a:solidFill>
                <a:srgbClr val="0A8DDF"/>
              </a:solidFill>
              <a:round/>
            </a:ln>
            <a:effectLst/>
          </c:spPr>
          <c:marker>
            <c:symbol val="none"/>
          </c:marker>
          <c:dLbls>
            <c:dLbl>
              <c:idx val="30"/>
              <c:layout>
                <c:manualLayout>
                  <c:x val="-8.4581385432656295E-2"/>
                  <c:y val="-2.44438409670714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28-4557-9894-29C76BC30DC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Inflation!$B$4:$B$34</c:f>
              <c:numCache>
                <c:formatCode>m/d/yyyy</c:formatCode>
                <c:ptCount val="31"/>
                <c:pt idx="0">
                  <c:v>46265</c:v>
                </c:pt>
                <c:pt idx="1">
                  <c:v>46234</c:v>
                </c:pt>
                <c:pt idx="2">
                  <c:v>46203</c:v>
                </c:pt>
                <c:pt idx="3">
                  <c:v>46173</c:v>
                </c:pt>
                <c:pt idx="4">
                  <c:v>46142</c:v>
                </c:pt>
                <c:pt idx="5">
                  <c:v>46112</c:v>
                </c:pt>
                <c:pt idx="6">
                  <c:v>46081</c:v>
                </c:pt>
                <c:pt idx="7">
                  <c:v>46053</c:v>
                </c:pt>
                <c:pt idx="8">
                  <c:v>46022</c:v>
                </c:pt>
                <c:pt idx="9">
                  <c:v>45991</c:v>
                </c:pt>
                <c:pt idx="10">
                  <c:v>45930</c:v>
                </c:pt>
                <c:pt idx="11">
                  <c:v>45900</c:v>
                </c:pt>
                <c:pt idx="12">
                  <c:v>45869</c:v>
                </c:pt>
                <c:pt idx="13">
                  <c:v>45838</c:v>
                </c:pt>
                <c:pt idx="14">
                  <c:v>45808</c:v>
                </c:pt>
                <c:pt idx="15">
                  <c:v>45777</c:v>
                </c:pt>
                <c:pt idx="16">
                  <c:v>45747</c:v>
                </c:pt>
                <c:pt idx="17">
                  <c:v>45716</c:v>
                </c:pt>
                <c:pt idx="18">
                  <c:v>45688</c:v>
                </c:pt>
                <c:pt idx="19">
                  <c:v>45657</c:v>
                </c:pt>
                <c:pt idx="20">
                  <c:v>45626</c:v>
                </c:pt>
                <c:pt idx="21">
                  <c:v>45596</c:v>
                </c:pt>
                <c:pt idx="22">
                  <c:v>45565</c:v>
                </c:pt>
                <c:pt idx="23">
                  <c:v>45535</c:v>
                </c:pt>
                <c:pt idx="24">
                  <c:v>45504</c:v>
                </c:pt>
                <c:pt idx="25">
                  <c:v>45473</c:v>
                </c:pt>
                <c:pt idx="26">
                  <c:v>45443</c:v>
                </c:pt>
                <c:pt idx="27">
                  <c:v>45412</c:v>
                </c:pt>
                <c:pt idx="28">
                  <c:v>45382</c:v>
                </c:pt>
                <c:pt idx="29">
                  <c:v>45351</c:v>
                </c:pt>
                <c:pt idx="30">
                  <c:v>45322</c:v>
                </c:pt>
              </c:numCache>
            </c:numRef>
          </c:cat>
          <c:val>
            <c:numRef>
              <c:f>Inflation!$E$4:$E$34</c:f>
              <c:numCache>
                <c:formatCode>0.0%</c:formatCode>
                <c:ptCount val="31"/>
                <c:pt idx="0">
                  <c:v>3.2000000000000001E-2</c:v>
                </c:pt>
                <c:pt idx="1">
                  <c:v>2.8999999999999998E-2</c:v>
                </c:pt>
                <c:pt idx="2">
                  <c:v>2.7999999999999997E-2</c:v>
                </c:pt>
                <c:pt idx="3">
                  <c:v>3.2000000000000001E-2</c:v>
                </c:pt>
                <c:pt idx="4">
                  <c:v>0.03</c:v>
                </c:pt>
                <c:pt idx="5">
                  <c:v>2.6000000000000002E-2</c:v>
                </c:pt>
                <c:pt idx="6">
                  <c:v>1.9E-2</c:v>
                </c:pt>
                <c:pt idx="7">
                  <c:v>1.7000000000000001E-2</c:v>
                </c:pt>
                <c:pt idx="8">
                  <c:v>0.02</c:v>
                </c:pt>
                <c:pt idx="9">
                  <c:v>2.1000000000000001E-2</c:v>
                </c:pt>
                <c:pt idx="10">
                  <c:v>2.1000000000000001E-2</c:v>
                </c:pt>
                <c:pt idx="11">
                  <c:v>2.2000000000000002E-2</c:v>
                </c:pt>
                <c:pt idx="12">
                  <c:v>0.02</c:v>
                </c:pt>
                <c:pt idx="13">
                  <c:v>0.02</c:v>
                </c:pt>
                <c:pt idx="14">
                  <c:v>0.02</c:v>
                </c:pt>
                <c:pt idx="15">
                  <c:v>1.9E-2</c:v>
                </c:pt>
                <c:pt idx="16">
                  <c:v>2.2000000000000002E-2</c:v>
                </c:pt>
                <c:pt idx="17">
                  <c:v>2.2000000000000002E-2</c:v>
                </c:pt>
                <c:pt idx="18">
                  <c:v>2.3E-2</c:v>
                </c:pt>
                <c:pt idx="19">
                  <c:v>2.5000000000000001E-2</c:v>
                </c:pt>
                <c:pt idx="20">
                  <c:v>2.4E-2</c:v>
                </c:pt>
                <c:pt idx="21">
                  <c:v>2.2000000000000002E-2</c:v>
                </c:pt>
                <c:pt idx="22">
                  <c:v>0.02</c:v>
                </c:pt>
                <c:pt idx="23">
                  <c:v>1.7000000000000001E-2</c:v>
                </c:pt>
                <c:pt idx="24">
                  <c:v>2.2000000000000002E-2</c:v>
                </c:pt>
                <c:pt idx="25">
                  <c:v>2.6000000000000002E-2</c:v>
                </c:pt>
                <c:pt idx="26">
                  <c:v>2.5000000000000001E-2</c:v>
                </c:pt>
                <c:pt idx="27">
                  <c:v>2.6000000000000002E-2</c:v>
                </c:pt>
                <c:pt idx="28">
                  <c:v>2.4E-2</c:v>
                </c:pt>
                <c:pt idx="29">
                  <c:v>2.4E-2</c:v>
                </c:pt>
                <c:pt idx="30">
                  <c:v>2.6000000000000002E-2</c:v>
                </c:pt>
              </c:numCache>
            </c:numRef>
          </c:val>
          <c:smooth val="0"/>
          <c:extLst>
            <c:ext xmlns:c16="http://schemas.microsoft.com/office/drawing/2014/chart" uri="{C3380CC4-5D6E-409C-BE32-E72D297353CC}">
              <c16:uniqueId val="{00000002-7DE6-44AC-9148-2D1B209909AD}"/>
            </c:ext>
          </c:extLst>
        </c:ser>
        <c:ser>
          <c:idx val="3"/>
          <c:order val="3"/>
          <c:tx>
            <c:strRef>
              <c:f>Inflation!$F$3</c:f>
              <c:strCache>
                <c:ptCount val="1"/>
                <c:pt idx="0">
                  <c:v>Japan</c:v>
                </c:pt>
              </c:strCache>
            </c:strRef>
          </c:tx>
          <c:spPr>
            <a:ln w="19050" cap="rnd">
              <a:solidFill>
                <a:srgbClr val="133655"/>
              </a:solidFill>
              <a:round/>
            </a:ln>
            <a:effectLst/>
          </c:spPr>
          <c:marker>
            <c:symbol val="none"/>
          </c:marker>
          <c:dLbls>
            <c:dLbl>
              <c:idx val="30"/>
              <c:layout>
                <c:manualLayout>
                  <c:x val="-5.6655851324749588E-2"/>
                  <c:y val="-4.73599418737010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28-4557-9894-29C76BC30DC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Inflation!$B$4:$B$34</c:f>
              <c:numCache>
                <c:formatCode>m/d/yyyy</c:formatCode>
                <c:ptCount val="31"/>
                <c:pt idx="0">
                  <c:v>46265</c:v>
                </c:pt>
                <c:pt idx="1">
                  <c:v>46234</c:v>
                </c:pt>
                <c:pt idx="2">
                  <c:v>46203</c:v>
                </c:pt>
                <c:pt idx="3">
                  <c:v>46173</c:v>
                </c:pt>
                <c:pt idx="4">
                  <c:v>46142</c:v>
                </c:pt>
                <c:pt idx="5">
                  <c:v>46112</c:v>
                </c:pt>
                <c:pt idx="6">
                  <c:v>46081</c:v>
                </c:pt>
                <c:pt idx="7">
                  <c:v>46053</c:v>
                </c:pt>
                <c:pt idx="8">
                  <c:v>46022</c:v>
                </c:pt>
                <c:pt idx="9">
                  <c:v>45991</c:v>
                </c:pt>
                <c:pt idx="10">
                  <c:v>45930</c:v>
                </c:pt>
                <c:pt idx="11">
                  <c:v>45900</c:v>
                </c:pt>
                <c:pt idx="12">
                  <c:v>45869</c:v>
                </c:pt>
                <c:pt idx="13">
                  <c:v>45838</c:v>
                </c:pt>
                <c:pt idx="14">
                  <c:v>45808</c:v>
                </c:pt>
                <c:pt idx="15">
                  <c:v>45777</c:v>
                </c:pt>
                <c:pt idx="16">
                  <c:v>45747</c:v>
                </c:pt>
                <c:pt idx="17">
                  <c:v>45716</c:v>
                </c:pt>
                <c:pt idx="18">
                  <c:v>45688</c:v>
                </c:pt>
                <c:pt idx="19">
                  <c:v>45657</c:v>
                </c:pt>
                <c:pt idx="20">
                  <c:v>45626</c:v>
                </c:pt>
                <c:pt idx="21">
                  <c:v>45596</c:v>
                </c:pt>
                <c:pt idx="22">
                  <c:v>45565</c:v>
                </c:pt>
                <c:pt idx="23">
                  <c:v>45535</c:v>
                </c:pt>
                <c:pt idx="24">
                  <c:v>45504</c:v>
                </c:pt>
                <c:pt idx="25">
                  <c:v>45473</c:v>
                </c:pt>
                <c:pt idx="26">
                  <c:v>45443</c:v>
                </c:pt>
                <c:pt idx="27">
                  <c:v>45412</c:v>
                </c:pt>
                <c:pt idx="28">
                  <c:v>45382</c:v>
                </c:pt>
                <c:pt idx="29">
                  <c:v>45351</c:v>
                </c:pt>
                <c:pt idx="30">
                  <c:v>45322</c:v>
                </c:pt>
              </c:numCache>
            </c:numRef>
          </c:cat>
          <c:val>
            <c:numRef>
              <c:f>Inflation!$F$4:$F$34</c:f>
              <c:numCache>
                <c:formatCode>0.0%</c:formatCode>
                <c:ptCount val="31"/>
                <c:pt idx="0">
                  <c:v>1.9E-2</c:v>
                </c:pt>
                <c:pt idx="1">
                  <c:v>1.9E-2</c:v>
                </c:pt>
                <c:pt idx="2">
                  <c:v>1.6E-2</c:v>
                </c:pt>
                <c:pt idx="3">
                  <c:v>1.4999999999999999E-2</c:v>
                </c:pt>
                <c:pt idx="4">
                  <c:v>1.3999999999999999E-2</c:v>
                </c:pt>
                <c:pt idx="5">
                  <c:v>1.4999999999999999E-2</c:v>
                </c:pt>
                <c:pt idx="6">
                  <c:v>1.3000000000000001E-2</c:v>
                </c:pt>
                <c:pt idx="7">
                  <c:v>1.4999999999999999E-2</c:v>
                </c:pt>
                <c:pt idx="8">
                  <c:v>2.1000000000000001E-2</c:v>
                </c:pt>
                <c:pt idx="9">
                  <c:v>2.8999999999999998E-2</c:v>
                </c:pt>
                <c:pt idx="10">
                  <c:v>0.03</c:v>
                </c:pt>
                <c:pt idx="11">
                  <c:v>2.8999999999999998E-2</c:v>
                </c:pt>
                <c:pt idx="12">
                  <c:v>2.7000000000000003E-2</c:v>
                </c:pt>
                <c:pt idx="13">
                  <c:v>3.1E-2</c:v>
                </c:pt>
                <c:pt idx="14">
                  <c:v>3.3000000000000002E-2</c:v>
                </c:pt>
                <c:pt idx="15">
                  <c:v>3.5000000000000003E-2</c:v>
                </c:pt>
                <c:pt idx="16">
                  <c:v>3.6000000000000004E-2</c:v>
                </c:pt>
                <c:pt idx="17">
                  <c:v>3.6000000000000004E-2</c:v>
                </c:pt>
                <c:pt idx="18">
                  <c:v>3.7000000000000005E-2</c:v>
                </c:pt>
                <c:pt idx="19">
                  <c:v>0.04</c:v>
                </c:pt>
                <c:pt idx="20">
                  <c:v>3.6000000000000004E-2</c:v>
                </c:pt>
                <c:pt idx="21">
                  <c:v>2.8999999999999998E-2</c:v>
                </c:pt>
                <c:pt idx="22">
                  <c:v>2.3E-2</c:v>
                </c:pt>
                <c:pt idx="23">
                  <c:v>2.5000000000000001E-2</c:v>
                </c:pt>
                <c:pt idx="24">
                  <c:v>0.03</c:v>
                </c:pt>
                <c:pt idx="25">
                  <c:v>2.7999999999999997E-2</c:v>
                </c:pt>
                <c:pt idx="26">
                  <c:v>2.7999999999999997E-2</c:v>
                </c:pt>
                <c:pt idx="27">
                  <c:v>2.7999999999999997E-2</c:v>
                </c:pt>
                <c:pt idx="28">
                  <c:v>2.5000000000000001E-2</c:v>
                </c:pt>
                <c:pt idx="29">
                  <c:v>2.7000000000000003E-2</c:v>
                </c:pt>
                <c:pt idx="30">
                  <c:v>2.7999999999999997E-2</c:v>
                </c:pt>
              </c:numCache>
            </c:numRef>
          </c:val>
          <c:smooth val="0"/>
          <c:extLst>
            <c:ext xmlns:c16="http://schemas.microsoft.com/office/drawing/2014/chart" uri="{C3380CC4-5D6E-409C-BE32-E72D297353CC}">
              <c16:uniqueId val="{00000003-7DE6-44AC-9148-2D1B209909AD}"/>
            </c:ext>
          </c:extLst>
        </c:ser>
        <c:dLbls>
          <c:showLegendKey val="0"/>
          <c:showVal val="0"/>
          <c:showCatName val="0"/>
          <c:showSerName val="0"/>
          <c:showPercent val="0"/>
          <c:showBubbleSize val="0"/>
        </c:dLbls>
        <c:smooth val="0"/>
        <c:axId val="1846588447"/>
        <c:axId val="1028485935"/>
      </c:lineChart>
      <c:dateAx>
        <c:axId val="1846588447"/>
        <c:scaling>
          <c:orientation val="minMax"/>
          <c:max val="46265"/>
          <c:min val="45350"/>
        </c:scaling>
        <c:delete val="0"/>
        <c:axPos val="b"/>
        <c:numFmt formatCode="mmm\-yy" sourceLinked="0"/>
        <c:majorTickMark val="out"/>
        <c:minorTickMark val="none"/>
        <c:tickLblPos val="nextTo"/>
        <c:spPr>
          <a:noFill/>
          <a:ln w="9525" cap="flat" cmpd="sng" algn="ctr">
            <a:solidFill>
              <a:schemeClr val="bg1">
                <a:lumMod val="6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028485935"/>
        <c:crosses val="autoZero"/>
        <c:auto val="1"/>
        <c:lblOffset val="100"/>
        <c:baseTimeUnit val="months"/>
      </c:dateAx>
      <c:valAx>
        <c:axId val="1028485935"/>
        <c:scaling>
          <c:orientation val="minMax"/>
          <c:min val="1.0000000000000002E-2"/>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Headline CPI</a:t>
                </a:r>
                <a:r>
                  <a:rPr lang="en-US" baseline="0" noProof="0"/>
                  <a:t> y/y</a:t>
                </a:r>
                <a:endParaRPr lang="en-US" noProof="0"/>
              </a:p>
            </c:rich>
          </c:tx>
          <c:layout>
            <c:manualLayout>
              <c:xMode val="edge"/>
              <c:yMode val="edge"/>
              <c:x val="1.6289894896278814E-2"/>
              <c:y val="0.31967088629674306"/>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0.0%" sourceLinked="1"/>
        <c:majorTickMark val="out"/>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8465884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Global rate hikes resume as BoE holds, heightening bond volatility</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8.4521466471676562E-2"/>
          <c:y val="0.15644058218925752"/>
          <c:w val="0.87233706486145068"/>
          <c:h val="0.62406226683543986"/>
        </c:manualLayout>
      </c:layout>
      <c:lineChart>
        <c:grouping val="standard"/>
        <c:varyColors val="0"/>
        <c:ser>
          <c:idx val="0"/>
          <c:order val="0"/>
          <c:tx>
            <c:strRef>
              <c:f>'Interest rate'!$Z$4</c:f>
              <c:strCache>
                <c:ptCount val="1"/>
                <c:pt idx="0">
                  <c:v>Fed</c:v>
                </c:pt>
              </c:strCache>
            </c:strRef>
          </c:tx>
          <c:spPr>
            <a:ln w="19050" cap="rnd">
              <a:solidFill>
                <a:srgbClr val="888888"/>
              </a:solidFill>
              <a:round/>
            </a:ln>
            <a:effectLst/>
          </c:spPr>
          <c:marker>
            <c:symbol val="none"/>
          </c:marker>
          <c:cat>
            <c:numRef>
              <c:f>'Interest rate'!$Y$5:$Y$1509</c:f>
              <c:numCache>
                <c:formatCode>m/d/yyyy</c:formatCode>
                <c:ptCount val="1505"/>
                <c:pt idx="0">
                  <c:v>46300</c:v>
                </c:pt>
                <c:pt idx="1">
                  <c:v>46297</c:v>
                </c:pt>
                <c:pt idx="2">
                  <c:v>46296</c:v>
                </c:pt>
                <c:pt idx="3">
                  <c:v>46295</c:v>
                </c:pt>
                <c:pt idx="4">
                  <c:v>46294</c:v>
                </c:pt>
                <c:pt idx="5">
                  <c:v>46293</c:v>
                </c:pt>
                <c:pt idx="6">
                  <c:v>46290</c:v>
                </c:pt>
                <c:pt idx="7">
                  <c:v>46289</c:v>
                </c:pt>
                <c:pt idx="8">
                  <c:v>46288</c:v>
                </c:pt>
                <c:pt idx="9">
                  <c:v>46287</c:v>
                </c:pt>
                <c:pt idx="10">
                  <c:v>46286</c:v>
                </c:pt>
                <c:pt idx="11">
                  <c:v>46283</c:v>
                </c:pt>
                <c:pt idx="12">
                  <c:v>46282</c:v>
                </c:pt>
                <c:pt idx="13">
                  <c:v>46281</c:v>
                </c:pt>
                <c:pt idx="14">
                  <c:v>46280</c:v>
                </c:pt>
                <c:pt idx="15">
                  <c:v>46279</c:v>
                </c:pt>
                <c:pt idx="16">
                  <c:v>46276</c:v>
                </c:pt>
                <c:pt idx="17">
                  <c:v>46275</c:v>
                </c:pt>
                <c:pt idx="18">
                  <c:v>46274</c:v>
                </c:pt>
                <c:pt idx="19">
                  <c:v>46273</c:v>
                </c:pt>
                <c:pt idx="20">
                  <c:v>46269</c:v>
                </c:pt>
                <c:pt idx="21">
                  <c:v>46268</c:v>
                </c:pt>
                <c:pt idx="22">
                  <c:v>46267</c:v>
                </c:pt>
                <c:pt idx="23">
                  <c:v>46266</c:v>
                </c:pt>
                <c:pt idx="24">
                  <c:v>46265</c:v>
                </c:pt>
                <c:pt idx="25">
                  <c:v>46262</c:v>
                </c:pt>
                <c:pt idx="26">
                  <c:v>46261</c:v>
                </c:pt>
                <c:pt idx="27">
                  <c:v>46260</c:v>
                </c:pt>
                <c:pt idx="28">
                  <c:v>46259</c:v>
                </c:pt>
                <c:pt idx="29">
                  <c:v>46258</c:v>
                </c:pt>
                <c:pt idx="30">
                  <c:v>46255</c:v>
                </c:pt>
                <c:pt idx="31">
                  <c:v>46254</c:v>
                </c:pt>
                <c:pt idx="32">
                  <c:v>46253</c:v>
                </c:pt>
                <c:pt idx="33">
                  <c:v>46252</c:v>
                </c:pt>
                <c:pt idx="34">
                  <c:v>46251</c:v>
                </c:pt>
                <c:pt idx="35">
                  <c:v>46248</c:v>
                </c:pt>
                <c:pt idx="36">
                  <c:v>46247</c:v>
                </c:pt>
                <c:pt idx="37">
                  <c:v>46246</c:v>
                </c:pt>
                <c:pt idx="38">
                  <c:v>46245</c:v>
                </c:pt>
                <c:pt idx="39">
                  <c:v>46244</c:v>
                </c:pt>
                <c:pt idx="40">
                  <c:v>46241</c:v>
                </c:pt>
                <c:pt idx="41">
                  <c:v>46240</c:v>
                </c:pt>
                <c:pt idx="42">
                  <c:v>46239</c:v>
                </c:pt>
                <c:pt idx="43">
                  <c:v>46238</c:v>
                </c:pt>
                <c:pt idx="44">
                  <c:v>46237</c:v>
                </c:pt>
                <c:pt idx="45">
                  <c:v>46234</c:v>
                </c:pt>
                <c:pt idx="46">
                  <c:v>46233</c:v>
                </c:pt>
                <c:pt idx="47">
                  <c:v>46232</c:v>
                </c:pt>
                <c:pt idx="48">
                  <c:v>46231</c:v>
                </c:pt>
                <c:pt idx="49">
                  <c:v>46230</c:v>
                </c:pt>
                <c:pt idx="50">
                  <c:v>46227</c:v>
                </c:pt>
                <c:pt idx="51">
                  <c:v>46226</c:v>
                </c:pt>
                <c:pt idx="52">
                  <c:v>46225</c:v>
                </c:pt>
                <c:pt idx="53">
                  <c:v>46224</c:v>
                </c:pt>
                <c:pt idx="54">
                  <c:v>46223</c:v>
                </c:pt>
                <c:pt idx="55">
                  <c:v>46220</c:v>
                </c:pt>
                <c:pt idx="56">
                  <c:v>46219</c:v>
                </c:pt>
                <c:pt idx="57">
                  <c:v>46218</c:v>
                </c:pt>
                <c:pt idx="58">
                  <c:v>46217</c:v>
                </c:pt>
                <c:pt idx="59">
                  <c:v>46216</c:v>
                </c:pt>
                <c:pt idx="60">
                  <c:v>46213</c:v>
                </c:pt>
                <c:pt idx="61">
                  <c:v>46212</c:v>
                </c:pt>
                <c:pt idx="62">
                  <c:v>46211</c:v>
                </c:pt>
                <c:pt idx="63">
                  <c:v>46210</c:v>
                </c:pt>
                <c:pt idx="64">
                  <c:v>46209</c:v>
                </c:pt>
                <c:pt idx="65">
                  <c:v>46206</c:v>
                </c:pt>
                <c:pt idx="66">
                  <c:v>46205</c:v>
                </c:pt>
                <c:pt idx="67">
                  <c:v>46204</c:v>
                </c:pt>
                <c:pt idx="68">
                  <c:v>46203</c:v>
                </c:pt>
                <c:pt idx="69">
                  <c:v>46202</c:v>
                </c:pt>
                <c:pt idx="70">
                  <c:v>46199</c:v>
                </c:pt>
                <c:pt idx="71">
                  <c:v>46198</c:v>
                </c:pt>
                <c:pt idx="72">
                  <c:v>46197</c:v>
                </c:pt>
                <c:pt idx="73">
                  <c:v>46196</c:v>
                </c:pt>
                <c:pt idx="74">
                  <c:v>46195</c:v>
                </c:pt>
                <c:pt idx="75">
                  <c:v>46191</c:v>
                </c:pt>
                <c:pt idx="76">
                  <c:v>46190</c:v>
                </c:pt>
                <c:pt idx="77">
                  <c:v>46189</c:v>
                </c:pt>
                <c:pt idx="78">
                  <c:v>46188</c:v>
                </c:pt>
                <c:pt idx="79">
                  <c:v>46185</c:v>
                </c:pt>
                <c:pt idx="80">
                  <c:v>46184</c:v>
                </c:pt>
                <c:pt idx="81">
                  <c:v>46183</c:v>
                </c:pt>
                <c:pt idx="82">
                  <c:v>46182</c:v>
                </c:pt>
                <c:pt idx="83">
                  <c:v>46181</c:v>
                </c:pt>
                <c:pt idx="84">
                  <c:v>46178</c:v>
                </c:pt>
                <c:pt idx="85">
                  <c:v>46177</c:v>
                </c:pt>
                <c:pt idx="86">
                  <c:v>46176</c:v>
                </c:pt>
                <c:pt idx="87">
                  <c:v>46175</c:v>
                </c:pt>
                <c:pt idx="88">
                  <c:v>46174</c:v>
                </c:pt>
                <c:pt idx="89">
                  <c:v>46171</c:v>
                </c:pt>
                <c:pt idx="90">
                  <c:v>46170</c:v>
                </c:pt>
                <c:pt idx="91">
                  <c:v>46169</c:v>
                </c:pt>
                <c:pt idx="92">
                  <c:v>46168</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46066</c:v>
                </c:pt>
                <c:pt idx="163">
                  <c:v>46065</c:v>
                </c:pt>
                <c:pt idx="164">
                  <c:v>46064</c:v>
                </c:pt>
                <c:pt idx="165">
                  <c:v>46063</c:v>
                </c:pt>
                <c:pt idx="166">
                  <c:v>46062</c:v>
                </c:pt>
                <c:pt idx="167">
                  <c:v>46059</c:v>
                </c:pt>
                <c:pt idx="168">
                  <c:v>46058</c:v>
                </c:pt>
                <c:pt idx="169">
                  <c:v>46057</c:v>
                </c:pt>
                <c:pt idx="170">
                  <c:v>46056</c:v>
                </c:pt>
                <c:pt idx="171">
                  <c:v>46055</c:v>
                </c:pt>
                <c:pt idx="172">
                  <c:v>46052</c:v>
                </c:pt>
                <c:pt idx="173">
                  <c:v>46051</c:v>
                </c:pt>
                <c:pt idx="174">
                  <c:v>46050</c:v>
                </c:pt>
                <c:pt idx="175">
                  <c:v>46049</c:v>
                </c:pt>
                <c:pt idx="176">
                  <c:v>46048</c:v>
                </c:pt>
                <c:pt idx="177">
                  <c:v>46045</c:v>
                </c:pt>
                <c:pt idx="178">
                  <c:v>46044</c:v>
                </c:pt>
                <c:pt idx="179">
                  <c:v>46043</c:v>
                </c:pt>
                <c:pt idx="180">
                  <c:v>46042</c:v>
                </c:pt>
                <c:pt idx="181">
                  <c:v>46038</c:v>
                </c:pt>
                <c:pt idx="182">
                  <c:v>46037</c:v>
                </c:pt>
                <c:pt idx="183">
                  <c:v>46036</c:v>
                </c:pt>
                <c:pt idx="184">
                  <c:v>46035</c:v>
                </c:pt>
                <c:pt idx="185">
                  <c:v>46034</c:v>
                </c:pt>
                <c:pt idx="186">
                  <c:v>46031</c:v>
                </c:pt>
                <c:pt idx="187">
                  <c:v>46030</c:v>
                </c:pt>
                <c:pt idx="188">
                  <c:v>46029</c:v>
                </c:pt>
                <c:pt idx="189">
                  <c:v>46028</c:v>
                </c:pt>
                <c:pt idx="190">
                  <c:v>46027</c:v>
                </c:pt>
                <c:pt idx="191">
                  <c:v>46024</c:v>
                </c:pt>
                <c:pt idx="192">
                  <c:v>46022</c:v>
                </c:pt>
                <c:pt idx="193">
                  <c:v>46021</c:v>
                </c:pt>
                <c:pt idx="194">
                  <c:v>46020</c:v>
                </c:pt>
                <c:pt idx="195">
                  <c:v>46017</c:v>
                </c:pt>
                <c:pt idx="196">
                  <c:v>46015</c:v>
                </c:pt>
                <c:pt idx="197">
                  <c:v>46014</c:v>
                </c:pt>
                <c:pt idx="198">
                  <c:v>46013</c:v>
                </c:pt>
                <c:pt idx="199">
                  <c:v>46010</c:v>
                </c:pt>
                <c:pt idx="200">
                  <c:v>46009</c:v>
                </c:pt>
                <c:pt idx="201">
                  <c:v>46008</c:v>
                </c:pt>
                <c:pt idx="202">
                  <c:v>46007</c:v>
                </c:pt>
                <c:pt idx="203">
                  <c:v>46006</c:v>
                </c:pt>
                <c:pt idx="204">
                  <c:v>46003</c:v>
                </c:pt>
                <c:pt idx="205">
                  <c:v>46002</c:v>
                </c:pt>
                <c:pt idx="206">
                  <c:v>46001</c:v>
                </c:pt>
                <c:pt idx="207">
                  <c:v>46000</c:v>
                </c:pt>
                <c:pt idx="208">
                  <c:v>45999</c:v>
                </c:pt>
                <c:pt idx="209">
                  <c:v>45996</c:v>
                </c:pt>
                <c:pt idx="210">
                  <c:v>45995</c:v>
                </c:pt>
                <c:pt idx="211">
                  <c:v>45994</c:v>
                </c:pt>
                <c:pt idx="212">
                  <c:v>45993</c:v>
                </c:pt>
                <c:pt idx="213">
                  <c:v>45992</c:v>
                </c:pt>
                <c:pt idx="214">
                  <c:v>45989</c:v>
                </c:pt>
                <c:pt idx="215">
                  <c:v>45987</c:v>
                </c:pt>
                <c:pt idx="216">
                  <c:v>45986</c:v>
                </c:pt>
                <c:pt idx="217">
                  <c:v>45985</c:v>
                </c:pt>
                <c:pt idx="218">
                  <c:v>45982</c:v>
                </c:pt>
                <c:pt idx="219">
                  <c:v>45981</c:v>
                </c:pt>
                <c:pt idx="220">
                  <c:v>45980</c:v>
                </c:pt>
                <c:pt idx="221">
                  <c:v>45979</c:v>
                </c:pt>
                <c:pt idx="222">
                  <c:v>45978</c:v>
                </c:pt>
                <c:pt idx="223">
                  <c:v>45975</c:v>
                </c:pt>
                <c:pt idx="224">
                  <c:v>45974</c:v>
                </c:pt>
                <c:pt idx="225">
                  <c:v>45973</c:v>
                </c:pt>
                <c:pt idx="226">
                  <c:v>45971</c:v>
                </c:pt>
                <c:pt idx="227">
                  <c:v>45968</c:v>
                </c:pt>
                <c:pt idx="228">
                  <c:v>45967</c:v>
                </c:pt>
                <c:pt idx="229">
                  <c:v>45966</c:v>
                </c:pt>
                <c:pt idx="230">
                  <c:v>45965</c:v>
                </c:pt>
                <c:pt idx="231">
                  <c:v>45964</c:v>
                </c:pt>
                <c:pt idx="232">
                  <c:v>45961</c:v>
                </c:pt>
                <c:pt idx="233">
                  <c:v>45960</c:v>
                </c:pt>
                <c:pt idx="234">
                  <c:v>45959</c:v>
                </c:pt>
                <c:pt idx="235">
                  <c:v>45958</c:v>
                </c:pt>
                <c:pt idx="236">
                  <c:v>45957</c:v>
                </c:pt>
                <c:pt idx="237">
                  <c:v>45954</c:v>
                </c:pt>
                <c:pt idx="238">
                  <c:v>45953</c:v>
                </c:pt>
                <c:pt idx="239">
                  <c:v>45952</c:v>
                </c:pt>
                <c:pt idx="240">
                  <c:v>45951</c:v>
                </c:pt>
                <c:pt idx="241">
                  <c:v>45950</c:v>
                </c:pt>
                <c:pt idx="242">
                  <c:v>45947</c:v>
                </c:pt>
                <c:pt idx="243">
                  <c:v>45946</c:v>
                </c:pt>
                <c:pt idx="244">
                  <c:v>45945</c:v>
                </c:pt>
                <c:pt idx="245">
                  <c:v>45944</c:v>
                </c:pt>
                <c:pt idx="246">
                  <c:v>45940</c:v>
                </c:pt>
                <c:pt idx="247">
                  <c:v>45939</c:v>
                </c:pt>
                <c:pt idx="248">
                  <c:v>45938</c:v>
                </c:pt>
                <c:pt idx="249">
                  <c:v>45937</c:v>
                </c:pt>
                <c:pt idx="250">
                  <c:v>45936</c:v>
                </c:pt>
                <c:pt idx="251">
                  <c:v>45933</c:v>
                </c:pt>
                <c:pt idx="252">
                  <c:v>45932</c:v>
                </c:pt>
                <c:pt idx="253">
                  <c:v>45931</c:v>
                </c:pt>
                <c:pt idx="254">
                  <c:v>45930</c:v>
                </c:pt>
                <c:pt idx="255">
                  <c:v>45929</c:v>
                </c:pt>
                <c:pt idx="256">
                  <c:v>45926</c:v>
                </c:pt>
                <c:pt idx="257">
                  <c:v>45925</c:v>
                </c:pt>
                <c:pt idx="258">
                  <c:v>45924</c:v>
                </c:pt>
                <c:pt idx="259">
                  <c:v>45923</c:v>
                </c:pt>
                <c:pt idx="260">
                  <c:v>45922</c:v>
                </c:pt>
                <c:pt idx="261">
                  <c:v>45919</c:v>
                </c:pt>
                <c:pt idx="262">
                  <c:v>45918</c:v>
                </c:pt>
                <c:pt idx="263">
                  <c:v>45917</c:v>
                </c:pt>
                <c:pt idx="264">
                  <c:v>45916</c:v>
                </c:pt>
                <c:pt idx="265">
                  <c:v>45915</c:v>
                </c:pt>
                <c:pt idx="266">
                  <c:v>45912</c:v>
                </c:pt>
                <c:pt idx="267">
                  <c:v>45911</c:v>
                </c:pt>
                <c:pt idx="268">
                  <c:v>45910</c:v>
                </c:pt>
                <c:pt idx="269">
                  <c:v>45909</c:v>
                </c:pt>
                <c:pt idx="270">
                  <c:v>45908</c:v>
                </c:pt>
                <c:pt idx="271">
                  <c:v>45905</c:v>
                </c:pt>
                <c:pt idx="272">
                  <c:v>45904</c:v>
                </c:pt>
                <c:pt idx="273">
                  <c:v>45903</c:v>
                </c:pt>
                <c:pt idx="274">
                  <c:v>45902</c:v>
                </c:pt>
                <c:pt idx="275">
                  <c:v>45898</c:v>
                </c:pt>
                <c:pt idx="276">
                  <c:v>45897</c:v>
                </c:pt>
                <c:pt idx="277">
                  <c:v>45896</c:v>
                </c:pt>
                <c:pt idx="278">
                  <c:v>45895</c:v>
                </c:pt>
                <c:pt idx="279">
                  <c:v>45894</c:v>
                </c:pt>
                <c:pt idx="280">
                  <c:v>45891</c:v>
                </c:pt>
                <c:pt idx="281">
                  <c:v>45890</c:v>
                </c:pt>
                <c:pt idx="282">
                  <c:v>45889</c:v>
                </c:pt>
                <c:pt idx="283">
                  <c:v>45888</c:v>
                </c:pt>
                <c:pt idx="284">
                  <c:v>45887</c:v>
                </c:pt>
                <c:pt idx="285">
                  <c:v>45884</c:v>
                </c:pt>
                <c:pt idx="286">
                  <c:v>45883</c:v>
                </c:pt>
                <c:pt idx="287">
                  <c:v>45882</c:v>
                </c:pt>
                <c:pt idx="288">
                  <c:v>45881</c:v>
                </c:pt>
                <c:pt idx="289">
                  <c:v>45880</c:v>
                </c:pt>
                <c:pt idx="290">
                  <c:v>45877</c:v>
                </c:pt>
                <c:pt idx="291">
                  <c:v>45876</c:v>
                </c:pt>
                <c:pt idx="292">
                  <c:v>45875</c:v>
                </c:pt>
                <c:pt idx="293">
                  <c:v>45874</c:v>
                </c:pt>
                <c:pt idx="294">
                  <c:v>45873</c:v>
                </c:pt>
                <c:pt idx="295">
                  <c:v>45870</c:v>
                </c:pt>
                <c:pt idx="296">
                  <c:v>45869</c:v>
                </c:pt>
                <c:pt idx="297">
                  <c:v>45868</c:v>
                </c:pt>
                <c:pt idx="298">
                  <c:v>45867</c:v>
                </c:pt>
                <c:pt idx="299">
                  <c:v>45866</c:v>
                </c:pt>
                <c:pt idx="300">
                  <c:v>45863</c:v>
                </c:pt>
                <c:pt idx="301">
                  <c:v>45862</c:v>
                </c:pt>
                <c:pt idx="302">
                  <c:v>45861</c:v>
                </c:pt>
                <c:pt idx="303">
                  <c:v>45860</c:v>
                </c:pt>
                <c:pt idx="304">
                  <c:v>45859</c:v>
                </c:pt>
                <c:pt idx="305">
                  <c:v>45856</c:v>
                </c:pt>
                <c:pt idx="306">
                  <c:v>45855</c:v>
                </c:pt>
                <c:pt idx="307">
                  <c:v>45854</c:v>
                </c:pt>
                <c:pt idx="308">
                  <c:v>45853</c:v>
                </c:pt>
                <c:pt idx="309">
                  <c:v>45852</c:v>
                </c:pt>
                <c:pt idx="310">
                  <c:v>45849</c:v>
                </c:pt>
                <c:pt idx="311">
                  <c:v>45848</c:v>
                </c:pt>
                <c:pt idx="312">
                  <c:v>45847</c:v>
                </c:pt>
                <c:pt idx="313">
                  <c:v>45846</c:v>
                </c:pt>
                <c:pt idx="314">
                  <c:v>45845</c:v>
                </c:pt>
                <c:pt idx="315">
                  <c:v>45841</c:v>
                </c:pt>
                <c:pt idx="316">
                  <c:v>45840</c:v>
                </c:pt>
                <c:pt idx="317">
                  <c:v>45839</c:v>
                </c:pt>
                <c:pt idx="318">
                  <c:v>45838</c:v>
                </c:pt>
                <c:pt idx="319">
                  <c:v>45835</c:v>
                </c:pt>
                <c:pt idx="320">
                  <c:v>45834</c:v>
                </c:pt>
                <c:pt idx="321">
                  <c:v>45833</c:v>
                </c:pt>
                <c:pt idx="322">
                  <c:v>45832</c:v>
                </c:pt>
                <c:pt idx="323">
                  <c:v>45831</c:v>
                </c:pt>
                <c:pt idx="324">
                  <c:v>45828</c:v>
                </c:pt>
                <c:pt idx="325">
                  <c:v>45826</c:v>
                </c:pt>
                <c:pt idx="326">
                  <c:v>45825</c:v>
                </c:pt>
                <c:pt idx="327">
                  <c:v>45824</c:v>
                </c:pt>
                <c:pt idx="328">
                  <c:v>45821</c:v>
                </c:pt>
                <c:pt idx="329">
                  <c:v>45820</c:v>
                </c:pt>
                <c:pt idx="330">
                  <c:v>45819</c:v>
                </c:pt>
                <c:pt idx="331">
                  <c:v>45818</c:v>
                </c:pt>
                <c:pt idx="332">
                  <c:v>45817</c:v>
                </c:pt>
                <c:pt idx="333">
                  <c:v>45814</c:v>
                </c:pt>
                <c:pt idx="334">
                  <c:v>45813</c:v>
                </c:pt>
                <c:pt idx="335">
                  <c:v>45812</c:v>
                </c:pt>
                <c:pt idx="336">
                  <c:v>45811</c:v>
                </c:pt>
                <c:pt idx="337">
                  <c:v>45810</c:v>
                </c:pt>
                <c:pt idx="338">
                  <c:v>45807</c:v>
                </c:pt>
                <c:pt idx="339">
                  <c:v>45806</c:v>
                </c:pt>
                <c:pt idx="340">
                  <c:v>45805</c:v>
                </c:pt>
                <c:pt idx="341">
                  <c:v>45804</c:v>
                </c:pt>
                <c:pt idx="342">
                  <c:v>45800</c:v>
                </c:pt>
                <c:pt idx="343">
                  <c:v>45799</c:v>
                </c:pt>
                <c:pt idx="344">
                  <c:v>45798</c:v>
                </c:pt>
                <c:pt idx="345">
                  <c:v>45797</c:v>
                </c:pt>
                <c:pt idx="346">
                  <c:v>45796</c:v>
                </c:pt>
                <c:pt idx="347">
                  <c:v>45793</c:v>
                </c:pt>
                <c:pt idx="348">
                  <c:v>45792</c:v>
                </c:pt>
                <c:pt idx="349">
                  <c:v>45791</c:v>
                </c:pt>
                <c:pt idx="350">
                  <c:v>45790</c:v>
                </c:pt>
                <c:pt idx="351">
                  <c:v>45789</c:v>
                </c:pt>
                <c:pt idx="352">
                  <c:v>45786</c:v>
                </c:pt>
                <c:pt idx="353">
                  <c:v>45785</c:v>
                </c:pt>
                <c:pt idx="354">
                  <c:v>45784</c:v>
                </c:pt>
                <c:pt idx="355">
                  <c:v>45783</c:v>
                </c:pt>
                <c:pt idx="356">
                  <c:v>45782</c:v>
                </c:pt>
                <c:pt idx="357">
                  <c:v>45779</c:v>
                </c:pt>
                <c:pt idx="358">
                  <c:v>45778</c:v>
                </c:pt>
                <c:pt idx="359">
                  <c:v>45777</c:v>
                </c:pt>
                <c:pt idx="360">
                  <c:v>45776</c:v>
                </c:pt>
                <c:pt idx="361">
                  <c:v>45775</c:v>
                </c:pt>
                <c:pt idx="362">
                  <c:v>45772</c:v>
                </c:pt>
                <c:pt idx="363">
                  <c:v>45771</c:v>
                </c:pt>
                <c:pt idx="364">
                  <c:v>45770</c:v>
                </c:pt>
                <c:pt idx="365">
                  <c:v>45769</c:v>
                </c:pt>
                <c:pt idx="366">
                  <c:v>45768</c:v>
                </c:pt>
                <c:pt idx="367">
                  <c:v>45765</c:v>
                </c:pt>
                <c:pt idx="368">
                  <c:v>45764</c:v>
                </c:pt>
                <c:pt idx="369">
                  <c:v>45763</c:v>
                </c:pt>
                <c:pt idx="370">
                  <c:v>45762</c:v>
                </c:pt>
                <c:pt idx="371">
                  <c:v>45761</c:v>
                </c:pt>
                <c:pt idx="372">
                  <c:v>45758</c:v>
                </c:pt>
                <c:pt idx="373">
                  <c:v>45757</c:v>
                </c:pt>
                <c:pt idx="374">
                  <c:v>45756</c:v>
                </c:pt>
                <c:pt idx="375">
                  <c:v>45755</c:v>
                </c:pt>
                <c:pt idx="376">
                  <c:v>45754</c:v>
                </c:pt>
                <c:pt idx="377">
                  <c:v>45751</c:v>
                </c:pt>
                <c:pt idx="378">
                  <c:v>45750</c:v>
                </c:pt>
                <c:pt idx="379">
                  <c:v>45749</c:v>
                </c:pt>
                <c:pt idx="380">
                  <c:v>45748</c:v>
                </c:pt>
                <c:pt idx="381">
                  <c:v>45747</c:v>
                </c:pt>
                <c:pt idx="382">
                  <c:v>45744</c:v>
                </c:pt>
                <c:pt idx="383">
                  <c:v>45743</c:v>
                </c:pt>
                <c:pt idx="384">
                  <c:v>45742</c:v>
                </c:pt>
                <c:pt idx="385">
                  <c:v>45741</c:v>
                </c:pt>
                <c:pt idx="386">
                  <c:v>45740</c:v>
                </c:pt>
                <c:pt idx="387">
                  <c:v>45737</c:v>
                </c:pt>
                <c:pt idx="388">
                  <c:v>45736</c:v>
                </c:pt>
                <c:pt idx="389">
                  <c:v>45735</c:v>
                </c:pt>
                <c:pt idx="390">
                  <c:v>45734</c:v>
                </c:pt>
                <c:pt idx="391">
                  <c:v>45733</c:v>
                </c:pt>
                <c:pt idx="392">
                  <c:v>45730</c:v>
                </c:pt>
                <c:pt idx="393">
                  <c:v>45729</c:v>
                </c:pt>
                <c:pt idx="394">
                  <c:v>45728</c:v>
                </c:pt>
                <c:pt idx="395">
                  <c:v>45727</c:v>
                </c:pt>
                <c:pt idx="396">
                  <c:v>45726</c:v>
                </c:pt>
                <c:pt idx="397">
                  <c:v>45723</c:v>
                </c:pt>
                <c:pt idx="398">
                  <c:v>45722</c:v>
                </c:pt>
                <c:pt idx="399">
                  <c:v>45721</c:v>
                </c:pt>
                <c:pt idx="400">
                  <c:v>45720</c:v>
                </c:pt>
                <c:pt idx="401">
                  <c:v>45719</c:v>
                </c:pt>
                <c:pt idx="402">
                  <c:v>45716</c:v>
                </c:pt>
                <c:pt idx="403">
                  <c:v>45715</c:v>
                </c:pt>
                <c:pt idx="404">
                  <c:v>45714</c:v>
                </c:pt>
                <c:pt idx="405">
                  <c:v>45713</c:v>
                </c:pt>
                <c:pt idx="406">
                  <c:v>45712</c:v>
                </c:pt>
                <c:pt idx="407">
                  <c:v>45709</c:v>
                </c:pt>
                <c:pt idx="408">
                  <c:v>45708</c:v>
                </c:pt>
                <c:pt idx="409">
                  <c:v>45707</c:v>
                </c:pt>
                <c:pt idx="410">
                  <c:v>45706</c:v>
                </c:pt>
                <c:pt idx="411">
                  <c:v>45702</c:v>
                </c:pt>
                <c:pt idx="412">
                  <c:v>45701</c:v>
                </c:pt>
                <c:pt idx="413">
                  <c:v>45700</c:v>
                </c:pt>
                <c:pt idx="414">
                  <c:v>45699</c:v>
                </c:pt>
                <c:pt idx="415">
                  <c:v>45698</c:v>
                </c:pt>
                <c:pt idx="416">
                  <c:v>45695</c:v>
                </c:pt>
                <c:pt idx="417">
                  <c:v>45694</c:v>
                </c:pt>
                <c:pt idx="418">
                  <c:v>45693</c:v>
                </c:pt>
                <c:pt idx="419">
                  <c:v>45692</c:v>
                </c:pt>
                <c:pt idx="420">
                  <c:v>45691</c:v>
                </c:pt>
                <c:pt idx="421">
                  <c:v>45688</c:v>
                </c:pt>
                <c:pt idx="422">
                  <c:v>45687</c:v>
                </c:pt>
                <c:pt idx="423">
                  <c:v>45686</c:v>
                </c:pt>
                <c:pt idx="424">
                  <c:v>45685</c:v>
                </c:pt>
                <c:pt idx="425">
                  <c:v>45684</c:v>
                </c:pt>
                <c:pt idx="426">
                  <c:v>45681</c:v>
                </c:pt>
                <c:pt idx="427">
                  <c:v>45680</c:v>
                </c:pt>
                <c:pt idx="428">
                  <c:v>45679</c:v>
                </c:pt>
                <c:pt idx="429">
                  <c:v>45678</c:v>
                </c:pt>
                <c:pt idx="430">
                  <c:v>45674</c:v>
                </c:pt>
                <c:pt idx="431">
                  <c:v>45673</c:v>
                </c:pt>
                <c:pt idx="432">
                  <c:v>45672</c:v>
                </c:pt>
                <c:pt idx="433">
                  <c:v>45671</c:v>
                </c:pt>
                <c:pt idx="434">
                  <c:v>45670</c:v>
                </c:pt>
                <c:pt idx="435">
                  <c:v>45667</c:v>
                </c:pt>
                <c:pt idx="436">
                  <c:v>45666</c:v>
                </c:pt>
                <c:pt idx="437">
                  <c:v>45665</c:v>
                </c:pt>
                <c:pt idx="438">
                  <c:v>45664</c:v>
                </c:pt>
                <c:pt idx="439">
                  <c:v>45663</c:v>
                </c:pt>
                <c:pt idx="440">
                  <c:v>45660</c:v>
                </c:pt>
                <c:pt idx="441">
                  <c:v>45659</c:v>
                </c:pt>
                <c:pt idx="442">
                  <c:v>45657</c:v>
                </c:pt>
                <c:pt idx="443">
                  <c:v>45656</c:v>
                </c:pt>
                <c:pt idx="444">
                  <c:v>45653</c:v>
                </c:pt>
                <c:pt idx="445">
                  <c:v>45652</c:v>
                </c:pt>
                <c:pt idx="446">
                  <c:v>45650</c:v>
                </c:pt>
                <c:pt idx="447">
                  <c:v>45649</c:v>
                </c:pt>
                <c:pt idx="448">
                  <c:v>45646</c:v>
                </c:pt>
                <c:pt idx="449">
                  <c:v>45645</c:v>
                </c:pt>
                <c:pt idx="450">
                  <c:v>45644</c:v>
                </c:pt>
                <c:pt idx="451">
                  <c:v>45643</c:v>
                </c:pt>
                <c:pt idx="452">
                  <c:v>45642</c:v>
                </c:pt>
                <c:pt idx="453">
                  <c:v>45639</c:v>
                </c:pt>
                <c:pt idx="454">
                  <c:v>45638</c:v>
                </c:pt>
                <c:pt idx="455">
                  <c:v>45637</c:v>
                </c:pt>
                <c:pt idx="456">
                  <c:v>45636</c:v>
                </c:pt>
                <c:pt idx="457">
                  <c:v>45635</c:v>
                </c:pt>
                <c:pt idx="458">
                  <c:v>45632</c:v>
                </c:pt>
                <c:pt idx="459">
                  <c:v>45631</c:v>
                </c:pt>
                <c:pt idx="460">
                  <c:v>45630</c:v>
                </c:pt>
                <c:pt idx="461">
                  <c:v>45629</c:v>
                </c:pt>
                <c:pt idx="462">
                  <c:v>45628</c:v>
                </c:pt>
                <c:pt idx="463">
                  <c:v>45625</c:v>
                </c:pt>
                <c:pt idx="464">
                  <c:v>45623</c:v>
                </c:pt>
                <c:pt idx="465">
                  <c:v>45622</c:v>
                </c:pt>
                <c:pt idx="466">
                  <c:v>45621</c:v>
                </c:pt>
                <c:pt idx="467">
                  <c:v>45618</c:v>
                </c:pt>
                <c:pt idx="468">
                  <c:v>45617</c:v>
                </c:pt>
                <c:pt idx="469">
                  <c:v>45616</c:v>
                </c:pt>
                <c:pt idx="470">
                  <c:v>45615</c:v>
                </c:pt>
                <c:pt idx="471">
                  <c:v>45614</c:v>
                </c:pt>
                <c:pt idx="472">
                  <c:v>45611</c:v>
                </c:pt>
                <c:pt idx="473">
                  <c:v>45610</c:v>
                </c:pt>
                <c:pt idx="474">
                  <c:v>45609</c:v>
                </c:pt>
                <c:pt idx="475">
                  <c:v>45608</c:v>
                </c:pt>
                <c:pt idx="476">
                  <c:v>45604</c:v>
                </c:pt>
                <c:pt idx="477">
                  <c:v>45603</c:v>
                </c:pt>
                <c:pt idx="478">
                  <c:v>45602</c:v>
                </c:pt>
                <c:pt idx="479">
                  <c:v>45601</c:v>
                </c:pt>
                <c:pt idx="480">
                  <c:v>45600</c:v>
                </c:pt>
                <c:pt idx="481">
                  <c:v>45597</c:v>
                </c:pt>
                <c:pt idx="482">
                  <c:v>45596</c:v>
                </c:pt>
                <c:pt idx="483">
                  <c:v>45595</c:v>
                </c:pt>
                <c:pt idx="484">
                  <c:v>45594</c:v>
                </c:pt>
                <c:pt idx="485">
                  <c:v>45593</c:v>
                </c:pt>
                <c:pt idx="486">
                  <c:v>45590</c:v>
                </c:pt>
                <c:pt idx="487">
                  <c:v>45589</c:v>
                </c:pt>
                <c:pt idx="488">
                  <c:v>45588</c:v>
                </c:pt>
                <c:pt idx="489">
                  <c:v>45587</c:v>
                </c:pt>
                <c:pt idx="490">
                  <c:v>45586</c:v>
                </c:pt>
                <c:pt idx="491">
                  <c:v>45583</c:v>
                </c:pt>
                <c:pt idx="492">
                  <c:v>45582</c:v>
                </c:pt>
                <c:pt idx="493">
                  <c:v>45581</c:v>
                </c:pt>
                <c:pt idx="494">
                  <c:v>45580</c:v>
                </c:pt>
                <c:pt idx="495">
                  <c:v>45576</c:v>
                </c:pt>
                <c:pt idx="496">
                  <c:v>45575</c:v>
                </c:pt>
                <c:pt idx="497">
                  <c:v>45574</c:v>
                </c:pt>
                <c:pt idx="498">
                  <c:v>45573</c:v>
                </c:pt>
                <c:pt idx="499">
                  <c:v>45572</c:v>
                </c:pt>
                <c:pt idx="500">
                  <c:v>45569</c:v>
                </c:pt>
                <c:pt idx="501">
                  <c:v>45568</c:v>
                </c:pt>
                <c:pt idx="502">
                  <c:v>45567</c:v>
                </c:pt>
                <c:pt idx="503">
                  <c:v>45566</c:v>
                </c:pt>
                <c:pt idx="504">
                  <c:v>45565</c:v>
                </c:pt>
                <c:pt idx="505">
                  <c:v>45562</c:v>
                </c:pt>
                <c:pt idx="506">
                  <c:v>45561</c:v>
                </c:pt>
                <c:pt idx="507">
                  <c:v>45560</c:v>
                </c:pt>
                <c:pt idx="508">
                  <c:v>45559</c:v>
                </c:pt>
                <c:pt idx="509">
                  <c:v>45558</c:v>
                </c:pt>
                <c:pt idx="510">
                  <c:v>45555</c:v>
                </c:pt>
                <c:pt idx="511">
                  <c:v>45554</c:v>
                </c:pt>
                <c:pt idx="512">
                  <c:v>45553</c:v>
                </c:pt>
                <c:pt idx="513">
                  <c:v>45552</c:v>
                </c:pt>
                <c:pt idx="514">
                  <c:v>45551</c:v>
                </c:pt>
                <c:pt idx="515">
                  <c:v>45548</c:v>
                </c:pt>
                <c:pt idx="516">
                  <c:v>45547</c:v>
                </c:pt>
                <c:pt idx="517">
                  <c:v>45546</c:v>
                </c:pt>
                <c:pt idx="518">
                  <c:v>45545</c:v>
                </c:pt>
                <c:pt idx="519">
                  <c:v>45544</c:v>
                </c:pt>
                <c:pt idx="520">
                  <c:v>45541</c:v>
                </c:pt>
                <c:pt idx="521">
                  <c:v>45540</c:v>
                </c:pt>
                <c:pt idx="522">
                  <c:v>45539</c:v>
                </c:pt>
                <c:pt idx="523">
                  <c:v>45538</c:v>
                </c:pt>
                <c:pt idx="524">
                  <c:v>45534</c:v>
                </c:pt>
                <c:pt idx="525">
                  <c:v>45533</c:v>
                </c:pt>
                <c:pt idx="526">
                  <c:v>45532</c:v>
                </c:pt>
                <c:pt idx="527">
                  <c:v>45531</c:v>
                </c:pt>
                <c:pt idx="528">
                  <c:v>45530</c:v>
                </c:pt>
                <c:pt idx="529">
                  <c:v>45527</c:v>
                </c:pt>
                <c:pt idx="530">
                  <c:v>45526</c:v>
                </c:pt>
                <c:pt idx="531">
                  <c:v>45525</c:v>
                </c:pt>
                <c:pt idx="532">
                  <c:v>45524</c:v>
                </c:pt>
                <c:pt idx="533">
                  <c:v>45523</c:v>
                </c:pt>
                <c:pt idx="534">
                  <c:v>45520</c:v>
                </c:pt>
                <c:pt idx="535">
                  <c:v>45519</c:v>
                </c:pt>
                <c:pt idx="536">
                  <c:v>45518</c:v>
                </c:pt>
                <c:pt idx="537">
                  <c:v>45517</c:v>
                </c:pt>
                <c:pt idx="538">
                  <c:v>45516</c:v>
                </c:pt>
                <c:pt idx="539">
                  <c:v>45513</c:v>
                </c:pt>
                <c:pt idx="540">
                  <c:v>45512</c:v>
                </c:pt>
                <c:pt idx="541">
                  <c:v>45511</c:v>
                </c:pt>
                <c:pt idx="542">
                  <c:v>45510</c:v>
                </c:pt>
                <c:pt idx="543">
                  <c:v>45509</c:v>
                </c:pt>
                <c:pt idx="544">
                  <c:v>45506</c:v>
                </c:pt>
                <c:pt idx="545">
                  <c:v>45505</c:v>
                </c:pt>
                <c:pt idx="546">
                  <c:v>45504</c:v>
                </c:pt>
                <c:pt idx="547">
                  <c:v>45503</c:v>
                </c:pt>
                <c:pt idx="548">
                  <c:v>45502</c:v>
                </c:pt>
                <c:pt idx="549">
                  <c:v>45499</c:v>
                </c:pt>
                <c:pt idx="550">
                  <c:v>45498</c:v>
                </c:pt>
                <c:pt idx="551">
                  <c:v>45497</c:v>
                </c:pt>
                <c:pt idx="552">
                  <c:v>45496</c:v>
                </c:pt>
                <c:pt idx="553">
                  <c:v>45495</c:v>
                </c:pt>
                <c:pt idx="554">
                  <c:v>45492</c:v>
                </c:pt>
                <c:pt idx="555">
                  <c:v>45491</c:v>
                </c:pt>
                <c:pt idx="556">
                  <c:v>45490</c:v>
                </c:pt>
                <c:pt idx="557">
                  <c:v>45489</c:v>
                </c:pt>
                <c:pt idx="558">
                  <c:v>45488</c:v>
                </c:pt>
                <c:pt idx="559">
                  <c:v>45485</c:v>
                </c:pt>
                <c:pt idx="560">
                  <c:v>45484</c:v>
                </c:pt>
                <c:pt idx="561">
                  <c:v>45483</c:v>
                </c:pt>
                <c:pt idx="562">
                  <c:v>45482</c:v>
                </c:pt>
                <c:pt idx="563">
                  <c:v>45481</c:v>
                </c:pt>
                <c:pt idx="564">
                  <c:v>45478</c:v>
                </c:pt>
                <c:pt idx="565">
                  <c:v>45476</c:v>
                </c:pt>
                <c:pt idx="566">
                  <c:v>45475</c:v>
                </c:pt>
                <c:pt idx="567">
                  <c:v>45474</c:v>
                </c:pt>
                <c:pt idx="568">
                  <c:v>45471</c:v>
                </c:pt>
                <c:pt idx="569">
                  <c:v>45470</c:v>
                </c:pt>
                <c:pt idx="570">
                  <c:v>45469</c:v>
                </c:pt>
                <c:pt idx="571">
                  <c:v>45468</c:v>
                </c:pt>
                <c:pt idx="572">
                  <c:v>45467</c:v>
                </c:pt>
                <c:pt idx="573">
                  <c:v>45464</c:v>
                </c:pt>
                <c:pt idx="574">
                  <c:v>45463</c:v>
                </c:pt>
                <c:pt idx="575">
                  <c:v>45461</c:v>
                </c:pt>
                <c:pt idx="576">
                  <c:v>45460</c:v>
                </c:pt>
                <c:pt idx="577">
                  <c:v>45457</c:v>
                </c:pt>
                <c:pt idx="578">
                  <c:v>45456</c:v>
                </c:pt>
                <c:pt idx="579">
                  <c:v>45455</c:v>
                </c:pt>
                <c:pt idx="580">
                  <c:v>45454</c:v>
                </c:pt>
                <c:pt idx="581">
                  <c:v>45453</c:v>
                </c:pt>
                <c:pt idx="582">
                  <c:v>45450</c:v>
                </c:pt>
                <c:pt idx="583">
                  <c:v>45449</c:v>
                </c:pt>
                <c:pt idx="584">
                  <c:v>45448</c:v>
                </c:pt>
                <c:pt idx="585">
                  <c:v>45447</c:v>
                </c:pt>
                <c:pt idx="586">
                  <c:v>45446</c:v>
                </c:pt>
                <c:pt idx="587">
                  <c:v>45443</c:v>
                </c:pt>
                <c:pt idx="588">
                  <c:v>45442</c:v>
                </c:pt>
                <c:pt idx="589">
                  <c:v>45441</c:v>
                </c:pt>
                <c:pt idx="590">
                  <c:v>45440</c:v>
                </c:pt>
                <c:pt idx="591">
                  <c:v>45436</c:v>
                </c:pt>
                <c:pt idx="592">
                  <c:v>45435</c:v>
                </c:pt>
                <c:pt idx="593">
                  <c:v>45434</c:v>
                </c:pt>
                <c:pt idx="594">
                  <c:v>45433</c:v>
                </c:pt>
                <c:pt idx="595">
                  <c:v>45432</c:v>
                </c:pt>
                <c:pt idx="596">
                  <c:v>45429</c:v>
                </c:pt>
                <c:pt idx="597">
                  <c:v>45428</c:v>
                </c:pt>
                <c:pt idx="598">
                  <c:v>45427</c:v>
                </c:pt>
                <c:pt idx="599">
                  <c:v>45426</c:v>
                </c:pt>
                <c:pt idx="600">
                  <c:v>45425</c:v>
                </c:pt>
                <c:pt idx="601">
                  <c:v>45422</c:v>
                </c:pt>
                <c:pt idx="602">
                  <c:v>45421</c:v>
                </c:pt>
                <c:pt idx="603">
                  <c:v>45420</c:v>
                </c:pt>
                <c:pt idx="604">
                  <c:v>45419</c:v>
                </c:pt>
                <c:pt idx="605">
                  <c:v>45418</c:v>
                </c:pt>
                <c:pt idx="606">
                  <c:v>45415</c:v>
                </c:pt>
                <c:pt idx="607">
                  <c:v>45414</c:v>
                </c:pt>
                <c:pt idx="608">
                  <c:v>45413</c:v>
                </c:pt>
                <c:pt idx="609">
                  <c:v>45412</c:v>
                </c:pt>
                <c:pt idx="610">
                  <c:v>45411</c:v>
                </c:pt>
                <c:pt idx="611">
                  <c:v>45408</c:v>
                </c:pt>
                <c:pt idx="612">
                  <c:v>45407</c:v>
                </c:pt>
                <c:pt idx="613">
                  <c:v>45406</c:v>
                </c:pt>
                <c:pt idx="614">
                  <c:v>45405</c:v>
                </c:pt>
                <c:pt idx="615">
                  <c:v>45404</c:v>
                </c:pt>
                <c:pt idx="616">
                  <c:v>45401</c:v>
                </c:pt>
                <c:pt idx="617">
                  <c:v>45400</c:v>
                </c:pt>
                <c:pt idx="618">
                  <c:v>45399</c:v>
                </c:pt>
                <c:pt idx="619">
                  <c:v>45398</c:v>
                </c:pt>
                <c:pt idx="620">
                  <c:v>45397</c:v>
                </c:pt>
                <c:pt idx="621">
                  <c:v>45394</c:v>
                </c:pt>
                <c:pt idx="622">
                  <c:v>45393</c:v>
                </c:pt>
                <c:pt idx="623">
                  <c:v>45392</c:v>
                </c:pt>
                <c:pt idx="624">
                  <c:v>45391</c:v>
                </c:pt>
                <c:pt idx="625">
                  <c:v>45390</c:v>
                </c:pt>
                <c:pt idx="626">
                  <c:v>45387</c:v>
                </c:pt>
                <c:pt idx="627">
                  <c:v>45386</c:v>
                </c:pt>
                <c:pt idx="628">
                  <c:v>45385</c:v>
                </c:pt>
                <c:pt idx="629">
                  <c:v>45384</c:v>
                </c:pt>
                <c:pt idx="630">
                  <c:v>45383</c:v>
                </c:pt>
                <c:pt idx="631">
                  <c:v>45380</c:v>
                </c:pt>
                <c:pt idx="632">
                  <c:v>45379</c:v>
                </c:pt>
                <c:pt idx="633">
                  <c:v>45378</c:v>
                </c:pt>
                <c:pt idx="634">
                  <c:v>45377</c:v>
                </c:pt>
                <c:pt idx="635">
                  <c:v>45376</c:v>
                </c:pt>
                <c:pt idx="636">
                  <c:v>45373</c:v>
                </c:pt>
                <c:pt idx="637">
                  <c:v>45372</c:v>
                </c:pt>
                <c:pt idx="638">
                  <c:v>45371</c:v>
                </c:pt>
                <c:pt idx="639">
                  <c:v>45370</c:v>
                </c:pt>
                <c:pt idx="640">
                  <c:v>45369</c:v>
                </c:pt>
                <c:pt idx="641">
                  <c:v>45366</c:v>
                </c:pt>
                <c:pt idx="642">
                  <c:v>45365</c:v>
                </c:pt>
                <c:pt idx="643">
                  <c:v>45364</c:v>
                </c:pt>
                <c:pt idx="644">
                  <c:v>45363</c:v>
                </c:pt>
                <c:pt idx="645">
                  <c:v>45362</c:v>
                </c:pt>
                <c:pt idx="646">
                  <c:v>45359</c:v>
                </c:pt>
                <c:pt idx="647">
                  <c:v>45358</c:v>
                </c:pt>
                <c:pt idx="648">
                  <c:v>45357</c:v>
                </c:pt>
                <c:pt idx="649">
                  <c:v>45356</c:v>
                </c:pt>
                <c:pt idx="650">
                  <c:v>45355</c:v>
                </c:pt>
                <c:pt idx="651">
                  <c:v>45352</c:v>
                </c:pt>
                <c:pt idx="652">
                  <c:v>45351</c:v>
                </c:pt>
                <c:pt idx="653">
                  <c:v>45350</c:v>
                </c:pt>
                <c:pt idx="654">
                  <c:v>45349</c:v>
                </c:pt>
                <c:pt idx="655">
                  <c:v>45348</c:v>
                </c:pt>
                <c:pt idx="656">
                  <c:v>45345</c:v>
                </c:pt>
                <c:pt idx="657">
                  <c:v>45344</c:v>
                </c:pt>
                <c:pt idx="658">
                  <c:v>45343</c:v>
                </c:pt>
                <c:pt idx="659">
                  <c:v>45342</c:v>
                </c:pt>
                <c:pt idx="660">
                  <c:v>45338</c:v>
                </c:pt>
                <c:pt idx="661">
                  <c:v>45337</c:v>
                </c:pt>
                <c:pt idx="662">
                  <c:v>45336</c:v>
                </c:pt>
                <c:pt idx="663">
                  <c:v>45335</c:v>
                </c:pt>
                <c:pt idx="664">
                  <c:v>45334</c:v>
                </c:pt>
                <c:pt idx="665">
                  <c:v>45331</c:v>
                </c:pt>
                <c:pt idx="666">
                  <c:v>45330</c:v>
                </c:pt>
                <c:pt idx="667">
                  <c:v>45329</c:v>
                </c:pt>
                <c:pt idx="668">
                  <c:v>45328</c:v>
                </c:pt>
                <c:pt idx="669">
                  <c:v>45327</c:v>
                </c:pt>
                <c:pt idx="670">
                  <c:v>45324</c:v>
                </c:pt>
                <c:pt idx="671">
                  <c:v>45323</c:v>
                </c:pt>
                <c:pt idx="672">
                  <c:v>45322</c:v>
                </c:pt>
                <c:pt idx="673">
                  <c:v>45321</c:v>
                </c:pt>
                <c:pt idx="674">
                  <c:v>45320</c:v>
                </c:pt>
                <c:pt idx="675">
                  <c:v>45317</c:v>
                </c:pt>
                <c:pt idx="676">
                  <c:v>45316</c:v>
                </c:pt>
                <c:pt idx="677">
                  <c:v>45315</c:v>
                </c:pt>
                <c:pt idx="678">
                  <c:v>45314</c:v>
                </c:pt>
                <c:pt idx="679">
                  <c:v>45313</c:v>
                </c:pt>
                <c:pt idx="680">
                  <c:v>45310</c:v>
                </c:pt>
                <c:pt idx="681">
                  <c:v>45309</c:v>
                </c:pt>
                <c:pt idx="682">
                  <c:v>45308</c:v>
                </c:pt>
                <c:pt idx="683">
                  <c:v>45307</c:v>
                </c:pt>
                <c:pt idx="684">
                  <c:v>45303</c:v>
                </c:pt>
                <c:pt idx="685">
                  <c:v>45302</c:v>
                </c:pt>
                <c:pt idx="686">
                  <c:v>45301</c:v>
                </c:pt>
                <c:pt idx="687">
                  <c:v>45300</c:v>
                </c:pt>
                <c:pt idx="688">
                  <c:v>45299</c:v>
                </c:pt>
                <c:pt idx="689">
                  <c:v>45296</c:v>
                </c:pt>
                <c:pt idx="690">
                  <c:v>45295</c:v>
                </c:pt>
                <c:pt idx="691">
                  <c:v>45294</c:v>
                </c:pt>
                <c:pt idx="692">
                  <c:v>45293</c:v>
                </c:pt>
                <c:pt idx="693">
                  <c:v>45289</c:v>
                </c:pt>
                <c:pt idx="694">
                  <c:v>45288</c:v>
                </c:pt>
                <c:pt idx="695">
                  <c:v>45287</c:v>
                </c:pt>
                <c:pt idx="696">
                  <c:v>45286</c:v>
                </c:pt>
                <c:pt idx="697">
                  <c:v>45282</c:v>
                </c:pt>
                <c:pt idx="698">
                  <c:v>45281</c:v>
                </c:pt>
                <c:pt idx="699">
                  <c:v>45280</c:v>
                </c:pt>
                <c:pt idx="700">
                  <c:v>45279</c:v>
                </c:pt>
                <c:pt idx="701">
                  <c:v>45278</c:v>
                </c:pt>
                <c:pt idx="702">
                  <c:v>45275</c:v>
                </c:pt>
                <c:pt idx="703">
                  <c:v>45274</c:v>
                </c:pt>
                <c:pt idx="704">
                  <c:v>45273</c:v>
                </c:pt>
                <c:pt idx="705">
                  <c:v>45272</c:v>
                </c:pt>
                <c:pt idx="706">
                  <c:v>45271</c:v>
                </c:pt>
                <c:pt idx="707">
                  <c:v>45268</c:v>
                </c:pt>
                <c:pt idx="708">
                  <c:v>45267</c:v>
                </c:pt>
                <c:pt idx="709">
                  <c:v>45266</c:v>
                </c:pt>
                <c:pt idx="710">
                  <c:v>45265</c:v>
                </c:pt>
                <c:pt idx="711">
                  <c:v>45264</c:v>
                </c:pt>
                <c:pt idx="712">
                  <c:v>45261</c:v>
                </c:pt>
                <c:pt idx="713">
                  <c:v>45260</c:v>
                </c:pt>
                <c:pt idx="714">
                  <c:v>45259</c:v>
                </c:pt>
                <c:pt idx="715">
                  <c:v>45258</c:v>
                </c:pt>
                <c:pt idx="716">
                  <c:v>45257</c:v>
                </c:pt>
                <c:pt idx="717">
                  <c:v>45254</c:v>
                </c:pt>
                <c:pt idx="718">
                  <c:v>45252</c:v>
                </c:pt>
                <c:pt idx="719">
                  <c:v>45251</c:v>
                </c:pt>
                <c:pt idx="720">
                  <c:v>45250</c:v>
                </c:pt>
                <c:pt idx="721">
                  <c:v>45247</c:v>
                </c:pt>
                <c:pt idx="722">
                  <c:v>45246</c:v>
                </c:pt>
                <c:pt idx="723">
                  <c:v>45245</c:v>
                </c:pt>
                <c:pt idx="724">
                  <c:v>45244</c:v>
                </c:pt>
                <c:pt idx="725">
                  <c:v>45243</c:v>
                </c:pt>
                <c:pt idx="726">
                  <c:v>45240</c:v>
                </c:pt>
                <c:pt idx="727">
                  <c:v>45239</c:v>
                </c:pt>
                <c:pt idx="728">
                  <c:v>45238</c:v>
                </c:pt>
                <c:pt idx="729">
                  <c:v>45237</c:v>
                </c:pt>
                <c:pt idx="730">
                  <c:v>45236</c:v>
                </c:pt>
                <c:pt idx="731">
                  <c:v>45233</c:v>
                </c:pt>
                <c:pt idx="732">
                  <c:v>45232</c:v>
                </c:pt>
                <c:pt idx="733">
                  <c:v>45231</c:v>
                </c:pt>
                <c:pt idx="734">
                  <c:v>45230</c:v>
                </c:pt>
                <c:pt idx="735">
                  <c:v>45229</c:v>
                </c:pt>
                <c:pt idx="736">
                  <c:v>45226</c:v>
                </c:pt>
                <c:pt idx="737">
                  <c:v>45225</c:v>
                </c:pt>
                <c:pt idx="738">
                  <c:v>45224</c:v>
                </c:pt>
                <c:pt idx="739">
                  <c:v>45223</c:v>
                </c:pt>
                <c:pt idx="740">
                  <c:v>45222</c:v>
                </c:pt>
                <c:pt idx="741">
                  <c:v>45219</c:v>
                </c:pt>
                <c:pt idx="742">
                  <c:v>45218</c:v>
                </c:pt>
                <c:pt idx="743">
                  <c:v>45217</c:v>
                </c:pt>
                <c:pt idx="744">
                  <c:v>45216</c:v>
                </c:pt>
                <c:pt idx="745">
                  <c:v>45215</c:v>
                </c:pt>
                <c:pt idx="746">
                  <c:v>45212</c:v>
                </c:pt>
                <c:pt idx="747">
                  <c:v>45211</c:v>
                </c:pt>
                <c:pt idx="748">
                  <c:v>45210</c:v>
                </c:pt>
                <c:pt idx="749">
                  <c:v>45209</c:v>
                </c:pt>
                <c:pt idx="750">
                  <c:v>45205</c:v>
                </c:pt>
                <c:pt idx="751">
                  <c:v>45204</c:v>
                </c:pt>
                <c:pt idx="752">
                  <c:v>45203</c:v>
                </c:pt>
                <c:pt idx="753">
                  <c:v>45202</c:v>
                </c:pt>
                <c:pt idx="754">
                  <c:v>45201</c:v>
                </c:pt>
                <c:pt idx="755">
                  <c:v>45198</c:v>
                </c:pt>
                <c:pt idx="756">
                  <c:v>45197</c:v>
                </c:pt>
                <c:pt idx="757">
                  <c:v>45196</c:v>
                </c:pt>
                <c:pt idx="758">
                  <c:v>45195</c:v>
                </c:pt>
                <c:pt idx="759">
                  <c:v>45194</c:v>
                </c:pt>
                <c:pt idx="760">
                  <c:v>45191</c:v>
                </c:pt>
                <c:pt idx="761">
                  <c:v>45190</c:v>
                </c:pt>
                <c:pt idx="762">
                  <c:v>45189</c:v>
                </c:pt>
                <c:pt idx="763">
                  <c:v>45188</c:v>
                </c:pt>
                <c:pt idx="764">
                  <c:v>45187</c:v>
                </c:pt>
                <c:pt idx="765">
                  <c:v>45184</c:v>
                </c:pt>
                <c:pt idx="766">
                  <c:v>45183</c:v>
                </c:pt>
                <c:pt idx="767">
                  <c:v>45182</c:v>
                </c:pt>
                <c:pt idx="768">
                  <c:v>45181</c:v>
                </c:pt>
                <c:pt idx="769">
                  <c:v>45180</c:v>
                </c:pt>
                <c:pt idx="770">
                  <c:v>45177</c:v>
                </c:pt>
                <c:pt idx="771">
                  <c:v>45176</c:v>
                </c:pt>
                <c:pt idx="772">
                  <c:v>45175</c:v>
                </c:pt>
                <c:pt idx="773">
                  <c:v>45174</c:v>
                </c:pt>
                <c:pt idx="774">
                  <c:v>45170</c:v>
                </c:pt>
                <c:pt idx="775">
                  <c:v>45169</c:v>
                </c:pt>
                <c:pt idx="776">
                  <c:v>45168</c:v>
                </c:pt>
                <c:pt idx="777">
                  <c:v>45167</c:v>
                </c:pt>
                <c:pt idx="778">
                  <c:v>45166</c:v>
                </c:pt>
                <c:pt idx="779">
                  <c:v>45163</c:v>
                </c:pt>
                <c:pt idx="780">
                  <c:v>45162</c:v>
                </c:pt>
                <c:pt idx="781">
                  <c:v>45161</c:v>
                </c:pt>
                <c:pt idx="782">
                  <c:v>45160</c:v>
                </c:pt>
                <c:pt idx="783">
                  <c:v>45159</c:v>
                </c:pt>
                <c:pt idx="784">
                  <c:v>45156</c:v>
                </c:pt>
                <c:pt idx="785">
                  <c:v>45155</c:v>
                </c:pt>
                <c:pt idx="786">
                  <c:v>45154</c:v>
                </c:pt>
                <c:pt idx="787">
                  <c:v>45153</c:v>
                </c:pt>
                <c:pt idx="788">
                  <c:v>45152</c:v>
                </c:pt>
                <c:pt idx="789">
                  <c:v>45149</c:v>
                </c:pt>
                <c:pt idx="790">
                  <c:v>45148</c:v>
                </c:pt>
                <c:pt idx="791">
                  <c:v>45147</c:v>
                </c:pt>
                <c:pt idx="792">
                  <c:v>45146</c:v>
                </c:pt>
                <c:pt idx="793">
                  <c:v>45145</c:v>
                </c:pt>
                <c:pt idx="794">
                  <c:v>45142</c:v>
                </c:pt>
                <c:pt idx="795">
                  <c:v>45141</c:v>
                </c:pt>
                <c:pt idx="796">
                  <c:v>45140</c:v>
                </c:pt>
                <c:pt idx="797">
                  <c:v>45139</c:v>
                </c:pt>
                <c:pt idx="798">
                  <c:v>45138</c:v>
                </c:pt>
                <c:pt idx="799">
                  <c:v>45135</c:v>
                </c:pt>
                <c:pt idx="800">
                  <c:v>45134</c:v>
                </c:pt>
                <c:pt idx="801">
                  <c:v>45133</c:v>
                </c:pt>
                <c:pt idx="802">
                  <c:v>45132</c:v>
                </c:pt>
                <c:pt idx="803">
                  <c:v>45131</c:v>
                </c:pt>
                <c:pt idx="804">
                  <c:v>45128</c:v>
                </c:pt>
                <c:pt idx="805">
                  <c:v>45127</c:v>
                </c:pt>
                <c:pt idx="806">
                  <c:v>45126</c:v>
                </c:pt>
                <c:pt idx="807">
                  <c:v>45125</c:v>
                </c:pt>
                <c:pt idx="808">
                  <c:v>45124</c:v>
                </c:pt>
                <c:pt idx="809">
                  <c:v>45121</c:v>
                </c:pt>
                <c:pt idx="810">
                  <c:v>45120</c:v>
                </c:pt>
                <c:pt idx="811">
                  <c:v>45119</c:v>
                </c:pt>
                <c:pt idx="812">
                  <c:v>45118</c:v>
                </c:pt>
                <c:pt idx="813">
                  <c:v>45117</c:v>
                </c:pt>
                <c:pt idx="814">
                  <c:v>45114</c:v>
                </c:pt>
                <c:pt idx="815">
                  <c:v>45113</c:v>
                </c:pt>
                <c:pt idx="816">
                  <c:v>45112</c:v>
                </c:pt>
                <c:pt idx="817">
                  <c:v>45110</c:v>
                </c:pt>
                <c:pt idx="818">
                  <c:v>45107</c:v>
                </c:pt>
                <c:pt idx="819">
                  <c:v>45106</c:v>
                </c:pt>
                <c:pt idx="820">
                  <c:v>45105</c:v>
                </c:pt>
                <c:pt idx="821">
                  <c:v>45104</c:v>
                </c:pt>
                <c:pt idx="822">
                  <c:v>45103</c:v>
                </c:pt>
                <c:pt idx="823">
                  <c:v>45100</c:v>
                </c:pt>
                <c:pt idx="824">
                  <c:v>45099</c:v>
                </c:pt>
                <c:pt idx="825">
                  <c:v>45098</c:v>
                </c:pt>
                <c:pt idx="826">
                  <c:v>45097</c:v>
                </c:pt>
                <c:pt idx="827">
                  <c:v>45093</c:v>
                </c:pt>
                <c:pt idx="828">
                  <c:v>45092</c:v>
                </c:pt>
                <c:pt idx="829">
                  <c:v>45091</c:v>
                </c:pt>
                <c:pt idx="830">
                  <c:v>45090</c:v>
                </c:pt>
                <c:pt idx="831">
                  <c:v>45089</c:v>
                </c:pt>
                <c:pt idx="832">
                  <c:v>45086</c:v>
                </c:pt>
                <c:pt idx="833">
                  <c:v>45085</c:v>
                </c:pt>
                <c:pt idx="834">
                  <c:v>45084</c:v>
                </c:pt>
                <c:pt idx="835">
                  <c:v>45083</c:v>
                </c:pt>
                <c:pt idx="836">
                  <c:v>45082</c:v>
                </c:pt>
                <c:pt idx="837">
                  <c:v>45079</c:v>
                </c:pt>
                <c:pt idx="838">
                  <c:v>45078</c:v>
                </c:pt>
                <c:pt idx="839">
                  <c:v>45077</c:v>
                </c:pt>
                <c:pt idx="840">
                  <c:v>45076</c:v>
                </c:pt>
                <c:pt idx="841">
                  <c:v>45072</c:v>
                </c:pt>
                <c:pt idx="842">
                  <c:v>45071</c:v>
                </c:pt>
                <c:pt idx="843">
                  <c:v>45070</c:v>
                </c:pt>
                <c:pt idx="844">
                  <c:v>45069</c:v>
                </c:pt>
                <c:pt idx="845">
                  <c:v>45068</c:v>
                </c:pt>
                <c:pt idx="846">
                  <c:v>45065</c:v>
                </c:pt>
                <c:pt idx="847">
                  <c:v>45064</c:v>
                </c:pt>
                <c:pt idx="848">
                  <c:v>45063</c:v>
                </c:pt>
                <c:pt idx="849">
                  <c:v>45062</c:v>
                </c:pt>
                <c:pt idx="850">
                  <c:v>45061</c:v>
                </c:pt>
                <c:pt idx="851">
                  <c:v>45058</c:v>
                </c:pt>
                <c:pt idx="852">
                  <c:v>45057</c:v>
                </c:pt>
                <c:pt idx="853">
                  <c:v>45056</c:v>
                </c:pt>
                <c:pt idx="854">
                  <c:v>45055</c:v>
                </c:pt>
                <c:pt idx="855">
                  <c:v>45054</c:v>
                </c:pt>
                <c:pt idx="856">
                  <c:v>45051</c:v>
                </c:pt>
                <c:pt idx="857">
                  <c:v>45050</c:v>
                </c:pt>
                <c:pt idx="858">
                  <c:v>45049</c:v>
                </c:pt>
                <c:pt idx="859">
                  <c:v>45048</c:v>
                </c:pt>
                <c:pt idx="860">
                  <c:v>45047</c:v>
                </c:pt>
                <c:pt idx="861">
                  <c:v>45044</c:v>
                </c:pt>
                <c:pt idx="862">
                  <c:v>45043</c:v>
                </c:pt>
                <c:pt idx="863">
                  <c:v>45042</c:v>
                </c:pt>
                <c:pt idx="864">
                  <c:v>45041</c:v>
                </c:pt>
                <c:pt idx="865">
                  <c:v>45040</c:v>
                </c:pt>
                <c:pt idx="866">
                  <c:v>45037</c:v>
                </c:pt>
                <c:pt idx="867">
                  <c:v>45036</c:v>
                </c:pt>
                <c:pt idx="868">
                  <c:v>45035</c:v>
                </c:pt>
                <c:pt idx="869">
                  <c:v>45034</c:v>
                </c:pt>
                <c:pt idx="870">
                  <c:v>45033</c:v>
                </c:pt>
                <c:pt idx="871">
                  <c:v>45030</c:v>
                </c:pt>
                <c:pt idx="872">
                  <c:v>45029</c:v>
                </c:pt>
                <c:pt idx="873">
                  <c:v>45028</c:v>
                </c:pt>
                <c:pt idx="874">
                  <c:v>45027</c:v>
                </c:pt>
                <c:pt idx="875">
                  <c:v>45026</c:v>
                </c:pt>
                <c:pt idx="876">
                  <c:v>45023</c:v>
                </c:pt>
                <c:pt idx="877">
                  <c:v>45022</c:v>
                </c:pt>
                <c:pt idx="878">
                  <c:v>45021</c:v>
                </c:pt>
                <c:pt idx="879">
                  <c:v>45020</c:v>
                </c:pt>
                <c:pt idx="880">
                  <c:v>45019</c:v>
                </c:pt>
                <c:pt idx="881">
                  <c:v>45016</c:v>
                </c:pt>
                <c:pt idx="882">
                  <c:v>45015</c:v>
                </c:pt>
                <c:pt idx="883">
                  <c:v>45014</c:v>
                </c:pt>
                <c:pt idx="884">
                  <c:v>45013</c:v>
                </c:pt>
                <c:pt idx="885">
                  <c:v>45012</c:v>
                </c:pt>
                <c:pt idx="886">
                  <c:v>45009</c:v>
                </c:pt>
                <c:pt idx="887">
                  <c:v>45008</c:v>
                </c:pt>
                <c:pt idx="888">
                  <c:v>45007</c:v>
                </c:pt>
                <c:pt idx="889">
                  <c:v>45006</c:v>
                </c:pt>
                <c:pt idx="890">
                  <c:v>45005</c:v>
                </c:pt>
                <c:pt idx="891">
                  <c:v>45002</c:v>
                </c:pt>
                <c:pt idx="892">
                  <c:v>45001</c:v>
                </c:pt>
                <c:pt idx="893">
                  <c:v>45000</c:v>
                </c:pt>
                <c:pt idx="894">
                  <c:v>44999</c:v>
                </c:pt>
                <c:pt idx="895">
                  <c:v>44998</c:v>
                </c:pt>
                <c:pt idx="896">
                  <c:v>44995</c:v>
                </c:pt>
                <c:pt idx="897">
                  <c:v>44994</c:v>
                </c:pt>
                <c:pt idx="898">
                  <c:v>44993</c:v>
                </c:pt>
                <c:pt idx="899">
                  <c:v>44992</c:v>
                </c:pt>
                <c:pt idx="900">
                  <c:v>44991</c:v>
                </c:pt>
                <c:pt idx="901">
                  <c:v>44988</c:v>
                </c:pt>
                <c:pt idx="902">
                  <c:v>44987</c:v>
                </c:pt>
                <c:pt idx="903">
                  <c:v>44986</c:v>
                </c:pt>
                <c:pt idx="904">
                  <c:v>44985</c:v>
                </c:pt>
                <c:pt idx="905">
                  <c:v>44984</c:v>
                </c:pt>
                <c:pt idx="906">
                  <c:v>44981</c:v>
                </c:pt>
                <c:pt idx="907">
                  <c:v>44980</c:v>
                </c:pt>
                <c:pt idx="908">
                  <c:v>44979</c:v>
                </c:pt>
                <c:pt idx="909">
                  <c:v>44978</c:v>
                </c:pt>
                <c:pt idx="910">
                  <c:v>44974</c:v>
                </c:pt>
                <c:pt idx="911">
                  <c:v>44973</c:v>
                </c:pt>
                <c:pt idx="912">
                  <c:v>44972</c:v>
                </c:pt>
                <c:pt idx="913">
                  <c:v>44971</c:v>
                </c:pt>
                <c:pt idx="914">
                  <c:v>44970</c:v>
                </c:pt>
                <c:pt idx="915">
                  <c:v>44967</c:v>
                </c:pt>
                <c:pt idx="916">
                  <c:v>44966</c:v>
                </c:pt>
                <c:pt idx="917">
                  <c:v>44965</c:v>
                </c:pt>
                <c:pt idx="918">
                  <c:v>44964</c:v>
                </c:pt>
                <c:pt idx="919">
                  <c:v>44963</c:v>
                </c:pt>
                <c:pt idx="920">
                  <c:v>44960</c:v>
                </c:pt>
                <c:pt idx="921">
                  <c:v>44959</c:v>
                </c:pt>
                <c:pt idx="922">
                  <c:v>44958</c:v>
                </c:pt>
                <c:pt idx="923">
                  <c:v>44957</c:v>
                </c:pt>
                <c:pt idx="924">
                  <c:v>44956</c:v>
                </c:pt>
                <c:pt idx="925">
                  <c:v>44953</c:v>
                </c:pt>
                <c:pt idx="926">
                  <c:v>44952</c:v>
                </c:pt>
                <c:pt idx="927">
                  <c:v>44951</c:v>
                </c:pt>
                <c:pt idx="928">
                  <c:v>44950</c:v>
                </c:pt>
                <c:pt idx="929">
                  <c:v>44949</c:v>
                </c:pt>
                <c:pt idx="930">
                  <c:v>44946</c:v>
                </c:pt>
                <c:pt idx="931">
                  <c:v>44945</c:v>
                </c:pt>
                <c:pt idx="932">
                  <c:v>44944</c:v>
                </c:pt>
                <c:pt idx="933">
                  <c:v>44943</c:v>
                </c:pt>
                <c:pt idx="934">
                  <c:v>44939</c:v>
                </c:pt>
                <c:pt idx="935">
                  <c:v>44938</c:v>
                </c:pt>
                <c:pt idx="936">
                  <c:v>44937</c:v>
                </c:pt>
                <c:pt idx="937">
                  <c:v>44936</c:v>
                </c:pt>
                <c:pt idx="938">
                  <c:v>44935</c:v>
                </c:pt>
                <c:pt idx="939">
                  <c:v>44932</c:v>
                </c:pt>
                <c:pt idx="940">
                  <c:v>44931</c:v>
                </c:pt>
                <c:pt idx="941">
                  <c:v>44930</c:v>
                </c:pt>
                <c:pt idx="942">
                  <c:v>44929</c:v>
                </c:pt>
                <c:pt idx="943">
                  <c:v>44925</c:v>
                </c:pt>
                <c:pt idx="944">
                  <c:v>44924</c:v>
                </c:pt>
                <c:pt idx="945">
                  <c:v>44923</c:v>
                </c:pt>
                <c:pt idx="946">
                  <c:v>44922</c:v>
                </c:pt>
                <c:pt idx="947">
                  <c:v>44918</c:v>
                </c:pt>
                <c:pt idx="948">
                  <c:v>44917</c:v>
                </c:pt>
                <c:pt idx="949">
                  <c:v>44916</c:v>
                </c:pt>
                <c:pt idx="950">
                  <c:v>44915</c:v>
                </c:pt>
                <c:pt idx="951">
                  <c:v>44914</c:v>
                </c:pt>
                <c:pt idx="952">
                  <c:v>44911</c:v>
                </c:pt>
                <c:pt idx="953">
                  <c:v>44910</c:v>
                </c:pt>
                <c:pt idx="954">
                  <c:v>44909</c:v>
                </c:pt>
                <c:pt idx="955">
                  <c:v>44908</c:v>
                </c:pt>
                <c:pt idx="956">
                  <c:v>44907</c:v>
                </c:pt>
                <c:pt idx="957">
                  <c:v>44904</c:v>
                </c:pt>
                <c:pt idx="958">
                  <c:v>44903</c:v>
                </c:pt>
                <c:pt idx="959">
                  <c:v>44902</c:v>
                </c:pt>
                <c:pt idx="960">
                  <c:v>44901</c:v>
                </c:pt>
                <c:pt idx="961">
                  <c:v>44900</c:v>
                </c:pt>
                <c:pt idx="962">
                  <c:v>44897</c:v>
                </c:pt>
                <c:pt idx="963">
                  <c:v>44896</c:v>
                </c:pt>
                <c:pt idx="964">
                  <c:v>44895</c:v>
                </c:pt>
                <c:pt idx="965">
                  <c:v>44894</c:v>
                </c:pt>
                <c:pt idx="966">
                  <c:v>44893</c:v>
                </c:pt>
                <c:pt idx="967">
                  <c:v>44890</c:v>
                </c:pt>
                <c:pt idx="968">
                  <c:v>44888</c:v>
                </c:pt>
                <c:pt idx="969">
                  <c:v>44887</c:v>
                </c:pt>
                <c:pt idx="970">
                  <c:v>44886</c:v>
                </c:pt>
                <c:pt idx="971">
                  <c:v>44883</c:v>
                </c:pt>
                <c:pt idx="972">
                  <c:v>44882</c:v>
                </c:pt>
                <c:pt idx="973">
                  <c:v>44881</c:v>
                </c:pt>
                <c:pt idx="974">
                  <c:v>44880</c:v>
                </c:pt>
                <c:pt idx="975">
                  <c:v>44879</c:v>
                </c:pt>
                <c:pt idx="976">
                  <c:v>44875</c:v>
                </c:pt>
                <c:pt idx="977">
                  <c:v>44874</c:v>
                </c:pt>
                <c:pt idx="978">
                  <c:v>44873</c:v>
                </c:pt>
                <c:pt idx="979">
                  <c:v>44872</c:v>
                </c:pt>
                <c:pt idx="980">
                  <c:v>44869</c:v>
                </c:pt>
                <c:pt idx="981">
                  <c:v>44868</c:v>
                </c:pt>
                <c:pt idx="982">
                  <c:v>44867</c:v>
                </c:pt>
                <c:pt idx="983">
                  <c:v>44866</c:v>
                </c:pt>
                <c:pt idx="984">
                  <c:v>44865</c:v>
                </c:pt>
                <c:pt idx="985">
                  <c:v>44862</c:v>
                </c:pt>
                <c:pt idx="986">
                  <c:v>44861</c:v>
                </c:pt>
                <c:pt idx="987">
                  <c:v>44860</c:v>
                </c:pt>
                <c:pt idx="988">
                  <c:v>44859</c:v>
                </c:pt>
                <c:pt idx="989">
                  <c:v>44858</c:v>
                </c:pt>
                <c:pt idx="990">
                  <c:v>44855</c:v>
                </c:pt>
                <c:pt idx="991">
                  <c:v>44854</c:v>
                </c:pt>
                <c:pt idx="992">
                  <c:v>44853</c:v>
                </c:pt>
                <c:pt idx="993">
                  <c:v>44852</c:v>
                </c:pt>
                <c:pt idx="994">
                  <c:v>44851</c:v>
                </c:pt>
                <c:pt idx="995">
                  <c:v>44848</c:v>
                </c:pt>
                <c:pt idx="996">
                  <c:v>44847</c:v>
                </c:pt>
                <c:pt idx="997">
                  <c:v>44846</c:v>
                </c:pt>
                <c:pt idx="998">
                  <c:v>44845</c:v>
                </c:pt>
                <c:pt idx="999">
                  <c:v>44841</c:v>
                </c:pt>
                <c:pt idx="1000">
                  <c:v>44840</c:v>
                </c:pt>
                <c:pt idx="1001">
                  <c:v>44839</c:v>
                </c:pt>
                <c:pt idx="1002">
                  <c:v>44838</c:v>
                </c:pt>
                <c:pt idx="1003">
                  <c:v>44837</c:v>
                </c:pt>
                <c:pt idx="1004">
                  <c:v>44834</c:v>
                </c:pt>
                <c:pt idx="1005">
                  <c:v>44833</c:v>
                </c:pt>
                <c:pt idx="1006">
                  <c:v>44832</c:v>
                </c:pt>
                <c:pt idx="1007">
                  <c:v>44831</c:v>
                </c:pt>
                <c:pt idx="1008">
                  <c:v>44830</c:v>
                </c:pt>
                <c:pt idx="1009">
                  <c:v>44827</c:v>
                </c:pt>
                <c:pt idx="1010">
                  <c:v>44826</c:v>
                </c:pt>
                <c:pt idx="1011">
                  <c:v>44825</c:v>
                </c:pt>
                <c:pt idx="1012">
                  <c:v>44824</c:v>
                </c:pt>
                <c:pt idx="1013">
                  <c:v>44823</c:v>
                </c:pt>
                <c:pt idx="1014">
                  <c:v>44820</c:v>
                </c:pt>
                <c:pt idx="1015">
                  <c:v>44819</c:v>
                </c:pt>
                <c:pt idx="1016">
                  <c:v>44818</c:v>
                </c:pt>
                <c:pt idx="1017">
                  <c:v>44817</c:v>
                </c:pt>
                <c:pt idx="1018">
                  <c:v>44816</c:v>
                </c:pt>
                <c:pt idx="1019">
                  <c:v>44813</c:v>
                </c:pt>
                <c:pt idx="1020">
                  <c:v>44812</c:v>
                </c:pt>
                <c:pt idx="1021">
                  <c:v>44811</c:v>
                </c:pt>
                <c:pt idx="1022">
                  <c:v>44810</c:v>
                </c:pt>
                <c:pt idx="1023">
                  <c:v>44806</c:v>
                </c:pt>
                <c:pt idx="1024">
                  <c:v>44805</c:v>
                </c:pt>
                <c:pt idx="1025">
                  <c:v>44804</c:v>
                </c:pt>
                <c:pt idx="1026">
                  <c:v>44803</c:v>
                </c:pt>
                <c:pt idx="1027">
                  <c:v>44802</c:v>
                </c:pt>
                <c:pt idx="1028">
                  <c:v>44799</c:v>
                </c:pt>
                <c:pt idx="1029">
                  <c:v>44798</c:v>
                </c:pt>
                <c:pt idx="1030">
                  <c:v>44797</c:v>
                </c:pt>
                <c:pt idx="1031">
                  <c:v>44796</c:v>
                </c:pt>
                <c:pt idx="1032">
                  <c:v>44795</c:v>
                </c:pt>
                <c:pt idx="1033">
                  <c:v>44792</c:v>
                </c:pt>
                <c:pt idx="1034">
                  <c:v>44791</c:v>
                </c:pt>
                <c:pt idx="1035">
                  <c:v>44790</c:v>
                </c:pt>
                <c:pt idx="1036">
                  <c:v>44789</c:v>
                </c:pt>
                <c:pt idx="1037">
                  <c:v>44788</c:v>
                </c:pt>
                <c:pt idx="1038">
                  <c:v>44785</c:v>
                </c:pt>
                <c:pt idx="1039">
                  <c:v>44784</c:v>
                </c:pt>
                <c:pt idx="1040">
                  <c:v>44783</c:v>
                </c:pt>
                <c:pt idx="1041">
                  <c:v>44782</c:v>
                </c:pt>
                <c:pt idx="1042">
                  <c:v>44781</c:v>
                </c:pt>
                <c:pt idx="1043">
                  <c:v>44778</c:v>
                </c:pt>
                <c:pt idx="1044">
                  <c:v>44777</c:v>
                </c:pt>
                <c:pt idx="1045">
                  <c:v>44776</c:v>
                </c:pt>
                <c:pt idx="1046">
                  <c:v>44775</c:v>
                </c:pt>
                <c:pt idx="1047">
                  <c:v>44774</c:v>
                </c:pt>
                <c:pt idx="1048">
                  <c:v>44771</c:v>
                </c:pt>
                <c:pt idx="1049">
                  <c:v>44770</c:v>
                </c:pt>
                <c:pt idx="1050">
                  <c:v>44769</c:v>
                </c:pt>
                <c:pt idx="1051">
                  <c:v>44768</c:v>
                </c:pt>
                <c:pt idx="1052">
                  <c:v>44767</c:v>
                </c:pt>
                <c:pt idx="1053">
                  <c:v>44764</c:v>
                </c:pt>
                <c:pt idx="1054">
                  <c:v>44763</c:v>
                </c:pt>
                <c:pt idx="1055">
                  <c:v>44762</c:v>
                </c:pt>
                <c:pt idx="1056">
                  <c:v>44761</c:v>
                </c:pt>
                <c:pt idx="1057">
                  <c:v>44760</c:v>
                </c:pt>
                <c:pt idx="1058">
                  <c:v>44757</c:v>
                </c:pt>
                <c:pt idx="1059">
                  <c:v>44756</c:v>
                </c:pt>
                <c:pt idx="1060">
                  <c:v>44755</c:v>
                </c:pt>
                <c:pt idx="1061">
                  <c:v>44754</c:v>
                </c:pt>
                <c:pt idx="1062">
                  <c:v>44753</c:v>
                </c:pt>
                <c:pt idx="1063">
                  <c:v>44750</c:v>
                </c:pt>
                <c:pt idx="1064">
                  <c:v>44749</c:v>
                </c:pt>
                <c:pt idx="1065">
                  <c:v>44748</c:v>
                </c:pt>
                <c:pt idx="1066">
                  <c:v>44747</c:v>
                </c:pt>
                <c:pt idx="1067">
                  <c:v>44743</c:v>
                </c:pt>
                <c:pt idx="1068">
                  <c:v>44742</c:v>
                </c:pt>
                <c:pt idx="1069">
                  <c:v>44741</c:v>
                </c:pt>
                <c:pt idx="1070">
                  <c:v>44740</c:v>
                </c:pt>
                <c:pt idx="1071">
                  <c:v>44739</c:v>
                </c:pt>
                <c:pt idx="1072">
                  <c:v>44736</c:v>
                </c:pt>
                <c:pt idx="1073">
                  <c:v>44735</c:v>
                </c:pt>
                <c:pt idx="1074">
                  <c:v>44734</c:v>
                </c:pt>
                <c:pt idx="1075">
                  <c:v>44733</c:v>
                </c:pt>
                <c:pt idx="1076">
                  <c:v>44729</c:v>
                </c:pt>
                <c:pt idx="1077">
                  <c:v>44728</c:v>
                </c:pt>
                <c:pt idx="1078">
                  <c:v>44727</c:v>
                </c:pt>
                <c:pt idx="1079">
                  <c:v>44726</c:v>
                </c:pt>
                <c:pt idx="1080">
                  <c:v>44725</c:v>
                </c:pt>
                <c:pt idx="1081">
                  <c:v>44722</c:v>
                </c:pt>
                <c:pt idx="1082">
                  <c:v>44721</c:v>
                </c:pt>
                <c:pt idx="1083">
                  <c:v>44720</c:v>
                </c:pt>
                <c:pt idx="1084">
                  <c:v>44719</c:v>
                </c:pt>
                <c:pt idx="1085">
                  <c:v>44718</c:v>
                </c:pt>
                <c:pt idx="1086">
                  <c:v>44715</c:v>
                </c:pt>
                <c:pt idx="1087">
                  <c:v>44714</c:v>
                </c:pt>
                <c:pt idx="1088">
                  <c:v>44713</c:v>
                </c:pt>
                <c:pt idx="1089">
                  <c:v>44712</c:v>
                </c:pt>
                <c:pt idx="1090">
                  <c:v>44708</c:v>
                </c:pt>
                <c:pt idx="1091">
                  <c:v>44707</c:v>
                </c:pt>
                <c:pt idx="1092">
                  <c:v>44706</c:v>
                </c:pt>
                <c:pt idx="1093">
                  <c:v>44705</c:v>
                </c:pt>
                <c:pt idx="1094">
                  <c:v>44704</c:v>
                </c:pt>
                <c:pt idx="1095">
                  <c:v>44701</c:v>
                </c:pt>
                <c:pt idx="1096">
                  <c:v>44700</c:v>
                </c:pt>
                <c:pt idx="1097">
                  <c:v>44699</c:v>
                </c:pt>
                <c:pt idx="1098">
                  <c:v>44698</c:v>
                </c:pt>
                <c:pt idx="1099">
                  <c:v>44697</c:v>
                </c:pt>
                <c:pt idx="1100">
                  <c:v>44694</c:v>
                </c:pt>
                <c:pt idx="1101">
                  <c:v>44693</c:v>
                </c:pt>
                <c:pt idx="1102">
                  <c:v>44692</c:v>
                </c:pt>
                <c:pt idx="1103">
                  <c:v>44691</c:v>
                </c:pt>
                <c:pt idx="1104">
                  <c:v>44690</c:v>
                </c:pt>
                <c:pt idx="1105">
                  <c:v>44687</c:v>
                </c:pt>
                <c:pt idx="1106">
                  <c:v>44686</c:v>
                </c:pt>
                <c:pt idx="1107">
                  <c:v>44685</c:v>
                </c:pt>
                <c:pt idx="1108">
                  <c:v>44684</c:v>
                </c:pt>
                <c:pt idx="1109">
                  <c:v>44683</c:v>
                </c:pt>
                <c:pt idx="1110">
                  <c:v>44680</c:v>
                </c:pt>
                <c:pt idx="1111">
                  <c:v>44679</c:v>
                </c:pt>
                <c:pt idx="1112">
                  <c:v>44678</c:v>
                </c:pt>
                <c:pt idx="1113">
                  <c:v>44677</c:v>
                </c:pt>
                <c:pt idx="1114">
                  <c:v>44676</c:v>
                </c:pt>
                <c:pt idx="1115">
                  <c:v>44673</c:v>
                </c:pt>
                <c:pt idx="1116">
                  <c:v>44672</c:v>
                </c:pt>
                <c:pt idx="1117">
                  <c:v>44671</c:v>
                </c:pt>
                <c:pt idx="1118">
                  <c:v>44670</c:v>
                </c:pt>
                <c:pt idx="1119">
                  <c:v>44669</c:v>
                </c:pt>
                <c:pt idx="1120">
                  <c:v>44666</c:v>
                </c:pt>
                <c:pt idx="1121">
                  <c:v>44665</c:v>
                </c:pt>
                <c:pt idx="1122">
                  <c:v>44664</c:v>
                </c:pt>
                <c:pt idx="1123">
                  <c:v>44663</c:v>
                </c:pt>
                <c:pt idx="1124">
                  <c:v>44662</c:v>
                </c:pt>
                <c:pt idx="1125">
                  <c:v>44659</c:v>
                </c:pt>
                <c:pt idx="1126">
                  <c:v>44658</c:v>
                </c:pt>
                <c:pt idx="1127">
                  <c:v>44657</c:v>
                </c:pt>
                <c:pt idx="1128">
                  <c:v>44656</c:v>
                </c:pt>
                <c:pt idx="1129">
                  <c:v>44655</c:v>
                </c:pt>
                <c:pt idx="1130">
                  <c:v>44652</c:v>
                </c:pt>
                <c:pt idx="1131">
                  <c:v>44651</c:v>
                </c:pt>
                <c:pt idx="1132">
                  <c:v>44650</c:v>
                </c:pt>
                <c:pt idx="1133">
                  <c:v>44649</c:v>
                </c:pt>
                <c:pt idx="1134">
                  <c:v>44648</c:v>
                </c:pt>
                <c:pt idx="1135">
                  <c:v>44645</c:v>
                </c:pt>
                <c:pt idx="1136">
                  <c:v>44644</c:v>
                </c:pt>
                <c:pt idx="1137">
                  <c:v>44643</c:v>
                </c:pt>
                <c:pt idx="1138">
                  <c:v>44642</c:v>
                </c:pt>
                <c:pt idx="1139">
                  <c:v>44641</c:v>
                </c:pt>
                <c:pt idx="1140">
                  <c:v>44638</c:v>
                </c:pt>
                <c:pt idx="1141">
                  <c:v>44637</c:v>
                </c:pt>
                <c:pt idx="1142">
                  <c:v>44636</c:v>
                </c:pt>
                <c:pt idx="1143">
                  <c:v>44635</c:v>
                </c:pt>
                <c:pt idx="1144">
                  <c:v>44634</c:v>
                </c:pt>
                <c:pt idx="1145">
                  <c:v>44631</c:v>
                </c:pt>
                <c:pt idx="1146">
                  <c:v>44630</c:v>
                </c:pt>
                <c:pt idx="1147">
                  <c:v>44629</c:v>
                </c:pt>
                <c:pt idx="1148">
                  <c:v>44628</c:v>
                </c:pt>
                <c:pt idx="1149">
                  <c:v>44627</c:v>
                </c:pt>
                <c:pt idx="1150">
                  <c:v>44624</c:v>
                </c:pt>
                <c:pt idx="1151">
                  <c:v>44623</c:v>
                </c:pt>
                <c:pt idx="1152">
                  <c:v>44622</c:v>
                </c:pt>
                <c:pt idx="1153">
                  <c:v>44621</c:v>
                </c:pt>
                <c:pt idx="1154">
                  <c:v>44620</c:v>
                </c:pt>
                <c:pt idx="1155">
                  <c:v>44617</c:v>
                </c:pt>
                <c:pt idx="1156">
                  <c:v>44616</c:v>
                </c:pt>
                <c:pt idx="1157">
                  <c:v>44615</c:v>
                </c:pt>
                <c:pt idx="1158">
                  <c:v>44614</c:v>
                </c:pt>
                <c:pt idx="1159">
                  <c:v>44610</c:v>
                </c:pt>
                <c:pt idx="1160">
                  <c:v>44609</c:v>
                </c:pt>
                <c:pt idx="1161">
                  <c:v>44608</c:v>
                </c:pt>
                <c:pt idx="1162">
                  <c:v>44607</c:v>
                </c:pt>
                <c:pt idx="1163">
                  <c:v>44606</c:v>
                </c:pt>
                <c:pt idx="1164">
                  <c:v>44603</c:v>
                </c:pt>
                <c:pt idx="1165">
                  <c:v>44602</c:v>
                </c:pt>
                <c:pt idx="1166">
                  <c:v>44601</c:v>
                </c:pt>
                <c:pt idx="1167">
                  <c:v>44600</c:v>
                </c:pt>
                <c:pt idx="1168">
                  <c:v>44599</c:v>
                </c:pt>
                <c:pt idx="1169">
                  <c:v>44596</c:v>
                </c:pt>
                <c:pt idx="1170">
                  <c:v>44595</c:v>
                </c:pt>
                <c:pt idx="1171">
                  <c:v>44594</c:v>
                </c:pt>
                <c:pt idx="1172">
                  <c:v>44593</c:v>
                </c:pt>
                <c:pt idx="1173">
                  <c:v>44592</c:v>
                </c:pt>
                <c:pt idx="1174">
                  <c:v>44589</c:v>
                </c:pt>
                <c:pt idx="1175">
                  <c:v>44588</c:v>
                </c:pt>
                <c:pt idx="1176">
                  <c:v>44587</c:v>
                </c:pt>
                <c:pt idx="1177">
                  <c:v>44586</c:v>
                </c:pt>
                <c:pt idx="1178">
                  <c:v>44585</c:v>
                </c:pt>
                <c:pt idx="1179">
                  <c:v>44582</c:v>
                </c:pt>
                <c:pt idx="1180">
                  <c:v>44581</c:v>
                </c:pt>
                <c:pt idx="1181">
                  <c:v>44580</c:v>
                </c:pt>
                <c:pt idx="1182">
                  <c:v>44579</c:v>
                </c:pt>
                <c:pt idx="1183">
                  <c:v>44575</c:v>
                </c:pt>
                <c:pt idx="1184">
                  <c:v>44574</c:v>
                </c:pt>
                <c:pt idx="1185">
                  <c:v>44573</c:v>
                </c:pt>
                <c:pt idx="1186">
                  <c:v>44572</c:v>
                </c:pt>
                <c:pt idx="1187">
                  <c:v>44571</c:v>
                </c:pt>
                <c:pt idx="1188">
                  <c:v>44568</c:v>
                </c:pt>
                <c:pt idx="1189">
                  <c:v>44567</c:v>
                </c:pt>
                <c:pt idx="1190">
                  <c:v>44566</c:v>
                </c:pt>
                <c:pt idx="1191">
                  <c:v>44565</c:v>
                </c:pt>
                <c:pt idx="1192">
                  <c:v>44564</c:v>
                </c:pt>
                <c:pt idx="1193">
                  <c:v>44561</c:v>
                </c:pt>
                <c:pt idx="1194">
                  <c:v>44560</c:v>
                </c:pt>
                <c:pt idx="1195">
                  <c:v>44559</c:v>
                </c:pt>
                <c:pt idx="1196">
                  <c:v>44558</c:v>
                </c:pt>
                <c:pt idx="1197">
                  <c:v>44557</c:v>
                </c:pt>
                <c:pt idx="1198">
                  <c:v>44554</c:v>
                </c:pt>
                <c:pt idx="1199">
                  <c:v>44553</c:v>
                </c:pt>
                <c:pt idx="1200">
                  <c:v>44552</c:v>
                </c:pt>
                <c:pt idx="1201">
                  <c:v>44551</c:v>
                </c:pt>
                <c:pt idx="1202">
                  <c:v>44550</c:v>
                </c:pt>
                <c:pt idx="1203">
                  <c:v>44547</c:v>
                </c:pt>
                <c:pt idx="1204">
                  <c:v>44546</c:v>
                </c:pt>
                <c:pt idx="1205">
                  <c:v>44545</c:v>
                </c:pt>
                <c:pt idx="1206">
                  <c:v>44544</c:v>
                </c:pt>
                <c:pt idx="1207">
                  <c:v>44543</c:v>
                </c:pt>
                <c:pt idx="1208">
                  <c:v>44540</c:v>
                </c:pt>
                <c:pt idx="1209">
                  <c:v>44539</c:v>
                </c:pt>
                <c:pt idx="1210">
                  <c:v>44538</c:v>
                </c:pt>
                <c:pt idx="1211">
                  <c:v>44537</c:v>
                </c:pt>
                <c:pt idx="1212">
                  <c:v>44536</c:v>
                </c:pt>
                <c:pt idx="1213">
                  <c:v>44533</c:v>
                </c:pt>
                <c:pt idx="1214">
                  <c:v>44532</c:v>
                </c:pt>
                <c:pt idx="1215">
                  <c:v>44531</c:v>
                </c:pt>
                <c:pt idx="1216">
                  <c:v>44530</c:v>
                </c:pt>
                <c:pt idx="1217">
                  <c:v>44529</c:v>
                </c:pt>
                <c:pt idx="1218">
                  <c:v>44526</c:v>
                </c:pt>
                <c:pt idx="1219">
                  <c:v>44524</c:v>
                </c:pt>
                <c:pt idx="1220">
                  <c:v>44523</c:v>
                </c:pt>
                <c:pt idx="1221">
                  <c:v>44522</c:v>
                </c:pt>
                <c:pt idx="1222">
                  <c:v>44519</c:v>
                </c:pt>
                <c:pt idx="1223">
                  <c:v>44518</c:v>
                </c:pt>
                <c:pt idx="1224">
                  <c:v>44517</c:v>
                </c:pt>
                <c:pt idx="1225">
                  <c:v>44516</c:v>
                </c:pt>
                <c:pt idx="1226">
                  <c:v>44515</c:v>
                </c:pt>
                <c:pt idx="1227">
                  <c:v>44512</c:v>
                </c:pt>
                <c:pt idx="1228">
                  <c:v>44510</c:v>
                </c:pt>
                <c:pt idx="1229">
                  <c:v>44509</c:v>
                </c:pt>
                <c:pt idx="1230">
                  <c:v>44508</c:v>
                </c:pt>
                <c:pt idx="1231">
                  <c:v>44505</c:v>
                </c:pt>
                <c:pt idx="1232">
                  <c:v>44504</c:v>
                </c:pt>
                <c:pt idx="1233">
                  <c:v>44503</c:v>
                </c:pt>
                <c:pt idx="1234">
                  <c:v>44502</c:v>
                </c:pt>
                <c:pt idx="1235">
                  <c:v>44501</c:v>
                </c:pt>
                <c:pt idx="1236">
                  <c:v>44498</c:v>
                </c:pt>
                <c:pt idx="1237">
                  <c:v>44497</c:v>
                </c:pt>
                <c:pt idx="1238">
                  <c:v>44496</c:v>
                </c:pt>
                <c:pt idx="1239">
                  <c:v>44495</c:v>
                </c:pt>
                <c:pt idx="1240">
                  <c:v>44494</c:v>
                </c:pt>
                <c:pt idx="1241">
                  <c:v>44491</c:v>
                </c:pt>
                <c:pt idx="1242">
                  <c:v>44490</c:v>
                </c:pt>
                <c:pt idx="1243">
                  <c:v>44489</c:v>
                </c:pt>
                <c:pt idx="1244">
                  <c:v>44488</c:v>
                </c:pt>
                <c:pt idx="1245">
                  <c:v>44487</c:v>
                </c:pt>
                <c:pt idx="1246">
                  <c:v>44484</c:v>
                </c:pt>
                <c:pt idx="1247">
                  <c:v>44483</c:v>
                </c:pt>
                <c:pt idx="1248">
                  <c:v>44482</c:v>
                </c:pt>
                <c:pt idx="1249">
                  <c:v>44481</c:v>
                </c:pt>
                <c:pt idx="1250">
                  <c:v>44477</c:v>
                </c:pt>
                <c:pt idx="1251">
                  <c:v>44476</c:v>
                </c:pt>
                <c:pt idx="1252">
                  <c:v>44475</c:v>
                </c:pt>
                <c:pt idx="1253">
                  <c:v>44474</c:v>
                </c:pt>
                <c:pt idx="1254">
                  <c:v>44473</c:v>
                </c:pt>
                <c:pt idx="1255">
                  <c:v>44470</c:v>
                </c:pt>
                <c:pt idx="1256">
                  <c:v>44469</c:v>
                </c:pt>
                <c:pt idx="1257">
                  <c:v>44468</c:v>
                </c:pt>
                <c:pt idx="1258">
                  <c:v>44467</c:v>
                </c:pt>
                <c:pt idx="1259">
                  <c:v>44466</c:v>
                </c:pt>
                <c:pt idx="1260">
                  <c:v>44463</c:v>
                </c:pt>
                <c:pt idx="1261">
                  <c:v>44462</c:v>
                </c:pt>
                <c:pt idx="1262">
                  <c:v>44461</c:v>
                </c:pt>
                <c:pt idx="1263">
                  <c:v>44460</c:v>
                </c:pt>
                <c:pt idx="1264">
                  <c:v>44459</c:v>
                </c:pt>
                <c:pt idx="1265">
                  <c:v>44456</c:v>
                </c:pt>
                <c:pt idx="1266">
                  <c:v>44455</c:v>
                </c:pt>
                <c:pt idx="1267">
                  <c:v>44454</c:v>
                </c:pt>
                <c:pt idx="1268">
                  <c:v>44453</c:v>
                </c:pt>
                <c:pt idx="1269">
                  <c:v>44452</c:v>
                </c:pt>
                <c:pt idx="1270">
                  <c:v>44449</c:v>
                </c:pt>
                <c:pt idx="1271">
                  <c:v>44448</c:v>
                </c:pt>
                <c:pt idx="1272">
                  <c:v>44447</c:v>
                </c:pt>
                <c:pt idx="1273">
                  <c:v>44446</c:v>
                </c:pt>
                <c:pt idx="1274">
                  <c:v>44442</c:v>
                </c:pt>
                <c:pt idx="1275">
                  <c:v>44441</c:v>
                </c:pt>
                <c:pt idx="1276">
                  <c:v>44440</c:v>
                </c:pt>
                <c:pt idx="1277">
                  <c:v>44439</c:v>
                </c:pt>
                <c:pt idx="1278">
                  <c:v>44438</c:v>
                </c:pt>
                <c:pt idx="1279">
                  <c:v>44435</c:v>
                </c:pt>
                <c:pt idx="1280">
                  <c:v>44434</c:v>
                </c:pt>
                <c:pt idx="1281">
                  <c:v>44433</c:v>
                </c:pt>
                <c:pt idx="1282">
                  <c:v>44432</c:v>
                </c:pt>
                <c:pt idx="1283">
                  <c:v>44431</c:v>
                </c:pt>
                <c:pt idx="1284">
                  <c:v>44428</c:v>
                </c:pt>
                <c:pt idx="1285">
                  <c:v>44427</c:v>
                </c:pt>
                <c:pt idx="1286">
                  <c:v>44426</c:v>
                </c:pt>
                <c:pt idx="1287">
                  <c:v>44425</c:v>
                </c:pt>
                <c:pt idx="1288">
                  <c:v>44424</c:v>
                </c:pt>
                <c:pt idx="1289">
                  <c:v>44421</c:v>
                </c:pt>
                <c:pt idx="1290">
                  <c:v>44420</c:v>
                </c:pt>
                <c:pt idx="1291">
                  <c:v>44419</c:v>
                </c:pt>
                <c:pt idx="1292">
                  <c:v>44418</c:v>
                </c:pt>
                <c:pt idx="1293">
                  <c:v>44417</c:v>
                </c:pt>
                <c:pt idx="1294">
                  <c:v>44414</c:v>
                </c:pt>
                <c:pt idx="1295">
                  <c:v>44413</c:v>
                </c:pt>
                <c:pt idx="1296">
                  <c:v>44412</c:v>
                </c:pt>
                <c:pt idx="1297">
                  <c:v>44411</c:v>
                </c:pt>
                <c:pt idx="1298">
                  <c:v>44410</c:v>
                </c:pt>
                <c:pt idx="1299">
                  <c:v>44407</c:v>
                </c:pt>
                <c:pt idx="1300">
                  <c:v>44406</c:v>
                </c:pt>
                <c:pt idx="1301">
                  <c:v>44405</c:v>
                </c:pt>
                <c:pt idx="1302">
                  <c:v>44404</c:v>
                </c:pt>
                <c:pt idx="1303">
                  <c:v>44403</c:v>
                </c:pt>
                <c:pt idx="1304">
                  <c:v>44400</c:v>
                </c:pt>
                <c:pt idx="1305">
                  <c:v>44399</c:v>
                </c:pt>
                <c:pt idx="1306">
                  <c:v>44398</c:v>
                </c:pt>
                <c:pt idx="1307">
                  <c:v>44397</c:v>
                </c:pt>
                <c:pt idx="1308">
                  <c:v>44396</c:v>
                </c:pt>
                <c:pt idx="1309">
                  <c:v>44393</c:v>
                </c:pt>
                <c:pt idx="1310">
                  <c:v>44392</c:v>
                </c:pt>
                <c:pt idx="1311">
                  <c:v>44391</c:v>
                </c:pt>
                <c:pt idx="1312">
                  <c:v>44390</c:v>
                </c:pt>
                <c:pt idx="1313">
                  <c:v>44389</c:v>
                </c:pt>
                <c:pt idx="1314">
                  <c:v>44386</c:v>
                </c:pt>
                <c:pt idx="1315">
                  <c:v>44385</c:v>
                </c:pt>
                <c:pt idx="1316">
                  <c:v>44384</c:v>
                </c:pt>
                <c:pt idx="1317">
                  <c:v>44383</c:v>
                </c:pt>
                <c:pt idx="1318">
                  <c:v>44379</c:v>
                </c:pt>
                <c:pt idx="1319">
                  <c:v>44378</c:v>
                </c:pt>
                <c:pt idx="1320">
                  <c:v>44377</c:v>
                </c:pt>
                <c:pt idx="1321">
                  <c:v>44376</c:v>
                </c:pt>
                <c:pt idx="1322">
                  <c:v>44375</c:v>
                </c:pt>
                <c:pt idx="1323">
                  <c:v>44372</c:v>
                </c:pt>
                <c:pt idx="1324">
                  <c:v>44371</c:v>
                </c:pt>
                <c:pt idx="1325">
                  <c:v>44370</c:v>
                </c:pt>
                <c:pt idx="1326">
                  <c:v>44369</c:v>
                </c:pt>
                <c:pt idx="1327">
                  <c:v>44368</c:v>
                </c:pt>
                <c:pt idx="1328">
                  <c:v>44365</c:v>
                </c:pt>
                <c:pt idx="1329">
                  <c:v>44364</c:v>
                </c:pt>
                <c:pt idx="1330">
                  <c:v>44363</c:v>
                </c:pt>
                <c:pt idx="1331">
                  <c:v>44362</c:v>
                </c:pt>
                <c:pt idx="1332">
                  <c:v>44361</c:v>
                </c:pt>
                <c:pt idx="1333">
                  <c:v>44358</c:v>
                </c:pt>
                <c:pt idx="1334">
                  <c:v>44357</c:v>
                </c:pt>
                <c:pt idx="1335">
                  <c:v>44356</c:v>
                </c:pt>
                <c:pt idx="1336">
                  <c:v>44355</c:v>
                </c:pt>
                <c:pt idx="1337">
                  <c:v>44354</c:v>
                </c:pt>
                <c:pt idx="1338">
                  <c:v>44351</c:v>
                </c:pt>
                <c:pt idx="1339">
                  <c:v>44350</c:v>
                </c:pt>
                <c:pt idx="1340">
                  <c:v>44349</c:v>
                </c:pt>
                <c:pt idx="1341">
                  <c:v>44348</c:v>
                </c:pt>
                <c:pt idx="1342">
                  <c:v>44344</c:v>
                </c:pt>
                <c:pt idx="1343">
                  <c:v>44343</c:v>
                </c:pt>
                <c:pt idx="1344">
                  <c:v>44342</c:v>
                </c:pt>
                <c:pt idx="1345">
                  <c:v>44341</c:v>
                </c:pt>
                <c:pt idx="1346">
                  <c:v>44340</c:v>
                </c:pt>
                <c:pt idx="1347">
                  <c:v>44337</c:v>
                </c:pt>
                <c:pt idx="1348">
                  <c:v>44336</c:v>
                </c:pt>
                <c:pt idx="1349">
                  <c:v>44335</c:v>
                </c:pt>
                <c:pt idx="1350">
                  <c:v>44334</c:v>
                </c:pt>
                <c:pt idx="1351">
                  <c:v>44333</c:v>
                </c:pt>
                <c:pt idx="1352">
                  <c:v>44330</c:v>
                </c:pt>
                <c:pt idx="1353">
                  <c:v>44329</c:v>
                </c:pt>
                <c:pt idx="1354">
                  <c:v>44328</c:v>
                </c:pt>
                <c:pt idx="1355">
                  <c:v>44327</c:v>
                </c:pt>
                <c:pt idx="1356">
                  <c:v>44326</c:v>
                </c:pt>
                <c:pt idx="1357">
                  <c:v>44323</c:v>
                </c:pt>
                <c:pt idx="1358">
                  <c:v>44322</c:v>
                </c:pt>
                <c:pt idx="1359">
                  <c:v>44321</c:v>
                </c:pt>
                <c:pt idx="1360">
                  <c:v>44320</c:v>
                </c:pt>
                <c:pt idx="1361">
                  <c:v>44319</c:v>
                </c:pt>
                <c:pt idx="1362">
                  <c:v>44316</c:v>
                </c:pt>
                <c:pt idx="1363">
                  <c:v>44315</c:v>
                </c:pt>
                <c:pt idx="1364">
                  <c:v>44314</c:v>
                </c:pt>
                <c:pt idx="1365">
                  <c:v>44313</c:v>
                </c:pt>
                <c:pt idx="1366">
                  <c:v>44312</c:v>
                </c:pt>
                <c:pt idx="1367">
                  <c:v>44309</c:v>
                </c:pt>
                <c:pt idx="1368">
                  <c:v>44308</c:v>
                </c:pt>
                <c:pt idx="1369">
                  <c:v>44307</c:v>
                </c:pt>
                <c:pt idx="1370">
                  <c:v>44306</c:v>
                </c:pt>
                <c:pt idx="1371">
                  <c:v>44305</c:v>
                </c:pt>
                <c:pt idx="1372">
                  <c:v>44302</c:v>
                </c:pt>
                <c:pt idx="1373">
                  <c:v>44301</c:v>
                </c:pt>
                <c:pt idx="1374">
                  <c:v>44300</c:v>
                </c:pt>
                <c:pt idx="1375">
                  <c:v>44299</c:v>
                </c:pt>
                <c:pt idx="1376">
                  <c:v>44298</c:v>
                </c:pt>
                <c:pt idx="1377">
                  <c:v>44295</c:v>
                </c:pt>
                <c:pt idx="1378">
                  <c:v>44294</c:v>
                </c:pt>
                <c:pt idx="1379">
                  <c:v>44293</c:v>
                </c:pt>
                <c:pt idx="1380">
                  <c:v>44292</c:v>
                </c:pt>
                <c:pt idx="1381">
                  <c:v>44291</c:v>
                </c:pt>
                <c:pt idx="1382">
                  <c:v>44288</c:v>
                </c:pt>
                <c:pt idx="1383">
                  <c:v>44287</c:v>
                </c:pt>
                <c:pt idx="1384">
                  <c:v>44286</c:v>
                </c:pt>
                <c:pt idx="1385">
                  <c:v>44285</c:v>
                </c:pt>
                <c:pt idx="1386">
                  <c:v>44284</c:v>
                </c:pt>
                <c:pt idx="1387">
                  <c:v>44281</c:v>
                </c:pt>
                <c:pt idx="1388">
                  <c:v>44280</c:v>
                </c:pt>
                <c:pt idx="1389">
                  <c:v>44279</c:v>
                </c:pt>
                <c:pt idx="1390">
                  <c:v>44278</c:v>
                </c:pt>
                <c:pt idx="1391">
                  <c:v>44277</c:v>
                </c:pt>
                <c:pt idx="1392">
                  <c:v>44274</c:v>
                </c:pt>
                <c:pt idx="1393">
                  <c:v>44273</c:v>
                </c:pt>
                <c:pt idx="1394">
                  <c:v>44272</c:v>
                </c:pt>
                <c:pt idx="1395">
                  <c:v>44271</c:v>
                </c:pt>
                <c:pt idx="1396">
                  <c:v>44270</c:v>
                </c:pt>
                <c:pt idx="1397">
                  <c:v>44267</c:v>
                </c:pt>
                <c:pt idx="1398">
                  <c:v>44266</c:v>
                </c:pt>
                <c:pt idx="1399">
                  <c:v>44265</c:v>
                </c:pt>
                <c:pt idx="1400">
                  <c:v>44264</c:v>
                </c:pt>
                <c:pt idx="1401">
                  <c:v>44263</c:v>
                </c:pt>
                <c:pt idx="1402">
                  <c:v>44260</c:v>
                </c:pt>
                <c:pt idx="1403">
                  <c:v>44259</c:v>
                </c:pt>
                <c:pt idx="1404">
                  <c:v>44258</c:v>
                </c:pt>
                <c:pt idx="1405">
                  <c:v>44257</c:v>
                </c:pt>
                <c:pt idx="1406">
                  <c:v>44256</c:v>
                </c:pt>
                <c:pt idx="1407">
                  <c:v>44253</c:v>
                </c:pt>
                <c:pt idx="1408">
                  <c:v>44252</c:v>
                </c:pt>
                <c:pt idx="1409">
                  <c:v>44251</c:v>
                </c:pt>
                <c:pt idx="1410">
                  <c:v>44250</c:v>
                </c:pt>
                <c:pt idx="1411">
                  <c:v>44249</c:v>
                </c:pt>
                <c:pt idx="1412">
                  <c:v>44246</c:v>
                </c:pt>
                <c:pt idx="1413">
                  <c:v>44245</c:v>
                </c:pt>
                <c:pt idx="1414">
                  <c:v>44244</c:v>
                </c:pt>
                <c:pt idx="1415">
                  <c:v>44243</c:v>
                </c:pt>
                <c:pt idx="1416">
                  <c:v>44239</c:v>
                </c:pt>
                <c:pt idx="1417">
                  <c:v>44238</c:v>
                </c:pt>
                <c:pt idx="1418">
                  <c:v>44237</c:v>
                </c:pt>
                <c:pt idx="1419">
                  <c:v>44236</c:v>
                </c:pt>
                <c:pt idx="1420">
                  <c:v>44235</c:v>
                </c:pt>
                <c:pt idx="1421">
                  <c:v>44232</c:v>
                </c:pt>
                <c:pt idx="1422">
                  <c:v>44231</c:v>
                </c:pt>
                <c:pt idx="1423">
                  <c:v>44230</c:v>
                </c:pt>
                <c:pt idx="1424">
                  <c:v>44229</c:v>
                </c:pt>
                <c:pt idx="1425">
                  <c:v>44228</c:v>
                </c:pt>
                <c:pt idx="1426">
                  <c:v>44225</c:v>
                </c:pt>
                <c:pt idx="1427">
                  <c:v>44224</c:v>
                </c:pt>
                <c:pt idx="1428">
                  <c:v>44223</c:v>
                </c:pt>
                <c:pt idx="1429">
                  <c:v>44222</c:v>
                </c:pt>
                <c:pt idx="1430">
                  <c:v>44221</c:v>
                </c:pt>
                <c:pt idx="1431">
                  <c:v>44218</c:v>
                </c:pt>
                <c:pt idx="1432">
                  <c:v>44217</c:v>
                </c:pt>
                <c:pt idx="1433">
                  <c:v>44216</c:v>
                </c:pt>
                <c:pt idx="1434">
                  <c:v>44215</c:v>
                </c:pt>
                <c:pt idx="1435">
                  <c:v>44211</c:v>
                </c:pt>
                <c:pt idx="1436">
                  <c:v>44210</c:v>
                </c:pt>
                <c:pt idx="1437">
                  <c:v>44209</c:v>
                </c:pt>
                <c:pt idx="1438">
                  <c:v>44208</c:v>
                </c:pt>
                <c:pt idx="1439">
                  <c:v>44207</c:v>
                </c:pt>
                <c:pt idx="1440">
                  <c:v>44204</c:v>
                </c:pt>
                <c:pt idx="1441">
                  <c:v>44203</c:v>
                </c:pt>
                <c:pt idx="1442">
                  <c:v>44202</c:v>
                </c:pt>
                <c:pt idx="1443">
                  <c:v>44201</c:v>
                </c:pt>
                <c:pt idx="1444">
                  <c:v>44200</c:v>
                </c:pt>
                <c:pt idx="1445">
                  <c:v>44196</c:v>
                </c:pt>
                <c:pt idx="1446">
                  <c:v>44195</c:v>
                </c:pt>
                <c:pt idx="1447">
                  <c:v>44194</c:v>
                </c:pt>
                <c:pt idx="1448">
                  <c:v>44193</c:v>
                </c:pt>
                <c:pt idx="1449">
                  <c:v>44189</c:v>
                </c:pt>
                <c:pt idx="1450">
                  <c:v>44188</c:v>
                </c:pt>
                <c:pt idx="1451">
                  <c:v>44187</c:v>
                </c:pt>
                <c:pt idx="1452">
                  <c:v>44186</c:v>
                </c:pt>
                <c:pt idx="1453">
                  <c:v>44183</c:v>
                </c:pt>
                <c:pt idx="1454">
                  <c:v>44182</c:v>
                </c:pt>
                <c:pt idx="1455">
                  <c:v>44181</c:v>
                </c:pt>
                <c:pt idx="1456">
                  <c:v>44180</c:v>
                </c:pt>
                <c:pt idx="1457">
                  <c:v>44179</c:v>
                </c:pt>
                <c:pt idx="1458">
                  <c:v>44176</c:v>
                </c:pt>
                <c:pt idx="1459">
                  <c:v>44175</c:v>
                </c:pt>
                <c:pt idx="1460">
                  <c:v>44174</c:v>
                </c:pt>
                <c:pt idx="1461">
                  <c:v>44173</c:v>
                </c:pt>
                <c:pt idx="1462">
                  <c:v>44172</c:v>
                </c:pt>
                <c:pt idx="1463">
                  <c:v>44169</c:v>
                </c:pt>
                <c:pt idx="1464">
                  <c:v>44168</c:v>
                </c:pt>
                <c:pt idx="1465">
                  <c:v>44167</c:v>
                </c:pt>
                <c:pt idx="1466">
                  <c:v>44166</c:v>
                </c:pt>
                <c:pt idx="1467">
                  <c:v>44165</c:v>
                </c:pt>
                <c:pt idx="1468">
                  <c:v>44162</c:v>
                </c:pt>
                <c:pt idx="1469">
                  <c:v>44160</c:v>
                </c:pt>
                <c:pt idx="1470">
                  <c:v>44159</c:v>
                </c:pt>
                <c:pt idx="1471">
                  <c:v>44158</c:v>
                </c:pt>
                <c:pt idx="1472">
                  <c:v>44155</c:v>
                </c:pt>
                <c:pt idx="1473">
                  <c:v>44154</c:v>
                </c:pt>
                <c:pt idx="1474">
                  <c:v>44153</c:v>
                </c:pt>
                <c:pt idx="1475">
                  <c:v>44152</c:v>
                </c:pt>
                <c:pt idx="1476">
                  <c:v>44151</c:v>
                </c:pt>
                <c:pt idx="1477">
                  <c:v>44148</c:v>
                </c:pt>
                <c:pt idx="1478">
                  <c:v>44147</c:v>
                </c:pt>
                <c:pt idx="1479">
                  <c:v>44145</c:v>
                </c:pt>
                <c:pt idx="1480">
                  <c:v>44144</c:v>
                </c:pt>
                <c:pt idx="1481">
                  <c:v>44141</c:v>
                </c:pt>
                <c:pt idx="1482">
                  <c:v>44140</c:v>
                </c:pt>
                <c:pt idx="1483">
                  <c:v>44139</c:v>
                </c:pt>
                <c:pt idx="1484">
                  <c:v>44138</c:v>
                </c:pt>
                <c:pt idx="1485">
                  <c:v>44137</c:v>
                </c:pt>
                <c:pt idx="1486">
                  <c:v>44134</c:v>
                </c:pt>
                <c:pt idx="1487">
                  <c:v>44133</c:v>
                </c:pt>
                <c:pt idx="1488">
                  <c:v>44132</c:v>
                </c:pt>
                <c:pt idx="1489">
                  <c:v>44131</c:v>
                </c:pt>
                <c:pt idx="1490">
                  <c:v>44130</c:v>
                </c:pt>
                <c:pt idx="1491">
                  <c:v>44127</c:v>
                </c:pt>
                <c:pt idx="1492">
                  <c:v>44126</c:v>
                </c:pt>
                <c:pt idx="1493">
                  <c:v>44125</c:v>
                </c:pt>
                <c:pt idx="1494">
                  <c:v>44124</c:v>
                </c:pt>
                <c:pt idx="1495">
                  <c:v>44123</c:v>
                </c:pt>
                <c:pt idx="1496">
                  <c:v>44120</c:v>
                </c:pt>
                <c:pt idx="1497">
                  <c:v>44119</c:v>
                </c:pt>
                <c:pt idx="1498">
                  <c:v>44118</c:v>
                </c:pt>
                <c:pt idx="1499">
                  <c:v>44117</c:v>
                </c:pt>
                <c:pt idx="1500">
                  <c:v>44113</c:v>
                </c:pt>
                <c:pt idx="1501">
                  <c:v>44112</c:v>
                </c:pt>
                <c:pt idx="1502">
                  <c:v>44111</c:v>
                </c:pt>
                <c:pt idx="1503">
                  <c:v>44110</c:v>
                </c:pt>
                <c:pt idx="1504">
                  <c:v>44109</c:v>
                </c:pt>
              </c:numCache>
            </c:numRef>
          </c:cat>
          <c:val>
            <c:numRef>
              <c:f>'Interest rate'!$Z$5:$Z$1509</c:f>
              <c:numCache>
                <c:formatCode>0.00%</c:formatCode>
                <c:ptCount val="1505"/>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3.7499999999999999E-2</c:v>
                </c:pt>
                <c:pt idx="15">
                  <c:v>3.7499999999999999E-2</c:v>
                </c:pt>
                <c:pt idx="16">
                  <c:v>3.7499999999999999E-2</c:v>
                </c:pt>
                <c:pt idx="17">
                  <c:v>3.7499999999999999E-2</c:v>
                </c:pt>
                <c:pt idx="18">
                  <c:v>3.7499999999999999E-2</c:v>
                </c:pt>
                <c:pt idx="19">
                  <c:v>3.7499999999999999E-2</c:v>
                </c:pt>
                <c:pt idx="20">
                  <c:v>3.7499999999999999E-2</c:v>
                </c:pt>
                <c:pt idx="21">
                  <c:v>3.7499999999999999E-2</c:v>
                </c:pt>
                <c:pt idx="22">
                  <c:v>3.7499999999999999E-2</c:v>
                </c:pt>
                <c:pt idx="23">
                  <c:v>3.7499999999999999E-2</c:v>
                </c:pt>
                <c:pt idx="24">
                  <c:v>3.7499999999999999E-2</c:v>
                </c:pt>
                <c:pt idx="25">
                  <c:v>3.7499999999999999E-2</c:v>
                </c:pt>
                <c:pt idx="26">
                  <c:v>3.7499999999999999E-2</c:v>
                </c:pt>
                <c:pt idx="27">
                  <c:v>3.7499999999999999E-2</c:v>
                </c:pt>
                <c:pt idx="28">
                  <c:v>3.7499999999999999E-2</c:v>
                </c:pt>
                <c:pt idx="29">
                  <c:v>3.7499999999999999E-2</c:v>
                </c:pt>
                <c:pt idx="30">
                  <c:v>3.7499999999999999E-2</c:v>
                </c:pt>
                <c:pt idx="31">
                  <c:v>3.7499999999999999E-2</c:v>
                </c:pt>
                <c:pt idx="32">
                  <c:v>3.7499999999999999E-2</c:v>
                </c:pt>
                <c:pt idx="33">
                  <c:v>3.7499999999999999E-2</c:v>
                </c:pt>
                <c:pt idx="34">
                  <c:v>3.7499999999999999E-2</c:v>
                </c:pt>
                <c:pt idx="35">
                  <c:v>3.7499999999999999E-2</c:v>
                </c:pt>
                <c:pt idx="36">
                  <c:v>3.7499999999999999E-2</c:v>
                </c:pt>
                <c:pt idx="37">
                  <c:v>3.7499999999999999E-2</c:v>
                </c:pt>
                <c:pt idx="38">
                  <c:v>3.7499999999999999E-2</c:v>
                </c:pt>
                <c:pt idx="39">
                  <c:v>3.7499999999999999E-2</c:v>
                </c:pt>
                <c:pt idx="40">
                  <c:v>3.7499999999999999E-2</c:v>
                </c:pt>
                <c:pt idx="41">
                  <c:v>3.7499999999999999E-2</c:v>
                </c:pt>
                <c:pt idx="42">
                  <c:v>3.7499999999999999E-2</c:v>
                </c:pt>
                <c:pt idx="43">
                  <c:v>3.7499999999999999E-2</c:v>
                </c:pt>
                <c:pt idx="44">
                  <c:v>3.7499999999999999E-2</c:v>
                </c:pt>
                <c:pt idx="45">
                  <c:v>3.7499999999999999E-2</c:v>
                </c:pt>
                <c:pt idx="46">
                  <c:v>3.7499999999999999E-2</c:v>
                </c:pt>
                <c:pt idx="47">
                  <c:v>3.7499999999999999E-2</c:v>
                </c:pt>
                <c:pt idx="48">
                  <c:v>3.7499999999999999E-2</c:v>
                </c:pt>
                <c:pt idx="49">
                  <c:v>3.7499999999999999E-2</c:v>
                </c:pt>
                <c:pt idx="50">
                  <c:v>3.7499999999999999E-2</c:v>
                </c:pt>
                <c:pt idx="51">
                  <c:v>3.7499999999999999E-2</c:v>
                </c:pt>
                <c:pt idx="52">
                  <c:v>3.7499999999999999E-2</c:v>
                </c:pt>
                <c:pt idx="53">
                  <c:v>3.7499999999999999E-2</c:v>
                </c:pt>
                <c:pt idx="54">
                  <c:v>3.7499999999999999E-2</c:v>
                </c:pt>
                <c:pt idx="55">
                  <c:v>3.7499999999999999E-2</c:v>
                </c:pt>
                <c:pt idx="56">
                  <c:v>3.7499999999999999E-2</c:v>
                </c:pt>
                <c:pt idx="57">
                  <c:v>3.7499999999999999E-2</c:v>
                </c:pt>
                <c:pt idx="58">
                  <c:v>3.7499999999999999E-2</c:v>
                </c:pt>
                <c:pt idx="59">
                  <c:v>3.7499999999999999E-2</c:v>
                </c:pt>
                <c:pt idx="60">
                  <c:v>3.7499999999999999E-2</c:v>
                </c:pt>
                <c:pt idx="61">
                  <c:v>3.7499999999999999E-2</c:v>
                </c:pt>
                <c:pt idx="62">
                  <c:v>3.7499999999999999E-2</c:v>
                </c:pt>
                <c:pt idx="63">
                  <c:v>3.7499999999999999E-2</c:v>
                </c:pt>
                <c:pt idx="64">
                  <c:v>3.7499999999999999E-2</c:v>
                </c:pt>
                <c:pt idx="65">
                  <c:v>3.7499999999999999E-2</c:v>
                </c:pt>
                <c:pt idx="66">
                  <c:v>3.7499999999999999E-2</c:v>
                </c:pt>
                <c:pt idx="67">
                  <c:v>3.7499999999999999E-2</c:v>
                </c:pt>
                <c:pt idx="68">
                  <c:v>3.7499999999999999E-2</c:v>
                </c:pt>
                <c:pt idx="69">
                  <c:v>3.7499999999999999E-2</c:v>
                </c:pt>
                <c:pt idx="70">
                  <c:v>3.7499999999999999E-2</c:v>
                </c:pt>
                <c:pt idx="71">
                  <c:v>3.7499999999999999E-2</c:v>
                </c:pt>
                <c:pt idx="72">
                  <c:v>3.7499999999999999E-2</c:v>
                </c:pt>
                <c:pt idx="73">
                  <c:v>3.7499999999999999E-2</c:v>
                </c:pt>
                <c:pt idx="74">
                  <c:v>3.7499999999999999E-2</c:v>
                </c:pt>
                <c:pt idx="75">
                  <c:v>3.7499999999999999E-2</c:v>
                </c:pt>
                <c:pt idx="76">
                  <c:v>3.7499999999999999E-2</c:v>
                </c:pt>
                <c:pt idx="77">
                  <c:v>3.7499999999999999E-2</c:v>
                </c:pt>
                <c:pt idx="78">
                  <c:v>3.7499999999999999E-2</c:v>
                </c:pt>
                <c:pt idx="79">
                  <c:v>3.7499999999999999E-2</c:v>
                </c:pt>
                <c:pt idx="80">
                  <c:v>3.7499999999999999E-2</c:v>
                </c:pt>
                <c:pt idx="81">
                  <c:v>3.7499999999999999E-2</c:v>
                </c:pt>
                <c:pt idx="82">
                  <c:v>3.7499999999999999E-2</c:v>
                </c:pt>
                <c:pt idx="83">
                  <c:v>3.7499999999999999E-2</c:v>
                </c:pt>
                <c:pt idx="84">
                  <c:v>3.7499999999999999E-2</c:v>
                </c:pt>
                <c:pt idx="85">
                  <c:v>3.7499999999999999E-2</c:v>
                </c:pt>
                <c:pt idx="86">
                  <c:v>3.7499999999999999E-2</c:v>
                </c:pt>
                <c:pt idx="87">
                  <c:v>3.7499999999999999E-2</c:v>
                </c:pt>
                <c:pt idx="88">
                  <c:v>3.7499999999999999E-2</c:v>
                </c:pt>
                <c:pt idx="89">
                  <c:v>3.7499999999999999E-2</c:v>
                </c:pt>
                <c:pt idx="90">
                  <c:v>3.7499999999999999E-2</c:v>
                </c:pt>
                <c:pt idx="91">
                  <c:v>3.7499999999999999E-2</c:v>
                </c:pt>
                <c:pt idx="92">
                  <c:v>3.7499999999999999E-2</c:v>
                </c:pt>
                <c:pt idx="93">
                  <c:v>3.7499999999999999E-2</c:v>
                </c:pt>
                <c:pt idx="94">
                  <c:v>3.7499999999999999E-2</c:v>
                </c:pt>
                <c:pt idx="95">
                  <c:v>3.7499999999999999E-2</c:v>
                </c:pt>
                <c:pt idx="96">
                  <c:v>3.7499999999999999E-2</c:v>
                </c:pt>
                <c:pt idx="97">
                  <c:v>3.7499999999999999E-2</c:v>
                </c:pt>
                <c:pt idx="98">
                  <c:v>3.7499999999999999E-2</c:v>
                </c:pt>
                <c:pt idx="99">
                  <c:v>3.7499999999999999E-2</c:v>
                </c:pt>
                <c:pt idx="100">
                  <c:v>3.7499999999999999E-2</c:v>
                </c:pt>
                <c:pt idx="101">
                  <c:v>3.7499999999999999E-2</c:v>
                </c:pt>
                <c:pt idx="102">
                  <c:v>3.7499999999999999E-2</c:v>
                </c:pt>
                <c:pt idx="103">
                  <c:v>3.7499999999999999E-2</c:v>
                </c:pt>
                <c:pt idx="104">
                  <c:v>3.7499999999999999E-2</c:v>
                </c:pt>
                <c:pt idx="105">
                  <c:v>3.7499999999999999E-2</c:v>
                </c:pt>
                <c:pt idx="106">
                  <c:v>3.7499999999999999E-2</c:v>
                </c:pt>
                <c:pt idx="107">
                  <c:v>3.7499999999999999E-2</c:v>
                </c:pt>
                <c:pt idx="108">
                  <c:v>3.7499999999999999E-2</c:v>
                </c:pt>
                <c:pt idx="109">
                  <c:v>3.7499999999999999E-2</c:v>
                </c:pt>
                <c:pt idx="110">
                  <c:v>3.7499999999999999E-2</c:v>
                </c:pt>
                <c:pt idx="111">
                  <c:v>3.7499999999999999E-2</c:v>
                </c:pt>
                <c:pt idx="112">
                  <c:v>3.7499999999999999E-2</c:v>
                </c:pt>
                <c:pt idx="113">
                  <c:v>3.7499999999999999E-2</c:v>
                </c:pt>
                <c:pt idx="114">
                  <c:v>3.7499999999999999E-2</c:v>
                </c:pt>
                <c:pt idx="115">
                  <c:v>3.7499999999999999E-2</c:v>
                </c:pt>
                <c:pt idx="116">
                  <c:v>3.7499999999999999E-2</c:v>
                </c:pt>
                <c:pt idx="117">
                  <c:v>3.7499999999999999E-2</c:v>
                </c:pt>
                <c:pt idx="118">
                  <c:v>3.7499999999999999E-2</c:v>
                </c:pt>
                <c:pt idx="119">
                  <c:v>3.7499999999999999E-2</c:v>
                </c:pt>
                <c:pt idx="120">
                  <c:v>3.7499999999999999E-2</c:v>
                </c:pt>
                <c:pt idx="121">
                  <c:v>3.7499999999999999E-2</c:v>
                </c:pt>
                <c:pt idx="122">
                  <c:v>3.7499999999999999E-2</c:v>
                </c:pt>
                <c:pt idx="123">
                  <c:v>3.7499999999999999E-2</c:v>
                </c:pt>
                <c:pt idx="124">
                  <c:v>3.7499999999999999E-2</c:v>
                </c:pt>
                <c:pt idx="125">
                  <c:v>3.7499999999999999E-2</c:v>
                </c:pt>
                <c:pt idx="126">
                  <c:v>3.7499999999999999E-2</c:v>
                </c:pt>
                <c:pt idx="127">
                  <c:v>3.7499999999999999E-2</c:v>
                </c:pt>
                <c:pt idx="128">
                  <c:v>3.7499999999999999E-2</c:v>
                </c:pt>
                <c:pt idx="129">
                  <c:v>3.7499999999999999E-2</c:v>
                </c:pt>
                <c:pt idx="130">
                  <c:v>3.7499999999999999E-2</c:v>
                </c:pt>
                <c:pt idx="131">
                  <c:v>3.7499999999999999E-2</c:v>
                </c:pt>
                <c:pt idx="132">
                  <c:v>3.7499999999999999E-2</c:v>
                </c:pt>
                <c:pt idx="133">
                  <c:v>3.7499999999999999E-2</c:v>
                </c:pt>
                <c:pt idx="134">
                  <c:v>3.7499999999999999E-2</c:v>
                </c:pt>
                <c:pt idx="135">
                  <c:v>3.7499999999999999E-2</c:v>
                </c:pt>
                <c:pt idx="136">
                  <c:v>3.7499999999999999E-2</c:v>
                </c:pt>
                <c:pt idx="137">
                  <c:v>3.7499999999999999E-2</c:v>
                </c:pt>
                <c:pt idx="138">
                  <c:v>3.7499999999999999E-2</c:v>
                </c:pt>
                <c:pt idx="139">
                  <c:v>3.7499999999999999E-2</c:v>
                </c:pt>
                <c:pt idx="140">
                  <c:v>3.7499999999999999E-2</c:v>
                </c:pt>
                <c:pt idx="141">
                  <c:v>3.7499999999999999E-2</c:v>
                </c:pt>
                <c:pt idx="142">
                  <c:v>3.7499999999999999E-2</c:v>
                </c:pt>
                <c:pt idx="143">
                  <c:v>3.7499999999999999E-2</c:v>
                </c:pt>
                <c:pt idx="144">
                  <c:v>3.7499999999999999E-2</c:v>
                </c:pt>
                <c:pt idx="145">
                  <c:v>3.7499999999999999E-2</c:v>
                </c:pt>
                <c:pt idx="146">
                  <c:v>3.7499999999999999E-2</c:v>
                </c:pt>
                <c:pt idx="147">
                  <c:v>3.7499999999999999E-2</c:v>
                </c:pt>
                <c:pt idx="148">
                  <c:v>3.7499999999999999E-2</c:v>
                </c:pt>
                <c:pt idx="149">
                  <c:v>3.7499999999999999E-2</c:v>
                </c:pt>
                <c:pt idx="150">
                  <c:v>3.7499999999999999E-2</c:v>
                </c:pt>
                <c:pt idx="151">
                  <c:v>3.7499999999999999E-2</c:v>
                </c:pt>
                <c:pt idx="152">
                  <c:v>3.7499999999999999E-2</c:v>
                </c:pt>
                <c:pt idx="153">
                  <c:v>3.7499999999999999E-2</c:v>
                </c:pt>
                <c:pt idx="154">
                  <c:v>3.7499999999999999E-2</c:v>
                </c:pt>
                <c:pt idx="155">
                  <c:v>3.7499999999999999E-2</c:v>
                </c:pt>
                <c:pt idx="156">
                  <c:v>3.7499999999999999E-2</c:v>
                </c:pt>
                <c:pt idx="157">
                  <c:v>3.7499999999999999E-2</c:v>
                </c:pt>
                <c:pt idx="158">
                  <c:v>3.7499999999999999E-2</c:v>
                </c:pt>
                <c:pt idx="159">
                  <c:v>3.7499999999999999E-2</c:v>
                </c:pt>
                <c:pt idx="160">
                  <c:v>3.7499999999999999E-2</c:v>
                </c:pt>
                <c:pt idx="161">
                  <c:v>3.7499999999999999E-2</c:v>
                </c:pt>
                <c:pt idx="162">
                  <c:v>3.7499999999999999E-2</c:v>
                </c:pt>
                <c:pt idx="163">
                  <c:v>3.7499999999999999E-2</c:v>
                </c:pt>
                <c:pt idx="164">
                  <c:v>3.7499999999999999E-2</c:v>
                </c:pt>
                <c:pt idx="165">
                  <c:v>3.7499999999999999E-2</c:v>
                </c:pt>
                <c:pt idx="166">
                  <c:v>3.7499999999999999E-2</c:v>
                </c:pt>
                <c:pt idx="167">
                  <c:v>3.7499999999999999E-2</c:v>
                </c:pt>
                <c:pt idx="168">
                  <c:v>3.7499999999999999E-2</c:v>
                </c:pt>
                <c:pt idx="169">
                  <c:v>3.7499999999999999E-2</c:v>
                </c:pt>
                <c:pt idx="170">
                  <c:v>3.7499999999999999E-2</c:v>
                </c:pt>
                <c:pt idx="171">
                  <c:v>3.7499999999999999E-2</c:v>
                </c:pt>
                <c:pt idx="172">
                  <c:v>3.7499999999999999E-2</c:v>
                </c:pt>
                <c:pt idx="173">
                  <c:v>3.7499999999999999E-2</c:v>
                </c:pt>
                <c:pt idx="174">
                  <c:v>3.7499999999999999E-2</c:v>
                </c:pt>
                <c:pt idx="175">
                  <c:v>3.7499999999999999E-2</c:v>
                </c:pt>
                <c:pt idx="176">
                  <c:v>3.7499999999999999E-2</c:v>
                </c:pt>
                <c:pt idx="177">
                  <c:v>3.7499999999999999E-2</c:v>
                </c:pt>
                <c:pt idx="178">
                  <c:v>3.7499999999999999E-2</c:v>
                </c:pt>
                <c:pt idx="179">
                  <c:v>3.7499999999999999E-2</c:v>
                </c:pt>
                <c:pt idx="180">
                  <c:v>3.7499999999999999E-2</c:v>
                </c:pt>
                <c:pt idx="181">
                  <c:v>3.7499999999999999E-2</c:v>
                </c:pt>
                <c:pt idx="182">
                  <c:v>3.7499999999999999E-2</c:v>
                </c:pt>
                <c:pt idx="183">
                  <c:v>3.7499999999999999E-2</c:v>
                </c:pt>
                <c:pt idx="184">
                  <c:v>3.7499999999999999E-2</c:v>
                </c:pt>
                <c:pt idx="185">
                  <c:v>3.7499999999999999E-2</c:v>
                </c:pt>
                <c:pt idx="186">
                  <c:v>3.7499999999999999E-2</c:v>
                </c:pt>
                <c:pt idx="187">
                  <c:v>3.7499999999999999E-2</c:v>
                </c:pt>
                <c:pt idx="188">
                  <c:v>3.7499999999999999E-2</c:v>
                </c:pt>
                <c:pt idx="189">
                  <c:v>3.7499999999999999E-2</c:v>
                </c:pt>
                <c:pt idx="190">
                  <c:v>3.7499999999999999E-2</c:v>
                </c:pt>
                <c:pt idx="191">
                  <c:v>3.7499999999999999E-2</c:v>
                </c:pt>
                <c:pt idx="192">
                  <c:v>3.7499999999999999E-2</c:v>
                </c:pt>
                <c:pt idx="193">
                  <c:v>3.7499999999999999E-2</c:v>
                </c:pt>
                <c:pt idx="194">
                  <c:v>3.7499999999999999E-2</c:v>
                </c:pt>
                <c:pt idx="195">
                  <c:v>3.7499999999999999E-2</c:v>
                </c:pt>
                <c:pt idx="196">
                  <c:v>3.7499999999999999E-2</c:v>
                </c:pt>
                <c:pt idx="197">
                  <c:v>3.7499999999999999E-2</c:v>
                </c:pt>
                <c:pt idx="198">
                  <c:v>3.7499999999999999E-2</c:v>
                </c:pt>
                <c:pt idx="199">
                  <c:v>3.7499999999999999E-2</c:v>
                </c:pt>
                <c:pt idx="200">
                  <c:v>3.7499999999999999E-2</c:v>
                </c:pt>
                <c:pt idx="201">
                  <c:v>3.7499999999999999E-2</c:v>
                </c:pt>
                <c:pt idx="202">
                  <c:v>3.7499999999999999E-2</c:v>
                </c:pt>
                <c:pt idx="203">
                  <c:v>3.7499999999999999E-2</c:v>
                </c:pt>
                <c:pt idx="204">
                  <c:v>3.7499999999999999E-2</c:v>
                </c:pt>
                <c:pt idx="205">
                  <c:v>3.7499999999999999E-2</c:v>
                </c:pt>
                <c:pt idx="206">
                  <c:v>3.7499999999999999E-2</c:v>
                </c:pt>
                <c:pt idx="207">
                  <c:v>0.04</c:v>
                </c:pt>
                <c:pt idx="208">
                  <c:v>0.04</c:v>
                </c:pt>
                <c:pt idx="209">
                  <c:v>0.04</c:v>
                </c:pt>
                <c:pt idx="210">
                  <c:v>0.04</c:v>
                </c:pt>
                <c:pt idx="211">
                  <c:v>0.04</c:v>
                </c:pt>
                <c:pt idx="212">
                  <c:v>0.04</c:v>
                </c:pt>
                <c:pt idx="213">
                  <c:v>0.04</c:v>
                </c:pt>
                <c:pt idx="214">
                  <c:v>0.04</c:v>
                </c:pt>
                <c:pt idx="215">
                  <c:v>0.04</c:v>
                </c:pt>
                <c:pt idx="216">
                  <c:v>0.04</c:v>
                </c:pt>
                <c:pt idx="217">
                  <c:v>0.04</c:v>
                </c:pt>
                <c:pt idx="218">
                  <c:v>0.04</c:v>
                </c:pt>
                <c:pt idx="219">
                  <c:v>0.04</c:v>
                </c:pt>
                <c:pt idx="220">
                  <c:v>0.04</c:v>
                </c:pt>
                <c:pt idx="221">
                  <c:v>0.04</c:v>
                </c:pt>
                <c:pt idx="222">
                  <c:v>0.04</c:v>
                </c:pt>
                <c:pt idx="223">
                  <c:v>0.04</c:v>
                </c:pt>
                <c:pt idx="224">
                  <c:v>0.04</c:v>
                </c:pt>
                <c:pt idx="225">
                  <c:v>0.04</c:v>
                </c:pt>
                <c:pt idx="226">
                  <c:v>0.04</c:v>
                </c:pt>
                <c:pt idx="227">
                  <c:v>0.04</c:v>
                </c:pt>
                <c:pt idx="228">
                  <c:v>0.04</c:v>
                </c:pt>
                <c:pt idx="229">
                  <c:v>0.04</c:v>
                </c:pt>
                <c:pt idx="230">
                  <c:v>0.04</c:v>
                </c:pt>
                <c:pt idx="231">
                  <c:v>0.04</c:v>
                </c:pt>
                <c:pt idx="232">
                  <c:v>0.04</c:v>
                </c:pt>
                <c:pt idx="233">
                  <c:v>0.04</c:v>
                </c:pt>
                <c:pt idx="234">
                  <c:v>0.04</c:v>
                </c:pt>
                <c:pt idx="235">
                  <c:v>4.2500000000000003E-2</c:v>
                </c:pt>
                <c:pt idx="236">
                  <c:v>4.2500000000000003E-2</c:v>
                </c:pt>
                <c:pt idx="237">
                  <c:v>4.2500000000000003E-2</c:v>
                </c:pt>
                <c:pt idx="238">
                  <c:v>4.2500000000000003E-2</c:v>
                </c:pt>
                <c:pt idx="239">
                  <c:v>4.2500000000000003E-2</c:v>
                </c:pt>
                <c:pt idx="240">
                  <c:v>4.2500000000000003E-2</c:v>
                </c:pt>
                <c:pt idx="241">
                  <c:v>4.2500000000000003E-2</c:v>
                </c:pt>
                <c:pt idx="242">
                  <c:v>4.2500000000000003E-2</c:v>
                </c:pt>
                <c:pt idx="243">
                  <c:v>4.2500000000000003E-2</c:v>
                </c:pt>
                <c:pt idx="244">
                  <c:v>4.2500000000000003E-2</c:v>
                </c:pt>
                <c:pt idx="245">
                  <c:v>4.2500000000000003E-2</c:v>
                </c:pt>
                <c:pt idx="246">
                  <c:v>4.2500000000000003E-2</c:v>
                </c:pt>
                <c:pt idx="247">
                  <c:v>4.2500000000000003E-2</c:v>
                </c:pt>
                <c:pt idx="248">
                  <c:v>4.2500000000000003E-2</c:v>
                </c:pt>
                <c:pt idx="249">
                  <c:v>4.2500000000000003E-2</c:v>
                </c:pt>
                <c:pt idx="250">
                  <c:v>4.2500000000000003E-2</c:v>
                </c:pt>
                <c:pt idx="251">
                  <c:v>4.2500000000000003E-2</c:v>
                </c:pt>
                <c:pt idx="252">
                  <c:v>4.2500000000000003E-2</c:v>
                </c:pt>
                <c:pt idx="253">
                  <c:v>4.2500000000000003E-2</c:v>
                </c:pt>
                <c:pt idx="254">
                  <c:v>4.2500000000000003E-2</c:v>
                </c:pt>
                <c:pt idx="255">
                  <c:v>4.2500000000000003E-2</c:v>
                </c:pt>
                <c:pt idx="256">
                  <c:v>4.2500000000000003E-2</c:v>
                </c:pt>
                <c:pt idx="257">
                  <c:v>4.2500000000000003E-2</c:v>
                </c:pt>
                <c:pt idx="258">
                  <c:v>4.2500000000000003E-2</c:v>
                </c:pt>
                <c:pt idx="259">
                  <c:v>4.2500000000000003E-2</c:v>
                </c:pt>
                <c:pt idx="260">
                  <c:v>4.2500000000000003E-2</c:v>
                </c:pt>
                <c:pt idx="261">
                  <c:v>4.2500000000000003E-2</c:v>
                </c:pt>
                <c:pt idx="262">
                  <c:v>4.2500000000000003E-2</c:v>
                </c:pt>
                <c:pt idx="263">
                  <c:v>4.2500000000000003E-2</c:v>
                </c:pt>
                <c:pt idx="264">
                  <c:v>4.4999999999999998E-2</c:v>
                </c:pt>
                <c:pt idx="265">
                  <c:v>4.4999999999999998E-2</c:v>
                </c:pt>
                <c:pt idx="266">
                  <c:v>4.4999999999999998E-2</c:v>
                </c:pt>
                <c:pt idx="267">
                  <c:v>4.4999999999999998E-2</c:v>
                </c:pt>
                <c:pt idx="268">
                  <c:v>4.4999999999999998E-2</c:v>
                </c:pt>
                <c:pt idx="269">
                  <c:v>4.4999999999999998E-2</c:v>
                </c:pt>
                <c:pt idx="270">
                  <c:v>4.4999999999999998E-2</c:v>
                </c:pt>
                <c:pt idx="271">
                  <c:v>4.4999999999999998E-2</c:v>
                </c:pt>
                <c:pt idx="272">
                  <c:v>4.4999999999999998E-2</c:v>
                </c:pt>
                <c:pt idx="273">
                  <c:v>4.4999999999999998E-2</c:v>
                </c:pt>
                <c:pt idx="274">
                  <c:v>4.4999999999999998E-2</c:v>
                </c:pt>
                <c:pt idx="275">
                  <c:v>4.4999999999999998E-2</c:v>
                </c:pt>
                <c:pt idx="276">
                  <c:v>4.4999999999999998E-2</c:v>
                </c:pt>
                <c:pt idx="277">
                  <c:v>4.4999999999999998E-2</c:v>
                </c:pt>
                <c:pt idx="278">
                  <c:v>4.4999999999999998E-2</c:v>
                </c:pt>
                <c:pt idx="279">
                  <c:v>4.4999999999999998E-2</c:v>
                </c:pt>
                <c:pt idx="280">
                  <c:v>4.4999999999999998E-2</c:v>
                </c:pt>
                <c:pt idx="281">
                  <c:v>4.4999999999999998E-2</c:v>
                </c:pt>
                <c:pt idx="282">
                  <c:v>4.4999999999999998E-2</c:v>
                </c:pt>
                <c:pt idx="283">
                  <c:v>4.4999999999999998E-2</c:v>
                </c:pt>
                <c:pt idx="284">
                  <c:v>4.4999999999999998E-2</c:v>
                </c:pt>
                <c:pt idx="285">
                  <c:v>4.4999999999999998E-2</c:v>
                </c:pt>
                <c:pt idx="286">
                  <c:v>4.4999999999999998E-2</c:v>
                </c:pt>
                <c:pt idx="287">
                  <c:v>4.4999999999999998E-2</c:v>
                </c:pt>
                <c:pt idx="288">
                  <c:v>4.4999999999999998E-2</c:v>
                </c:pt>
                <c:pt idx="289">
                  <c:v>4.4999999999999998E-2</c:v>
                </c:pt>
                <c:pt idx="290">
                  <c:v>4.4999999999999998E-2</c:v>
                </c:pt>
                <c:pt idx="291">
                  <c:v>4.4999999999999998E-2</c:v>
                </c:pt>
                <c:pt idx="292">
                  <c:v>4.4999999999999998E-2</c:v>
                </c:pt>
                <c:pt idx="293">
                  <c:v>4.4999999999999998E-2</c:v>
                </c:pt>
                <c:pt idx="294">
                  <c:v>4.4999999999999998E-2</c:v>
                </c:pt>
                <c:pt idx="295">
                  <c:v>4.4999999999999998E-2</c:v>
                </c:pt>
                <c:pt idx="296">
                  <c:v>4.4999999999999998E-2</c:v>
                </c:pt>
                <c:pt idx="297">
                  <c:v>4.4999999999999998E-2</c:v>
                </c:pt>
                <c:pt idx="298">
                  <c:v>4.4999999999999998E-2</c:v>
                </c:pt>
                <c:pt idx="299">
                  <c:v>4.4999999999999998E-2</c:v>
                </c:pt>
                <c:pt idx="300">
                  <c:v>4.4999999999999998E-2</c:v>
                </c:pt>
                <c:pt idx="301">
                  <c:v>4.4999999999999998E-2</c:v>
                </c:pt>
                <c:pt idx="302">
                  <c:v>4.4999999999999998E-2</c:v>
                </c:pt>
                <c:pt idx="303">
                  <c:v>4.4999999999999998E-2</c:v>
                </c:pt>
                <c:pt idx="304">
                  <c:v>4.4999999999999998E-2</c:v>
                </c:pt>
                <c:pt idx="305">
                  <c:v>4.4999999999999998E-2</c:v>
                </c:pt>
                <c:pt idx="306">
                  <c:v>4.4999999999999998E-2</c:v>
                </c:pt>
                <c:pt idx="307">
                  <c:v>4.4999999999999998E-2</c:v>
                </c:pt>
                <c:pt idx="308">
                  <c:v>4.4999999999999998E-2</c:v>
                </c:pt>
                <c:pt idx="309">
                  <c:v>4.4999999999999998E-2</c:v>
                </c:pt>
                <c:pt idx="310">
                  <c:v>4.4999999999999998E-2</c:v>
                </c:pt>
                <c:pt idx="311">
                  <c:v>4.4999999999999998E-2</c:v>
                </c:pt>
                <c:pt idx="312">
                  <c:v>4.4999999999999998E-2</c:v>
                </c:pt>
                <c:pt idx="313">
                  <c:v>4.4999999999999998E-2</c:v>
                </c:pt>
                <c:pt idx="314">
                  <c:v>4.4999999999999998E-2</c:v>
                </c:pt>
                <c:pt idx="315">
                  <c:v>4.4999999999999998E-2</c:v>
                </c:pt>
                <c:pt idx="316">
                  <c:v>4.4999999999999998E-2</c:v>
                </c:pt>
                <c:pt idx="317">
                  <c:v>4.4999999999999998E-2</c:v>
                </c:pt>
                <c:pt idx="318">
                  <c:v>4.4999999999999998E-2</c:v>
                </c:pt>
                <c:pt idx="319">
                  <c:v>4.4999999999999998E-2</c:v>
                </c:pt>
                <c:pt idx="320">
                  <c:v>4.4999999999999998E-2</c:v>
                </c:pt>
                <c:pt idx="321">
                  <c:v>4.4999999999999998E-2</c:v>
                </c:pt>
                <c:pt idx="322">
                  <c:v>4.4999999999999998E-2</c:v>
                </c:pt>
                <c:pt idx="323">
                  <c:v>4.4999999999999998E-2</c:v>
                </c:pt>
                <c:pt idx="324">
                  <c:v>4.4999999999999998E-2</c:v>
                </c:pt>
                <c:pt idx="325">
                  <c:v>4.4999999999999998E-2</c:v>
                </c:pt>
                <c:pt idx="326">
                  <c:v>4.4999999999999998E-2</c:v>
                </c:pt>
                <c:pt idx="327">
                  <c:v>4.4999999999999998E-2</c:v>
                </c:pt>
                <c:pt idx="328">
                  <c:v>4.4999999999999998E-2</c:v>
                </c:pt>
                <c:pt idx="329">
                  <c:v>4.4999999999999998E-2</c:v>
                </c:pt>
                <c:pt idx="330">
                  <c:v>4.4999999999999998E-2</c:v>
                </c:pt>
                <c:pt idx="331">
                  <c:v>4.4999999999999998E-2</c:v>
                </c:pt>
                <c:pt idx="332">
                  <c:v>4.4999999999999998E-2</c:v>
                </c:pt>
                <c:pt idx="333">
                  <c:v>4.4999999999999998E-2</c:v>
                </c:pt>
                <c:pt idx="334">
                  <c:v>4.4999999999999998E-2</c:v>
                </c:pt>
                <c:pt idx="335">
                  <c:v>4.4999999999999998E-2</c:v>
                </c:pt>
                <c:pt idx="336">
                  <c:v>4.4999999999999998E-2</c:v>
                </c:pt>
                <c:pt idx="337">
                  <c:v>4.4999999999999998E-2</c:v>
                </c:pt>
                <c:pt idx="338">
                  <c:v>4.4999999999999998E-2</c:v>
                </c:pt>
                <c:pt idx="339">
                  <c:v>4.4999999999999998E-2</c:v>
                </c:pt>
                <c:pt idx="340">
                  <c:v>4.4999999999999998E-2</c:v>
                </c:pt>
                <c:pt idx="341">
                  <c:v>4.4999999999999998E-2</c:v>
                </c:pt>
                <c:pt idx="342">
                  <c:v>4.4999999999999998E-2</c:v>
                </c:pt>
                <c:pt idx="343">
                  <c:v>4.4999999999999998E-2</c:v>
                </c:pt>
                <c:pt idx="344">
                  <c:v>4.4999999999999998E-2</c:v>
                </c:pt>
                <c:pt idx="345">
                  <c:v>4.4999999999999998E-2</c:v>
                </c:pt>
                <c:pt idx="346">
                  <c:v>4.4999999999999998E-2</c:v>
                </c:pt>
                <c:pt idx="347">
                  <c:v>4.4999999999999998E-2</c:v>
                </c:pt>
                <c:pt idx="348">
                  <c:v>4.4999999999999998E-2</c:v>
                </c:pt>
                <c:pt idx="349">
                  <c:v>4.4999999999999998E-2</c:v>
                </c:pt>
                <c:pt idx="350">
                  <c:v>4.4999999999999998E-2</c:v>
                </c:pt>
                <c:pt idx="351">
                  <c:v>4.4999999999999998E-2</c:v>
                </c:pt>
                <c:pt idx="352">
                  <c:v>4.4999999999999998E-2</c:v>
                </c:pt>
                <c:pt idx="353">
                  <c:v>4.4999999999999998E-2</c:v>
                </c:pt>
                <c:pt idx="354">
                  <c:v>4.4999999999999998E-2</c:v>
                </c:pt>
                <c:pt idx="355">
                  <c:v>4.4999999999999998E-2</c:v>
                </c:pt>
                <c:pt idx="356">
                  <c:v>4.4999999999999998E-2</c:v>
                </c:pt>
                <c:pt idx="357">
                  <c:v>4.4999999999999998E-2</c:v>
                </c:pt>
                <c:pt idx="358">
                  <c:v>4.4999999999999998E-2</c:v>
                </c:pt>
                <c:pt idx="359">
                  <c:v>4.4999999999999998E-2</c:v>
                </c:pt>
                <c:pt idx="360">
                  <c:v>4.4999999999999998E-2</c:v>
                </c:pt>
                <c:pt idx="361">
                  <c:v>4.4999999999999998E-2</c:v>
                </c:pt>
                <c:pt idx="362">
                  <c:v>4.4999999999999998E-2</c:v>
                </c:pt>
                <c:pt idx="363">
                  <c:v>4.4999999999999998E-2</c:v>
                </c:pt>
                <c:pt idx="364">
                  <c:v>4.4999999999999998E-2</c:v>
                </c:pt>
                <c:pt idx="365">
                  <c:v>4.4999999999999998E-2</c:v>
                </c:pt>
                <c:pt idx="366">
                  <c:v>4.4999999999999998E-2</c:v>
                </c:pt>
                <c:pt idx="367">
                  <c:v>4.4999999999999998E-2</c:v>
                </c:pt>
                <c:pt idx="368">
                  <c:v>4.4999999999999998E-2</c:v>
                </c:pt>
                <c:pt idx="369">
                  <c:v>4.4999999999999998E-2</c:v>
                </c:pt>
                <c:pt idx="370">
                  <c:v>4.4999999999999998E-2</c:v>
                </c:pt>
                <c:pt idx="371">
                  <c:v>4.4999999999999998E-2</c:v>
                </c:pt>
                <c:pt idx="372">
                  <c:v>4.4999999999999998E-2</c:v>
                </c:pt>
                <c:pt idx="373">
                  <c:v>4.4999999999999998E-2</c:v>
                </c:pt>
                <c:pt idx="374">
                  <c:v>4.4999999999999998E-2</c:v>
                </c:pt>
                <c:pt idx="375">
                  <c:v>4.4999999999999998E-2</c:v>
                </c:pt>
                <c:pt idx="376">
                  <c:v>4.4999999999999998E-2</c:v>
                </c:pt>
                <c:pt idx="377">
                  <c:v>4.4999999999999998E-2</c:v>
                </c:pt>
                <c:pt idx="378">
                  <c:v>4.4999999999999998E-2</c:v>
                </c:pt>
                <c:pt idx="379">
                  <c:v>4.4999999999999998E-2</c:v>
                </c:pt>
                <c:pt idx="380">
                  <c:v>4.4999999999999998E-2</c:v>
                </c:pt>
                <c:pt idx="381">
                  <c:v>4.4999999999999998E-2</c:v>
                </c:pt>
                <c:pt idx="382">
                  <c:v>4.4999999999999998E-2</c:v>
                </c:pt>
                <c:pt idx="383">
                  <c:v>4.4999999999999998E-2</c:v>
                </c:pt>
                <c:pt idx="384">
                  <c:v>4.4999999999999998E-2</c:v>
                </c:pt>
                <c:pt idx="385">
                  <c:v>4.4999999999999998E-2</c:v>
                </c:pt>
                <c:pt idx="386">
                  <c:v>4.4999999999999998E-2</c:v>
                </c:pt>
                <c:pt idx="387">
                  <c:v>4.4999999999999998E-2</c:v>
                </c:pt>
                <c:pt idx="388">
                  <c:v>4.4999999999999998E-2</c:v>
                </c:pt>
                <c:pt idx="389">
                  <c:v>4.4999999999999998E-2</c:v>
                </c:pt>
                <c:pt idx="390">
                  <c:v>4.4999999999999998E-2</c:v>
                </c:pt>
                <c:pt idx="391">
                  <c:v>4.4999999999999998E-2</c:v>
                </c:pt>
                <c:pt idx="392">
                  <c:v>4.4999999999999998E-2</c:v>
                </c:pt>
                <c:pt idx="393">
                  <c:v>4.4999999999999998E-2</c:v>
                </c:pt>
                <c:pt idx="394">
                  <c:v>4.4999999999999998E-2</c:v>
                </c:pt>
                <c:pt idx="395">
                  <c:v>4.4999999999999998E-2</c:v>
                </c:pt>
                <c:pt idx="396">
                  <c:v>4.4999999999999998E-2</c:v>
                </c:pt>
                <c:pt idx="397">
                  <c:v>4.4999999999999998E-2</c:v>
                </c:pt>
                <c:pt idx="398">
                  <c:v>4.4999999999999998E-2</c:v>
                </c:pt>
                <c:pt idx="399">
                  <c:v>4.4999999999999998E-2</c:v>
                </c:pt>
                <c:pt idx="400">
                  <c:v>4.4999999999999998E-2</c:v>
                </c:pt>
                <c:pt idx="401">
                  <c:v>4.4999999999999998E-2</c:v>
                </c:pt>
                <c:pt idx="402">
                  <c:v>4.4999999999999998E-2</c:v>
                </c:pt>
                <c:pt idx="403">
                  <c:v>4.4999999999999998E-2</c:v>
                </c:pt>
                <c:pt idx="404">
                  <c:v>4.4999999999999998E-2</c:v>
                </c:pt>
                <c:pt idx="405">
                  <c:v>4.4999999999999998E-2</c:v>
                </c:pt>
                <c:pt idx="406">
                  <c:v>4.4999999999999998E-2</c:v>
                </c:pt>
                <c:pt idx="407">
                  <c:v>4.4999999999999998E-2</c:v>
                </c:pt>
                <c:pt idx="408">
                  <c:v>4.4999999999999998E-2</c:v>
                </c:pt>
                <c:pt idx="409">
                  <c:v>4.4999999999999998E-2</c:v>
                </c:pt>
                <c:pt idx="410">
                  <c:v>4.4999999999999998E-2</c:v>
                </c:pt>
                <c:pt idx="411">
                  <c:v>4.4999999999999998E-2</c:v>
                </c:pt>
                <c:pt idx="412">
                  <c:v>4.4999999999999998E-2</c:v>
                </c:pt>
                <c:pt idx="413">
                  <c:v>4.4999999999999998E-2</c:v>
                </c:pt>
                <c:pt idx="414">
                  <c:v>4.4999999999999998E-2</c:v>
                </c:pt>
                <c:pt idx="415">
                  <c:v>4.4999999999999998E-2</c:v>
                </c:pt>
                <c:pt idx="416">
                  <c:v>4.4999999999999998E-2</c:v>
                </c:pt>
                <c:pt idx="417">
                  <c:v>4.4999999999999998E-2</c:v>
                </c:pt>
                <c:pt idx="418">
                  <c:v>4.4999999999999998E-2</c:v>
                </c:pt>
                <c:pt idx="419">
                  <c:v>4.4999999999999998E-2</c:v>
                </c:pt>
                <c:pt idx="420">
                  <c:v>4.4999999999999998E-2</c:v>
                </c:pt>
                <c:pt idx="421">
                  <c:v>4.4999999999999998E-2</c:v>
                </c:pt>
                <c:pt idx="422">
                  <c:v>4.4999999999999998E-2</c:v>
                </c:pt>
                <c:pt idx="423">
                  <c:v>4.4999999999999998E-2</c:v>
                </c:pt>
                <c:pt idx="424">
                  <c:v>4.4999999999999998E-2</c:v>
                </c:pt>
                <c:pt idx="425">
                  <c:v>4.4999999999999998E-2</c:v>
                </c:pt>
                <c:pt idx="426">
                  <c:v>4.4999999999999998E-2</c:v>
                </c:pt>
                <c:pt idx="427">
                  <c:v>4.4999999999999998E-2</c:v>
                </c:pt>
                <c:pt idx="428">
                  <c:v>4.4999999999999998E-2</c:v>
                </c:pt>
                <c:pt idx="429">
                  <c:v>4.4999999999999998E-2</c:v>
                </c:pt>
                <c:pt idx="430">
                  <c:v>4.4999999999999998E-2</c:v>
                </c:pt>
                <c:pt idx="431">
                  <c:v>4.4999999999999998E-2</c:v>
                </c:pt>
                <c:pt idx="432">
                  <c:v>4.4999999999999998E-2</c:v>
                </c:pt>
                <c:pt idx="433">
                  <c:v>4.4999999999999998E-2</c:v>
                </c:pt>
                <c:pt idx="434">
                  <c:v>4.4999999999999998E-2</c:v>
                </c:pt>
                <c:pt idx="435">
                  <c:v>4.4999999999999998E-2</c:v>
                </c:pt>
                <c:pt idx="436">
                  <c:v>4.4999999999999998E-2</c:v>
                </c:pt>
                <c:pt idx="437">
                  <c:v>4.4999999999999998E-2</c:v>
                </c:pt>
                <c:pt idx="438">
                  <c:v>4.4999999999999998E-2</c:v>
                </c:pt>
                <c:pt idx="439">
                  <c:v>4.4999999999999998E-2</c:v>
                </c:pt>
                <c:pt idx="440">
                  <c:v>4.4999999999999998E-2</c:v>
                </c:pt>
                <c:pt idx="441">
                  <c:v>4.4999999999999998E-2</c:v>
                </c:pt>
                <c:pt idx="442">
                  <c:v>4.4999999999999998E-2</c:v>
                </c:pt>
                <c:pt idx="443">
                  <c:v>4.4999999999999998E-2</c:v>
                </c:pt>
                <c:pt idx="444">
                  <c:v>4.4999999999999998E-2</c:v>
                </c:pt>
                <c:pt idx="445">
                  <c:v>4.4999999999999998E-2</c:v>
                </c:pt>
                <c:pt idx="446">
                  <c:v>4.4999999999999998E-2</c:v>
                </c:pt>
                <c:pt idx="447">
                  <c:v>4.4999999999999998E-2</c:v>
                </c:pt>
                <c:pt idx="448">
                  <c:v>4.4999999999999998E-2</c:v>
                </c:pt>
                <c:pt idx="449">
                  <c:v>4.4999999999999998E-2</c:v>
                </c:pt>
                <c:pt idx="450">
                  <c:v>4.4999999999999998E-2</c:v>
                </c:pt>
                <c:pt idx="451">
                  <c:v>4.7500000000000001E-2</c:v>
                </c:pt>
                <c:pt idx="452">
                  <c:v>4.7500000000000001E-2</c:v>
                </c:pt>
                <c:pt idx="453">
                  <c:v>4.7500000000000001E-2</c:v>
                </c:pt>
                <c:pt idx="454">
                  <c:v>4.7500000000000001E-2</c:v>
                </c:pt>
                <c:pt idx="455">
                  <c:v>4.7500000000000001E-2</c:v>
                </c:pt>
                <c:pt idx="456">
                  <c:v>4.7500000000000001E-2</c:v>
                </c:pt>
                <c:pt idx="457">
                  <c:v>4.7500000000000001E-2</c:v>
                </c:pt>
                <c:pt idx="458">
                  <c:v>4.7500000000000001E-2</c:v>
                </c:pt>
                <c:pt idx="459">
                  <c:v>4.7500000000000001E-2</c:v>
                </c:pt>
                <c:pt idx="460">
                  <c:v>4.7500000000000001E-2</c:v>
                </c:pt>
                <c:pt idx="461">
                  <c:v>4.7500000000000001E-2</c:v>
                </c:pt>
                <c:pt idx="462">
                  <c:v>4.7500000000000001E-2</c:v>
                </c:pt>
                <c:pt idx="463">
                  <c:v>4.7500000000000001E-2</c:v>
                </c:pt>
                <c:pt idx="464">
                  <c:v>4.7500000000000001E-2</c:v>
                </c:pt>
                <c:pt idx="465">
                  <c:v>4.7500000000000001E-2</c:v>
                </c:pt>
                <c:pt idx="466">
                  <c:v>4.7500000000000001E-2</c:v>
                </c:pt>
                <c:pt idx="467">
                  <c:v>4.7500000000000001E-2</c:v>
                </c:pt>
                <c:pt idx="468">
                  <c:v>4.7500000000000001E-2</c:v>
                </c:pt>
                <c:pt idx="469">
                  <c:v>4.7500000000000001E-2</c:v>
                </c:pt>
                <c:pt idx="470">
                  <c:v>4.7500000000000001E-2</c:v>
                </c:pt>
                <c:pt idx="471">
                  <c:v>4.7500000000000001E-2</c:v>
                </c:pt>
                <c:pt idx="472">
                  <c:v>4.7500000000000001E-2</c:v>
                </c:pt>
                <c:pt idx="473">
                  <c:v>4.7500000000000001E-2</c:v>
                </c:pt>
                <c:pt idx="474">
                  <c:v>4.7500000000000001E-2</c:v>
                </c:pt>
                <c:pt idx="475">
                  <c:v>4.7500000000000001E-2</c:v>
                </c:pt>
                <c:pt idx="476">
                  <c:v>4.7500000000000001E-2</c:v>
                </c:pt>
                <c:pt idx="477">
                  <c:v>4.7500000000000001E-2</c:v>
                </c:pt>
                <c:pt idx="478">
                  <c:v>0.05</c:v>
                </c:pt>
                <c:pt idx="479">
                  <c:v>0.05</c:v>
                </c:pt>
                <c:pt idx="480">
                  <c:v>0.05</c:v>
                </c:pt>
                <c:pt idx="481">
                  <c:v>0.05</c:v>
                </c:pt>
                <c:pt idx="482">
                  <c:v>0.05</c:v>
                </c:pt>
                <c:pt idx="483">
                  <c:v>0.05</c:v>
                </c:pt>
                <c:pt idx="484">
                  <c:v>0.05</c:v>
                </c:pt>
                <c:pt idx="485">
                  <c:v>0.05</c:v>
                </c:pt>
                <c:pt idx="486">
                  <c:v>0.05</c:v>
                </c:pt>
                <c:pt idx="487">
                  <c:v>0.05</c:v>
                </c:pt>
                <c:pt idx="488">
                  <c:v>0.05</c:v>
                </c:pt>
                <c:pt idx="489">
                  <c:v>0.05</c:v>
                </c:pt>
                <c:pt idx="490">
                  <c:v>0.05</c:v>
                </c:pt>
                <c:pt idx="491">
                  <c:v>0.05</c:v>
                </c:pt>
                <c:pt idx="492">
                  <c:v>0.05</c:v>
                </c:pt>
                <c:pt idx="493">
                  <c:v>0.05</c:v>
                </c:pt>
                <c:pt idx="494">
                  <c:v>0.05</c:v>
                </c:pt>
                <c:pt idx="495">
                  <c:v>0.05</c:v>
                </c:pt>
                <c:pt idx="496">
                  <c:v>0.05</c:v>
                </c:pt>
                <c:pt idx="497">
                  <c:v>0.05</c:v>
                </c:pt>
                <c:pt idx="498">
                  <c:v>0.05</c:v>
                </c:pt>
                <c:pt idx="499">
                  <c:v>0.05</c:v>
                </c:pt>
                <c:pt idx="500">
                  <c:v>0.05</c:v>
                </c:pt>
                <c:pt idx="501">
                  <c:v>0.05</c:v>
                </c:pt>
                <c:pt idx="502">
                  <c:v>0.05</c:v>
                </c:pt>
                <c:pt idx="503">
                  <c:v>0.05</c:v>
                </c:pt>
                <c:pt idx="504">
                  <c:v>0.05</c:v>
                </c:pt>
                <c:pt idx="505">
                  <c:v>0.05</c:v>
                </c:pt>
                <c:pt idx="506">
                  <c:v>0.05</c:v>
                </c:pt>
                <c:pt idx="507">
                  <c:v>0.05</c:v>
                </c:pt>
                <c:pt idx="508">
                  <c:v>0.05</c:v>
                </c:pt>
                <c:pt idx="509">
                  <c:v>0.05</c:v>
                </c:pt>
                <c:pt idx="510">
                  <c:v>0.05</c:v>
                </c:pt>
                <c:pt idx="511">
                  <c:v>0.05</c:v>
                </c:pt>
                <c:pt idx="512">
                  <c:v>0.05</c:v>
                </c:pt>
                <c:pt idx="513">
                  <c:v>5.5E-2</c:v>
                </c:pt>
                <c:pt idx="514">
                  <c:v>5.5E-2</c:v>
                </c:pt>
                <c:pt idx="515">
                  <c:v>5.5E-2</c:v>
                </c:pt>
                <c:pt idx="516">
                  <c:v>5.5E-2</c:v>
                </c:pt>
                <c:pt idx="517">
                  <c:v>5.5E-2</c:v>
                </c:pt>
                <c:pt idx="518">
                  <c:v>5.5E-2</c:v>
                </c:pt>
                <c:pt idx="519">
                  <c:v>5.5E-2</c:v>
                </c:pt>
                <c:pt idx="520">
                  <c:v>5.5E-2</c:v>
                </c:pt>
                <c:pt idx="521">
                  <c:v>5.5E-2</c:v>
                </c:pt>
                <c:pt idx="522">
                  <c:v>5.5E-2</c:v>
                </c:pt>
                <c:pt idx="523">
                  <c:v>5.5E-2</c:v>
                </c:pt>
                <c:pt idx="524">
                  <c:v>5.5E-2</c:v>
                </c:pt>
                <c:pt idx="525">
                  <c:v>5.5E-2</c:v>
                </c:pt>
                <c:pt idx="526">
                  <c:v>5.5E-2</c:v>
                </c:pt>
                <c:pt idx="527">
                  <c:v>5.5E-2</c:v>
                </c:pt>
                <c:pt idx="528">
                  <c:v>5.5E-2</c:v>
                </c:pt>
                <c:pt idx="529">
                  <c:v>5.5E-2</c:v>
                </c:pt>
                <c:pt idx="530">
                  <c:v>5.5E-2</c:v>
                </c:pt>
                <c:pt idx="531">
                  <c:v>5.5E-2</c:v>
                </c:pt>
                <c:pt idx="532">
                  <c:v>5.5E-2</c:v>
                </c:pt>
                <c:pt idx="533">
                  <c:v>5.5E-2</c:v>
                </c:pt>
                <c:pt idx="534">
                  <c:v>5.5E-2</c:v>
                </c:pt>
                <c:pt idx="535">
                  <c:v>5.5E-2</c:v>
                </c:pt>
                <c:pt idx="536">
                  <c:v>5.5E-2</c:v>
                </c:pt>
                <c:pt idx="537">
                  <c:v>5.5E-2</c:v>
                </c:pt>
                <c:pt idx="538">
                  <c:v>5.5E-2</c:v>
                </c:pt>
                <c:pt idx="539">
                  <c:v>5.5E-2</c:v>
                </c:pt>
                <c:pt idx="540">
                  <c:v>5.5E-2</c:v>
                </c:pt>
                <c:pt idx="541">
                  <c:v>5.5E-2</c:v>
                </c:pt>
                <c:pt idx="542">
                  <c:v>5.5E-2</c:v>
                </c:pt>
                <c:pt idx="543">
                  <c:v>5.5E-2</c:v>
                </c:pt>
                <c:pt idx="544">
                  <c:v>5.5E-2</c:v>
                </c:pt>
                <c:pt idx="545">
                  <c:v>5.5E-2</c:v>
                </c:pt>
                <c:pt idx="546">
                  <c:v>5.5E-2</c:v>
                </c:pt>
                <c:pt idx="547">
                  <c:v>5.5E-2</c:v>
                </c:pt>
                <c:pt idx="548">
                  <c:v>5.5E-2</c:v>
                </c:pt>
                <c:pt idx="549">
                  <c:v>5.5E-2</c:v>
                </c:pt>
                <c:pt idx="550">
                  <c:v>5.5E-2</c:v>
                </c:pt>
                <c:pt idx="551">
                  <c:v>5.5E-2</c:v>
                </c:pt>
                <c:pt idx="552">
                  <c:v>5.5E-2</c:v>
                </c:pt>
                <c:pt idx="553">
                  <c:v>5.5E-2</c:v>
                </c:pt>
                <c:pt idx="554">
                  <c:v>5.5E-2</c:v>
                </c:pt>
                <c:pt idx="555">
                  <c:v>5.5E-2</c:v>
                </c:pt>
                <c:pt idx="556">
                  <c:v>5.5E-2</c:v>
                </c:pt>
                <c:pt idx="557">
                  <c:v>5.5E-2</c:v>
                </c:pt>
                <c:pt idx="558">
                  <c:v>5.5E-2</c:v>
                </c:pt>
                <c:pt idx="559">
                  <c:v>5.5E-2</c:v>
                </c:pt>
                <c:pt idx="560">
                  <c:v>5.5E-2</c:v>
                </c:pt>
                <c:pt idx="561">
                  <c:v>5.5E-2</c:v>
                </c:pt>
                <c:pt idx="562">
                  <c:v>5.5E-2</c:v>
                </c:pt>
                <c:pt idx="563">
                  <c:v>5.5E-2</c:v>
                </c:pt>
                <c:pt idx="564">
                  <c:v>5.5E-2</c:v>
                </c:pt>
                <c:pt idx="565">
                  <c:v>5.5E-2</c:v>
                </c:pt>
                <c:pt idx="566">
                  <c:v>5.5E-2</c:v>
                </c:pt>
                <c:pt idx="567">
                  <c:v>5.5E-2</c:v>
                </c:pt>
                <c:pt idx="568">
                  <c:v>5.5E-2</c:v>
                </c:pt>
                <c:pt idx="569">
                  <c:v>5.5E-2</c:v>
                </c:pt>
                <c:pt idx="570">
                  <c:v>5.5E-2</c:v>
                </c:pt>
                <c:pt idx="571">
                  <c:v>5.5E-2</c:v>
                </c:pt>
                <c:pt idx="572">
                  <c:v>5.5E-2</c:v>
                </c:pt>
                <c:pt idx="573">
                  <c:v>5.5E-2</c:v>
                </c:pt>
                <c:pt idx="574">
                  <c:v>5.5E-2</c:v>
                </c:pt>
                <c:pt idx="575">
                  <c:v>5.5E-2</c:v>
                </c:pt>
                <c:pt idx="576">
                  <c:v>5.5E-2</c:v>
                </c:pt>
                <c:pt idx="577">
                  <c:v>5.5E-2</c:v>
                </c:pt>
                <c:pt idx="578">
                  <c:v>5.5E-2</c:v>
                </c:pt>
                <c:pt idx="579">
                  <c:v>5.5E-2</c:v>
                </c:pt>
                <c:pt idx="580">
                  <c:v>5.5E-2</c:v>
                </c:pt>
                <c:pt idx="581">
                  <c:v>5.5E-2</c:v>
                </c:pt>
                <c:pt idx="582">
                  <c:v>5.5E-2</c:v>
                </c:pt>
                <c:pt idx="583">
                  <c:v>5.5E-2</c:v>
                </c:pt>
                <c:pt idx="584">
                  <c:v>5.5E-2</c:v>
                </c:pt>
                <c:pt idx="585">
                  <c:v>5.5E-2</c:v>
                </c:pt>
                <c:pt idx="586">
                  <c:v>5.5E-2</c:v>
                </c:pt>
                <c:pt idx="587">
                  <c:v>5.5E-2</c:v>
                </c:pt>
                <c:pt idx="588">
                  <c:v>5.5E-2</c:v>
                </c:pt>
                <c:pt idx="589">
                  <c:v>5.5E-2</c:v>
                </c:pt>
                <c:pt idx="590">
                  <c:v>5.5E-2</c:v>
                </c:pt>
                <c:pt idx="591">
                  <c:v>5.5E-2</c:v>
                </c:pt>
                <c:pt idx="592">
                  <c:v>5.5E-2</c:v>
                </c:pt>
                <c:pt idx="593">
                  <c:v>5.5E-2</c:v>
                </c:pt>
                <c:pt idx="594">
                  <c:v>5.5E-2</c:v>
                </c:pt>
                <c:pt idx="595">
                  <c:v>5.5E-2</c:v>
                </c:pt>
                <c:pt idx="596">
                  <c:v>5.5E-2</c:v>
                </c:pt>
                <c:pt idx="597">
                  <c:v>5.5E-2</c:v>
                </c:pt>
                <c:pt idx="598">
                  <c:v>5.5E-2</c:v>
                </c:pt>
                <c:pt idx="599">
                  <c:v>5.5E-2</c:v>
                </c:pt>
                <c:pt idx="600">
                  <c:v>5.5E-2</c:v>
                </c:pt>
                <c:pt idx="601">
                  <c:v>5.5E-2</c:v>
                </c:pt>
                <c:pt idx="602">
                  <c:v>5.5E-2</c:v>
                </c:pt>
                <c:pt idx="603">
                  <c:v>5.5E-2</c:v>
                </c:pt>
                <c:pt idx="604">
                  <c:v>5.5E-2</c:v>
                </c:pt>
                <c:pt idx="605">
                  <c:v>5.5E-2</c:v>
                </c:pt>
                <c:pt idx="606">
                  <c:v>5.5E-2</c:v>
                </c:pt>
                <c:pt idx="607">
                  <c:v>5.5E-2</c:v>
                </c:pt>
                <c:pt idx="608">
                  <c:v>5.5E-2</c:v>
                </c:pt>
                <c:pt idx="609">
                  <c:v>5.5E-2</c:v>
                </c:pt>
                <c:pt idx="610">
                  <c:v>5.5E-2</c:v>
                </c:pt>
                <c:pt idx="611">
                  <c:v>5.5E-2</c:v>
                </c:pt>
                <c:pt idx="612">
                  <c:v>5.5E-2</c:v>
                </c:pt>
                <c:pt idx="613">
                  <c:v>5.5E-2</c:v>
                </c:pt>
                <c:pt idx="614">
                  <c:v>5.5E-2</c:v>
                </c:pt>
                <c:pt idx="615">
                  <c:v>5.5E-2</c:v>
                </c:pt>
                <c:pt idx="616">
                  <c:v>5.5E-2</c:v>
                </c:pt>
                <c:pt idx="617">
                  <c:v>5.5E-2</c:v>
                </c:pt>
                <c:pt idx="618">
                  <c:v>5.5E-2</c:v>
                </c:pt>
                <c:pt idx="619">
                  <c:v>5.5E-2</c:v>
                </c:pt>
                <c:pt idx="620">
                  <c:v>5.5E-2</c:v>
                </c:pt>
                <c:pt idx="621">
                  <c:v>5.5E-2</c:v>
                </c:pt>
                <c:pt idx="622">
                  <c:v>5.5E-2</c:v>
                </c:pt>
                <c:pt idx="623">
                  <c:v>5.5E-2</c:v>
                </c:pt>
                <c:pt idx="624">
                  <c:v>5.5E-2</c:v>
                </c:pt>
                <c:pt idx="625">
                  <c:v>5.5E-2</c:v>
                </c:pt>
                <c:pt idx="626">
                  <c:v>5.5E-2</c:v>
                </c:pt>
                <c:pt idx="627">
                  <c:v>5.5E-2</c:v>
                </c:pt>
                <c:pt idx="628">
                  <c:v>5.5E-2</c:v>
                </c:pt>
                <c:pt idx="629">
                  <c:v>5.5E-2</c:v>
                </c:pt>
                <c:pt idx="630">
                  <c:v>5.5E-2</c:v>
                </c:pt>
                <c:pt idx="631">
                  <c:v>5.5E-2</c:v>
                </c:pt>
                <c:pt idx="632">
                  <c:v>5.5E-2</c:v>
                </c:pt>
                <c:pt idx="633">
                  <c:v>5.5E-2</c:v>
                </c:pt>
                <c:pt idx="634">
                  <c:v>5.5E-2</c:v>
                </c:pt>
                <c:pt idx="635">
                  <c:v>5.5E-2</c:v>
                </c:pt>
                <c:pt idx="636">
                  <c:v>5.5E-2</c:v>
                </c:pt>
                <c:pt idx="637">
                  <c:v>5.5E-2</c:v>
                </c:pt>
                <c:pt idx="638">
                  <c:v>5.5E-2</c:v>
                </c:pt>
                <c:pt idx="639">
                  <c:v>5.5E-2</c:v>
                </c:pt>
                <c:pt idx="640">
                  <c:v>5.5E-2</c:v>
                </c:pt>
                <c:pt idx="641">
                  <c:v>5.5E-2</c:v>
                </c:pt>
                <c:pt idx="642">
                  <c:v>5.5E-2</c:v>
                </c:pt>
                <c:pt idx="643">
                  <c:v>5.5E-2</c:v>
                </c:pt>
                <c:pt idx="644">
                  <c:v>5.5E-2</c:v>
                </c:pt>
                <c:pt idx="645">
                  <c:v>5.5E-2</c:v>
                </c:pt>
                <c:pt idx="646">
                  <c:v>5.5E-2</c:v>
                </c:pt>
                <c:pt idx="647">
                  <c:v>5.5E-2</c:v>
                </c:pt>
                <c:pt idx="648">
                  <c:v>5.5E-2</c:v>
                </c:pt>
                <c:pt idx="649">
                  <c:v>5.5E-2</c:v>
                </c:pt>
                <c:pt idx="650">
                  <c:v>5.5E-2</c:v>
                </c:pt>
                <c:pt idx="651">
                  <c:v>5.5E-2</c:v>
                </c:pt>
                <c:pt idx="652">
                  <c:v>5.5E-2</c:v>
                </c:pt>
                <c:pt idx="653">
                  <c:v>5.5E-2</c:v>
                </c:pt>
                <c:pt idx="654">
                  <c:v>5.5E-2</c:v>
                </c:pt>
                <c:pt idx="655">
                  <c:v>5.5E-2</c:v>
                </c:pt>
                <c:pt idx="656">
                  <c:v>5.5E-2</c:v>
                </c:pt>
                <c:pt idx="657">
                  <c:v>5.5E-2</c:v>
                </c:pt>
                <c:pt idx="658">
                  <c:v>5.5E-2</c:v>
                </c:pt>
                <c:pt idx="659">
                  <c:v>5.5E-2</c:v>
                </c:pt>
                <c:pt idx="660">
                  <c:v>5.5E-2</c:v>
                </c:pt>
                <c:pt idx="661">
                  <c:v>5.5E-2</c:v>
                </c:pt>
                <c:pt idx="662">
                  <c:v>5.5E-2</c:v>
                </c:pt>
                <c:pt idx="663">
                  <c:v>5.5E-2</c:v>
                </c:pt>
                <c:pt idx="664">
                  <c:v>5.5E-2</c:v>
                </c:pt>
                <c:pt idx="665">
                  <c:v>5.5E-2</c:v>
                </c:pt>
                <c:pt idx="666">
                  <c:v>5.5E-2</c:v>
                </c:pt>
                <c:pt idx="667">
                  <c:v>5.5E-2</c:v>
                </c:pt>
                <c:pt idx="668">
                  <c:v>5.5E-2</c:v>
                </c:pt>
                <c:pt idx="669">
                  <c:v>5.5E-2</c:v>
                </c:pt>
                <c:pt idx="670">
                  <c:v>5.5E-2</c:v>
                </c:pt>
                <c:pt idx="671">
                  <c:v>5.5E-2</c:v>
                </c:pt>
                <c:pt idx="672">
                  <c:v>5.5E-2</c:v>
                </c:pt>
                <c:pt idx="673">
                  <c:v>5.5E-2</c:v>
                </c:pt>
                <c:pt idx="674">
                  <c:v>5.5E-2</c:v>
                </c:pt>
                <c:pt idx="675">
                  <c:v>5.5E-2</c:v>
                </c:pt>
                <c:pt idx="676">
                  <c:v>5.5E-2</c:v>
                </c:pt>
                <c:pt idx="677">
                  <c:v>5.5E-2</c:v>
                </c:pt>
                <c:pt idx="678">
                  <c:v>5.5E-2</c:v>
                </c:pt>
                <c:pt idx="679">
                  <c:v>5.5E-2</c:v>
                </c:pt>
                <c:pt idx="680">
                  <c:v>5.5E-2</c:v>
                </c:pt>
                <c:pt idx="681">
                  <c:v>5.5E-2</c:v>
                </c:pt>
                <c:pt idx="682">
                  <c:v>5.5E-2</c:v>
                </c:pt>
                <c:pt idx="683">
                  <c:v>5.5E-2</c:v>
                </c:pt>
                <c:pt idx="684">
                  <c:v>5.5E-2</c:v>
                </c:pt>
                <c:pt idx="685">
                  <c:v>5.5E-2</c:v>
                </c:pt>
                <c:pt idx="686">
                  <c:v>5.5E-2</c:v>
                </c:pt>
                <c:pt idx="687">
                  <c:v>5.5E-2</c:v>
                </c:pt>
                <c:pt idx="688">
                  <c:v>5.5E-2</c:v>
                </c:pt>
                <c:pt idx="689">
                  <c:v>5.5E-2</c:v>
                </c:pt>
                <c:pt idx="690">
                  <c:v>5.5E-2</c:v>
                </c:pt>
                <c:pt idx="691">
                  <c:v>5.5E-2</c:v>
                </c:pt>
                <c:pt idx="692">
                  <c:v>5.5E-2</c:v>
                </c:pt>
                <c:pt idx="693">
                  <c:v>5.5E-2</c:v>
                </c:pt>
                <c:pt idx="694">
                  <c:v>5.5E-2</c:v>
                </c:pt>
                <c:pt idx="695">
                  <c:v>5.5E-2</c:v>
                </c:pt>
                <c:pt idx="696">
                  <c:v>5.5E-2</c:v>
                </c:pt>
                <c:pt idx="697">
                  <c:v>5.5E-2</c:v>
                </c:pt>
                <c:pt idx="698">
                  <c:v>5.5E-2</c:v>
                </c:pt>
                <c:pt idx="699">
                  <c:v>5.5E-2</c:v>
                </c:pt>
                <c:pt idx="700">
                  <c:v>5.5E-2</c:v>
                </c:pt>
                <c:pt idx="701">
                  <c:v>5.5E-2</c:v>
                </c:pt>
                <c:pt idx="702">
                  <c:v>5.5E-2</c:v>
                </c:pt>
                <c:pt idx="703">
                  <c:v>5.5E-2</c:v>
                </c:pt>
                <c:pt idx="704">
                  <c:v>5.5E-2</c:v>
                </c:pt>
                <c:pt idx="705">
                  <c:v>5.5E-2</c:v>
                </c:pt>
                <c:pt idx="706">
                  <c:v>5.5E-2</c:v>
                </c:pt>
                <c:pt idx="707">
                  <c:v>5.5E-2</c:v>
                </c:pt>
                <c:pt idx="708">
                  <c:v>5.5E-2</c:v>
                </c:pt>
                <c:pt idx="709">
                  <c:v>5.5E-2</c:v>
                </c:pt>
                <c:pt idx="710">
                  <c:v>5.5E-2</c:v>
                </c:pt>
                <c:pt idx="711">
                  <c:v>5.5E-2</c:v>
                </c:pt>
                <c:pt idx="712">
                  <c:v>5.5E-2</c:v>
                </c:pt>
                <c:pt idx="713">
                  <c:v>5.5E-2</c:v>
                </c:pt>
                <c:pt idx="714">
                  <c:v>5.5E-2</c:v>
                </c:pt>
                <c:pt idx="715">
                  <c:v>5.5E-2</c:v>
                </c:pt>
                <c:pt idx="716">
                  <c:v>5.5E-2</c:v>
                </c:pt>
                <c:pt idx="717">
                  <c:v>5.5E-2</c:v>
                </c:pt>
                <c:pt idx="718">
                  <c:v>5.5E-2</c:v>
                </c:pt>
                <c:pt idx="719">
                  <c:v>5.5E-2</c:v>
                </c:pt>
                <c:pt idx="720">
                  <c:v>5.5E-2</c:v>
                </c:pt>
                <c:pt idx="721">
                  <c:v>5.5E-2</c:v>
                </c:pt>
                <c:pt idx="722">
                  <c:v>5.5E-2</c:v>
                </c:pt>
                <c:pt idx="723">
                  <c:v>5.5E-2</c:v>
                </c:pt>
                <c:pt idx="724">
                  <c:v>5.5E-2</c:v>
                </c:pt>
                <c:pt idx="725">
                  <c:v>5.5E-2</c:v>
                </c:pt>
                <c:pt idx="726">
                  <c:v>5.5E-2</c:v>
                </c:pt>
                <c:pt idx="727">
                  <c:v>5.5E-2</c:v>
                </c:pt>
                <c:pt idx="728">
                  <c:v>5.5E-2</c:v>
                </c:pt>
                <c:pt idx="729">
                  <c:v>5.5E-2</c:v>
                </c:pt>
                <c:pt idx="730">
                  <c:v>5.5E-2</c:v>
                </c:pt>
                <c:pt idx="731">
                  <c:v>5.5E-2</c:v>
                </c:pt>
                <c:pt idx="732">
                  <c:v>5.5E-2</c:v>
                </c:pt>
                <c:pt idx="733">
                  <c:v>5.5E-2</c:v>
                </c:pt>
                <c:pt idx="734">
                  <c:v>5.5E-2</c:v>
                </c:pt>
                <c:pt idx="735">
                  <c:v>5.5E-2</c:v>
                </c:pt>
                <c:pt idx="736">
                  <c:v>5.5E-2</c:v>
                </c:pt>
                <c:pt idx="737">
                  <c:v>5.5E-2</c:v>
                </c:pt>
                <c:pt idx="738">
                  <c:v>5.5E-2</c:v>
                </c:pt>
                <c:pt idx="739">
                  <c:v>5.5E-2</c:v>
                </c:pt>
                <c:pt idx="740">
                  <c:v>5.5E-2</c:v>
                </c:pt>
                <c:pt idx="741">
                  <c:v>5.5E-2</c:v>
                </c:pt>
                <c:pt idx="742">
                  <c:v>5.5E-2</c:v>
                </c:pt>
                <c:pt idx="743">
                  <c:v>5.5E-2</c:v>
                </c:pt>
                <c:pt idx="744">
                  <c:v>5.5E-2</c:v>
                </c:pt>
                <c:pt idx="745">
                  <c:v>5.5E-2</c:v>
                </c:pt>
                <c:pt idx="746">
                  <c:v>5.5E-2</c:v>
                </c:pt>
                <c:pt idx="747">
                  <c:v>5.5E-2</c:v>
                </c:pt>
                <c:pt idx="748">
                  <c:v>5.5E-2</c:v>
                </c:pt>
                <c:pt idx="749">
                  <c:v>5.5E-2</c:v>
                </c:pt>
                <c:pt idx="750">
                  <c:v>5.5E-2</c:v>
                </c:pt>
                <c:pt idx="751">
                  <c:v>5.5E-2</c:v>
                </c:pt>
                <c:pt idx="752">
                  <c:v>5.5E-2</c:v>
                </c:pt>
                <c:pt idx="753">
                  <c:v>5.5E-2</c:v>
                </c:pt>
                <c:pt idx="754">
                  <c:v>5.5E-2</c:v>
                </c:pt>
                <c:pt idx="755">
                  <c:v>5.5E-2</c:v>
                </c:pt>
                <c:pt idx="756">
                  <c:v>5.5E-2</c:v>
                </c:pt>
                <c:pt idx="757">
                  <c:v>5.5E-2</c:v>
                </c:pt>
                <c:pt idx="758">
                  <c:v>5.5E-2</c:v>
                </c:pt>
                <c:pt idx="759">
                  <c:v>5.5E-2</c:v>
                </c:pt>
                <c:pt idx="760">
                  <c:v>5.5E-2</c:v>
                </c:pt>
                <c:pt idx="761">
                  <c:v>5.5E-2</c:v>
                </c:pt>
                <c:pt idx="762">
                  <c:v>5.5E-2</c:v>
                </c:pt>
                <c:pt idx="763">
                  <c:v>5.5E-2</c:v>
                </c:pt>
                <c:pt idx="764">
                  <c:v>5.5E-2</c:v>
                </c:pt>
                <c:pt idx="765">
                  <c:v>5.5E-2</c:v>
                </c:pt>
                <c:pt idx="766">
                  <c:v>5.5E-2</c:v>
                </c:pt>
                <c:pt idx="767">
                  <c:v>5.5E-2</c:v>
                </c:pt>
                <c:pt idx="768">
                  <c:v>5.5E-2</c:v>
                </c:pt>
                <c:pt idx="769">
                  <c:v>5.5E-2</c:v>
                </c:pt>
                <c:pt idx="770">
                  <c:v>5.5E-2</c:v>
                </c:pt>
                <c:pt idx="771">
                  <c:v>5.5E-2</c:v>
                </c:pt>
                <c:pt idx="772">
                  <c:v>5.5E-2</c:v>
                </c:pt>
                <c:pt idx="773">
                  <c:v>5.5E-2</c:v>
                </c:pt>
                <c:pt idx="774">
                  <c:v>5.5E-2</c:v>
                </c:pt>
                <c:pt idx="775">
                  <c:v>5.5E-2</c:v>
                </c:pt>
                <c:pt idx="776">
                  <c:v>5.5E-2</c:v>
                </c:pt>
                <c:pt idx="777">
                  <c:v>5.5E-2</c:v>
                </c:pt>
                <c:pt idx="778">
                  <c:v>5.5E-2</c:v>
                </c:pt>
                <c:pt idx="779">
                  <c:v>5.5E-2</c:v>
                </c:pt>
                <c:pt idx="780">
                  <c:v>5.5E-2</c:v>
                </c:pt>
                <c:pt idx="781">
                  <c:v>5.5E-2</c:v>
                </c:pt>
                <c:pt idx="782">
                  <c:v>5.5E-2</c:v>
                </c:pt>
                <c:pt idx="783">
                  <c:v>5.5E-2</c:v>
                </c:pt>
                <c:pt idx="784">
                  <c:v>5.5E-2</c:v>
                </c:pt>
                <c:pt idx="785">
                  <c:v>5.5E-2</c:v>
                </c:pt>
                <c:pt idx="786">
                  <c:v>5.5E-2</c:v>
                </c:pt>
                <c:pt idx="787">
                  <c:v>5.5E-2</c:v>
                </c:pt>
                <c:pt idx="788">
                  <c:v>5.5E-2</c:v>
                </c:pt>
                <c:pt idx="789">
                  <c:v>5.5E-2</c:v>
                </c:pt>
                <c:pt idx="790">
                  <c:v>5.5E-2</c:v>
                </c:pt>
                <c:pt idx="791">
                  <c:v>5.5E-2</c:v>
                </c:pt>
                <c:pt idx="792">
                  <c:v>5.5E-2</c:v>
                </c:pt>
                <c:pt idx="793">
                  <c:v>5.5E-2</c:v>
                </c:pt>
                <c:pt idx="794">
                  <c:v>5.5E-2</c:v>
                </c:pt>
                <c:pt idx="795">
                  <c:v>5.5E-2</c:v>
                </c:pt>
                <c:pt idx="796">
                  <c:v>5.5E-2</c:v>
                </c:pt>
                <c:pt idx="797">
                  <c:v>5.5E-2</c:v>
                </c:pt>
                <c:pt idx="798">
                  <c:v>5.5E-2</c:v>
                </c:pt>
                <c:pt idx="799">
                  <c:v>5.5E-2</c:v>
                </c:pt>
                <c:pt idx="800">
                  <c:v>5.5E-2</c:v>
                </c:pt>
                <c:pt idx="801">
                  <c:v>5.5E-2</c:v>
                </c:pt>
                <c:pt idx="802">
                  <c:v>5.2499999999999998E-2</c:v>
                </c:pt>
                <c:pt idx="803">
                  <c:v>5.2499999999999998E-2</c:v>
                </c:pt>
                <c:pt idx="804">
                  <c:v>5.2499999999999998E-2</c:v>
                </c:pt>
                <c:pt idx="805">
                  <c:v>5.2499999999999998E-2</c:v>
                </c:pt>
                <c:pt idx="806">
                  <c:v>5.2499999999999998E-2</c:v>
                </c:pt>
                <c:pt idx="807">
                  <c:v>5.2499999999999998E-2</c:v>
                </c:pt>
                <c:pt idx="808">
                  <c:v>5.2499999999999998E-2</c:v>
                </c:pt>
                <c:pt idx="809">
                  <c:v>5.2499999999999998E-2</c:v>
                </c:pt>
                <c:pt idx="810">
                  <c:v>5.2499999999999998E-2</c:v>
                </c:pt>
                <c:pt idx="811">
                  <c:v>5.2499999999999998E-2</c:v>
                </c:pt>
                <c:pt idx="812">
                  <c:v>5.2499999999999998E-2</c:v>
                </c:pt>
                <c:pt idx="813">
                  <c:v>5.2499999999999998E-2</c:v>
                </c:pt>
                <c:pt idx="814">
                  <c:v>5.2499999999999998E-2</c:v>
                </c:pt>
                <c:pt idx="815">
                  <c:v>5.2499999999999998E-2</c:v>
                </c:pt>
                <c:pt idx="816">
                  <c:v>5.2499999999999998E-2</c:v>
                </c:pt>
                <c:pt idx="817">
                  <c:v>5.2499999999999998E-2</c:v>
                </c:pt>
                <c:pt idx="818">
                  <c:v>5.2499999999999998E-2</c:v>
                </c:pt>
                <c:pt idx="819">
                  <c:v>5.2499999999999998E-2</c:v>
                </c:pt>
                <c:pt idx="820">
                  <c:v>5.2499999999999998E-2</c:v>
                </c:pt>
                <c:pt idx="821">
                  <c:v>5.2499999999999998E-2</c:v>
                </c:pt>
                <c:pt idx="822">
                  <c:v>5.2499999999999998E-2</c:v>
                </c:pt>
                <c:pt idx="823">
                  <c:v>5.2499999999999998E-2</c:v>
                </c:pt>
                <c:pt idx="824">
                  <c:v>5.2499999999999998E-2</c:v>
                </c:pt>
                <c:pt idx="825">
                  <c:v>5.2499999999999998E-2</c:v>
                </c:pt>
                <c:pt idx="826">
                  <c:v>5.2499999999999998E-2</c:v>
                </c:pt>
                <c:pt idx="827">
                  <c:v>5.2499999999999998E-2</c:v>
                </c:pt>
                <c:pt idx="828">
                  <c:v>5.2499999999999998E-2</c:v>
                </c:pt>
                <c:pt idx="829">
                  <c:v>5.2499999999999998E-2</c:v>
                </c:pt>
                <c:pt idx="830">
                  <c:v>5.2499999999999998E-2</c:v>
                </c:pt>
                <c:pt idx="831">
                  <c:v>5.2499999999999998E-2</c:v>
                </c:pt>
                <c:pt idx="832">
                  <c:v>5.2499999999999998E-2</c:v>
                </c:pt>
                <c:pt idx="833">
                  <c:v>5.2499999999999998E-2</c:v>
                </c:pt>
                <c:pt idx="834">
                  <c:v>5.2499999999999998E-2</c:v>
                </c:pt>
                <c:pt idx="835">
                  <c:v>5.2499999999999998E-2</c:v>
                </c:pt>
                <c:pt idx="836">
                  <c:v>5.2499999999999998E-2</c:v>
                </c:pt>
                <c:pt idx="837">
                  <c:v>5.2499999999999998E-2</c:v>
                </c:pt>
                <c:pt idx="838">
                  <c:v>5.2499999999999998E-2</c:v>
                </c:pt>
                <c:pt idx="839">
                  <c:v>5.2499999999999998E-2</c:v>
                </c:pt>
                <c:pt idx="840">
                  <c:v>5.2499999999999998E-2</c:v>
                </c:pt>
                <c:pt idx="841">
                  <c:v>5.2499999999999998E-2</c:v>
                </c:pt>
                <c:pt idx="842">
                  <c:v>5.2499999999999998E-2</c:v>
                </c:pt>
                <c:pt idx="843">
                  <c:v>5.2499999999999998E-2</c:v>
                </c:pt>
                <c:pt idx="844">
                  <c:v>5.2499999999999998E-2</c:v>
                </c:pt>
                <c:pt idx="845">
                  <c:v>5.2499999999999998E-2</c:v>
                </c:pt>
                <c:pt idx="846">
                  <c:v>5.2499999999999998E-2</c:v>
                </c:pt>
                <c:pt idx="847">
                  <c:v>5.2499999999999998E-2</c:v>
                </c:pt>
                <c:pt idx="848">
                  <c:v>5.2499999999999998E-2</c:v>
                </c:pt>
                <c:pt idx="849">
                  <c:v>5.2499999999999998E-2</c:v>
                </c:pt>
                <c:pt idx="850">
                  <c:v>5.2499999999999998E-2</c:v>
                </c:pt>
                <c:pt idx="851">
                  <c:v>5.2499999999999998E-2</c:v>
                </c:pt>
                <c:pt idx="852">
                  <c:v>5.2499999999999998E-2</c:v>
                </c:pt>
                <c:pt idx="853">
                  <c:v>5.2499999999999998E-2</c:v>
                </c:pt>
                <c:pt idx="854">
                  <c:v>5.2499999999999998E-2</c:v>
                </c:pt>
                <c:pt idx="855">
                  <c:v>5.2499999999999998E-2</c:v>
                </c:pt>
                <c:pt idx="856">
                  <c:v>5.2499999999999998E-2</c:v>
                </c:pt>
                <c:pt idx="857">
                  <c:v>5.2499999999999998E-2</c:v>
                </c:pt>
                <c:pt idx="858">
                  <c:v>5.2499999999999998E-2</c:v>
                </c:pt>
                <c:pt idx="859">
                  <c:v>0.05</c:v>
                </c:pt>
                <c:pt idx="860">
                  <c:v>0.05</c:v>
                </c:pt>
                <c:pt idx="861">
                  <c:v>0.05</c:v>
                </c:pt>
                <c:pt idx="862">
                  <c:v>0.05</c:v>
                </c:pt>
                <c:pt idx="863">
                  <c:v>0.05</c:v>
                </c:pt>
                <c:pt idx="864">
                  <c:v>0.05</c:v>
                </c:pt>
                <c:pt idx="865">
                  <c:v>0.05</c:v>
                </c:pt>
                <c:pt idx="866">
                  <c:v>0.05</c:v>
                </c:pt>
                <c:pt idx="867">
                  <c:v>0.05</c:v>
                </c:pt>
                <c:pt idx="868">
                  <c:v>0.05</c:v>
                </c:pt>
                <c:pt idx="869">
                  <c:v>0.05</c:v>
                </c:pt>
                <c:pt idx="870">
                  <c:v>0.05</c:v>
                </c:pt>
                <c:pt idx="871">
                  <c:v>0.05</c:v>
                </c:pt>
                <c:pt idx="872">
                  <c:v>0.05</c:v>
                </c:pt>
                <c:pt idx="873">
                  <c:v>0.05</c:v>
                </c:pt>
                <c:pt idx="874">
                  <c:v>0.05</c:v>
                </c:pt>
                <c:pt idx="875">
                  <c:v>0.05</c:v>
                </c:pt>
                <c:pt idx="876">
                  <c:v>0.05</c:v>
                </c:pt>
                <c:pt idx="877">
                  <c:v>0.05</c:v>
                </c:pt>
                <c:pt idx="878">
                  <c:v>0.05</c:v>
                </c:pt>
                <c:pt idx="879">
                  <c:v>0.05</c:v>
                </c:pt>
                <c:pt idx="880">
                  <c:v>0.05</c:v>
                </c:pt>
                <c:pt idx="881">
                  <c:v>0.05</c:v>
                </c:pt>
                <c:pt idx="882">
                  <c:v>0.05</c:v>
                </c:pt>
                <c:pt idx="883">
                  <c:v>0.05</c:v>
                </c:pt>
                <c:pt idx="884">
                  <c:v>0.05</c:v>
                </c:pt>
                <c:pt idx="885">
                  <c:v>0.05</c:v>
                </c:pt>
                <c:pt idx="886">
                  <c:v>0.05</c:v>
                </c:pt>
                <c:pt idx="887">
                  <c:v>0.05</c:v>
                </c:pt>
                <c:pt idx="888">
                  <c:v>0.05</c:v>
                </c:pt>
                <c:pt idx="889">
                  <c:v>4.7500000000000001E-2</c:v>
                </c:pt>
                <c:pt idx="890">
                  <c:v>4.7500000000000001E-2</c:v>
                </c:pt>
                <c:pt idx="891">
                  <c:v>4.7500000000000001E-2</c:v>
                </c:pt>
                <c:pt idx="892">
                  <c:v>4.7500000000000001E-2</c:v>
                </c:pt>
                <c:pt idx="893">
                  <c:v>4.7500000000000001E-2</c:v>
                </c:pt>
                <c:pt idx="894">
                  <c:v>4.7500000000000001E-2</c:v>
                </c:pt>
                <c:pt idx="895">
                  <c:v>4.7500000000000001E-2</c:v>
                </c:pt>
                <c:pt idx="896">
                  <c:v>4.7500000000000001E-2</c:v>
                </c:pt>
                <c:pt idx="897">
                  <c:v>4.7500000000000001E-2</c:v>
                </c:pt>
                <c:pt idx="898">
                  <c:v>4.7500000000000001E-2</c:v>
                </c:pt>
                <c:pt idx="899">
                  <c:v>4.7500000000000001E-2</c:v>
                </c:pt>
                <c:pt idx="900">
                  <c:v>4.7500000000000001E-2</c:v>
                </c:pt>
                <c:pt idx="901">
                  <c:v>4.7500000000000001E-2</c:v>
                </c:pt>
                <c:pt idx="902">
                  <c:v>4.7500000000000001E-2</c:v>
                </c:pt>
                <c:pt idx="903">
                  <c:v>4.7500000000000001E-2</c:v>
                </c:pt>
                <c:pt idx="904">
                  <c:v>4.7500000000000001E-2</c:v>
                </c:pt>
                <c:pt idx="905">
                  <c:v>4.7500000000000001E-2</c:v>
                </c:pt>
                <c:pt idx="906">
                  <c:v>4.7500000000000001E-2</c:v>
                </c:pt>
                <c:pt idx="907">
                  <c:v>4.7500000000000001E-2</c:v>
                </c:pt>
                <c:pt idx="908">
                  <c:v>4.7500000000000001E-2</c:v>
                </c:pt>
                <c:pt idx="909">
                  <c:v>4.7500000000000001E-2</c:v>
                </c:pt>
                <c:pt idx="910">
                  <c:v>4.7500000000000001E-2</c:v>
                </c:pt>
                <c:pt idx="911">
                  <c:v>4.7500000000000001E-2</c:v>
                </c:pt>
                <c:pt idx="912">
                  <c:v>4.7500000000000001E-2</c:v>
                </c:pt>
                <c:pt idx="913">
                  <c:v>4.7500000000000001E-2</c:v>
                </c:pt>
                <c:pt idx="914">
                  <c:v>4.7500000000000001E-2</c:v>
                </c:pt>
                <c:pt idx="915">
                  <c:v>4.7500000000000001E-2</c:v>
                </c:pt>
                <c:pt idx="916">
                  <c:v>4.7500000000000001E-2</c:v>
                </c:pt>
                <c:pt idx="917">
                  <c:v>4.7500000000000001E-2</c:v>
                </c:pt>
                <c:pt idx="918">
                  <c:v>4.7500000000000001E-2</c:v>
                </c:pt>
                <c:pt idx="919">
                  <c:v>4.7500000000000001E-2</c:v>
                </c:pt>
                <c:pt idx="920">
                  <c:v>4.7500000000000001E-2</c:v>
                </c:pt>
                <c:pt idx="921">
                  <c:v>4.7500000000000001E-2</c:v>
                </c:pt>
                <c:pt idx="922">
                  <c:v>4.7500000000000001E-2</c:v>
                </c:pt>
                <c:pt idx="923">
                  <c:v>4.4999999999999998E-2</c:v>
                </c:pt>
                <c:pt idx="924">
                  <c:v>4.4999999999999998E-2</c:v>
                </c:pt>
                <c:pt idx="925">
                  <c:v>4.4999999999999998E-2</c:v>
                </c:pt>
                <c:pt idx="926">
                  <c:v>4.4999999999999998E-2</c:v>
                </c:pt>
                <c:pt idx="927">
                  <c:v>4.4999999999999998E-2</c:v>
                </c:pt>
                <c:pt idx="928">
                  <c:v>4.4999999999999998E-2</c:v>
                </c:pt>
                <c:pt idx="929">
                  <c:v>4.4999999999999998E-2</c:v>
                </c:pt>
                <c:pt idx="930">
                  <c:v>4.4999999999999998E-2</c:v>
                </c:pt>
                <c:pt idx="931">
                  <c:v>4.4999999999999998E-2</c:v>
                </c:pt>
                <c:pt idx="932">
                  <c:v>4.4999999999999998E-2</c:v>
                </c:pt>
                <c:pt idx="933">
                  <c:v>4.4999999999999998E-2</c:v>
                </c:pt>
                <c:pt idx="934">
                  <c:v>4.4999999999999998E-2</c:v>
                </c:pt>
                <c:pt idx="935">
                  <c:v>4.4999999999999998E-2</c:v>
                </c:pt>
                <c:pt idx="936">
                  <c:v>4.4999999999999998E-2</c:v>
                </c:pt>
                <c:pt idx="937">
                  <c:v>4.4999999999999998E-2</c:v>
                </c:pt>
                <c:pt idx="938">
                  <c:v>4.4999999999999998E-2</c:v>
                </c:pt>
                <c:pt idx="939">
                  <c:v>4.4999999999999998E-2</c:v>
                </c:pt>
                <c:pt idx="940">
                  <c:v>4.4999999999999998E-2</c:v>
                </c:pt>
                <c:pt idx="941">
                  <c:v>4.4999999999999998E-2</c:v>
                </c:pt>
                <c:pt idx="942">
                  <c:v>4.4999999999999998E-2</c:v>
                </c:pt>
                <c:pt idx="943">
                  <c:v>4.4999999999999998E-2</c:v>
                </c:pt>
                <c:pt idx="944">
                  <c:v>4.4999999999999998E-2</c:v>
                </c:pt>
                <c:pt idx="945">
                  <c:v>4.4999999999999998E-2</c:v>
                </c:pt>
                <c:pt idx="946">
                  <c:v>4.4999999999999998E-2</c:v>
                </c:pt>
                <c:pt idx="947">
                  <c:v>4.4999999999999998E-2</c:v>
                </c:pt>
                <c:pt idx="948">
                  <c:v>4.4999999999999998E-2</c:v>
                </c:pt>
                <c:pt idx="949">
                  <c:v>4.4999999999999998E-2</c:v>
                </c:pt>
                <c:pt idx="950">
                  <c:v>4.4999999999999998E-2</c:v>
                </c:pt>
                <c:pt idx="951">
                  <c:v>4.4999999999999998E-2</c:v>
                </c:pt>
                <c:pt idx="952">
                  <c:v>4.4999999999999998E-2</c:v>
                </c:pt>
                <c:pt idx="953">
                  <c:v>4.4999999999999998E-2</c:v>
                </c:pt>
                <c:pt idx="954">
                  <c:v>4.4999999999999998E-2</c:v>
                </c:pt>
                <c:pt idx="955">
                  <c:v>0.04</c:v>
                </c:pt>
                <c:pt idx="956">
                  <c:v>0.04</c:v>
                </c:pt>
                <c:pt idx="957">
                  <c:v>0.04</c:v>
                </c:pt>
                <c:pt idx="958">
                  <c:v>0.04</c:v>
                </c:pt>
                <c:pt idx="959">
                  <c:v>0.04</c:v>
                </c:pt>
                <c:pt idx="960">
                  <c:v>0.04</c:v>
                </c:pt>
                <c:pt idx="961">
                  <c:v>0.04</c:v>
                </c:pt>
                <c:pt idx="962">
                  <c:v>0.04</c:v>
                </c:pt>
                <c:pt idx="963">
                  <c:v>0.04</c:v>
                </c:pt>
                <c:pt idx="964">
                  <c:v>0.04</c:v>
                </c:pt>
                <c:pt idx="965">
                  <c:v>0.04</c:v>
                </c:pt>
                <c:pt idx="966">
                  <c:v>0.04</c:v>
                </c:pt>
                <c:pt idx="967">
                  <c:v>0.04</c:v>
                </c:pt>
                <c:pt idx="968">
                  <c:v>0.04</c:v>
                </c:pt>
                <c:pt idx="969">
                  <c:v>0.04</c:v>
                </c:pt>
                <c:pt idx="970">
                  <c:v>0.04</c:v>
                </c:pt>
                <c:pt idx="971">
                  <c:v>0.04</c:v>
                </c:pt>
                <c:pt idx="972">
                  <c:v>0.04</c:v>
                </c:pt>
                <c:pt idx="973">
                  <c:v>0.04</c:v>
                </c:pt>
                <c:pt idx="974">
                  <c:v>0.04</c:v>
                </c:pt>
                <c:pt idx="975">
                  <c:v>0.04</c:v>
                </c:pt>
                <c:pt idx="976">
                  <c:v>0.04</c:v>
                </c:pt>
                <c:pt idx="977">
                  <c:v>0.04</c:v>
                </c:pt>
                <c:pt idx="978">
                  <c:v>0.04</c:v>
                </c:pt>
                <c:pt idx="979">
                  <c:v>0.04</c:v>
                </c:pt>
                <c:pt idx="980">
                  <c:v>0.04</c:v>
                </c:pt>
                <c:pt idx="981">
                  <c:v>0.04</c:v>
                </c:pt>
                <c:pt idx="982">
                  <c:v>0.04</c:v>
                </c:pt>
                <c:pt idx="983">
                  <c:v>3.2500000000000001E-2</c:v>
                </c:pt>
                <c:pt idx="984">
                  <c:v>3.2500000000000001E-2</c:v>
                </c:pt>
                <c:pt idx="985">
                  <c:v>3.2500000000000001E-2</c:v>
                </c:pt>
                <c:pt idx="986">
                  <c:v>3.2500000000000001E-2</c:v>
                </c:pt>
                <c:pt idx="987">
                  <c:v>3.2500000000000001E-2</c:v>
                </c:pt>
                <c:pt idx="988">
                  <c:v>3.2500000000000001E-2</c:v>
                </c:pt>
                <c:pt idx="989">
                  <c:v>3.2500000000000001E-2</c:v>
                </c:pt>
                <c:pt idx="990">
                  <c:v>3.2500000000000001E-2</c:v>
                </c:pt>
                <c:pt idx="991">
                  <c:v>3.2500000000000001E-2</c:v>
                </c:pt>
                <c:pt idx="992">
                  <c:v>3.2500000000000001E-2</c:v>
                </c:pt>
                <c:pt idx="993">
                  <c:v>3.2500000000000001E-2</c:v>
                </c:pt>
                <c:pt idx="994">
                  <c:v>3.2500000000000001E-2</c:v>
                </c:pt>
                <c:pt idx="995">
                  <c:v>3.2500000000000001E-2</c:v>
                </c:pt>
                <c:pt idx="996">
                  <c:v>3.2500000000000001E-2</c:v>
                </c:pt>
                <c:pt idx="997">
                  <c:v>3.2500000000000001E-2</c:v>
                </c:pt>
                <c:pt idx="998">
                  <c:v>3.2500000000000001E-2</c:v>
                </c:pt>
                <c:pt idx="999">
                  <c:v>3.2500000000000001E-2</c:v>
                </c:pt>
                <c:pt idx="1000">
                  <c:v>3.2500000000000001E-2</c:v>
                </c:pt>
                <c:pt idx="1001">
                  <c:v>3.2500000000000001E-2</c:v>
                </c:pt>
                <c:pt idx="1002">
                  <c:v>3.2500000000000001E-2</c:v>
                </c:pt>
                <c:pt idx="1003">
                  <c:v>3.2500000000000001E-2</c:v>
                </c:pt>
                <c:pt idx="1004">
                  <c:v>3.2500000000000001E-2</c:v>
                </c:pt>
                <c:pt idx="1005">
                  <c:v>3.2500000000000001E-2</c:v>
                </c:pt>
                <c:pt idx="1006">
                  <c:v>3.2500000000000001E-2</c:v>
                </c:pt>
                <c:pt idx="1007">
                  <c:v>3.2500000000000001E-2</c:v>
                </c:pt>
                <c:pt idx="1008">
                  <c:v>3.2500000000000001E-2</c:v>
                </c:pt>
                <c:pt idx="1009">
                  <c:v>3.2500000000000001E-2</c:v>
                </c:pt>
                <c:pt idx="1010">
                  <c:v>3.2500000000000001E-2</c:v>
                </c:pt>
                <c:pt idx="1011">
                  <c:v>3.2500000000000001E-2</c:v>
                </c:pt>
                <c:pt idx="1012">
                  <c:v>2.5000000000000001E-2</c:v>
                </c:pt>
                <c:pt idx="1013">
                  <c:v>2.5000000000000001E-2</c:v>
                </c:pt>
                <c:pt idx="1014">
                  <c:v>2.5000000000000001E-2</c:v>
                </c:pt>
                <c:pt idx="1015">
                  <c:v>2.5000000000000001E-2</c:v>
                </c:pt>
                <c:pt idx="1016">
                  <c:v>2.5000000000000001E-2</c:v>
                </c:pt>
                <c:pt idx="1017">
                  <c:v>2.5000000000000001E-2</c:v>
                </c:pt>
                <c:pt idx="1018">
                  <c:v>2.5000000000000001E-2</c:v>
                </c:pt>
                <c:pt idx="1019">
                  <c:v>2.5000000000000001E-2</c:v>
                </c:pt>
                <c:pt idx="1020">
                  <c:v>2.5000000000000001E-2</c:v>
                </c:pt>
                <c:pt idx="1021">
                  <c:v>2.5000000000000001E-2</c:v>
                </c:pt>
                <c:pt idx="1022">
                  <c:v>2.5000000000000001E-2</c:v>
                </c:pt>
                <c:pt idx="1023">
                  <c:v>2.5000000000000001E-2</c:v>
                </c:pt>
                <c:pt idx="1024">
                  <c:v>2.5000000000000001E-2</c:v>
                </c:pt>
                <c:pt idx="1025">
                  <c:v>2.5000000000000001E-2</c:v>
                </c:pt>
                <c:pt idx="1026">
                  <c:v>2.5000000000000001E-2</c:v>
                </c:pt>
                <c:pt idx="1027">
                  <c:v>2.5000000000000001E-2</c:v>
                </c:pt>
                <c:pt idx="1028">
                  <c:v>2.5000000000000001E-2</c:v>
                </c:pt>
                <c:pt idx="1029">
                  <c:v>2.5000000000000001E-2</c:v>
                </c:pt>
                <c:pt idx="1030">
                  <c:v>2.5000000000000001E-2</c:v>
                </c:pt>
                <c:pt idx="1031">
                  <c:v>2.5000000000000001E-2</c:v>
                </c:pt>
                <c:pt idx="1032">
                  <c:v>2.5000000000000001E-2</c:v>
                </c:pt>
                <c:pt idx="1033">
                  <c:v>2.5000000000000001E-2</c:v>
                </c:pt>
                <c:pt idx="1034">
                  <c:v>2.5000000000000001E-2</c:v>
                </c:pt>
                <c:pt idx="1035">
                  <c:v>2.5000000000000001E-2</c:v>
                </c:pt>
                <c:pt idx="1036">
                  <c:v>2.5000000000000001E-2</c:v>
                </c:pt>
                <c:pt idx="1037">
                  <c:v>2.5000000000000001E-2</c:v>
                </c:pt>
                <c:pt idx="1038">
                  <c:v>2.5000000000000001E-2</c:v>
                </c:pt>
                <c:pt idx="1039">
                  <c:v>2.5000000000000001E-2</c:v>
                </c:pt>
                <c:pt idx="1040">
                  <c:v>2.5000000000000001E-2</c:v>
                </c:pt>
                <c:pt idx="1041">
                  <c:v>2.5000000000000001E-2</c:v>
                </c:pt>
                <c:pt idx="1042">
                  <c:v>2.5000000000000001E-2</c:v>
                </c:pt>
                <c:pt idx="1043">
                  <c:v>2.5000000000000001E-2</c:v>
                </c:pt>
                <c:pt idx="1044">
                  <c:v>2.5000000000000001E-2</c:v>
                </c:pt>
                <c:pt idx="1045">
                  <c:v>2.5000000000000001E-2</c:v>
                </c:pt>
                <c:pt idx="1046">
                  <c:v>2.5000000000000001E-2</c:v>
                </c:pt>
                <c:pt idx="1047">
                  <c:v>2.5000000000000001E-2</c:v>
                </c:pt>
                <c:pt idx="1048">
                  <c:v>2.5000000000000001E-2</c:v>
                </c:pt>
                <c:pt idx="1049">
                  <c:v>2.5000000000000001E-2</c:v>
                </c:pt>
                <c:pt idx="1050">
                  <c:v>2.5000000000000001E-2</c:v>
                </c:pt>
                <c:pt idx="1051">
                  <c:v>1.7500000000000002E-2</c:v>
                </c:pt>
                <c:pt idx="1052">
                  <c:v>1.7500000000000002E-2</c:v>
                </c:pt>
                <c:pt idx="1053">
                  <c:v>1.7500000000000002E-2</c:v>
                </c:pt>
                <c:pt idx="1054">
                  <c:v>1.7500000000000002E-2</c:v>
                </c:pt>
                <c:pt idx="1055">
                  <c:v>1.7500000000000002E-2</c:v>
                </c:pt>
                <c:pt idx="1056">
                  <c:v>1.7500000000000002E-2</c:v>
                </c:pt>
                <c:pt idx="1057">
                  <c:v>1.7500000000000002E-2</c:v>
                </c:pt>
                <c:pt idx="1058">
                  <c:v>1.7500000000000002E-2</c:v>
                </c:pt>
                <c:pt idx="1059">
                  <c:v>1.7500000000000002E-2</c:v>
                </c:pt>
                <c:pt idx="1060">
                  <c:v>1.7500000000000002E-2</c:v>
                </c:pt>
                <c:pt idx="1061">
                  <c:v>1.7500000000000002E-2</c:v>
                </c:pt>
                <c:pt idx="1062">
                  <c:v>1.7500000000000002E-2</c:v>
                </c:pt>
                <c:pt idx="1063">
                  <c:v>1.7500000000000002E-2</c:v>
                </c:pt>
                <c:pt idx="1064">
                  <c:v>1.7500000000000002E-2</c:v>
                </c:pt>
                <c:pt idx="1065">
                  <c:v>1.7500000000000002E-2</c:v>
                </c:pt>
                <c:pt idx="1066">
                  <c:v>1.7500000000000002E-2</c:v>
                </c:pt>
                <c:pt idx="1067">
                  <c:v>1.7500000000000002E-2</c:v>
                </c:pt>
                <c:pt idx="1068">
                  <c:v>1.7500000000000002E-2</c:v>
                </c:pt>
                <c:pt idx="1069">
                  <c:v>1.7500000000000002E-2</c:v>
                </c:pt>
                <c:pt idx="1070">
                  <c:v>1.7500000000000002E-2</c:v>
                </c:pt>
                <c:pt idx="1071">
                  <c:v>1.7500000000000002E-2</c:v>
                </c:pt>
                <c:pt idx="1072">
                  <c:v>1.7500000000000002E-2</c:v>
                </c:pt>
                <c:pt idx="1073">
                  <c:v>1.7500000000000002E-2</c:v>
                </c:pt>
                <c:pt idx="1074">
                  <c:v>1.7500000000000002E-2</c:v>
                </c:pt>
                <c:pt idx="1075">
                  <c:v>1.7500000000000002E-2</c:v>
                </c:pt>
                <c:pt idx="1076">
                  <c:v>1.7500000000000002E-2</c:v>
                </c:pt>
                <c:pt idx="1077">
                  <c:v>1.7500000000000002E-2</c:v>
                </c:pt>
                <c:pt idx="1078">
                  <c:v>1.7500000000000002E-2</c:v>
                </c:pt>
                <c:pt idx="1079">
                  <c:v>0.01</c:v>
                </c:pt>
                <c:pt idx="1080">
                  <c:v>0.01</c:v>
                </c:pt>
                <c:pt idx="1081">
                  <c:v>0.01</c:v>
                </c:pt>
                <c:pt idx="1082">
                  <c:v>0.01</c:v>
                </c:pt>
                <c:pt idx="1083">
                  <c:v>0.01</c:v>
                </c:pt>
                <c:pt idx="1084">
                  <c:v>0.01</c:v>
                </c:pt>
                <c:pt idx="1085">
                  <c:v>0.01</c:v>
                </c:pt>
                <c:pt idx="1086">
                  <c:v>0.01</c:v>
                </c:pt>
                <c:pt idx="1087">
                  <c:v>0.01</c:v>
                </c:pt>
                <c:pt idx="1088">
                  <c:v>0.01</c:v>
                </c:pt>
                <c:pt idx="1089">
                  <c:v>0.01</c:v>
                </c:pt>
                <c:pt idx="1090">
                  <c:v>0.01</c:v>
                </c:pt>
                <c:pt idx="1091">
                  <c:v>0.01</c:v>
                </c:pt>
                <c:pt idx="1092">
                  <c:v>0.01</c:v>
                </c:pt>
                <c:pt idx="1093">
                  <c:v>0.01</c:v>
                </c:pt>
                <c:pt idx="1094">
                  <c:v>0.01</c:v>
                </c:pt>
                <c:pt idx="1095">
                  <c:v>0.01</c:v>
                </c:pt>
                <c:pt idx="1096">
                  <c:v>0.01</c:v>
                </c:pt>
                <c:pt idx="1097">
                  <c:v>0.01</c:v>
                </c:pt>
                <c:pt idx="1098">
                  <c:v>0.01</c:v>
                </c:pt>
                <c:pt idx="1099">
                  <c:v>0.01</c:v>
                </c:pt>
                <c:pt idx="1100">
                  <c:v>0.01</c:v>
                </c:pt>
                <c:pt idx="1101">
                  <c:v>0.01</c:v>
                </c:pt>
                <c:pt idx="1102">
                  <c:v>0.01</c:v>
                </c:pt>
                <c:pt idx="1103">
                  <c:v>0.01</c:v>
                </c:pt>
                <c:pt idx="1104">
                  <c:v>0.01</c:v>
                </c:pt>
                <c:pt idx="1105">
                  <c:v>0.01</c:v>
                </c:pt>
                <c:pt idx="1106">
                  <c:v>0.01</c:v>
                </c:pt>
                <c:pt idx="1107">
                  <c:v>0.01</c:v>
                </c:pt>
                <c:pt idx="1108">
                  <c:v>5.0000000000000001E-3</c:v>
                </c:pt>
                <c:pt idx="1109">
                  <c:v>5.0000000000000001E-3</c:v>
                </c:pt>
                <c:pt idx="1110">
                  <c:v>5.0000000000000001E-3</c:v>
                </c:pt>
                <c:pt idx="1111">
                  <c:v>5.0000000000000001E-3</c:v>
                </c:pt>
                <c:pt idx="1112">
                  <c:v>5.0000000000000001E-3</c:v>
                </c:pt>
                <c:pt idx="1113">
                  <c:v>5.0000000000000001E-3</c:v>
                </c:pt>
                <c:pt idx="1114">
                  <c:v>5.0000000000000001E-3</c:v>
                </c:pt>
                <c:pt idx="1115">
                  <c:v>5.0000000000000001E-3</c:v>
                </c:pt>
                <c:pt idx="1116">
                  <c:v>5.0000000000000001E-3</c:v>
                </c:pt>
                <c:pt idx="1117">
                  <c:v>5.0000000000000001E-3</c:v>
                </c:pt>
                <c:pt idx="1118">
                  <c:v>5.0000000000000001E-3</c:v>
                </c:pt>
                <c:pt idx="1119">
                  <c:v>5.0000000000000001E-3</c:v>
                </c:pt>
                <c:pt idx="1120">
                  <c:v>5.0000000000000001E-3</c:v>
                </c:pt>
                <c:pt idx="1121">
                  <c:v>5.0000000000000001E-3</c:v>
                </c:pt>
                <c:pt idx="1122">
                  <c:v>5.0000000000000001E-3</c:v>
                </c:pt>
                <c:pt idx="1123">
                  <c:v>5.0000000000000001E-3</c:v>
                </c:pt>
                <c:pt idx="1124">
                  <c:v>5.0000000000000001E-3</c:v>
                </c:pt>
                <c:pt idx="1125">
                  <c:v>5.0000000000000001E-3</c:v>
                </c:pt>
                <c:pt idx="1126">
                  <c:v>5.0000000000000001E-3</c:v>
                </c:pt>
                <c:pt idx="1127">
                  <c:v>5.0000000000000001E-3</c:v>
                </c:pt>
                <c:pt idx="1128">
                  <c:v>5.0000000000000001E-3</c:v>
                </c:pt>
                <c:pt idx="1129">
                  <c:v>5.0000000000000001E-3</c:v>
                </c:pt>
                <c:pt idx="1130">
                  <c:v>5.0000000000000001E-3</c:v>
                </c:pt>
                <c:pt idx="1131">
                  <c:v>5.0000000000000001E-3</c:v>
                </c:pt>
                <c:pt idx="1132">
                  <c:v>5.0000000000000001E-3</c:v>
                </c:pt>
                <c:pt idx="1133">
                  <c:v>5.0000000000000001E-3</c:v>
                </c:pt>
                <c:pt idx="1134">
                  <c:v>5.0000000000000001E-3</c:v>
                </c:pt>
                <c:pt idx="1135">
                  <c:v>5.0000000000000001E-3</c:v>
                </c:pt>
                <c:pt idx="1136">
                  <c:v>5.0000000000000001E-3</c:v>
                </c:pt>
                <c:pt idx="1137">
                  <c:v>5.0000000000000001E-3</c:v>
                </c:pt>
                <c:pt idx="1138">
                  <c:v>5.0000000000000001E-3</c:v>
                </c:pt>
                <c:pt idx="1139">
                  <c:v>5.0000000000000001E-3</c:v>
                </c:pt>
                <c:pt idx="1140">
                  <c:v>5.0000000000000001E-3</c:v>
                </c:pt>
                <c:pt idx="1141">
                  <c:v>5.0000000000000001E-3</c:v>
                </c:pt>
                <c:pt idx="1142">
                  <c:v>5.0000000000000001E-3</c:v>
                </c:pt>
                <c:pt idx="1143">
                  <c:v>2.5000000000000001E-3</c:v>
                </c:pt>
                <c:pt idx="1144">
                  <c:v>2.5000000000000001E-3</c:v>
                </c:pt>
                <c:pt idx="1145">
                  <c:v>2.5000000000000001E-3</c:v>
                </c:pt>
                <c:pt idx="1146">
                  <c:v>2.5000000000000001E-3</c:v>
                </c:pt>
                <c:pt idx="1147">
                  <c:v>2.5000000000000001E-3</c:v>
                </c:pt>
                <c:pt idx="1148">
                  <c:v>2.5000000000000001E-3</c:v>
                </c:pt>
                <c:pt idx="1149">
                  <c:v>2.5000000000000001E-3</c:v>
                </c:pt>
                <c:pt idx="1150">
                  <c:v>2.5000000000000001E-3</c:v>
                </c:pt>
                <c:pt idx="1151">
                  <c:v>2.5000000000000001E-3</c:v>
                </c:pt>
                <c:pt idx="1152">
                  <c:v>2.5000000000000001E-3</c:v>
                </c:pt>
                <c:pt idx="1153">
                  <c:v>2.5000000000000001E-3</c:v>
                </c:pt>
                <c:pt idx="1154">
                  <c:v>2.5000000000000001E-3</c:v>
                </c:pt>
                <c:pt idx="1155">
                  <c:v>2.5000000000000001E-3</c:v>
                </c:pt>
                <c:pt idx="1156">
                  <c:v>2.5000000000000001E-3</c:v>
                </c:pt>
                <c:pt idx="1157">
                  <c:v>2.5000000000000001E-3</c:v>
                </c:pt>
                <c:pt idx="1158">
                  <c:v>2.5000000000000001E-3</c:v>
                </c:pt>
                <c:pt idx="1159">
                  <c:v>2.5000000000000001E-3</c:v>
                </c:pt>
                <c:pt idx="1160">
                  <c:v>2.5000000000000001E-3</c:v>
                </c:pt>
                <c:pt idx="1161">
                  <c:v>2.5000000000000001E-3</c:v>
                </c:pt>
                <c:pt idx="1162">
                  <c:v>2.5000000000000001E-3</c:v>
                </c:pt>
                <c:pt idx="1163">
                  <c:v>2.5000000000000001E-3</c:v>
                </c:pt>
                <c:pt idx="1164">
                  <c:v>2.5000000000000001E-3</c:v>
                </c:pt>
                <c:pt idx="1165">
                  <c:v>2.5000000000000001E-3</c:v>
                </c:pt>
                <c:pt idx="1166">
                  <c:v>2.5000000000000001E-3</c:v>
                </c:pt>
                <c:pt idx="1167">
                  <c:v>2.5000000000000001E-3</c:v>
                </c:pt>
                <c:pt idx="1168">
                  <c:v>2.5000000000000001E-3</c:v>
                </c:pt>
                <c:pt idx="1169">
                  <c:v>2.5000000000000001E-3</c:v>
                </c:pt>
                <c:pt idx="1170">
                  <c:v>2.5000000000000001E-3</c:v>
                </c:pt>
                <c:pt idx="1171">
                  <c:v>2.5000000000000001E-3</c:v>
                </c:pt>
                <c:pt idx="1172">
                  <c:v>2.5000000000000001E-3</c:v>
                </c:pt>
                <c:pt idx="1173">
                  <c:v>2.5000000000000001E-3</c:v>
                </c:pt>
                <c:pt idx="1174">
                  <c:v>2.5000000000000001E-3</c:v>
                </c:pt>
                <c:pt idx="1175">
                  <c:v>2.5000000000000001E-3</c:v>
                </c:pt>
                <c:pt idx="1176">
                  <c:v>2.5000000000000001E-3</c:v>
                </c:pt>
                <c:pt idx="1177">
                  <c:v>2.5000000000000001E-3</c:v>
                </c:pt>
                <c:pt idx="1178">
                  <c:v>2.5000000000000001E-3</c:v>
                </c:pt>
                <c:pt idx="1179">
                  <c:v>2.5000000000000001E-3</c:v>
                </c:pt>
                <c:pt idx="1180">
                  <c:v>2.5000000000000001E-3</c:v>
                </c:pt>
                <c:pt idx="1181">
                  <c:v>2.5000000000000001E-3</c:v>
                </c:pt>
                <c:pt idx="1182">
                  <c:v>2.5000000000000001E-3</c:v>
                </c:pt>
                <c:pt idx="1183">
                  <c:v>2.5000000000000001E-3</c:v>
                </c:pt>
                <c:pt idx="1184">
                  <c:v>2.5000000000000001E-3</c:v>
                </c:pt>
                <c:pt idx="1185">
                  <c:v>2.5000000000000001E-3</c:v>
                </c:pt>
                <c:pt idx="1186">
                  <c:v>2.5000000000000001E-3</c:v>
                </c:pt>
                <c:pt idx="1187">
                  <c:v>2.5000000000000001E-3</c:v>
                </c:pt>
                <c:pt idx="1188">
                  <c:v>2.5000000000000001E-3</c:v>
                </c:pt>
                <c:pt idx="1189">
                  <c:v>2.5000000000000001E-3</c:v>
                </c:pt>
                <c:pt idx="1190">
                  <c:v>2.5000000000000001E-3</c:v>
                </c:pt>
                <c:pt idx="1191">
                  <c:v>2.5000000000000001E-3</c:v>
                </c:pt>
                <c:pt idx="1192">
                  <c:v>2.5000000000000001E-3</c:v>
                </c:pt>
                <c:pt idx="1193">
                  <c:v>2.5000000000000001E-3</c:v>
                </c:pt>
                <c:pt idx="1194">
                  <c:v>2.5000000000000001E-3</c:v>
                </c:pt>
                <c:pt idx="1195">
                  <c:v>2.5000000000000001E-3</c:v>
                </c:pt>
                <c:pt idx="1196">
                  <c:v>2.5000000000000001E-3</c:v>
                </c:pt>
                <c:pt idx="1197">
                  <c:v>2.5000000000000001E-3</c:v>
                </c:pt>
                <c:pt idx="1198">
                  <c:v>2.5000000000000001E-3</c:v>
                </c:pt>
                <c:pt idx="1199">
                  <c:v>2.5000000000000001E-3</c:v>
                </c:pt>
                <c:pt idx="1200">
                  <c:v>2.5000000000000001E-3</c:v>
                </c:pt>
                <c:pt idx="1201">
                  <c:v>2.5000000000000001E-3</c:v>
                </c:pt>
                <c:pt idx="1202">
                  <c:v>2.5000000000000001E-3</c:v>
                </c:pt>
                <c:pt idx="1203">
                  <c:v>2.5000000000000001E-3</c:v>
                </c:pt>
                <c:pt idx="1204">
                  <c:v>2.5000000000000001E-3</c:v>
                </c:pt>
                <c:pt idx="1205">
                  <c:v>2.5000000000000001E-3</c:v>
                </c:pt>
                <c:pt idx="1206">
                  <c:v>2.5000000000000001E-3</c:v>
                </c:pt>
                <c:pt idx="1207">
                  <c:v>2.5000000000000001E-3</c:v>
                </c:pt>
                <c:pt idx="1208">
                  <c:v>2.5000000000000001E-3</c:v>
                </c:pt>
                <c:pt idx="1209">
                  <c:v>2.5000000000000001E-3</c:v>
                </c:pt>
                <c:pt idx="1210">
                  <c:v>2.5000000000000001E-3</c:v>
                </c:pt>
                <c:pt idx="1211">
                  <c:v>2.5000000000000001E-3</c:v>
                </c:pt>
                <c:pt idx="1212">
                  <c:v>2.5000000000000001E-3</c:v>
                </c:pt>
                <c:pt idx="1213">
                  <c:v>2.5000000000000001E-3</c:v>
                </c:pt>
                <c:pt idx="1214">
                  <c:v>2.5000000000000001E-3</c:v>
                </c:pt>
                <c:pt idx="1215">
                  <c:v>2.5000000000000001E-3</c:v>
                </c:pt>
                <c:pt idx="1216">
                  <c:v>2.5000000000000001E-3</c:v>
                </c:pt>
                <c:pt idx="1217">
                  <c:v>2.5000000000000001E-3</c:v>
                </c:pt>
                <c:pt idx="1218">
                  <c:v>2.5000000000000001E-3</c:v>
                </c:pt>
                <c:pt idx="1219">
                  <c:v>2.5000000000000001E-3</c:v>
                </c:pt>
                <c:pt idx="1220">
                  <c:v>2.5000000000000001E-3</c:v>
                </c:pt>
                <c:pt idx="1221">
                  <c:v>2.5000000000000001E-3</c:v>
                </c:pt>
                <c:pt idx="1222">
                  <c:v>2.5000000000000001E-3</c:v>
                </c:pt>
                <c:pt idx="1223">
                  <c:v>2.5000000000000001E-3</c:v>
                </c:pt>
                <c:pt idx="1224">
                  <c:v>2.5000000000000001E-3</c:v>
                </c:pt>
                <c:pt idx="1225">
                  <c:v>2.5000000000000001E-3</c:v>
                </c:pt>
                <c:pt idx="1226">
                  <c:v>2.5000000000000001E-3</c:v>
                </c:pt>
                <c:pt idx="1227">
                  <c:v>2.5000000000000001E-3</c:v>
                </c:pt>
                <c:pt idx="1228">
                  <c:v>2.5000000000000001E-3</c:v>
                </c:pt>
                <c:pt idx="1229">
                  <c:v>2.5000000000000001E-3</c:v>
                </c:pt>
                <c:pt idx="1230">
                  <c:v>2.5000000000000001E-3</c:v>
                </c:pt>
                <c:pt idx="1231">
                  <c:v>2.5000000000000001E-3</c:v>
                </c:pt>
                <c:pt idx="1232">
                  <c:v>2.5000000000000001E-3</c:v>
                </c:pt>
                <c:pt idx="1233">
                  <c:v>2.5000000000000001E-3</c:v>
                </c:pt>
                <c:pt idx="1234">
                  <c:v>2.5000000000000001E-3</c:v>
                </c:pt>
                <c:pt idx="1235">
                  <c:v>2.5000000000000001E-3</c:v>
                </c:pt>
                <c:pt idx="1236">
                  <c:v>2.5000000000000001E-3</c:v>
                </c:pt>
                <c:pt idx="1237">
                  <c:v>2.5000000000000001E-3</c:v>
                </c:pt>
                <c:pt idx="1238">
                  <c:v>2.5000000000000001E-3</c:v>
                </c:pt>
                <c:pt idx="1239">
                  <c:v>2.5000000000000001E-3</c:v>
                </c:pt>
                <c:pt idx="1240">
                  <c:v>2.5000000000000001E-3</c:v>
                </c:pt>
                <c:pt idx="1241">
                  <c:v>2.5000000000000001E-3</c:v>
                </c:pt>
                <c:pt idx="1242">
                  <c:v>2.5000000000000001E-3</c:v>
                </c:pt>
                <c:pt idx="1243">
                  <c:v>2.5000000000000001E-3</c:v>
                </c:pt>
                <c:pt idx="1244">
                  <c:v>2.5000000000000001E-3</c:v>
                </c:pt>
                <c:pt idx="1245">
                  <c:v>2.5000000000000001E-3</c:v>
                </c:pt>
                <c:pt idx="1246">
                  <c:v>2.5000000000000001E-3</c:v>
                </c:pt>
                <c:pt idx="1247">
                  <c:v>2.5000000000000001E-3</c:v>
                </c:pt>
                <c:pt idx="1248">
                  <c:v>2.5000000000000001E-3</c:v>
                </c:pt>
                <c:pt idx="1249">
                  <c:v>2.5000000000000001E-3</c:v>
                </c:pt>
                <c:pt idx="1250">
                  <c:v>2.5000000000000001E-3</c:v>
                </c:pt>
                <c:pt idx="1251">
                  <c:v>2.5000000000000001E-3</c:v>
                </c:pt>
                <c:pt idx="1252">
                  <c:v>2.5000000000000001E-3</c:v>
                </c:pt>
                <c:pt idx="1253">
                  <c:v>2.5000000000000001E-3</c:v>
                </c:pt>
                <c:pt idx="1254">
                  <c:v>2.5000000000000001E-3</c:v>
                </c:pt>
                <c:pt idx="1255">
                  <c:v>2.5000000000000001E-3</c:v>
                </c:pt>
                <c:pt idx="1256">
                  <c:v>2.5000000000000001E-3</c:v>
                </c:pt>
                <c:pt idx="1257">
                  <c:v>2.5000000000000001E-3</c:v>
                </c:pt>
                <c:pt idx="1258">
                  <c:v>2.5000000000000001E-3</c:v>
                </c:pt>
                <c:pt idx="1259">
                  <c:v>2.5000000000000001E-3</c:v>
                </c:pt>
                <c:pt idx="1260">
                  <c:v>2.5000000000000001E-3</c:v>
                </c:pt>
                <c:pt idx="1261">
                  <c:v>2.5000000000000001E-3</c:v>
                </c:pt>
                <c:pt idx="1262">
                  <c:v>2.5000000000000001E-3</c:v>
                </c:pt>
                <c:pt idx="1263">
                  <c:v>2.5000000000000001E-3</c:v>
                </c:pt>
                <c:pt idx="1264">
                  <c:v>2.5000000000000001E-3</c:v>
                </c:pt>
                <c:pt idx="1265">
                  <c:v>2.5000000000000001E-3</c:v>
                </c:pt>
                <c:pt idx="1266">
                  <c:v>2.5000000000000001E-3</c:v>
                </c:pt>
                <c:pt idx="1267">
                  <c:v>2.5000000000000001E-3</c:v>
                </c:pt>
                <c:pt idx="1268">
                  <c:v>2.5000000000000001E-3</c:v>
                </c:pt>
                <c:pt idx="1269">
                  <c:v>2.5000000000000001E-3</c:v>
                </c:pt>
                <c:pt idx="1270">
                  <c:v>2.5000000000000001E-3</c:v>
                </c:pt>
                <c:pt idx="1271">
                  <c:v>2.5000000000000001E-3</c:v>
                </c:pt>
                <c:pt idx="1272">
                  <c:v>2.5000000000000001E-3</c:v>
                </c:pt>
                <c:pt idx="1273">
                  <c:v>2.5000000000000001E-3</c:v>
                </c:pt>
                <c:pt idx="1274">
                  <c:v>2.5000000000000001E-3</c:v>
                </c:pt>
                <c:pt idx="1275">
                  <c:v>2.5000000000000001E-3</c:v>
                </c:pt>
                <c:pt idx="1276">
                  <c:v>2.5000000000000001E-3</c:v>
                </c:pt>
                <c:pt idx="1277">
                  <c:v>2.5000000000000001E-3</c:v>
                </c:pt>
                <c:pt idx="1278">
                  <c:v>2.5000000000000001E-3</c:v>
                </c:pt>
                <c:pt idx="1279">
                  <c:v>2.5000000000000001E-3</c:v>
                </c:pt>
                <c:pt idx="1280">
                  <c:v>2.5000000000000001E-3</c:v>
                </c:pt>
                <c:pt idx="1281">
                  <c:v>2.5000000000000001E-3</c:v>
                </c:pt>
                <c:pt idx="1282">
                  <c:v>2.5000000000000001E-3</c:v>
                </c:pt>
                <c:pt idx="1283">
                  <c:v>2.5000000000000001E-3</c:v>
                </c:pt>
                <c:pt idx="1284">
                  <c:v>2.5000000000000001E-3</c:v>
                </c:pt>
                <c:pt idx="1285">
                  <c:v>2.5000000000000001E-3</c:v>
                </c:pt>
                <c:pt idx="1286">
                  <c:v>2.5000000000000001E-3</c:v>
                </c:pt>
                <c:pt idx="1287">
                  <c:v>2.5000000000000001E-3</c:v>
                </c:pt>
                <c:pt idx="1288">
                  <c:v>2.5000000000000001E-3</c:v>
                </c:pt>
                <c:pt idx="1289">
                  <c:v>2.5000000000000001E-3</c:v>
                </c:pt>
                <c:pt idx="1290">
                  <c:v>2.5000000000000001E-3</c:v>
                </c:pt>
                <c:pt idx="1291">
                  <c:v>2.5000000000000001E-3</c:v>
                </c:pt>
                <c:pt idx="1292">
                  <c:v>2.5000000000000001E-3</c:v>
                </c:pt>
                <c:pt idx="1293">
                  <c:v>2.5000000000000001E-3</c:v>
                </c:pt>
                <c:pt idx="1294">
                  <c:v>2.5000000000000001E-3</c:v>
                </c:pt>
                <c:pt idx="1295">
                  <c:v>2.5000000000000001E-3</c:v>
                </c:pt>
                <c:pt idx="1296">
                  <c:v>2.5000000000000001E-3</c:v>
                </c:pt>
                <c:pt idx="1297">
                  <c:v>2.5000000000000001E-3</c:v>
                </c:pt>
                <c:pt idx="1298">
                  <c:v>2.5000000000000001E-3</c:v>
                </c:pt>
                <c:pt idx="1299">
                  <c:v>2.5000000000000001E-3</c:v>
                </c:pt>
                <c:pt idx="1300">
                  <c:v>2.5000000000000001E-3</c:v>
                </c:pt>
                <c:pt idx="1301">
                  <c:v>2.5000000000000001E-3</c:v>
                </c:pt>
                <c:pt idx="1302">
                  <c:v>2.5000000000000001E-3</c:v>
                </c:pt>
                <c:pt idx="1303">
                  <c:v>2.5000000000000001E-3</c:v>
                </c:pt>
                <c:pt idx="1304">
                  <c:v>2.5000000000000001E-3</c:v>
                </c:pt>
                <c:pt idx="1305">
                  <c:v>2.5000000000000001E-3</c:v>
                </c:pt>
                <c:pt idx="1306">
                  <c:v>2.5000000000000001E-3</c:v>
                </c:pt>
                <c:pt idx="1307">
                  <c:v>2.5000000000000001E-3</c:v>
                </c:pt>
                <c:pt idx="1308">
                  <c:v>2.5000000000000001E-3</c:v>
                </c:pt>
                <c:pt idx="1309">
                  <c:v>2.5000000000000001E-3</c:v>
                </c:pt>
                <c:pt idx="1310">
                  <c:v>2.5000000000000001E-3</c:v>
                </c:pt>
                <c:pt idx="1311">
                  <c:v>2.5000000000000001E-3</c:v>
                </c:pt>
                <c:pt idx="1312">
                  <c:v>2.5000000000000001E-3</c:v>
                </c:pt>
                <c:pt idx="1313">
                  <c:v>2.5000000000000001E-3</c:v>
                </c:pt>
                <c:pt idx="1314">
                  <c:v>2.5000000000000001E-3</c:v>
                </c:pt>
                <c:pt idx="1315">
                  <c:v>2.5000000000000001E-3</c:v>
                </c:pt>
                <c:pt idx="1316">
                  <c:v>2.5000000000000001E-3</c:v>
                </c:pt>
                <c:pt idx="1317">
                  <c:v>2.5000000000000001E-3</c:v>
                </c:pt>
                <c:pt idx="1318">
                  <c:v>2.5000000000000001E-3</c:v>
                </c:pt>
                <c:pt idx="1319">
                  <c:v>2.5000000000000001E-3</c:v>
                </c:pt>
                <c:pt idx="1320">
                  <c:v>2.5000000000000001E-3</c:v>
                </c:pt>
                <c:pt idx="1321">
                  <c:v>2.5000000000000001E-3</c:v>
                </c:pt>
                <c:pt idx="1322">
                  <c:v>2.5000000000000001E-3</c:v>
                </c:pt>
                <c:pt idx="1323">
                  <c:v>2.5000000000000001E-3</c:v>
                </c:pt>
                <c:pt idx="1324">
                  <c:v>2.5000000000000001E-3</c:v>
                </c:pt>
                <c:pt idx="1325">
                  <c:v>2.5000000000000001E-3</c:v>
                </c:pt>
                <c:pt idx="1326">
                  <c:v>2.5000000000000001E-3</c:v>
                </c:pt>
                <c:pt idx="1327">
                  <c:v>2.5000000000000001E-3</c:v>
                </c:pt>
                <c:pt idx="1328">
                  <c:v>2.5000000000000001E-3</c:v>
                </c:pt>
                <c:pt idx="1329">
                  <c:v>2.5000000000000001E-3</c:v>
                </c:pt>
                <c:pt idx="1330">
                  <c:v>2.5000000000000001E-3</c:v>
                </c:pt>
                <c:pt idx="1331">
                  <c:v>2.5000000000000001E-3</c:v>
                </c:pt>
                <c:pt idx="1332">
                  <c:v>2.5000000000000001E-3</c:v>
                </c:pt>
                <c:pt idx="1333">
                  <c:v>2.5000000000000001E-3</c:v>
                </c:pt>
                <c:pt idx="1334">
                  <c:v>2.5000000000000001E-3</c:v>
                </c:pt>
                <c:pt idx="1335">
                  <c:v>2.5000000000000001E-3</c:v>
                </c:pt>
                <c:pt idx="1336">
                  <c:v>2.5000000000000001E-3</c:v>
                </c:pt>
                <c:pt idx="1337">
                  <c:v>2.5000000000000001E-3</c:v>
                </c:pt>
                <c:pt idx="1338">
                  <c:v>2.5000000000000001E-3</c:v>
                </c:pt>
                <c:pt idx="1339">
                  <c:v>2.5000000000000001E-3</c:v>
                </c:pt>
                <c:pt idx="1340">
                  <c:v>2.5000000000000001E-3</c:v>
                </c:pt>
                <c:pt idx="1341">
                  <c:v>2.5000000000000001E-3</c:v>
                </c:pt>
                <c:pt idx="1342">
                  <c:v>2.5000000000000001E-3</c:v>
                </c:pt>
                <c:pt idx="1343">
                  <c:v>2.5000000000000001E-3</c:v>
                </c:pt>
                <c:pt idx="1344">
                  <c:v>2.5000000000000001E-3</c:v>
                </c:pt>
                <c:pt idx="1345">
                  <c:v>2.5000000000000001E-3</c:v>
                </c:pt>
                <c:pt idx="1346">
                  <c:v>2.5000000000000001E-3</c:v>
                </c:pt>
                <c:pt idx="1347">
                  <c:v>2.5000000000000001E-3</c:v>
                </c:pt>
                <c:pt idx="1348">
                  <c:v>2.5000000000000001E-3</c:v>
                </c:pt>
                <c:pt idx="1349">
                  <c:v>2.5000000000000001E-3</c:v>
                </c:pt>
                <c:pt idx="1350">
                  <c:v>2.5000000000000001E-3</c:v>
                </c:pt>
                <c:pt idx="1351">
                  <c:v>2.5000000000000001E-3</c:v>
                </c:pt>
                <c:pt idx="1352">
                  <c:v>2.5000000000000001E-3</c:v>
                </c:pt>
                <c:pt idx="1353">
                  <c:v>2.5000000000000001E-3</c:v>
                </c:pt>
                <c:pt idx="1354">
                  <c:v>2.5000000000000001E-3</c:v>
                </c:pt>
                <c:pt idx="1355">
                  <c:v>2.5000000000000001E-3</c:v>
                </c:pt>
                <c:pt idx="1356">
                  <c:v>2.5000000000000001E-3</c:v>
                </c:pt>
                <c:pt idx="1357">
                  <c:v>2.5000000000000001E-3</c:v>
                </c:pt>
                <c:pt idx="1358">
                  <c:v>2.5000000000000001E-3</c:v>
                </c:pt>
                <c:pt idx="1359">
                  <c:v>2.5000000000000001E-3</c:v>
                </c:pt>
                <c:pt idx="1360">
                  <c:v>2.5000000000000001E-3</c:v>
                </c:pt>
                <c:pt idx="1361">
                  <c:v>2.5000000000000001E-3</c:v>
                </c:pt>
                <c:pt idx="1362">
                  <c:v>2.5000000000000001E-3</c:v>
                </c:pt>
                <c:pt idx="1363">
                  <c:v>2.5000000000000001E-3</c:v>
                </c:pt>
                <c:pt idx="1364">
                  <c:v>2.5000000000000001E-3</c:v>
                </c:pt>
                <c:pt idx="1365">
                  <c:v>2.5000000000000001E-3</c:v>
                </c:pt>
                <c:pt idx="1366">
                  <c:v>2.5000000000000001E-3</c:v>
                </c:pt>
                <c:pt idx="1367">
                  <c:v>2.5000000000000001E-3</c:v>
                </c:pt>
                <c:pt idx="1368">
                  <c:v>2.5000000000000001E-3</c:v>
                </c:pt>
                <c:pt idx="1369">
                  <c:v>2.5000000000000001E-3</c:v>
                </c:pt>
                <c:pt idx="1370">
                  <c:v>2.5000000000000001E-3</c:v>
                </c:pt>
                <c:pt idx="1371">
                  <c:v>2.5000000000000001E-3</c:v>
                </c:pt>
                <c:pt idx="1372">
                  <c:v>2.5000000000000001E-3</c:v>
                </c:pt>
                <c:pt idx="1373">
                  <c:v>2.5000000000000001E-3</c:v>
                </c:pt>
                <c:pt idx="1374">
                  <c:v>2.5000000000000001E-3</c:v>
                </c:pt>
                <c:pt idx="1375">
                  <c:v>2.5000000000000001E-3</c:v>
                </c:pt>
                <c:pt idx="1376">
                  <c:v>2.5000000000000001E-3</c:v>
                </c:pt>
                <c:pt idx="1377">
                  <c:v>2.5000000000000001E-3</c:v>
                </c:pt>
                <c:pt idx="1378">
                  <c:v>2.5000000000000001E-3</c:v>
                </c:pt>
                <c:pt idx="1379">
                  <c:v>2.5000000000000001E-3</c:v>
                </c:pt>
                <c:pt idx="1380">
                  <c:v>2.5000000000000001E-3</c:v>
                </c:pt>
                <c:pt idx="1381">
                  <c:v>2.5000000000000001E-3</c:v>
                </c:pt>
                <c:pt idx="1382">
                  <c:v>2.5000000000000001E-3</c:v>
                </c:pt>
                <c:pt idx="1383">
                  <c:v>2.5000000000000001E-3</c:v>
                </c:pt>
                <c:pt idx="1384">
                  <c:v>2.5000000000000001E-3</c:v>
                </c:pt>
                <c:pt idx="1385">
                  <c:v>2.5000000000000001E-3</c:v>
                </c:pt>
                <c:pt idx="1386">
                  <c:v>2.5000000000000001E-3</c:v>
                </c:pt>
                <c:pt idx="1387">
                  <c:v>2.5000000000000001E-3</c:v>
                </c:pt>
                <c:pt idx="1388">
                  <c:v>2.5000000000000001E-3</c:v>
                </c:pt>
                <c:pt idx="1389">
                  <c:v>2.5000000000000001E-3</c:v>
                </c:pt>
                <c:pt idx="1390">
                  <c:v>2.5000000000000001E-3</c:v>
                </c:pt>
                <c:pt idx="1391">
                  <c:v>2.5000000000000001E-3</c:v>
                </c:pt>
                <c:pt idx="1392">
                  <c:v>2.5000000000000001E-3</c:v>
                </c:pt>
                <c:pt idx="1393">
                  <c:v>2.5000000000000001E-3</c:v>
                </c:pt>
                <c:pt idx="1394">
                  <c:v>2.5000000000000001E-3</c:v>
                </c:pt>
                <c:pt idx="1395">
                  <c:v>2.5000000000000001E-3</c:v>
                </c:pt>
                <c:pt idx="1396">
                  <c:v>2.5000000000000001E-3</c:v>
                </c:pt>
                <c:pt idx="1397">
                  <c:v>2.5000000000000001E-3</c:v>
                </c:pt>
                <c:pt idx="1398">
                  <c:v>2.5000000000000001E-3</c:v>
                </c:pt>
                <c:pt idx="1399">
                  <c:v>2.5000000000000001E-3</c:v>
                </c:pt>
                <c:pt idx="1400">
                  <c:v>2.5000000000000001E-3</c:v>
                </c:pt>
                <c:pt idx="1401">
                  <c:v>2.5000000000000001E-3</c:v>
                </c:pt>
                <c:pt idx="1402">
                  <c:v>2.5000000000000001E-3</c:v>
                </c:pt>
                <c:pt idx="1403">
                  <c:v>2.5000000000000001E-3</c:v>
                </c:pt>
                <c:pt idx="1404">
                  <c:v>2.5000000000000001E-3</c:v>
                </c:pt>
                <c:pt idx="1405">
                  <c:v>2.5000000000000001E-3</c:v>
                </c:pt>
                <c:pt idx="1406">
                  <c:v>2.5000000000000001E-3</c:v>
                </c:pt>
                <c:pt idx="1407">
                  <c:v>2.5000000000000001E-3</c:v>
                </c:pt>
                <c:pt idx="1408">
                  <c:v>2.5000000000000001E-3</c:v>
                </c:pt>
                <c:pt idx="1409">
                  <c:v>2.5000000000000001E-3</c:v>
                </c:pt>
                <c:pt idx="1410">
                  <c:v>2.5000000000000001E-3</c:v>
                </c:pt>
                <c:pt idx="1411">
                  <c:v>2.5000000000000001E-3</c:v>
                </c:pt>
                <c:pt idx="1412">
                  <c:v>2.5000000000000001E-3</c:v>
                </c:pt>
                <c:pt idx="1413">
                  <c:v>2.5000000000000001E-3</c:v>
                </c:pt>
                <c:pt idx="1414">
                  <c:v>2.5000000000000001E-3</c:v>
                </c:pt>
                <c:pt idx="1415">
                  <c:v>2.5000000000000001E-3</c:v>
                </c:pt>
                <c:pt idx="1416">
                  <c:v>2.5000000000000001E-3</c:v>
                </c:pt>
                <c:pt idx="1417">
                  <c:v>2.5000000000000001E-3</c:v>
                </c:pt>
                <c:pt idx="1418">
                  <c:v>2.5000000000000001E-3</c:v>
                </c:pt>
                <c:pt idx="1419">
                  <c:v>2.5000000000000001E-3</c:v>
                </c:pt>
                <c:pt idx="1420">
                  <c:v>2.5000000000000001E-3</c:v>
                </c:pt>
                <c:pt idx="1421">
                  <c:v>2.5000000000000001E-3</c:v>
                </c:pt>
                <c:pt idx="1422">
                  <c:v>2.5000000000000001E-3</c:v>
                </c:pt>
                <c:pt idx="1423">
                  <c:v>2.5000000000000001E-3</c:v>
                </c:pt>
                <c:pt idx="1424">
                  <c:v>2.5000000000000001E-3</c:v>
                </c:pt>
                <c:pt idx="1425">
                  <c:v>2.5000000000000001E-3</c:v>
                </c:pt>
                <c:pt idx="1426">
                  <c:v>2.5000000000000001E-3</c:v>
                </c:pt>
                <c:pt idx="1427">
                  <c:v>2.5000000000000001E-3</c:v>
                </c:pt>
                <c:pt idx="1428">
                  <c:v>2.5000000000000001E-3</c:v>
                </c:pt>
                <c:pt idx="1429">
                  <c:v>2.5000000000000001E-3</c:v>
                </c:pt>
                <c:pt idx="1430">
                  <c:v>2.5000000000000001E-3</c:v>
                </c:pt>
                <c:pt idx="1431">
                  <c:v>2.5000000000000001E-3</c:v>
                </c:pt>
                <c:pt idx="1432">
                  <c:v>2.5000000000000001E-3</c:v>
                </c:pt>
                <c:pt idx="1433">
                  <c:v>2.5000000000000001E-3</c:v>
                </c:pt>
                <c:pt idx="1434">
                  <c:v>2.5000000000000001E-3</c:v>
                </c:pt>
                <c:pt idx="1435">
                  <c:v>2.5000000000000001E-3</c:v>
                </c:pt>
                <c:pt idx="1436">
                  <c:v>2.5000000000000001E-3</c:v>
                </c:pt>
                <c:pt idx="1437">
                  <c:v>2.5000000000000001E-3</c:v>
                </c:pt>
                <c:pt idx="1438">
                  <c:v>2.5000000000000001E-3</c:v>
                </c:pt>
                <c:pt idx="1439">
                  <c:v>2.5000000000000001E-3</c:v>
                </c:pt>
                <c:pt idx="1440">
                  <c:v>2.5000000000000001E-3</c:v>
                </c:pt>
                <c:pt idx="1441">
                  <c:v>2.5000000000000001E-3</c:v>
                </c:pt>
                <c:pt idx="1442">
                  <c:v>2.5000000000000001E-3</c:v>
                </c:pt>
                <c:pt idx="1443">
                  <c:v>2.5000000000000001E-3</c:v>
                </c:pt>
                <c:pt idx="1444">
                  <c:v>2.5000000000000001E-3</c:v>
                </c:pt>
                <c:pt idx="1445">
                  <c:v>2.5000000000000001E-3</c:v>
                </c:pt>
                <c:pt idx="1446">
                  <c:v>2.5000000000000001E-3</c:v>
                </c:pt>
                <c:pt idx="1447">
                  <c:v>2.5000000000000001E-3</c:v>
                </c:pt>
                <c:pt idx="1448">
                  <c:v>2.5000000000000001E-3</c:v>
                </c:pt>
                <c:pt idx="1449">
                  <c:v>2.5000000000000001E-3</c:v>
                </c:pt>
                <c:pt idx="1450">
                  <c:v>2.5000000000000001E-3</c:v>
                </c:pt>
                <c:pt idx="1451">
                  <c:v>2.5000000000000001E-3</c:v>
                </c:pt>
                <c:pt idx="1452">
                  <c:v>2.5000000000000001E-3</c:v>
                </c:pt>
                <c:pt idx="1453">
                  <c:v>2.5000000000000001E-3</c:v>
                </c:pt>
                <c:pt idx="1454">
                  <c:v>2.5000000000000001E-3</c:v>
                </c:pt>
                <c:pt idx="1455">
                  <c:v>2.5000000000000001E-3</c:v>
                </c:pt>
                <c:pt idx="1456">
                  <c:v>2.5000000000000001E-3</c:v>
                </c:pt>
                <c:pt idx="1457">
                  <c:v>2.5000000000000001E-3</c:v>
                </c:pt>
                <c:pt idx="1458">
                  <c:v>2.5000000000000001E-3</c:v>
                </c:pt>
                <c:pt idx="1459">
                  <c:v>2.5000000000000001E-3</c:v>
                </c:pt>
                <c:pt idx="1460">
                  <c:v>2.5000000000000001E-3</c:v>
                </c:pt>
                <c:pt idx="1461">
                  <c:v>2.5000000000000001E-3</c:v>
                </c:pt>
                <c:pt idx="1462">
                  <c:v>2.5000000000000001E-3</c:v>
                </c:pt>
                <c:pt idx="1463">
                  <c:v>2.5000000000000001E-3</c:v>
                </c:pt>
                <c:pt idx="1464">
                  <c:v>2.5000000000000001E-3</c:v>
                </c:pt>
                <c:pt idx="1465">
                  <c:v>2.5000000000000001E-3</c:v>
                </c:pt>
                <c:pt idx="1466">
                  <c:v>2.5000000000000001E-3</c:v>
                </c:pt>
                <c:pt idx="1467">
                  <c:v>2.5000000000000001E-3</c:v>
                </c:pt>
                <c:pt idx="1468">
                  <c:v>2.5000000000000001E-3</c:v>
                </c:pt>
                <c:pt idx="1469">
                  <c:v>2.5000000000000001E-3</c:v>
                </c:pt>
                <c:pt idx="1470">
                  <c:v>2.5000000000000001E-3</c:v>
                </c:pt>
                <c:pt idx="1471">
                  <c:v>2.5000000000000001E-3</c:v>
                </c:pt>
                <c:pt idx="1472">
                  <c:v>2.5000000000000001E-3</c:v>
                </c:pt>
                <c:pt idx="1473">
                  <c:v>2.5000000000000001E-3</c:v>
                </c:pt>
                <c:pt idx="1474">
                  <c:v>2.5000000000000001E-3</c:v>
                </c:pt>
                <c:pt idx="1475">
                  <c:v>2.5000000000000001E-3</c:v>
                </c:pt>
                <c:pt idx="1476">
                  <c:v>2.5000000000000001E-3</c:v>
                </c:pt>
                <c:pt idx="1477">
                  <c:v>2.5000000000000001E-3</c:v>
                </c:pt>
                <c:pt idx="1478">
                  <c:v>2.5000000000000001E-3</c:v>
                </c:pt>
                <c:pt idx="1479">
                  <c:v>2.5000000000000001E-3</c:v>
                </c:pt>
                <c:pt idx="1480">
                  <c:v>2.5000000000000001E-3</c:v>
                </c:pt>
                <c:pt idx="1481">
                  <c:v>2.5000000000000001E-3</c:v>
                </c:pt>
                <c:pt idx="1482">
                  <c:v>2.5000000000000001E-3</c:v>
                </c:pt>
                <c:pt idx="1483">
                  <c:v>2.5000000000000001E-3</c:v>
                </c:pt>
                <c:pt idx="1484">
                  <c:v>2.5000000000000001E-3</c:v>
                </c:pt>
                <c:pt idx="1485">
                  <c:v>2.5000000000000001E-3</c:v>
                </c:pt>
                <c:pt idx="1486">
                  <c:v>2.5000000000000001E-3</c:v>
                </c:pt>
                <c:pt idx="1487">
                  <c:v>2.5000000000000001E-3</c:v>
                </c:pt>
                <c:pt idx="1488">
                  <c:v>2.5000000000000001E-3</c:v>
                </c:pt>
                <c:pt idx="1489">
                  <c:v>2.5000000000000001E-3</c:v>
                </c:pt>
                <c:pt idx="1490">
                  <c:v>2.5000000000000001E-3</c:v>
                </c:pt>
                <c:pt idx="1491">
                  <c:v>2.5000000000000001E-3</c:v>
                </c:pt>
                <c:pt idx="1492">
                  <c:v>2.5000000000000001E-3</c:v>
                </c:pt>
                <c:pt idx="1493">
                  <c:v>2.5000000000000001E-3</c:v>
                </c:pt>
                <c:pt idx="1494">
                  <c:v>2.5000000000000001E-3</c:v>
                </c:pt>
                <c:pt idx="1495">
                  <c:v>2.5000000000000001E-3</c:v>
                </c:pt>
                <c:pt idx="1496">
                  <c:v>2.5000000000000001E-3</c:v>
                </c:pt>
                <c:pt idx="1497">
                  <c:v>2.5000000000000001E-3</c:v>
                </c:pt>
                <c:pt idx="1498">
                  <c:v>2.5000000000000001E-3</c:v>
                </c:pt>
                <c:pt idx="1499">
                  <c:v>2.5000000000000001E-3</c:v>
                </c:pt>
                <c:pt idx="1500">
                  <c:v>2.5000000000000001E-3</c:v>
                </c:pt>
                <c:pt idx="1501">
                  <c:v>2.5000000000000001E-3</c:v>
                </c:pt>
                <c:pt idx="1502">
                  <c:v>2.5000000000000001E-3</c:v>
                </c:pt>
                <c:pt idx="1503">
                  <c:v>2.5000000000000001E-3</c:v>
                </c:pt>
                <c:pt idx="1504">
                  <c:v>2.5000000000000001E-3</c:v>
                </c:pt>
              </c:numCache>
            </c:numRef>
          </c:val>
          <c:smooth val="0"/>
          <c:extLst>
            <c:ext xmlns:c16="http://schemas.microsoft.com/office/drawing/2014/chart" uri="{C3380CC4-5D6E-409C-BE32-E72D297353CC}">
              <c16:uniqueId val="{00000000-E5E9-4F9B-A830-2E84B0DADA52}"/>
            </c:ext>
          </c:extLst>
        </c:ser>
        <c:ser>
          <c:idx val="1"/>
          <c:order val="1"/>
          <c:tx>
            <c:strRef>
              <c:f>'Interest rate'!$AA$4</c:f>
              <c:strCache>
                <c:ptCount val="1"/>
                <c:pt idx="0">
                  <c:v>BoE</c:v>
                </c:pt>
              </c:strCache>
            </c:strRef>
          </c:tx>
          <c:spPr>
            <a:ln w="19050" cap="rnd">
              <a:solidFill>
                <a:srgbClr val="A6A6A6"/>
              </a:solidFill>
              <a:round/>
            </a:ln>
            <a:effectLst/>
          </c:spPr>
          <c:marker>
            <c:symbol val="none"/>
          </c:marker>
          <c:cat>
            <c:numRef>
              <c:f>'Interest rate'!$Y$5:$Y$1509</c:f>
              <c:numCache>
                <c:formatCode>m/d/yyyy</c:formatCode>
                <c:ptCount val="1505"/>
                <c:pt idx="0">
                  <c:v>46300</c:v>
                </c:pt>
                <c:pt idx="1">
                  <c:v>46297</c:v>
                </c:pt>
                <c:pt idx="2">
                  <c:v>46296</c:v>
                </c:pt>
                <c:pt idx="3">
                  <c:v>46295</c:v>
                </c:pt>
                <c:pt idx="4">
                  <c:v>46294</c:v>
                </c:pt>
                <c:pt idx="5">
                  <c:v>46293</c:v>
                </c:pt>
                <c:pt idx="6">
                  <c:v>46290</c:v>
                </c:pt>
                <c:pt idx="7">
                  <c:v>46289</c:v>
                </c:pt>
                <c:pt idx="8">
                  <c:v>46288</c:v>
                </c:pt>
                <c:pt idx="9">
                  <c:v>46287</c:v>
                </c:pt>
                <c:pt idx="10">
                  <c:v>46286</c:v>
                </c:pt>
                <c:pt idx="11">
                  <c:v>46283</c:v>
                </c:pt>
                <c:pt idx="12">
                  <c:v>46282</c:v>
                </c:pt>
                <c:pt idx="13">
                  <c:v>46281</c:v>
                </c:pt>
                <c:pt idx="14">
                  <c:v>46280</c:v>
                </c:pt>
                <c:pt idx="15">
                  <c:v>46279</c:v>
                </c:pt>
                <c:pt idx="16">
                  <c:v>46276</c:v>
                </c:pt>
                <c:pt idx="17">
                  <c:v>46275</c:v>
                </c:pt>
                <c:pt idx="18">
                  <c:v>46274</c:v>
                </c:pt>
                <c:pt idx="19">
                  <c:v>46273</c:v>
                </c:pt>
                <c:pt idx="20">
                  <c:v>46269</c:v>
                </c:pt>
                <c:pt idx="21">
                  <c:v>46268</c:v>
                </c:pt>
                <c:pt idx="22">
                  <c:v>46267</c:v>
                </c:pt>
                <c:pt idx="23">
                  <c:v>46266</c:v>
                </c:pt>
                <c:pt idx="24">
                  <c:v>46265</c:v>
                </c:pt>
                <c:pt idx="25">
                  <c:v>46262</c:v>
                </c:pt>
                <c:pt idx="26">
                  <c:v>46261</c:v>
                </c:pt>
                <c:pt idx="27">
                  <c:v>46260</c:v>
                </c:pt>
                <c:pt idx="28">
                  <c:v>46259</c:v>
                </c:pt>
                <c:pt idx="29">
                  <c:v>46258</c:v>
                </c:pt>
                <c:pt idx="30">
                  <c:v>46255</c:v>
                </c:pt>
                <c:pt idx="31">
                  <c:v>46254</c:v>
                </c:pt>
                <c:pt idx="32">
                  <c:v>46253</c:v>
                </c:pt>
                <c:pt idx="33">
                  <c:v>46252</c:v>
                </c:pt>
                <c:pt idx="34">
                  <c:v>46251</c:v>
                </c:pt>
                <c:pt idx="35">
                  <c:v>46248</c:v>
                </c:pt>
                <c:pt idx="36">
                  <c:v>46247</c:v>
                </c:pt>
                <c:pt idx="37">
                  <c:v>46246</c:v>
                </c:pt>
                <c:pt idx="38">
                  <c:v>46245</c:v>
                </c:pt>
                <c:pt idx="39">
                  <c:v>46244</c:v>
                </c:pt>
                <c:pt idx="40">
                  <c:v>46241</c:v>
                </c:pt>
                <c:pt idx="41">
                  <c:v>46240</c:v>
                </c:pt>
                <c:pt idx="42">
                  <c:v>46239</c:v>
                </c:pt>
                <c:pt idx="43">
                  <c:v>46238</c:v>
                </c:pt>
                <c:pt idx="44">
                  <c:v>46237</c:v>
                </c:pt>
                <c:pt idx="45">
                  <c:v>46234</c:v>
                </c:pt>
                <c:pt idx="46">
                  <c:v>46233</c:v>
                </c:pt>
                <c:pt idx="47">
                  <c:v>46232</c:v>
                </c:pt>
                <c:pt idx="48">
                  <c:v>46231</c:v>
                </c:pt>
                <c:pt idx="49">
                  <c:v>46230</c:v>
                </c:pt>
                <c:pt idx="50">
                  <c:v>46227</c:v>
                </c:pt>
                <c:pt idx="51">
                  <c:v>46226</c:v>
                </c:pt>
                <c:pt idx="52">
                  <c:v>46225</c:v>
                </c:pt>
                <c:pt idx="53">
                  <c:v>46224</c:v>
                </c:pt>
                <c:pt idx="54">
                  <c:v>46223</c:v>
                </c:pt>
                <c:pt idx="55">
                  <c:v>46220</c:v>
                </c:pt>
                <c:pt idx="56">
                  <c:v>46219</c:v>
                </c:pt>
                <c:pt idx="57">
                  <c:v>46218</c:v>
                </c:pt>
                <c:pt idx="58">
                  <c:v>46217</c:v>
                </c:pt>
                <c:pt idx="59">
                  <c:v>46216</c:v>
                </c:pt>
                <c:pt idx="60">
                  <c:v>46213</c:v>
                </c:pt>
                <c:pt idx="61">
                  <c:v>46212</c:v>
                </c:pt>
                <c:pt idx="62">
                  <c:v>46211</c:v>
                </c:pt>
                <c:pt idx="63">
                  <c:v>46210</c:v>
                </c:pt>
                <c:pt idx="64">
                  <c:v>46209</c:v>
                </c:pt>
                <c:pt idx="65">
                  <c:v>46206</c:v>
                </c:pt>
                <c:pt idx="66">
                  <c:v>46205</c:v>
                </c:pt>
                <c:pt idx="67">
                  <c:v>46204</c:v>
                </c:pt>
                <c:pt idx="68">
                  <c:v>46203</c:v>
                </c:pt>
                <c:pt idx="69">
                  <c:v>46202</c:v>
                </c:pt>
                <c:pt idx="70">
                  <c:v>46199</c:v>
                </c:pt>
                <c:pt idx="71">
                  <c:v>46198</c:v>
                </c:pt>
                <c:pt idx="72">
                  <c:v>46197</c:v>
                </c:pt>
                <c:pt idx="73">
                  <c:v>46196</c:v>
                </c:pt>
                <c:pt idx="74">
                  <c:v>46195</c:v>
                </c:pt>
                <c:pt idx="75">
                  <c:v>46191</c:v>
                </c:pt>
                <c:pt idx="76">
                  <c:v>46190</c:v>
                </c:pt>
                <c:pt idx="77">
                  <c:v>46189</c:v>
                </c:pt>
                <c:pt idx="78">
                  <c:v>46188</c:v>
                </c:pt>
                <c:pt idx="79">
                  <c:v>46185</c:v>
                </c:pt>
                <c:pt idx="80">
                  <c:v>46184</c:v>
                </c:pt>
                <c:pt idx="81">
                  <c:v>46183</c:v>
                </c:pt>
                <c:pt idx="82">
                  <c:v>46182</c:v>
                </c:pt>
                <c:pt idx="83">
                  <c:v>46181</c:v>
                </c:pt>
                <c:pt idx="84">
                  <c:v>46178</c:v>
                </c:pt>
                <c:pt idx="85">
                  <c:v>46177</c:v>
                </c:pt>
                <c:pt idx="86">
                  <c:v>46176</c:v>
                </c:pt>
                <c:pt idx="87">
                  <c:v>46175</c:v>
                </c:pt>
                <c:pt idx="88">
                  <c:v>46174</c:v>
                </c:pt>
                <c:pt idx="89">
                  <c:v>46171</c:v>
                </c:pt>
                <c:pt idx="90">
                  <c:v>46170</c:v>
                </c:pt>
                <c:pt idx="91">
                  <c:v>46169</c:v>
                </c:pt>
                <c:pt idx="92">
                  <c:v>46168</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46066</c:v>
                </c:pt>
                <c:pt idx="163">
                  <c:v>46065</c:v>
                </c:pt>
                <c:pt idx="164">
                  <c:v>46064</c:v>
                </c:pt>
                <c:pt idx="165">
                  <c:v>46063</c:v>
                </c:pt>
                <c:pt idx="166">
                  <c:v>46062</c:v>
                </c:pt>
                <c:pt idx="167">
                  <c:v>46059</c:v>
                </c:pt>
                <c:pt idx="168">
                  <c:v>46058</c:v>
                </c:pt>
                <c:pt idx="169">
                  <c:v>46057</c:v>
                </c:pt>
                <c:pt idx="170">
                  <c:v>46056</c:v>
                </c:pt>
                <c:pt idx="171">
                  <c:v>46055</c:v>
                </c:pt>
                <c:pt idx="172">
                  <c:v>46052</c:v>
                </c:pt>
                <c:pt idx="173">
                  <c:v>46051</c:v>
                </c:pt>
                <c:pt idx="174">
                  <c:v>46050</c:v>
                </c:pt>
                <c:pt idx="175">
                  <c:v>46049</c:v>
                </c:pt>
                <c:pt idx="176">
                  <c:v>46048</c:v>
                </c:pt>
                <c:pt idx="177">
                  <c:v>46045</c:v>
                </c:pt>
                <c:pt idx="178">
                  <c:v>46044</c:v>
                </c:pt>
                <c:pt idx="179">
                  <c:v>46043</c:v>
                </c:pt>
                <c:pt idx="180">
                  <c:v>46042</c:v>
                </c:pt>
                <c:pt idx="181">
                  <c:v>46038</c:v>
                </c:pt>
                <c:pt idx="182">
                  <c:v>46037</c:v>
                </c:pt>
                <c:pt idx="183">
                  <c:v>46036</c:v>
                </c:pt>
                <c:pt idx="184">
                  <c:v>46035</c:v>
                </c:pt>
                <c:pt idx="185">
                  <c:v>46034</c:v>
                </c:pt>
                <c:pt idx="186">
                  <c:v>46031</c:v>
                </c:pt>
                <c:pt idx="187">
                  <c:v>46030</c:v>
                </c:pt>
                <c:pt idx="188">
                  <c:v>46029</c:v>
                </c:pt>
                <c:pt idx="189">
                  <c:v>46028</c:v>
                </c:pt>
                <c:pt idx="190">
                  <c:v>46027</c:v>
                </c:pt>
                <c:pt idx="191">
                  <c:v>46024</c:v>
                </c:pt>
                <c:pt idx="192">
                  <c:v>46022</c:v>
                </c:pt>
                <c:pt idx="193">
                  <c:v>46021</c:v>
                </c:pt>
                <c:pt idx="194">
                  <c:v>46020</c:v>
                </c:pt>
                <c:pt idx="195">
                  <c:v>46017</c:v>
                </c:pt>
                <c:pt idx="196">
                  <c:v>46015</c:v>
                </c:pt>
                <c:pt idx="197">
                  <c:v>46014</c:v>
                </c:pt>
                <c:pt idx="198">
                  <c:v>46013</c:v>
                </c:pt>
                <c:pt idx="199">
                  <c:v>46010</c:v>
                </c:pt>
                <c:pt idx="200">
                  <c:v>46009</c:v>
                </c:pt>
                <c:pt idx="201">
                  <c:v>46008</c:v>
                </c:pt>
                <c:pt idx="202">
                  <c:v>46007</c:v>
                </c:pt>
                <c:pt idx="203">
                  <c:v>46006</c:v>
                </c:pt>
                <c:pt idx="204">
                  <c:v>46003</c:v>
                </c:pt>
                <c:pt idx="205">
                  <c:v>46002</c:v>
                </c:pt>
                <c:pt idx="206">
                  <c:v>46001</c:v>
                </c:pt>
                <c:pt idx="207">
                  <c:v>46000</c:v>
                </c:pt>
                <c:pt idx="208">
                  <c:v>45999</c:v>
                </c:pt>
                <c:pt idx="209">
                  <c:v>45996</c:v>
                </c:pt>
                <c:pt idx="210">
                  <c:v>45995</c:v>
                </c:pt>
                <c:pt idx="211">
                  <c:v>45994</c:v>
                </c:pt>
                <c:pt idx="212">
                  <c:v>45993</c:v>
                </c:pt>
                <c:pt idx="213">
                  <c:v>45992</c:v>
                </c:pt>
                <c:pt idx="214">
                  <c:v>45989</c:v>
                </c:pt>
                <c:pt idx="215">
                  <c:v>45987</c:v>
                </c:pt>
                <c:pt idx="216">
                  <c:v>45986</c:v>
                </c:pt>
                <c:pt idx="217">
                  <c:v>45985</c:v>
                </c:pt>
                <c:pt idx="218">
                  <c:v>45982</c:v>
                </c:pt>
                <c:pt idx="219">
                  <c:v>45981</c:v>
                </c:pt>
                <c:pt idx="220">
                  <c:v>45980</c:v>
                </c:pt>
                <c:pt idx="221">
                  <c:v>45979</c:v>
                </c:pt>
                <c:pt idx="222">
                  <c:v>45978</c:v>
                </c:pt>
                <c:pt idx="223">
                  <c:v>45975</c:v>
                </c:pt>
                <c:pt idx="224">
                  <c:v>45974</c:v>
                </c:pt>
                <c:pt idx="225">
                  <c:v>45973</c:v>
                </c:pt>
                <c:pt idx="226">
                  <c:v>45971</c:v>
                </c:pt>
                <c:pt idx="227">
                  <c:v>45968</c:v>
                </c:pt>
                <c:pt idx="228">
                  <c:v>45967</c:v>
                </c:pt>
                <c:pt idx="229">
                  <c:v>45966</c:v>
                </c:pt>
                <c:pt idx="230">
                  <c:v>45965</c:v>
                </c:pt>
                <c:pt idx="231">
                  <c:v>45964</c:v>
                </c:pt>
                <c:pt idx="232">
                  <c:v>45961</c:v>
                </c:pt>
                <c:pt idx="233">
                  <c:v>45960</c:v>
                </c:pt>
                <c:pt idx="234">
                  <c:v>45959</c:v>
                </c:pt>
                <c:pt idx="235">
                  <c:v>45958</c:v>
                </c:pt>
                <c:pt idx="236">
                  <c:v>45957</c:v>
                </c:pt>
                <c:pt idx="237">
                  <c:v>45954</c:v>
                </c:pt>
                <c:pt idx="238">
                  <c:v>45953</c:v>
                </c:pt>
                <c:pt idx="239">
                  <c:v>45952</c:v>
                </c:pt>
                <c:pt idx="240">
                  <c:v>45951</c:v>
                </c:pt>
                <c:pt idx="241">
                  <c:v>45950</c:v>
                </c:pt>
                <c:pt idx="242">
                  <c:v>45947</c:v>
                </c:pt>
                <c:pt idx="243">
                  <c:v>45946</c:v>
                </c:pt>
                <c:pt idx="244">
                  <c:v>45945</c:v>
                </c:pt>
                <c:pt idx="245">
                  <c:v>45944</c:v>
                </c:pt>
                <c:pt idx="246">
                  <c:v>45940</c:v>
                </c:pt>
                <c:pt idx="247">
                  <c:v>45939</c:v>
                </c:pt>
                <c:pt idx="248">
                  <c:v>45938</c:v>
                </c:pt>
                <c:pt idx="249">
                  <c:v>45937</c:v>
                </c:pt>
                <c:pt idx="250">
                  <c:v>45936</c:v>
                </c:pt>
                <c:pt idx="251">
                  <c:v>45933</c:v>
                </c:pt>
                <c:pt idx="252">
                  <c:v>45932</c:v>
                </c:pt>
                <c:pt idx="253">
                  <c:v>45931</c:v>
                </c:pt>
                <c:pt idx="254">
                  <c:v>45930</c:v>
                </c:pt>
                <c:pt idx="255">
                  <c:v>45929</c:v>
                </c:pt>
                <c:pt idx="256">
                  <c:v>45926</c:v>
                </c:pt>
                <c:pt idx="257">
                  <c:v>45925</c:v>
                </c:pt>
                <c:pt idx="258">
                  <c:v>45924</c:v>
                </c:pt>
                <c:pt idx="259">
                  <c:v>45923</c:v>
                </c:pt>
                <c:pt idx="260">
                  <c:v>45922</c:v>
                </c:pt>
                <c:pt idx="261">
                  <c:v>45919</c:v>
                </c:pt>
                <c:pt idx="262">
                  <c:v>45918</c:v>
                </c:pt>
                <c:pt idx="263">
                  <c:v>45917</c:v>
                </c:pt>
                <c:pt idx="264">
                  <c:v>45916</c:v>
                </c:pt>
                <c:pt idx="265">
                  <c:v>45915</c:v>
                </c:pt>
                <c:pt idx="266">
                  <c:v>45912</c:v>
                </c:pt>
                <c:pt idx="267">
                  <c:v>45911</c:v>
                </c:pt>
                <c:pt idx="268">
                  <c:v>45910</c:v>
                </c:pt>
                <c:pt idx="269">
                  <c:v>45909</c:v>
                </c:pt>
                <c:pt idx="270">
                  <c:v>45908</c:v>
                </c:pt>
                <c:pt idx="271">
                  <c:v>45905</c:v>
                </c:pt>
                <c:pt idx="272">
                  <c:v>45904</c:v>
                </c:pt>
                <c:pt idx="273">
                  <c:v>45903</c:v>
                </c:pt>
                <c:pt idx="274">
                  <c:v>45902</c:v>
                </c:pt>
                <c:pt idx="275">
                  <c:v>45898</c:v>
                </c:pt>
                <c:pt idx="276">
                  <c:v>45897</c:v>
                </c:pt>
                <c:pt idx="277">
                  <c:v>45896</c:v>
                </c:pt>
                <c:pt idx="278">
                  <c:v>45895</c:v>
                </c:pt>
                <c:pt idx="279">
                  <c:v>45894</c:v>
                </c:pt>
                <c:pt idx="280">
                  <c:v>45891</c:v>
                </c:pt>
                <c:pt idx="281">
                  <c:v>45890</c:v>
                </c:pt>
                <c:pt idx="282">
                  <c:v>45889</c:v>
                </c:pt>
                <c:pt idx="283">
                  <c:v>45888</c:v>
                </c:pt>
                <c:pt idx="284">
                  <c:v>45887</c:v>
                </c:pt>
                <c:pt idx="285">
                  <c:v>45884</c:v>
                </c:pt>
                <c:pt idx="286">
                  <c:v>45883</c:v>
                </c:pt>
                <c:pt idx="287">
                  <c:v>45882</c:v>
                </c:pt>
                <c:pt idx="288">
                  <c:v>45881</c:v>
                </c:pt>
                <c:pt idx="289">
                  <c:v>45880</c:v>
                </c:pt>
                <c:pt idx="290">
                  <c:v>45877</c:v>
                </c:pt>
                <c:pt idx="291">
                  <c:v>45876</c:v>
                </c:pt>
                <c:pt idx="292">
                  <c:v>45875</c:v>
                </c:pt>
                <c:pt idx="293">
                  <c:v>45874</c:v>
                </c:pt>
                <c:pt idx="294">
                  <c:v>45873</c:v>
                </c:pt>
                <c:pt idx="295">
                  <c:v>45870</c:v>
                </c:pt>
                <c:pt idx="296">
                  <c:v>45869</c:v>
                </c:pt>
                <c:pt idx="297">
                  <c:v>45868</c:v>
                </c:pt>
                <c:pt idx="298">
                  <c:v>45867</c:v>
                </c:pt>
                <c:pt idx="299">
                  <c:v>45866</c:v>
                </c:pt>
                <c:pt idx="300">
                  <c:v>45863</c:v>
                </c:pt>
                <c:pt idx="301">
                  <c:v>45862</c:v>
                </c:pt>
                <c:pt idx="302">
                  <c:v>45861</c:v>
                </c:pt>
                <c:pt idx="303">
                  <c:v>45860</c:v>
                </c:pt>
                <c:pt idx="304">
                  <c:v>45859</c:v>
                </c:pt>
                <c:pt idx="305">
                  <c:v>45856</c:v>
                </c:pt>
                <c:pt idx="306">
                  <c:v>45855</c:v>
                </c:pt>
                <c:pt idx="307">
                  <c:v>45854</c:v>
                </c:pt>
                <c:pt idx="308">
                  <c:v>45853</c:v>
                </c:pt>
                <c:pt idx="309">
                  <c:v>45852</c:v>
                </c:pt>
                <c:pt idx="310">
                  <c:v>45849</c:v>
                </c:pt>
                <c:pt idx="311">
                  <c:v>45848</c:v>
                </c:pt>
                <c:pt idx="312">
                  <c:v>45847</c:v>
                </c:pt>
                <c:pt idx="313">
                  <c:v>45846</c:v>
                </c:pt>
                <c:pt idx="314">
                  <c:v>45845</c:v>
                </c:pt>
                <c:pt idx="315">
                  <c:v>45841</c:v>
                </c:pt>
                <c:pt idx="316">
                  <c:v>45840</c:v>
                </c:pt>
                <c:pt idx="317">
                  <c:v>45839</c:v>
                </c:pt>
                <c:pt idx="318">
                  <c:v>45838</c:v>
                </c:pt>
                <c:pt idx="319">
                  <c:v>45835</c:v>
                </c:pt>
                <c:pt idx="320">
                  <c:v>45834</c:v>
                </c:pt>
                <c:pt idx="321">
                  <c:v>45833</c:v>
                </c:pt>
                <c:pt idx="322">
                  <c:v>45832</c:v>
                </c:pt>
                <c:pt idx="323">
                  <c:v>45831</c:v>
                </c:pt>
                <c:pt idx="324">
                  <c:v>45828</c:v>
                </c:pt>
                <c:pt idx="325">
                  <c:v>45826</c:v>
                </c:pt>
                <c:pt idx="326">
                  <c:v>45825</c:v>
                </c:pt>
                <c:pt idx="327">
                  <c:v>45824</c:v>
                </c:pt>
                <c:pt idx="328">
                  <c:v>45821</c:v>
                </c:pt>
                <c:pt idx="329">
                  <c:v>45820</c:v>
                </c:pt>
                <c:pt idx="330">
                  <c:v>45819</c:v>
                </c:pt>
                <c:pt idx="331">
                  <c:v>45818</c:v>
                </c:pt>
                <c:pt idx="332">
                  <c:v>45817</c:v>
                </c:pt>
                <c:pt idx="333">
                  <c:v>45814</c:v>
                </c:pt>
                <c:pt idx="334">
                  <c:v>45813</c:v>
                </c:pt>
                <c:pt idx="335">
                  <c:v>45812</c:v>
                </c:pt>
                <c:pt idx="336">
                  <c:v>45811</c:v>
                </c:pt>
                <c:pt idx="337">
                  <c:v>45810</c:v>
                </c:pt>
                <c:pt idx="338">
                  <c:v>45807</c:v>
                </c:pt>
                <c:pt idx="339">
                  <c:v>45806</c:v>
                </c:pt>
                <c:pt idx="340">
                  <c:v>45805</c:v>
                </c:pt>
                <c:pt idx="341">
                  <c:v>45804</c:v>
                </c:pt>
                <c:pt idx="342">
                  <c:v>45800</c:v>
                </c:pt>
                <c:pt idx="343">
                  <c:v>45799</c:v>
                </c:pt>
                <c:pt idx="344">
                  <c:v>45798</c:v>
                </c:pt>
                <c:pt idx="345">
                  <c:v>45797</c:v>
                </c:pt>
                <c:pt idx="346">
                  <c:v>45796</c:v>
                </c:pt>
                <c:pt idx="347">
                  <c:v>45793</c:v>
                </c:pt>
                <c:pt idx="348">
                  <c:v>45792</c:v>
                </c:pt>
                <c:pt idx="349">
                  <c:v>45791</c:v>
                </c:pt>
                <c:pt idx="350">
                  <c:v>45790</c:v>
                </c:pt>
                <c:pt idx="351">
                  <c:v>45789</c:v>
                </c:pt>
                <c:pt idx="352">
                  <c:v>45786</c:v>
                </c:pt>
                <c:pt idx="353">
                  <c:v>45785</c:v>
                </c:pt>
                <c:pt idx="354">
                  <c:v>45784</c:v>
                </c:pt>
                <c:pt idx="355">
                  <c:v>45783</c:v>
                </c:pt>
                <c:pt idx="356">
                  <c:v>45782</c:v>
                </c:pt>
                <c:pt idx="357">
                  <c:v>45779</c:v>
                </c:pt>
                <c:pt idx="358">
                  <c:v>45778</c:v>
                </c:pt>
                <c:pt idx="359">
                  <c:v>45777</c:v>
                </c:pt>
                <c:pt idx="360">
                  <c:v>45776</c:v>
                </c:pt>
                <c:pt idx="361">
                  <c:v>45775</c:v>
                </c:pt>
                <c:pt idx="362">
                  <c:v>45772</c:v>
                </c:pt>
                <c:pt idx="363">
                  <c:v>45771</c:v>
                </c:pt>
                <c:pt idx="364">
                  <c:v>45770</c:v>
                </c:pt>
                <c:pt idx="365">
                  <c:v>45769</c:v>
                </c:pt>
                <c:pt idx="366">
                  <c:v>45768</c:v>
                </c:pt>
                <c:pt idx="367">
                  <c:v>45765</c:v>
                </c:pt>
                <c:pt idx="368">
                  <c:v>45764</c:v>
                </c:pt>
                <c:pt idx="369">
                  <c:v>45763</c:v>
                </c:pt>
                <c:pt idx="370">
                  <c:v>45762</c:v>
                </c:pt>
                <c:pt idx="371">
                  <c:v>45761</c:v>
                </c:pt>
                <c:pt idx="372">
                  <c:v>45758</c:v>
                </c:pt>
                <c:pt idx="373">
                  <c:v>45757</c:v>
                </c:pt>
                <c:pt idx="374">
                  <c:v>45756</c:v>
                </c:pt>
                <c:pt idx="375">
                  <c:v>45755</c:v>
                </c:pt>
                <c:pt idx="376">
                  <c:v>45754</c:v>
                </c:pt>
                <c:pt idx="377">
                  <c:v>45751</c:v>
                </c:pt>
                <c:pt idx="378">
                  <c:v>45750</c:v>
                </c:pt>
                <c:pt idx="379">
                  <c:v>45749</c:v>
                </c:pt>
                <c:pt idx="380">
                  <c:v>45748</c:v>
                </c:pt>
                <c:pt idx="381">
                  <c:v>45747</c:v>
                </c:pt>
                <c:pt idx="382">
                  <c:v>45744</c:v>
                </c:pt>
                <c:pt idx="383">
                  <c:v>45743</c:v>
                </c:pt>
                <c:pt idx="384">
                  <c:v>45742</c:v>
                </c:pt>
                <c:pt idx="385">
                  <c:v>45741</c:v>
                </c:pt>
                <c:pt idx="386">
                  <c:v>45740</c:v>
                </c:pt>
                <c:pt idx="387">
                  <c:v>45737</c:v>
                </c:pt>
                <c:pt idx="388">
                  <c:v>45736</c:v>
                </c:pt>
                <c:pt idx="389">
                  <c:v>45735</c:v>
                </c:pt>
                <c:pt idx="390">
                  <c:v>45734</c:v>
                </c:pt>
                <c:pt idx="391">
                  <c:v>45733</c:v>
                </c:pt>
                <c:pt idx="392">
                  <c:v>45730</c:v>
                </c:pt>
                <c:pt idx="393">
                  <c:v>45729</c:v>
                </c:pt>
                <c:pt idx="394">
                  <c:v>45728</c:v>
                </c:pt>
                <c:pt idx="395">
                  <c:v>45727</c:v>
                </c:pt>
                <c:pt idx="396">
                  <c:v>45726</c:v>
                </c:pt>
                <c:pt idx="397">
                  <c:v>45723</c:v>
                </c:pt>
                <c:pt idx="398">
                  <c:v>45722</c:v>
                </c:pt>
                <c:pt idx="399">
                  <c:v>45721</c:v>
                </c:pt>
                <c:pt idx="400">
                  <c:v>45720</c:v>
                </c:pt>
                <c:pt idx="401">
                  <c:v>45719</c:v>
                </c:pt>
                <c:pt idx="402">
                  <c:v>45716</c:v>
                </c:pt>
                <c:pt idx="403">
                  <c:v>45715</c:v>
                </c:pt>
                <c:pt idx="404">
                  <c:v>45714</c:v>
                </c:pt>
                <c:pt idx="405">
                  <c:v>45713</c:v>
                </c:pt>
                <c:pt idx="406">
                  <c:v>45712</c:v>
                </c:pt>
                <c:pt idx="407">
                  <c:v>45709</c:v>
                </c:pt>
                <c:pt idx="408">
                  <c:v>45708</c:v>
                </c:pt>
                <c:pt idx="409">
                  <c:v>45707</c:v>
                </c:pt>
                <c:pt idx="410">
                  <c:v>45706</c:v>
                </c:pt>
                <c:pt idx="411">
                  <c:v>45702</c:v>
                </c:pt>
                <c:pt idx="412">
                  <c:v>45701</c:v>
                </c:pt>
                <c:pt idx="413">
                  <c:v>45700</c:v>
                </c:pt>
                <c:pt idx="414">
                  <c:v>45699</c:v>
                </c:pt>
                <c:pt idx="415">
                  <c:v>45698</c:v>
                </c:pt>
                <c:pt idx="416">
                  <c:v>45695</c:v>
                </c:pt>
                <c:pt idx="417">
                  <c:v>45694</c:v>
                </c:pt>
                <c:pt idx="418">
                  <c:v>45693</c:v>
                </c:pt>
                <c:pt idx="419">
                  <c:v>45692</c:v>
                </c:pt>
                <c:pt idx="420">
                  <c:v>45691</c:v>
                </c:pt>
                <c:pt idx="421">
                  <c:v>45688</c:v>
                </c:pt>
                <c:pt idx="422">
                  <c:v>45687</c:v>
                </c:pt>
                <c:pt idx="423">
                  <c:v>45686</c:v>
                </c:pt>
                <c:pt idx="424">
                  <c:v>45685</c:v>
                </c:pt>
                <c:pt idx="425">
                  <c:v>45684</c:v>
                </c:pt>
                <c:pt idx="426">
                  <c:v>45681</c:v>
                </c:pt>
                <c:pt idx="427">
                  <c:v>45680</c:v>
                </c:pt>
                <c:pt idx="428">
                  <c:v>45679</c:v>
                </c:pt>
                <c:pt idx="429">
                  <c:v>45678</c:v>
                </c:pt>
                <c:pt idx="430">
                  <c:v>45674</c:v>
                </c:pt>
                <c:pt idx="431">
                  <c:v>45673</c:v>
                </c:pt>
                <c:pt idx="432">
                  <c:v>45672</c:v>
                </c:pt>
                <c:pt idx="433">
                  <c:v>45671</c:v>
                </c:pt>
                <c:pt idx="434">
                  <c:v>45670</c:v>
                </c:pt>
                <c:pt idx="435">
                  <c:v>45667</c:v>
                </c:pt>
                <c:pt idx="436">
                  <c:v>45666</c:v>
                </c:pt>
                <c:pt idx="437">
                  <c:v>45665</c:v>
                </c:pt>
                <c:pt idx="438">
                  <c:v>45664</c:v>
                </c:pt>
                <c:pt idx="439">
                  <c:v>45663</c:v>
                </c:pt>
                <c:pt idx="440">
                  <c:v>45660</c:v>
                </c:pt>
                <c:pt idx="441">
                  <c:v>45659</c:v>
                </c:pt>
                <c:pt idx="442">
                  <c:v>45657</c:v>
                </c:pt>
                <c:pt idx="443">
                  <c:v>45656</c:v>
                </c:pt>
                <c:pt idx="444">
                  <c:v>45653</c:v>
                </c:pt>
                <c:pt idx="445">
                  <c:v>45652</c:v>
                </c:pt>
                <c:pt idx="446">
                  <c:v>45650</c:v>
                </c:pt>
                <c:pt idx="447">
                  <c:v>45649</c:v>
                </c:pt>
                <c:pt idx="448">
                  <c:v>45646</c:v>
                </c:pt>
                <c:pt idx="449">
                  <c:v>45645</c:v>
                </c:pt>
                <c:pt idx="450">
                  <c:v>45644</c:v>
                </c:pt>
                <c:pt idx="451">
                  <c:v>45643</c:v>
                </c:pt>
                <c:pt idx="452">
                  <c:v>45642</c:v>
                </c:pt>
                <c:pt idx="453">
                  <c:v>45639</c:v>
                </c:pt>
                <c:pt idx="454">
                  <c:v>45638</c:v>
                </c:pt>
                <c:pt idx="455">
                  <c:v>45637</c:v>
                </c:pt>
                <c:pt idx="456">
                  <c:v>45636</c:v>
                </c:pt>
                <c:pt idx="457">
                  <c:v>45635</c:v>
                </c:pt>
                <c:pt idx="458">
                  <c:v>45632</c:v>
                </c:pt>
                <c:pt idx="459">
                  <c:v>45631</c:v>
                </c:pt>
                <c:pt idx="460">
                  <c:v>45630</c:v>
                </c:pt>
                <c:pt idx="461">
                  <c:v>45629</c:v>
                </c:pt>
                <c:pt idx="462">
                  <c:v>45628</c:v>
                </c:pt>
                <c:pt idx="463">
                  <c:v>45625</c:v>
                </c:pt>
                <c:pt idx="464">
                  <c:v>45623</c:v>
                </c:pt>
                <c:pt idx="465">
                  <c:v>45622</c:v>
                </c:pt>
                <c:pt idx="466">
                  <c:v>45621</c:v>
                </c:pt>
                <c:pt idx="467">
                  <c:v>45618</c:v>
                </c:pt>
                <c:pt idx="468">
                  <c:v>45617</c:v>
                </c:pt>
                <c:pt idx="469">
                  <c:v>45616</c:v>
                </c:pt>
                <c:pt idx="470">
                  <c:v>45615</c:v>
                </c:pt>
                <c:pt idx="471">
                  <c:v>45614</c:v>
                </c:pt>
                <c:pt idx="472">
                  <c:v>45611</c:v>
                </c:pt>
                <c:pt idx="473">
                  <c:v>45610</c:v>
                </c:pt>
                <c:pt idx="474">
                  <c:v>45609</c:v>
                </c:pt>
                <c:pt idx="475">
                  <c:v>45608</c:v>
                </c:pt>
                <c:pt idx="476">
                  <c:v>45604</c:v>
                </c:pt>
                <c:pt idx="477">
                  <c:v>45603</c:v>
                </c:pt>
                <c:pt idx="478">
                  <c:v>45602</c:v>
                </c:pt>
                <c:pt idx="479">
                  <c:v>45601</c:v>
                </c:pt>
                <c:pt idx="480">
                  <c:v>45600</c:v>
                </c:pt>
                <c:pt idx="481">
                  <c:v>45597</c:v>
                </c:pt>
                <c:pt idx="482">
                  <c:v>45596</c:v>
                </c:pt>
                <c:pt idx="483">
                  <c:v>45595</c:v>
                </c:pt>
                <c:pt idx="484">
                  <c:v>45594</c:v>
                </c:pt>
                <c:pt idx="485">
                  <c:v>45593</c:v>
                </c:pt>
                <c:pt idx="486">
                  <c:v>45590</c:v>
                </c:pt>
                <c:pt idx="487">
                  <c:v>45589</c:v>
                </c:pt>
                <c:pt idx="488">
                  <c:v>45588</c:v>
                </c:pt>
                <c:pt idx="489">
                  <c:v>45587</c:v>
                </c:pt>
                <c:pt idx="490">
                  <c:v>45586</c:v>
                </c:pt>
                <c:pt idx="491">
                  <c:v>45583</c:v>
                </c:pt>
                <c:pt idx="492">
                  <c:v>45582</c:v>
                </c:pt>
                <c:pt idx="493">
                  <c:v>45581</c:v>
                </c:pt>
                <c:pt idx="494">
                  <c:v>45580</c:v>
                </c:pt>
                <c:pt idx="495">
                  <c:v>45576</c:v>
                </c:pt>
                <c:pt idx="496">
                  <c:v>45575</c:v>
                </c:pt>
                <c:pt idx="497">
                  <c:v>45574</c:v>
                </c:pt>
                <c:pt idx="498">
                  <c:v>45573</c:v>
                </c:pt>
                <c:pt idx="499">
                  <c:v>45572</c:v>
                </c:pt>
                <c:pt idx="500">
                  <c:v>45569</c:v>
                </c:pt>
                <c:pt idx="501">
                  <c:v>45568</c:v>
                </c:pt>
                <c:pt idx="502">
                  <c:v>45567</c:v>
                </c:pt>
                <c:pt idx="503">
                  <c:v>45566</c:v>
                </c:pt>
                <c:pt idx="504">
                  <c:v>45565</c:v>
                </c:pt>
                <c:pt idx="505">
                  <c:v>45562</c:v>
                </c:pt>
                <c:pt idx="506">
                  <c:v>45561</c:v>
                </c:pt>
                <c:pt idx="507">
                  <c:v>45560</c:v>
                </c:pt>
                <c:pt idx="508">
                  <c:v>45559</c:v>
                </c:pt>
                <c:pt idx="509">
                  <c:v>45558</c:v>
                </c:pt>
                <c:pt idx="510">
                  <c:v>45555</c:v>
                </c:pt>
                <c:pt idx="511">
                  <c:v>45554</c:v>
                </c:pt>
                <c:pt idx="512">
                  <c:v>45553</c:v>
                </c:pt>
                <c:pt idx="513">
                  <c:v>45552</c:v>
                </c:pt>
                <c:pt idx="514">
                  <c:v>45551</c:v>
                </c:pt>
                <c:pt idx="515">
                  <c:v>45548</c:v>
                </c:pt>
                <c:pt idx="516">
                  <c:v>45547</c:v>
                </c:pt>
                <c:pt idx="517">
                  <c:v>45546</c:v>
                </c:pt>
                <c:pt idx="518">
                  <c:v>45545</c:v>
                </c:pt>
                <c:pt idx="519">
                  <c:v>45544</c:v>
                </c:pt>
                <c:pt idx="520">
                  <c:v>45541</c:v>
                </c:pt>
                <c:pt idx="521">
                  <c:v>45540</c:v>
                </c:pt>
                <c:pt idx="522">
                  <c:v>45539</c:v>
                </c:pt>
                <c:pt idx="523">
                  <c:v>45538</c:v>
                </c:pt>
                <c:pt idx="524">
                  <c:v>45534</c:v>
                </c:pt>
                <c:pt idx="525">
                  <c:v>45533</c:v>
                </c:pt>
                <c:pt idx="526">
                  <c:v>45532</c:v>
                </c:pt>
                <c:pt idx="527">
                  <c:v>45531</c:v>
                </c:pt>
                <c:pt idx="528">
                  <c:v>45530</c:v>
                </c:pt>
                <c:pt idx="529">
                  <c:v>45527</c:v>
                </c:pt>
                <c:pt idx="530">
                  <c:v>45526</c:v>
                </c:pt>
                <c:pt idx="531">
                  <c:v>45525</c:v>
                </c:pt>
                <c:pt idx="532">
                  <c:v>45524</c:v>
                </c:pt>
                <c:pt idx="533">
                  <c:v>45523</c:v>
                </c:pt>
                <c:pt idx="534">
                  <c:v>45520</c:v>
                </c:pt>
                <c:pt idx="535">
                  <c:v>45519</c:v>
                </c:pt>
                <c:pt idx="536">
                  <c:v>45518</c:v>
                </c:pt>
                <c:pt idx="537">
                  <c:v>45517</c:v>
                </c:pt>
                <c:pt idx="538">
                  <c:v>45516</c:v>
                </c:pt>
                <c:pt idx="539">
                  <c:v>45513</c:v>
                </c:pt>
                <c:pt idx="540">
                  <c:v>45512</c:v>
                </c:pt>
                <c:pt idx="541">
                  <c:v>45511</c:v>
                </c:pt>
                <c:pt idx="542">
                  <c:v>45510</c:v>
                </c:pt>
                <c:pt idx="543">
                  <c:v>45509</c:v>
                </c:pt>
                <c:pt idx="544">
                  <c:v>45506</c:v>
                </c:pt>
                <c:pt idx="545">
                  <c:v>45505</c:v>
                </c:pt>
                <c:pt idx="546">
                  <c:v>45504</c:v>
                </c:pt>
                <c:pt idx="547">
                  <c:v>45503</c:v>
                </c:pt>
                <c:pt idx="548">
                  <c:v>45502</c:v>
                </c:pt>
                <c:pt idx="549">
                  <c:v>45499</c:v>
                </c:pt>
                <c:pt idx="550">
                  <c:v>45498</c:v>
                </c:pt>
                <c:pt idx="551">
                  <c:v>45497</c:v>
                </c:pt>
                <c:pt idx="552">
                  <c:v>45496</c:v>
                </c:pt>
                <c:pt idx="553">
                  <c:v>45495</c:v>
                </c:pt>
                <c:pt idx="554">
                  <c:v>45492</c:v>
                </c:pt>
                <c:pt idx="555">
                  <c:v>45491</c:v>
                </c:pt>
                <c:pt idx="556">
                  <c:v>45490</c:v>
                </c:pt>
                <c:pt idx="557">
                  <c:v>45489</c:v>
                </c:pt>
                <c:pt idx="558">
                  <c:v>45488</c:v>
                </c:pt>
                <c:pt idx="559">
                  <c:v>45485</c:v>
                </c:pt>
                <c:pt idx="560">
                  <c:v>45484</c:v>
                </c:pt>
                <c:pt idx="561">
                  <c:v>45483</c:v>
                </c:pt>
                <c:pt idx="562">
                  <c:v>45482</c:v>
                </c:pt>
                <c:pt idx="563">
                  <c:v>45481</c:v>
                </c:pt>
                <c:pt idx="564">
                  <c:v>45478</c:v>
                </c:pt>
                <c:pt idx="565">
                  <c:v>45476</c:v>
                </c:pt>
                <c:pt idx="566">
                  <c:v>45475</c:v>
                </c:pt>
                <c:pt idx="567">
                  <c:v>45474</c:v>
                </c:pt>
                <c:pt idx="568">
                  <c:v>45471</c:v>
                </c:pt>
                <c:pt idx="569">
                  <c:v>45470</c:v>
                </c:pt>
                <c:pt idx="570">
                  <c:v>45469</c:v>
                </c:pt>
                <c:pt idx="571">
                  <c:v>45468</c:v>
                </c:pt>
                <c:pt idx="572">
                  <c:v>45467</c:v>
                </c:pt>
                <c:pt idx="573">
                  <c:v>45464</c:v>
                </c:pt>
                <c:pt idx="574">
                  <c:v>45463</c:v>
                </c:pt>
                <c:pt idx="575">
                  <c:v>45461</c:v>
                </c:pt>
                <c:pt idx="576">
                  <c:v>45460</c:v>
                </c:pt>
                <c:pt idx="577">
                  <c:v>45457</c:v>
                </c:pt>
                <c:pt idx="578">
                  <c:v>45456</c:v>
                </c:pt>
                <c:pt idx="579">
                  <c:v>45455</c:v>
                </c:pt>
                <c:pt idx="580">
                  <c:v>45454</c:v>
                </c:pt>
                <c:pt idx="581">
                  <c:v>45453</c:v>
                </c:pt>
                <c:pt idx="582">
                  <c:v>45450</c:v>
                </c:pt>
                <c:pt idx="583">
                  <c:v>45449</c:v>
                </c:pt>
                <c:pt idx="584">
                  <c:v>45448</c:v>
                </c:pt>
                <c:pt idx="585">
                  <c:v>45447</c:v>
                </c:pt>
                <c:pt idx="586">
                  <c:v>45446</c:v>
                </c:pt>
                <c:pt idx="587">
                  <c:v>45443</c:v>
                </c:pt>
                <c:pt idx="588">
                  <c:v>45442</c:v>
                </c:pt>
                <c:pt idx="589">
                  <c:v>45441</c:v>
                </c:pt>
                <c:pt idx="590">
                  <c:v>45440</c:v>
                </c:pt>
                <c:pt idx="591">
                  <c:v>45436</c:v>
                </c:pt>
                <c:pt idx="592">
                  <c:v>45435</c:v>
                </c:pt>
                <c:pt idx="593">
                  <c:v>45434</c:v>
                </c:pt>
                <c:pt idx="594">
                  <c:v>45433</c:v>
                </c:pt>
                <c:pt idx="595">
                  <c:v>45432</c:v>
                </c:pt>
                <c:pt idx="596">
                  <c:v>45429</c:v>
                </c:pt>
                <c:pt idx="597">
                  <c:v>45428</c:v>
                </c:pt>
                <c:pt idx="598">
                  <c:v>45427</c:v>
                </c:pt>
                <c:pt idx="599">
                  <c:v>45426</c:v>
                </c:pt>
                <c:pt idx="600">
                  <c:v>45425</c:v>
                </c:pt>
                <c:pt idx="601">
                  <c:v>45422</c:v>
                </c:pt>
                <c:pt idx="602">
                  <c:v>45421</c:v>
                </c:pt>
                <c:pt idx="603">
                  <c:v>45420</c:v>
                </c:pt>
                <c:pt idx="604">
                  <c:v>45419</c:v>
                </c:pt>
                <c:pt idx="605">
                  <c:v>45418</c:v>
                </c:pt>
                <c:pt idx="606">
                  <c:v>45415</c:v>
                </c:pt>
                <c:pt idx="607">
                  <c:v>45414</c:v>
                </c:pt>
                <c:pt idx="608">
                  <c:v>45413</c:v>
                </c:pt>
                <c:pt idx="609">
                  <c:v>45412</c:v>
                </c:pt>
                <c:pt idx="610">
                  <c:v>45411</c:v>
                </c:pt>
                <c:pt idx="611">
                  <c:v>45408</c:v>
                </c:pt>
                <c:pt idx="612">
                  <c:v>45407</c:v>
                </c:pt>
                <c:pt idx="613">
                  <c:v>45406</c:v>
                </c:pt>
                <c:pt idx="614">
                  <c:v>45405</c:v>
                </c:pt>
                <c:pt idx="615">
                  <c:v>45404</c:v>
                </c:pt>
                <c:pt idx="616">
                  <c:v>45401</c:v>
                </c:pt>
                <c:pt idx="617">
                  <c:v>45400</c:v>
                </c:pt>
                <c:pt idx="618">
                  <c:v>45399</c:v>
                </c:pt>
                <c:pt idx="619">
                  <c:v>45398</c:v>
                </c:pt>
                <c:pt idx="620">
                  <c:v>45397</c:v>
                </c:pt>
                <c:pt idx="621">
                  <c:v>45394</c:v>
                </c:pt>
                <c:pt idx="622">
                  <c:v>45393</c:v>
                </c:pt>
                <c:pt idx="623">
                  <c:v>45392</c:v>
                </c:pt>
                <c:pt idx="624">
                  <c:v>45391</c:v>
                </c:pt>
                <c:pt idx="625">
                  <c:v>45390</c:v>
                </c:pt>
                <c:pt idx="626">
                  <c:v>45387</c:v>
                </c:pt>
                <c:pt idx="627">
                  <c:v>45386</c:v>
                </c:pt>
                <c:pt idx="628">
                  <c:v>45385</c:v>
                </c:pt>
                <c:pt idx="629">
                  <c:v>45384</c:v>
                </c:pt>
                <c:pt idx="630">
                  <c:v>45383</c:v>
                </c:pt>
                <c:pt idx="631">
                  <c:v>45380</c:v>
                </c:pt>
                <c:pt idx="632">
                  <c:v>45379</c:v>
                </c:pt>
                <c:pt idx="633">
                  <c:v>45378</c:v>
                </c:pt>
                <c:pt idx="634">
                  <c:v>45377</c:v>
                </c:pt>
                <c:pt idx="635">
                  <c:v>45376</c:v>
                </c:pt>
                <c:pt idx="636">
                  <c:v>45373</c:v>
                </c:pt>
                <c:pt idx="637">
                  <c:v>45372</c:v>
                </c:pt>
                <c:pt idx="638">
                  <c:v>45371</c:v>
                </c:pt>
                <c:pt idx="639">
                  <c:v>45370</c:v>
                </c:pt>
                <c:pt idx="640">
                  <c:v>45369</c:v>
                </c:pt>
                <c:pt idx="641">
                  <c:v>45366</c:v>
                </c:pt>
                <c:pt idx="642">
                  <c:v>45365</c:v>
                </c:pt>
                <c:pt idx="643">
                  <c:v>45364</c:v>
                </c:pt>
                <c:pt idx="644">
                  <c:v>45363</c:v>
                </c:pt>
                <c:pt idx="645">
                  <c:v>45362</c:v>
                </c:pt>
                <c:pt idx="646">
                  <c:v>45359</c:v>
                </c:pt>
                <c:pt idx="647">
                  <c:v>45358</c:v>
                </c:pt>
                <c:pt idx="648">
                  <c:v>45357</c:v>
                </c:pt>
                <c:pt idx="649">
                  <c:v>45356</c:v>
                </c:pt>
                <c:pt idx="650">
                  <c:v>45355</c:v>
                </c:pt>
                <c:pt idx="651">
                  <c:v>45352</c:v>
                </c:pt>
                <c:pt idx="652">
                  <c:v>45351</c:v>
                </c:pt>
                <c:pt idx="653">
                  <c:v>45350</c:v>
                </c:pt>
                <c:pt idx="654">
                  <c:v>45349</c:v>
                </c:pt>
                <c:pt idx="655">
                  <c:v>45348</c:v>
                </c:pt>
                <c:pt idx="656">
                  <c:v>45345</c:v>
                </c:pt>
                <c:pt idx="657">
                  <c:v>45344</c:v>
                </c:pt>
                <c:pt idx="658">
                  <c:v>45343</c:v>
                </c:pt>
                <c:pt idx="659">
                  <c:v>45342</c:v>
                </c:pt>
                <c:pt idx="660">
                  <c:v>45338</c:v>
                </c:pt>
                <c:pt idx="661">
                  <c:v>45337</c:v>
                </c:pt>
                <c:pt idx="662">
                  <c:v>45336</c:v>
                </c:pt>
                <c:pt idx="663">
                  <c:v>45335</c:v>
                </c:pt>
                <c:pt idx="664">
                  <c:v>45334</c:v>
                </c:pt>
                <c:pt idx="665">
                  <c:v>45331</c:v>
                </c:pt>
                <c:pt idx="666">
                  <c:v>45330</c:v>
                </c:pt>
                <c:pt idx="667">
                  <c:v>45329</c:v>
                </c:pt>
                <c:pt idx="668">
                  <c:v>45328</c:v>
                </c:pt>
                <c:pt idx="669">
                  <c:v>45327</c:v>
                </c:pt>
                <c:pt idx="670">
                  <c:v>45324</c:v>
                </c:pt>
                <c:pt idx="671">
                  <c:v>45323</c:v>
                </c:pt>
                <c:pt idx="672">
                  <c:v>45322</c:v>
                </c:pt>
                <c:pt idx="673">
                  <c:v>45321</c:v>
                </c:pt>
                <c:pt idx="674">
                  <c:v>45320</c:v>
                </c:pt>
                <c:pt idx="675">
                  <c:v>45317</c:v>
                </c:pt>
                <c:pt idx="676">
                  <c:v>45316</c:v>
                </c:pt>
                <c:pt idx="677">
                  <c:v>45315</c:v>
                </c:pt>
                <c:pt idx="678">
                  <c:v>45314</c:v>
                </c:pt>
                <c:pt idx="679">
                  <c:v>45313</c:v>
                </c:pt>
                <c:pt idx="680">
                  <c:v>45310</c:v>
                </c:pt>
                <c:pt idx="681">
                  <c:v>45309</c:v>
                </c:pt>
                <c:pt idx="682">
                  <c:v>45308</c:v>
                </c:pt>
                <c:pt idx="683">
                  <c:v>45307</c:v>
                </c:pt>
                <c:pt idx="684">
                  <c:v>45303</c:v>
                </c:pt>
                <c:pt idx="685">
                  <c:v>45302</c:v>
                </c:pt>
                <c:pt idx="686">
                  <c:v>45301</c:v>
                </c:pt>
                <c:pt idx="687">
                  <c:v>45300</c:v>
                </c:pt>
                <c:pt idx="688">
                  <c:v>45299</c:v>
                </c:pt>
                <c:pt idx="689">
                  <c:v>45296</c:v>
                </c:pt>
                <c:pt idx="690">
                  <c:v>45295</c:v>
                </c:pt>
                <c:pt idx="691">
                  <c:v>45294</c:v>
                </c:pt>
                <c:pt idx="692">
                  <c:v>45293</c:v>
                </c:pt>
                <c:pt idx="693">
                  <c:v>45289</c:v>
                </c:pt>
                <c:pt idx="694">
                  <c:v>45288</c:v>
                </c:pt>
                <c:pt idx="695">
                  <c:v>45287</c:v>
                </c:pt>
                <c:pt idx="696">
                  <c:v>45286</c:v>
                </c:pt>
                <c:pt idx="697">
                  <c:v>45282</c:v>
                </c:pt>
                <c:pt idx="698">
                  <c:v>45281</c:v>
                </c:pt>
                <c:pt idx="699">
                  <c:v>45280</c:v>
                </c:pt>
                <c:pt idx="700">
                  <c:v>45279</c:v>
                </c:pt>
                <c:pt idx="701">
                  <c:v>45278</c:v>
                </c:pt>
                <c:pt idx="702">
                  <c:v>45275</c:v>
                </c:pt>
                <c:pt idx="703">
                  <c:v>45274</c:v>
                </c:pt>
                <c:pt idx="704">
                  <c:v>45273</c:v>
                </c:pt>
                <c:pt idx="705">
                  <c:v>45272</c:v>
                </c:pt>
                <c:pt idx="706">
                  <c:v>45271</c:v>
                </c:pt>
                <c:pt idx="707">
                  <c:v>45268</c:v>
                </c:pt>
                <c:pt idx="708">
                  <c:v>45267</c:v>
                </c:pt>
                <c:pt idx="709">
                  <c:v>45266</c:v>
                </c:pt>
                <c:pt idx="710">
                  <c:v>45265</c:v>
                </c:pt>
                <c:pt idx="711">
                  <c:v>45264</c:v>
                </c:pt>
                <c:pt idx="712">
                  <c:v>45261</c:v>
                </c:pt>
                <c:pt idx="713">
                  <c:v>45260</c:v>
                </c:pt>
                <c:pt idx="714">
                  <c:v>45259</c:v>
                </c:pt>
                <c:pt idx="715">
                  <c:v>45258</c:v>
                </c:pt>
                <c:pt idx="716">
                  <c:v>45257</c:v>
                </c:pt>
                <c:pt idx="717">
                  <c:v>45254</c:v>
                </c:pt>
                <c:pt idx="718">
                  <c:v>45252</c:v>
                </c:pt>
                <c:pt idx="719">
                  <c:v>45251</c:v>
                </c:pt>
                <c:pt idx="720">
                  <c:v>45250</c:v>
                </c:pt>
                <c:pt idx="721">
                  <c:v>45247</c:v>
                </c:pt>
                <c:pt idx="722">
                  <c:v>45246</c:v>
                </c:pt>
                <c:pt idx="723">
                  <c:v>45245</c:v>
                </c:pt>
                <c:pt idx="724">
                  <c:v>45244</c:v>
                </c:pt>
                <c:pt idx="725">
                  <c:v>45243</c:v>
                </c:pt>
                <c:pt idx="726">
                  <c:v>45240</c:v>
                </c:pt>
                <c:pt idx="727">
                  <c:v>45239</c:v>
                </c:pt>
                <c:pt idx="728">
                  <c:v>45238</c:v>
                </c:pt>
                <c:pt idx="729">
                  <c:v>45237</c:v>
                </c:pt>
                <c:pt idx="730">
                  <c:v>45236</c:v>
                </c:pt>
                <c:pt idx="731">
                  <c:v>45233</c:v>
                </c:pt>
                <c:pt idx="732">
                  <c:v>45232</c:v>
                </c:pt>
                <c:pt idx="733">
                  <c:v>45231</c:v>
                </c:pt>
                <c:pt idx="734">
                  <c:v>45230</c:v>
                </c:pt>
                <c:pt idx="735">
                  <c:v>45229</c:v>
                </c:pt>
                <c:pt idx="736">
                  <c:v>45226</c:v>
                </c:pt>
                <c:pt idx="737">
                  <c:v>45225</c:v>
                </c:pt>
                <c:pt idx="738">
                  <c:v>45224</c:v>
                </c:pt>
                <c:pt idx="739">
                  <c:v>45223</c:v>
                </c:pt>
                <c:pt idx="740">
                  <c:v>45222</c:v>
                </c:pt>
                <c:pt idx="741">
                  <c:v>45219</c:v>
                </c:pt>
                <c:pt idx="742">
                  <c:v>45218</c:v>
                </c:pt>
                <c:pt idx="743">
                  <c:v>45217</c:v>
                </c:pt>
                <c:pt idx="744">
                  <c:v>45216</c:v>
                </c:pt>
                <c:pt idx="745">
                  <c:v>45215</c:v>
                </c:pt>
                <c:pt idx="746">
                  <c:v>45212</c:v>
                </c:pt>
                <c:pt idx="747">
                  <c:v>45211</c:v>
                </c:pt>
                <c:pt idx="748">
                  <c:v>45210</c:v>
                </c:pt>
                <c:pt idx="749">
                  <c:v>45209</c:v>
                </c:pt>
                <c:pt idx="750">
                  <c:v>45205</c:v>
                </c:pt>
                <c:pt idx="751">
                  <c:v>45204</c:v>
                </c:pt>
                <c:pt idx="752">
                  <c:v>45203</c:v>
                </c:pt>
                <c:pt idx="753">
                  <c:v>45202</c:v>
                </c:pt>
                <c:pt idx="754">
                  <c:v>45201</c:v>
                </c:pt>
                <c:pt idx="755">
                  <c:v>45198</c:v>
                </c:pt>
                <c:pt idx="756">
                  <c:v>45197</c:v>
                </c:pt>
                <c:pt idx="757">
                  <c:v>45196</c:v>
                </c:pt>
                <c:pt idx="758">
                  <c:v>45195</c:v>
                </c:pt>
                <c:pt idx="759">
                  <c:v>45194</c:v>
                </c:pt>
                <c:pt idx="760">
                  <c:v>45191</c:v>
                </c:pt>
                <c:pt idx="761">
                  <c:v>45190</c:v>
                </c:pt>
                <c:pt idx="762">
                  <c:v>45189</c:v>
                </c:pt>
                <c:pt idx="763">
                  <c:v>45188</c:v>
                </c:pt>
                <c:pt idx="764">
                  <c:v>45187</c:v>
                </c:pt>
                <c:pt idx="765">
                  <c:v>45184</c:v>
                </c:pt>
                <c:pt idx="766">
                  <c:v>45183</c:v>
                </c:pt>
                <c:pt idx="767">
                  <c:v>45182</c:v>
                </c:pt>
                <c:pt idx="768">
                  <c:v>45181</c:v>
                </c:pt>
                <c:pt idx="769">
                  <c:v>45180</c:v>
                </c:pt>
                <c:pt idx="770">
                  <c:v>45177</c:v>
                </c:pt>
                <c:pt idx="771">
                  <c:v>45176</c:v>
                </c:pt>
                <c:pt idx="772">
                  <c:v>45175</c:v>
                </c:pt>
                <c:pt idx="773">
                  <c:v>45174</c:v>
                </c:pt>
                <c:pt idx="774">
                  <c:v>45170</c:v>
                </c:pt>
                <c:pt idx="775">
                  <c:v>45169</c:v>
                </c:pt>
                <c:pt idx="776">
                  <c:v>45168</c:v>
                </c:pt>
                <c:pt idx="777">
                  <c:v>45167</c:v>
                </c:pt>
                <c:pt idx="778">
                  <c:v>45166</c:v>
                </c:pt>
                <c:pt idx="779">
                  <c:v>45163</c:v>
                </c:pt>
                <c:pt idx="780">
                  <c:v>45162</c:v>
                </c:pt>
                <c:pt idx="781">
                  <c:v>45161</c:v>
                </c:pt>
                <c:pt idx="782">
                  <c:v>45160</c:v>
                </c:pt>
                <c:pt idx="783">
                  <c:v>45159</c:v>
                </c:pt>
                <c:pt idx="784">
                  <c:v>45156</c:v>
                </c:pt>
                <c:pt idx="785">
                  <c:v>45155</c:v>
                </c:pt>
                <c:pt idx="786">
                  <c:v>45154</c:v>
                </c:pt>
                <c:pt idx="787">
                  <c:v>45153</c:v>
                </c:pt>
                <c:pt idx="788">
                  <c:v>45152</c:v>
                </c:pt>
                <c:pt idx="789">
                  <c:v>45149</c:v>
                </c:pt>
                <c:pt idx="790">
                  <c:v>45148</c:v>
                </c:pt>
                <c:pt idx="791">
                  <c:v>45147</c:v>
                </c:pt>
                <c:pt idx="792">
                  <c:v>45146</c:v>
                </c:pt>
                <c:pt idx="793">
                  <c:v>45145</c:v>
                </c:pt>
                <c:pt idx="794">
                  <c:v>45142</c:v>
                </c:pt>
                <c:pt idx="795">
                  <c:v>45141</c:v>
                </c:pt>
                <c:pt idx="796">
                  <c:v>45140</c:v>
                </c:pt>
                <c:pt idx="797">
                  <c:v>45139</c:v>
                </c:pt>
                <c:pt idx="798">
                  <c:v>45138</c:v>
                </c:pt>
                <c:pt idx="799">
                  <c:v>45135</c:v>
                </c:pt>
                <c:pt idx="800">
                  <c:v>45134</c:v>
                </c:pt>
                <c:pt idx="801">
                  <c:v>45133</c:v>
                </c:pt>
                <c:pt idx="802">
                  <c:v>45132</c:v>
                </c:pt>
                <c:pt idx="803">
                  <c:v>45131</c:v>
                </c:pt>
                <c:pt idx="804">
                  <c:v>45128</c:v>
                </c:pt>
                <c:pt idx="805">
                  <c:v>45127</c:v>
                </c:pt>
                <c:pt idx="806">
                  <c:v>45126</c:v>
                </c:pt>
                <c:pt idx="807">
                  <c:v>45125</c:v>
                </c:pt>
                <c:pt idx="808">
                  <c:v>45124</c:v>
                </c:pt>
                <c:pt idx="809">
                  <c:v>45121</c:v>
                </c:pt>
                <c:pt idx="810">
                  <c:v>45120</c:v>
                </c:pt>
                <c:pt idx="811">
                  <c:v>45119</c:v>
                </c:pt>
                <c:pt idx="812">
                  <c:v>45118</c:v>
                </c:pt>
                <c:pt idx="813">
                  <c:v>45117</c:v>
                </c:pt>
                <c:pt idx="814">
                  <c:v>45114</c:v>
                </c:pt>
                <c:pt idx="815">
                  <c:v>45113</c:v>
                </c:pt>
                <c:pt idx="816">
                  <c:v>45112</c:v>
                </c:pt>
                <c:pt idx="817">
                  <c:v>45110</c:v>
                </c:pt>
                <c:pt idx="818">
                  <c:v>45107</c:v>
                </c:pt>
                <c:pt idx="819">
                  <c:v>45106</c:v>
                </c:pt>
                <c:pt idx="820">
                  <c:v>45105</c:v>
                </c:pt>
                <c:pt idx="821">
                  <c:v>45104</c:v>
                </c:pt>
                <c:pt idx="822">
                  <c:v>45103</c:v>
                </c:pt>
                <c:pt idx="823">
                  <c:v>45100</c:v>
                </c:pt>
                <c:pt idx="824">
                  <c:v>45099</c:v>
                </c:pt>
                <c:pt idx="825">
                  <c:v>45098</c:v>
                </c:pt>
                <c:pt idx="826">
                  <c:v>45097</c:v>
                </c:pt>
                <c:pt idx="827">
                  <c:v>45093</c:v>
                </c:pt>
                <c:pt idx="828">
                  <c:v>45092</c:v>
                </c:pt>
                <c:pt idx="829">
                  <c:v>45091</c:v>
                </c:pt>
                <c:pt idx="830">
                  <c:v>45090</c:v>
                </c:pt>
                <c:pt idx="831">
                  <c:v>45089</c:v>
                </c:pt>
                <c:pt idx="832">
                  <c:v>45086</c:v>
                </c:pt>
                <c:pt idx="833">
                  <c:v>45085</c:v>
                </c:pt>
                <c:pt idx="834">
                  <c:v>45084</c:v>
                </c:pt>
                <c:pt idx="835">
                  <c:v>45083</c:v>
                </c:pt>
                <c:pt idx="836">
                  <c:v>45082</c:v>
                </c:pt>
                <c:pt idx="837">
                  <c:v>45079</c:v>
                </c:pt>
                <c:pt idx="838">
                  <c:v>45078</c:v>
                </c:pt>
                <c:pt idx="839">
                  <c:v>45077</c:v>
                </c:pt>
                <c:pt idx="840">
                  <c:v>45076</c:v>
                </c:pt>
                <c:pt idx="841">
                  <c:v>45072</c:v>
                </c:pt>
                <c:pt idx="842">
                  <c:v>45071</c:v>
                </c:pt>
                <c:pt idx="843">
                  <c:v>45070</c:v>
                </c:pt>
                <c:pt idx="844">
                  <c:v>45069</c:v>
                </c:pt>
                <c:pt idx="845">
                  <c:v>45068</c:v>
                </c:pt>
                <c:pt idx="846">
                  <c:v>45065</c:v>
                </c:pt>
                <c:pt idx="847">
                  <c:v>45064</c:v>
                </c:pt>
                <c:pt idx="848">
                  <c:v>45063</c:v>
                </c:pt>
                <c:pt idx="849">
                  <c:v>45062</c:v>
                </c:pt>
                <c:pt idx="850">
                  <c:v>45061</c:v>
                </c:pt>
                <c:pt idx="851">
                  <c:v>45058</c:v>
                </c:pt>
                <c:pt idx="852">
                  <c:v>45057</c:v>
                </c:pt>
                <c:pt idx="853">
                  <c:v>45056</c:v>
                </c:pt>
                <c:pt idx="854">
                  <c:v>45055</c:v>
                </c:pt>
                <c:pt idx="855">
                  <c:v>45054</c:v>
                </c:pt>
                <c:pt idx="856">
                  <c:v>45051</c:v>
                </c:pt>
                <c:pt idx="857">
                  <c:v>45050</c:v>
                </c:pt>
                <c:pt idx="858">
                  <c:v>45049</c:v>
                </c:pt>
                <c:pt idx="859">
                  <c:v>45048</c:v>
                </c:pt>
                <c:pt idx="860">
                  <c:v>45047</c:v>
                </c:pt>
                <c:pt idx="861">
                  <c:v>45044</c:v>
                </c:pt>
                <c:pt idx="862">
                  <c:v>45043</c:v>
                </c:pt>
                <c:pt idx="863">
                  <c:v>45042</c:v>
                </c:pt>
                <c:pt idx="864">
                  <c:v>45041</c:v>
                </c:pt>
                <c:pt idx="865">
                  <c:v>45040</c:v>
                </c:pt>
                <c:pt idx="866">
                  <c:v>45037</c:v>
                </c:pt>
                <c:pt idx="867">
                  <c:v>45036</c:v>
                </c:pt>
                <c:pt idx="868">
                  <c:v>45035</c:v>
                </c:pt>
                <c:pt idx="869">
                  <c:v>45034</c:v>
                </c:pt>
                <c:pt idx="870">
                  <c:v>45033</c:v>
                </c:pt>
                <c:pt idx="871">
                  <c:v>45030</c:v>
                </c:pt>
                <c:pt idx="872">
                  <c:v>45029</c:v>
                </c:pt>
                <c:pt idx="873">
                  <c:v>45028</c:v>
                </c:pt>
                <c:pt idx="874">
                  <c:v>45027</c:v>
                </c:pt>
                <c:pt idx="875">
                  <c:v>45026</c:v>
                </c:pt>
                <c:pt idx="876">
                  <c:v>45023</c:v>
                </c:pt>
                <c:pt idx="877">
                  <c:v>45022</c:v>
                </c:pt>
                <c:pt idx="878">
                  <c:v>45021</c:v>
                </c:pt>
                <c:pt idx="879">
                  <c:v>45020</c:v>
                </c:pt>
                <c:pt idx="880">
                  <c:v>45019</c:v>
                </c:pt>
                <c:pt idx="881">
                  <c:v>45016</c:v>
                </c:pt>
                <c:pt idx="882">
                  <c:v>45015</c:v>
                </c:pt>
                <c:pt idx="883">
                  <c:v>45014</c:v>
                </c:pt>
                <c:pt idx="884">
                  <c:v>45013</c:v>
                </c:pt>
                <c:pt idx="885">
                  <c:v>45012</c:v>
                </c:pt>
                <c:pt idx="886">
                  <c:v>45009</c:v>
                </c:pt>
                <c:pt idx="887">
                  <c:v>45008</c:v>
                </c:pt>
                <c:pt idx="888">
                  <c:v>45007</c:v>
                </c:pt>
                <c:pt idx="889">
                  <c:v>45006</c:v>
                </c:pt>
                <c:pt idx="890">
                  <c:v>45005</c:v>
                </c:pt>
                <c:pt idx="891">
                  <c:v>45002</c:v>
                </c:pt>
                <c:pt idx="892">
                  <c:v>45001</c:v>
                </c:pt>
                <c:pt idx="893">
                  <c:v>45000</c:v>
                </c:pt>
                <c:pt idx="894">
                  <c:v>44999</c:v>
                </c:pt>
                <c:pt idx="895">
                  <c:v>44998</c:v>
                </c:pt>
                <c:pt idx="896">
                  <c:v>44995</c:v>
                </c:pt>
                <c:pt idx="897">
                  <c:v>44994</c:v>
                </c:pt>
                <c:pt idx="898">
                  <c:v>44993</c:v>
                </c:pt>
                <c:pt idx="899">
                  <c:v>44992</c:v>
                </c:pt>
                <c:pt idx="900">
                  <c:v>44991</c:v>
                </c:pt>
                <c:pt idx="901">
                  <c:v>44988</c:v>
                </c:pt>
                <c:pt idx="902">
                  <c:v>44987</c:v>
                </c:pt>
                <c:pt idx="903">
                  <c:v>44986</c:v>
                </c:pt>
                <c:pt idx="904">
                  <c:v>44985</c:v>
                </c:pt>
                <c:pt idx="905">
                  <c:v>44984</c:v>
                </c:pt>
                <c:pt idx="906">
                  <c:v>44981</c:v>
                </c:pt>
                <c:pt idx="907">
                  <c:v>44980</c:v>
                </c:pt>
                <c:pt idx="908">
                  <c:v>44979</c:v>
                </c:pt>
                <c:pt idx="909">
                  <c:v>44978</c:v>
                </c:pt>
                <c:pt idx="910">
                  <c:v>44974</c:v>
                </c:pt>
                <c:pt idx="911">
                  <c:v>44973</c:v>
                </c:pt>
                <c:pt idx="912">
                  <c:v>44972</c:v>
                </c:pt>
                <c:pt idx="913">
                  <c:v>44971</c:v>
                </c:pt>
                <c:pt idx="914">
                  <c:v>44970</c:v>
                </c:pt>
                <c:pt idx="915">
                  <c:v>44967</c:v>
                </c:pt>
                <c:pt idx="916">
                  <c:v>44966</c:v>
                </c:pt>
                <c:pt idx="917">
                  <c:v>44965</c:v>
                </c:pt>
                <c:pt idx="918">
                  <c:v>44964</c:v>
                </c:pt>
                <c:pt idx="919">
                  <c:v>44963</c:v>
                </c:pt>
                <c:pt idx="920">
                  <c:v>44960</c:v>
                </c:pt>
                <c:pt idx="921">
                  <c:v>44959</c:v>
                </c:pt>
                <c:pt idx="922">
                  <c:v>44958</c:v>
                </c:pt>
                <c:pt idx="923">
                  <c:v>44957</c:v>
                </c:pt>
                <c:pt idx="924">
                  <c:v>44956</c:v>
                </c:pt>
                <c:pt idx="925">
                  <c:v>44953</c:v>
                </c:pt>
                <c:pt idx="926">
                  <c:v>44952</c:v>
                </c:pt>
                <c:pt idx="927">
                  <c:v>44951</c:v>
                </c:pt>
                <c:pt idx="928">
                  <c:v>44950</c:v>
                </c:pt>
                <c:pt idx="929">
                  <c:v>44949</c:v>
                </c:pt>
                <c:pt idx="930">
                  <c:v>44946</c:v>
                </c:pt>
                <c:pt idx="931">
                  <c:v>44945</c:v>
                </c:pt>
                <c:pt idx="932">
                  <c:v>44944</c:v>
                </c:pt>
                <c:pt idx="933">
                  <c:v>44943</c:v>
                </c:pt>
                <c:pt idx="934">
                  <c:v>44939</c:v>
                </c:pt>
                <c:pt idx="935">
                  <c:v>44938</c:v>
                </c:pt>
                <c:pt idx="936">
                  <c:v>44937</c:v>
                </c:pt>
                <c:pt idx="937">
                  <c:v>44936</c:v>
                </c:pt>
                <c:pt idx="938">
                  <c:v>44935</c:v>
                </c:pt>
                <c:pt idx="939">
                  <c:v>44932</c:v>
                </c:pt>
                <c:pt idx="940">
                  <c:v>44931</c:v>
                </c:pt>
                <c:pt idx="941">
                  <c:v>44930</c:v>
                </c:pt>
                <c:pt idx="942">
                  <c:v>44929</c:v>
                </c:pt>
                <c:pt idx="943">
                  <c:v>44925</c:v>
                </c:pt>
                <c:pt idx="944">
                  <c:v>44924</c:v>
                </c:pt>
                <c:pt idx="945">
                  <c:v>44923</c:v>
                </c:pt>
                <c:pt idx="946">
                  <c:v>44922</c:v>
                </c:pt>
                <c:pt idx="947">
                  <c:v>44918</c:v>
                </c:pt>
                <c:pt idx="948">
                  <c:v>44917</c:v>
                </c:pt>
                <c:pt idx="949">
                  <c:v>44916</c:v>
                </c:pt>
                <c:pt idx="950">
                  <c:v>44915</c:v>
                </c:pt>
                <c:pt idx="951">
                  <c:v>44914</c:v>
                </c:pt>
                <c:pt idx="952">
                  <c:v>44911</c:v>
                </c:pt>
                <c:pt idx="953">
                  <c:v>44910</c:v>
                </c:pt>
                <c:pt idx="954">
                  <c:v>44909</c:v>
                </c:pt>
                <c:pt idx="955">
                  <c:v>44908</c:v>
                </c:pt>
                <c:pt idx="956">
                  <c:v>44907</c:v>
                </c:pt>
                <c:pt idx="957">
                  <c:v>44904</c:v>
                </c:pt>
                <c:pt idx="958">
                  <c:v>44903</c:v>
                </c:pt>
                <c:pt idx="959">
                  <c:v>44902</c:v>
                </c:pt>
                <c:pt idx="960">
                  <c:v>44901</c:v>
                </c:pt>
                <c:pt idx="961">
                  <c:v>44900</c:v>
                </c:pt>
                <c:pt idx="962">
                  <c:v>44897</c:v>
                </c:pt>
                <c:pt idx="963">
                  <c:v>44896</c:v>
                </c:pt>
                <c:pt idx="964">
                  <c:v>44895</c:v>
                </c:pt>
                <c:pt idx="965">
                  <c:v>44894</c:v>
                </c:pt>
                <c:pt idx="966">
                  <c:v>44893</c:v>
                </c:pt>
                <c:pt idx="967">
                  <c:v>44890</c:v>
                </c:pt>
                <c:pt idx="968">
                  <c:v>44888</c:v>
                </c:pt>
                <c:pt idx="969">
                  <c:v>44887</c:v>
                </c:pt>
                <c:pt idx="970">
                  <c:v>44886</c:v>
                </c:pt>
                <c:pt idx="971">
                  <c:v>44883</c:v>
                </c:pt>
                <c:pt idx="972">
                  <c:v>44882</c:v>
                </c:pt>
                <c:pt idx="973">
                  <c:v>44881</c:v>
                </c:pt>
                <c:pt idx="974">
                  <c:v>44880</c:v>
                </c:pt>
                <c:pt idx="975">
                  <c:v>44879</c:v>
                </c:pt>
                <c:pt idx="976">
                  <c:v>44875</c:v>
                </c:pt>
                <c:pt idx="977">
                  <c:v>44874</c:v>
                </c:pt>
                <c:pt idx="978">
                  <c:v>44873</c:v>
                </c:pt>
                <c:pt idx="979">
                  <c:v>44872</c:v>
                </c:pt>
                <c:pt idx="980">
                  <c:v>44869</c:v>
                </c:pt>
                <c:pt idx="981">
                  <c:v>44868</c:v>
                </c:pt>
                <c:pt idx="982">
                  <c:v>44867</c:v>
                </c:pt>
                <c:pt idx="983">
                  <c:v>44866</c:v>
                </c:pt>
                <c:pt idx="984">
                  <c:v>44865</c:v>
                </c:pt>
                <c:pt idx="985">
                  <c:v>44862</c:v>
                </c:pt>
                <c:pt idx="986">
                  <c:v>44861</c:v>
                </c:pt>
                <c:pt idx="987">
                  <c:v>44860</c:v>
                </c:pt>
                <c:pt idx="988">
                  <c:v>44859</c:v>
                </c:pt>
                <c:pt idx="989">
                  <c:v>44858</c:v>
                </c:pt>
                <c:pt idx="990">
                  <c:v>44855</c:v>
                </c:pt>
                <c:pt idx="991">
                  <c:v>44854</c:v>
                </c:pt>
                <c:pt idx="992">
                  <c:v>44853</c:v>
                </c:pt>
                <c:pt idx="993">
                  <c:v>44852</c:v>
                </c:pt>
                <c:pt idx="994">
                  <c:v>44851</c:v>
                </c:pt>
                <c:pt idx="995">
                  <c:v>44848</c:v>
                </c:pt>
                <c:pt idx="996">
                  <c:v>44847</c:v>
                </c:pt>
                <c:pt idx="997">
                  <c:v>44846</c:v>
                </c:pt>
                <c:pt idx="998">
                  <c:v>44845</c:v>
                </c:pt>
                <c:pt idx="999">
                  <c:v>44841</c:v>
                </c:pt>
                <c:pt idx="1000">
                  <c:v>44840</c:v>
                </c:pt>
                <c:pt idx="1001">
                  <c:v>44839</c:v>
                </c:pt>
                <c:pt idx="1002">
                  <c:v>44838</c:v>
                </c:pt>
                <c:pt idx="1003">
                  <c:v>44837</c:v>
                </c:pt>
                <c:pt idx="1004">
                  <c:v>44834</c:v>
                </c:pt>
                <c:pt idx="1005">
                  <c:v>44833</c:v>
                </c:pt>
                <c:pt idx="1006">
                  <c:v>44832</c:v>
                </c:pt>
                <c:pt idx="1007">
                  <c:v>44831</c:v>
                </c:pt>
                <c:pt idx="1008">
                  <c:v>44830</c:v>
                </c:pt>
                <c:pt idx="1009">
                  <c:v>44827</c:v>
                </c:pt>
                <c:pt idx="1010">
                  <c:v>44826</c:v>
                </c:pt>
                <c:pt idx="1011">
                  <c:v>44825</c:v>
                </c:pt>
                <c:pt idx="1012">
                  <c:v>44824</c:v>
                </c:pt>
                <c:pt idx="1013">
                  <c:v>44823</c:v>
                </c:pt>
                <c:pt idx="1014">
                  <c:v>44820</c:v>
                </c:pt>
                <c:pt idx="1015">
                  <c:v>44819</c:v>
                </c:pt>
                <c:pt idx="1016">
                  <c:v>44818</c:v>
                </c:pt>
                <c:pt idx="1017">
                  <c:v>44817</c:v>
                </c:pt>
                <c:pt idx="1018">
                  <c:v>44816</c:v>
                </c:pt>
                <c:pt idx="1019">
                  <c:v>44813</c:v>
                </c:pt>
                <c:pt idx="1020">
                  <c:v>44812</c:v>
                </c:pt>
                <c:pt idx="1021">
                  <c:v>44811</c:v>
                </c:pt>
                <c:pt idx="1022">
                  <c:v>44810</c:v>
                </c:pt>
                <c:pt idx="1023">
                  <c:v>44806</c:v>
                </c:pt>
                <c:pt idx="1024">
                  <c:v>44805</c:v>
                </c:pt>
                <c:pt idx="1025">
                  <c:v>44804</c:v>
                </c:pt>
                <c:pt idx="1026">
                  <c:v>44803</c:v>
                </c:pt>
                <c:pt idx="1027">
                  <c:v>44802</c:v>
                </c:pt>
                <c:pt idx="1028">
                  <c:v>44799</c:v>
                </c:pt>
                <c:pt idx="1029">
                  <c:v>44798</c:v>
                </c:pt>
                <c:pt idx="1030">
                  <c:v>44797</c:v>
                </c:pt>
                <c:pt idx="1031">
                  <c:v>44796</c:v>
                </c:pt>
                <c:pt idx="1032">
                  <c:v>44795</c:v>
                </c:pt>
                <c:pt idx="1033">
                  <c:v>44792</c:v>
                </c:pt>
                <c:pt idx="1034">
                  <c:v>44791</c:v>
                </c:pt>
                <c:pt idx="1035">
                  <c:v>44790</c:v>
                </c:pt>
                <c:pt idx="1036">
                  <c:v>44789</c:v>
                </c:pt>
                <c:pt idx="1037">
                  <c:v>44788</c:v>
                </c:pt>
                <c:pt idx="1038">
                  <c:v>44785</c:v>
                </c:pt>
                <c:pt idx="1039">
                  <c:v>44784</c:v>
                </c:pt>
                <c:pt idx="1040">
                  <c:v>44783</c:v>
                </c:pt>
                <c:pt idx="1041">
                  <c:v>44782</c:v>
                </c:pt>
                <c:pt idx="1042">
                  <c:v>44781</c:v>
                </c:pt>
                <c:pt idx="1043">
                  <c:v>44778</c:v>
                </c:pt>
                <c:pt idx="1044">
                  <c:v>44777</c:v>
                </c:pt>
                <c:pt idx="1045">
                  <c:v>44776</c:v>
                </c:pt>
                <c:pt idx="1046">
                  <c:v>44775</c:v>
                </c:pt>
                <c:pt idx="1047">
                  <c:v>44774</c:v>
                </c:pt>
                <c:pt idx="1048">
                  <c:v>44771</c:v>
                </c:pt>
                <c:pt idx="1049">
                  <c:v>44770</c:v>
                </c:pt>
                <c:pt idx="1050">
                  <c:v>44769</c:v>
                </c:pt>
                <c:pt idx="1051">
                  <c:v>44768</c:v>
                </c:pt>
                <c:pt idx="1052">
                  <c:v>44767</c:v>
                </c:pt>
                <c:pt idx="1053">
                  <c:v>44764</c:v>
                </c:pt>
                <c:pt idx="1054">
                  <c:v>44763</c:v>
                </c:pt>
                <c:pt idx="1055">
                  <c:v>44762</c:v>
                </c:pt>
                <c:pt idx="1056">
                  <c:v>44761</c:v>
                </c:pt>
                <c:pt idx="1057">
                  <c:v>44760</c:v>
                </c:pt>
                <c:pt idx="1058">
                  <c:v>44757</c:v>
                </c:pt>
                <c:pt idx="1059">
                  <c:v>44756</c:v>
                </c:pt>
                <c:pt idx="1060">
                  <c:v>44755</c:v>
                </c:pt>
                <c:pt idx="1061">
                  <c:v>44754</c:v>
                </c:pt>
                <c:pt idx="1062">
                  <c:v>44753</c:v>
                </c:pt>
                <c:pt idx="1063">
                  <c:v>44750</c:v>
                </c:pt>
                <c:pt idx="1064">
                  <c:v>44749</c:v>
                </c:pt>
                <c:pt idx="1065">
                  <c:v>44748</c:v>
                </c:pt>
                <c:pt idx="1066">
                  <c:v>44747</c:v>
                </c:pt>
                <c:pt idx="1067">
                  <c:v>44743</c:v>
                </c:pt>
                <c:pt idx="1068">
                  <c:v>44742</c:v>
                </c:pt>
                <c:pt idx="1069">
                  <c:v>44741</c:v>
                </c:pt>
                <c:pt idx="1070">
                  <c:v>44740</c:v>
                </c:pt>
                <c:pt idx="1071">
                  <c:v>44739</c:v>
                </c:pt>
                <c:pt idx="1072">
                  <c:v>44736</c:v>
                </c:pt>
                <c:pt idx="1073">
                  <c:v>44735</c:v>
                </c:pt>
                <c:pt idx="1074">
                  <c:v>44734</c:v>
                </c:pt>
                <c:pt idx="1075">
                  <c:v>44733</c:v>
                </c:pt>
                <c:pt idx="1076">
                  <c:v>44729</c:v>
                </c:pt>
                <c:pt idx="1077">
                  <c:v>44728</c:v>
                </c:pt>
                <c:pt idx="1078">
                  <c:v>44727</c:v>
                </c:pt>
                <c:pt idx="1079">
                  <c:v>44726</c:v>
                </c:pt>
                <c:pt idx="1080">
                  <c:v>44725</c:v>
                </c:pt>
                <c:pt idx="1081">
                  <c:v>44722</c:v>
                </c:pt>
                <c:pt idx="1082">
                  <c:v>44721</c:v>
                </c:pt>
                <c:pt idx="1083">
                  <c:v>44720</c:v>
                </c:pt>
                <c:pt idx="1084">
                  <c:v>44719</c:v>
                </c:pt>
                <c:pt idx="1085">
                  <c:v>44718</c:v>
                </c:pt>
                <c:pt idx="1086">
                  <c:v>44715</c:v>
                </c:pt>
                <c:pt idx="1087">
                  <c:v>44714</c:v>
                </c:pt>
                <c:pt idx="1088">
                  <c:v>44713</c:v>
                </c:pt>
                <c:pt idx="1089">
                  <c:v>44712</c:v>
                </c:pt>
                <c:pt idx="1090">
                  <c:v>44708</c:v>
                </c:pt>
                <c:pt idx="1091">
                  <c:v>44707</c:v>
                </c:pt>
                <c:pt idx="1092">
                  <c:v>44706</c:v>
                </c:pt>
                <c:pt idx="1093">
                  <c:v>44705</c:v>
                </c:pt>
                <c:pt idx="1094">
                  <c:v>44704</c:v>
                </c:pt>
                <c:pt idx="1095">
                  <c:v>44701</c:v>
                </c:pt>
                <c:pt idx="1096">
                  <c:v>44700</c:v>
                </c:pt>
                <c:pt idx="1097">
                  <c:v>44699</c:v>
                </c:pt>
                <c:pt idx="1098">
                  <c:v>44698</c:v>
                </c:pt>
                <c:pt idx="1099">
                  <c:v>44697</c:v>
                </c:pt>
                <c:pt idx="1100">
                  <c:v>44694</c:v>
                </c:pt>
                <c:pt idx="1101">
                  <c:v>44693</c:v>
                </c:pt>
                <c:pt idx="1102">
                  <c:v>44692</c:v>
                </c:pt>
                <c:pt idx="1103">
                  <c:v>44691</c:v>
                </c:pt>
                <c:pt idx="1104">
                  <c:v>44690</c:v>
                </c:pt>
                <c:pt idx="1105">
                  <c:v>44687</c:v>
                </c:pt>
                <c:pt idx="1106">
                  <c:v>44686</c:v>
                </c:pt>
                <c:pt idx="1107">
                  <c:v>44685</c:v>
                </c:pt>
                <c:pt idx="1108">
                  <c:v>44684</c:v>
                </c:pt>
                <c:pt idx="1109">
                  <c:v>44683</c:v>
                </c:pt>
                <c:pt idx="1110">
                  <c:v>44680</c:v>
                </c:pt>
                <c:pt idx="1111">
                  <c:v>44679</c:v>
                </c:pt>
                <c:pt idx="1112">
                  <c:v>44678</c:v>
                </c:pt>
                <c:pt idx="1113">
                  <c:v>44677</c:v>
                </c:pt>
                <c:pt idx="1114">
                  <c:v>44676</c:v>
                </c:pt>
                <c:pt idx="1115">
                  <c:v>44673</c:v>
                </c:pt>
                <c:pt idx="1116">
                  <c:v>44672</c:v>
                </c:pt>
                <c:pt idx="1117">
                  <c:v>44671</c:v>
                </c:pt>
                <c:pt idx="1118">
                  <c:v>44670</c:v>
                </c:pt>
                <c:pt idx="1119">
                  <c:v>44669</c:v>
                </c:pt>
                <c:pt idx="1120">
                  <c:v>44666</c:v>
                </c:pt>
                <c:pt idx="1121">
                  <c:v>44665</c:v>
                </c:pt>
                <c:pt idx="1122">
                  <c:v>44664</c:v>
                </c:pt>
                <c:pt idx="1123">
                  <c:v>44663</c:v>
                </c:pt>
                <c:pt idx="1124">
                  <c:v>44662</c:v>
                </c:pt>
                <c:pt idx="1125">
                  <c:v>44659</c:v>
                </c:pt>
                <c:pt idx="1126">
                  <c:v>44658</c:v>
                </c:pt>
                <c:pt idx="1127">
                  <c:v>44657</c:v>
                </c:pt>
                <c:pt idx="1128">
                  <c:v>44656</c:v>
                </c:pt>
                <c:pt idx="1129">
                  <c:v>44655</c:v>
                </c:pt>
                <c:pt idx="1130">
                  <c:v>44652</c:v>
                </c:pt>
                <c:pt idx="1131">
                  <c:v>44651</c:v>
                </c:pt>
                <c:pt idx="1132">
                  <c:v>44650</c:v>
                </c:pt>
                <c:pt idx="1133">
                  <c:v>44649</c:v>
                </c:pt>
                <c:pt idx="1134">
                  <c:v>44648</c:v>
                </c:pt>
                <c:pt idx="1135">
                  <c:v>44645</c:v>
                </c:pt>
                <c:pt idx="1136">
                  <c:v>44644</c:v>
                </c:pt>
                <c:pt idx="1137">
                  <c:v>44643</c:v>
                </c:pt>
                <c:pt idx="1138">
                  <c:v>44642</c:v>
                </c:pt>
                <c:pt idx="1139">
                  <c:v>44641</c:v>
                </c:pt>
                <c:pt idx="1140">
                  <c:v>44638</c:v>
                </c:pt>
                <c:pt idx="1141">
                  <c:v>44637</c:v>
                </c:pt>
                <c:pt idx="1142">
                  <c:v>44636</c:v>
                </c:pt>
                <c:pt idx="1143">
                  <c:v>44635</c:v>
                </c:pt>
                <c:pt idx="1144">
                  <c:v>44634</c:v>
                </c:pt>
                <c:pt idx="1145">
                  <c:v>44631</c:v>
                </c:pt>
                <c:pt idx="1146">
                  <c:v>44630</c:v>
                </c:pt>
                <c:pt idx="1147">
                  <c:v>44629</c:v>
                </c:pt>
                <c:pt idx="1148">
                  <c:v>44628</c:v>
                </c:pt>
                <c:pt idx="1149">
                  <c:v>44627</c:v>
                </c:pt>
                <c:pt idx="1150">
                  <c:v>44624</c:v>
                </c:pt>
                <c:pt idx="1151">
                  <c:v>44623</c:v>
                </c:pt>
                <c:pt idx="1152">
                  <c:v>44622</c:v>
                </c:pt>
                <c:pt idx="1153">
                  <c:v>44621</c:v>
                </c:pt>
                <c:pt idx="1154">
                  <c:v>44620</c:v>
                </c:pt>
                <c:pt idx="1155">
                  <c:v>44617</c:v>
                </c:pt>
                <c:pt idx="1156">
                  <c:v>44616</c:v>
                </c:pt>
                <c:pt idx="1157">
                  <c:v>44615</c:v>
                </c:pt>
                <c:pt idx="1158">
                  <c:v>44614</c:v>
                </c:pt>
                <c:pt idx="1159">
                  <c:v>44610</c:v>
                </c:pt>
                <c:pt idx="1160">
                  <c:v>44609</c:v>
                </c:pt>
                <c:pt idx="1161">
                  <c:v>44608</c:v>
                </c:pt>
                <c:pt idx="1162">
                  <c:v>44607</c:v>
                </c:pt>
                <c:pt idx="1163">
                  <c:v>44606</c:v>
                </c:pt>
                <c:pt idx="1164">
                  <c:v>44603</c:v>
                </c:pt>
                <c:pt idx="1165">
                  <c:v>44602</c:v>
                </c:pt>
                <c:pt idx="1166">
                  <c:v>44601</c:v>
                </c:pt>
                <c:pt idx="1167">
                  <c:v>44600</c:v>
                </c:pt>
                <c:pt idx="1168">
                  <c:v>44599</c:v>
                </c:pt>
                <c:pt idx="1169">
                  <c:v>44596</c:v>
                </c:pt>
                <c:pt idx="1170">
                  <c:v>44595</c:v>
                </c:pt>
                <c:pt idx="1171">
                  <c:v>44594</c:v>
                </c:pt>
                <c:pt idx="1172">
                  <c:v>44593</c:v>
                </c:pt>
                <c:pt idx="1173">
                  <c:v>44592</c:v>
                </c:pt>
                <c:pt idx="1174">
                  <c:v>44589</c:v>
                </c:pt>
                <c:pt idx="1175">
                  <c:v>44588</c:v>
                </c:pt>
                <c:pt idx="1176">
                  <c:v>44587</c:v>
                </c:pt>
                <c:pt idx="1177">
                  <c:v>44586</c:v>
                </c:pt>
                <c:pt idx="1178">
                  <c:v>44585</c:v>
                </c:pt>
                <c:pt idx="1179">
                  <c:v>44582</c:v>
                </c:pt>
                <c:pt idx="1180">
                  <c:v>44581</c:v>
                </c:pt>
                <c:pt idx="1181">
                  <c:v>44580</c:v>
                </c:pt>
                <c:pt idx="1182">
                  <c:v>44579</c:v>
                </c:pt>
                <c:pt idx="1183">
                  <c:v>44575</c:v>
                </c:pt>
                <c:pt idx="1184">
                  <c:v>44574</c:v>
                </c:pt>
                <c:pt idx="1185">
                  <c:v>44573</c:v>
                </c:pt>
                <c:pt idx="1186">
                  <c:v>44572</c:v>
                </c:pt>
                <c:pt idx="1187">
                  <c:v>44571</c:v>
                </c:pt>
                <c:pt idx="1188">
                  <c:v>44568</c:v>
                </c:pt>
                <c:pt idx="1189">
                  <c:v>44567</c:v>
                </c:pt>
                <c:pt idx="1190">
                  <c:v>44566</c:v>
                </c:pt>
                <c:pt idx="1191">
                  <c:v>44565</c:v>
                </c:pt>
                <c:pt idx="1192">
                  <c:v>44564</c:v>
                </c:pt>
                <c:pt idx="1193">
                  <c:v>44561</c:v>
                </c:pt>
                <c:pt idx="1194">
                  <c:v>44560</c:v>
                </c:pt>
                <c:pt idx="1195">
                  <c:v>44559</c:v>
                </c:pt>
                <c:pt idx="1196">
                  <c:v>44558</c:v>
                </c:pt>
                <c:pt idx="1197">
                  <c:v>44557</c:v>
                </c:pt>
                <c:pt idx="1198">
                  <c:v>44554</c:v>
                </c:pt>
                <c:pt idx="1199">
                  <c:v>44553</c:v>
                </c:pt>
                <c:pt idx="1200">
                  <c:v>44552</c:v>
                </c:pt>
                <c:pt idx="1201">
                  <c:v>44551</c:v>
                </c:pt>
                <c:pt idx="1202">
                  <c:v>44550</c:v>
                </c:pt>
                <c:pt idx="1203">
                  <c:v>44547</c:v>
                </c:pt>
                <c:pt idx="1204">
                  <c:v>44546</c:v>
                </c:pt>
                <c:pt idx="1205">
                  <c:v>44545</c:v>
                </c:pt>
                <c:pt idx="1206">
                  <c:v>44544</c:v>
                </c:pt>
                <c:pt idx="1207">
                  <c:v>44543</c:v>
                </c:pt>
                <c:pt idx="1208">
                  <c:v>44540</c:v>
                </c:pt>
                <c:pt idx="1209">
                  <c:v>44539</c:v>
                </c:pt>
                <c:pt idx="1210">
                  <c:v>44538</c:v>
                </c:pt>
                <c:pt idx="1211">
                  <c:v>44537</c:v>
                </c:pt>
                <c:pt idx="1212">
                  <c:v>44536</c:v>
                </c:pt>
                <c:pt idx="1213">
                  <c:v>44533</c:v>
                </c:pt>
                <c:pt idx="1214">
                  <c:v>44532</c:v>
                </c:pt>
                <c:pt idx="1215">
                  <c:v>44531</c:v>
                </c:pt>
                <c:pt idx="1216">
                  <c:v>44530</c:v>
                </c:pt>
                <c:pt idx="1217">
                  <c:v>44529</c:v>
                </c:pt>
                <c:pt idx="1218">
                  <c:v>44526</c:v>
                </c:pt>
                <c:pt idx="1219">
                  <c:v>44524</c:v>
                </c:pt>
                <c:pt idx="1220">
                  <c:v>44523</c:v>
                </c:pt>
                <c:pt idx="1221">
                  <c:v>44522</c:v>
                </c:pt>
                <c:pt idx="1222">
                  <c:v>44519</c:v>
                </c:pt>
                <c:pt idx="1223">
                  <c:v>44518</c:v>
                </c:pt>
                <c:pt idx="1224">
                  <c:v>44517</c:v>
                </c:pt>
                <c:pt idx="1225">
                  <c:v>44516</c:v>
                </c:pt>
                <c:pt idx="1226">
                  <c:v>44515</c:v>
                </c:pt>
                <c:pt idx="1227">
                  <c:v>44512</c:v>
                </c:pt>
                <c:pt idx="1228">
                  <c:v>44510</c:v>
                </c:pt>
                <c:pt idx="1229">
                  <c:v>44509</c:v>
                </c:pt>
                <c:pt idx="1230">
                  <c:v>44508</c:v>
                </c:pt>
                <c:pt idx="1231">
                  <c:v>44505</c:v>
                </c:pt>
                <c:pt idx="1232">
                  <c:v>44504</c:v>
                </c:pt>
                <c:pt idx="1233">
                  <c:v>44503</c:v>
                </c:pt>
                <c:pt idx="1234">
                  <c:v>44502</c:v>
                </c:pt>
                <c:pt idx="1235">
                  <c:v>44501</c:v>
                </c:pt>
                <c:pt idx="1236">
                  <c:v>44498</c:v>
                </c:pt>
                <c:pt idx="1237">
                  <c:v>44497</c:v>
                </c:pt>
                <c:pt idx="1238">
                  <c:v>44496</c:v>
                </c:pt>
                <c:pt idx="1239">
                  <c:v>44495</c:v>
                </c:pt>
                <c:pt idx="1240">
                  <c:v>44494</c:v>
                </c:pt>
                <c:pt idx="1241">
                  <c:v>44491</c:v>
                </c:pt>
                <c:pt idx="1242">
                  <c:v>44490</c:v>
                </c:pt>
                <c:pt idx="1243">
                  <c:v>44489</c:v>
                </c:pt>
                <c:pt idx="1244">
                  <c:v>44488</c:v>
                </c:pt>
                <c:pt idx="1245">
                  <c:v>44487</c:v>
                </c:pt>
                <c:pt idx="1246">
                  <c:v>44484</c:v>
                </c:pt>
                <c:pt idx="1247">
                  <c:v>44483</c:v>
                </c:pt>
                <c:pt idx="1248">
                  <c:v>44482</c:v>
                </c:pt>
                <c:pt idx="1249">
                  <c:v>44481</c:v>
                </c:pt>
                <c:pt idx="1250">
                  <c:v>44477</c:v>
                </c:pt>
                <c:pt idx="1251">
                  <c:v>44476</c:v>
                </c:pt>
                <c:pt idx="1252">
                  <c:v>44475</c:v>
                </c:pt>
                <c:pt idx="1253">
                  <c:v>44474</c:v>
                </c:pt>
                <c:pt idx="1254">
                  <c:v>44473</c:v>
                </c:pt>
                <c:pt idx="1255">
                  <c:v>44470</c:v>
                </c:pt>
                <c:pt idx="1256">
                  <c:v>44469</c:v>
                </c:pt>
                <c:pt idx="1257">
                  <c:v>44468</c:v>
                </c:pt>
                <c:pt idx="1258">
                  <c:v>44467</c:v>
                </c:pt>
                <c:pt idx="1259">
                  <c:v>44466</c:v>
                </c:pt>
                <c:pt idx="1260">
                  <c:v>44463</c:v>
                </c:pt>
                <c:pt idx="1261">
                  <c:v>44462</c:v>
                </c:pt>
                <c:pt idx="1262">
                  <c:v>44461</c:v>
                </c:pt>
                <c:pt idx="1263">
                  <c:v>44460</c:v>
                </c:pt>
                <c:pt idx="1264">
                  <c:v>44459</c:v>
                </c:pt>
                <c:pt idx="1265">
                  <c:v>44456</c:v>
                </c:pt>
                <c:pt idx="1266">
                  <c:v>44455</c:v>
                </c:pt>
                <c:pt idx="1267">
                  <c:v>44454</c:v>
                </c:pt>
                <c:pt idx="1268">
                  <c:v>44453</c:v>
                </c:pt>
                <c:pt idx="1269">
                  <c:v>44452</c:v>
                </c:pt>
                <c:pt idx="1270">
                  <c:v>44449</c:v>
                </c:pt>
                <c:pt idx="1271">
                  <c:v>44448</c:v>
                </c:pt>
                <c:pt idx="1272">
                  <c:v>44447</c:v>
                </c:pt>
                <c:pt idx="1273">
                  <c:v>44446</c:v>
                </c:pt>
                <c:pt idx="1274">
                  <c:v>44442</c:v>
                </c:pt>
                <c:pt idx="1275">
                  <c:v>44441</c:v>
                </c:pt>
                <c:pt idx="1276">
                  <c:v>44440</c:v>
                </c:pt>
                <c:pt idx="1277">
                  <c:v>44439</c:v>
                </c:pt>
                <c:pt idx="1278">
                  <c:v>44438</c:v>
                </c:pt>
                <c:pt idx="1279">
                  <c:v>44435</c:v>
                </c:pt>
                <c:pt idx="1280">
                  <c:v>44434</c:v>
                </c:pt>
                <c:pt idx="1281">
                  <c:v>44433</c:v>
                </c:pt>
                <c:pt idx="1282">
                  <c:v>44432</c:v>
                </c:pt>
                <c:pt idx="1283">
                  <c:v>44431</c:v>
                </c:pt>
                <c:pt idx="1284">
                  <c:v>44428</c:v>
                </c:pt>
                <c:pt idx="1285">
                  <c:v>44427</c:v>
                </c:pt>
                <c:pt idx="1286">
                  <c:v>44426</c:v>
                </c:pt>
                <c:pt idx="1287">
                  <c:v>44425</c:v>
                </c:pt>
                <c:pt idx="1288">
                  <c:v>44424</c:v>
                </c:pt>
                <c:pt idx="1289">
                  <c:v>44421</c:v>
                </c:pt>
                <c:pt idx="1290">
                  <c:v>44420</c:v>
                </c:pt>
                <c:pt idx="1291">
                  <c:v>44419</c:v>
                </c:pt>
                <c:pt idx="1292">
                  <c:v>44418</c:v>
                </c:pt>
                <c:pt idx="1293">
                  <c:v>44417</c:v>
                </c:pt>
                <c:pt idx="1294">
                  <c:v>44414</c:v>
                </c:pt>
                <c:pt idx="1295">
                  <c:v>44413</c:v>
                </c:pt>
                <c:pt idx="1296">
                  <c:v>44412</c:v>
                </c:pt>
                <c:pt idx="1297">
                  <c:v>44411</c:v>
                </c:pt>
                <c:pt idx="1298">
                  <c:v>44410</c:v>
                </c:pt>
                <c:pt idx="1299">
                  <c:v>44407</c:v>
                </c:pt>
                <c:pt idx="1300">
                  <c:v>44406</c:v>
                </c:pt>
                <c:pt idx="1301">
                  <c:v>44405</c:v>
                </c:pt>
                <c:pt idx="1302">
                  <c:v>44404</c:v>
                </c:pt>
                <c:pt idx="1303">
                  <c:v>44403</c:v>
                </c:pt>
                <c:pt idx="1304">
                  <c:v>44400</c:v>
                </c:pt>
                <c:pt idx="1305">
                  <c:v>44399</c:v>
                </c:pt>
                <c:pt idx="1306">
                  <c:v>44398</c:v>
                </c:pt>
                <c:pt idx="1307">
                  <c:v>44397</c:v>
                </c:pt>
                <c:pt idx="1308">
                  <c:v>44396</c:v>
                </c:pt>
                <c:pt idx="1309">
                  <c:v>44393</c:v>
                </c:pt>
                <c:pt idx="1310">
                  <c:v>44392</c:v>
                </c:pt>
                <c:pt idx="1311">
                  <c:v>44391</c:v>
                </c:pt>
                <c:pt idx="1312">
                  <c:v>44390</c:v>
                </c:pt>
                <c:pt idx="1313">
                  <c:v>44389</c:v>
                </c:pt>
                <c:pt idx="1314">
                  <c:v>44386</c:v>
                </c:pt>
                <c:pt idx="1315">
                  <c:v>44385</c:v>
                </c:pt>
                <c:pt idx="1316">
                  <c:v>44384</c:v>
                </c:pt>
                <c:pt idx="1317">
                  <c:v>44383</c:v>
                </c:pt>
                <c:pt idx="1318">
                  <c:v>44379</c:v>
                </c:pt>
                <c:pt idx="1319">
                  <c:v>44378</c:v>
                </c:pt>
                <c:pt idx="1320">
                  <c:v>44377</c:v>
                </c:pt>
                <c:pt idx="1321">
                  <c:v>44376</c:v>
                </c:pt>
                <c:pt idx="1322">
                  <c:v>44375</c:v>
                </c:pt>
                <c:pt idx="1323">
                  <c:v>44372</c:v>
                </c:pt>
                <c:pt idx="1324">
                  <c:v>44371</c:v>
                </c:pt>
                <c:pt idx="1325">
                  <c:v>44370</c:v>
                </c:pt>
                <c:pt idx="1326">
                  <c:v>44369</c:v>
                </c:pt>
                <c:pt idx="1327">
                  <c:v>44368</c:v>
                </c:pt>
                <c:pt idx="1328">
                  <c:v>44365</c:v>
                </c:pt>
                <c:pt idx="1329">
                  <c:v>44364</c:v>
                </c:pt>
                <c:pt idx="1330">
                  <c:v>44363</c:v>
                </c:pt>
                <c:pt idx="1331">
                  <c:v>44362</c:v>
                </c:pt>
                <c:pt idx="1332">
                  <c:v>44361</c:v>
                </c:pt>
                <c:pt idx="1333">
                  <c:v>44358</c:v>
                </c:pt>
                <c:pt idx="1334">
                  <c:v>44357</c:v>
                </c:pt>
                <c:pt idx="1335">
                  <c:v>44356</c:v>
                </c:pt>
                <c:pt idx="1336">
                  <c:v>44355</c:v>
                </c:pt>
                <c:pt idx="1337">
                  <c:v>44354</c:v>
                </c:pt>
                <c:pt idx="1338">
                  <c:v>44351</c:v>
                </c:pt>
                <c:pt idx="1339">
                  <c:v>44350</c:v>
                </c:pt>
                <c:pt idx="1340">
                  <c:v>44349</c:v>
                </c:pt>
                <c:pt idx="1341">
                  <c:v>44348</c:v>
                </c:pt>
                <c:pt idx="1342">
                  <c:v>44344</c:v>
                </c:pt>
                <c:pt idx="1343">
                  <c:v>44343</c:v>
                </c:pt>
                <c:pt idx="1344">
                  <c:v>44342</c:v>
                </c:pt>
                <c:pt idx="1345">
                  <c:v>44341</c:v>
                </c:pt>
                <c:pt idx="1346">
                  <c:v>44340</c:v>
                </c:pt>
                <c:pt idx="1347">
                  <c:v>44337</c:v>
                </c:pt>
                <c:pt idx="1348">
                  <c:v>44336</c:v>
                </c:pt>
                <c:pt idx="1349">
                  <c:v>44335</c:v>
                </c:pt>
                <c:pt idx="1350">
                  <c:v>44334</c:v>
                </c:pt>
                <c:pt idx="1351">
                  <c:v>44333</c:v>
                </c:pt>
                <c:pt idx="1352">
                  <c:v>44330</c:v>
                </c:pt>
                <c:pt idx="1353">
                  <c:v>44329</c:v>
                </c:pt>
                <c:pt idx="1354">
                  <c:v>44328</c:v>
                </c:pt>
                <c:pt idx="1355">
                  <c:v>44327</c:v>
                </c:pt>
                <c:pt idx="1356">
                  <c:v>44326</c:v>
                </c:pt>
                <c:pt idx="1357">
                  <c:v>44323</c:v>
                </c:pt>
                <c:pt idx="1358">
                  <c:v>44322</c:v>
                </c:pt>
                <c:pt idx="1359">
                  <c:v>44321</c:v>
                </c:pt>
                <c:pt idx="1360">
                  <c:v>44320</c:v>
                </c:pt>
                <c:pt idx="1361">
                  <c:v>44319</c:v>
                </c:pt>
                <c:pt idx="1362">
                  <c:v>44316</c:v>
                </c:pt>
                <c:pt idx="1363">
                  <c:v>44315</c:v>
                </c:pt>
                <c:pt idx="1364">
                  <c:v>44314</c:v>
                </c:pt>
                <c:pt idx="1365">
                  <c:v>44313</c:v>
                </c:pt>
                <c:pt idx="1366">
                  <c:v>44312</c:v>
                </c:pt>
                <c:pt idx="1367">
                  <c:v>44309</c:v>
                </c:pt>
                <c:pt idx="1368">
                  <c:v>44308</c:v>
                </c:pt>
                <c:pt idx="1369">
                  <c:v>44307</c:v>
                </c:pt>
                <c:pt idx="1370">
                  <c:v>44306</c:v>
                </c:pt>
                <c:pt idx="1371">
                  <c:v>44305</c:v>
                </c:pt>
                <c:pt idx="1372">
                  <c:v>44302</c:v>
                </c:pt>
                <c:pt idx="1373">
                  <c:v>44301</c:v>
                </c:pt>
                <c:pt idx="1374">
                  <c:v>44300</c:v>
                </c:pt>
                <c:pt idx="1375">
                  <c:v>44299</c:v>
                </c:pt>
                <c:pt idx="1376">
                  <c:v>44298</c:v>
                </c:pt>
                <c:pt idx="1377">
                  <c:v>44295</c:v>
                </c:pt>
                <c:pt idx="1378">
                  <c:v>44294</c:v>
                </c:pt>
                <c:pt idx="1379">
                  <c:v>44293</c:v>
                </c:pt>
                <c:pt idx="1380">
                  <c:v>44292</c:v>
                </c:pt>
                <c:pt idx="1381">
                  <c:v>44291</c:v>
                </c:pt>
                <c:pt idx="1382">
                  <c:v>44288</c:v>
                </c:pt>
                <c:pt idx="1383">
                  <c:v>44287</c:v>
                </c:pt>
                <c:pt idx="1384">
                  <c:v>44286</c:v>
                </c:pt>
                <c:pt idx="1385">
                  <c:v>44285</c:v>
                </c:pt>
                <c:pt idx="1386">
                  <c:v>44284</c:v>
                </c:pt>
                <c:pt idx="1387">
                  <c:v>44281</c:v>
                </c:pt>
                <c:pt idx="1388">
                  <c:v>44280</c:v>
                </c:pt>
                <c:pt idx="1389">
                  <c:v>44279</c:v>
                </c:pt>
                <c:pt idx="1390">
                  <c:v>44278</c:v>
                </c:pt>
                <c:pt idx="1391">
                  <c:v>44277</c:v>
                </c:pt>
                <c:pt idx="1392">
                  <c:v>44274</c:v>
                </c:pt>
                <c:pt idx="1393">
                  <c:v>44273</c:v>
                </c:pt>
                <c:pt idx="1394">
                  <c:v>44272</c:v>
                </c:pt>
                <c:pt idx="1395">
                  <c:v>44271</c:v>
                </c:pt>
                <c:pt idx="1396">
                  <c:v>44270</c:v>
                </c:pt>
                <c:pt idx="1397">
                  <c:v>44267</c:v>
                </c:pt>
                <c:pt idx="1398">
                  <c:v>44266</c:v>
                </c:pt>
                <c:pt idx="1399">
                  <c:v>44265</c:v>
                </c:pt>
                <c:pt idx="1400">
                  <c:v>44264</c:v>
                </c:pt>
                <c:pt idx="1401">
                  <c:v>44263</c:v>
                </c:pt>
                <c:pt idx="1402">
                  <c:v>44260</c:v>
                </c:pt>
                <c:pt idx="1403">
                  <c:v>44259</c:v>
                </c:pt>
                <c:pt idx="1404">
                  <c:v>44258</c:v>
                </c:pt>
                <c:pt idx="1405">
                  <c:v>44257</c:v>
                </c:pt>
                <c:pt idx="1406">
                  <c:v>44256</c:v>
                </c:pt>
                <c:pt idx="1407">
                  <c:v>44253</c:v>
                </c:pt>
                <c:pt idx="1408">
                  <c:v>44252</c:v>
                </c:pt>
                <c:pt idx="1409">
                  <c:v>44251</c:v>
                </c:pt>
                <c:pt idx="1410">
                  <c:v>44250</c:v>
                </c:pt>
                <c:pt idx="1411">
                  <c:v>44249</c:v>
                </c:pt>
                <c:pt idx="1412">
                  <c:v>44246</c:v>
                </c:pt>
                <c:pt idx="1413">
                  <c:v>44245</c:v>
                </c:pt>
                <c:pt idx="1414">
                  <c:v>44244</c:v>
                </c:pt>
                <c:pt idx="1415">
                  <c:v>44243</c:v>
                </c:pt>
                <c:pt idx="1416">
                  <c:v>44239</c:v>
                </c:pt>
                <c:pt idx="1417">
                  <c:v>44238</c:v>
                </c:pt>
                <c:pt idx="1418">
                  <c:v>44237</c:v>
                </c:pt>
                <c:pt idx="1419">
                  <c:v>44236</c:v>
                </c:pt>
                <c:pt idx="1420">
                  <c:v>44235</c:v>
                </c:pt>
                <c:pt idx="1421">
                  <c:v>44232</c:v>
                </c:pt>
                <c:pt idx="1422">
                  <c:v>44231</c:v>
                </c:pt>
                <c:pt idx="1423">
                  <c:v>44230</c:v>
                </c:pt>
                <c:pt idx="1424">
                  <c:v>44229</c:v>
                </c:pt>
                <c:pt idx="1425">
                  <c:v>44228</c:v>
                </c:pt>
                <c:pt idx="1426">
                  <c:v>44225</c:v>
                </c:pt>
                <c:pt idx="1427">
                  <c:v>44224</c:v>
                </c:pt>
                <c:pt idx="1428">
                  <c:v>44223</c:v>
                </c:pt>
                <c:pt idx="1429">
                  <c:v>44222</c:v>
                </c:pt>
                <c:pt idx="1430">
                  <c:v>44221</c:v>
                </c:pt>
                <c:pt idx="1431">
                  <c:v>44218</c:v>
                </c:pt>
                <c:pt idx="1432">
                  <c:v>44217</c:v>
                </c:pt>
                <c:pt idx="1433">
                  <c:v>44216</c:v>
                </c:pt>
                <c:pt idx="1434">
                  <c:v>44215</c:v>
                </c:pt>
                <c:pt idx="1435">
                  <c:v>44211</c:v>
                </c:pt>
                <c:pt idx="1436">
                  <c:v>44210</c:v>
                </c:pt>
                <c:pt idx="1437">
                  <c:v>44209</c:v>
                </c:pt>
                <c:pt idx="1438">
                  <c:v>44208</c:v>
                </c:pt>
                <c:pt idx="1439">
                  <c:v>44207</c:v>
                </c:pt>
                <c:pt idx="1440">
                  <c:v>44204</c:v>
                </c:pt>
                <c:pt idx="1441">
                  <c:v>44203</c:v>
                </c:pt>
                <c:pt idx="1442">
                  <c:v>44202</c:v>
                </c:pt>
                <c:pt idx="1443">
                  <c:v>44201</c:v>
                </c:pt>
                <c:pt idx="1444">
                  <c:v>44200</c:v>
                </c:pt>
                <c:pt idx="1445">
                  <c:v>44196</c:v>
                </c:pt>
                <c:pt idx="1446">
                  <c:v>44195</c:v>
                </c:pt>
                <c:pt idx="1447">
                  <c:v>44194</c:v>
                </c:pt>
                <c:pt idx="1448">
                  <c:v>44193</c:v>
                </c:pt>
                <c:pt idx="1449">
                  <c:v>44189</c:v>
                </c:pt>
                <c:pt idx="1450">
                  <c:v>44188</c:v>
                </c:pt>
                <c:pt idx="1451">
                  <c:v>44187</c:v>
                </c:pt>
                <c:pt idx="1452">
                  <c:v>44186</c:v>
                </c:pt>
                <c:pt idx="1453">
                  <c:v>44183</c:v>
                </c:pt>
                <c:pt idx="1454">
                  <c:v>44182</c:v>
                </c:pt>
                <c:pt idx="1455">
                  <c:v>44181</c:v>
                </c:pt>
                <c:pt idx="1456">
                  <c:v>44180</c:v>
                </c:pt>
                <c:pt idx="1457">
                  <c:v>44179</c:v>
                </c:pt>
                <c:pt idx="1458">
                  <c:v>44176</c:v>
                </c:pt>
                <c:pt idx="1459">
                  <c:v>44175</c:v>
                </c:pt>
                <c:pt idx="1460">
                  <c:v>44174</c:v>
                </c:pt>
                <c:pt idx="1461">
                  <c:v>44173</c:v>
                </c:pt>
                <c:pt idx="1462">
                  <c:v>44172</c:v>
                </c:pt>
                <c:pt idx="1463">
                  <c:v>44169</c:v>
                </c:pt>
                <c:pt idx="1464">
                  <c:v>44168</c:v>
                </c:pt>
                <c:pt idx="1465">
                  <c:v>44167</c:v>
                </c:pt>
                <c:pt idx="1466">
                  <c:v>44166</c:v>
                </c:pt>
                <c:pt idx="1467">
                  <c:v>44165</c:v>
                </c:pt>
                <c:pt idx="1468">
                  <c:v>44162</c:v>
                </c:pt>
                <c:pt idx="1469">
                  <c:v>44160</c:v>
                </c:pt>
                <c:pt idx="1470">
                  <c:v>44159</c:v>
                </c:pt>
                <c:pt idx="1471">
                  <c:v>44158</c:v>
                </c:pt>
                <c:pt idx="1472">
                  <c:v>44155</c:v>
                </c:pt>
                <c:pt idx="1473">
                  <c:v>44154</c:v>
                </c:pt>
                <c:pt idx="1474">
                  <c:v>44153</c:v>
                </c:pt>
                <c:pt idx="1475">
                  <c:v>44152</c:v>
                </c:pt>
                <c:pt idx="1476">
                  <c:v>44151</c:v>
                </c:pt>
                <c:pt idx="1477">
                  <c:v>44148</c:v>
                </c:pt>
                <c:pt idx="1478">
                  <c:v>44147</c:v>
                </c:pt>
                <c:pt idx="1479">
                  <c:v>44145</c:v>
                </c:pt>
                <c:pt idx="1480">
                  <c:v>44144</c:v>
                </c:pt>
                <c:pt idx="1481">
                  <c:v>44141</c:v>
                </c:pt>
                <c:pt idx="1482">
                  <c:v>44140</c:v>
                </c:pt>
                <c:pt idx="1483">
                  <c:v>44139</c:v>
                </c:pt>
                <c:pt idx="1484">
                  <c:v>44138</c:v>
                </c:pt>
                <c:pt idx="1485">
                  <c:v>44137</c:v>
                </c:pt>
                <c:pt idx="1486">
                  <c:v>44134</c:v>
                </c:pt>
                <c:pt idx="1487">
                  <c:v>44133</c:v>
                </c:pt>
                <c:pt idx="1488">
                  <c:v>44132</c:v>
                </c:pt>
                <c:pt idx="1489">
                  <c:v>44131</c:v>
                </c:pt>
                <c:pt idx="1490">
                  <c:v>44130</c:v>
                </c:pt>
                <c:pt idx="1491">
                  <c:v>44127</c:v>
                </c:pt>
                <c:pt idx="1492">
                  <c:v>44126</c:v>
                </c:pt>
                <c:pt idx="1493">
                  <c:v>44125</c:v>
                </c:pt>
                <c:pt idx="1494">
                  <c:v>44124</c:v>
                </c:pt>
                <c:pt idx="1495">
                  <c:v>44123</c:v>
                </c:pt>
                <c:pt idx="1496">
                  <c:v>44120</c:v>
                </c:pt>
                <c:pt idx="1497">
                  <c:v>44119</c:v>
                </c:pt>
                <c:pt idx="1498">
                  <c:v>44118</c:v>
                </c:pt>
                <c:pt idx="1499">
                  <c:v>44117</c:v>
                </c:pt>
                <c:pt idx="1500">
                  <c:v>44113</c:v>
                </c:pt>
                <c:pt idx="1501">
                  <c:v>44112</c:v>
                </c:pt>
                <c:pt idx="1502">
                  <c:v>44111</c:v>
                </c:pt>
                <c:pt idx="1503">
                  <c:v>44110</c:v>
                </c:pt>
                <c:pt idx="1504">
                  <c:v>44109</c:v>
                </c:pt>
              </c:numCache>
            </c:numRef>
          </c:cat>
          <c:val>
            <c:numRef>
              <c:f>'Interest rate'!$AA$5:$AA$1509</c:f>
              <c:numCache>
                <c:formatCode>0.00%</c:formatCode>
                <c:ptCount val="1505"/>
                <c:pt idx="0">
                  <c:v>3.7499999999999999E-2</c:v>
                </c:pt>
                <c:pt idx="1">
                  <c:v>3.7499999999999999E-2</c:v>
                </c:pt>
                <c:pt idx="2">
                  <c:v>3.7499999999999999E-2</c:v>
                </c:pt>
                <c:pt idx="3">
                  <c:v>3.7499999999999999E-2</c:v>
                </c:pt>
                <c:pt idx="4">
                  <c:v>3.7499999999999999E-2</c:v>
                </c:pt>
                <c:pt idx="5">
                  <c:v>3.7499999999999999E-2</c:v>
                </c:pt>
                <c:pt idx="6">
                  <c:v>3.7499999999999999E-2</c:v>
                </c:pt>
                <c:pt idx="7">
                  <c:v>3.7499999999999999E-2</c:v>
                </c:pt>
                <c:pt idx="8">
                  <c:v>3.7499999999999999E-2</c:v>
                </c:pt>
                <c:pt idx="9">
                  <c:v>3.7499999999999999E-2</c:v>
                </c:pt>
                <c:pt idx="10">
                  <c:v>3.7499999999999999E-2</c:v>
                </c:pt>
                <c:pt idx="11">
                  <c:v>3.7499999999999999E-2</c:v>
                </c:pt>
                <c:pt idx="12">
                  <c:v>3.7499999999999999E-2</c:v>
                </c:pt>
                <c:pt idx="13">
                  <c:v>3.7499999999999999E-2</c:v>
                </c:pt>
                <c:pt idx="14">
                  <c:v>3.7499999999999999E-2</c:v>
                </c:pt>
                <c:pt idx="15">
                  <c:v>3.7499999999999999E-2</c:v>
                </c:pt>
                <c:pt idx="16">
                  <c:v>3.7499999999999999E-2</c:v>
                </c:pt>
                <c:pt idx="17">
                  <c:v>3.7499999999999999E-2</c:v>
                </c:pt>
                <c:pt idx="18">
                  <c:v>3.7499999999999999E-2</c:v>
                </c:pt>
                <c:pt idx="19">
                  <c:v>3.7499999999999999E-2</c:v>
                </c:pt>
                <c:pt idx="20">
                  <c:v>3.7499999999999999E-2</c:v>
                </c:pt>
                <c:pt idx="21">
                  <c:v>3.7499999999999999E-2</c:v>
                </c:pt>
                <c:pt idx="22">
                  <c:v>3.7499999999999999E-2</c:v>
                </c:pt>
                <c:pt idx="23">
                  <c:v>3.7499999999999999E-2</c:v>
                </c:pt>
                <c:pt idx="24">
                  <c:v>3.7499999999999999E-2</c:v>
                </c:pt>
                <c:pt idx="25">
                  <c:v>3.7499999999999999E-2</c:v>
                </c:pt>
                <c:pt idx="26">
                  <c:v>3.7499999999999999E-2</c:v>
                </c:pt>
                <c:pt idx="27">
                  <c:v>3.7499999999999999E-2</c:v>
                </c:pt>
                <c:pt idx="28">
                  <c:v>3.7499999999999999E-2</c:v>
                </c:pt>
                <c:pt idx="29">
                  <c:v>3.7499999999999999E-2</c:v>
                </c:pt>
                <c:pt idx="30">
                  <c:v>3.7499999999999999E-2</c:v>
                </c:pt>
                <c:pt idx="31">
                  <c:v>3.7499999999999999E-2</c:v>
                </c:pt>
                <c:pt idx="32">
                  <c:v>3.7499999999999999E-2</c:v>
                </c:pt>
                <c:pt idx="33">
                  <c:v>3.7499999999999999E-2</c:v>
                </c:pt>
                <c:pt idx="34">
                  <c:v>3.7499999999999999E-2</c:v>
                </c:pt>
                <c:pt idx="35">
                  <c:v>3.7499999999999999E-2</c:v>
                </c:pt>
                <c:pt idx="36">
                  <c:v>3.7499999999999999E-2</c:v>
                </c:pt>
                <c:pt idx="37">
                  <c:v>3.7499999999999999E-2</c:v>
                </c:pt>
                <c:pt idx="38">
                  <c:v>3.7499999999999999E-2</c:v>
                </c:pt>
                <c:pt idx="39">
                  <c:v>3.7499999999999999E-2</c:v>
                </c:pt>
                <c:pt idx="40">
                  <c:v>3.7499999999999999E-2</c:v>
                </c:pt>
                <c:pt idx="41">
                  <c:v>3.7499999999999999E-2</c:v>
                </c:pt>
                <c:pt idx="42">
                  <c:v>3.7499999999999999E-2</c:v>
                </c:pt>
                <c:pt idx="43">
                  <c:v>3.7499999999999999E-2</c:v>
                </c:pt>
                <c:pt idx="44">
                  <c:v>3.7499999999999999E-2</c:v>
                </c:pt>
                <c:pt idx="45">
                  <c:v>3.7499999999999999E-2</c:v>
                </c:pt>
                <c:pt idx="46">
                  <c:v>3.7499999999999999E-2</c:v>
                </c:pt>
                <c:pt idx="47">
                  <c:v>3.7499999999999999E-2</c:v>
                </c:pt>
                <c:pt idx="48">
                  <c:v>3.7499999999999999E-2</c:v>
                </c:pt>
                <c:pt idx="49">
                  <c:v>3.7499999999999999E-2</c:v>
                </c:pt>
                <c:pt idx="50">
                  <c:v>3.7499999999999999E-2</c:v>
                </c:pt>
                <c:pt idx="51">
                  <c:v>3.7499999999999999E-2</c:v>
                </c:pt>
                <c:pt idx="52">
                  <c:v>3.7499999999999999E-2</c:v>
                </c:pt>
                <c:pt idx="53">
                  <c:v>3.7499999999999999E-2</c:v>
                </c:pt>
                <c:pt idx="54">
                  <c:v>3.7499999999999999E-2</c:v>
                </c:pt>
                <c:pt idx="55">
                  <c:v>3.7499999999999999E-2</c:v>
                </c:pt>
                <c:pt idx="56">
                  <c:v>3.7499999999999999E-2</c:v>
                </c:pt>
                <c:pt idx="57">
                  <c:v>3.7499999999999999E-2</c:v>
                </c:pt>
                <c:pt idx="58">
                  <c:v>3.7499999999999999E-2</c:v>
                </c:pt>
                <c:pt idx="59">
                  <c:v>3.7499999999999999E-2</c:v>
                </c:pt>
                <c:pt idx="60">
                  <c:v>3.7499999999999999E-2</c:v>
                </c:pt>
                <c:pt idx="61">
                  <c:v>3.7499999999999999E-2</c:v>
                </c:pt>
                <c:pt idx="62">
                  <c:v>3.7499999999999999E-2</c:v>
                </c:pt>
                <c:pt idx="63">
                  <c:v>3.7499999999999999E-2</c:v>
                </c:pt>
                <c:pt idx="64">
                  <c:v>3.7499999999999999E-2</c:v>
                </c:pt>
                <c:pt idx="65">
                  <c:v>3.7499999999999999E-2</c:v>
                </c:pt>
                <c:pt idx="66">
                  <c:v>3.7499999999999999E-2</c:v>
                </c:pt>
                <c:pt idx="67">
                  <c:v>3.7499999999999999E-2</c:v>
                </c:pt>
                <c:pt idx="68">
                  <c:v>3.7499999999999999E-2</c:v>
                </c:pt>
                <c:pt idx="69">
                  <c:v>3.7499999999999999E-2</c:v>
                </c:pt>
                <c:pt idx="70">
                  <c:v>3.7499999999999999E-2</c:v>
                </c:pt>
                <c:pt idx="71">
                  <c:v>3.7499999999999999E-2</c:v>
                </c:pt>
                <c:pt idx="72">
                  <c:v>3.7499999999999999E-2</c:v>
                </c:pt>
                <c:pt idx="73">
                  <c:v>3.7499999999999999E-2</c:v>
                </c:pt>
                <c:pt idx="74">
                  <c:v>3.7499999999999999E-2</c:v>
                </c:pt>
                <c:pt idx="75">
                  <c:v>3.7499999999999999E-2</c:v>
                </c:pt>
                <c:pt idx="76">
                  <c:v>3.7499999999999999E-2</c:v>
                </c:pt>
                <c:pt idx="77">
                  <c:v>3.7499999999999999E-2</c:v>
                </c:pt>
                <c:pt idx="78">
                  <c:v>3.7499999999999999E-2</c:v>
                </c:pt>
                <c:pt idx="79">
                  <c:v>3.7499999999999999E-2</c:v>
                </c:pt>
                <c:pt idx="80">
                  <c:v>3.7499999999999999E-2</c:v>
                </c:pt>
                <c:pt idx="81">
                  <c:v>3.7499999999999999E-2</c:v>
                </c:pt>
                <c:pt idx="82">
                  <c:v>3.7499999999999999E-2</c:v>
                </c:pt>
                <c:pt idx="83">
                  <c:v>3.7499999999999999E-2</c:v>
                </c:pt>
                <c:pt idx="84">
                  <c:v>3.7499999999999999E-2</c:v>
                </c:pt>
                <c:pt idx="85">
                  <c:v>3.7499999999999999E-2</c:v>
                </c:pt>
                <c:pt idx="86">
                  <c:v>3.7499999999999999E-2</c:v>
                </c:pt>
                <c:pt idx="87">
                  <c:v>3.7499999999999999E-2</c:v>
                </c:pt>
                <c:pt idx="88">
                  <c:v>3.7499999999999999E-2</c:v>
                </c:pt>
                <c:pt idx="89">
                  <c:v>3.7499999999999999E-2</c:v>
                </c:pt>
                <c:pt idx="90">
                  <c:v>3.7499999999999999E-2</c:v>
                </c:pt>
                <c:pt idx="91">
                  <c:v>3.7499999999999999E-2</c:v>
                </c:pt>
                <c:pt idx="92">
                  <c:v>3.7499999999999999E-2</c:v>
                </c:pt>
                <c:pt idx="93">
                  <c:v>3.7499999999999999E-2</c:v>
                </c:pt>
                <c:pt idx="94">
                  <c:v>3.7499999999999999E-2</c:v>
                </c:pt>
                <c:pt idx="95">
                  <c:v>3.7499999999999999E-2</c:v>
                </c:pt>
                <c:pt idx="96">
                  <c:v>3.7499999999999999E-2</c:v>
                </c:pt>
                <c:pt idx="97">
                  <c:v>3.7499999999999999E-2</c:v>
                </c:pt>
                <c:pt idx="98">
                  <c:v>3.7499999999999999E-2</c:v>
                </c:pt>
                <c:pt idx="99">
                  <c:v>3.7499999999999999E-2</c:v>
                </c:pt>
                <c:pt idx="100">
                  <c:v>3.7499999999999999E-2</c:v>
                </c:pt>
                <c:pt idx="101">
                  <c:v>3.7499999999999999E-2</c:v>
                </c:pt>
                <c:pt idx="102">
                  <c:v>3.7499999999999999E-2</c:v>
                </c:pt>
                <c:pt idx="103">
                  <c:v>3.7499999999999999E-2</c:v>
                </c:pt>
                <c:pt idx="104">
                  <c:v>3.7499999999999999E-2</c:v>
                </c:pt>
                <c:pt idx="105">
                  <c:v>3.7499999999999999E-2</c:v>
                </c:pt>
                <c:pt idx="106">
                  <c:v>3.7499999999999999E-2</c:v>
                </c:pt>
                <c:pt idx="107">
                  <c:v>3.7499999999999999E-2</c:v>
                </c:pt>
                <c:pt idx="108">
                  <c:v>3.7499999999999999E-2</c:v>
                </c:pt>
                <c:pt idx="109">
                  <c:v>3.7499999999999999E-2</c:v>
                </c:pt>
                <c:pt idx="110">
                  <c:v>3.7499999999999999E-2</c:v>
                </c:pt>
                <c:pt idx="111">
                  <c:v>3.7499999999999999E-2</c:v>
                </c:pt>
                <c:pt idx="112">
                  <c:v>3.7499999999999999E-2</c:v>
                </c:pt>
                <c:pt idx="113">
                  <c:v>3.7499999999999999E-2</c:v>
                </c:pt>
                <c:pt idx="114">
                  <c:v>3.7499999999999999E-2</c:v>
                </c:pt>
                <c:pt idx="115">
                  <c:v>3.7499999999999999E-2</c:v>
                </c:pt>
                <c:pt idx="116">
                  <c:v>3.7499999999999999E-2</c:v>
                </c:pt>
                <c:pt idx="117">
                  <c:v>3.7499999999999999E-2</c:v>
                </c:pt>
                <c:pt idx="118">
                  <c:v>3.7499999999999999E-2</c:v>
                </c:pt>
                <c:pt idx="119">
                  <c:v>3.7499999999999999E-2</c:v>
                </c:pt>
                <c:pt idx="120">
                  <c:v>3.7499999999999999E-2</c:v>
                </c:pt>
                <c:pt idx="121">
                  <c:v>3.7499999999999999E-2</c:v>
                </c:pt>
                <c:pt idx="122">
                  <c:v>3.7499999999999999E-2</c:v>
                </c:pt>
                <c:pt idx="123">
                  <c:v>3.7499999999999999E-2</c:v>
                </c:pt>
                <c:pt idx="124">
                  <c:v>3.7499999999999999E-2</c:v>
                </c:pt>
                <c:pt idx="125">
                  <c:v>3.7499999999999999E-2</c:v>
                </c:pt>
                <c:pt idx="126">
                  <c:v>3.7499999999999999E-2</c:v>
                </c:pt>
                <c:pt idx="127">
                  <c:v>3.7499999999999999E-2</c:v>
                </c:pt>
                <c:pt idx="128">
                  <c:v>3.7499999999999999E-2</c:v>
                </c:pt>
                <c:pt idx="129">
                  <c:v>3.7499999999999999E-2</c:v>
                </c:pt>
                <c:pt idx="130">
                  <c:v>3.7499999999999999E-2</c:v>
                </c:pt>
                <c:pt idx="131">
                  <c:v>3.7499999999999999E-2</c:v>
                </c:pt>
                <c:pt idx="132">
                  <c:v>3.7499999999999999E-2</c:v>
                </c:pt>
                <c:pt idx="133">
                  <c:v>3.7499999999999999E-2</c:v>
                </c:pt>
                <c:pt idx="134">
                  <c:v>3.7499999999999999E-2</c:v>
                </c:pt>
                <c:pt idx="135">
                  <c:v>3.7499999999999999E-2</c:v>
                </c:pt>
                <c:pt idx="136">
                  <c:v>3.7499999999999999E-2</c:v>
                </c:pt>
                <c:pt idx="137">
                  <c:v>3.7499999999999999E-2</c:v>
                </c:pt>
                <c:pt idx="138">
                  <c:v>3.7499999999999999E-2</c:v>
                </c:pt>
                <c:pt idx="139">
                  <c:v>3.7499999999999999E-2</c:v>
                </c:pt>
                <c:pt idx="140">
                  <c:v>3.7499999999999999E-2</c:v>
                </c:pt>
                <c:pt idx="141">
                  <c:v>3.7499999999999999E-2</c:v>
                </c:pt>
                <c:pt idx="142">
                  <c:v>3.7499999999999999E-2</c:v>
                </c:pt>
                <c:pt idx="143">
                  <c:v>3.7499999999999999E-2</c:v>
                </c:pt>
                <c:pt idx="144">
                  <c:v>3.7499999999999999E-2</c:v>
                </c:pt>
                <c:pt idx="145">
                  <c:v>3.7499999999999999E-2</c:v>
                </c:pt>
                <c:pt idx="146">
                  <c:v>3.7499999999999999E-2</c:v>
                </c:pt>
                <c:pt idx="147">
                  <c:v>3.7499999999999999E-2</c:v>
                </c:pt>
                <c:pt idx="148">
                  <c:v>3.7499999999999999E-2</c:v>
                </c:pt>
                <c:pt idx="149">
                  <c:v>3.7499999999999999E-2</c:v>
                </c:pt>
                <c:pt idx="150">
                  <c:v>3.7499999999999999E-2</c:v>
                </c:pt>
                <c:pt idx="151">
                  <c:v>3.7499999999999999E-2</c:v>
                </c:pt>
                <c:pt idx="152">
                  <c:v>3.7499999999999999E-2</c:v>
                </c:pt>
                <c:pt idx="153">
                  <c:v>3.7499999999999999E-2</c:v>
                </c:pt>
                <c:pt idx="154">
                  <c:v>3.7499999999999999E-2</c:v>
                </c:pt>
                <c:pt idx="155">
                  <c:v>3.7499999999999999E-2</c:v>
                </c:pt>
                <c:pt idx="156">
                  <c:v>3.7499999999999999E-2</c:v>
                </c:pt>
                <c:pt idx="157">
                  <c:v>3.7499999999999999E-2</c:v>
                </c:pt>
                <c:pt idx="158">
                  <c:v>3.7499999999999999E-2</c:v>
                </c:pt>
                <c:pt idx="159">
                  <c:v>3.7499999999999999E-2</c:v>
                </c:pt>
                <c:pt idx="160">
                  <c:v>3.7499999999999999E-2</c:v>
                </c:pt>
                <c:pt idx="161">
                  <c:v>3.7499999999999999E-2</c:v>
                </c:pt>
                <c:pt idx="162">
                  <c:v>3.7499999999999999E-2</c:v>
                </c:pt>
                <c:pt idx="163">
                  <c:v>3.7499999999999999E-2</c:v>
                </c:pt>
                <c:pt idx="164">
                  <c:v>3.7499999999999999E-2</c:v>
                </c:pt>
                <c:pt idx="165">
                  <c:v>3.7499999999999999E-2</c:v>
                </c:pt>
                <c:pt idx="166">
                  <c:v>3.7499999999999999E-2</c:v>
                </c:pt>
                <c:pt idx="167">
                  <c:v>3.7499999999999999E-2</c:v>
                </c:pt>
                <c:pt idx="168">
                  <c:v>3.7499999999999999E-2</c:v>
                </c:pt>
                <c:pt idx="169">
                  <c:v>3.7499999999999999E-2</c:v>
                </c:pt>
                <c:pt idx="170">
                  <c:v>3.7499999999999999E-2</c:v>
                </c:pt>
                <c:pt idx="171">
                  <c:v>3.7499999999999999E-2</c:v>
                </c:pt>
                <c:pt idx="172">
                  <c:v>3.7499999999999999E-2</c:v>
                </c:pt>
                <c:pt idx="173">
                  <c:v>3.7499999999999999E-2</c:v>
                </c:pt>
                <c:pt idx="174">
                  <c:v>3.7499999999999999E-2</c:v>
                </c:pt>
                <c:pt idx="175">
                  <c:v>3.7499999999999999E-2</c:v>
                </c:pt>
                <c:pt idx="176">
                  <c:v>3.7499999999999999E-2</c:v>
                </c:pt>
                <c:pt idx="177">
                  <c:v>3.7499999999999999E-2</c:v>
                </c:pt>
                <c:pt idx="178">
                  <c:v>3.7499999999999999E-2</c:v>
                </c:pt>
                <c:pt idx="179">
                  <c:v>3.7499999999999999E-2</c:v>
                </c:pt>
                <c:pt idx="180">
                  <c:v>3.7499999999999999E-2</c:v>
                </c:pt>
                <c:pt idx="181">
                  <c:v>3.7499999999999999E-2</c:v>
                </c:pt>
                <c:pt idx="182">
                  <c:v>3.7499999999999999E-2</c:v>
                </c:pt>
                <c:pt idx="183">
                  <c:v>3.7499999999999999E-2</c:v>
                </c:pt>
                <c:pt idx="184">
                  <c:v>3.7499999999999999E-2</c:v>
                </c:pt>
                <c:pt idx="185">
                  <c:v>3.7499999999999999E-2</c:v>
                </c:pt>
                <c:pt idx="186">
                  <c:v>3.7499999999999999E-2</c:v>
                </c:pt>
                <c:pt idx="187">
                  <c:v>3.7499999999999999E-2</c:v>
                </c:pt>
                <c:pt idx="188">
                  <c:v>3.7499999999999999E-2</c:v>
                </c:pt>
                <c:pt idx="189">
                  <c:v>3.7499999999999999E-2</c:v>
                </c:pt>
                <c:pt idx="190">
                  <c:v>3.7499999999999999E-2</c:v>
                </c:pt>
                <c:pt idx="191">
                  <c:v>3.7499999999999999E-2</c:v>
                </c:pt>
                <c:pt idx="192">
                  <c:v>3.7499999999999999E-2</c:v>
                </c:pt>
                <c:pt idx="193">
                  <c:v>3.7499999999999999E-2</c:v>
                </c:pt>
                <c:pt idx="194">
                  <c:v>3.7499999999999999E-2</c:v>
                </c:pt>
                <c:pt idx="195">
                  <c:v>3.7499999999999999E-2</c:v>
                </c:pt>
                <c:pt idx="196">
                  <c:v>3.7499999999999999E-2</c:v>
                </c:pt>
                <c:pt idx="197">
                  <c:v>3.7499999999999999E-2</c:v>
                </c:pt>
                <c:pt idx="198">
                  <c:v>3.7499999999999999E-2</c:v>
                </c:pt>
                <c:pt idx="199">
                  <c:v>0.04</c:v>
                </c:pt>
                <c:pt idx="200">
                  <c:v>0.04</c:v>
                </c:pt>
                <c:pt idx="201">
                  <c:v>0.04</c:v>
                </c:pt>
                <c:pt idx="202">
                  <c:v>0.04</c:v>
                </c:pt>
                <c:pt idx="203">
                  <c:v>0.04</c:v>
                </c:pt>
                <c:pt idx="204">
                  <c:v>0.04</c:v>
                </c:pt>
                <c:pt idx="205">
                  <c:v>0.04</c:v>
                </c:pt>
                <c:pt idx="206">
                  <c:v>0.04</c:v>
                </c:pt>
                <c:pt idx="207">
                  <c:v>0.04</c:v>
                </c:pt>
                <c:pt idx="208">
                  <c:v>0.04</c:v>
                </c:pt>
                <c:pt idx="209">
                  <c:v>0.04</c:v>
                </c:pt>
                <c:pt idx="210">
                  <c:v>0.04</c:v>
                </c:pt>
                <c:pt idx="211">
                  <c:v>0.04</c:v>
                </c:pt>
                <c:pt idx="212">
                  <c:v>0.04</c:v>
                </c:pt>
                <c:pt idx="213">
                  <c:v>0.04</c:v>
                </c:pt>
                <c:pt idx="214">
                  <c:v>0.04</c:v>
                </c:pt>
                <c:pt idx="215">
                  <c:v>0.04</c:v>
                </c:pt>
                <c:pt idx="216">
                  <c:v>0.04</c:v>
                </c:pt>
                <c:pt idx="217">
                  <c:v>0.04</c:v>
                </c:pt>
                <c:pt idx="218">
                  <c:v>0.04</c:v>
                </c:pt>
                <c:pt idx="219">
                  <c:v>0.04</c:v>
                </c:pt>
                <c:pt idx="220">
                  <c:v>0.04</c:v>
                </c:pt>
                <c:pt idx="221">
                  <c:v>0.04</c:v>
                </c:pt>
                <c:pt idx="222">
                  <c:v>0.04</c:v>
                </c:pt>
                <c:pt idx="223">
                  <c:v>0.04</c:v>
                </c:pt>
                <c:pt idx="224">
                  <c:v>0.04</c:v>
                </c:pt>
                <c:pt idx="225">
                  <c:v>0.04</c:v>
                </c:pt>
                <c:pt idx="226">
                  <c:v>0.04</c:v>
                </c:pt>
                <c:pt idx="227">
                  <c:v>0.04</c:v>
                </c:pt>
                <c:pt idx="228">
                  <c:v>0.04</c:v>
                </c:pt>
                <c:pt idx="229">
                  <c:v>0.04</c:v>
                </c:pt>
                <c:pt idx="230">
                  <c:v>0.04</c:v>
                </c:pt>
                <c:pt idx="231">
                  <c:v>0.04</c:v>
                </c:pt>
                <c:pt idx="232">
                  <c:v>0.04</c:v>
                </c:pt>
                <c:pt idx="233">
                  <c:v>0.04</c:v>
                </c:pt>
                <c:pt idx="234">
                  <c:v>0.04</c:v>
                </c:pt>
                <c:pt idx="235">
                  <c:v>0.04</c:v>
                </c:pt>
                <c:pt idx="236">
                  <c:v>0.04</c:v>
                </c:pt>
                <c:pt idx="237">
                  <c:v>0.04</c:v>
                </c:pt>
                <c:pt idx="238">
                  <c:v>0.04</c:v>
                </c:pt>
                <c:pt idx="239">
                  <c:v>0.04</c:v>
                </c:pt>
                <c:pt idx="240">
                  <c:v>0.04</c:v>
                </c:pt>
                <c:pt idx="241">
                  <c:v>0.04</c:v>
                </c:pt>
                <c:pt idx="242">
                  <c:v>0.04</c:v>
                </c:pt>
                <c:pt idx="243">
                  <c:v>0.04</c:v>
                </c:pt>
                <c:pt idx="244">
                  <c:v>0.04</c:v>
                </c:pt>
                <c:pt idx="245">
                  <c:v>0.04</c:v>
                </c:pt>
                <c:pt idx="246">
                  <c:v>0.04</c:v>
                </c:pt>
                <c:pt idx="247">
                  <c:v>0.04</c:v>
                </c:pt>
                <c:pt idx="248">
                  <c:v>0.04</c:v>
                </c:pt>
                <c:pt idx="249">
                  <c:v>0.04</c:v>
                </c:pt>
                <c:pt idx="250">
                  <c:v>0.04</c:v>
                </c:pt>
                <c:pt idx="251">
                  <c:v>0.04</c:v>
                </c:pt>
                <c:pt idx="252">
                  <c:v>0.04</c:v>
                </c:pt>
                <c:pt idx="253">
                  <c:v>0.04</c:v>
                </c:pt>
                <c:pt idx="254">
                  <c:v>0.04</c:v>
                </c:pt>
                <c:pt idx="255">
                  <c:v>0.04</c:v>
                </c:pt>
                <c:pt idx="256">
                  <c:v>0.04</c:v>
                </c:pt>
                <c:pt idx="257">
                  <c:v>0.04</c:v>
                </c:pt>
                <c:pt idx="258">
                  <c:v>0.04</c:v>
                </c:pt>
                <c:pt idx="259">
                  <c:v>0.04</c:v>
                </c:pt>
                <c:pt idx="260">
                  <c:v>0.04</c:v>
                </c:pt>
                <c:pt idx="261">
                  <c:v>0.04</c:v>
                </c:pt>
                <c:pt idx="262">
                  <c:v>0.04</c:v>
                </c:pt>
                <c:pt idx="263">
                  <c:v>0.04</c:v>
                </c:pt>
                <c:pt idx="264">
                  <c:v>0.04</c:v>
                </c:pt>
                <c:pt idx="265">
                  <c:v>0.04</c:v>
                </c:pt>
                <c:pt idx="266">
                  <c:v>0.04</c:v>
                </c:pt>
                <c:pt idx="267">
                  <c:v>0.04</c:v>
                </c:pt>
                <c:pt idx="268">
                  <c:v>0.04</c:v>
                </c:pt>
                <c:pt idx="269">
                  <c:v>0.04</c:v>
                </c:pt>
                <c:pt idx="270">
                  <c:v>0.04</c:v>
                </c:pt>
                <c:pt idx="271">
                  <c:v>0.04</c:v>
                </c:pt>
                <c:pt idx="272">
                  <c:v>0.04</c:v>
                </c:pt>
                <c:pt idx="273">
                  <c:v>0.04</c:v>
                </c:pt>
                <c:pt idx="274">
                  <c:v>0.04</c:v>
                </c:pt>
                <c:pt idx="275">
                  <c:v>0.04</c:v>
                </c:pt>
                <c:pt idx="276">
                  <c:v>0.04</c:v>
                </c:pt>
                <c:pt idx="277">
                  <c:v>0.04</c:v>
                </c:pt>
                <c:pt idx="278">
                  <c:v>0.04</c:v>
                </c:pt>
                <c:pt idx="279">
                  <c:v>0.04</c:v>
                </c:pt>
                <c:pt idx="280">
                  <c:v>0.04</c:v>
                </c:pt>
                <c:pt idx="281">
                  <c:v>0.04</c:v>
                </c:pt>
                <c:pt idx="282">
                  <c:v>0.04</c:v>
                </c:pt>
                <c:pt idx="283">
                  <c:v>0.04</c:v>
                </c:pt>
                <c:pt idx="284">
                  <c:v>0.04</c:v>
                </c:pt>
                <c:pt idx="285">
                  <c:v>0.04</c:v>
                </c:pt>
                <c:pt idx="286">
                  <c:v>0.04</c:v>
                </c:pt>
                <c:pt idx="287">
                  <c:v>0.04</c:v>
                </c:pt>
                <c:pt idx="288">
                  <c:v>0.04</c:v>
                </c:pt>
                <c:pt idx="289">
                  <c:v>0.04</c:v>
                </c:pt>
                <c:pt idx="290">
                  <c:v>0.04</c:v>
                </c:pt>
                <c:pt idx="291">
                  <c:v>0.04</c:v>
                </c:pt>
                <c:pt idx="292">
                  <c:v>0.04</c:v>
                </c:pt>
                <c:pt idx="293">
                  <c:v>4.2500000000000003E-2</c:v>
                </c:pt>
                <c:pt idx="294">
                  <c:v>4.2500000000000003E-2</c:v>
                </c:pt>
                <c:pt idx="295">
                  <c:v>4.2500000000000003E-2</c:v>
                </c:pt>
                <c:pt idx="296">
                  <c:v>4.2500000000000003E-2</c:v>
                </c:pt>
                <c:pt idx="297">
                  <c:v>4.2500000000000003E-2</c:v>
                </c:pt>
                <c:pt idx="298">
                  <c:v>4.2500000000000003E-2</c:v>
                </c:pt>
                <c:pt idx="299">
                  <c:v>4.2500000000000003E-2</c:v>
                </c:pt>
                <c:pt idx="300">
                  <c:v>4.2500000000000003E-2</c:v>
                </c:pt>
                <c:pt idx="301">
                  <c:v>4.2500000000000003E-2</c:v>
                </c:pt>
                <c:pt idx="302">
                  <c:v>4.2500000000000003E-2</c:v>
                </c:pt>
                <c:pt idx="303">
                  <c:v>4.2500000000000003E-2</c:v>
                </c:pt>
                <c:pt idx="304">
                  <c:v>4.2500000000000003E-2</c:v>
                </c:pt>
                <c:pt idx="305">
                  <c:v>4.2500000000000003E-2</c:v>
                </c:pt>
                <c:pt idx="306">
                  <c:v>4.2500000000000003E-2</c:v>
                </c:pt>
                <c:pt idx="307">
                  <c:v>4.2500000000000003E-2</c:v>
                </c:pt>
                <c:pt idx="308">
                  <c:v>4.2500000000000003E-2</c:v>
                </c:pt>
                <c:pt idx="309">
                  <c:v>4.2500000000000003E-2</c:v>
                </c:pt>
                <c:pt idx="310">
                  <c:v>4.2500000000000003E-2</c:v>
                </c:pt>
                <c:pt idx="311">
                  <c:v>4.2500000000000003E-2</c:v>
                </c:pt>
                <c:pt idx="312">
                  <c:v>4.2500000000000003E-2</c:v>
                </c:pt>
                <c:pt idx="313">
                  <c:v>4.2500000000000003E-2</c:v>
                </c:pt>
                <c:pt idx="314">
                  <c:v>4.2500000000000003E-2</c:v>
                </c:pt>
                <c:pt idx="315">
                  <c:v>4.2500000000000003E-2</c:v>
                </c:pt>
                <c:pt idx="316">
                  <c:v>4.2500000000000003E-2</c:v>
                </c:pt>
                <c:pt idx="317">
                  <c:v>4.2500000000000003E-2</c:v>
                </c:pt>
                <c:pt idx="318">
                  <c:v>4.2500000000000003E-2</c:v>
                </c:pt>
                <c:pt idx="319">
                  <c:v>4.2500000000000003E-2</c:v>
                </c:pt>
                <c:pt idx="320">
                  <c:v>4.2500000000000003E-2</c:v>
                </c:pt>
                <c:pt idx="321">
                  <c:v>4.2500000000000003E-2</c:v>
                </c:pt>
                <c:pt idx="322">
                  <c:v>4.2500000000000003E-2</c:v>
                </c:pt>
                <c:pt idx="323">
                  <c:v>4.2500000000000003E-2</c:v>
                </c:pt>
                <c:pt idx="324">
                  <c:v>4.2500000000000003E-2</c:v>
                </c:pt>
                <c:pt idx="325">
                  <c:v>4.2500000000000003E-2</c:v>
                </c:pt>
                <c:pt idx="326">
                  <c:v>4.2500000000000003E-2</c:v>
                </c:pt>
                <c:pt idx="327">
                  <c:v>4.2500000000000003E-2</c:v>
                </c:pt>
                <c:pt idx="328">
                  <c:v>4.2500000000000003E-2</c:v>
                </c:pt>
                <c:pt idx="329">
                  <c:v>4.2500000000000003E-2</c:v>
                </c:pt>
                <c:pt idx="330">
                  <c:v>4.2500000000000003E-2</c:v>
                </c:pt>
                <c:pt idx="331">
                  <c:v>4.2500000000000003E-2</c:v>
                </c:pt>
                <c:pt idx="332">
                  <c:v>4.2500000000000003E-2</c:v>
                </c:pt>
                <c:pt idx="333">
                  <c:v>4.2500000000000003E-2</c:v>
                </c:pt>
                <c:pt idx="334">
                  <c:v>4.2500000000000003E-2</c:v>
                </c:pt>
                <c:pt idx="335">
                  <c:v>4.2500000000000003E-2</c:v>
                </c:pt>
                <c:pt idx="336">
                  <c:v>4.2500000000000003E-2</c:v>
                </c:pt>
                <c:pt idx="337">
                  <c:v>4.2500000000000003E-2</c:v>
                </c:pt>
                <c:pt idx="338">
                  <c:v>4.2500000000000003E-2</c:v>
                </c:pt>
                <c:pt idx="339">
                  <c:v>4.2500000000000003E-2</c:v>
                </c:pt>
                <c:pt idx="340">
                  <c:v>4.2500000000000003E-2</c:v>
                </c:pt>
                <c:pt idx="341">
                  <c:v>4.2500000000000003E-2</c:v>
                </c:pt>
                <c:pt idx="342">
                  <c:v>4.2500000000000003E-2</c:v>
                </c:pt>
                <c:pt idx="343">
                  <c:v>4.2500000000000003E-2</c:v>
                </c:pt>
                <c:pt idx="344">
                  <c:v>4.2500000000000003E-2</c:v>
                </c:pt>
                <c:pt idx="345">
                  <c:v>4.2500000000000003E-2</c:v>
                </c:pt>
                <c:pt idx="346">
                  <c:v>4.2500000000000003E-2</c:v>
                </c:pt>
                <c:pt idx="347">
                  <c:v>4.2500000000000003E-2</c:v>
                </c:pt>
                <c:pt idx="348">
                  <c:v>4.2500000000000003E-2</c:v>
                </c:pt>
                <c:pt idx="349">
                  <c:v>4.2500000000000003E-2</c:v>
                </c:pt>
                <c:pt idx="350">
                  <c:v>4.2500000000000003E-2</c:v>
                </c:pt>
                <c:pt idx="351">
                  <c:v>4.2500000000000003E-2</c:v>
                </c:pt>
                <c:pt idx="352">
                  <c:v>4.2500000000000003E-2</c:v>
                </c:pt>
                <c:pt idx="353">
                  <c:v>4.2500000000000003E-2</c:v>
                </c:pt>
                <c:pt idx="354">
                  <c:v>4.2500000000000003E-2</c:v>
                </c:pt>
                <c:pt idx="355">
                  <c:v>4.2500000000000003E-2</c:v>
                </c:pt>
                <c:pt idx="356">
                  <c:v>4.2500000000000003E-2</c:v>
                </c:pt>
                <c:pt idx="357">
                  <c:v>4.4999999999999998E-2</c:v>
                </c:pt>
                <c:pt idx="358">
                  <c:v>4.4999999999999998E-2</c:v>
                </c:pt>
                <c:pt idx="359">
                  <c:v>4.4999999999999998E-2</c:v>
                </c:pt>
                <c:pt idx="360">
                  <c:v>4.4999999999999998E-2</c:v>
                </c:pt>
                <c:pt idx="361">
                  <c:v>4.4999999999999998E-2</c:v>
                </c:pt>
                <c:pt idx="362">
                  <c:v>4.4999999999999998E-2</c:v>
                </c:pt>
                <c:pt idx="363">
                  <c:v>4.4999999999999998E-2</c:v>
                </c:pt>
                <c:pt idx="364">
                  <c:v>4.4999999999999998E-2</c:v>
                </c:pt>
                <c:pt idx="365">
                  <c:v>4.4999999999999998E-2</c:v>
                </c:pt>
                <c:pt idx="366">
                  <c:v>4.4999999999999998E-2</c:v>
                </c:pt>
                <c:pt idx="367">
                  <c:v>4.4999999999999998E-2</c:v>
                </c:pt>
                <c:pt idx="368">
                  <c:v>4.4999999999999998E-2</c:v>
                </c:pt>
                <c:pt idx="369">
                  <c:v>4.4999999999999998E-2</c:v>
                </c:pt>
                <c:pt idx="370">
                  <c:v>4.4999999999999998E-2</c:v>
                </c:pt>
                <c:pt idx="371">
                  <c:v>4.4999999999999998E-2</c:v>
                </c:pt>
                <c:pt idx="372">
                  <c:v>4.4999999999999998E-2</c:v>
                </c:pt>
                <c:pt idx="373">
                  <c:v>4.4999999999999998E-2</c:v>
                </c:pt>
                <c:pt idx="374">
                  <c:v>4.4999999999999998E-2</c:v>
                </c:pt>
                <c:pt idx="375">
                  <c:v>4.4999999999999998E-2</c:v>
                </c:pt>
                <c:pt idx="376">
                  <c:v>4.4999999999999998E-2</c:v>
                </c:pt>
                <c:pt idx="377">
                  <c:v>4.4999999999999998E-2</c:v>
                </c:pt>
                <c:pt idx="378">
                  <c:v>4.4999999999999998E-2</c:v>
                </c:pt>
                <c:pt idx="379">
                  <c:v>4.4999999999999998E-2</c:v>
                </c:pt>
                <c:pt idx="380">
                  <c:v>4.4999999999999998E-2</c:v>
                </c:pt>
                <c:pt idx="381">
                  <c:v>4.4999999999999998E-2</c:v>
                </c:pt>
                <c:pt idx="382">
                  <c:v>4.4999999999999998E-2</c:v>
                </c:pt>
                <c:pt idx="383">
                  <c:v>4.4999999999999998E-2</c:v>
                </c:pt>
                <c:pt idx="384">
                  <c:v>4.4999999999999998E-2</c:v>
                </c:pt>
                <c:pt idx="385">
                  <c:v>4.4999999999999998E-2</c:v>
                </c:pt>
                <c:pt idx="386">
                  <c:v>4.4999999999999998E-2</c:v>
                </c:pt>
                <c:pt idx="387">
                  <c:v>4.4999999999999998E-2</c:v>
                </c:pt>
                <c:pt idx="388">
                  <c:v>4.4999999999999998E-2</c:v>
                </c:pt>
                <c:pt idx="389">
                  <c:v>4.4999999999999998E-2</c:v>
                </c:pt>
                <c:pt idx="390">
                  <c:v>4.4999999999999998E-2</c:v>
                </c:pt>
                <c:pt idx="391">
                  <c:v>4.4999999999999998E-2</c:v>
                </c:pt>
                <c:pt idx="392">
                  <c:v>4.4999999999999998E-2</c:v>
                </c:pt>
                <c:pt idx="393">
                  <c:v>4.4999999999999998E-2</c:v>
                </c:pt>
                <c:pt idx="394">
                  <c:v>4.4999999999999998E-2</c:v>
                </c:pt>
                <c:pt idx="395">
                  <c:v>4.4999999999999998E-2</c:v>
                </c:pt>
                <c:pt idx="396">
                  <c:v>4.4999999999999998E-2</c:v>
                </c:pt>
                <c:pt idx="397">
                  <c:v>4.4999999999999998E-2</c:v>
                </c:pt>
                <c:pt idx="398">
                  <c:v>4.4999999999999998E-2</c:v>
                </c:pt>
                <c:pt idx="399">
                  <c:v>4.4999999999999998E-2</c:v>
                </c:pt>
                <c:pt idx="400">
                  <c:v>4.4999999999999998E-2</c:v>
                </c:pt>
                <c:pt idx="401">
                  <c:v>4.4999999999999998E-2</c:v>
                </c:pt>
                <c:pt idx="402">
                  <c:v>4.4999999999999998E-2</c:v>
                </c:pt>
                <c:pt idx="403">
                  <c:v>4.4999999999999998E-2</c:v>
                </c:pt>
                <c:pt idx="404">
                  <c:v>4.4999999999999998E-2</c:v>
                </c:pt>
                <c:pt idx="405">
                  <c:v>4.4999999999999998E-2</c:v>
                </c:pt>
                <c:pt idx="406">
                  <c:v>4.4999999999999998E-2</c:v>
                </c:pt>
                <c:pt idx="407">
                  <c:v>4.4999999999999998E-2</c:v>
                </c:pt>
                <c:pt idx="408">
                  <c:v>4.4999999999999998E-2</c:v>
                </c:pt>
                <c:pt idx="409">
                  <c:v>4.4999999999999998E-2</c:v>
                </c:pt>
                <c:pt idx="410">
                  <c:v>4.4999999999999998E-2</c:v>
                </c:pt>
                <c:pt idx="411">
                  <c:v>4.4999999999999998E-2</c:v>
                </c:pt>
                <c:pt idx="412">
                  <c:v>4.4999999999999998E-2</c:v>
                </c:pt>
                <c:pt idx="413">
                  <c:v>4.4999999999999998E-2</c:v>
                </c:pt>
                <c:pt idx="414">
                  <c:v>4.4999999999999998E-2</c:v>
                </c:pt>
                <c:pt idx="415">
                  <c:v>4.4999999999999998E-2</c:v>
                </c:pt>
                <c:pt idx="416">
                  <c:v>4.4999999999999998E-2</c:v>
                </c:pt>
                <c:pt idx="417">
                  <c:v>4.4999999999999998E-2</c:v>
                </c:pt>
                <c:pt idx="418">
                  <c:v>4.4999999999999998E-2</c:v>
                </c:pt>
                <c:pt idx="419">
                  <c:v>4.7500000000000001E-2</c:v>
                </c:pt>
                <c:pt idx="420">
                  <c:v>4.7500000000000001E-2</c:v>
                </c:pt>
                <c:pt idx="421">
                  <c:v>4.7500000000000001E-2</c:v>
                </c:pt>
                <c:pt idx="422">
                  <c:v>4.7500000000000001E-2</c:v>
                </c:pt>
                <c:pt idx="423">
                  <c:v>4.7500000000000001E-2</c:v>
                </c:pt>
                <c:pt idx="424">
                  <c:v>4.7500000000000001E-2</c:v>
                </c:pt>
                <c:pt idx="425">
                  <c:v>4.7500000000000001E-2</c:v>
                </c:pt>
                <c:pt idx="426">
                  <c:v>4.7500000000000001E-2</c:v>
                </c:pt>
                <c:pt idx="427">
                  <c:v>4.7500000000000001E-2</c:v>
                </c:pt>
                <c:pt idx="428">
                  <c:v>4.7500000000000001E-2</c:v>
                </c:pt>
                <c:pt idx="429">
                  <c:v>4.7500000000000001E-2</c:v>
                </c:pt>
                <c:pt idx="430">
                  <c:v>4.7500000000000001E-2</c:v>
                </c:pt>
                <c:pt idx="431">
                  <c:v>4.7500000000000001E-2</c:v>
                </c:pt>
                <c:pt idx="432">
                  <c:v>4.7500000000000001E-2</c:v>
                </c:pt>
                <c:pt idx="433">
                  <c:v>4.7500000000000001E-2</c:v>
                </c:pt>
                <c:pt idx="434">
                  <c:v>4.7500000000000001E-2</c:v>
                </c:pt>
                <c:pt idx="435">
                  <c:v>4.7500000000000001E-2</c:v>
                </c:pt>
                <c:pt idx="436">
                  <c:v>4.7500000000000001E-2</c:v>
                </c:pt>
                <c:pt idx="437">
                  <c:v>4.7500000000000001E-2</c:v>
                </c:pt>
                <c:pt idx="438">
                  <c:v>4.7500000000000001E-2</c:v>
                </c:pt>
                <c:pt idx="439">
                  <c:v>4.7500000000000001E-2</c:v>
                </c:pt>
                <c:pt idx="440">
                  <c:v>4.7500000000000001E-2</c:v>
                </c:pt>
                <c:pt idx="441">
                  <c:v>4.7500000000000001E-2</c:v>
                </c:pt>
                <c:pt idx="442">
                  <c:v>4.7500000000000001E-2</c:v>
                </c:pt>
                <c:pt idx="443">
                  <c:v>4.7500000000000001E-2</c:v>
                </c:pt>
                <c:pt idx="444">
                  <c:v>4.7500000000000001E-2</c:v>
                </c:pt>
                <c:pt idx="445">
                  <c:v>4.7500000000000001E-2</c:v>
                </c:pt>
                <c:pt idx="446">
                  <c:v>4.7500000000000001E-2</c:v>
                </c:pt>
                <c:pt idx="447">
                  <c:v>4.7500000000000001E-2</c:v>
                </c:pt>
                <c:pt idx="448">
                  <c:v>4.7500000000000001E-2</c:v>
                </c:pt>
                <c:pt idx="449">
                  <c:v>4.7500000000000001E-2</c:v>
                </c:pt>
                <c:pt idx="450">
                  <c:v>4.7500000000000001E-2</c:v>
                </c:pt>
                <c:pt idx="451">
                  <c:v>4.7500000000000001E-2</c:v>
                </c:pt>
                <c:pt idx="452">
                  <c:v>4.7500000000000001E-2</c:v>
                </c:pt>
                <c:pt idx="453">
                  <c:v>4.7500000000000001E-2</c:v>
                </c:pt>
                <c:pt idx="454">
                  <c:v>4.7500000000000001E-2</c:v>
                </c:pt>
                <c:pt idx="455">
                  <c:v>4.7500000000000001E-2</c:v>
                </c:pt>
                <c:pt idx="456">
                  <c:v>4.7500000000000001E-2</c:v>
                </c:pt>
                <c:pt idx="457">
                  <c:v>4.7500000000000001E-2</c:v>
                </c:pt>
                <c:pt idx="458">
                  <c:v>4.7500000000000001E-2</c:v>
                </c:pt>
                <c:pt idx="459">
                  <c:v>4.7500000000000001E-2</c:v>
                </c:pt>
                <c:pt idx="460">
                  <c:v>4.7500000000000001E-2</c:v>
                </c:pt>
                <c:pt idx="461">
                  <c:v>4.7500000000000001E-2</c:v>
                </c:pt>
                <c:pt idx="462">
                  <c:v>4.7500000000000001E-2</c:v>
                </c:pt>
                <c:pt idx="463">
                  <c:v>4.7500000000000001E-2</c:v>
                </c:pt>
                <c:pt idx="464">
                  <c:v>4.7500000000000001E-2</c:v>
                </c:pt>
                <c:pt idx="465">
                  <c:v>4.7500000000000001E-2</c:v>
                </c:pt>
                <c:pt idx="466">
                  <c:v>4.7500000000000001E-2</c:v>
                </c:pt>
                <c:pt idx="467">
                  <c:v>4.7500000000000001E-2</c:v>
                </c:pt>
                <c:pt idx="468">
                  <c:v>4.7500000000000001E-2</c:v>
                </c:pt>
                <c:pt idx="469">
                  <c:v>4.7500000000000001E-2</c:v>
                </c:pt>
                <c:pt idx="470">
                  <c:v>4.7500000000000001E-2</c:v>
                </c:pt>
                <c:pt idx="471">
                  <c:v>4.7500000000000001E-2</c:v>
                </c:pt>
                <c:pt idx="472">
                  <c:v>4.7500000000000001E-2</c:v>
                </c:pt>
                <c:pt idx="473">
                  <c:v>4.7500000000000001E-2</c:v>
                </c:pt>
                <c:pt idx="474">
                  <c:v>4.7500000000000001E-2</c:v>
                </c:pt>
                <c:pt idx="475">
                  <c:v>4.7500000000000001E-2</c:v>
                </c:pt>
                <c:pt idx="476">
                  <c:v>4.7500000000000001E-2</c:v>
                </c:pt>
                <c:pt idx="477">
                  <c:v>4.7500000000000001E-2</c:v>
                </c:pt>
                <c:pt idx="478">
                  <c:v>4.7500000000000001E-2</c:v>
                </c:pt>
                <c:pt idx="479">
                  <c:v>4.7500000000000001E-2</c:v>
                </c:pt>
                <c:pt idx="480">
                  <c:v>4.7500000000000001E-2</c:v>
                </c:pt>
                <c:pt idx="481">
                  <c:v>0.05</c:v>
                </c:pt>
                <c:pt idx="482">
                  <c:v>0.05</c:v>
                </c:pt>
                <c:pt idx="483">
                  <c:v>0.05</c:v>
                </c:pt>
                <c:pt idx="484">
                  <c:v>0.05</c:v>
                </c:pt>
                <c:pt idx="485">
                  <c:v>0.05</c:v>
                </c:pt>
                <c:pt idx="486">
                  <c:v>0.05</c:v>
                </c:pt>
                <c:pt idx="487">
                  <c:v>0.05</c:v>
                </c:pt>
                <c:pt idx="488">
                  <c:v>0.05</c:v>
                </c:pt>
                <c:pt idx="489">
                  <c:v>0.05</c:v>
                </c:pt>
                <c:pt idx="490">
                  <c:v>0.05</c:v>
                </c:pt>
                <c:pt idx="491">
                  <c:v>0.05</c:v>
                </c:pt>
                <c:pt idx="492">
                  <c:v>0.05</c:v>
                </c:pt>
                <c:pt idx="493">
                  <c:v>0.05</c:v>
                </c:pt>
                <c:pt idx="494">
                  <c:v>0.05</c:v>
                </c:pt>
                <c:pt idx="495">
                  <c:v>0.05</c:v>
                </c:pt>
                <c:pt idx="496">
                  <c:v>0.05</c:v>
                </c:pt>
                <c:pt idx="497">
                  <c:v>0.05</c:v>
                </c:pt>
                <c:pt idx="498">
                  <c:v>0.05</c:v>
                </c:pt>
                <c:pt idx="499">
                  <c:v>0.05</c:v>
                </c:pt>
                <c:pt idx="500">
                  <c:v>0.05</c:v>
                </c:pt>
                <c:pt idx="501">
                  <c:v>0.05</c:v>
                </c:pt>
                <c:pt idx="502">
                  <c:v>0.05</c:v>
                </c:pt>
                <c:pt idx="503">
                  <c:v>0.05</c:v>
                </c:pt>
                <c:pt idx="504">
                  <c:v>0.05</c:v>
                </c:pt>
                <c:pt idx="505">
                  <c:v>0.05</c:v>
                </c:pt>
                <c:pt idx="506">
                  <c:v>0.05</c:v>
                </c:pt>
                <c:pt idx="507">
                  <c:v>0.05</c:v>
                </c:pt>
                <c:pt idx="508">
                  <c:v>0.05</c:v>
                </c:pt>
                <c:pt idx="509">
                  <c:v>0.05</c:v>
                </c:pt>
                <c:pt idx="510">
                  <c:v>0.05</c:v>
                </c:pt>
                <c:pt idx="511">
                  <c:v>0.05</c:v>
                </c:pt>
                <c:pt idx="512">
                  <c:v>0.05</c:v>
                </c:pt>
                <c:pt idx="513">
                  <c:v>0.05</c:v>
                </c:pt>
                <c:pt idx="514">
                  <c:v>0.05</c:v>
                </c:pt>
                <c:pt idx="515">
                  <c:v>0.05</c:v>
                </c:pt>
                <c:pt idx="516">
                  <c:v>0.05</c:v>
                </c:pt>
                <c:pt idx="517">
                  <c:v>0.05</c:v>
                </c:pt>
                <c:pt idx="518">
                  <c:v>0.05</c:v>
                </c:pt>
                <c:pt idx="519">
                  <c:v>0.05</c:v>
                </c:pt>
                <c:pt idx="520">
                  <c:v>0.05</c:v>
                </c:pt>
                <c:pt idx="521">
                  <c:v>0.05</c:v>
                </c:pt>
                <c:pt idx="522">
                  <c:v>0.05</c:v>
                </c:pt>
                <c:pt idx="523">
                  <c:v>0.05</c:v>
                </c:pt>
                <c:pt idx="524">
                  <c:v>0.05</c:v>
                </c:pt>
                <c:pt idx="525">
                  <c:v>0.05</c:v>
                </c:pt>
                <c:pt idx="526">
                  <c:v>0.05</c:v>
                </c:pt>
                <c:pt idx="527">
                  <c:v>0.05</c:v>
                </c:pt>
                <c:pt idx="528">
                  <c:v>0.05</c:v>
                </c:pt>
                <c:pt idx="529">
                  <c:v>0.05</c:v>
                </c:pt>
                <c:pt idx="530">
                  <c:v>0.05</c:v>
                </c:pt>
                <c:pt idx="531">
                  <c:v>0.05</c:v>
                </c:pt>
                <c:pt idx="532">
                  <c:v>0.05</c:v>
                </c:pt>
                <c:pt idx="533">
                  <c:v>0.05</c:v>
                </c:pt>
                <c:pt idx="534">
                  <c:v>0.05</c:v>
                </c:pt>
                <c:pt idx="535">
                  <c:v>0.05</c:v>
                </c:pt>
                <c:pt idx="536">
                  <c:v>0.05</c:v>
                </c:pt>
                <c:pt idx="537">
                  <c:v>0.05</c:v>
                </c:pt>
                <c:pt idx="538">
                  <c:v>0.05</c:v>
                </c:pt>
                <c:pt idx="539">
                  <c:v>0.05</c:v>
                </c:pt>
                <c:pt idx="540">
                  <c:v>0.05</c:v>
                </c:pt>
                <c:pt idx="541">
                  <c:v>0.05</c:v>
                </c:pt>
                <c:pt idx="542">
                  <c:v>0.05</c:v>
                </c:pt>
                <c:pt idx="543">
                  <c:v>0.05</c:v>
                </c:pt>
                <c:pt idx="544">
                  <c:v>0.05</c:v>
                </c:pt>
                <c:pt idx="545">
                  <c:v>0.05</c:v>
                </c:pt>
                <c:pt idx="546">
                  <c:v>0.05</c:v>
                </c:pt>
                <c:pt idx="547">
                  <c:v>0.05</c:v>
                </c:pt>
                <c:pt idx="548">
                  <c:v>0.05</c:v>
                </c:pt>
                <c:pt idx="549">
                  <c:v>0.05</c:v>
                </c:pt>
                <c:pt idx="550">
                  <c:v>5.2499999999999998E-2</c:v>
                </c:pt>
                <c:pt idx="551">
                  <c:v>5.2499999999999998E-2</c:v>
                </c:pt>
                <c:pt idx="552">
                  <c:v>5.2499999999999998E-2</c:v>
                </c:pt>
                <c:pt idx="553">
                  <c:v>5.2499999999999998E-2</c:v>
                </c:pt>
                <c:pt idx="554">
                  <c:v>5.2499999999999998E-2</c:v>
                </c:pt>
                <c:pt idx="555">
                  <c:v>5.2499999999999998E-2</c:v>
                </c:pt>
                <c:pt idx="556">
                  <c:v>5.2499999999999998E-2</c:v>
                </c:pt>
                <c:pt idx="557">
                  <c:v>5.2499999999999998E-2</c:v>
                </c:pt>
                <c:pt idx="558">
                  <c:v>5.2499999999999998E-2</c:v>
                </c:pt>
                <c:pt idx="559">
                  <c:v>5.2499999999999998E-2</c:v>
                </c:pt>
                <c:pt idx="560">
                  <c:v>5.2499999999999998E-2</c:v>
                </c:pt>
                <c:pt idx="561">
                  <c:v>5.2499999999999998E-2</c:v>
                </c:pt>
                <c:pt idx="562">
                  <c:v>5.2499999999999998E-2</c:v>
                </c:pt>
                <c:pt idx="563">
                  <c:v>5.2499999999999998E-2</c:v>
                </c:pt>
                <c:pt idx="564">
                  <c:v>5.2499999999999998E-2</c:v>
                </c:pt>
                <c:pt idx="565">
                  <c:v>5.2499999999999998E-2</c:v>
                </c:pt>
                <c:pt idx="566">
                  <c:v>5.2499999999999998E-2</c:v>
                </c:pt>
                <c:pt idx="567">
                  <c:v>5.2499999999999998E-2</c:v>
                </c:pt>
                <c:pt idx="568">
                  <c:v>5.2499999999999998E-2</c:v>
                </c:pt>
                <c:pt idx="569">
                  <c:v>5.2499999999999998E-2</c:v>
                </c:pt>
                <c:pt idx="570">
                  <c:v>5.2499999999999998E-2</c:v>
                </c:pt>
                <c:pt idx="571">
                  <c:v>5.2499999999999998E-2</c:v>
                </c:pt>
                <c:pt idx="572">
                  <c:v>5.2499999999999998E-2</c:v>
                </c:pt>
                <c:pt idx="573">
                  <c:v>5.2499999999999998E-2</c:v>
                </c:pt>
                <c:pt idx="574">
                  <c:v>5.2499999999999998E-2</c:v>
                </c:pt>
                <c:pt idx="575">
                  <c:v>5.2499999999999998E-2</c:v>
                </c:pt>
                <c:pt idx="576">
                  <c:v>5.2499999999999998E-2</c:v>
                </c:pt>
                <c:pt idx="577">
                  <c:v>5.2499999999999998E-2</c:v>
                </c:pt>
                <c:pt idx="578">
                  <c:v>5.2499999999999998E-2</c:v>
                </c:pt>
                <c:pt idx="579">
                  <c:v>5.2499999999999998E-2</c:v>
                </c:pt>
                <c:pt idx="580">
                  <c:v>5.2499999999999998E-2</c:v>
                </c:pt>
                <c:pt idx="581">
                  <c:v>5.2499999999999998E-2</c:v>
                </c:pt>
                <c:pt idx="582">
                  <c:v>5.2499999999999998E-2</c:v>
                </c:pt>
                <c:pt idx="583">
                  <c:v>5.2499999999999998E-2</c:v>
                </c:pt>
                <c:pt idx="584">
                  <c:v>5.2499999999999998E-2</c:v>
                </c:pt>
                <c:pt idx="585">
                  <c:v>5.2499999999999998E-2</c:v>
                </c:pt>
                <c:pt idx="586">
                  <c:v>5.2499999999999998E-2</c:v>
                </c:pt>
                <c:pt idx="587">
                  <c:v>5.2499999999999998E-2</c:v>
                </c:pt>
                <c:pt idx="588">
                  <c:v>5.2499999999999998E-2</c:v>
                </c:pt>
                <c:pt idx="589">
                  <c:v>5.2499999999999998E-2</c:v>
                </c:pt>
                <c:pt idx="590">
                  <c:v>5.2499999999999998E-2</c:v>
                </c:pt>
                <c:pt idx="591">
                  <c:v>5.2499999999999998E-2</c:v>
                </c:pt>
                <c:pt idx="592">
                  <c:v>5.2499999999999998E-2</c:v>
                </c:pt>
                <c:pt idx="593">
                  <c:v>5.2499999999999998E-2</c:v>
                </c:pt>
                <c:pt idx="594">
                  <c:v>5.2499999999999998E-2</c:v>
                </c:pt>
                <c:pt idx="595">
                  <c:v>5.2499999999999998E-2</c:v>
                </c:pt>
                <c:pt idx="596">
                  <c:v>5.2499999999999998E-2</c:v>
                </c:pt>
                <c:pt idx="597">
                  <c:v>5.2499999999999998E-2</c:v>
                </c:pt>
                <c:pt idx="598">
                  <c:v>5.2499999999999998E-2</c:v>
                </c:pt>
                <c:pt idx="599">
                  <c:v>5.2499999999999998E-2</c:v>
                </c:pt>
                <c:pt idx="600">
                  <c:v>5.2499999999999998E-2</c:v>
                </c:pt>
                <c:pt idx="601">
                  <c:v>5.2499999999999998E-2</c:v>
                </c:pt>
                <c:pt idx="602">
                  <c:v>5.2499999999999998E-2</c:v>
                </c:pt>
                <c:pt idx="603">
                  <c:v>5.2499999999999998E-2</c:v>
                </c:pt>
                <c:pt idx="604">
                  <c:v>5.2499999999999998E-2</c:v>
                </c:pt>
                <c:pt idx="605">
                  <c:v>5.2499999999999998E-2</c:v>
                </c:pt>
                <c:pt idx="606">
                  <c:v>5.2499999999999998E-2</c:v>
                </c:pt>
                <c:pt idx="607">
                  <c:v>5.2499999999999998E-2</c:v>
                </c:pt>
                <c:pt idx="608">
                  <c:v>5.2499999999999998E-2</c:v>
                </c:pt>
                <c:pt idx="609">
                  <c:v>5.2499999999999998E-2</c:v>
                </c:pt>
                <c:pt idx="610">
                  <c:v>5.2499999999999998E-2</c:v>
                </c:pt>
                <c:pt idx="611">
                  <c:v>5.2499999999999998E-2</c:v>
                </c:pt>
                <c:pt idx="612">
                  <c:v>5.2499999999999998E-2</c:v>
                </c:pt>
                <c:pt idx="613">
                  <c:v>5.2499999999999998E-2</c:v>
                </c:pt>
                <c:pt idx="614">
                  <c:v>5.2499999999999998E-2</c:v>
                </c:pt>
                <c:pt idx="615">
                  <c:v>5.2499999999999998E-2</c:v>
                </c:pt>
                <c:pt idx="616">
                  <c:v>5.2499999999999998E-2</c:v>
                </c:pt>
                <c:pt idx="617">
                  <c:v>5.2499999999999998E-2</c:v>
                </c:pt>
                <c:pt idx="618">
                  <c:v>5.2499999999999998E-2</c:v>
                </c:pt>
                <c:pt idx="619">
                  <c:v>5.2499999999999998E-2</c:v>
                </c:pt>
                <c:pt idx="620">
                  <c:v>5.2499999999999998E-2</c:v>
                </c:pt>
                <c:pt idx="621">
                  <c:v>5.2499999999999998E-2</c:v>
                </c:pt>
                <c:pt idx="622">
                  <c:v>5.2499999999999998E-2</c:v>
                </c:pt>
                <c:pt idx="623">
                  <c:v>5.2499999999999998E-2</c:v>
                </c:pt>
                <c:pt idx="624">
                  <c:v>5.2499999999999998E-2</c:v>
                </c:pt>
                <c:pt idx="625">
                  <c:v>5.2499999999999998E-2</c:v>
                </c:pt>
                <c:pt idx="626">
                  <c:v>5.2499999999999998E-2</c:v>
                </c:pt>
                <c:pt idx="627">
                  <c:v>5.2499999999999998E-2</c:v>
                </c:pt>
                <c:pt idx="628">
                  <c:v>5.2499999999999998E-2</c:v>
                </c:pt>
                <c:pt idx="629">
                  <c:v>5.2499999999999998E-2</c:v>
                </c:pt>
                <c:pt idx="630">
                  <c:v>5.2499999999999998E-2</c:v>
                </c:pt>
                <c:pt idx="631">
                  <c:v>5.2499999999999998E-2</c:v>
                </c:pt>
                <c:pt idx="632">
                  <c:v>5.2499999999999998E-2</c:v>
                </c:pt>
                <c:pt idx="633">
                  <c:v>5.2499999999999998E-2</c:v>
                </c:pt>
                <c:pt idx="634">
                  <c:v>5.2499999999999998E-2</c:v>
                </c:pt>
                <c:pt idx="635">
                  <c:v>5.2499999999999998E-2</c:v>
                </c:pt>
                <c:pt idx="636">
                  <c:v>5.2499999999999998E-2</c:v>
                </c:pt>
                <c:pt idx="637">
                  <c:v>5.2499999999999998E-2</c:v>
                </c:pt>
                <c:pt idx="638">
                  <c:v>5.2499999999999998E-2</c:v>
                </c:pt>
                <c:pt idx="639">
                  <c:v>5.2499999999999998E-2</c:v>
                </c:pt>
                <c:pt idx="640">
                  <c:v>5.2499999999999998E-2</c:v>
                </c:pt>
                <c:pt idx="641">
                  <c:v>5.2499999999999998E-2</c:v>
                </c:pt>
                <c:pt idx="642">
                  <c:v>5.2499999999999998E-2</c:v>
                </c:pt>
                <c:pt idx="643">
                  <c:v>5.2499999999999998E-2</c:v>
                </c:pt>
                <c:pt idx="644">
                  <c:v>5.2499999999999998E-2</c:v>
                </c:pt>
                <c:pt idx="645">
                  <c:v>5.2499999999999998E-2</c:v>
                </c:pt>
                <c:pt idx="646">
                  <c:v>5.2499999999999998E-2</c:v>
                </c:pt>
                <c:pt idx="647">
                  <c:v>5.2499999999999998E-2</c:v>
                </c:pt>
                <c:pt idx="648">
                  <c:v>5.2499999999999998E-2</c:v>
                </c:pt>
                <c:pt idx="649">
                  <c:v>5.2499999999999998E-2</c:v>
                </c:pt>
                <c:pt idx="650">
                  <c:v>5.2499999999999998E-2</c:v>
                </c:pt>
                <c:pt idx="651">
                  <c:v>5.2499999999999998E-2</c:v>
                </c:pt>
                <c:pt idx="652">
                  <c:v>5.2499999999999998E-2</c:v>
                </c:pt>
                <c:pt idx="653">
                  <c:v>5.2499999999999998E-2</c:v>
                </c:pt>
                <c:pt idx="654">
                  <c:v>5.2499999999999998E-2</c:v>
                </c:pt>
                <c:pt idx="655">
                  <c:v>5.2499999999999998E-2</c:v>
                </c:pt>
                <c:pt idx="656">
                  <c:v>5.2499999999999998E-2</c:v>
                </c:pt>
                <c:pt idx="657">
                  <c:v>5.2499999999999998E-2</c:v>
                </c:pt>
                <c:pt idx="658">
                  <c:v>5.2499999999999998E-2</c:v>
                </c:pt>
                <c:pt idx="659">
                  <c:v>5.2499999999999998E-2</c:v>
                </c:pt>
                <c:pt idx="660">
                  <c:v>5.2499999999999998E-2</c:v>
                </c:pt>
                <c:pt idx="661">
                  <c:v>5.2499999999999998E-2</c:v>
                </c:pt>
                <c:pt idx="662">
                  <c:v>5.2499999999999998E-2</c:v>
                </c:pt>
                <c:pt idx="663">
                  <c:v>5.2499999999999998E-2</c:v>
                </c:pt>
                <c:pt idx="664">
                  <c:v>5.2499999999999998E-2</c:v>
                </c:pt>
                <c:pt idx="665">
                  <c:v>5.2499999999999998E-2</c:v>
                </c:pt>
                <c:pt idx="666">
                  <c:v>5.2499999999999998E-2</c:v>
                </c:pt>
                <c:pt idx="667">
                  <c:v>5.2499999999999998E-2</c:v>
                </c:pt>
                <c:pt idx="668">
                  <c:v>5.2499999999999998E-2</c:v>
                </c:pt>
                <c:pt idx="669">
                  <c:v>5.2499999999999998E-2</c:v>
                </c:pt>
                <c:pt idx="670">
                  <c:v>5.2499999999999998E-2</c:v>
                </c:pt>
                <c:pt idx="671">
                  <c:v>5.2499999999999998E-2</c:v>
                </c:pt>
                <c:pt idx="672">
                  <c:v>5.2499999999999998E-2</c:v>
                </c:pt>
                <c:pt idx="673">
                  <c:v>5.2499999999999998E-2</c:v>
                </c:pt>
                <c:pt idx="674">
                  <c:v>5.2499999999999998E-2</c:v>
                </c:pt>
                <c:pt idx="675">
                  <c:v>5.2499999999999998E-2</c:v>
                </c:pt>
                <c:pt idx="676">
                  <c:v>5.2499999999999998E-2</c:v>
                </c:pt>
                <c:pt idx="677">
                  <c:v>5.2499999999999998E-2</c:v>
                </c:pt>
                <c:pt idx="678">
                  <c:v>5.2499999999999998E-2</c:v>
                </c:pt>
                <c:pt idx="679">
                  <c:v>5.2499999999999998E-2</c:v>
                </c:pt>
                <c:pt idx="680">
                  <c:v>5.2499999999999998E-2</c:v>
                </c:pt>
                <c:pt idx="681">
                  <c:v>5.2499999999999998E-2</c:v>
                </c:pt>
                <c:pt idx="682">
                  <c:v>5.2499999999999998E-2</c:v>
                </c:pt>
                <c:pt idx="683">
                  <c:v>5.2499999999999998E-2</c:v>
                </c:pt>
                <c:pt idx="684">
                  <c:v>5.2499999999999998E-2</c:v>
                </c:pt>
                <c:pt idx="685">
                  <c:v>5.2499999999999998E-2</c:v>
                </c:pt>
                <c:pt idx="686">
                  <c:v>5.2499999999999998E-2</c:v>
                </c:pt>
                <c:pt idx="687">
                  <c:v>5.2499999999999998E-2</c:v>
                </c:pt>
                <c:pt idx="688">
                  <c:v>5.2499999999999998E-2</c:v>
                </c:pt>
                <c:pt idx="689">
                  <c:v>5.2499999999999998E-2</c:v>
                </c:pt>
                <c:pt idx="690">
                  <c:v>5.2499999999999998E-2</c:v>
                </c:pt>
                <c:pt idx="691">
                  <c:v>5.2499999999999998E-2</c:v>
                </c:pt>
                <c:pt idx="692">
                  <c:v>5.2499999999999998E-2</c:v>
                </c:pt>
                <c:pt idx="693">
                  <c:v>5.2499999999999998E-2</c:v>
                </c:pt>
                <c:pt idx="694">
                  <c:v>5.2499999999999998E-2</c:v>
                </c:pt>
                <c:pt idx="695">
                  <c:v>5.2499999999999998E-2</c:v>
                </c:pt>
                <c:pt idx="696">
                  <c:v>5.2499999999999998E-2</c:v>
                </c:pt>
                <c:pt idx="697">
                  <c:v>5.2499999999999998E-2</c:v>
                </c:pt>
                <c:pt idx="698">
                  <c:v>5.2499999999999998E-2</c:v>
                </c:pt>
                <c:pt idx="699">
                  <c:v>5.2499999999999998E-2</c:v>
                </c:pt>
                <c:pt idx="700">
                  <c:v>5.2499999999999998E-2</c:v>
                </c:pt>
                <c:pt idx="701">
                  <c:v>5.2499999999999998E-2</c:v>
                </c:pt>
                <c:pt idx="702">
                  <c:v>5.2499999999999998E-2</c:v>
                </c:pt>
                <c:pt idx="703">
                  <c:v>5.2499999999999998E-2</c:v>
                </c:pt>
                <c:pt idx="704">
                  <c:v>5.2499999999999998E-2</c:v>
                </c:pt>
                <c:pt idx="705">
                  <c:v>5.2499999999999998E-2</c:v>
                </c:pt>
                <c:pt idx="706">
                  <c:v>5.2499999999999998E-2</c:v>
                </c:pt>
                <c:pt idx="707">
                  <c:v>5.2499999999999998E-2</c:v>
                </c:pt>
                <c:pt idx="708">
                  <c:v>5.2499999999999998E-2</c:v>
                </c:pt>
                <c:pt idx="709">
                  <c:v>5.2499999999999998E-2</c:v>
                </c:pt>
                <c:pt idx="710">
                  <c:v>5.2499999999999998E-2</c:v>
                </c:pt>
                <c:pt idx="711">
                  <c:v>5.2499999999999998E-2</c:v>
                </c:pt>
                <c:pt idx="712">
                  <c:v>5.2499999999999998E-2</c:v>
                </c:pt>
                <c:pt idx="713">
                  <c:v>5.2499999999999998E-2</c:v>
                </c:pt>
                <c:pt idx="714">
                  <c:v>5.2499999999999998E-2</c:v>
                </c:pt>
                <c:pt idx="715">
                  <c:v>5.2499999999999998E-2</c:v>
                </c:pt>
                <c:pt idx="716">
                  <c:v>5.2499999999999998E-2</c:v>
                </c:pt>
                <c:pt idx="717">
                  <c:v>5.2499999999999998E-2</c:v>
                </c:pt>
                <c:pt idx="718">
                  <c:v>5.2499999999999998E-2</c:v>
                </c:pt>
                <c:pt idx="719">
                  <c:v>5.2499999999999998E-2</c:v>
                </c:pt>
                <c:pt idx="720">
                  <c:v>5.2499999999999998E-2</c:v>
                </c:pt>
                <c:pt idx="721">
                  <c:v>5.2499999999999998E-2</c:v>
                </c:pt>
                <c:pt idx="722">
                  <c:v>5.2499999999999998E-2</c:v>
                </c:pt>
                <c:pt idx="723">
                  <c:v>5.2499999999999998E-2</c:v>
                </c:pt>
                <c:pt idx="724">
                  <c:v>5.2499999999999998E-2</c:v>
                </c:pt>
                <c:pt idx="725">
                  <c:v>5.2499999999999998E-2</c:v>
                </c:pt>
                <c:pt idx="726">
                  <c:v>5.2499999999999998E-2</c:v>
                </c:pt>
                <c:pt idx="727">
                  <c:v>5.2499999999999998E-2</c:v>
                </c:pt>
                <c:pt idx="728">
                  <c:v>5.2499999999999998E-2</c:v>
                </c:pt>
                <c:pt idx="729">
                  <c:v>5.2499999999999998E-2</c:v>
                </c:pt>
                <c:pt idx="730">
                  <c:v>5.2499999999999998E-2</c:v>
                </c:pt>
                <c:pt idx="731">
                  <c:v>5.2499999999999998E-2</c:v>
                </c:pt>
                <c:pt idx="732">
                  <c:v>5.2499999999999998E-2</c:v>
                </c:pt>
                <c:pt idx="733">
                  <c:v>5.2499999999999998E-2</c:v>
                </c:pt>
                <c:pt idx="734">
                  <c:v>5.2499999999999998E-2</c:v>
                </c:pt>
                <c:pt idx="735">
                  <c:v>5.2499999999999998E-2</c:v>
                </c:pt>
                <c:pt idx="736">
                  <c:v>5.2499999999999998E-2</c:v>
                </c:pt>
                <c:pt idx="737">
                  <c:v>5.2499999999999998E-2</c:v>
                </c:pt>
                <c:pt idx="738">
                  <c:v>5.2499999999999998E-2</c:v>
                </c:pt>
                <c:pt idx="739">
                  <c:v>5.2499999999999998E-2</c:v>
                </c:pt>
                <c:pt idx="740">
                  <c:v>5.2499999999999998E-2</c:v>
                </c:pt>
                <c:pt idx="741">
                  <c:v>5.2499999999999998E-2</c:v>
                </c:pt>
                <c:pt idx="742">
                  <c:v>5.2499999999999998E-2</c:v>
                </c:pt>
                <c:pt idx="743">
                  <c:v>5.2499999999999998E-2</c:v>
                </c:pt>
                <c:pt idx="744">
                  <c:v>5.2499999999999998E-2</c:v>
                </c:pt>
                <c:pt idx="745">
                  <c:v>5.2499999999999998E-2</c:v>
                </c:pt>
                <c:pt idx="746">
                  <c:v>5.2499999999999998E-2</c:v>
                </c:pt>
                <c:pt idx="747">
                  <c:v>5.2499999999999998E-2</c:v>
                </c:pt>
                <c:pt idx="748">
                  <c:v>5.2499999999999998E-2</c:v>
                </c:pt>
                <c:pt idx="749">
                  <c:v>5.2499999999999998E-2</c:v>
                </c:pt>
                <c:pt idx="750">
                  <c:v>5.2499999999999998E-2</c:v>
                </c:pt>
                <c:pt idx="751">
                  <c:v>5.2499999999999998E-2</c:v>
                </c:pt>
                <c:pt idx="752">
                  <c:v>5.2499999999999998E-2</c:v>
                </c:pt>
                <c:pt idx="753">
                  <c:v>5.2499999999999998E-2</c:v>
                </c:pt>
                <c:pt idx="754">
                  <c:v>5.2499999999999998E-2</c:v>
                </c:pt>
                <c:pt idx="755">
                  <c:v>5.2499999999999998E-2</c:v>
                </c:pt>
                <c:pt idx="756">
                  <c:v>5.2499999999999998E-2</c:v>
                </c:pt>
                <c:pt idx="757">
                  <c:v>5.2499999999999998E-2</c:v>
                </c:pt>
                <c:pt idx="758">
                  <c:v>5.2499999999999998E-2</c:v>
                </c:pt>
                <c:pt idx="759">
                  <c:v>5.2499999999999998E-2</c:v>
                </c:pt>
                <c:pt idx="760">
                  <c:v>5.2499999999999998E-2</c:v>
                </c:pt>
                <c:pt idx="761">
                  <c:v>5.2499999999999998E-2</c:v>
                </c:pt>
                <c:pt idx="762">
                  <c:v>5.2499999999999998E-2</c:v>
                </c:pt>
                <c:pt idx="763">
                  <c:v>5.2499999999999998E-2</c:v>
                </c:pt>
                <c:pt idx="764">
                  <c:v>5.2499999999999998E-2</c:v>
                </c:pt>
                <c:pt idx="765">
                  <c:v>5.2499999999999998E-2</c:v>
                </c:pt>
                <c:pt idx="766">
                  <c:v>5.2499999999999998E-2</c:v>
                </c:pt>
                <c:pt idx="767">
                  <c:v>5.2499999999999998E-2</c:v>
                </c:pt>
                <c:pt idx="768">
                  <c:v>5.2499999999999998E-2</c:v>
                </c:pt>
                <c:pt idx="769">
                  <c:v>5.2499999999999998E-2</c:v>
                </c:pt>
                <c:pt idx="770">
                  <c:v>5.2499999999999998E-2</c:v>
                </c:pt>
                <c:pt idx="771">
                  <c:v>5.2499999999999998E-2</c:v>
                </c:pt>
                <c:pt idx="772">
                  <c:v>5.2499999999999998E-2</c:v>
                </c:pt>
                <c:pt idx="773">
                  <c:v>5.2499999999999998E-2</c:v>
                </c:pt>
                <c:pt idx="774">
                  <c:v>5.2499999999999998E-2</c:v>
                </c:pt>
                <c:pt idx="775">
                  <c:v>5.2499999999999998E-2</c:v>
                </c:pt>
                <c:pt idx="776">
                  <c:v>5.2499999999999998E-2</c:v>
                </c:pt>
                <c:pt idx="777">
                  <c:v>5.2499999999999998E-2</c:v>
                </c:pt>
                <c:pt idx="778">
                  <c:v>5.2499999999999998E-2</c:v>
                </c:pt>
                <c:pt idx="779">
                  <c:v>5.2499999999999998E-2</c:v>
                </c:pt>
                <c:pt idx="780">
                  <c:v>5.2499999999999998E-2</c:v>
                </c:pt>
                <c:pt idx="781">
                  <c:v>5.2499999999999998E-2</c:v>
                </c:pt>
                <c:pt idx="782">
                  <c:v>5.2499999999999998E-2</c:v>
                </c:pt>
                <c:pt idx="783">
                  <c:v>5.2499999999999998E-2</c:v>
                </c:pt>
                <c:pt idx="784">
                  <c:v>5.2499999999999998E-2</c:v>
                </c:pt>
                <c:pt idx="785">
                  <c:v>5.2499999999999998E-2</c:v>
                </c:pt>
                <c:pt idx="786">
                  <c:v>5.2499999999999998E-2</c:v>
                </c:pt>
                <c:pt idx="787">
                  <c:v>5.2499999999999998E-2</c:v>
                </c:pt>
                <c:pt idx="788">
                  <c:v>5.2499999999999998E-2</c:v>
                </c:pt>
                <c:pt idx="789">
                  <c:v>5.2499999999999998E-2</c:v>
                </c:pt>
                <c:pt idx="790">
                  <c:v>5.2499999999999998E-2</c:v>
                </c:pt>
                <c:pt idx="791">
                  <c:v>5.2499999999999998E-2</c:v>
                </c:pt>
                <c:pt idx="792">
                  <c:v>5.2499999999999998E-2</c:v>
                </c:pt>
                <c:pt idx="793">
                  <c:v>5.2499999999999998E-2</c:v>
                </c:pt>
                <c:pt idx="794">
                  <c:v>5.2499999999999998E-2</c:v>
                </c:pt>
                <c:pt idx="795">
                  <c:v>5.2499999999999998E-2</c:v>
                </c:pt>
                <c:pt idx="796">
                  <c:v>5.2499999999999998E-2</c:v>
                </c:pt>
                <c:pt idx="797">
                  <c:v>5.2499999999999998E-2</c:v>
                </c:pt>
                <c:pt idx="798">
                  <c:v>5.2499999999999998E-2</c:v>
                </c:pt>
                <c:pt idx="799">
                  <c:v>5.2499999999999998E-2</c:v>
                </c:pt>
                <c:pt idx="800">
                  <c:v>5.2499999999999998E-2</c:v>
                </c:pt>
                <c:pt idx="801">
                  <c:v>5.2499999999999998E-2</c:v>
                </c:pt>
                <c:pt idx="802">
                  <c:v>0.05</c:v>
                </c:pt>
                <c:pt idx="803">
                  <c:v>0.05</c:v>
                </c:pt>
                <c:pt idx="804">
                  <c:v>0.05</c:v>
                </c:pt>
                <c:pt idx="805">
                  <c:v>0.05</c:v>
                </c:pt>
                <c:pt idx="806">
                  <c:v>0.05</c:v>
                </c:pt>
                <c:pt idx="807">
                  <c:v>0.05</c:v>
                </c:pt>
                <c:pt idx="808">
                  <c:v>0.05</c:v>
                </c:pt>
                <c:pt idx="809">
                  <c:v>0.05</c:v>
                </c:pt>
                <c:pt idx="810">
                  <c:v>0.05</c:v>
                </c:pt>
                <c:pt idx="811">
                  <c:v>0.05</c:v>
                </c:pt>
                <c:pt idx="812">
                  <c:v>0.05</c:v>
                </c:pt>
                <c:pt idx="813">
                  <c:v>0.05</c:v>
                </c:pt>
                <c:pt idx="814">
                  <c:v>0.05</c:v>
                </c:pt>
                <c:pt idx="815">
                  <c:v>0.05</c:v>
                </c:pt>
                <c:pt idx="816">
                  <c:v>0.05</c:v>
                </c:pt>
                <c:pt idx="817">
                  <c:v>0.05</c:v>
                </c:pt>
                <c:pt idx="818">
                  <c:v>0.05</c:v>
                </c:pt>
                <c:pt idx="819">
                  <c:v>0.05</c:v>
                </c:pt>
                <c:pt idx="820">
                  <c:v>0.05</c:v>
                </c:pt>
                <c:pt idx="821">
                  <c:v>0.05</c:v>
                </c:pt>
                <c:pt idx="822">
                  <c:v>0.05</c:v>
                </c:pt>
                <c:pt idx="823">
                  <c:v>0.05</c:v>
                </c:pt>
                <c:pt idx="824">
                  <c:v>0.05</c:v>
                </c:pt>
                <c:pt idx="825">
                  <c:v>0.05</c:v>
                </c:pt>
                <c:pt idx="826">
                  <c:v>0.05</c:v>
                </c:pt>
                <c:pt idx="827">
                  <c:v>0.05</c:v>
                </c:pt>
                <c:pt idx="828">
                  <c:v>0.05</c:v>
                </c:pt>
                <c:pt idx="829">
                  <c:v>0.05</c:v>
                </c:pt>
                <c:pt idx="830">
                  <c:v>0.05</c:v>
                </c:pt>
                <c:pt idx="831">
                  <c:v>0.05</c:v>
                </c:pt>
                <c:pt idx="832">
                  <c:v>4.4999999999999998E-2</c:v>
                </c:pt>
                <c:pt idx="833">
                  <c:v>4.4999999999999998E-2</c:v>
                </c:pt>
                <c:pt idx="834">
                  <c:v>4.4999999999999998E-2</c:v>
                </c:pt>
                <c:pt idx="835">
                  <c:v>4.4999999999999998E-2</c:v>
                </c:pt>
                <c:pt idx="836">
                  <c:v>4.4999999999999998E-2</c:v>
                </c:pt>
                <c:pt idx="837">
                  <c:v>4.4999999999999998E-2</c:v>
                </c:pt>
                <c:pt idx="838">
                  <c:v>4.4999999999999998E-2</c:v>
                </c:pt>
                <c:pt idx="839">
                  <c:v>4.4999999999999998E-2</c:v>
                </c:pt>
                <c:pt idx="840">
                  <c:v>4.4999999999999998E-2</c:v>
                </c:pt>
                <c:pt idx="841">
                  <c:v>4.4999999999999998E-2</c:v>
                </c:pt>
                <c:pt idx="842">
                  <c:v>4.4999999999999998E-2</c:v>
                </c:pt>
                <c:pt idx="843">
                  <c:v>4.4999999999999998E-2</c:v>
                </c:pt>
                <c:pt idx="844">
                  <c:v>4.4999999999999998E-2</c:v>
                </c:pt>
                <c:pt idx="845">
                  <c:v>4.4999999999999998E-2</c:v>
                </c:pt>
                <c:pt idx="846">
                  <c:v>4.4999999999999998E-2</c:v>
                </c:pt>
                <c:pt idx="847">
                  <c:v>4.4999999999999998E-2</c:v>
                </c:pt>
                <c:pt idx="848">
                  <c:v>4.4999999999999998E-2</c:v>
                </c:pt>
                <c:pt idx="849">
                  <c:v>4.4999999999999998E-2</c:v>
                </c:pt>
                <c:pt idx="850">
                  <c:v>4.4999999999999998E-2</c:v>
                </c:pt>
                <c:pt idx="851">
                  <c:v>4.4999999999999998E-2</c:v>
                </c:pt>
                <c:pt idx="852">
                  <c:v>4.4999999999999998E-2</c:v>
                </c:pt>
                <c:pt idx="853">
                  <c:v>4.4999999999999998E-2</c:v>
                </c:pt>
                <c:pt idx="854">
                  <c:v>4.4999999999999998E-2</c:v>
                </c:pt>
                <c:pt idx="855">
                  <c:v>4.4999999999999998E-2</c:v>
                </c:pt>
                <c:pt idx="856">
                  <c:v>4.4999999999999998E-2</c:v>
                </c:pt>
                <c:pt idx="857">
                  <c:v>4.4999999999999998E-2</c:v>
                </c:pt>
                <c:pt idx="858">
                  <c:v>4.4999999999999998E-2</c:v>
                </c:pt>
                <c:pt idx="859">
                  <c:v>4.4999999999999998E-2</c:v>
                </c:pt>
                <c:pt idx="860">
                  <c:v>4.4999999999999998E-2</c:v>
                </c:pt>
                <c:pt idx="861">
                  <c:v>4.2500000000000003E-2</c:v>
                </c:pt>
                <c:pt idx="862">
                  <c:v>4.2500000000000003E-2</c:v>
                </c:pt>
                <c:pt idx="863">
                  <c:v>4.2500000000000003E-2</c:v>
                </c:pt>
                <c:pt idx="864">
                  <c:v>4.2500000000000003E-2</c:v>
                </c:pt>
                <c:pt idx="865">
                  <c:v>4.2500000000000003E-2</c:v>
                </c:pt>
                <c:pt idx="866">
                  <c:v>4.2500000000000003E-2</c:v>
                </c:pt>
                <c:pt idx="867">
                  <c:v>4.2500000000000003E-2</c:v>
                </c:pt>
                <c:pt idx="868">
                  <c:v>4.2500000000000003E-2</c:v>
                </c:pt>
                <c:pt idx="869">
                  <c:v>4.2500000000000003E-2</c:v>
                </c:pt>
                <c:pt idx="870">
                  <c:v>4.2500000000000003E-2</c:v>
                </c:pt>
                <c:pt idx="871">
                  <c:v>4.2500000000000003E-2</c:v>
                </c:pt>
                <c:pt idx="872">
                  <c:v>4.2500000000000003E-2</c:v>
                </c:pt>
                <c:pt idx="873">
                  <c:v>4.2500000000000003E-2</c:v>
                </c:pt>
                <c:pt idx="874">
                  <c:v>4.2500000000000003E-2</c:v>
                </c:pt>
                <c:pt idx="875">
                  <c:v>4.2500000000000003E-2</c:v>
                </c:pt>
                <c:pt idx="876">
                  <c:v>4.2500000000000003E-2</c:v>
                </c:pt>
                <c:pt idx="877">
                  <c:v>4.2500000000000003E-2</c:v>
                </c:pt>
                <c:pt idx="878">
                  <c:v>4.2500000000000003E-2</c:v>
                </c:pt>
                <c:pt idx="879">
                  <c:v>4.2500000000000003E-2</c:v>
                </c:pt>
                <c:pt idx="880">
                  <c:v>4.2500000000000003E-2</c:v>
                </c:pt>
                <c:pt idx="881">
                  <c:v>4.2500000000000003E-2</c:v>
                </c:pt>
                <c:pt idx="882">
                  <c:v>4.2500000000000003E-2</c:v>
                </c:pt>
                <c:pt idx="883">
                  <c:v>4.2500000000000003E-2</c:v>
                </c:pt>
                <c:pt idx="884">
                  <c:v>4.2500000000000003E-2</c:v>
                </c:pt>
                <c:pt idx="885">
                  <c:v>4.2500000000000003E-2</c:v>
                </c:pt>
                <c:pt idx="886">
                  <c:v>4.2500000000000003E-2</c:v>
                </c:pt>
                <c:pt idx="887">
                  <c:v>4.2500000000000003E-2</c:v>
                </c:pt>
                <c:pt idx="888">
                  <c:v>4.2500000000000003E-2</c:v>
                </c:pt>
                <c:pt idx="889">
                  <c:v>4.2500000000000003E-2</c:v>
                </c:pt>
                <c:pt idx="890">
                  <c:v>4.2500000000000003E-2</c:v>
                </c:pt>
                <c:pt idx="891">
                  <c:v>4.2500000000000003E-2</c:v>
                </c:pt>
                <c:pt idx="892">
                  <c:v>0.04</c:v>
                </c:pt>
                <c:pt idx="893">
                  <c:v>0.04</c:v>
                </c:pt>
                <c:pt idx="894">
                  <c:v>0.04</c:v>
                </c:pt>
                <c:pt idx="895">
                  <c:v>0.04</c:v>
                </c:pt>
                <c:pt idx="896">
                  <c:v>0.04</c:v>
                </c:pt>
                <c:pt idx="897">
                  <c:v>0.04</c:v>
                </c:pt>
                <c:pt idx="898">
                  <c:v>0.04</c:v>
                </c:pt>
                <c:pt idx="899">
                  <c:v>0.04</c:v>
                </c:pt>
                <c:pt idx="900">
                  <c:v>0.04</c:v>
                </c:pt>
                <c:pt idx="901">
                  <c:v>0.04</c:v>
                </c:pt>
                <c:pt idx="902">
                  <c:v>0.04</c:v>
                </c:pt>
                <c:pt idx="903">
                  <c:v>0.04</c:v>
                </c:pt>
                <c:pt idx="904">
                  <c:v>0.04</c:v>
                </c:pt>
                <c:pt idx="905">
                  <c:v>0.04</c:v>
                </c:pt>
                <c:pt idx="906">
                  <c:v>0.04</c:v>
                </c:pt>
                <c:pt idx="907">
                  <c:v>0.04</c:v>
                </c:pt>
                <c:pt idx="908">
                  <c:v>0.04</c:v>
                </c:pt>
                <c:pt idx="909">
                  <c:v>0.04</c:v>
                </c:pt>
                <c:pt idx="910">
                  <c:v>0.04</c:v>
                </c:pt>
                <c:pt idx="911">
                  <c:v>0.04</c:v>
                </c:pt>
                <c:pt idx="912">
                  <c:v>0.04</c:v>
                </c:pt>
                <c:pt idx="913">
                  <c:v>0.04</c:v>
                </c:pt>
                <c:pt idx="914">
                  <c:v>0.04</c:v>
                </c:pt>
                <c:pt idx="915">
                  <c:v>0.04</c:v>
                </c:pt>
                <c:pt idx="916">
                  <c:v>0.04</c:v>
                </c:pt>
                <c:pt idx="917">
                  <c:v>0.04</c:v>
                </c:pt>
                <c:pt idx="918">
                  <c:v>0.04</c:v>
                </c:pt>
                <c:pt idx="919">
                  <c:v>0.04</c:v>
                </c:pt>
                <c:pt idx="920">
                  <c:v>0.04</c:v>
                </c:pt>
                <c:pt idx="921">
                  <c:v>0.04</c:v>
                </c:pt>
                <c:pt idx="922">
                  <c:v>0.04</c:v>
                </c:pt>
                <c:pt idx="923">
                  <c:v>0.04</c:v>
                </c:pt>
                <c:pt idx="924">
                  <c:v>0.04</c:v>
                </c:pt>
                <c:pt idx="925">
                  <c:v>0.04</c:v>
                </c:pt>
                <c:pt idx="926">
                  <c:v>0.04</c:v>
                </c:pt>
                <c:pt idx="927">
                  <c:v>3.5000000000000003E-2</c:v>
                </c:pt>
                <c:pt idx="928">
                  <c:v>3.5000000000000003E-2</c:v>
                </c:pt>
                <c:pt idx="929">
                  <c:v>3.5000000000000003E-2</c:v>
                </c:pt>
                <c:pt idx="930">
                  <c:v>3.5000000000000003E-2</c:v>
                </c:pt>
                <c:pt idx="931">
                  <c:v>3.5000000000000003E-2</c:v>
                </c:pt>
                <c:pt idx="932">
                  <c:v>3.5000000000000003E-2</c:v>
                </c:pt>
                <c:pt idx="933">
                  <c:v>3.5000000000000003E-2</c:v>
                </c:pt>
                <c:pt idx="934">
                  <c:v>3.5000000000000003E-2</c:v>
                </c:pt>
                <c:pt idx="935">
                  <c:v>3.5000000000000003E-2</c:v>
                </c:pt>
                <c:pt idx="936">
                  <c:v>3.5000000000000003E-2</c:v>
                </c:pt>
                <c:pt idx="937">
                  <c:v>3.5000000000000003E-2</c:v>
                </c:pt>
                <c:pt idx="938">
                  <c:v>3.5000000000000003E-2</c:v>
                </c:pt>
                <c:pt idx="939">
                  <c:v>3.5000000000000003E-2</c:v>
                </c:pt>
                <c:pt idx="940">
                  <c:v>3.5000000000000003E-2</c:v>
                </c:pt>
                <c:pt idx="941">
                  <c:v>3.5000000000000003E-2</c:v>
                </c:pt>
                <c:pt idx="942">
                  <c:v>3.5000000000000003E-2</c:v>
                </c:pt>
                <c:pt idx="943">
                  <c:v>3.5000000000000003E-2</c:v>
                </c:pt>
                <c:pt idx="944">
                  <c:v>3.5000000000000003E-2</c:v>
                </c:pt>
                <c:pt idx="945">
                  <c:v>3.5000000000000003E-2</c:v>
                </c:pt>
                <c:pt idx="946">
                  <c:v>3.5000000000000003E-2</c:v>
                </c:pt>
                <c:pt idx="947">
                  <c:v>3.5000000000000003E-2</c:v>
                </c:pt>
                <c:pt idx="948">
                  <c:v>3.5000000000000003E-2</c:v>
                </c:pt>
                <c:pt idx="949">
                  <c:v>3.5000000000000003E-2</c:v>
                </c:pt>
                <c:pt idx="950">
                  <c:v>3.5000000000000003E-2</c:v>
                </c:pt>
                <c:pt idx="951">
                  <c:v>3.5000000000000003E-2</c:v>
                </c:pt>
                <c:pt idx="952">
                  <c:v>3.5000000000000003E-2</c:v>
                </c:pt>
                <c:pt idx="953">
                  <c:v>3.5000000000000003E-2</c:v>
                </c:pt>
                <c:pt idx="954">
                  <c:v>3.5000000000000003E-2</c:v>
                </c:pt>
                <c:pt idx="955">
                  <c:v>3.5000000000000003E-2</c:v>
                </c:pt>
                <c:pt idx="956">
                  <c:v>3.5000000000000003E-2</c:v>
                </c:pt>
                <c:pt idx="957">
                  <c:v>3.5000000000000003E-2</c:v>
                </c:pt>
                <c:pt idx="958">
                  <c:v>3.5000000000000003E-2</c:v>
                </c:pt>
                <c:pt idx="959">
                  <c:v>0.03</c:v>
                </c:pt>
                <c:pt idx="960">
                  <c:v>0.03</c:v>
                </c:pt>
                <c:pt idx="961">
                  <c:v>0.03</c:v>
                </c:pt>
                <c:pt idx="962">
                  <c:v>0.03</c:v>
                </c:pt>
                <c:pt idx="963">
                  <c:v>0.03</c:v>
                </c:pt>
                <c:pt idx="964">
                  <c:v>0.03</c:v>
                </c:pt>
                <c:pt idx="965">
                  <c:v>0.03</c:v>
                </c:pt>
                <c:pt idx="966">
                  <c:v>0.03</c:v>
                </c:pt>
                <c:pt idx="967">
                  <c:v>0.03</c:v>
                </c:pt>
                <c:pt idx="968">
                  <c:v>0.03</c:v>
                </c:pt>
                <c:pt idx="969">
                  <c:v>0.03</c:v>
                </c:pt>
                <c:pt idx="970">
                  <c:v>0.03</c:v>
                </c:pt>
                <c:pt idx="971">
                  <c:v>0.03</c:v>
                </c:pt>
                <c:pt idx="972">
                  <c:v>0.03</c:v>
                </c:pt>
                <c:pt idx="973">
                  <c:v>0.03</c:v>
                </c:pt>
                <c:pt idx="974">
                  <c:v>0.03</c:v>
                </c:pt>
                <c:pt idx="975">
                  <c:v>0.03</c:v>
                </c:pt>
                <c:pt idx="976">
                  <c:v>0.03</c:v>
                </c:pt>
                <c:pt idx="977">
                  <c:v>0.03</c:v>
                </c:pt>
                <c:pt idx="978">
                  <c:v>0.03</c:v>
                </c:pt>
                <c:pt idx="979">
                  <c:v>0.03</c:v>
                </c:pt>
                <c:pt idx="980">
                  <c:v>0.03</c:v>
                </c:pt>
                <c:pt idx="981">
                  <c:v>0.03</c:v>
                </c:pt>
                <c:pt idx="982">
                  <c:v>0.03</c:v>
                </c:pt>
                <c:pt idx="983">
                  <c:v>0.03</c:v>
                </c:pt>
                <c:pt idx="984">
                  <c:v>0.03</c:v>
                </c:pt>
                <c:pt idx="985">
                  <c:v>0.03</c:v>
                </c:pt>
                <c:pt idx="986">
                  <c:v>0.03</c:v>
                </c:pt>
                <c:pt idx="987">
                  <c:v>0.03</c:v>
                </c:pt>
                <c:pt idx="988">
                  <c:v>0.03</c:v>
                </c:pt>
                <c:pt idx="989">
                  <c:v>2.2499999999999999E-2</c:v>
                </c:pt>
                <c:pt idx="990">
                  <c:v>2.2499999999999999E-2</c:v>
                </c:pt>
                <c:pt idx="991">
                  <c:v>2.2499999999999999E-2</c:v>
                </c:pt>
                <c:pt idx="992">
                  <c:v>2.2499999999999999E-2</c:v>
                </c:pt>
                <c:pt idx="993">
                  <c:v>2.2499999999999999E-2</c:v>
                </c:pt>
                <c:pt idx="994">
                  <c:v>2.2499999999999999E-2</c:v>
                </c:pt>
                <c:pt idx="995">
                  <c:v>2.2499999999999999E-2</c:v>
                </c:pt>
                <c:pt idx="996">
                  <c:v>2.2499999999999999E-2</c:v>
                </c:pt>
                <c:pt idx="997">
                  <c:v>2.2499999999999999E-2</c:v>
                </c:pt>
                <c:pt idx="998">
                  <c:v>2.2499999999999999E-2</c:v>
                </c:pt>
                <c:pt idx="999">
                  <c:v>2.2499999999999999E-2</c:v>
                </c:pt>
                <c:pt idx="1000">
                  <c:v>2.2499999999999999E-2</c:v>
                </c:pt>
                <c:pt idx="1001">
                  <c:v>2.2499999999999999E-2</c:v>
                </c:pt>
                <c:pt idx="1002">
                  <c:v>2.2499999999999999E-2</c:v>
                </c:pt>
                <c:pt idx="1003">
                  <c:v>2.2499999999999999E-2</c:v>
                </c:pt>
                <c:pt idx="1004">
                  <c:v>2.2499999999999999E-2</c:v>
                </c:pt>
                <c:pt idx="1005">
                  <c:v>2.2499999999999999E-2</c:v>
                </c:pt>
                <c:pt idx="1006">
                  <c:v>2.2499999999999999E-2</c:v>
                </c:pt>
                <c:pt idx="1007">
                  <c:v>2.2499999999999999E-2</c:v>
                </c:pt>
                <c:pt idx="1008">
                  <c:v>2.2499999999999999E-2</c:v>
                </c:pt>
                <c:pt idx="1009">
                  <c:v>2.2499999999999999E-2</c:v>
                </c:pt>
                <c:pt idx="1010">
                  <c:v>2.2499999999999999E-2</c:v>
                </c:pt>
                <c:pt idx="1011">
                  <c:v>2.2499999999999999E-2</c:v>
                </c:pt>
                <c:pt idx="1012">
                  <c:v>2.2499999999999999E-2</c:v>
                </c:pt>
                <c:pt idx="1013">
                  <c:v>2.2499999999999999E-2</c:v>
                </c:pt>
                <c:pt idx="1014">
                  <c:v>2.2499999999999999E-2</c:v>
                </c:pt>
                <c:pt idx="1015">
                  <c:v>2.2499999999999999E-2</c:v>
                </c:pt>
                <c:pt idx="1016">
                  <c:v>2.2499999999999999E-2</c:v>
                </c:pt>
                <c:pt idx="1017">
                  <c:v>2.2499999999999999E-2</c:v>
                </c:pt>
                <c:pt idx="1018">
                  <c:v>2.2499999999999999E-2</c:v>
                </c:pt>
                <c:pt idx="1019">
                  <c:v>1.7500000000000002E-2</c:v>
                </c:pt>
                <c:pt idx="1020">
                  <c:v>1.7500000000000002E-2</c:v>
                </c:pt>
                <c:pt idx="1021">
                  <c:v>1.7500000000000002E-2</c:v>
                </c:pt>
                <c:pt idx="1022">
                  <c:v>1.7500000000000002E-2</c:v>
                </c:pt>
                <c:pt idx="1023">
                  <c:v>1.7500000000000002E-2</c:v>
                </c:pt>
                <c:pt idx="1024">
                  <c:v>1.7500000000000002E-2</c:v>
                </c:pt>
                <c:pt idx="1025">
                  <c:v>1.7500000000000002E-2</c:v>
                </c:pt>
                <c:pt idx="1026">
                  <c:v>1.7500000000000002E-2</c:v>
                </c:pt>
                <c:pt idx="1027">
                  <c:v>1.7500000000000002E-2</c:v>
                </c:pt>
                <c:pt idx="1028">
                  <c:v>1.7500000000000002E-2</c:v>
                </c:pt>
                <c:pt idx="1029">
                  <c:v>1.7500000000000002E-2</c:v>
                </c:pt>
                <c:pt idx="1030">
                  <c:v>1.7500000000000002E-2</c:v>
                </c:pt>
                <c:pt idx="1031">
                  <c:v>1.7500000000000002E-2</c:v>
                </c:pt>
                <c:pt idx="1032">
                  <c:v>1.7500000000000002E-2</c:v>
                </c:pt>
                <c:pt idx="1033">
                  <c:v>1.7500000000000002E-2</c:v>
                </c:pt>
                <c:pt idx="1034">
                  <c:v>1.7500000000000002E-2</c:v>
                </c:pt>
                <c:pt idx="1035">
                  <c:v>1.7500000000000002E-2</c:v>
                </c:pt>
                <c:pt idx="1036">
                  <c:v>1.7500000000000002E-2</c:v>
                </c:pt>
                <c:pt idx="1037">
                  <c:v>1.7500000000000002E-2</c:v>
                </c:pt>
                <c:pt idx="1038">
                  <c:v>1.7500000000000002E-2</c:v>
                </c:pt>
                <c:pt idx="1039">
                  <c:v>1.7500000000000002E-2</c:v>
                </c:pt>
                <c:pt idx="1040">
                  <c:v>1.7500000000000002E-2</c:v>
                </c:pt>
                <c:pt idx="1041">
                  <c:v>1.7500000000000002E-2</c:v>
                </c:pt>
                <c:pt idx="1042">
                  <c:v>1.7500000000000002E-2</c:v>
                </c:pt>
                <c:pt idx="1043">
                  <c:v>1.7500000000000002E-2</c:v>
                </c:pt>
                <c:pt idx="1044">
                  <c:v>1.7500000000000002E-2</c:v>
                </c:pt>
                <c:pt idx="1045">
                  <c:v>1.7500000000000002E-2</c:v>
                </c:pt>
                <c:pt idx="1046">
                  <c:v>1.7500000000000002E-2</c:v>
                </c:pt>
                <c:pt idx="1047">
                  <c:v>1.7500000000000002E-2</c:v>
                </c:pt>
                <c:pt idx="1048">
                  <c:v>1.7500000000000002E-2</c:v>
                </c:pt>
                <c:pt idx="1049">
                  <c:v>1.7500000000000002E-2</c:v>
                </c:pt>
                <c:pt idx="1050">
                  <c:v>1.7500000000000002E-2</c:v>
                </c:pt>
                <c:pt idx="1051">
                  <c:v>1.7500000000000002E-2</c:v>
                </c:pt>
                <c:pt idx="1052">
                  <c:v>1.2500000000000001E-2</c:v>
                </c:pt>
                <c:pt idx="1053">
                  <c:v>1.2500000000000001E-2</c:v>
                </c:pt>
                <c:pt idx="1054">
                  <c:v>1.2500000000000001E-2</c:v>
                </c:pt>
                <c:pt idx="1055">
                  <c:v>1.2500000000000001E-2</c:v>
                </c:pt>
                <c:pt idx="1056">
                  <c:v>1.2500000000000001E-2</c:v>
                </c:pt>
                <c:pt idx="1057">
                  <c:v>1.2500000000000001E-2</c:v>
                </c:pt>
                <c:pt idx="1058">
                  <c:v>1.2500000000000001E-2</c:v>
                </c:pt>
                <c:pt idx="1059">
                  <c:v>1.2500000000000001E-2</c:v>
                </c:pt>
                <c:pt idx="1060">
                  <c:v>1.2500000000000001E-2</c:v>
                </c:pt>
                <c:pt idx="1061">
                  <c:v>1.2500000000000001E-2</c:v>
                </c:pt>
                <c:pt idx="1062">
                  <c:v>1.2500000000000001E-2</c:v>
                </c:pt>
                <c:pt idx="1063">
                  <c:v>1.2500000000000001E-2</c:v>
                </c:pt>
                <c:pt idx="1064">
                  <c:v>1.2500000000000001E-2</c:v>
                </c:pt>
                <c:pt idx="1065">
                  <c:v>1.2500000000000001E-2</c:v>
                </c:pt>
                <c:pt idx="1066">
                  <c:v>1.2500000000000001E-2</c:v>
                </c:pt>
                <c:pt idx="1067">
                  <c:v>1.2500000000000001E-2</c:v>
                </c:pt>
                <c:pt idx="1068">
                  <c:v>1.2500000000000001E-2</c:v>
                </c:pt>
                <c:pt idx="1069">
                  <c:v>1.2500000000000001E-2</c:v>
                </c:pt>
                <c:pt idx="1070">
                  <c:v>1.2500000000000001E-2</c:v>
                </c:pt>
                <c:pt idx="1071">
                  <c:v>1.2500000000000001E-2</c:v>
                </c:pt>
                <c:pt idx="1072">
                  <c:v>1.2500000000000001E-2</c:v>
                </c:pt>
                <c:pt idx="1073">
                  <c:v>1.2500000000000001E-2</c:v>
                </c:pt>
                <c:pt idx="1074">
                  <c:v>1.2500000000000001E-2</c:v>
                </c:pt>
                <c:pt idx="1075">
                  <c:v>1.2500000000000001E-2</c:v>
                </c:pt>
                <c:pt idx="1076">
                  <c:v>1.2500000000000001E-2</c:v>
                </c:pt>
                <c:pt idx="1077">
                  <c:v>1.2500000000000001E-2</c:v>
                </c:pt>
                <c:pt idx="1078">
                  <c:v>1.2500000000000001E-2</c:v>
                </c:pt>
                <c:pt idx="1079">
                  <c:v>1.2500000000000001E-2</c:v>
                </c:pt>
                <c:pt idx="1080">
                  <c:v>1.2500000000000001E-2</c:v>
                </c:pt>
                <c:pt idx="1081">
                  <c:v>1.2500000000000001E-2</c:v>
                </c:pt>
                <c:pt idx="1082">
                  <c:v>1.2500000000000001E-2</c:v>
                </c:pt>
                <c:pt idx="1083">
                  <c:v>1.2500000000000001E-2</c:v>
                </c:pt>
                <c:pt idx="1084">
                  <c:v>1.2500000000000001E-2</c:v>
                </c:pt>
                <c:pt idx="1085">
                  <c:v>1.2500000000000001E-2</c:v>
                </c:pt>
                <c:pt idx="1086">
                  <c:v>1.2500000000000001E-2</c:v>
                </c:pt>
                <c:pt idx="1087">
                  <c:v>0.01</c:v>
                </c:pt>
                <c:pt idx="1088">
                  <c:v>0.01</c:v>
                </c:pt>
                <c:pt idx="1089">
                  <c:v>0.01</c:v>
                </c:pt>
                <c:pt idx="1090">
                  <c:v>0.01</c:v>
                </c:pt>
                <c:pt idx="1091">
                  <c:v>0.01</c:v>
                </c:pt>
                <c:pt idx="1092">
                  <c:v>0.01</c:v>
                </c:pt>
                <c:pt idx="1093">
                  <c:v>0.01</c:v>
                </c:pt>
                <c:pt idx="1094">
                  <c:v>0.01</c:v>
                </c:pt>
                <c:pt idx="1095">
                  <c:v>0.01</c:v>
                </c:pt>
                <c:pt idx="1096">
                  <c:v>0.01</c:v>
                </c:pt>
                <c:pt idx="1097">
                  <c:v>0.01</c:v>
                </c:pt>
                <c:pt idx="1098">
                  <c:v>0.01</c:v>
                </c:pt>
                <c:pt idx="1099">
                  <c:v>0.01</c:v>
                </c:pt>
                <c:pt idx="1100">
                  <c:v>0.01</c:v>
                </c:pt>
                <c:pt idx="1101">
                  <c:v>0.01</c:v>
                </c:pt>
                <c:pt idx="1102">
                  <c:v>0.01</c:v>
                </c:pt>
                <c:pt idx="1103">
                  <c:v>0.01</c:v>
                </c:pt>
                <c:pt idx="1104">
                  <c:v>0.01</c:v>
                </c:pt>
                <c:pt idx="1105">
                  <c:v>0.01</c:v>
                </c:pt>
                <c:pt idx="1106">
                  <c:v>0.01</c:v>
                </c:pt>
                <c:pt idx="1107">
                  <c:v>0.01</c:v>
                </c:pt>
                <c:pt idx="1108">
                  <c:v>0.01</c:v>
                </c:pt>
                <c:pt idx="1109">
                  <c:v>0.01</c:v>
                </c:pt>
                <c:pt idx="1110">
                  <c:v>0.01</c:v>
                </c:pt>
                <c:pt idx="1111">
                  <c:v>0.01</c:v>
                </c:pt>
                <c:pt idx="1112">
                  <c:v>0.01</c:v>
                </c:pt>
                <c:pt idx="1113">
                  <c:v>0.01</c:v>
                </c:pt>
                <c:pt idx="1114">
                  <c:v>0.01</c:v>
                </c:pt>
                <c:pt idx="1115">
                  <c:v>7.4999999999999997E-3</c:v>
                </c:pt>
                <c:pt idx="1116">
                  <c:v>7.4999999999999997E-3</c:v>
                </c:pt>
                <c:pt idx="1117">
                  <c:v>7.4999999999999997E-3</c:v>
                </c:pt>
                <c:pt idx="1118">
                  <c:v>7.4999999999999997E-3</c:v>
                </c:pt>
                <c:pt idx="1119">
                  <c:v>7.4999999999999997E-3</c:v>
                </c:pt>
                <c:pt idx="1120">
                  <c:v>7.4999999999999997E-3</c:v>
                </c:pt>
                <c:pt idx="1121">
                  <c:v>7.4999999999999997E-3</c:v>
                </c:pt>
                <c:pt idx="1122">
                  <c:v>7.4999999999999997E-3</c:v>
                </c:pt>
                <c:pt idx="1123">
                  <c:v>7.4999999999999997E-3</c:v>
                </c:pt>
                <c:pt idx="1124">
                  <c:v>7.4999999999999997E-3</c:v>
                </c:pt>
                <c:pt idx="1125">
                  <c:v>7.4999999999999997E-3</c:v>
                </c:pt>
                <c:pt idx="1126">
                  <c:v>7.4999999999999997E-3</c:v>
                </c:pt>
                <c:pt idx="1127">
                  <c:v>7.4999999999999997E-3</c:v>
                </c:pt>
                <c:pt idx="1128">
                  <c:v>7.4999999999999997E-3</c:v>
                </c:pt>
                <c:pt idx="1129">
                  <c:v>7.4999999999999997E-3</c:v>
                </c:pt>
                <c:pt idx="1130">
                  <c:v>7.4999999999999997E-3</c:v>
                </c:pt>
                <c:pt idx="1131">
                  <c:v>7.4999999999999997E-3</c:v>
                </c:pt>
                <c:pt idx="1132">
                  <c:v>7.4999999999999997E-3</c:v>
                </c:pt>
                <c:pt idx="1133">
                  <c:v>7.4999999999999997E-3</c:v>
                </c:pt>
                <c:pt idx="1134">
                  <c:v>7.4999999999999997E-3</c:v>
                </c:pt>
                <c:pt idx="1135">
                  <c:v>7.4999999999999997E-3</c:v>
                </c:pt>
                <c:pt idx="1136">
                  <c:v>7.4999999999999997E-3</c:v>
                </c:pt>
                <c:pt idx="1137">
                  <c:v>7.4999999999999997E-3</c:v>
                </c:pt>
                <c:pt idx="1138">
                  <c:v>7.4999999999999997E-3</c:v>
                </c:pt>
                <c:pt idx="1139">
                  <c:v>7.4999999999999997E-3</c:v>
                </c:pt>
                <c:pt idx="1140">
                  <c:v>7.4999999999999997E-3</c:v>
                </c:pt>
                <c:pt idx="1141">
                  <c:v>7.4999999999999997E-3</c:v>
                </c:pt>
                <c:pt idx="1142">
                  <c:v>7.4999999999999997E-3</c:v>
                </c:pt>
                <c:pt idx="1143">
                  <c:v>7.4999999999999997E-3</c:v>
                </c:pt>
                <c:pt idx="1144">
                  <c:v>7.4999999999999997E-3</c:v>
                </c:pt>
                <c:pt idx="1145">
                  <c:v>7.4999999999999997E-3</c:v>
                </c:pt>
                <c:pt idx="1146">
                  <c:v>7.4999999999999997E-3</c:v>
                </c:pt>
                <c:pt idx="1147">
                  <c:v>5.0000000000000001E-3</c:v>
                </c:pt>
                <c:pt idx="1148">
                  <c:v>5.0000000000000001E-3</c:v>
                </c:pt>
                <c:pt idx="1149">
                  <c:v>5.0000000000000001E-3</c:v>
                </c:pt>
                <c:pt idx="1150">
                  <c:v>5.0000000000000001E-3</c:v>
                </c:pt>
                <c:pt idx="1151">
                  <c:v>5.0000000000000001E-3</c:v>
                </c:pt>
                <c:pt idx="1152">
                  <c:v>5.0000000000000001E-3</c:v>
                </c:pt>
                <c:pt idx="1153">
                  <c:v>5.0000000000000001E-3</c:v>
                </c:pt>
                <c:pt idx="1154">
                  <c:v>5.0000000000000001E-3</c:v>
                </c:pt>
                <c:pt idx="1155">
                  <c:v>5.0000000000000001E-3</c:v>
                </c:pt>
                <c:pt idx="1156">
                  <c:v>5.0000000000000001E-3</c:v>
                </c:pt>
                <c:pt idx="1157">
                  <c:v>5.0000000000000001E-3</c:v>
                </c:pt>
                <c:pt idx="1158">
                  <c:v>5.0000000000000001E-3</c:v>
                </c:pt>
                <c:pt idx="1159">
                  <c:v>5.0000000000000001E-3</c:v>
                </c:pt>
                <c:pt idx="1160">
                  <c:v>5.0000000000000001E-3</c:v>
                </c:pt>
                <c:pt idx="1161">
                  <c:v>5.0000000000000001E-3</c:v>
                </c:pt>
                <c:pt idx="1162">
                  <c:v>5.0000000000000001E-3</c:v>
                </c:pt>
                <c:pt idx="1163">
                  <c:v>5.0000000000000001E-3</c:v>
                </c:pt>
                <c:pt idx="1164">
                  <c:v>5.0000000000000001E-3</c:v>
                </c:pt>
                <c:pt idx="1165">
                  <c:v>5.0000000000000001E-3</c:v>
                </c:pt>
                <c:pt idx="1166">
                  <c:v>5.0000000000000001E-3</c:v>
                </c:pt>
                <c:pt idx="1167">
                  <c:v>5.0000000000000001E-3</c:v>
                </c:pt>
                <c:pt idx="1168">
                  <c:v>5.0000000000000001E-3</c:v>
                </c:pt>
                <c:pt idx="1169">
                  <c:v>5.0000000000000001E-3</c:v>
                </c:pt>
                <c:pt idx="1170">
                  <c:v>5.0000000000000001E-3</c:v>
                </c:pt>
                <c:pt idx="1171">
                  <c:v>5.0000000000000001E-3</c:v>
                </c:pt>
                <c:pt idx="1172">
                  <c:v>5.0000000000000001E-3</c:v>
                </c:pt>
                <c:pt idx="1173">
                  <c:v>5.0000000000000001E-3</c:v>
                </c:pt>
                <c:pt idx="1174">
                  <c:v>5.0000000000000001E-3</c:v>
                </c:pt>
                <c:pt idx="1175">
                  <c:v>5.0000000000000001E-3</c:v>
                </c:pt>
                <c:pt idx="1176">
                  <c:v>5.0000000000000001E-3</c:v>
                </c:pt>
                <c:pt idx="1177">
                  <c:v>2.5000000000000001E-3</c:v>
                </c:pt>
                <c:pt idx="1178">
                  <c:v>2.5000000000000001E-3</c:v>
                </c:pt>
                <c:pt idx="1179">
                  <c:v>2.5000000000000001E-3</c:v>
                </c:pt>
                <c:pt idx="1180">
                  <c:v>2.5000000000000001E-3</c:v>
                </c:pt>
                <c:pt idx="1181">
                  <c:v>2.5000000000000001E-3</c:v>
                </c:pt>
                <c:pt idx="1182">
                  <c:v>2.5000000000000001E-3</c:v>
                </c:pt>
                <c:pt idx="1183">
                  <c:v>2.5000000000000001E-3</c:v>
                </c:pt>
                <c:pt idx="1184">
                  <c:v>2.5000000000000001E-3</c:v>
                </c:pt>
                <c:pt idx="1185">
                  <c:v>2.5000000000000001E-3</c:v>
                </c:pt>
                <c:pt idx="1186">
                  <c:v>2.5000000000000001E-3</c:v>
                </c:pt>
                <c:pt idx="1187">
                  <c:v>2.5000000000000001E-3</c:v>
                </c:pt>
                <c:pt idx="1188">
                  <c:v>2.5000000000000001E-3</c:v>
                </c:pt>
                <c:pt idx="1189">
                  <c:v>2.5000000000000001E-3</c:v>
                </c:pt>
                <c:pt idx="1190">
                  <c:v>2.5000000000000001E-3</c:v>
                </c:pt>
                <c:pt idx="1191">
                  <c:v>2.5000000000000001E-3</c:v>
                </c:pt>
                <c:pt idx="1192">
                  <c:v>2.5000000000000001E-3</c:v>
                </c:pt>
                <c:pt idx="1193">
                  <c:v>2.5000000000000001E-3</c:v>
                </c:pt>
                <c:pt idx="1194">
                  <c:v>2.5000000000000001E-3</c:v>
                </c:pt>
                <c:pt idx="1195">
                  <c:v>2.5000000000000001E-3</c:v>
                </c:pt>
                <c:pt idx="1196">
                  <c:v>2.5000000000000001E-3</c:v>
                </c:pt>
                <c:pt idx="1197">
                  <c:v>2.5000000000000001E-3</c:v>
                </c:pt>
                <c:pt idx="1198">
                  <c:v>2.5000000000000001E-3</c:v>
                </c:pt>
                <c:pt idx="1199">
                  <c:v>2.5000000000000001E-3</c:v>
                </c:pt>
                <c:pt idx="1200">
                  <c:v>2.5000000000000001E-3</c:v>
                </c:pt>
                <c:pt idx="1201">
                  <c:v>2.5000000000000001E-3</c:v>
                </c:pt>
                <c:pt idx="1202">
                  <c:v>2.5000000000000001E-3</c:v>
                </c:pt>
                <c:pt idx="1203">
                  <c:v>2.5000000000000001E-3</c:v>
                </c:pt>
                <c:pt idx="1204">
                  <c:v>2.5000000000000001E-3</c:v>
                </c:pt>
                <c:pt idx="1205">
                  <c:v>2.5000000000000001E-3</c:v>
                </c:pt>
                <c:pt idx="1206">
                  <c:v>2.5000000000000001E-3</c:v>
                </c:pt>
                <c:pt idx="1207">
                  <c:v>2.5000000000000001E-3</c:v>
                </c:pt>
                <c:pt idx="1208">
                  <c:v>2.5000000000000001E-3</c:v>
                </c:pt>
                <c:pt idx="1209">
                  <c:v>1E-3</c:v>
                </c:pt>
                <c:pt idx="1210">
                  <c:v>1E-3</c:v>
                </c:pt>
                <c:pt idx="1211">
                  <c:v>1E-3</c:v>
                </c:pt>
                <c:pt idx="1212">
                  <c:v>1E-3</c:v>
                </c:pt>
                <c:pt idx="1213">
                  <c:v>1E-3</c:v>
                </c:pt>
                <c:pt idx="1214">
                  <c:v>1E-3</c:v>
                </c:pt>
                <c:pt idx="1215">
                  <c:v>1E-3</c:v>
                </c:pt>
                <c:pt idx="1216">
                  <c:v>1E-3</c:v>
                </c:pt>
                <c:pt idx="1217">
                  <c:v>1E-3</c:v>
                </c:pt>
                <c:pt idx="1218">
                  <c:v>1E-3</c:v>
                </c:pt>
                <c:pt idx="1219">
                  <c:v>1E-3</c:v>
                </c:pt>
                <c:pt idx="1220">
                  <c:v>1E-3</c:v>
                </c:pt>
                <c:pt idx="1221">
                  <c:v>1E-3</c:v>
                </c:pt>
                <c:pt idx="1222">
                  <c:v>1E-3</c:v>
                </c:pt>
                <c:pt idx="1223">
                  <c:v>1E-3</c:v>
                </c:pt>
                <c:pt idx="1224">
                  <c:v>1E-3</c:v>
                </c:pt>
                <c:pt idx="1225">
                  <c:v>1E-3</c:v>
                </c:pt>
                <c:pt idx="1226">
                  <c:v>1E-3</c:v>
                </c:pt>
                <c:pt idx="1227">
                  <c:v>1E-3</c:v>
                </c:pt>
                <c:pt idx="1228">
                  <c:v>1E-3</c:v>
                </c:pt>
                <c:pt idx="1229">
                  <c:v>1E-3</c:v>
                </c:pt>
                <c:pt idx="1230">
                  <c:v>1E-3</c:v>
                </c:pt>
                <c:pt idx="1231">
                  <c:v>1E-3</c:v>
                </c:pt>
                <c:pt idx="1232">
                  <c:v>1E-3</c:v>
                </c:pt>
                <c:pt idx="1233">
                  <c:v>1E-3</c:v>
                </c:pt>
                <c:pt idx="1234">
                  <c:v>1E-3</c:v>
                </c:pt>
                <c:pt idx="1235">
                  <c:v>1E-3</c:v>
                </c:pt>
                <c:pt idx="1236">
                  <c:v>1E-3</c:v>
                </c:pt>
                <c:pt idx="1237">
                  <c:v>1E-3</c:v>
                </c:pt>
                <c:pt idx="1238">
                  <c:v>1E-3</c:v>
                </c:pt>
                <c:pt idx="1239">
                  <c:v>1E-3</c:v>
                </c:pt>
                <c:pt idx="1240">
                  <c:v>1E-3</c:v>
                </c:pt>
                <c:pt idx="1241">
                  <c:v>1E-3</c:v>
                </c:pt>
                <c:pt idx="1242">
                  <c:v>1E-3</c:v>
                </c:pt>
                <c:pt idx="1243">
                  <c:v>1E-3</c:v>
                </c:pt>
                <c:pt idx="1244">
                  <c:v>1E-3</c:v>
                </c:pt>
                <c:pt idx="1245">
                  <c:v>1E-3</c:v>
                </c:pt>
                <c:pt idx="1246">
                  <c:v>1E-3</c:v>
                </c:pt>
                <c:pt idx="1247">
                  <c:v>1E-3</c:v>
                </c:pt>
                <c:pt idx="1248">
                  <c:v>1E-3</c:v>
                </c:pt>
                <c:pt idx="1249">
                  <c:v>1E-3</c:v>
                </c:pt>
                <c:pt idx="1250">
                  <c:v>1E-3</c:v>
                </c:pt>
                <c:pt idx="1251">
                  <c:v>1E-3</c:v>
                </c:pt>
                <c:pt idx="1252">
                  <c:v>1E-3</c:v>
                </c:pt>
                <c:pt idx="1253">
                  <c:v>1E-3</c:v>
                </c:pt>
                <c:pt idx="1254">
                  <c:v>1E-3</c:v>
                </c:pt>
                <c:pt idx="1255">
                  <c:v>1E-3</c:v>
                </c:pt>
                <c:pt idx="1256">
                  <c:v>1E-3</c:v>
                </c:pt>
                <c:pt idx="1257">
                  <c:v>1E-3</c:v>
                </c:pt>
                <c:pt idx="1258">
                  <c:v>1E-3</c:v>
                </c:pt>
                <c:pt idx="1259">
                  <c:v>1E-3</c:v>
                </c:pt>
                <c:pt idx="1260">
                  <c:v>1E-3</c:v>
                </c:pt>
                <c:pt idx="1261">
                  <c:v>1E-3</c:v>
                </c:pt>
                <c:pt idx="1262">
                  <c:v>1E-3</c:v>
                </c:pt>
                <c:pt idx="1263">
                  <c:v>1E-3</c:v>
                </c:pt>
                <c:pt idx="1264">
                  <c:v>1E-3</c:v>
                </c:pt>
                <c:pt idx="1265">
                  <c:v>1E-3</c:v>
                </c:pt>
                <c:pt idx="1266">
                  <c:v>1E-3</c:v>
                </c:pt>
                <c:pt idx="1267">
                  <c:v>1E-3</c:v>
                </c:pt>
                <c:pt idx="1268">
                  <c:v>1E-3</c:v>
                </c:pt>
                <c:pt idx="1269">
                  <c:v>1E-3</c:v>
                </c:pt>
                <c:pt idx="1270">
                  <c:v>1E-3</c:v>
                </c:pt>
                <c:pt idx="1271">
                  <c:v>1E-3</c:v>
                </c:pt>
                <c:pt idx="1272">
                  <c:v>1E-3</c:v>
                </c:pt>
                <c:pt idx="1273">
                  <c:v>1E-3</c:v>
                </c:pt>
                <c:pt idx="1274">
                  <c:v>1E-3</c:v>
                </c:pt>
                <c:pt idx="1275">
                  <c:v>1E-3</c:v>
                </c:pt>
                <c:pt idx="1276">
                  <c:v>1E-3</c:v>
                </c:pt>
                <c:pt idx="1277">
                  <c:v>1E-3</c:v>
                </c:pt>
                <c:pt idx="1278">
                  <c:v>1E-3</c:v>
                </c:pt>
                <c:pt idx="1279">
                  <c:v>1E-3</c:v>
                </c:pt>
                <c:pt idx="1280">
                  <c:v>1E-3</c:v>
                </c:pt>
                <c:pt idx="1281">
                  <c:v>1E-3</c:v>
                </c:pt>
                <c:pt idx="1282">
                  <c:v>1E-3</c:v>
                </c:pt>
                <c:pt idx="1283">
                  <c:v>1E-3</c:v>
                </c:pt>
                <c:pt idx="1284">
                  <c:v>1E-3</c:v>
                </c:pt>
                <c:pt idx="1285">
                  <c:v>1E-3</c:v>
                </c:pt>
                <c:pt idx="1286">
                  <c:v>1E-3</c:v>
                </c:pt>
                <c:pt idx="1287">
                  <c:v>1E-3</c:v>
                </c:pt>
                <c:pt idx="1288">
                  <c:v>1E-3</c:v>
                </c:pt>
                <c:pt idx="1289">
                  <c:v>1E-3</c:v>
                </c:pt>
                <c:pt idx="1290">
                  <c:v>1E-3</c:v>
                </c:pt>
                <c:pt idx="1291">
                  <c:v>1E-3</c:v>
                </c:pt>
                <c:pt idx="1292">
                  <c:v>1E-3</c:v>
                </c:pt>
                <c:pt idx="1293">
                  <c:v>1E-3</c:v>
                </c:pt>
                <c:pt idx="1294">
                  <c:v>1E-3</c:v>
                </c:pt>
                <c:pt idx="1295">
                  <c:v>1E-3</c:v>
                </c:pt>
                <c:pt idx="1296">
                  <c:v>1E-3</c:v>
                </c:pt>
                <c:pt idx="1297">
                  <c:v>1E-3</c:v>
                </c:pt>
                <c:pt idx="1298">
                  <c:v>1E-3</c:v>
                </c:pt>
                <c:pt idx="1299">
                  <c:v>1E-3</c:v>
                </c:pt>
                <c:pt idx="1300">
                  <c:v>1E-3</c:v>
                </c:pt>
                <c:pt idx="1301">
                  <c:v>1E-3</c:v>
                </c:pt>
                <c:pt idx="1302">
                  <c:v>1E-3</c:v>
                </c:pt>
                <c:pt idx="1303">
                  <c:v>1E-3</c:v>
                </c:pt>
                <c:pt idx="1304">
                  <c:v>1E-3</c:v>
                </c:pt>
                <c:pt idx="1305">
                  <c:v>1E-3</c:v>
                </c:pt>
                <c:pt idx="1306">
                  <c:v>1E-3</c:v>
                </c:pt>
                <c:pt idx="1307">
                  <c:v>1E-3</c:v>
                </c:pt>
                <c:pt idx="1308">
                  <c:v>1E-3</c:v>
                </c:pt>
                <c:pt idx="1309">
                  <c:v>1E-3</c:v>
                </c:pt>
                <c:pt idx="1310">
                  <c:v>1E-3</c:v>
                </c:pt>
                <c:pt idx="1311">
                  <c:v>1E-3</c:v>
                </c:pt>
                <c:pt idx="1312">
                  <c:v>1E-3</c:v>
                </c:pt>
                <c:pt idx="1313">
                  <c:v>1E-3</c:v>
                </c:pt>
                <c:pt idx="1314">
                  <c:v>1E-3</c:v>
                </c:pt>
                <c:pt idx="1315">
                  <c:v>1E-3</c:v>
                </c:pt>
                <c:pt idx="1316">
                  <c:v>1E-3</c:v>
                </c:pt>
                <c:pt idx="1317">
                  <c:v>1E-3</c:v>
                </c:pt>
                <c:pt idx="1318">
                  <c:v>1E-3</c:v>
                </c:pt>
                <c:pt idx="1319">
                  <c:v>1E-3</c:v>
                </c:pt>
                <c:pt idx="1320">
                  <c:v>1E-3</c:v>
                </c:pt>
                <c:pt idx="1321">
                  <c:v>1E-3</c:v>
                </c:pt>
                <c:pt idx="1322">
                  <c:v>1E-3</c:v>
                </c:pt>
                <c:pt idx="1323">
                  <c:v>1E-3</c:v>
                </c:pt>
                <c:pt idx="1324">
                  <c:v>1E-3</c:v>
                </c:pt>
                <c:pt idx="1325">
                  <c:v>1E-3</c:v>
                </c:pt>
                <c:pt idx="1326">
                  <c:v>1E-3</c:v>
                </c:pt>
                <c:pt idx="1327">
                  <c:v>1E-3</c:v>
                </c:pt>
                <c:pt idx="1328">
                  <c:v>1E-3</c:v>
                </c:pt>
                <c:pt idx="1329">
                  <c:v>1E-3</c:v>
                </c:pt>
                <c:pt idx="1330">
                  <c:v>1E-3</c:v>
                </c:pt>
                <c:pt idx="1331">
                  <c:v>1E-3</c:v>
                </c:pt>
                <c:pt idx="1332">
                  <c:v>1E-3</c:v>
                </c:pt>
                <c:pt idx="1333">
                  <c:v>1E-3</c:v>
                </c:pt>
                <c:pt idx="1334">
                  <c:v>1E-3</c:v>
                </c:pt>
                <c:pt idx="1335">
                  <c:v>1E-3</c:v>
                </c:pt>
                <c:pt idx="1336">
                  <c:v>1E-3</c:v>
                </c:pt>
                <c:pt idx="1337">
                  <c:v>1E-3</c:v>
                </c:pt>
                <c:pt idx="1338">
                  <c:v>1E-3</c:v>
                </c:pt>
                <c:pt idx="1339">
                  <c:v>1E-3</c:v>
                </c:pt>
                <c:pt idx="1340">
                  <c:v>1E-3</c:v>
                </c:pt>
                <c:pt idx="1341">
                  <c:v>1E-3</c:v>
                </c:pt>
                <c:pt idx="1342">
                  <c:v>1E-3</c:v>
                </c:pt>
                <c:pt idx="1343">
                  <c:v>1E-3</c:v>
                </c:pt>
                <c:pt idx="1344">
                  <c:v>1E-3</c:v>
                </c:pt>
                <c:pt idx="1345">
                  <c:v>1E-3</c:v>
                </c:pt>
                <c:pt idx="1346">
                  <c:v>1E-3</c:v>
                </c:pt>
                <c:pt idx="1347">
                  <c:v>1E-3</c:v>
                </c:pt>
                <c:pt idx="1348">
                  <c:v>1E-3</c:v>
                </c:pt>
                <c:pt idx="1349">
                  <c:v>1E-3</c:v>
                </c:pt>
                <c:pt idx="1350">
                  <c:v>1E-3</c:v>
                </c:pt>
                <c:pt idx="1351">
                  <c:v>1E-3</c:v>
                </c:pt>
                <c:pt idx="1352">
                  <c:v>1E-3</c:v>
                </c:pt>
                <c:pt idx="1353">
                  <c:v>1E-3</c:v>
                </c:pt>
                <c:pt idx="1354">
                  <c:v>1E-3</c:v>
                </c:pt>
                <c:pt idx="1355">
                  <c:v>1E-3</c:v>
                </c:pt>
                <c:pt idx="1356">
                  <c:v>1E-3</c:v>
                </c:pt>
                <c:pt idx="1357">
                  <c:v>1E-3</c:v>
                </c:pt>
                <c:pt idx="1358">
                  <c:v>1E-3</c:v>
                </c:pt>
                <c:pt idx="1359">
                  <c:v>1E-3</c:v>
                </c:pt>
                <c:pt idx="1360">
                  <c:v>1E-3</c:v>
                </c:pt>
                <c:pt idx="1361">
                  <c:v>1E-3</c:v>
                </c:pt>
                <c:pt idx="1362">
                  <c:v>1E-3</c:v>
                </c:pt>
                <c:pt idx="1363">
                  <c:v>1E-3</c:v>
                </c:pt>
                <c:pt idx="1364">
                  <c:v>1E-3</c:v>
                </c:pt>
                <c:pt idx="1365">
                  <c:v>1E-3</c:v>
                </c:pt>
                <c:pt idx="1366">
                  <c:v>1E-3</c:v>
                </c:pt>
                <c:pt idx="1367">
                  <c:v>1E-3</c:v>
                </c:pt>
                <c:pt idx="1368">
                  <c:v>1E-3</c:v>
                </c:pt>
                <c:pt idx="1369">
                  <c:v>1E-3</c:v>
                </c:pt>
                <c:pt idx="1370">
                  <c:v>1E-3</c:v>
                </c:pt>
                <c:pt idx="1371">
                  <c:v>1E-3</c:v>
                </c:pt>
                <c:pt idx="1372">
                  <c:v>1E-3</c:v>
                </c:pt>
                <c:pt idx="1373">
                  <c:v>1E-3</c:v>
                </c:pt>
                <c:pt idx="1374">
                  <c:v>1E-3</c:v>
                </c:pt>
                <c:pt idx="1375">
                  <c:v>1E-3</c:v>
                </c:pt>
                <c:pt idx="1376">
                  <c:v>1E-3</c:v>
                </c:pt>
                <c:pt idx="1377">
                  <c:v>1E-3</c:v>
                </c:pt>
                <c:pt idx="1378">
                  <c:v>1E-3</c:v>
                </c:pt>
                <c:pt idx="1379">
                  <c:v>1E-3</c:v>
                </c:pt>
                <c:pt idx="1380">
                  <c:v>1E-3</c:v>
                </c:pt>
                <c:pt idx="1381">
                  <c:v>1E-3</c:v>
                </c:pt>
                <c:pt idx="1382">
                  <c:v>1E-3</c:v>
                </c:pt>
                <c:pt idx="1383">
                  <c:v>1E-3</c:v>
                </c:pt>
                <c:pt idx="1384">
                  <c:v>1E-3</c:v>
                </c:pt>
                <c:pt idx="1385">
                  <c:v>1E-3</c:v>
                </c:pt>
                <c:pt idx="1386">
                  <c:v>1E-3</c:v>
                </c:pt>
                <c:pt idx="1387">
                  <c:v>1E-3</c:v>
                </c:pt>
                <c:pt idx="1388">
                  <c:v>1E-3</c:v>
                </c:pt>
                <c:pt idx="1389">
                  <c:v>1E-3</c:v>
                </c:pt>
                <c:pt idx="1390">
                  <c:v>1E-3</c:v>
                </c:pt>
                <c:pt idx="1391">
                  <c:v>1E-3</c:v>
                </c:pt>
                <c:pt idx="1392">
                  <c:v>1E-3</c:v>
                </c:pt>
                <c:pt idx="1393">
                  <c:v>1E-3</c:v>
                </c:pt>
                <c:pt idx="1394">
                  <c:v>1E-3</c:v>
                </c:pt>
                <c:pt idx="1395">
                  <c:v>1E-3</c:v>
                </c:pt>
                <c:pt idx="1396">
                  <c:v>1E-3</c:v>
                </c:pt>
                <c:pt idx="1397">
                  <c:v>1E-3</c:v>
                </c:pt>
                <c:pt idx="1398">
                  <c:v>1E-3</c:v>
                </c:pt>
                <c:pt idx="1399">
                  <c:v>1E-3</c:v>
                </c:pt>
                <c:pt idx="1400">
                  <c:v>1E-3</c:v>
                </c:pt>
                <c:pt idx="1401">
                  <c:v>1E-3</c:v>
                </c:pt>
                <c:pt idx="1402">
                  <c:v>1E-3</c:v>
                </c:pt>
                <c:pt idx="1403">
                  <c:v>1E-3</c:v>
                </c:pt>
                <c:pt idx="1404">
                  <c:v>1E-3</c:v>
                </c:pt>
                <c:pt idx="1405">
                  <c:v>1E-3</c:v>
                </c:pt>
                <c:pt idx="1406">
                  <c:v>1E-3</c:v>
                </c:pt>
                <c:pt idx="1407">
                  <c:v>1E-3</c:v>
                </c:pt>
                <c:pt idx="1408">
                  <c:v>1E-3</c:v>
                </c:pt>
                <c:pt idx="1409">
                  <c:v>1E-3</c:v>
                </c:pt>
                <c:pt idx="1410">
                  <c:v>1E-3</c:v>
                </c:pt>
                <c:pt idx="1411">
                  <c:v>1E-3</c:v>
                </c:pt>
                <c:pt idx="1412">
                  <c:v>1E-3</c:v>
                </c:pt>
                <c:pt idx="1413">
                  <c:v>1E-3</c:v>
                </c:pt>
                <c:pt idx="1414">
                  <c:v>1E-3</c:v>
                </c:pt>
                <c:pt idx="1415">
                  <c:v>1E-3</c:v>
                </c:pt>
                <c:pt idx="1416">
                  <c:v>1E-3</c:v>
                </c:pt>
                <c:pt idx="1417">
                  <c:v>1E-3</c:v>
                </c:pt>
                <c:pt idx="1418">
                  <c:v>1E-3</c:v>
                </c:pt>
                <c:pt idx="1419">
                  <c:v>1E-3</c:v>
                </c:pt>
                <c:pt idx="1420">
                  <c:v>1E-3</c:v>
                </c:pt>
                <c:pt idx="1421">
                  <c:v>1E-3</c:v>
                </c:pt>
                <c:pt idx="1422">
                  <c:v>1E-3</c:v>
                </c:pt>
                <c:pt idx="1423">
                  <c:v>1E-3</c:v>
                </c:pt>
                <c:pt idx="1424">
                  <c:v>1E-3</c:v>
                </c:pt>
                <c:pt idx="1425">
                  <c:v>1E-3</c:v>
                </c:pt>
                <c:pt idx="1426">
                  <c:v>1E-3</c:v>
                </c:pt>
                <c:pt idx="1427">
                  <c:v>1E-3</c:v>
                </c:pt>
                <c:pt idx="1428">
                  <c:v>1E-3</c:v>
                </c:pt>
                <c:pt idx="1429">
                  <c:v>1E-3</c:v>
                </c:pt>
                <c:pt idx="1430">
                  <c:v>1E-3</c:v>
                </c:pt>
                <c:pt idx="1431">
                  <c:v>1E-3</c:v>
                </c:pt>
                <c:pt idx="1432">
                  <c:v>1E-3</c:v>
                </c:pt>
                <c:pt idx="1433">
                  <c:v>1E-3</c:v>
                </c:pt>
                <c:pt idx="1434">
                  <c:v>1E-3</c:v>
                </c:pt>
                <c:pt idx="1435">
                  <c:v>1E-3</c:v>
                </c:pt>
                <c:pt idx="1436">
                  <c:v>1E-3</c:v>
                </c:pt>
                <c:pt idx="1437">
                  <c:v>1E-3</c:v>
                </c:pt>
                <c:pt idx="1438">
                  <c:v>1E-3</c:v>
                </c:pt>
                <c:pt idx="1439">
                  <c:v>1E-3</c:v>
                </c:pt>
                <c:pt idx="1440">
                  <c:v>1E-3</c:v>
                </c:pt>
                <c:pt idx="1441">
                  <c:v>1E-3</c:v>
                </c:pt>
                <c:pt idx="1442">
                  <c:v>1E-3</c:v>
                </c:pt>
                <c:pt idx="1443">
                  <c:v>1E-3</c:v>
                </c:pt>
                <c:pt idx="1444">
                  <c:v>1E-3</c:v>
                </c:pt>
                <c:pt idx="1445">
                  <c:v>1E-3</c:v>
                </c:pt>
                <c:pt idx="1446">
                  <c:v>1E-3</c:v>
                </c:pt>
                <c:pt idx="1447">
                  <c:v>1E-3</c:v>
                </c:pt>
                <c:pt idx="1448">
                  <c:v>1E-3</c:v>
                </c:pt>
                <c:pt idx="1449">
                  <c:v>1E-3</c:v>
                </c:pt>
                <c:pt idx="1450">
                  <c:v>1E-3</c:v>
                </c:pt>
                <c:pt idx="1451">
                  <c:v>1E-3</c:v>
                </c:pt>
                <c:pt idx="1452">
                  <c:v>1E-3</c:v>
                </c:pt>
                <c:pt idx="1453">
                  <c:v>1E-3</c:v>
                </c:pt>
                <c:pt idx="1454">
                  <c:v>1E-3</c:v>
                </c:pt>
                <c:pt idx="1455">
                  <c:v>1E-3</c:v>
                </c:pt>
                <c:pt idx="1456">
                  <c:v>1E-3</c:v>
                </c:pt>
                <c:pt idx="1457">
                  <c:v>1E-3</c:v>
                </c:pt>
                <c:pt idx="1458">
                  <c:v>1E-3</c:v>
                </c:pt>
                <c:pt idx="1459">
                  <c:v>1E-3</c:v>
                </c:pt>
                <c:pt idx="1460">
                  <c:v>1E-3</c:v>
                </c:pt>
                <c:pt idx="1461">
                  <c:v>1E-3</c:v>
                </c:pt>
                <c:pt idx="1462">
                  <c:v>1E-3</c:v>
                </c:pt>
                <c:pt idx="1463">
                  <c:v>1E-3</c:v>
                </c:pt>
                <c:pt idx="1464">
                  <c:v>1E-3</c:v>
                </c:pt>
                <c:pt idx="1465">
                  <c:v>1E-3</c:v>
                </c:pt>
                <c:pt idx="1466">
                  <c:v>1E-3</c:v>
                </c:pt>
                <c:pt idx="1467">
                  <c:v>1E-3</c:v>
                </c:pt>
                <c:pt idx="1468">
                  <c:v>1E-3</c:v>
                </c:pt>
                <c:pt idx="1469">
                  <c:v>1E-3</c:v>
                </c:pt>
                <c:pt idx="1470">
                  <c:v>1E-3</c:v>
                </c:pt>
                <c:pt idx="1471">
                  <c:v>1E-3</c:v>
                </c:pt>
                <c:pt idx="1472">
                  <c:v>1E-3</c:v>
                </c:pt>
                <c:pt idx="1473">
                  <c:v>1E-3</c:v>
                </c:pt>
                <c:pt idx="1474">
                  <c:v>1E-3</c:v>
                </c:pt>
                <c:pt idx="1475">
                  <c:v>1E-3</c:v>
                </c:pt>
                <c:pt idx="1476">
                  <c:v>1E-3</c:v>
                </c:pt>
                <c:pt idx="1477">
                  <c:v>1E-3</c:v>
                </c:pt>
                <c:pt idx="1478">
                  <c:v>1E-3</c:v>
                </c:pt>
                <c:pt idx="1479">
                  <c:v>1E-3</c:v>
                </c:pt>
                <c:pt idx="1480">
                  <c:v>1E-3</c:v>
                </c:pt>
                <c:pt idx="1481">
                  <c:v>1E-3</c:v>
                </c:pt>
                <c:pt idx="1482">
                  <c:v>1E-3</c:v>
                </c:pt>
                <c:pt idx="1483">
                  <c:v>1E-3</c:v>
                </c:pt>
                <c:pt idx="1484">
                  <c:v>1E-3</c:v>
                </c:pt>
                <c:pt idx="1485">
                  <c:v>1E-3</c:v>
                </c:pt>
                <c:pt idx="1486">
                  <c:v>1E-3</c:v>
                </c:pt>
                <c:pt idx="1487">
                  <c:v>1E-3</c:v>
                </c:pt>
                <c:pt idx="1488">
                  <c:v>1E-3</c:v>
                </c:pt>
                <c:pt idx="1489">
                  <c:v>1E-3</c:v>
                </c:pt>
                <c:pt idx="1490">
                  <c:v>1E-3</c:v>
                </c:pt>
                <c:pt idx="1491">
                  <c:v>1E-3</c:v>
                </c:pt>
                <c:pt idx="1492">
                  <c:v>1E-3</c:v>
                </c:pt>
                <c:pt idx="1493">
                  <c:v>1E-3</c:v>
                </c:pt>
                <c:pt idx="1494">
                  <c:v>1E-3</c:v>
                </c:pt>
                <c:pt idx="1495">
                  <c:v>1E-3</c:v>
                </c:pt>
                <c:pt idx="1496">
                  <c:v>1E-3</c:v>
                </c:pt>
                <c:pt idx="1497">
                  <c:v>1E-3</c:v>
                </c:pt>
                <c:pt idx="1498">
                  <c:v>1E-3</c:v>
                </c:pt>
                <c:pt idx="1499">
                  <c:v>1E-3</c:v>
                </c:pt>
                <c:pt idx="1500">
                  <c:v>1E-3</c:v>
                </c:pt>
                <c:pt idx="1501">
                  <c:v>1E-3</c:v>
                </c:pt>
                <c:pt idx="1502">
                  <c:v>1E-3</c:v>
                </c:pt>
                <c:pt idx="1503">
                  <c:v>1E-3</c:v>
                </c:pt>
                <c:pt idx="1504">
                  <c:v>1E-3</c:v>
                </c:pt>
              </c:numCache>
            </c:numRef>
          </c:val>
          <c:smooth val="0"/>
          <c:extLst>
            <c:ext xmlns:c16="http://schemas.microsoft.com/office/drawing/2014/chart" uri="{C3380CC4-5D6E-409C-BE32-E72D297353CC}">
              <c16:uniqueId val="{00000001-E5E9-4F9B-A830-2E84B0DADA52}"/>
            </c:ext>
          </c:extLst>
        </c:ser>
        <c:ser>
          <c:idx val="2"/>
          <c:order val="2"/>
          <c:tx>
            <c:strRef>
              <c:f>'Interest rate'!$AB$4</c:f>
              <c:strCache>
                <c:ptCount val="1"/>
                <c:pt idx="0">
                  <c:v>ECB</c:v>
                </c:pt>
              </c:strCache>
            </c:strRef>
          </c:tx>
          <c:spPr>
            <a:ln w="19050" cap="rnd">
              <a:solidFill>
                <a:srgbClr val="0A8DDF"/>
              </a:solidFill>
              <a:round/>
            </a:ln>
            <a:effectLst/>
          </c:spPr>
          <c:marker>
            <c:symbol val="none"/>
          </c:marker>
          <c:cat>
            <c:numRef>
              <c:f>'Interest rate'!$Y$5:$Y$1509</c:f>
              <c:numCache>
                <c:formatCode>m/d/yyyy</c:formatCode>
                <c:ptCount val="1505"/>
                <c:pt idx="0">
                  <c:v>46300</c:v>
                </c:pt>
                <c:pt idx="1">
                  <c:v>46297</c:v>
                </c:pt>
                <c:pt idx="2">
                  <c:v>46296</c:v>
                </c:pt>
                <c:pt idx="3">
                  <c:v>46295</c:v>
                </c:pt>
                <c:pt idx="4">
                  <c:v>46294</c:v>
                </c:pt>
                <c:pt idx="5">
                  <c:v>46293</c:v>
                </c:pt>
                <c:pt idx="6">
                  <c:v>46290</c:v>
                </c:pt>
                <c:pt idx="7">
                  <c:v>46289</c:v>
                </c:pt>
                <c:pt idx="8">
                  <c:v>46288</c:v>
                </c:pt>
                <c:pt idx="9">
                  <c:v>46287</c:v>
                </c:pt>
                <c:pt idx="10">
                  <c:v>46286</c:v>
                </c:pt>
                <c:pt idx="11">
                  <c:v>46283</c:v>
                </c:pt>
                <c:pt idx="12">
                  <c:v>46282</c:v>
                </c:pt>
                <c:pt idx="13">
                  <c:v>46281</c:v>
                </c:pt>
                <c:pt idx="14">
                  <c:v>46280</c:v>
                </c:pt>
                <c:pt idx="15">
                  <c:v>46279</c:v>
                </c:pt>
                <c:pt idx="16">
                  <c:v>46276</c:v>
                </c:pt>
                <c:pt idx="17">
                  <c:v>46275</c:v>
                </c:pt>
                <c:pt idx="18">
                  <c:v>46274</c:v>
                </c:pt>
                <c:pt idx="19">
                  <c:v>46273</c:v>
                </c:pt>
                <c:pt idx="20">
                  <c:v>46269</c:v>
                </c:pt>
                <c:pt idx="21">
                  <c:v>46268</c:v>
                </c:pt>
                <c:pt idx="22">
                  <c:v>46267</c:v>
                </c:pt>
                <c:pt idx="23">
                  <c:v>46266</c:v>
                </c:pt>
                <c:pt idx="24">
                  <c:v>46265</c:v>
                </c:pt>
                <c:pt idx="25">
                  <c:v>46262</c:v>
                </c:pt>
                <c:pt idx="26">
                  <c:v>46261</c:v>
                </c:pt>
                <c:pt idx="27">
                  <c:v>46260</c:v>
                </c:pt>
                <c:pt idx="28">
                  <c:v>46259</c:v>
                </c:pt>
                <c:pt idx="29">
                  <c:v>46258</c:v>
                </c:pt>
                <c:pt idx="30">
                  <c:v>46255</c:v>
                </c:pt>
                <c:pt idx="31">
                  <c:v>46254</c:v>
                </c:pt>
                <c:pt idx="32">
                  <c:v>46253</c:v>
                </c:pt>
                <c:pt idx="33">
                  <c:v>46252</c:v>
                </c:pt>
                <c:pt idx="34">
                  <c:v>46251</c:v>
                </c:pt>
                <c:pt idx="35">
                  <c:v>46248</c:v>
                </c:pt>
                <c:pt idx="36">
                  <c:v>46247</c:v>
                </c:pt>
                <c:pt idx="37">
                  <c:v>46246</c:v>
                </c:pt>
                <c:pt idx="38">
                  <c:v>46245</c:v>
                </c:pt>
                <c:pt idx="39">
                  <c:v>46244</c:v>
                </c:pt>
                <c:pt idx="40">
                  <c:v>46241</c:v>
                </c:pt>
                <c:pt idx="41">
                  <c:v>46240</c:v>
                </c:pt>
                <c:pt idx="42">
                  <c:v>46239</c:v>
                </c:pt>
                <c:pt idx="43">
                  <c:v>46238</c:v>
                </c:pt>
                <c:pt idx="44">
                  <c:v>46237</c:v>
                </c:pt>
                <c:pt idx="45">
                  <c:v>46234</c:v>
                </c:pt>
                <c:pt idx="46">
                  <c:v>46233</c:v>
                </c:pt>
                <c:pt idx="47">
                  <c:v>46232</c:v>
                </c:pt>
                <c:pt idx="48">
                  <c:v>46231</c:v>
                </c:pt>
                <c:pt idx="49">
                  <c:v>46230</c:v>
                </c:pt>
                <c:pt idx="50">
                  <c:v>46227</c:v>
                </c:pt>
                <c:pt idx="51">
                  <c:v>46226</c:v>
                </c:pt>
                <c:pt idx="52">
                  <c:v>46225</c:v>
                </c:pt>
                <c:pt idx="53">
                  <c:v>46224</c:v>
                </c:pt>
                <c:pt idx="54">
                  <c:v>46223</c:v>
                </c:pt>
                <c:pt idx="55">
                  <c:v>46220</c:v>
                </c:pt>
                <c:pt idx="56">
                  <c:v>46219</c:v>
                </c:pt>
                <c:pt idx="57">
                  <c:v>46218</c:v>
                </c:pt>
                <c:pt idx="58">
                  <c:v>46217</c:v>
                </c:pt>
                <c:pt idx="59">
                  <c:v>46216</c:v>
                </c:pt>
                <c:pt idx="60">
                  <c:v>46213</c:v>
                </c:pt>
                <c:pt idx="61">
                  <c:v>46212</c:v>
                </c:pt>
                <c:pt idx="62">
                  <c:v>46211</c:v>
                </c:pt>
                <c:pt idx="63">
                  <c:v>46210</c:v>
                </c:pt>
                <c:pt idx="64">
                  <c:v>46209</c:v>
                </c:pt>
                <c:pt idx="65">
                  <c:v>46206</c:v>
                </c:pt>
                <c:pt idx="66">
                  <c:v>46205</c:v>
                </c:pt>
                <c:pt idx="67">
                  <c:v>46204</c:v>
                </c:pt>
                <c:pt idx="68">
                  <c:v>46203</c:v>
                </c:pt>
                <c:pt idx="69">
                  <c:v>46202</c:v>
                </c:pt>
                <c:pt idx="70">
                  <c:v>46199</c:v>
                </c:pt>
                <c:pt idx="71">
                  <c:v>46198</c:v>
                </c:pt>
                <c:pt idx="72">
                  <c:v>46197</c:v>
                </c:pt>
                <c:pt idx="73">
                  <c:v>46196</c:v>
                </c:pt>
                <c:pt idx="74">
                  <c:v>46195</c:v>
                </c:pt>
                <c:pt idx="75">
                  <c:v>46191</c:v>
                </c:pt>
                <c:pt idx="76">
                  <c:v>46190</c:v>
                </c:pt>
                <c:pt idx="77">
                  <c:v>46189</c:v>
                </c:pt>
                <c:pt idx="78">
                  <c:v>46188</c:v>
                </c:pt>
                <c:pt idx="79">
                  <c:v>46185</c:v>
                </c:pt>
                <c:pt idx="80">
                  <c:v>46184</c:v>
                </c:pt>
                <c:pt idx="81">
                  <c:v>46183</c:v>
                </c:pt>
                <c:pt idx="82">
                  <c:v>46182</c:v>
                </c:pt>
                <c:pt idx="83">
                  <c:v>46181</c:v>
                </c:pt>
                <c:pt idx="84">
                  <c:v>46178</c:v>
                </c:pt>
                <c:pt idx="85">
                  <c:v>46177</c:v>
                </c:pt>
                <c:pt idx="86">
                  <c:v>46176</c:v>
                </c:pt>
                <c:pt idx="87">
                  <c:v>46175</c:v>
                </c:pt>
                <c:pt idx="88">
                  <c:v>46174</c:v>
                </c:pt>
                <c:pt idx="89">
                  <c:v>46171</c:v>
                </c:pt>
                <c:pt idx="90">
                  <c:v>46170</c:v>
                </c:pt>
                <c:pt idx="91">
                  <c:v>46169</c:v>
                </c:pt>
                <c:pt idx="92">
                  <c:v>46168</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46066</c:v>
                </c:pt>
                <c:pt idx="163">
                  <c:v>46065</c:v>
                </c:pt>
                <c:pt idx="164">
                  <c:v>46064</c:v>
                </c:pt>
                <c:pt idx="165">
                  <c:v>46063</c:v>
                </c:pt>
                <c:pt idx="166">
                  <c:v>46062</c:v>
                </c:pt>
                <c:pt idx="167">
                  <c:v>46059</c:v>
                </c:pt>
                <c:pt idx="168">
                  <c:v>46058</c:v>
                </c:pt>
                <c:pt idx="169">
                  <c:v>46057</c:v>
                </c:pt>
                <c:pt idx="170">
                  <c:v>46056</c:v>
                </c:pt>
                <c:pt idx="171">
                  <c:v>46055</c:v>
                </c:pt>
                <c:pt idx="172">
                  <c:v>46052</c:v>
                </c:pt>
                <c:pt idx="173">
                  <c:v>46051</c:v>
                </c:pt>
                <c:pt idx="174">
                  <c:v>46050</c:v>
                </c:pt>
                <c:pt idx="175">
                  <c:v>46049</c:v>
                </c:pt>
                <c:pt idx="176">
                  <c:v>46048</c:v>
                </c:pt>
                <c:pt idx="177">
                  <c:v>46045</c:v>
                </c:pt>
                <c:pt idx="178">
                  <c:v>46044</c:v>
                </c:pt>
                <c:pt idx="179">
                  <c:v>46043</c:v>
                </c:pt>
                <c:pt idx="180">
                  <c:v>46042</c:v>
                </c:pt>
                <c:pt idx="181">
                  <c:v>46038</c:v>
                </c:pt>
                <c:pt idx="182">
                  <c:v>46037</c:v>
                </c:pt>
                <c:pt idx="183">
                  <c:v>46036</c:v>
                </c:pt>
                <c:pt idx="184">
                  <c:v>46035</c:v>
                </c:pt>
                <c:pt idx="185">
                  <c:v>46034</c:v>
                </c:pt>
                <c:pt idx="186">
                  <c:v>46031</c:v>
                </c:pt>
                <c:pt idx="187">
                  <c:v>46030</c:v>
                </c:pt>
                <c:pt idx="188">
                  <c:v>46029</c:v>
                </c:pt>
                <c:pt idx="189">
                  <c:v>46028</c:v>
                </c:pt>
                <c:pt idx="190">
                  <c:v>46027</c:v>
                </c:pt>
                <c:pt idx="191">
                  <c:v>46024</c:v>
                </c:pt>
                <c:pt idx="192">
                  <c:v>46022</c:v>
                </c:pt>
                <c:pt idx="193">
                  <c:v>46021</c:v>
                </c:pt>
                <c:pt idx="194">
                  <c:v>46020</c:v>
                </c:pt>
                <c:pt idx="195">
                  <c:v>46017</c:v>
                </c:pt>
                <c:pt idx="196">
                  <c:v>46015</c:v>
                </c:pt>
                <c:pt idx="197">
                  <c:v>46014</c:v>
                </c:pt>
                <c:pt idx="198">
                  <c:v>46013</c:v>
                </c:pt>
                <c:pt idx="199">
                  <c:v>46010</c:v>
                </c:pt>
                <c:pt idx="200">
                  <c:v>46009</c:v>
                </c:pt>
                <c:pt idx="201">
                  <c:v>46008</c:v>
                </c:pt>
                <c:pt idx="202">
                  <c:v>46007</c:v>
                </c:pt>
                <c:pt idx="203">
                  <c:v>46006</c:v>
                </c:pt>
                <c:pt idx="204">
                  <c:v>46003</c:v>
                </c:pt>
                <c:pt idx="205">
                  <c:v>46002</c:v>
                </c:pt>
                <c:pt idx="206">
                  <c:v>46001</c:v>
                </c:pt>
                <c:pt idx="207">
                  <c:v>46000</c:v>
                </c:pt>
                <c:pt idx="208">
                  <c:v>45999</c:v>
                </c:pt>
                <c:pt idx="209">
                  <c:v>45996</c:v>
                </c:pt>
                <c:pt idx="210">
                  <c:v>45995</c:v>
                </c:pt>
                <c:pt idx="211">
                  <c:v>45994</c:v>
                </c:pt>
                <c:pt idx="212">
                  <c:v>45993</c:v>
                </c:pt>
                <c:pt idx="213">
                  <c:v>45992</c:v>
                </c:pt>
                <c:pt idx="214">
                  <c:v>45989</c:v>
                </c:pt>
                <c:pt idx="215">
                  <c:v>45987</c:v>
                </c:pt>
                <c:pt idx="216">
                  <c:v>45986</c:v>
                </c:pt>
                <c:pt idx="217">
                  <c:v>45985</c:v>
                </c:pt>
                <c:pt idx="218">
                  <c:v>45982</c:v>
                </c:pt>
                <c:pt idx="219">
                  <c:v>45981</c:v>
                </c:pt>
                <c:pt idx="220">
                  <c:v>45980</c:v>
                </c:pt>
                <c:pt idx="221">
                  <c:v>45979</c:v>
                </c:pt>
                <c:pt idx="222">
                  <c:v>45978</c:v>
                </c:pt>
                <c:pt idx="223">
                  <c:v>45975</c:v>
                </c:pt>
                <c:pt idx="224">
                  <c:v>45974</c:v>
                </c:pt>
                <c:pt idx="225">
                  <c:v>45973</c:v>
                </c:pt>
                <c:pt idx="226">
                  <c:v>45971</c:v>
                </c:pt>
                <c:pt idx="227">
                  <c:v>45968</c:v>
                </c:pt>
                <c:pt idx="228">
                  <c:v>45967</c:v>
                </c:pt>
                <c:pt idx="229">
                  <c:v>45966</c:v>
                </c:pt>
                <c:pt idx="230">
                  <c:v>45965</c:v>
                </c:pt>
                <c:pt idx="231">
                  <c:v>45964</c:v>
                </c:pt>
                <c:pt idx="232">
                  <c:v>45961</c:v>
                </c:pt>
                <c:pt idx="233">
                  <c:v>45960</c:v>
                </c:pt>
                <c:pt idx="234">
                  <c:v>45959</c:v>
                </c:pt>
                <c:pt idx="235">
                  <c:v>45958</c:v>
                </c:pt>
                <c:pt idx="236">
                  <c:v>45957</c:v>
                </c:pt>
                <c:pt idx="237">
                  <c:v>45954</c:v>
                </c:pt>
                <c:pt idx="238">
                  <c:v>45953</c:v>
                </c:pt>
                <c:pt idx="239">
                  <c:v>45952</c:v>
                </c:pt>
                <c:pt idx="240">
                  <c:v>45951</c:v>
                </c:pt>
                <c:pt idx="241">
                  <c:v>45950</c:v>
                </c:pt>
                <c:pt idx="242">
                  <c:v>45947</c:v>
                </c:pt>
                <c:pt idx="243">
                  <c:v>45946</c:v>
                </c:pt>
                <c:pt idx="244">
                  <c:v>45945</c:v>
                </c:pt>
                <c:pt idx="245">
                  <c:v>45944</c:v>
                </c:pt>
                <c:pt idx="246">
                  <c:v>45940</c:v>
                </c:pt>
                <c:pt idx="247">
                  <c:v>45939</c:v>
                </c:pt>
                <c:pt idx="248">
                  <c:v>45938</c:v>
                </c:pt>
                <c:pt idx="249">
                  <c:v>45937</c:v>
                </c:pt>
                <c:pt idx="250">
                  <c:v>45936</c:v>
                </c:pt>
                <c:pt idx="251">
                  <c:v>45933</c:v>
                </c:pt>
                <c:pt idx="252">
                  <c:v>45932</c:v>
                </c:pt>
                <c:pt idx="253">
                  <c:v>45931</c:v>
                </c:pt>
                <c:pt idx="254">
                  <c:v>45930</c:v>
                </c:pt>
                <c:pt idx="255">
                  <c:v>45929</c:v>
                </c:pt>
                <c:pt idx="256">
                  <c:v>45926</c:v>
                </c:pt>
                <c:pt idx="257">
                  <c:v>45925</c:v>
                </c:pt>
                <c:pt idx="258">
                  <c:v>45924</c:v>
                </c:pt>
                <c:pt idx="259">
                  <c:v>45923</c:v>
                </c:pt>
                <c:pt idx="260">
                  <c:v>45922</c:v>
                </c:pt>
                <c:pt idx="261">
                  <c:v>45919</c:v>
                </c:pt>
                <c:pt idx="262">
                  <c:v>45918</c:v>
                </c:pt>
                <c:pt idx="263">
                  <c:v>45917</c:v>
                </c:pt>
                <c:pt idx="264">
                  <c:v>45916</c:v>
                </c:pt>
                <c:pt idx="265">
                  <c:v>45915</c:v>
                </c:pt>
                <c:pt idx="266">
                  <c:v>45912</c:v>
                </c:pt>
                <c:pt idx="267">
                  <c:v>45911</c:v>
                </c:pt>
                <c:pt idx="268">
                  <c:v>45910</c:v>
                </c:pt>
                <c:pt idx="269">
                  <c:v>45909</c:v>
                </c:pt>
                <c:pt idx="270">
                  <c:v>45908</c:v>
                </c:pt>
                <c:pt idx="271">
                  <c:v>45905</c:v>
                </c:pt>
                <c:pt idx="272">
                  <c:v>45904</c:v>
                </c:pt>
                <c:pt idx="273">
                  <c:v>45903</c:v>
                </c:pt>
                <c:pt idx="274">
                  <c:v>45902</c:v>
                </c:pt>
                <c:pt idx="275">
                  <c:v>45898</c:v>
                </c:pt>
                <c:pt idx="276">
                  <c:v>45897</c:v>
                </c:pt>
                <c:pt idx="277">
                  <c:v>45896</c:v>
                </c:pt>
                <c:pt idx="278">
                  <c:v>45895</c:v>
                </c:pt>
                <c:pt idx="279">
                  <c:v>45894</c:v>
                </c:pt>
                <c:pt idx="280">
                  <c:v>45891</c:v>
                </c:pt>
                <c:pt idx="281">
                  <c:v>45890</c:v>
                </c:pt>
                <c:pt idx="282">
                  <c:v>45889</c:v>
                </c:pt>
                <c:pt idx="283">
                  <c:v>45888</c:v>
                </c:pt>
                <c:pt idx="284">
                  <c:v>45887</c:v>
                </c:pt>
                <c:pt idx="285">
                  <c:v>45884</c:v>
                </c:pt>
                <c:pt idx="286">
                  <c:v>45883</c:v>
                </c:pt>
                <c:pt idx="287">
                  <c:v>45882</c:v>
                </c:pt>
                <c:pt idx="288">
                  <c:v>45881</c:v>
                </c:pt>
                <c:pt idx="289">
                  <c:v>45880</c:v>
                </c:pt>
                <c:pt idx="290">
                  <c:v>45877</c:v>
                </c:pt>
                <c:pt idx="291">
                  <c:v>45876</c:v>
                </c:pt>
                <c:pt idx="292">
                  <c:v>45875</c:v>
                </c:pt>
                <c:pt idx="293">
                  <c:v>45874</c:v>
                </c:pt>
                <c:pt idx="294">
                  <c:v>45873</c:v>
                </c:pt>
                <c:pt idx="295">
                  <c:v>45870</c:v>
                </c:pt>
                <c:pt idx="296">
                  <c:v>45869</c:v>
                </c:pt>
                <c:pt idx="297">
                  <c:v>45868</c:v>
                </c:pt>
                <c:pt idx="298">
                  <c:v>45867</c:v>
                </c:pt>
                <c:pt idx="299">
                  <c:v>45866</c:v>
                </c:pt>
                <c:pt idx="300">
                  <c:v>45863</c:v>
                </c:pt>
                <c:pt idx="301">
                  <c:v>45862</c:v>
                </c:pt>
                <c:pt idx="302">
                  <c:v>45861</c:v>
                </c:pt>
                <c:pt idx="303">
                  <c:v>45860</c:v>
                </c:pt>
                <c:pt idx="304">
                  <c:v>45859</c:v>
                </c:pt>
                <c:pt idx="305">
                  <c:v>45856</c:v>
                </c:pt>
                <c:pt idx="306">
                  <c:v>45855</c:v>
                </c:pt>
                <c:pt idx="307">
                  <c:v>45854</c:v>
                </c:pt>
                <c:pt idx="308">
                  <c:v>45853</c:v>
                </c:pt>
                <c:pt idx="309">
                  <c:v>45852</c:v>
                </c:pt>
                <c:pt idx="310">
                  <c:v>45849</c:v>
                </c:pt>
                <c:pt idx="311">
                  <c:v>45848</c:v>
                </c:pt>
                <c:pt idx="312">
                  <c:v>45847</c:v>
                </c:pt>
                <c:pt idx="313">
                  <c:v>45846</c:v>
                </c:pt>
                <c:pt idx="314">
                  <c:v>45845</c:v>
                </c:pt>
                <c:pt idx="315">
                  <c:v>45841</c:v>
                </c:pt>
                <c:pt idx="316">
                  <c:v>45840</c:v>
                </c:pt>
                <c:pt idx="317">
                  <c:v>45839</c:v>
                </c:pt>
                <c:pt idx="318">
                  <c:v>45838</c:v>
                </c:pt>
                <c:pt idx="319">
                  <c:v>45835</c:v>
                </c:pt>
                <c:pt idx="320">
                  <c:v>45834</c:v>
                </c:pt>
                <c:pt idx="321">
                  <c:v>45833</c:v>
                </c:pt>
                <c:pt idx="322">
                  <c:v>45832</c:v>
                </c:pt>
                <c:pt idx="323">
                  <c:v>45831</c:v>
                </c:pt>
                <c:pt idx="324">
                  <c:v>45828</c:v>
                </c:pt>
                <c:pt idx="325">
                  <c:v>45826</c:v>
                </c:pt>
                <c:pt idx="326">
                  <c:v>45825</c:v>
                </c:pt>
                <c:pt idx="327">
                  <c:v>45824</c:v>
                </c:pt>
                <c:pt idx="328">
                  <c:v>45821</c:v>
                </c:pt>
                <c:pt idx="329">
                  <c:v>45820</c:v>
                </c:pt>
                <c:pt idx="330">
                  <c:v>45819</c:v>
                </c:pt>
                <c:pt idx="331">
                  <c:v>45818</c:v>
                </c:pt>
                <c:pt idx="332">
                  <c:v>45817</c:v>
                </c:pt>
                <c:pt idx="333">
                  <c:v>45814</c:v>
                </c:pt>
                <c:pt idx="334">
                  <c:v>45813</c:v>
                </c:pt>
                <c:pt idx="335">
                  <c:v>45812</c:v>
                </c:pt>
                <c:pt idx="336">
                  <c:v>45811</c:v>
                </c:pt>
                <c:pt idx="337">
                  <c:v>45810</c:v>
                </c:pt>
                <c:pt idx="338">
                  <c:v>45807</c:v>
                </c:pt>
                <c:pt idx="339">
                  <c:v>45806</c:v>
                </c:pt>
                <c:pt idx="340">
                  <c:v>45805</c:v>
                </c:pt>
                <c:pt idx="341">
                  <c:v>45804</c:v>
                </c:pt>
                <c:pt idx="342">
                  <c:v>45800</c:v>
                </c:pt>
                <c:pt idx="343">
                  <c:v>45799</c:v>
                </c:pt>
                <c:pt idx="344">
                  <c:v>45798</c:v>
                </c:pt>
                <c:pt idx="345">
                  <c:v>45797</c:v>
                </c:pt>
                <c:pt idx="346">
                  <c:v>45796</c:v>
                </c:pt>
                <c:pt idx="347">
                  <c:v>45793</c:v>
                </c:pt>
                <c:pt idx="348">
                  <c:v>45792</c:v>
                </c:pt>
                <c:pt idx="349">
                  <c:v>45791</c:v>
                </c:pt>
                <c:pt idx="350">
                  <c:v>45790</c:v>
                </c:pt>
                <c:pt idx="351">
                  <c:v>45789</c:v>
                </c:pt>
                <c:pt idx="352">
                  <c:v>45786</c:v>
                </c:pt>
                <c:pt idx="353">
                  <c:v>45785</c:v>
                </c:pt>
                <c:pt idx="354">
                  <c:v>45784</c:v>
                </c:pt>
                <c:pt idx="355">
                  <c:v>45783</c:v>
                </c:pt>
                <c:pt idx="356">
                  <c:v>45782</c:v>
                </c:pt>
                <c:pt idx="357">
                  <c:v>45779</c:v>
                </c:pt>
                <c:pt idx="358">
                  <c:v>45778</c:v>
                </c:pt>
                <c:pt idx="359">
                  <c:v>45777</c:v>
                </c:pt>
                <c:pt idx="360">
                  <c:v>45776</c:v>
                </c:pt>
                <c:pt idx="361">
                  <c:v>45775</c:v>
                </c:pt>
                <c:pt idx="362">
                  <c:v>45772</c:v>
                </c:pt>
                <c:pt idx="363">
                  <c:v>45771</c:v>
                </c:pt>
                <c:pt idx="364">
                  <c:v>45770</c:v>
                </c:pt>
                <c:pt idx="365">
                  <c:v>45769</c:v>
                </c:pt>
                <c:pt idx="366">
                  <c:v>45768</c:v>
                </c:pt>
                <c:pt idx="367">
                  <c:v>45765</c:v>
                </c:pt>
                <c:pt idx="368">
                  <c:v>45764</c:v>
                </c:pt>
                <c:pt idx="369">
                  <c:v>45763</c:v>
                </c:pt>
                <c:pt idx="370">
                  <c:v>45762</c:v>
                </c:pt>
                <c:pt idx="371">
                  <c:v>45761</c:v>
                </c:pt>
                <c:pt idx="372">
                  <c:v>45758</c:v>
                </c:pt>
                <c:pt idx="373">
                  <c:v>45757</c:v>
                </c:pt>
                <c:pt idx="374">
                  <c:v>45756</c:v>
                </c:pt>
                <c:pt idx="375">
                  <c:v>45755</c:v>
                </c:pt>
                <c:pt idx="376">
                  <c:v>45754</c:v>
                </c:pt>
                <c:pt idx="377">
                  <c:v>45751</c:v>
                </c:pt>
                <c:pt idx="378">
                  <c:v>45750</c:v>
                </c:pt>
                <c:pt idx="379">
                  <c:v>45749</c:v>
                </c:pt>
                <c:pt idx="380">
                  <c:v>45748</c:v>
                </c:pt>
                <c:pt idx="381">
                  <c:v>45747</c:v>
                </c:pt>
                <c:pt idx="382">
                  <c:v>45744</c:v>
                </c:pt>
                <c:pt idx="383">
                  <c:v>45743</c:v>
                </c:pt>
                <c:pt idx="384">
                  <c:v>45742</c:v>
                </c:pt>
                <c:pt idx="385">
                  <c:v>45741</c:v>
                </c:pt>
                <c:pt idx="386">
                  <c:v>45740</c:v>
                </c:pt>
                <c:pt idx="387">
                  <c:v>45737</c:v>
                </c:pt>
                <c:pt idx="388">
                  <c:v>45736</c:v>
                </c:pt>
                <c:pt idx="389">
                  <c:v>45735</c:v>
                </c:pt>
                <c:pt idx="390">
                  <c:v>45734</c:v>
                </c:pt>
                <c:pt idx="391">
                  <c:v>45733</c:v>
                </c:pt>
                <c:pt idx="392">
                  <c:v>45730</c:v>
                </c:pt>
                <c:pt idx="393">
                  <c:v>45729</c:v>
                </c:pt>
                <c:pt idx="394">
                  <c:v>45728</c:v>
                </c:pt>
                <c:pt idx="395">
                  <c:v>45727</c:v>
                </c:pt>
                <c:pt idx="396">
                  <c:v>45726</c:v>
                </c:pt>
                <c:pt idx="397">
                  <c:v>45723</c:v>
                </c:pt>
                <c:pt idx="398">
                  <c:v>45722</c:v>
                </c:pt>
                <c:pt idx="399">
                  <c:v>45721</c:v>
                </c:pt>
                <c:pt idx="400">
                  <c:v>45720</c:v>
                </c:pt>
                <c:pt idx="401">
                  <c:v>45719</c:v>
                </c:pt>
                <c:pt idx="402">
                  <c:v>45716</c:v>
                </c:pt>
                <c:pt idx="403">
                  <c:v>45715</c:v>
                </c:pt>
                <c:pt idx="404">
                  <c:v>45714</c:v>
                </c:pt>
                <c:pt idx="405">
                  <c:v>45713</c:v>
                </c:pt>
                <c:pt idx="406">
                  <c:v>45712</c:v>
                </c:pt>
                <c:pt idx="407">
                  <c:v>45709</c:v>
                </c:pt>
                <c:pt idx="408">
                  <c:v>45708</c:v>
                </c:pt>
                <c:pt idx="409">
                  <c:v>45707</c:v>
                </c:pt>
                <c:pt idx="410">
                  <c:v>45706</c:v>
                </c:pt>
                <c:pt idx="411">
                  <c:v>45702</c:v>
                </c:pt>
                <c:pt idx="412">
                  <c:v>45701</c:v>
                </c:pt>
                <c:pt idx="413">
                  <c:v>45700</c:v>
                </c:pt>
                <c:pt idx="414">
                  <c:v>45699</c:v>
                </c:pt>
                <c:pt idx="415">
                  <c:v>45698</c:v>
                </c:pt>
                <c:pt idx="416">
                  <c:v>45695</c:v>
                </c:pt>
                <c:pt idx="417">
                  <c:v>45694</c:v>
                </c:pt>
                <c:pt idx="418">
                  <c:v>45693</c:v>
                </c:pt>
                <c:pt idx="419">
                  <c:v>45692</c:v>
                </c:pt>
                <c:pt idx="420">
                  <c:v>45691</c:v>
                </c:pt>
                <c:pt idx="421">
                  <c:v>45688</c:v>
                </c:pt>
                <c:pt idx="422">
                  <c:v>45687</c:v>
                </c:pt>
                <c:pt idx="423">
                  <c:v>45686</c:v>
                </c:pt>
                <c:pt idx="424">
                  <c:v>45685</c:v>
                </c:pt>
                <c:pt idx="425">
                  <c:v>45684</c:v>
                </c:pt>
                <c:pt idx="426">
                  <c:v>45681</c:v>
                </c:pt>
                <c:pt idx="427">
                  <c:v>45680</c:v>
                </c:pt>
                <c:pt idx="428">
                  <c:v>45679</c:v>
                </c:pt>
                <c:pt idx="429">
                  <c:v>45678</c:v>
                </c:pt>
                <c:pt idx="430">
                  <c:v>45674</c:v>
                </c:pt>
                <c:pt idx="431">
                  <c:v>45673</c:v>
                </c:pt>
                <c:pt idx="432">
                  <c:v>45672</c:v>
                </c:pt>
                <c:pt idx="433">
                  <c:v>45671</c:v>
                </c:pt>
                <c:pt idx="434">
                  <c:v>45670</c:v>
                </c:pt>
                <c:pt idx="435">
                  <c:v>45667</c:v>
                </c:pt>
                <c:pt idx="436">
                  <c:v>45666</c:v>
                </c:pt>
                <c:pt idx="437">
                  <c:v>45665</c:v>
                </c:pt>
                <c:pt idx="438">
                  <c:v>45664</c:v>
                </c:pt>
                <c:pt idx="439">
                  <c:v>45663</c:v>
                </c:pt>
                <c:pt idx="440">
                  <c:v>45660</c:v>
                </c:pt>
                <c:pt idx="441">
                  <c:v>45659</c:v>
                </c:pt>
                <c:pt idx="442">
                  <c:v>45657</c:v>
                </c:pt>
                <c:pt idx="443">
                  <c:v>45656</c:v>
                </c:pt>
                <c:pt idx="444">
                  <c:v>45653</c:v>
                </c:pt>
                <c:pt idx="445">
                  <c:v>45652</c:v>
                </c:pt>
                <c:pt idx="446">
                  <c:v>45650</c:v>
                </c:pt>
                <c:pt idx="447">
                  <c:v>45649</c:v>
                </c:pt>
                <c:pt idx="448">
                  <c:v>45646</c:v>
                </c:pt>
                <c:pt idx="449">
                  <c:v>45645</c:v>
                </c:pt>
                <c:pt idx="450">
                  <c:v>45644</c:v>
                </c:pt>
                <c:pt idx="451">
                  <c:v>45643</c:v>
                </c:pt>
                <c:pt idx="452">
                  <c:v>45642</c:v>
                </c:pt>
                <c:pt idx="453">
                  <c:v>45639</c:v>
                </c:pt>
                <c:pt idx="454">
                  <c:v>45638</c:v>
                </c:pt>
                <c:pt idx="455">
                  <c:v>45637</c:v>
                </c:pt>
                <c:pt idx="456">
                  <c:v>45636</c:v>
                </c:pt>
                <c:pt idx="457">
                  <c:v>45635</c:v>
                </c:pt>
                <c:pt idx="458">
                  <c:v>45632</c:v>
                </c:pt>
                <c:pt idx="459">
                  <c:v>45631</c:v>
                </c:pt>
                <c:pt idx="460">
                  <c:v>45630</c:v>
                </c:pt>
                <c:pt idx="461">
                  <c:v>45629</c:v>
                </c:pt>
                <c:pt idx="462">
                  <c:v>45628</c:v>
                </c:pt>
                <c:pt idx="463">
                  <c:v>45625</c:v>
                </c:pt>
                <c:pt idx="464">
                  <c:v>45623</c:v>
                </c:pt>
                <c:pt idx="465">
                  <c:v>45622</c:v>
                </c:pt>
                <c:pt idx="466">
                  <c:v>45621</c:v>
                </c:pt>
                <c:pt idx="467">
                  <c:v>45618</c:v>
                </c:pt>
                <c:pt idx="468">
                  <c:v>45617</c:v>
                </c:pt>
                <c:pt idx="469">
                  <c:v>45616</c:v>
                </c:pt>
                <c:pt idx="470">
                  <c:v>45615</c:v>
                </c:pt>
                <c:pt idx="471">
                  <c:v>45614</c:v>
                </c:pt>
                <c:pt idx="472">
                  <c:v>45611</c:v>
                </c:pt>
                <c:pt idx="473">
                  <c:v>45610</c:v>
                </c:pt>
                <c:pt idx="474">
                  <c:v>45609</c:v>
                </c:pt>
                <c:pt idx="475">
                  <c:v>45608</c:v>
                </c:pt>
                <c:pt idx="476">
                  <c:v>45604</c:v>
                </c:pt>
                <c:pt idx="477">
                  <c:v>45603</c:v>
                </c:pt>
                <c:pt idx="478">
                  <c:v>45602</c:v>
                </c:pt>
                <c:pt idx="479">
                  <c:v>45601</c:v>
                </c:pt>
                <c:pt idx="480">
                  <c:v>45600</c:v>
                </c:pt>
                <c:pt idx="481">
                  <c:v>45597</c:v>
                </c:pt>
                <c:pt idx="482">
                  <c:v>45596</c:v>
                </c:pt>
                <c:pt idx="483">
                  <c:v>45595</c:v>
                </c:pt>
                <c:pt idx="484">
                  <c:v>45594</c:v>
                </c:pt>
                <c:pt idx="485">
                  <c:v>45593</c:v>
                </c:pt>
                <c:pt idx="486">
                  <c:v>45590</c:v>
                </c:pt>
                <c:pt idx="487">
                  <c:v>45589</c:v>
                </c:pt>
                <c:pt idx="488">
                  <c:v>45588</c:v>
                </c:pt>
                <c:pt idx="489">
                  <c:v>45587</c:v>
                </c:pt>
                <c:pt idx="490">
                  <c:v>45586</c:v>
                </c:pt>
                <c:pt idx="491">
                  <c:v>45583</c:v>
                </c:pt>
                <c:pt idx="492">
                  <c:v>45582</c:v>
                </c:pt>
                <c:pt idx="493">
                  <c:v>45581</c:v>
                </c:pt>
                <c:pt idx="494">
                  <c:v>45580</c:v>
                </c:pt>
                <c:pt idx="495">
                  <c:v>45576</c:v>
                </c:pt>
                <c:pt idx="496">
                  <c:v>45575</c:v>
                </c:pt>
                <c:pt idx="497">
                  <c:v>45574</c:v>
                </c:pt>
                <c:pt idx="498">
                  <c:v>45573</c:v>
                </c:pt>
                <c:pt idx="499">
                  <c:v>45572</c:v>
                </c:pt>
                <c:pt idx="500">
                  <c:v>45569</c:v>
                </c:pt>
                <c:pt idx="501">
                  <c:v>45568</c:v>
                </c:pt>
                <c:pt idx="502">
                  <c:v>45567</c:v>
                </c:pt>
                <c:pt idx="503">
                  <c:v>45566</c:v>
                </c:pt>
                <c:pt idx="504">
                  <c:v>45565</c:v>
                </c:pt>
                <c:pt idx="505">
                  <c:v>45562</c:v>
                </c:pt>
                <c:pt idx="506">
                  <c:v>45561</c:v>
                </c:pt>
                <c:pt idx="507">
                  <c:v>45560</c:v>
                </c:pt>
                <c:pt idx="508">
                  <c:v>45559</c:v>
                </c:pt>
                <c:pt idx="509">
                  <c:v>45558</c:v>
                </c:pt>
                <c:pt idx="510">
                  <c:v>45555</c:v>
                </c:pt>
                <c:pt idx="511">
                  <c:v>45554</c:v>
                </c:pt>
                <c:pt idx="512">
                  <c:v>45553</c:v>
                </c:pt>
                <c:pt idx="513">
                  <c:v>45552</c:v>
                </c:pt>
                <c:pt idx="514">
                  <c:v>45551</c:v>
                </c:pt>
                <c:pt idx="515">
                  <c:v>45548</c:v>
                </c:pt>
                <c:pt idx="516">
                  <c:v>45547</c:v>
                </c:pt>
                <c:pt idx="517">
                  <c:v>45546</c:v>
                </c:pt>
                <c:pt idx="518">
                  <c:v>45545</c:v>
                </c:pt>
                <c:pt idx="519">
                  <c:v>45544</c:v>
                </c:pt>
                <c:pt idx="520">
                  <c:v>45541</c:v>
                </c:pt>
                <c:pt idx="521">
                  <c:v>45540</c:v>
                </c:pt>
                <c:pt idx="522">
                  <c:v>45539</c:v>
                </c:pt>
                <c:pt idx="523">
                  <c:v>45538</c:v>
                </c:pt>
                <c:pt idx="524">
                  <c:v>45534</c:v>
                </c:pt>
                <c:pt idx="525">
                  <c:v>45533</c:v>
                </c:pt>
                <c:pt idx="526">
                  <c:v>45532</c:v>
                </c:pt>
                <c:pt idx="527">
                  <c:v>45531</c:v>
                </c:pt>
                <c:pt idx="528">
                  <c:v>45530</c:v>
                </c:pt>
                <c:pt idx="529">
                  <c:v>45527</c:v>
                </c:pt>
                <c:pt idx="530">
                  <c:v>45526</c:v>
                </c:pt>
                <c:pt idx="531">
                  <c:v>45525</c:v>
                </c:pt>
                <c:pt idx="532">
                  <c:v>45524</c:v>
                </c:pt>
                <c:pt idx="533">
                  <c:v>45523</c:v>
                </c:pt>
                <c:pt idx="534">
                  <c:v>45520</c:v>
                </c:pt>
                <c:pt idx="535">
                  <c:v>45519</c:v>
                </c:pt>
                <c:pt idx="536">
                  <c:v>45518</c:v>
                </c:pt>
                <c:pt idx="537">
                  <c:v>45517</c:v>
                </c:pt>
                <c:pt idx="538">
                  <c:v>45516</c:v>
                </c:pt>
                <c:pt idx="539">
                  <c:v>45513</c:v>
                </c:pt>
                <c:pt idx="540">
                  <c:v>45512</c:v>
                </c:pt>
                <c:pt idx="541">
                  <c:v>45511</c:v>
                </c:pt>
                <c:pt idx="542">
                  <c:v>45510</c:v>
                </c:pt>
                <c:pt idx="543">
                  <c:v>45509</c:v>
                </c:pt>
                <c:pt idx="544">
                  <c:v>45506</c:v>
                </c:pt>
                <c:pt idx="545">
                  <c:v>45505</c:v>
                </c:pt>
                <c:pt idx="546">
                  <c:v>45504</c:v>
                </c:pt>
                <c:pt idx="547">
                  <c:v>45503</c:v>
                </c:pt>
                <c:pt idx="548">
                  <c:v>45502</c:v>
                </c:pt>
                <c:pt idx="549">
                  <c:v>45499</c:v>
                </c:pt>
                <c:pt idx="550">
                  <c:v>45498</c:v>
                </c:pt>
                <c:pt idx="551">
                  <c:v>45497</c:v>
                </c:pt>
                <c:pt idx="552">
                  <c:v>45496</c:v>
                </c:pt>
                <c:pt idx="553">
                  <c:v>45495</c:v>
                </c:pt>
                <c:pt idx="554">
                  <c:v>45492</c:v>
                </c:pt>
                <c:pt idx="555">
                  <c:v>45491</c:v>
                </c:pt>
                <c:pt idx="556">
                  <c:v>45490</c:v>
                </c:pt>
                <c:pt idx="557">
                  <c:v>45489</c:v>
                </c:pt>
                <c:pt idx="558">
                  <c:v>45488</c:v>
                </c:pt>
                <c:pt idx="559">
                  <c:v>45485</c:v>
                </c:pt>
                <c:pt idx="560">
                  <c:v>45484</c:v>
                </c:pt>
                <c:pt idx="561">
                  <c:v>45483</c:v>
                </c:pt>
                <c:pt idx="562">
                  <c:v>45482</c:v>
                </c:pt>
                <c:pt idx="563">
                  <c:v>45481</c:v>
                </c:pt>
                <c:pt idx="564">
                  <c:v>45478</c:v>
                </c:pt>
                <c:pt idx="565">
                  <c:v>45476</c:v>
                </c:pt>
                <c:pt idx="566">
                  <c:v>45475</c:v>
                </c:pt>
                <c:pt idx="567">
                  <c:v>45474</c:v>
                </c:pt>
                <c:pt idx="568">
                  <c:v>45471</c:v>
                </c:pt>
                <c:pt idx="569">
                  <c:v>45470</c:v>
                </c:pt>
                <c:pt idx="570">
                  <c:v>45469</c:v>
                </c:pt>
                <c:pt idx="571">
                  <c:v>45468</c:v>
                </c:pt>
                <c:pt idx="572">
                  <c:v>45467</c:v>
                </c:pt>
                <c:pt idx="573">
                  <c:v>45464</c:v>
                </c:pt>
                <c:pt idx="574">
                  <c:v>45463</c:v>
                </c:pt>
                <c:pt idx="575">
                  <c:v>45461</c:v>
                </c:pt>
                <c:pt idx="576">
                  <c:v>45460</c:v>
                </c:pt>
                <c:pt idx="577">
                  <c:v>45457</c:v>
                </c:pt>
                <c:pt idx="578">
                  <c:v>45456</c:v>
                </c:pt>
                <c:pt idx="579">
                  <c:v>45455</c:v>
                </c:pt>
                <c:pt idx="580">
                  <c:v>45454</c:v>
                </c:pt>
                <c:pt idx="581">
                  <c:v>45453</c:v>
                </c:pt>
                <c:pt idx="582">
                  <c:v>45450</c:v>
                </c:pt>
                <c:pt idx="583">
                  <c:v>45449</c:v>
                </c:pt>
                <c:pt idx="584">
                  <c:v>45448</c:v>
                </c:pt>
                <c:pt idx="585">
                  <c:v>45447</c:v>
                </c:pt>
                <c:pt idx="586">
                  <c:v>45446</c:v>
                </c:pt>
                <c:pt idx="587">
                  <c:v>45443</c:v>
                </c:pt>
                <c:pt idx="588">
                  <c:v>45442</c:v>
                </c:pt>
                <c:pt idx="589">
                  <c:v>45441</c:v>
                </c:pt>
                <c:pt idx="590">
                  <c:v>45440</c:v>
                </c:pt>
                <c:pt idx="591">
                  <c:v>45436</c:v>
                </c:pt>
                <c:pt idx="592">
                  <c:v>45435</c:v>
                </c:pt>
                <c:pt idx="593">
                  <c:v>45434</c:v>
                </c:pt>
                <c:pt idx="594">
                  <c:v>45433</c:v>
                </c:pt>
                <c:pt idx="595">
                  <c:v>45432</c:v>
                </c:pt>
                <c:pt idx="596">
                  <c:v>45429</c:v>
                </c:pt>
                <c:pt idx="597">
                  <c:v>45428</c:v>
                </c:pt>
                <c:pt idx="598">
                  <c:v>45427</c:v>
                </c:pt>
                <c:pt idx="599">
                  <c:v>45426</c:v>
                </c:pt>
                <c:pt idx="600">
                  <c:v>45425</c:v>
                </c:pt>
                <c:pt idx="601">
                  <c:v>45422</c:v>
                </c:pt>
                <c:pt idx="602">
                  <c:v>45421</c:v>
                </c:pt>
                <c:pt idx="603">
                  <c:v>45420</c:v>
                </c:pt>
                <c:pt idx="604">
                  <c:v>45419</c:v>
                </c:pt>
                <c:pt idx="605">
                  <c:v>45418</c:v>
                </c:pt>
                <c:pt idx="606">
                  <c:v>45415</c:v>
                </c:pt>
                <c:pt idx="607">
                  <c:v>45414</c:v>
                </c:pt>
                <c:pt idx="608">
                  <c:v>45413</c:v>
                </c:pt>
                <c:pt idx="609">
                  <c:v>45412</c:v>
                </c:pt>
                <c:pt idx="610">
                  <c:v>45411</c:v>
                </c:pt>
                <c:pt idx="611">
                  <c:v>45408</c:v>
                </c:pt>
                <c:pt idx="612">
                  <c:v>45407</c:v>
                </c:pt>
                <c:pt idx="613">
                  <c:v>45406</c:v>
                </c:pt>
                <c:pt idx="614">
                  <c:v>45405</c:v>
                </c:pt>
                <c:pt idx="615">
                  <c:v>45404</c:v>
                </c:pt>
                <c:pt idx="616">
                  <c:v>45401</c:v>
                </c:pt>
                <c:pt idx="617">
                  <c:v>45400</c:v>
                </c:pt>
                <c:pt idx="618">
                  <c:v>45399</c:v>
                </c:pt>
                <c:pt idx="619">
                  <c:v>45398</c:v>
                </c:pt>
                <c:pt idx="620">
                  <c:v>45397</c:v>
                </c:pt>
                <c:pt idx="621">
                  <c:v>45394</c:v>
                </c:pt>
                <c:pt idx="622">
                  <c:v>45393</c:v>
                </c:pt>
                <c:pt idx="623">
                  <c:v>45392</c:v>
                </c:pt>
                <c:pt idx="624">
                  <c:v>45391</c:v>
                </c:pt>
                <c:pt idx="625">
                  <c:v>45390</c:v>
                </c:pt>
                <c:pt idx="626">
                  <c:v>45387</c:v>
                </c:pt>
                <c:pt idx="627">
                  <c:v>45386</c:v>
                </c:pt>
                <c:pt idx="628">
                  <c:v>45385</c:v>
                </c:pt>
                <c:pt idx="629">
                  <c:v>45384</c:v>
                </c:pt>
                <c:pt idx="630">
                  <c:v>45383</c:v>
                </c:pt>
                <c:pt idx="631">
                  <c:v>45380</c:v>
                </c:pt>
                <c:pt idx="632">
                  <c:v>45379</c:v>
                </c:pt>
                <c:pt idx="633">
                  <c:v>45378</c:v>
                </c:pt>
                <c:pt idx="634">
                  <c:v>45377</c:v>
                </c:pt>
                <c:pt idx="635">
                  <c:v>45376</c:v>
                </c:pt>
                <c:pt idx="636">
                  <c:v>45373</c:v>
                </c:pt>
                <c:pt idx="637">
                  <c:v>45372</c:v>
                </c:pt>
                <c:pt idx="638">
                  <c:v>45371</c:v>
                </c:pt>
                <c:pt idx="639">
                  <c:v>45370</c:v>
                </c:pt>
                <c:pt idx="640">
                  <c:v>45369</c:v>
                </c:pt>
                <c:pt idx="641">
                  <c:v>45366</c:v>
                </c:pt>
                <c:pt idx="642">
                  <c:v>45365</c:v>
                </c:pt>
                <c:pt idx="643">
                  <c:v>45364</c:v>
                </c:pt>
                <c:pt idx="644">
                  <c:v>45363</c:v>
                </c:pt>
                <c:pt idx="645">
                  <c:v>45362</c:v>
                </c:pt>
                <c:pt idx="646">
                  <c:v>45359</c:v>
                </c:pt>
                <c:pt idx="647">
                  <c:v>45358</c:v>
                </c:pt>
                <c:pt idx="648">
                  <c:v>45357</c:v>
                </c:pt>
                <c:pt idx="649">
                  <c:v>45356</c:v>
                </c:pt>
                <c:pt idx="650">
                  <c:v>45355</c:v>
                </c:pt>
                <c:pt idx="651">
                  <c:v>45352</c:v>
                </c:pt>
                <c:pt idx="652">
                  <c:v>45351</c:v>
                </c:pt>
                <c:pt idx="653">
                  <c:v>45350</c:v>
                </c:pt>
                <c:pt idx="654">
                  <c:v>45349</c:v>
                </c:pt>
                <c:pt idx="655">
                  <c:v>45348</c:v>
                </c:pt>
                <c:pt idx="656">
                  <c:v>45345</c:v>
                </c:pt>
                <c:pt idx="657">
                  <c:v>45344</c:v>
                </c:pt>
                <c:pt idx="658">
                  <c:v>45343</c:v>
                </c:pt>
                <c:pt idx="659">
                  <c:v>45342</c:v>
                </c:pt>
                <c:pt idx="660">
                  <c:v>45338</c:v>
                </c:pt>
                <c:pt idx="661">
                  <c:v>45337</c:v>
                </c:pt>
                <c:pt idx="662">
                  <c:v>45336</c:v>
                </c:pt>
                <c:pt idx="663">
                  <c:v>45335</c:v>
                </c:pt>
                <c:pt idx="664">
                  <c:v>45334</c:v>
                </c:pt>
                <c:pt idx="665">
                  <c:v>45331</c:v>
                </c:pt>
                <c:pt idx="666">
                  <c:v>45330</c:v>
                </c:pt>
                <c:pt idx="667">
                  <c:v>45329</c:v>
                </c:pt>
                <c:pt idx="668">
                  <c:v>45328</c:v>
                </c:pt>
                <c:pt idx="669">
                  <c:v>45327</c:v>
                </c:pt>
                <c:pt idx="670">
                  <c:v>45324</c:v>
                </c:pt>
                <c:pt idx="671">
                  <c:v>45323</c:v>
                </c:pt>
                <c:pt idx="672">
                  <c:v>45322</c:v>
                </c:pt>
                <c:pt idx="673">
                  <c:v>45321</c:v>
                </c:pt>
                <c:pt idx="674">
                  <c:v>45320</c:v>
                </c:pt>
                <c:pt idx="675">
                  <c:v>45317</c:v>
                </c:pt>
                <c:pt idx="676">
                  <c:v>45316</c:v>
                </c:pt>
                <c:pt idx="677">
                  <c:v>45315</c:v>
                </c:pt>
                <c:pt idx="678">
                  <c:v>45314</c:v>
                </c:pt>
                <c:pt idx="679">
                  <c:v>45313</c:v>
                </c:pt>
                <c:pt idx="680">
                  <c:v>45310</c:v>
                </c:pt>
                <c:pt idx="681">
                  <c:v>45309</c:v>
                </c:pt>
                <c:pt idx="682">
                  <c:v>45308</c:v>
                </c:pt>
                <c:pt idx="683">
                  <c:v>45307</c:v>
                </c:pt>
                <c:pt idx="684">
                  <c:v>45303</c:v>
                </c:pt>
                <c:pt idx="685">
                  <c:v>45302</c:v>
                </c:pt>
                <c:pt idx="686">
                  <c:v>45301</c:v>
                </c:pt>
                <c:pt idx="687">
                  <c:v>45300</c:v>
                </c:pt>
                <c:pt idx="688">
                  <c:v>45299</c:v>
                </c:pt>
                <c:pt idx="689">
                  <c:v>45296</c:v>
                </c:pt>
                <c:pt idx="690">
                  <c:v>45295</c:v>
                </c:pt>
                <c:pt idx="691">
                  <c:v>45294</c:v>
                </c:pt>
                <c:pt idx="692">
                  <c:v>45293</c:v>
                </c:pt>
                <c:pt idx="693">
                  <c:v>45289</c:v>
                </c:pt>
                <c:pt idx="694">
                  <c:v>45288</c:v>
                </c:pt>
                <c:pt idx="695">
                  <c:v>45287</c:v>
                </c:pt>
                <c:pt idx="696">
                  <c:v>45286</c:v>
                </c:pt>
                <c:pt idx="697">
                  <c:v>45282</c:v>
                </c:pt>
                <c:pt idx="698">
                  <c:v>45281</c:v>
                </c:pt>
                <c:pt idx="699">
                  <c:v>45280</c:v>
                </c:pt>
                <c:pt idx="700">
                  <c:v>45279</c:v>
                </c:pt>
                <c:pt idx="701">
                  <c:v>45278</c:v>
                </c:pt>
                <c:pt idx="702">
                  <c:v>45275</c:v>
                </c:pt>
                <c:pt idx="703">
                  <c:v>45274</c:v>
                </c:pt>
                <c:pt idx="704">
                  <c:v>45273</c:v>
                </c:pt>
                <c:pt idx="705">
                  <c:v>45272</c:v>
                </c:pt>
                <c:pt idx="706">
                  <c:v>45271</c:v>
                </c:pt>
                <c:pt idx="707">
                  <c:v>45268</c:v>
                </c:pt>
                <c:pt idx="708">
                  <c:v>45267</c:v>
                </c:pt>
                <c:pt idx="709">
                  <c:v>45266</c:v>
                </c:pt>
                <c:pt idx="710">
                  <c:v>45265</c:v>
                </c:pt>
                <c:pt idx="711">
                  <c:v>45264</c:v>
                </c:pt>
                <c:pt idx="712">
                  <c:v>45261</c:v>
                </c:pt>
                <c:pt idx="713">
                  <c:v>45260</c:v>
                </c:pt>
                <c:pt idx="714">
                  <c:v>45259</c:v>
                </c:pt>
                <c:pt idx="715">
                  <c:v>45258</c:v>
                </c:pt>
                <c:pt idx="716">
                  <c:v>45257</c:v>
                </c:pt>
                <c:pt idx="717">
                  <c:v>45254</c:v>
                </c:pt>
                <c:pt idx="718">
                  <c:v>45252</c:v>
                </c:pt>
                <c:pt idx="719">
                  <c:v>45251</c:v>
                </c:pt>
                <c:pt idx="720">
                  <c:v>45250</c:v>
                </c:pt>
                <c:pt idx="721">
                  <c:v>45247</c:v>
                </c:pt>
                <c:pt idx="722">
                  <c:v>45246</c:v>
                </c:pt>
                <c:pt idx="723">
                  <c:v>45245</c:v>
                </c:pt>
                <c:pt idx="724">
                  <c:v>45244</c:v>
                </c:pt>
                <c:pt idx="725">
                  <c:v>45243</c:v>
                </c:pt>
                <c:pt idx="726">
                  <c:v>45240</c:v>
                </c:pt>
                <c:pt idx="727">
                  <c:v>45239</c:v>
                </c:pt>
                <c:pt idx="728">
                  <c:v>45238</c:v>
                </c:pt>
                <c:pt idx="729">
                  <c:v>45237</c:v>
                </c:pt>
                <c:pt idx="730">
                  <c:v>45236</c:v>
                </c:pt>
                <c:pt idx="731">
                  <c:v>45233</c:v>
                </c:pt>
                <c:pt idx="732">
                  <c:v>45232</c:v>
                </c:pt>
                <c:pt idx="733">
                  <c:v>45231</c:v>
                </c:pt>
                <c:pt idx="734">
                  <c:v>45230</c:v>
                </c:pt>
                <c:pt idx="735">
                  <c:v>45229</c:v>
                </c:pt>
                <c:pt idx="736">
                  <c:v>45226</c:v>
                </c:pt>
                <c:pt idx="737">
                  <c:v>45225</c:v>
                </c:pt>
                <c:pt idx="738">
                  <c:v>45224</c:v>
                </c:pt>
                <c:pt idx="739">
                  <c:v>45223</c:v>
                </c:pt>
                <c:pt idx="740">
                  <c:v>45222</c:v>
                </c:pt>
                <c:pt idx="741">
                  <c:v>45219</c:v>
                </c:pt>
                <c:pt idx="742">
                  <c:v>45218</c:v>
                </c:pt>
                <c:pt idx="743">
                  <c:v>45217</c:v>
                </c:pt>
                <c:pt idx="744">
                  <c:v>45216</c:v>
                </c:pt>
                <c:pt idx="745">
                  <c:v>45215</c:v>
                </c:pt>
                <c:pt idx="746">
                  <c:v>45212</c:v>
                </c:pt>
                <c:pt idx="747">
                  <c:v>45211</c:v>
                </c:pt>
                <c:pt idx="748">
                  <c:v>45210</c:v>
                </c:pt>
                <c:pt idx="749">
                  <c:v>45209</c:v>
                </c:pt>
                <c:pt idx="750">
                  <c:v>45205</c:v>
                </c:pt>
                <c:pt idx="751">
                  <c:v>45204</c:v>
                </c:pt>
                <c:pt idx="752">
                  <c:v>45203</c:v>
                </c:pt>
                <c:pt idx="753">
                  <c:v>45202</c:v>
                </c:pt>
                <c:pt idx="754">
                  <c:v>45201</c:v>
                </c:pt>
                <c:pt idx="755">
                  <c:v>45198</c:v>
                </c:pt>
                <c:pt idx="756">
                  <c:v>45197</c:v>
                </c:pt>
                <c:pt idx="757">
                  <c:v>45196</c:v>
                </c:pt>
                <c:pt idx="758">
                  <c:v>45195</c:v>
                </c:pt>
                <c:pt idx="759">
                  <c:v>45194</c:v>
                </c:pt>
                <c:pt idx="760">
                  <c:v>45191</c:v>
                </c:pt>
                <c:pt idx="761">
                  <c:v>45190</c:v>
                </c:pt>
                <c:pt idx="762">
                  <c:v>45189</c:v>
                </c:pt>
                <c:pt idx="763">
                  <c:v>45188</c:v>
                </c:pt>
                <c:pt idx="764">
                  <c:v>45187</c:v>
                </c:pt>
                <c:pt idx="765">
                  <c:v>45184</c:v>
                </c:pt>
                <c:pt idx="766">
                  <c:v>45183</c:v>
                </c:pt>
                <c:pt idx="767">
                  <c:v>45182</c:v>
                </c:pt>
                <c:pt idx="768">
                  <c:v>45181</c:v>
                </c:pt>
                <c:pt idx="769">
                  <c:v>45180</c:v>
                </c:pt>
                <c:pt idx="770">
                  <c:v>45177</c:v>
                </c:pt>
                <c:pt idx="771">
                  <c:v>45176</c:v>
                </c:pt>
                <c:pt idx="772">
                  <c:v>45175</c:v>
                </c:pt>
                <c:pt idx="773">
                  <c:v>45174</c:v>
                </c:pt>
                <c:pt idx="774">
                  <c:v>45170</c:v>
                </c:pt>
                <c:pt idx="775">
                  <c:v>45169</c:v>
                </c:pt>
                <c:pt idx="776">
                  <c:v>45168</c:v>
                </c:pt>
                <c:pt idx="777">
                  <c:v>45167</c:v>
                </c:pt>
                <c:pt idx="778">
                  <c:v>45166</c:v>
                </c:pt>
                <c:pt idx="779">
                  <c:v>45163</c:v>
                </c:pt>
                <c:pt idx="780">
                  <c:v>45162</c:v>
                </c:pt>
                <c:pt idx="781">
                  <c:v>45161</c:v>
                </c:pt>
                <c:pt idx="782">
                  <c:v>45160</c:v>
                </c:pt>
                <c:pt idx="783">
                  <c:v>45159</c:v>
                </c:pt>
                <c:pt idx="784">
                  <c:v>45156</c:v>
                </c:pt>
                <c:pt idx="785">
                  <c:v>45155</c:v>
                </c:pt>
                <c:pt idx="786">
                  <c:v>45154</c:v>
                </c:pt>
                <c:pt idx="787">
                  <c:v>45153</c:v>
                </c:pt>
                <c:pt idx="788">
                  <c:v>45152</c:v>
                </c:pt>
                <c:pt idx="789">
                  <c:v>45149</c:v>
                </c:pt>
                <c:pt idx="790">
                  <c:v>45148</c:v>
                </c:pt>
                <c:pt idx="791">
                  <c:v>45147</c:v>
                </c:pt>
                <c:pt idx="792">
                  <c:v>45146</c:v>
                </c:pt>
                <c:pt idx="793">
                  <c:v>45145</c:v>
                </c:pt>
                <c:pt idx="794">
                  <c:v>45142</c:v>
                </c:pt>
                <c:pt idx="795">
                  <c:v>45141</c:v>
                </c:pt>
                <c:pt idx="796">
                  <c:v>45140</c:v>
                </c:pt>
                <c:pt idx="797">
                  <c:v>45139</c:v>
                </c:pt>
                <c:pt idx="798">
                  <c:v>45138</c:v>
                </c:pt>
                <c:pt idx="799">
                  <c:v>45135</c:v>
                </c:pt>
                <c:pt idx="800">
                  <c:v>45134</c:v>
                </c:pt>
                <c:pt idx="801">
                  <c:v>45133</c:v>
                </c:pt>
                <c:pt idx="802">
                  <c:v>45132</c:v>
                </c:pt>
                <c:pt idx="803">
                  <c:v>45131</c:v>
                </c:pt>
                <c:pt idx="804">
                  <c:v>45128</c:v>
                </c:pt>
                <c:pt idx="805">
                  <c:v>45127</c:v>
                </c:pt>
                <c:pt idx="806">
                  <c:v>45126</c:v>
                </c:pt>
                <c:pt idx="807">
                  <c:v>45125</c:v>
                </c:pt>
                <c:pt idx="808">
                  <c:v>45124</c:v>
                </c:pt>
                <c:pt idx="809">
                  <c:v>45121</c:v>
                </c:pt>
                <c:pt idx="810">
                  <c:v>45120</c:v>
                </c:pt>
                <c:pt idx="811">
                  <c:v>45119</c:v>
                </c:pt>
                <c:pt idx="812">
                  <c:v>45118</c:v>
                </c:pt>
                <c:pt idx="813">
                  <c:v>45117</c:v>
                </c:pt>
                <c:pt idx="814">
                  <c:v>45114</c:v>
                </c:pt>
                <c:pt idx="815">
                  <c:v>45113</c:v>
                </c:pt>
                <c:pt idx="816">
                  <c:v>45112</c:v>
                </c:pt>
                <c:pt idx="817">
                  <c:v>45110</c:v>
                </c:pt>
                <c:pt idx="818">
                  <c:v>45107</c:v>
                </c:pt>
                <c:pt idx="819">
                  <c:v>45106</c:v>
                </c:pt>
                <c:pt idx="820">
                  <c:v>45105</c:v>
                </c:pt>
                <c:pt idx="821">
                  <c:v>45104</c:v>
                </c:pt>
                <c:pt idx="822">
                  <c:v>45103</c:v>
                </c:pt>
                <c:pt idx="823">
                  <c:v>45100</c:v>
                </c:pt>
                <c:pt idx="824">
                  <c:v>45099</c:v>
                </c:pt>
                <c:pt idx="825">
                  <c:v>45098</c:v>
                </c:pt>
                <c:pt idx="826">
                  <c:v>45097</c:v>
                </c:pt>
                <c:pt idx="827">
                  <c:v>45093</c:v>
                </c:pt>
                <c:pt idx="828">
                  <c:v>45092</c:v>
                </c:pt>
                <c:pt idx="829">
                  <c:v>45091</c:v>
                </c:pt>
                <c:pt idx="830">
                  <c:v>45090</c:v>
                </c:pt>
                <c:pt idx="831">
                  <c:v>45089</c:v>
                </c:pt>
                <c:pt idx="832">
                  <c:v>45086</c:v>
                </c:pt>
                <c:pt idx="833">
                  <c:v>45085</c:v>
                </c:pt>
                <c:pt idx="834">
                  <c:v>45084</c:v>
                </c:pt>
                <c:pt idx="835">
                  <c:v>45083</c:v>
                </c:pt>
                <c:pt idx="836">
                  <c:v>45082</c:v>
                </c:pt>
                <c:pt idx="837">
                  <c:v>45079</c:v>
                </c:pt>
                <c:pt idx="838">
                  <c:v>45078</c:v>
                </c:pt>
                <c:pt idx="839">
                  <c:v>45077</c:v>
                </c:pt>
                <c:pt idx="840">
                  <c:v>45076</c:v>
                </c:pt>
                <c:pt idx="841">
                  <c:v>45072</c:v>
                </c:pt>
                <c:pt idx="842">
                  <c:v>45071</c:v>
                </c:pt>
                <c:pt idx="843">
                  <c:v>45070</c:v>
                </c:pt>
                <c:pt idx="844">
                  <c:v>45069</c:v>
                </c:pt>
                <c:pt idx="845">
                  <c:v>45068</c:v>
                </c:pt>
                <c:pt idx="846">
                  <c:v>45065</c:v>
                </c:pt>
                <c:pt idx="847">
                  <c:v>45064</c:v>
                </c:pt>
                <c:pt idx="848">
                  <c:v>45063</c:v>
                </c:pt>
                <c:pt idx="849">
                  <c:v>45062</c:v>
                </c:pt>
                <c:pt idx="850">
                  <c:v>45061</c:v>
                </c:pt>
                <c:pt idx="851">
                  <c:v>45058</c:v>
                </c:pt>
                <c:pt idx="852">
                  <c:v>45057</c:v>
                </c:pt>
                <c:pt idx="853">
                  <c:v>45056</c:v>
                </c:pt>
                <c:pt idx="854">
                  <c:v>45055</c:v>
                </c:pt>
                <c:pt idx="855">
                  <c:v>45054</c:v>
                </c:pt>
                <c:pt idx="856">
                  <c:v>45051</c:v>
                </c:pt>
                <c:pt idx="857">
                  <c:v>45050</c:v>
                </c:pt>
                <c:pt idx="858">
                  <c:v>45049</c:v>
                </c:pt>
                <c:pt idx="859">
                  <c:v>45048</c:v>
                </c:pt>
                <c:pt idx="860">
                  <c:v>45047</c:v>
                </c:pt>
                <c:pt idx="861">
                  <c:v>45044</c:v>
                </c:pt>
                <c:pt idx="862">
                  <c:v>45043</c:v>
                </c:pt>
                <c:pt idx="863">
                  <c:v>45042</c:v>
                </c:pt>
                <c:pt idx="864">
                  <c:v>45041</c:v>
                </c:pt>
                <c:pt idx="865">
                  <c:v>45040</c:v>
                </c:pt>
                <c:pt idx="866">
                  <c:v>45037</c:v>
                </c:pt>
                <c:pt idx="867">
                  <c:v>45036</c:v>
                </c:pt>
                <c:pt idx="868">
                  <c:v>45035</c:v>
                </c:pt>
                <c:pt idx="869">
                  <c:v>45034</c:v>
                </c:pt>
                <c:pt idx="870">
                  <c:v>45033</c:v>
                </c:pt>
                <c:pt idx="871">
                  <c:v>45030</c:v>
                </c:pt>
                <c:pt idx="872">
                  <c:v>45029</c:v>
                </c:pt>
                <c:pt idx="873">
                  <c:v>45028</c:v>
                </c:pt>
                <c:pt idx="874">
                  <c:v>45027</c:v>
                </c:pt>
                <c:pt idx="875">
                  <c:v>45026</c:v>
                </c:pt>
                <c:pt idx="876">
                  <c:v>45023</c:v>
                </c:pt>
                <c:pt idx="877">
                  <c:v>45022</c:v>
                </c:pt>
                <c:pt idx="878">
                  <c:v>45021</c:v>
                </c:pt>
                <c:pt idx="879">
                  <c:v>45020</c:v>
                </c:pt>
                <c:pt idx="880">
                  <c:v>45019</c:v>
                </c:pt>
                <c:pt idx="881">
                  <c:v>45016</c:v>
                </c:pt>
                <c:pt idx="882">
                  <c:v>45015</c:v>
                </c:pt>
                <c:pt idx="883">
                  <c:v>45014</c:v>
                </c:pt>
                <c:pt idx="884">
                  <c:v>45013</c:v>
                </c:pt>
                <c:pt idx="885">
                  <c:v>45012</c:v>
                </c:pt>
                <c:pt idx="886">
                  <c:v>45009</c:v>
                </c:pt>
                <c:pt idx="887">
                  <c:v>45008</c:v>
                </c:pt>
                <c:pt idx="888">
                  <c:v>45007</c:v>
                </c:pt>
                <c:pt idx="889">
                  <c:v>45006</c:v>
                </c:pt>
                <c:pt idx="890">
                  <c:v>45005</c:v>
                </c:pt>
                <c:pt idx="891">
                  <c:v>45002</c:v>
                </c:pt>
                <c:pt idx="892">
                  <c:v>45001</c:v>
                </c:pt>
                <c:pt idx="893">
                  <c:v>45000</c:v>
                </c:pt>
                <c:pt idx="894">
                  <c:v>44999</c:v>
                </c:pt>
                <c:pt idx="895">
                  <c:v>44998</c:v>
                </c:pt>
                <c:pt idx="896">
                  <c:v>44995</c:v>
                </c:pt>
                <c:pt idx="897">
                  <c:v>44994</c:v>
                </c:pt>
                <c:pt idx="898">
                  <c:v>44993</c:v>
                </c:pt>
                <c:pt idx="899">
                  <c:v>44992</c:v>
                </c:pt>
                <c:pt idx="900">
                  <c:v>44991</c:v>
                </c:pt>
                <c:pt idx="901">
                  <c:v>44988</c:v>
                </c:pt>
                <c:pt idx="902">
                  <c:v>44987</c:v>
                </c:pt>
                <c:pt idx="903">
                  <c:v>44986</c:v>
                </c:pt>
                <c:pt idx="904">
                  <c:v>44985</c:v>
                </c:pt>
                <c:pt idx="905">
                  <c:v>44984</c:v>
                </c:pt>
                <c:pt idx="906">
                  <c:v>44981</c:v>
                </c:pt>
                <c:pt idx="907">
                  <c:v>44980</c:v>
                </c:pt>
                <c:pt idx="908">
                  <c:v>44979</c:v>
                </c:pt>
                <c:pt idx="909">
                  <c:v>44978</c:v>
                </c:pt>
                <c:pt idx="910">
                  <c:v>44974</c:v>
                </c:pt>
                <c:pt idx="911">
                  <c:v>44973</c:v>
                </c:pt>
                <c:pt idx="912">
                  <c:v>44972</c:v>
                </c:pt>
                <c:pt idx="913">
                  <c:v>44971</c:v>
                </c:pt>
                <c:pt idx="914">
                  <c:v>44970</c:v>
                </c:pt>
                <c:pt idx="915">
                  <c:v>44967</c:v>
                </c:pt>
                <c:pt idx="916">
                  <c:v>44966</c:v>
                </c:pt>
                <c:pt idx="917">
                  <c:v>44965</c:v>
                </c:pt>
                <c:pt idx="918">
                  <c:v>44964</c:v>
                </c:pt>
                <c:pt idx="919">
                  <c:v>44963</c:v>
                </c:pt>
                <c:pt idx="920">
                  <c:v>44960</c:v>
                </c:pt>
                <c:pt idx="921">
                  <c:v>44959</c:v>
                </c:pt>
                <c:pt idx="922">
                  <c:v>44958</c:v>
                </c:pt>
                <c:pt idx="923">
                  <c:v>44957</c:v>
                </c:pt>
                <c:pt idx="924">
                  <c:v>44956</c:v>
                </c:pt>
                <c:pt idx="925">
                  <c:v>44953</c:v>
                </c:pt>
                <c:pt idx="926">
                  <c:v>44952</c:v>
                </c:pt>
                <c:pt idx="927">
                  <c:v>44951</c:v>
                </c:pt>
                <c:pt idx="928">
                  <c:v>44950</c:v>
                </c:pt>
                <c:pt idx="929">
                  <c:v>44949</c:v>
                </c:pt>
                <c:pt idx="930">
                  <c:v>44946</c:v>
                </c:pt>
                <c:pt idx="931">
                  <c:v>44945</c:v>
                </c:pt>
                <c:pt idx="932">
                  <c:v>44944</c:v>
                </c:pt>
                <c:pt idx="933">
                  <c:v>44943</c:v>
                </c:pt>
                <c:pt idx="934">
                  <c:v>44939</c:v>
                </c:pt>
                <c:pt idx="935">
                  <c:v>44938</c:v>
                </c:pt>
                <c:pt idx="936">
                  <c:v>44937</c:v>
                </c:pt>
                <c:pt idx="937">
                  <c:v>44936</c:v>
                </c:pt>
                <c:pt idx="938">
                  <c:v>44935</c:v>
                </c:pt>
                <c:pt idx="939">
                  <c:v>44932</c:v>
                </c:pt>
                <c:pt idx="940">
                  <c:v>44931</c:v>
                </c:pt>
                <c:pt idx="941">
                  <c:v>44930</c:v>
                </c:pt>
                <c:pt idx="942">
                  <c:v>44929</c:v>
                </c:pt>
                <c:pt idx="943">
                  <c:v>44925</c:v>
                </c:pt>
                <c:pt idx="944">
                  <c:v>44924</c:v>
                </c:pt>
                <c:pt idx="945">
                  <c:v>44923</c:v>
                </c:pt>
                <c:pt idx="946">
                  <c:v>44922</c:v>
                </c:pt>
                <c:pt idx="947">
                  <c:v>44918</c:v>
                </c:pt>
                <c:pt idx="948">
                  <c:v>44917</c:v>
                </c:pt>
                <c:pt idx="949">
                  <c:v>44916</c:v>
                </c:pt>
                <c:pt idx="950">
                  <c:v>44915</c:v>
                </c:pt>
                <c:pt idx="951">
                  <c:v>44914</c:v>
                </c:pt>
                <c:pt idx="952">
                  <c:v>44911</c:v>
                </c:pt>
                <c:pt idx="953">
                  <c:v>44910</c:v>
                </c:pt>
                <c:pt idx="954">
                  <c:v>44909</c:v>
                </c:pt>
                <c:pt idx="955">
                  <c:v>44908</c:v>
                </c:pt>
                <c:pt idx="956">
                  <c:v>44907</c:v>
                </c:pt>
                <c:pt idx="957">
                  <c:v>44904</c:v>
                </c:pt>
                <c:pt idx="958">
                  <c:v>44903</c:v>
                </c:pt>
                <c:pt idx="959">
                  <c:v>44902</c:v>
                </c:pt>
                <c:pt idx="960">
                  <c:v>44901</c:v>
                </c:pt>
                <c:pt idx="961">
                  <c:v>44900</c:v>
                </c:pt>
                <c:pt idx="962">
                  <c:v>44897</c:v>
                </c:pt>
                <c:pt idx="963">
                  <c:v>44896</c:v>
                </c:pt>
                <c:pt idx="964">
                  <c:v>44895</c:v>
                </c:pt>
                <c:pt idx="965">
                  <c:v>44894</c:v>
                </c:pt>
                <c:pt idx="966">
                  <c:v>44893</c:v>
                </c:pt>
                <c:pt idx="967">
                  <c:v>44890</c:v>
                </c:pt>
                <c:pt idx="968">
                  <c:v>44888</c:v>
                </c:pt>
                <c:pt idx="969">
                  <c:v>44887</c:v>
                </c:pt>
                <c:pt idx="970">
                  <c:v>44886</c:v>
                </c:pt>
                <c:pt idx="971">
                  <c:v>44883</c:v>
                </c:pt>
                <c:pt idx="972">
                  <c:v>44882</c:v>
                </c:pt>
                <c:pt idx="973">
                  <c:v>44881</c:v>
                </c:pt>
                <c:pt idx="974">
                  <c:v>44880</c:v>
                </c:pt>
                <c:pt idx="975">
                  <c:v>44879</c:v>
                </c:pt>
                <c:pt idx="976">
                  <c:v>44875</c:v>
                </c:pt>
                <c:pt idx="977">
                  <c:v>44874</c:v>
                </c:pt>
                <c:pt idx="978">
                  <c:v>44873</c:v>
                </c:pt>
                <c:pt idx="979">
                  <c:v>44872</c:v>
                </c:pt>
                <c:pt idx="980">
                  <c:v>44869</c:v>
                </c:pt>
                <c:pt idx="981">
                  <c:v>44868</c:v>
                </c:pt>
                <c:pt idx="982">
                  <c:v>44867</c:v>
                </c:pt>
                <c:pt idx="983">
                  <c:v>44866</c:v>
                </c:pt>
                <c:pt idx="984">
                  <c:v>44865</c:v>
                </c:pt>
                <c:pt idx="985">
                  <c:v>44862</c:v>
                </c:pt>
                <c:pt idx="986">
                  <c:v>44861</c:v>
                </c:pt>
                <c:pt idx="987">
                  <c:v>44860</c:v>
                </c:pt>
                <c:pt idx="988">
                  <c:v>44859</c:v>
                </c:pt>
                <c:pt idx="989">
                  <c:v>44858</c:v>
                </c:pt>
                <c:pt idx="990">
                  <c:v>44855</c:v>
                </c:pt>
                <c:pt idx="991">
                  <c:v>44854</c:v>
                </c:pt>
                <c:pt idx="992">
                  <c:v>44853</c:v>
                </c:pt>
                <c:pt idx="993">
                  <c:v>44852</c:v>
                </c:pt>
                <c:pt idx="994">
                  <c:v>44851</c:v>
                </c:pt>
                <c:pt idx="995">
                  <c:v>44848</c:v>
                </c:pt>
                <c:pt idx="996">
                  <c:v>44847</c:v>
                </c:pt>
                <c:pt idx="997">
                  <c:v>44846</c:v>
                </c:pt>
                <c:pt idx="998">
                  <c:v>44845</c:v>
                </c:pt>
                <c:pt idx="999">
                  <c:v>44841</c:v>
                </c:pt>
                <c:pt idx="1000">
                  <c:v>44840</c:v>
                </c:pt>
                <c:pt idx="1001">
                  <c:v>44839</c:v>
                </c:pt>
                <c:pt idx="1002">
                  <c:v>44838</c:v>
                </c:pt>
                <c:pt idx="1003">
                  <c:v>44837</c:v>
                </c:pt>
                <c:pt idx="1004">
                  <c:v>44834</c:v>
                </c:pt>
                <c:pt idx="1005">
                  <c:v>44833</c:v>
                </c:pt>
                <c:pt idx="1006">
                  <c:v>44832</c:v>
                </c:pt>
                <c:pt idx="1007">
                  <c:v>44831</c:v>
                </c:pt>
                <c:pt idx="1008">
                  <c:v>44830</c:v>
                </c:pt>
                <c:pt idx="1009">
                  <c:v>44827</c:v>
                </c:pt>
                <c:pt idx="1010">
                  <c:v>44826</c:v>
                </c:pt>
                <c:pt idx="1011">
                  <c:v>44825</c:v>
                </c:pt>
                <c:pt idx="1012">
                  <c:v>44824</c:v>
                </c:pt>
                <c:pt idx="1013">
                  <c:v>44823</c:v>
                </c:pt>
                <c:pt idx="1014">
                  <c:v>44820</c:v>
                </c:pt>
                <c:pt idx="1015">
                  <c:v>44819</c:v>
                </c:pt>
                <c:pt idx="1016">
                  <c:v>44818</c:v>
                </c:pt>
                <c:pt idx="1017">
                  <c:v>44817</c:v>
                </c:pt>
                <c:pt idx="1018">
                  <c:v>44816</c:v>
                </c:pt>
                <c:pt idx="1019">
                  <c:v>44813</c:v>
                </c:pt>
                <c:pt idx="1020">
                  <c:v>44812</c:v>
                </c:pt>
                <c:pt idx="1021">
                  <c:v>44811</c:v>
                </c:pt>
                <c:pt idx="1022">
                  <c:v>44810</c:v>
                </c:pt>
                <c:pt idx="1023">
                  <c:v>44806</c:v>
                </c:pt>
                <c:pt idx="1024">
                  <c:v>44805</c:v>
                </c:pt>
                <c:pt idx="1025">
                  <c:v>44804</c:v>
                </c:pt>
                <c:pt idx="1026">
                  <c:v>44803</c:v>
                </c:pt>
                <c:pt idx="1027">
                  <c:v>44802</c:v>
                </c:pt>
                <c:pt idx="1028">
                  <c:v>44799</c:v>
                </c:pt>
                <c:pt idx="1029">
                  <c:v>44798</c:v>
                </c:pt>
                <c:pt idx="1030">
                  <c:v>44797</c:v>
                </c:pt>
                <c:pt idx="1031">
                  <c:v>44796</c:v>
                </c:pt>
                <c:pt idx="1032">
                  <c:v>44795</c:v>
                </c:pt>
                <c:pt idx="1033">
                  <c:v>44792</c:v>
                </c:pt>
                <c:pt idx="1034">
                  <c:v>44791</c:v>
                </c:pt>
                <c:pt idx="1035">
                  <c:v>44790</c:v>
                </c:pt>
                <c:pt idx="1036">
                  <c:v>44789</c:v>
                </c:pt>
                <c:pt idx="1037">
                  <c:v>44788</c:v>
                </c:pt>
                <c:pt idx="1038">
                  <c:v>44785</c:v>
                </c:pt>
                <c:pt idx="1039">
                  <c:v>44784</c:v>
                </c:pt>
                <c:pt idx="1040">
                  <c:v>44783</c:v>
                </c:pt>
                <c:pt idx="1041">
                  <c:v>44782</c:v>
                </c:pt>
                <c:pt idx="1042">
                  <c:v>44781</c:v>
                </c:pt>
                <c:pt idx="1043">
                  <c:v>44778</c:v>
                </c:pt>
                <c:pt idx="1044">
                  <c:v>44777</c:v>
                </c:pt>
                <c:pt idx="1045">
                  <c:v>44776</c:v>
                </c:pt>
                <c:pt idx="1046">
                  <c:v>44775</c:v>
                </c:pt>
                <c:pt idx="1047">
                  <c:v>44774</c:v>
                </c:pt>
                <c:pt idx="1048">
                  <c:v>44771</c:v>
                </c:pt>
                <c:pt idx="1049">
                  <c:v>44770</c:v>
                </c:pt>
                <c:pt idx="1050">
                  <c:v>44769</c:v>
                </c:pt>
                <c:pt idx="1051">
                  <c:v>44768</c:v>
                </c:pt>
                <c:pt idx="1052">
                  <c:v>44767</c:v>
                </c:pt>
                <c:pt idx="1053">
                  <c:v>44764</c:v>
                </c:pt>
                <c:pt idx="1054">
                  <c:v>44763</c:v>
                </c:pt>
                <c:pt idx="1055">
                  <c:v>44762</c:v>
                </c:pt>
                <c:pt idx="1056">
                  <c:v>44761</c:v>
                </c:pt>
                <c:pt idx="1057">
                  <c:v>44760</c:v>
                </c:pt>
                <c:pt idx="1058">
                  <c:v>44757</c:v>
                </c:pt>
                <c:pt idx="1059">
                  <c:v>44756</c:v>
                </c:pt>
                <c:pt idx="1060">
                  <c:v>44755</c:v>
                </c:pt>
                <c:pt idx="1061">
                  <c:v>44754</c:v>
                </c:pt>
                <c:pt idx="1062">
                  <c:v>44753</c:v>
                </c:pt>
                <c:pt idx="1063">
                  <c:v>44750</c:v>
                </c:pt>
                <c:pt idx="1064">
                  <c:v>44749</c:v>
                </c:pt>
                <c:pt idx="1065">
                  <c:v>44748</c:v>
                </c:pt>
                <c:pt idx="1066">
                  <c:v>44747</c:v>
                </c:pt>
                <c:pt idx="1067">
                  <c:v>44743</c:v>
                </c:pt>
                <c:pt idx="1068">
                  <c:v>44742</c:v>
                </c:pt>
                <c:pt idx="1069">
                  <c:v>44741</c:v>
                </c:pt>
                <c:pt idx="1070">
                  <c:v>44740</c:v>
                </c:pt>
                <c:pt idx="1071">
                  <c:v>44739</c:v>
                </c:pt>
                <c:pt idx="1072">
                  <c:v>44736</c:v>
                </c:pt>
                <c:pt idx="1073">
                  <c:v>44735</c:v>
                </c:pt>
                <c:pt idx="1074">
                  <c:v>44734</c:v>
                </c:pt>
                <c:pt idx="1075">
                  <c:v>44733</c:v>
                </c:pt>
                <c:pt idx="1076">
                  <c:v>44729</c:v>
                </c:pt>
                <c:pt idx="1077">
                  <c:v>44728</c:v>
                </c:pt>
                <c:pt idx="1078">
                  <c:v>44727</c:v>
                </c:pt>
                <c:pt idx="1079">
                  <c:v>44726</c:v>
                </c:pt>
                <c:pt idx="1080">
                  <c:v>44725</c:v>
                </c:pt>
                <c:pt idx="1081">
                  <c:v>44722</c:v>
                </c:pt>
                <c:pt idx="1082">
                  <c:v>44721</c:v>
                </c:pt>
                <c:pt idx="1083">
                  <c:v>44720</c:v>
                </c:pt>
                <c:pt idx="1084">
                  <c:v>44719</c:v>
                </c:pt>
                <c:pt idx="1085">
                  <c:v>44718</c:v>
                </c:pt>
                <c:pt idx="1086">
                  <c:v>44715</c:v>
                </c:pt>
                <c:pt idx="1087">
                  <c:v>44714</c:v>
                </c:pt>
                <c:pt idx="1088">
                  <c:v>44713</c:v>
                </c:pt>
                <c:pt idx="1089">
                  <c:v>44712</c:v>
                </c:pt>
                <c:pt idx="1090">
                  <c:v>44708</c:v>
                </c:pt>
                <c:pt idx="1091">
                  <c:v>44707</c:v>
                </c:pt>
                <c:pt idx="1092">
                  <c:v>44706</c:v>
                </c:pt>
                <c:pt idx="1093">
                  <c:v>44705</c:v>
                </c:pt>
                <c:pt idx="1094">
                  <c:v>44704</c:v>
                </c:pt>
                <c:pt idx="1095">
                  <c:v>44701</c:v>
                </c:pt>
                <c:pt idx="1096">
                  <c:v>44700</c:v>
                </c:pt>
                <c:pt idx="1097">
                  <c:v>44699</c:v>
                </c:pt>
                <c:pt idx="1098">
                  <c:v>44698</c:v>
                </c:pt>
                <c:pt idx="1099">
                  <c:v>44697</c:v>
                </c:pt>
                <c:pt idx="1100">
                  <c:v>44694</c:v>
                </c:pt>
                <c:pt idx="1101">
                  <c:v>44693</c:v>
                </c:pt>
                <c:pt idx="1102">
                  <c:v>44692</c:v>
                </c:pt>
                <c:pt idx="1103">
                  <c:v>44691</c:v>
                </c:pt>
                <c:pt idx="1104">
                  <c:v>44690</c:v>
                </c:pt>
                <c:pt idx="1105">
                  <c:v>44687</c:v>
                </c:pt>
                <c:pt idx="1106">
                  <c:v>44686</c:v>
                </c:pt>
                <c:pt idx="1107">
                  <c:v>44685</c:v>
                </c:pt>
                <c:pt idx="1108">
                  <c:v>44684</c:v>
                </c:pt>
                <c:pt idx="1109">
                  <c:v>44683</c:v>
                </c:pt>
                <c:pt idx="1110">
                  <c:v>44680</c:v>
                </c:pt>
                <c:pt idx="1111">
                  <c:v>44679</c:v>
                </c:pt>
                <c:pt idx="1112">
                  <c:v>44678</c:v>
                </c:pt>
                <c:pt idx="1113">
                  <c:v>44677</c:v>
                </c:pt>
                <c:pt idx="1114">
                  <c:v>44676</c:v>
                </c:pt>
                <c:pt idx="1115">
                  <c:v>44673</c:v>
                </c:pt>
                <c:pt idx="1116">
                  <c:v>44672</c:v>
                </c:pt>
                <c:pt idx="1117">
                  <c:v>44671</c:v>
                </c:pt>
                <c:pt idx="1118">
                  <c:v>44670</c:v>
                </c:pt>
                <c:pt idx="1119">
                  <c:v>44669</c:v>
                </c:pt>
                <c:pt idx="1120">
                  <c:v>44666</c:v>
                </c:pt>
                <c:pt idx="1121">
                  <c:v>44665</c:v>
                </c:pt>
                <c:pt idx="1122">
                  <c:v>44664</c:v>
                </c:pt>
                <c:pt idx="1123">
                  <c:v>44663</c:v>
                </c:pt>
                <c:pt idx="1124">
                  <c:v>44662</c:v>
                </c:pt>
                <c:pt idx="1125">
                  <c:v>44659</c:v>
                </c:pt>
                <c:pt idx="1126">
                  <c:v>44658</c:v>
                </c:pt>
                <c:pt idx="1127">
                  <c:v>44657</c:v>
                </c:pt>
                <c:pt idx="1128">
                  <c:v>44656</c:v>
                </c:pt>
                <c:pt idx="1129">
                  <c:v>44655</c:v>
                </c:pt>
                <c:pt idx="1130">
                  <c:v>44652</c:v>
                </c:pt>
                <c:pt idx="1131">
                  <c:v>44651</c:v>
                </c:pt>
                <c:pt idx="1132">
                  <c:v>44650</c:v>
                </c:pt>
                <c:pt idx="1133">
                  <c:v>44649</c:v>
                </c:pt>
                <c:pt idx="1134">
                  <c:v>44648</c:v>
                </c:pt>
                <c:pt idx="1135">
                  <c:v>44645</c:v>
                </c:pt>
                <c:pt idx="1136">
                  <c:v>44644</c:v>
                </c:pt>
                <c:pt idx="1137">
                  <c:v>44643</c:v>
                </c:pt>
                <c:pt idx="1138">
                  <c:v>44642</c:v>
                </c:pt>
                <c:pt idx="1139">
                  <c:v>44641</c:v>
                </c:pt>
                <c:pt idx="1140">
                  <c:v>44638</c:v>
                </c:pt>
                <c:pt idx="1141">
                  <c:v>44637</c:v>
                </c:pt>
                <c:pt idx="1142">
                  <c:v>44636</c:v>
                </c:pt>
                <c:pt idx="1143">
                  <c:v>44635</c:v>
                </c:pt>
                <c:pt idx="1144">
                  <c:v>44634</c:v>
                </c:pt>
                <c:pt idx="1145">
                  <c:v>44631</c:v>
                </c:pt>
                <c:pt idx="1146">
                  <c:v>44630</c:v>
                </c:pt>
                <c:pt idx="1147">
                  <c:v>44629</c:v>
                </c:pt>
                <c:pt idx="1148">
                  <c:v>44628</c:v>
                </c:pt>
                <c:pt idx="1149">
                  <c:v>44627</c:v>
                </c:pt>
                <c:pt idx="1150">
                  <c:v>44624</c:v>
                </c:pt>
                <c:pt idx="1151">
                  <c:v>44623</c:v>
                </c:pt>
                <c:pt idx="1152">
                  <c:v>44622</c:v>
                </c:pt>
                <c:pt idx="1153">
                  <c:v>44621</c:v>
                </c:pt>
                <c:pt idx="1154">
                  <c:v>44620</c:v>
                </c:pt>
                <c:pt idx="1155">
                  <c:v>44617</c:v>
                </c:pt>
                <c:pt idx="1156">
                  <c:v>44616</c:v>
                </c:pt>
                <c:pt idx="1157">
                  <c:v>44615</c:v>
                </c:pt>
                <c:pt idx="1158">
                  <c:v>44614</c:v>
                </c:pt>
                <c:pt idx="1159">
                  <c:v>44610</c:v>
                </c:pt>
                <c:pt idx="1160">
                  <c:v>44609</c:v>
                </c:pt>
                <c:pt idx="1161">
                  <c:v>44608</c:v>
                </c:pt>
                <c:pt idx="1162">
                  <c:v>44607</c:v>
                </c:pt>
                <c:pt idx="1163">
                  <c:v>44606</c:v>
                </c:pt>
                <c:pt idx="1164">
                  <c:v>44603</c:v>
                </c:pt>
                <c:pt idx="1165">
                  <c:v>44602</c:v>
                </c:pt>
                <c:pt idx="1166">
                  <c:v>44601</c:v>
                </c:pt>
                <c:pt idx="1167">
                  <c:v>44600</c:v>
                </c:pt>
                <c:pt idx="1168">
                  <c:v>44599</c:v>
                </c:pt>
                <c:pt idx="1169">
                  <c:v>44596</c:v>
                </c:pt>
                <c:pt idx="1170">
                  <c:v>44595</c:v>
                </c:pt>
                <c:pt idx="1171">
                  <c:v>44594</c:v>
                </c:pt>
                <c:pt idx="1172">
                  <c:v>44593</c:v>
                </c:pt>
                <c:pt idx="1173">
                  <c:v>44592</c:v>
                </c:pt>
                <c:pt idx="1174">
                  <c:v>44589</c:v>
                </c:pt>
                <c:pt idx="1175">
                  <c:v>44588</c:v>
                </c:pt>
                <c:pt idx="1176">
                  <c:v>44587</c:v>
                </c:pt>
                <c:pt idx="1177">
                  <c:v>44586</c:v>
                </c:pt>
                <c:pt idx="1178">
                  <c:v>44585</c:v>
                </c:pt>
                <c:pt idx="1179">
                  <c:v>44582</c:v>
                </c:pt>
                <c:pt idx="1180">
                  <c:v>44581</c:v>
                </c:pt>
                <c:pt idx="1181">
                  <c:v>44580</c:v>
                </c:pt>
                <c:pt idx="1182">
                  <c:v>44579</c:v>
                </c:pt>
                <c:pt idx="1183">
                  <c:v>44575</c:v>
                </c:pt>
                <c:pt idx="1184">
                  <c:v>44574</c:v>
                </c:pt>
                <c:pt idx="1185">
                  <c:v>44573</c:v>
                </c:pt>
                <c:pt idx="1186">
                  <c:v>44572</c:v>
                </c:pt>
                <c:pt idx="1187">
                  <c:v>44571</c:v>
                </c:pt>
                <c:pt idx="1188">
                  <c:v>44568</c:v>
                </c:pt>
                <c:pt idx="1189">
                  <c:v>44567</c:v>
                </c:pt>
                <c:pt idx="1190">
                  <c:v>44566</c:v>
                </c:pt>
                <c:pt idx="1191">
                  <c:v>44565</c:v>
                </c:pt>
                <c:pt idx="1192">
                  <c:v>44564</c:v>
                </c:pt>
                <c:pt idx="1193">
                  <c:v>44561</c:v>
                </c:pt>
                <c:pt idx="1194">
                  <c:v>44560</c:v>
                </c:pt>
                <c:pt idx="1195">
                  <c:v>44559</c:v>
                </c:pt>
                <c:pt idx="1196">
                  <c:v>44558</c:v>
                </c:pt>
                <c:pt idx="1197">
                  <c:v>44557</c:v>
                </c:pt>
                <c:pt idx="1198">
                  <c:v>44554</c:v>
                </c:pt>
                <c:pt idx="1199">
                  <c:v>44553</c:v>
                </c:pt>
                <c:pt idx="1200">
                  <c:v>44552</c:v>
                </c:pt>
                <c:pt idx="1201">
                  <c:v>44551</c:v>
                </c:pt>
                <c:pt idx="1202">
                  <c:v>44550</c:v>
                </c:pt>
                <c:pt idx="1203">
                  <c:v>44547</c:v>
                </c:pt>
                <c:pt idx="1204">
                  <c:v>44546</c:v>
                </c:pt>
                <c:pt idx="1205">
                  <c:v>44545</c:v>
                </c:pt>
                <c:pt idx="1206">
                  <c:v>44544</c:v>
                </c:pt>
                <c:pt idx="1207">
                  <c:v>44543</c:v>
                </c:pt>
                <c:pt idx="1208">
                  <c:v>44540</c:v>
                </c:pt>
                <c:pt idx="1209">
                  <c:v>44539</c:v>
                </c:pt>
                <c:pt idx="1210">
                  <c:v>44538</c:v>
                </c:pt>
                <c:pt idx="1211">
                  <c:v>44537</c:v>
                </c:pt>
                <c:pt idx="1212">
                  <c:v>44536</c:v>
                </c:pt>
                <c:pt idx="1213">
                  <c:v>44533</c:v>
                </c:pt>
                <c:pt idx="1214">
                  <c:v>44532</c:v>
                </c:pt>
                <c:pt idx="1215">
                  <c:v>44531</c:v>
                </c:pt>
                <c:pt idx="1216">
                  <c:v>44530</c:v>
                </c:pt>
                <c:pt idx="1217">
                  <c:v>44529</c:v>
                </c:pt>
                <c:pt idx="1218">
                  <c:v>44526</c:v>
                </c:pt>
                <c:pt idx="1219">
                  <c:v>44524</c:v>
                </c:pt>
                <c:pt idx="1220">
                  <c:v>44523</c:v>
                </c:pt>
                <c:pt idx="1221">
                  <c:v>44522</c:v>
                </c:pt>
                <c:pt idx="1222">
                  <c:v>44519</c:v>
                </c:pt>
                <c:pt idx="1223">
                  <c:v>44518</c:v>
                </c:pt>
                <c:pt idx="1224">
                  <c:v>44517</c:v>
                </c:pt>
                <c:pt idx="1225">
                  <c:v>44516</c:v>
                </c:pt>
                <c:pt idx="1226">
                  <c:v>44515</c:v>
                </c:pt>
                <c:pt idx="1227">
                  <c:v>44512</c:v>
                </c:pt>
                <c:pt idx="1228">
                  <c:v>44510</c:v>
                </c:pt>
                <c:pt idx="1229">
                  <c:v>44509</c:v>
                </c:pt>
                <c:pt idx="1230">
                  <c:v>44508</c:v>
                </c:pt>
                <c:pt idx="1231">
                  <c:v>44505</c:v>
                </c:pt>
                <c:pt idx="1232">
                  <c:v>44504</c:v>
                </c:pt>
                <c:pt idx="1233">
                  <c:v>44503</c:v>
                </c:pt>
                <c:pt idx="1234">
                  <c:v>44502</c:v>
                </c:pt>
                <c:pt idx="1235">
                  <c:v>44501</c:v>
                </c:pt>
                <c:pt idx="1236">
                  <c:v>44498</c:v>
                </c:pt>
                <c:pt idx="1237">
                  <c:v>44497</c:v>
                </c:pt>
                <c:pt idx="1238">
                  <c:v>44496</c:v>
                </c:pt>
                <c:pt idx="1239">
                  <c:v>44495</c:v>
                </c:pt>
                <c:pt idx="1240">
                  <c:v>44494</c:v>
                </c:pt>
                <c:pt idx="1241">
                  <c:v>44491</c:v>
                </c:pt>
                <c:pt idx="1242">
                  <c:v>44490</c:v>
                </c:pt>
                <c:pt idx="1243">
                  <c:v>44489</c:v>
                </c:pt>
                <c:pt idx="1244">
                  <c:v>44488</c:v>
                </c:pt>
                <c:pt idx="1245">
                  <c:v>44487</c:v>
                </c:pt>
                <c:pt idx="1246">
                  <c:v>44484</c:v>
                </c:pt>
                <c:pt idx="1247">
                  <c:v>44483</c:v>
                </c:pt>
                <c:pt idx="1248">
                  <c:v>44482</c:v>
                </c:pt>
                <c:pt idx="1249">
                  <c:v>44481</c:v>
                </c:pt>
                <c:pt idx="1250">
                  <c:v>44477</c:v>
                </c:pt>
                <c:pt idx="1251">
                  <c:v>44476</c:v>
                </c:pt>
                <c:pt idx="1252">
                  <c:v>44475</c:v>
                </c:pt>
                <c:pt idx="1253">
                  <c:v>44474</c:v>
                </c:pt>
                <c:pt idx="1254">
                  <c:v>44473</c:v>
                </c:pt>
                <c:pt idx="1255">
                  <c:v>44470</c:v>
                </c:pt>
                <c:pt idx="1256">
                  <c:v>44469</c:v>
                </c:pt>
                <c:pt idx="1257">
                  <c:v>44468</c:v>
                </c:pt>
                <c:pt idx="1258">
                  <c:v>44467</c:v>
                </c:pt>
                <c:pt idx="1259">
                  <c:v>44466</c:v>
                </c:pt>
                <c:pt idx="1260">
                  <c:v>44463</c:v>
                </c:pt>
                <c:pt idx="1261">
                  <c:v>44462</c:v>
                </c:pt>
                <c:pt idx="1262">
                  <c:v>44461</c:v>
                </c:pt>
                <c:pt idx="1263">
                  <c:v>44460</c:v>
                </c:pt>
                <c:pt idx="1264">
                  <c:v>44459</c:v>
                </c:pt>
                <c:pt idx="1265">
                  <c:v>44456</c:v>
                </c:pt>
                <c:pt idx="1266">
                  <c:v>44455</c:v>
                </c:pt>
                <c:pt idx="1267">
                  <c:v>44454</c:v>
                </c:pt>
                <c:pt idx="1268">
                  <c:v>44453</c:v>
                </c:pt>
                <c:pt idx="1269">
                  <c:v>44452</c:v>
                </c:pt>
                <c:pt idx="1270">
                  <c:v>44449</c:v>
                </c:pt>
                <c:pt idx="1271">
                  <c:v>44448</c:v>
                </c:pt>
                <c:pt idx="1272">
                  <c:v>44447</c:v>
                </c:pt>
                <c:pt idx="1273">
                  <c:v>44446</c:v>
                </c:pt>
                <c:pt idx="1274">
                  <c:v>44442</c:v>
                </c:pt>
                <c:pt idx="1275">
                  <c:v>44441</c:v>
                </c:pt>
                <c:pt idx="1276">
                  <c:v>44440</c:v>
                </c:pt>
                <c:pt idx="1277">
                  <c:v>44439</c:v>
                </c:pt>
                <c:pt idx="1278">
                  <c:v>44438</c:v>
                </c:pt>
                <c:pt idx="1279">
                  <c:v>44435</c:v>
                </c:pt>
                <c:pt idx="1280">
                  <c:v>44434</c:v>
                </c:pt>
                <c:pt idx="1281">
                  <c:v>44433</c:v>
                </c:pt>
                <c:pt idx="1282">
                  <c:v>44432</c:v>
                </c:pt>
                <c:pt idx="1283">
                  <c:v>44431</c:v>
                </c:pt>
                <c:pt idx="1284">
                  <c:v>44428</c:v>
                </c:pt>
                <c:pt idx="1285">
                  <c:v>44427</c:v>
                </c:pt>
                <c:pt idx="1286">
                  <c:v>44426</c:v>
                </c:pt>
                <c:pt idx="1287">
                  <c:v>44425</c:v>
                </c:pt>
                <c:pt idx="1288">
                  <c:v>44424</c:v>
                </c:pt>
                <c:pt idx="1289">
                  <c:v>44421</c:v>
                </c:pt>
                <c:pt idx="1290">
                  <c:v>44420</c:v>
                </c:pt>
                <c:pt idx="1291">
                  <c:v>44419</c:v>
                </c:pt>
                <c:pt idx="1292">
                  <c:v>44418</c:v>
                </c:pt>
                <c:pt idx="1293">
                  <c:v>44417</c:v>
                </c:pt>
                <c:pt idx="1294">
                  <c:v>44414</c:v>
                </c:pt>
                <c:pt idx="1295">
                  <c:v>44413</c:v>
                </c:pt>
                <c:pt idx="1296">
                  <c:v>44412</c:v>
                </c:pt>
                <c:pt idx="1297">
                  <c:v>44411</c:v>
                </c:pt>
                <c:pt idx="1298">
                  <c:v>44410</c:v>
                </c:pt>
                <c:pt idx="1299">
                  <c:v>44407</c:v>
                </c:pt>
                <c:pt idx="1300">
                  <c:v>44406</c:v>
                </c:pt>
                <c:pt idx="1301">
                  <c:v>44405</c:v>
                </c:pt>
                <c:pt idx="1302">
                  <c:v>44404</c:v>
                </c:pt>
                <c:pt idx="1303">
                  <c:v>44403</c:v>
                </c:pt>
                <c:pt idx="1304">
                  <c:v>44400</c:v>
                </c:pt>
                <c:pt idx="1305">
                  <c:v>44399</c:v>
                </c:pt>
                <c:pt idx="1306">
                  <c:v>44398</c:v>
                </c:pt>
                <c:pt idx="1307">
                  <c:v>44397</c:v>
                </c:pt>
                <c:pt idx="1308">
                  <c:v>44396</c:v>
                </c:pt>
                <c:pt idx="1309">
                  <c:v>44393</c:v>
                </c:pt>
                <c:pt idx="1310">
                  <c:v>44392</c:v>
                </c:pt>
                <c:pt idx="1311">
                  <c:v>44391</c:v>
                </c:pt>
                <c:pt idx="1312">
                  <c:v>44390</c:v>
                </c:pt>
                <c:pt idx="1313">
                  <c:v>44389</c:v>
                </c:pt>
                <c:pt idx="1314">
                  <c:v>44386</c:v>
                </c:pt>
                <c:pt idx="1315">
                  <c:v>44385</c:v>
                </c:pt>
                <c:pt idx="1316">
                  <c:v>44384</c:v>
                </c:pt>
                <c:pt idx="1317">
                  <c:v>44383</c:v>
                </c:pt>
                <c:pt idx="1318">
                  <c:v>44379</c:v>
                </c:pt>
                <c:pt idx="1319">
                  <c:v>44378</c:v>
                </c:pt>
                <c:pt idx="1320">
                  <c:v>44377</c:v>
                </c:pt>
                <c:pt idx="1321">
                  <c:v>44376</c:v>
                </c:pt>
                <c:pt idx="1322">
                  <c:v>44375</c:v>
                </c:pt>
                <c:pt idx="1323">
                  <c:v>44372</c:v>
                </c:pt>
                <c:pt idx="1324">
                  <c:v>44371</c:v>
                </c:pt>
                <c:pt idx="1325">
                  <c:v>44370</c:v>
                </c:pt>
                <c:pt idx="1326">
                  <c:v>44369</c:v>
                </c:pt>
                <c:pt idx="1327">
                  <c:v>44368</c:v>
                </c:pt>
                <c:pt idx="1328">
                  <c:v>44365</c:v>
                </c:pt>
                <c:pt idx="1329">
                  <c:v>44364</c:v>
                </c:pt>
                <c:pt idx="1330">
                  <c:v>44363</c:v>
                </c:pt>
                <c:pt idx="1331">
                  <c:v>44362</c:v>
                </c:pt>
                <c:pt idx="1332">
                  <c:v>44361</c:v>
                </c:pt>
                <c:pt idx="1333">
                  <c:v>44358</c:v>
                </c:pt>
                <c:pt idx="1334">
                  <c:v>44357</c:v>
                </c:pt>
                <c:pt idx="1335">
                  <c:v>44356</c:v>
                </c:pt>
                <c:pt idx="1336">
                  <c:v>44355</c:v>
                </c:pt>
                <c:pt idx="1337">
                  <c:v>44354</c:v>
                </c:pt>
                <c:pt idx="1338">
                  <c:v>44351</c:v>
                </c:pt>
                <c:pt idx="1339">
                  <c:v>44350</c:v>
                </c:pt>
                <c:pt idx="1340">
                  <c:v>44349</c:v>
                </c:pt>
                <c:pt idx="1341">
                  <c:v>44348</c:v>
                </c:pt>
                <c:pt idx="1342">
                  <c:v>44344</c:v>
                </c:pt>
                <c:pt idx="1343">
                  <c:v>44343</c:v>
                </c:pt>
                <c:pt idx="1344">
                  <c:v>44342</c:v>
                </c:pt>
                <c:pt idx="1345">
                  <c:v>44341</c:v>
                </c:pt>
                <c:pt idx="1346">
                  <c:v>44340</c:v>
                </c:pt>
                <c:pt idx="1347">
                  <c:v>44337</c:v>
                </c:pt>
                <c:pt idx="1348">
                  <c:v>44336</c:v>
                </c:pt>
                <c:pt idx="1349">
                  <c:v>44335</c:v>
                </c:pt>
                <c:pt idx="1350">
                  <c:v>44334</c:v>
                </c:pt>
                <c:pt idx="1351">
                  <c:v>44333</c:v>
                </c:pt>
                <c:pt idx="1352">
                  <c:v>44330</c:v>
                </c:pt>
                <c:pt idx="1353">
                  <c:v>44329</c:v>
                </c:pt>
                <c:pt idx="1354">
                  <c:v>44328</c:v>
                </c:pt>
                <c:pt idx="1355">
                  <c:v>44327</c:v>
                </c:pt>
                <c:pt idx="1356">
                  <c:v>44326</c:v>
                </c:pt>
                <c:pt idx="1357">
                  <c:v>44323</c:v>
                </c:pt>
                <c:pt idx="1358">
                  <c:v>44322</c:v>
                </c:pt>
                <c:pt idx="1359">
                  <c:v>44321</c:v>
                </c:pt>
                <c:pt idx="1360">
                  <c:v>44320</c:v>
                </c:pt>
                <c:pt idx="1361">
                  <c:v>44319</c:v>
                </c:pt>
                <c:pt idx="1362">
                  <c:v>44316</c:v>
                </c:pt>
                <c:pt idx="1363">
                  <c:v>44315</c:v>
                </c:pt>
                <c:pt idx="1364">
                  <c:v>44314</c:v>
                </c:pt>
                <c:pt idx="1365">
                  <c:v>44313</c:v>
                </c:pt>
                <c:pt idx="1366">
                  <c:v>44312</c:v>
                </c:pt>
                <c:pt idx="1367">
                  <c:v>44309</c:v>
                </c:pt>
                <c:pt idx="1368">
                  <c:v>44308</c:v>
                </c:pt>
                <c:pt idx="1369">
                  <c:v>44307</c:v>
                </c:pt>
                <c:pt idx="1370">
                  <c:v>44306</c:v>
                </c:pt>
                <c:pt idx="1371">
                  <c:v>44305</c:v>
                </c:pt>
                <c:pt idx="1372">
                  <c:v>44302</c:v>
                </c:pt>
                <c:pt idx="1373">
                  <c:v>44301</c:v>
                </c:pt>
                <c:pt idx="1374">
                  <c:v>44300</c:v>
                </c:pt>
                <c:pt idx="1375">
                  <c:v>44299</c:v>
                </c:pt>
                <c:pt idx="1376">
                  <c:v>44298</c:v>
                </c:pt>
                <c:pt idx="1377">
                  <c:v>44295</c:v>
                </c:pt>
                <c:pt idx="1378">
                  <c:v>44294</c:v>
                </c:pt>
                <c:pt idx="1379">
                  <c:v>44293</c:v>
                </c:pt>
                <c:pt idx="1380">
                  <c:v>44292</c:v>
                </c:pt>
                <c:pt idx="1381">
                  <c:v>44291</c:v>
                </c:pt>
                <c:pt idx="1382">
                  <c:v>44288</c:v>
                </c:pt>
                <c:pt idx="1383">
                  <c:v>44287</c:v>
                </c:pt>
                <c:pt idx="1384">
                  <c:v>44286</c:v>
                </c:pt>
                <c:pt idx="1385">
                  <c:v>44285</c:v>
                </c:pt>
                <c:pt idx="1386">
                  <c:v>44284</c:v>
                </c:pt>
                <c:pt idx="1387">
                  <c:v>44281</c:v>
                </c:pt>
                <c:pt idx="1388">
                  <c:v>44280</c:v>
                </c:pt>
                <c:pt idx="1389">
                  <c:v>44279</c:v>
                </c:pt>
                <c:pt idx="1390">
                  <c:v>44278</c:v>
                </c:pt>
                <c:pt idx="1391">
                  <c:v>44277</c:v>
                </c:pt>
                <c:pt idx="1392">
                  <c:v>44274</c:v>
                </c:pt>
                <c:pt idx="1393">
                  <c:v>44273</c:v>
                </c:pt>
                <c:pt idx="1394">
                  <c:v>44272</c:v>
                </c:pt>
                <c:pt idx="1395">
                  <c:v>44271</c:v>
                </c:pt>
                <c:pt idx="1396">
                  <c:v>44270</c:v>
                </c:pt>
                <c:pt idx="1397">
                  <c:v>44267</c:v>
                </c:pt>
                <c:pt idx="1398">
                  <c:v>44266</c:v>
                </c:pt>
                <c:pt idx="1399">
                  <c:v>44265</c:v>
                </c:pt>
                <c:pt idx="1400">
                  <c:v>44264</c:v>
                </c:pt>
                <c:pt idx="1401">
                  <c:v>44263</c:v>
                </c:pt>
                <c:pt idx="1402">
                  <c:v>44260</c:v>
                </c:pt>
                <c:pt idx="1403">
                  <c:v>44259</c:v>
                </c:pt>
                <c:pt idx="1404">
                  <c:v>44258</c:v>
                </c:pt>
                <c:pt idx="1405">
                  <c:v>44257</c:v>
                </c:pt>
                <c:pt idx="1406">
                  <c:v>44256</c:v>
                </c:pt>
                <c:pt idx="1407">
                  <c:v>44253</c:v>
                </c:pt>
                <c:pt idx="1408">
                  <c:v>44252</c:v>
                </c:pt>
                <c:pt idx="1409">
                  <c:v>44251</c:v>
                </c:pt>
                <c:pt idx="1410">
                  <c:v>44250</c:v>
                </c:pt>
                <c:pt idx="1411">
                  <c:v>44249</c:v>
                </c:pt>
                <c:pt idx="1412">
                  <c:v>44246</c:v>
                </c:pt>
                <c:pt idx="1413">
                  <c:v>44245</c:v>
                </c:pt>
                <c:pt idx="1414">
                  <c:v>44244</c:v>
                </c:pt>
                <c:pt idx="1415">
                  <c:v>44243</c:v>
                </c:pt>
                <c:pt idx="1416">
                  <c:v>44239</c:v>
                </c:pt>
                <c:pt idx="1417">
                  <c:v>44238</c:v>
                </c:pt>
                <c:pt idx="1418">
                  <c:v>44237</c:v>
                </c:pt>
                <c:pt idx="1419">
                  <c:v>44236</c:v>
                </c:pt>
                <c:pt idx="1420">
                  <c:v>44235</c:v>
                </c:pt>
                <c:pt idx="1421">
                  <c:v>44232</c:v>
                </c:pt>
                <c:pt idx="1422">
                  <c:v>44231</c:v>
                </c:pt>
                <c:pt idx="1423">
                  <c:v>44230</c:v>
                </c:pt>
                <c:pt idx="1424">
                  <c:v>44229</c:v>
                </c:pt>
                <c:pt idx="1425">
                  <c:v>44228</c:v>
                </c:pt>
                <c:pt idx="1426">
                  <c:v>44225</c:v>
                </c:pt>
                <c:pt idx="1427">
                  <c:v>44224</c:v>
                </c:pt>
                <c:pt idx="1428">
                  <c:v>44223</c:v>
                </c:pt>
                <c:pt idx="1429">
                  <c:v>44222</c:v>
                </c:pt>
                <c:pt idx="1430">
                  <c:v>44221</c:v>
                </c:pt>
                <c:pt idx="1431">
                  <c:v>44218</c:v>
                </c:pt>
                <c:pt idx="1432">
                  <c:v>44217</c:v>
                </c:pt>
                <c:pt idx="1433">
                  <c:v>44216</c:v>
                </c:pt>
                <c:pt idx="1434">
                  <c:v>44215</c:v>
                </c:pt>
                <c:pt idx="1435">
                  <c:v>44211</c:v>
                </c:pt>
                <c:pt idx="1436">
                  <c:v>44210</c:v>
                </c:pt>
                <c:pt idx="1437">
                  <c:v>44209</c:v>
                </c:pt>
                <c:pt idx="1438">
                  <c:v>44208</c:v>
                </c:pt>
                <c:pt idx="1439">
                  <c:v>44207</c:v>
                </c:pt>
                <c:pt idx="1440">
                  <c:v>44204</c:v>
                </c:pt>
                <c:pt idx="1441">
                  <c:v>44203</c:v>
                </c:pt>
                <c:pt idx="1442">
                  <c:v>44202</c:v>
                </c:pt>
                <c:pt idx="1443">
                  <c:v>44201</c:v>
                </c:pt>
                <c:pt idx="1444">
                  <c:v>44200</c:v>
                </c:pt>
                <c:pt idx="1445">
                  <c:v>44196</c:v>
                </c:pt>
                <c:pt idx="1446">
                  <c:v>44195</c:v>
                </c:pt>
                <c:pt idx="1447">
                  <c:v>44194</c:v>
                </c:pt>
                <c:pt idx="1448">
                  <c:v>44193</c:v>
                </c:pt>
                <c:pt idx="1449">
                  <c:v>44189</c:v>
                </c:pt>
                <c:pt idx="1450">
                  <c:v>44188</c:v>
                </c:pt>
                <c:pt idx="1451">
                  <c:v>44187</c:v>
                </c:pt>
                <c:pt idx="1452">
                  <c:v>44186</c:v>
                </c:pt>
                <c:pt idx="1453">
                  <c:v>44183</c:v>
                </c:pt>
                <c:pt idx="1454">
                  <c:v>44182</c:v>
                </c:pt>
                <c:pt idx="1455">
                  <c:v>44181</c:v>
                </c:pt>
                <c:pt idx="1456">
                  <c:v>44180</c:v>
                </c:pt>
                <c:pt idx="1457">
                  <c:v>44179</c:v>
                </c:pt>
                <c:pt idx="1458">
                  <c:v>44176</c:v>
                </c:pt>
                <c:pt idx="1459">
                  <c:v>44175</c:v>
                </c:pt>
                <c:pt idx="1460">
                  <c:v>44174</c:v>
                </c:pt>
                <c:pt idx="1461">
                  <c:v>44173</c:v>
                </c:pt>
                <c:pt idx="1462">
                  <c:v>44172</c:v>
                </c:pt>
                <c:pt idx="1463">
                  <c:v>44169</c:v>
                </c:pt>
                <c:pt idx="1464">
                  <c:v>44168</c:v>
                </c:pt>
                <c:pt idx="1465">
                  <c:v>44167</c:v>
                </c:pt>
                <c:pt idx="1466">
                  <c:v>44166</c:v>
                </c:pt>
                <c:pt idx="1467">
                  <c:v>44165</c:v>
                </c:pt>
                <c:pt idx="1468">
                  <c:v>44162</c:v>
                </c:pt>
                <c:pt idx="1469">
                  <c:v>44160</c:v>
                </c:pt>
                <c:pt idx="1470">
                  <c:v>44159</c:v>
                </c:pt>
                <c:pt idx="1471">
                  <c:v>44158</c:v>
                </c:pt>
                <c:pt idx="1472">
                  <c:v>44155</c:v>
                </c:pt>
                <c:pt idx="1473">
                  <c:v>44154</c:v>
                </c:pt>
                <c:pt idx="1474">
                  <c:v>44153</c:v>
                </c:pt>
                <c:pt idx="1475">
                  <c:v>44152</c:v>
                </c:pt>
                <c:pt idx="1476">
                  <c:v>44151</c:v>
                </c:pt>
                <c:pt idx="1477">
                  <c:v>44148</c:v>
                </c:pt>
                <c:pt idx="1478">
                  <c:v>44147</c:v>
                </c:pt>
                <c:pt idx="1479">
                  <c:v>44145</c:v>
                </c:pt>
                <c:pt idx="1480">
                  <c:v>44144</c:v>
                </c:pt>
                <c:pt idx="1481">
                  <c:v>44141</c:v>
                </c:pt>
                <c:pt idx="1482">
                  <c:v>44140</c:v>
                </c:pt>
                <c:pt idx="1483">
                  <c:v>44139</c:v>
                </c:pt>
                <c:pt idx="1484">
                  <c:v>44138</c:v>
                </c:pt>
                <c:pt idx="1485">
                  <c:v>44137</c:v>
                </c:pt>
                <c:pt idx="1486">
                  <c:v>44134</c:v>
                </c:pt>
                <c:pt idx="1487">
                  <c:v>44133</c:v>
                </c:pt>
                <c:pt idx="1488">
                  <c:v>44132</c:v>
                </c:pt>
                <c:pt idx="1489">
                  <c:v>44131</c:v>
                </c:pt>
                <c:pt idx="1490">
                  <c:v>44130</c:v>
                </c:pt>
                <c:pt idx="1491">
                  <c:v>44127</c:v>
                </c:pt>
                <c:pt idx="1492">
                  <c:v>44126</c:v>
                </c:pt>
                <c:pt idx="1493">
                  <c:v>44125</c:v>
                </c:pt>
                <c:pt idx="1494">
                  <c:v>44124</c:v>
                </c:pt>
                <c:pt idx="1495">
                  <c:v>44123</c:v>
                </c:pt>
                <c:pt idx="1496">
                  <c:v>44120</c:v>
                </c:pt>
                <c:pt idx="1497">
                  <c:v>44119</c:v>
                </c:pt>
                <c:pt idx="1498">
                  <c:v>44118</c:v>
                </c:pt>
                <c:pt idx="1499">
                  <c:v>44117</c:v>
                </c:pt>
                <c:pt idx="1500">
                  <c:v>44113</c:v>
                </c:pt>
                <c:pt idx="1501">
                  <c:v>44112</c:v>
                </c:pt>
                <c:pt idx="1502">
                  <c:v>44111</c:v>
                </c:pt>
                <c:pt idx="1503">
                  <c:v>44110</c:v>
                </c:pt>
                <c:pt idx="1504">
                  <c:v>44109</c:v>
                </c:pt>
              </c:numCache>
            </c:numRef>
          </c:cat>
          <c:val>
            <c:numRef>
              <c:f>'Interest rate'!$AB$5:$AB$1509</c:f>
              <c:numCache>
                <c:formatCode>0.00%</c:formatCode>
                <c:ptCount val="1505"/>
                <c:pt idx="0">
                  <c:v>2.5000000000000001E-2</c:v>
                </c:pt>
                <c:pt idx="1">
                  <c:v>2.5000000000000001E-2</c:v>
                </c:pt>
                <c:pt idx="2">
                  <c:v>2.5000000000000001E-2</c:v>
                </c:pt>
                <c:pt idx="3">
                  <c:v>2.5000000000000001E-2</c:v>
                </c:pt>
                <c:pt idx="4">
                  <c:v>2.5000000000000001E-2</c:v>
                </c:pt>
                <c:pt idx="5">
                  <c:v>2.5000000000000001E-2</c:v>
                </c:pt>
                <c:pt idx="6">
                  <c:v>2.5000000000000001E-2</c:v>
                </c:pt>
                <c:pt idx="7">
                  <c:v>2.5000000000000001E-2</c:v>
                </c:pt>
                <c:pt idx="8">
                  <c:v>2.5000000000000001E-2</c:v>
                </c:pt>
                <c:pt idx="9">
                  <c:v>2.5000000000000001E-2</c:v>
                </c:pt>
                <c:pt idx="10">
                  <c:v>2.5000000000000001E-2</c:v>
                </c:pt>
                <c:pt idx="11">
                  <c:v>2.5000000000000001E-2</c:v>
                </c:pt>
                <c:pt idx="12">
                  <c:v>2.5000000000000001E-2</c:v>
                </c:pt>
                <c:pt idx="13">
                  <c:v>2.5000000000000001E-2</c:v>
                </c:pt>
                <c:pt idx="14">
                  <c:v>2.5000000000000001E-2</c:v>
                </c:pt>
                <c:pt idx="15">
                  <c:v>2.5000000000000001E-2</c:v>
                </c:pt>
                <c:pt idx="16">
                  <c:v>2.5000000000000001E-2</c:v>
                </c:pt>
                <c:pt idx="17">
                  <c:v>2.5000000000000001E-2</c:v>
                </c:pt>
                <c:pt idx="18">
                  <c:v>2.2499999999999999E-2</c:v>
                </c:pt>
                <c:pt idx="19">
                  <c:v>2.2499999999999999E-2</c:v>
                </c:pt>
                <c:pt idx="20">
                  <c:v>2.2499999999999999E-2</c:v>
                </c:pt>
                <c:pt idx="21">
                  <c:v>2.2499999999999999E-2</c:v>
                </c:pt>
                <c:pt idx="22">
                  <c:v>2.2499999999999999E-2</c:v>
                </c:pt>
                <c:pt idx="23">
                  <c:v>2.2499999999999999E-2</c:v>
                </c:pt>
                <c:pt idx="24">
                  <c:v>2.2499999999999999E-2</c:v>
                </c:pt>
                <c:pt idx="25">
                  <c:v>2.2499999999999999E-2</c:v>
                </c:pt>
                <c:pt idx="26">
                  <c:v>2.2499999999999999E-2</c:v>
                </c:pt>
                <c:pt idx="27">
                  <c:v>2.2499999999999999E-2</c:v>
                </c:pt>
                <c:pt idx="28">
                  <c:v>2.2499999999999999E-2</c:v>
                </c:pt>
                <c:pt idx="29">
                  <c:v>2.2499999999999999E-2</c:v>
                </c:pt>
                <c:pt idx="30">
                  <c:v>2.2499999999999999E-2</c:v>
                </c:pt>
                <c:pt idx="31">
                  <c:v>2.2499999999999999E-2</c:v>
                </c:pt>
                <c:pt idx="32">
                  <c:v>2.2499999999999999E-2</c:v>
                </c:pt>
                <c:pt idx="33">
                  <c:v>2.2499999999999999E-2</c:v>
                </c:pt>
                <c:pt idx="34">
                  <c:v>2.2499999999999999E-2</c:v>
                </c:pt>
                <c:pt idx="35">
                  <c:v>2.2499999999999999E-2</c:v>
                </c:pt>
                <c:pt idx="36">
                  <c:v>2.2499999999999999E-2</c:v>
                </c:pt>
                <c:pt idx="37">
                  <c:v>2.2499999999999999E-2</c:v>
                </c:pt>
                <c:pt idx="38">
                  <c:v>2.2499999999999999E-2</c:v>
                </c:pt>
                <c:pt idx="39">
                  <c:v>2.2499999999999999E-2</c:v>
                </c:pt>
                <c:pt idx="40">
                  <c:v>2.2499999999999999E-2</c:v>
                </c:pt>
                <c:pt idx="41">
                  <c:v>2.2499999999999999E-2</c:v>
                </c:pt>
                <c:pt idx="42">
                  <c:v>2.2499999999999999E-2</c:v>
                </c:pt>
                <c:pt idx="43">
                  <c:v>2.2499999999999999E-2</c:v>
                </c:pt>
                <c:pt idx="44">
                  <c:v>2.2499999999999999E-2</c:v>
                </c:pt>
                <c:pt idx="45">
                  <c:v>2.2499999999999999E-2</c:v>
                </c:pt>
                <c:pt idx="46">
                  <c:v>2.2499999999999999E-2</c:v>
                </c:pt>
                <c:pt idx="47">
                  <c:v>2.2499999999999999E-2</c:v>
                </c:pt>
                <c:pt idx="48">
                  <c:v>2.2499999999999999E-2</c:v>
                </c:pt>
                <c:pt idx="49">
                  <c:v>2.2499999999999999E-2</c:v>
                </c:pt>
                <c:pt idx="50">
                  <c:v>2.2499999999999999E-2</c:v>
                </c:pt>
                <c:pt idx="51">
                  <c:v>2.2499999999999999E-2</c:v>
                </c:pt>
                <c:pt idx="52">
                  <c:v>2.2499999999999999E-2</c:v>
                </c:pt>
                <c:pt idx="53">
                  <c:v>2.2499999999999999E-2</c:v>
                </c:pt>
                <c:pt idx="54">
                  <c:v>2.2499999999999999E-2</c:v>
                </c:pt>
                <c:pt idx="55">
                  <c:v>2.2499999999999999E-2</c:v>
                </c:pt>
                <c:pt idx="56">
                  <c:v>2.2499999999999999E-2</c:v>
                </c:pt>
                <c:pt idx="57">
                  <c:v>2.2499999999999999E-2</c:v>
                </c:pt>
                <c:pt idx="58">
                  <c:v>2.2499999999999999E-2</c:v>
                </c:pt>
                <c:pt idx="59">
                  <c:v>2.2499999999999999E-2</c:v>
                </c:pt>
                <c:pt idx="60">
                  <c:v>2.2499999999999999E-2</c:v>
                </c:pt>
                <c:pt idx="61">
                  <c:v>2.2499999999999999E-2</c:v>
                </c:pt>
                <c:pt idx="62">
                  <c:v>2.2499999999999999E-2</c:v>
                </c:pt>
                <c:pt idx="63">
                  <c:v>2.2499999999999999E-2</c:v>
                </c:pt>
                <c:pt idx="64">
                  <c:v>2.2499999999999999E-2</c:v>
                </c:pt>
                <c:pt idx="65">
                  <c:v>2.2499999999999999E-2</c:v>
                </c:pt>
                <c:pt idx="66">
                  <c:v>2.2499999999999999E-2</c:v>
                </c:pt>
                <c:pt idx="67">
                  <c:v>2.2499999999999999E-2</c:v>
                </c:pt>
                <c:pt idx="68">
                  <c:v>2.2499999999999999E-2</c:v>
                </c:pt>
                <c:pt idx="69">
                  <c:v>2.2499999999999999E-2</c:v>
                </c:pt>
                <c:pt idx="70">
                  <c:v>2.2499999999999999E-2</c:v>
                </c:pt>
                <c:pt idx="71">
                  <c:v>2.2499999999999999E-2</c:v>
                </c:pt>
                <c:pt idx="72">
                  <c:v>2.2499999999999999E-2</c:v>
                </c:pt>
                <c:pt idx="73">
                  <c:v>2.2499999999999999E-2</c:v>
                </c:pt>
                <c:pt idx="74">
                  <c:v>2.2499999999999999E-2</c:v>
                </c:pt>
                <c:pt idx="75">
                  <c:v>2.2499999999999999E-2</c:v>
                </c:pt>
                <c:pt idx="76">
                  <c:v>2.2499999999999999E-2</c:v>
                </c:pt>
                <c:pt idx="77">
                  <c:v>2.2499999999999999E-2</c:v>
                </c:pt>
                <c:pt idx="78">
                  <c:v>2.2499999999999999E-2</c:v>
                </c:pt>
                <c:pt idx="79">
                  <c:v>2.2499999999999999E-2</c:v>
                </c:pt>
                <c:pt idx="80">
                  <c:v>2.2499999999999999E-2</c:v>
                </c:pt>
                <c:pt idx="81">
                  <c:v>2.2499999999999999E-2</c:v>
                </c:pt>
                <c:pt idx="82">
                  <c:v>0.02</c:v>
                </c:pt>
                <c:pt idx="83">
                  <c:v>0.02</c:v>
                </c:pt>
                <c:pt idx="84">
                  <c:v>0.02</c:v>
                </c:pt>
                <c:pt idx="85">
                  <c:v>0.02</c:v>
                </c:pt>
                <c:pt idx="86">
                  <c:v>0.02</c:v>
                </c:pt>
                <c:pt idx="87">
                  <c:v>0.02</c:v>
                </c:pt>
                <c:pt idx="88">
                  <c:v>0.02</c:v>
                </c:pt>
                <c:pt idx="89">
                  <c:v>0.02</c:v>
                </c:pt>
                <c:pt idx="90">
                  <c:v>0.02</c:v>
                </c:pt>
                <c:pt idx="91">
                  <c:v>0.02</c:v>
                </c:pt>
                <c:pt idx="92">
                  <c:v>0.02</c:v>
                </c:pt>
                <c:pt idx="93">
                  <c:v>0.02</c:v>
                </c:pt>
                <c:pt idx="94">
                  <c:v>0.02</c:v>
                </c:pt>
                <c:pt idx="95">
                  <c:v>0.02</c:v>
                </c:pt>
                <c:pt idx="96">
                  <c:v>0.02</c:v>
                </c:pt>
                <c:pt idx="97">
                  <c:v>0.02</c:v>
                </c:pt>
                <c:pt idx="98">
                  <c:v>0.02</c:v>
                </c:pt>
                <c:pt idx="99">
                  <c:v>0.02</c:v>
                </c:pt>
                <c:pt idx="100">
                  <c:v>0.02</c:v>
                </c:pt>
                <c:pt idx="101">
                  <c:v>0.02</c:v>
                </c:pt>
                <c:pt idx="102">
                  <c:v>0.02</c:v>
                </c:pt>
                <c:pt idx="103">
                  <c:v>0.02</c:v>
                </c:pt>
                <c:pt idx="104">
                  <c:v>0.02</c:v>
                </c:pt>
                <c:pt idx="105">
                  <c:v>0.02</c:v>
                </c:pt>
                <c:pt idx="106">
                  <c:v>0.02</c:v>
                </c:pt>
                <c:pt idx="107">
                  <c:v>0.02</c:v>
                </c:pt>
                <c:pt idx="108">
                  <c:v>0.02</c:v>
                </c:pt>
                <c:pt idx="109">
                  <c:v>0.02</c:v>
                </c:pt>
                <c:pt idx="110">
                  <c:v>0.02</c:v>
                </c:pt>
                <c:pt idx="111">
                  <c:v>0.02</c:v>
                </c:pt>
                <c:pt idx="112">
                  <c:v>0.02</c:v>
                </c:pt>
                <c:pt idx="113">
                  <c:v>0.02</c:v>
                </c:pt>
                <c:pt idx="114">
                  <c:v>0.02</c:v>
                </c:pt>
                <c:pt idx="115">
                  <c:v>0.02</c:v>
                </c:pt>
                <c:pt idx="116">
                  <c:v>0.02</c:v>
                </c:pt>
                <c:pt idx="117">
                  <c:v>0.02</c:v>
                </c:pt>
                <c:pt idx="118">
                  <c:v>0.02</c:v>
                </c:pt>
                <c:pt idx="119">
                  <c:v>0.02</c:v>
                </c:pt>
                <c:pt idx="120">
                  <c:v>0.02</c:v>
                </c:pt>
                <c:pt idx="121">
                  <c:v>0.02</c:v>
                </c:pt>
                <c:pt idx="122">
                  <c:v>0.02</c:v>
                </c:pt>
                <c:pt idx="123">
                  <c:v>0.02</c:v>
                </c:pt>
                <c:pt idx="124">
                  <c:v>0.02</c:v>
                </c:pt>
                <c:pt idx="125">
                  <c:v>0.02</c:v>
                </c:pt>
                <c:pt idx="126">
                  <c:v>0.02</c:v>
                </c:pt>
                <c:pt idx="127">
                  <c:v>0.02</c:v>
                </c:pt>
                <c:pt idx="128">
                  <c:v>0.02</c:v>
                </c:pt>
                <c:pt idx="129">
                  <c:v>0.02</c:v>
                </c:pt>
                <c:pt idx="130">
                  <c:v>0.02</c:v>
                </c:pt>
                <c:pt idx="131">
                  <c:v>0.02</c:v>
                </c:pt>
                <c:pt idx="132">
                  <c:v>0.02</c:v>
                </c:pt>
                <c:pt idx="133">
                  <c:v>0.02</c:v>
                </c:pt>
                <c:pt idx="134">
                  <c:v>0.02</c:v>
                </c:pt>
                <c:pt idx="135">
                  <c:v>0.02</c:v>
                </c:pt>
                <c:pt idx="136">
                  <c:v>0.02</c:v>
                </c:pt>
                <c:pt idx="137">
                  <c:v>0.02</c:v>
                </c:pt>
                <c:pt idx="138">
                  <c:v>0.02</c:v>
                </c:pt>
                <c:pt idx="139">
                  <c:v>0.02</c:v>
                </c:pt>
                <c:pt idx="140">
                  <c:v>0.02</c:v>
                </c:pt>
                <c:pt idx="141">
                  <c:v>0.02</c:v>
                </c:pt>
                <c:pt idx="142">
                  <c:v>0.02</c:v>
                </c:pt>
                <c:pt idx="143">
                  <c:v>0.02</c:v>
                </c:pt>
                <c:pt idx="144">
                  <c:v>0.02</c:v>
                </c:pt>
                <c:pt idx="145">
                  <c:v>0.02</c:v>
                </c:pt>
                <c:pt idx="146">
                  <c:v>0.02</c:v>
                </c:pt>
                <c:pt idx="147">
                  <c:v>0.02</c:v>
                </c:pt>
                <c:pt idx="148">
                  <c:v>0.02</c:v>
                </c:pt>
                <c:pt idx="149">
                  <c:v>0.02</c:v>
                </c:pt>
                <c:pt idx="150">
                  <c:v>0.02</c:v>
                </c:pt>
                <c:pt idx="151">
                  <c:v>0.02</c:v>
                </c:pt>
                <c:pt idx="152">
                  <c:v>0.02</c:v>
                </c:pt>
                <c:pt idx="153">
                  <c:v>0.02</c:v>
                </c:pt>
                <c:pt idx="154">
                  <c:v>0.02</c:v>
                </c:pt>
                <c:pt idx="155">
                  <c:v>0.02</c:v>
                </c:pt>
                <c:pt idx="156">
                  <c:v>0.02</c:v>
                </c:pt>
                <c:pt idx="157">
                  <c:v>0.02</c:v>
                </c:pt>
                <c:pt idx="158">
                  <c:v>0.02</c:v>
                </c:pt>
                <c:pt idx="159">
                  <c:v>0.02</c:v>
                </c:pt>
                <c:pt idx="160">
                  <c:v>0.02</c:v>
                </c:pt>
                <c:pt idx="161">
                  <c:v>0.02</c:v>
                </c:pt>
                <c:pt idx="162">
                  <c:v>0.02</c:v>
                </c:pt>
                <c:pt idx="163">
                  <c:v>0.02</c:v>
                </c:pt>
                <c:pt idx="164">
                  <c:v>0.02</c:v>
                </c:pt>
                <c:pt idx="165">
                  <c:v>0.02</c:v>
                </c:pt>
                <c:pt idx="166">
                  <c:v>0.02</c:v>
                </c:pt>
                <c:pt idx="167">
                  <c:v>0.02</c:v>
                </c:pt>
                <c:pt idx="168">
                  <c:v>0.02</c:v>
                </c:pt>
                <c:pt idx="169">
                  <c:v>0.02</c:v>
                </c:pt>
                <c:pt idx="170">
                  <c:v>0.02</c:v>
                </c:pt>
                <c:pt idx="171">
                  <c:v>0.02</c:v>
                </c:pt>
                <c:pt idx="172">
                  <c:v>0.02</c:v>
                </c:pt>
                <c:pt idx="173">
                  <c:v>0.02</c:v>
                </c:pt>
                <c:pt idx="174">
                  <c:v>0.02</c:v>
                </c:pt>
                <c:pt idx="175">
                  <c:v>0.02</c:v>
                </c:pt>
                <c:pt idx="176">
                  <c:v>0.02</c:v>
                </c:pt>
                <c:pt idx="177">
                  <c:v>0.02</c:v>
                </c:pt>
                <c:pt idx="178">
                  <c:v>0.02</c:v>
                </c:pt>
                <c:pt idx="179">
                  <c:v>0.02</c:v>
                </c:pt>
                <c:pt idx="180">
                  <c:v>0.02</c:v>
                </c:pt>
                <c:pt idx="181">
                  <c:v>0.02</c:v>
                </c:pt>
                <c:pt idx="182">
                  <c:v>0.02</c:v>
                </c:pt>
                <c:pt idx="183">
                  <c:v>0.02</c:v>
                </c:pt>
                <c:pt idx="184">
                  <c:v>0.02</c:v>
                </c:pt>
                <c:pt idx="185">
                  <c:v>0.02</c:v>
                </c:pt>
                <c:pt idx="186">
                  <c:v>0.02</c:v>
                </c:pt>
                <c:pt idx="187">
                  <c:v>0.02</c:v>
                </c:pt>
                <c:pt idx="188">
                  <c:v>0.02</c:v>
                </c:pt>
                <c:pt idx="189">
                  <c:v>0.02</c:v>
                </c:pt>
                <c:pt idx="190">
                  <c:v>0.02</c:v>
                </c:pt>
                <c:pt idx="191">
                  <c:v>0.02</c:v>
                </c:pt>
                <c:pt idx="192">
                  <c:v>0.02</c:v>
                </c:pt>
                <c:pt idx="193">
                  <c:v>0.02</c:v>
                </c:pt>
                <c:pt idx="194">
                  <c:v>0.02</c:v>
                </c:pt>
                <c:pt idx="195">
                  <c:v>0.02</c:v>
                </c:pt>
                <c:pt idx="196">
                  <c:v>0.02</c:v>
                </c:pt>
                <c:pt idx="197">
                  <c:v>0.02</c:v>
                </c:pt>
                <c:pt idx="198">
                  <c:v>0.02</c:v>
                </c:pt>
                <c:pt idx="199">
                  <c:v>0.02</c:v>
                </c:pt>
                <c:pt idx="200">
                  <c:v>0.02</c:v>
                </c:pt>
                <c:pt idx="201">
                  <c:v>0.02</c:v>
                </c:pt>
                <c:pt idx="202">
                  <c:v>0.02</c:v>
                </c:pt>
                <c:pt idx="203">
                  <c:v>0.02</c:v>
                </c:pt>
                <c:pt idx="204">
                  <c:v>0.02</c:v>
                </c:pt>
                <c:pt idx="205">
                  <c:v>0.02</c:v>
                </c:pt>
                <c:pt idx="206">
                  <c:v>0.02</c:v>
                </c:pt>
                <c:pt idx="207">
                  <c:v>0.02</c:v>
                </c:pt>
                <c:pt idx="208">
                  <c:v>0.02</c:v>
                </c:pt>
                <c:pt idx="209">
                  <c:v>0.02</c:v>
                </c:pt>
                <c:pt idx="210">
                  <c:v>0.02</c:v>
                </c:pt>
                <c:pt idx="211">
                  <c:v>0.02</c:v>
                </c:pt>
                <c:pt idx="212">
                  <c:v>0.02</c:v>
                </c:pt>
                <c:pt idx="213">
                  <c:v>0.02</c:v>
                </c:pt>
                <c:pt idx="214">
                  <c:v>0.02</c:v>
                </c:pt>
                <c:pt idx="215">
                  <c:v>0.02</c:v>
                </c:pt>
                <c:pt idx="216">
                  <c:v>0.02</c:v>
                </c:pt>
                <c:pt idx="217">
                  <c:v>0.02</c:v>
                </c:pt>
                <c:pt idx="218">
                  <c:v>0.02</c:v>
                </c:pt>
                <c:pt idx="219">
                  <c:v>0.02</c:v>
                </c:pt>
                <c:pt idx="220">
                  <c:v>0.02</c:v>
                </c:pt>
                <c:pt idx="221">
                  <c:v>0.02</c:v>
                </c:pt>
                <c:pt idx="222">
                  <c:v>0.02</c:v>
                </c:pt>
                <c:pt idx="223">
                  <c:v>0.02</c:v>
                </c:pt>
                <c:pt idx="224">
                  <c:v>0.02</c:v>
                </c:pt>
                <c:pt idx="225">
                  <c:v>0.02</c:v>
                </c:pt>
                <c:pt idx="226">
                  <c:v>0.02</c:v>
                </c:pt>
                <c:pt idx="227">
                  <c:v>0.02</c:v>
                </c:pt>
                <c:pt idx="228">
                  <c:v>0.02</c:v>
                </c:pt>
                <c:pt idx="229">
                  <c:v>0.02</c:v>
                </c:pt>
                <c:pt idx="230">
                  <c:v>0.02</c:v>
                </c:pt>
                <c:pt idx="231">
                  <c:v>0.02</c:v>
                </c:pt>
                <c:pt idx="232">
                  <c:v>0.02</c:v>
                </c:pt>
                <c:pt idx="233">
                  <c:v>0.02</c:v>
                </c:pt>
                <c:pt idx="234">
                  <c:v>0.02</c:v>
                </c:pt>
                <c:pt idx="235">
                  <c:v>0.02</c:v>
                </c:pt>
                <c:pt idx="236">
                  <c:v>0.02</c:v>
                </c:pt>
                <c:pt idx="237">
                  <c:v>0.02</c:v>
                </c:pt>
                <c:pt idx="238">
                  <c:v>0.02</c:v>
                </c:pt>
                <c:pt idx="239">
                  <c:v>0.02</c:v>
                </c:pt>
                <c:pt idx="240">
                  <c:v>0.02</c:v>
                </c:pt>
                <c:pt idx="241">
                  <c:v>0.02</c:v>
                </c:pt>
                <c:pt idx="242">
                  <c:v>0.02</c:v>
                </c:pt>
                <c:pt idx="243">
                  <c:v>0.02</c:v>
                </c:pt>
                <c:pt idx="244">
                  <c:v>0.02</c:v>
                </c:pt>
                <c:pt idx="245">
                  <c:v>0.02</c:v>
                </c:pt>
                <c:pt idx="246">
                  <c:v>0.02</c:v>
                </c:pt>
                <c:pt idx="247">
                  <c:v>0.02</c:v>
                </c:pt>
                <c:pt idx="248">
                  <c:v>0.02</c:v>
                </c:pt>
                <c:pt idx="249">
                  <c:v>0.02</c:v>
                </c:pt>
                <c:pt idx="250">
                  <c:v>0.02</c:v>
                </c:pt>
                <c:pt idx="251">
                  <c:v>0.02</c:v>
                </c:pt>
                <c:pt idx="252">
                  <c:v>0.02</c:v>
                </c:pt>
                <c:pt idx="253">
                  <c:v>0.02</c:v>
                </c:pt>
                <c:pt idx="254">
                  <c:v>0.02</c:v>
                </c:pt>
                <c:pt idx="255">
                  <c:v>0.02</c:v>
                </c:pt>
                <c:pt idx="256">
                  <c:v>0.02</c:v>
                </c:pt>
                <c:pt idx="257">
                  <c:v>0.02</c:v>
                </c:pt>
                <c:pt idx="258">
                  <c:v>0.02</c:v>
                </c:pt>
                <c:pt idx="259">
                  <c:v>0.02</c:v>
                </c:pt>
                <c:pt idx="260">
                  <c:v>0.02</c:v>
                </c:pt>
                <c:pt idx="261">
                  <c:v>0.02</c:v>
                </c:pt>
                <c:pt idx="262">
                  <c:v>0.02</c:v>
                </c:pt>
                <c:pt idx="263">
                  <c:v>0.02</c:v>
                </c:pt>
                <c:pt idx="264">
                  <c:v>0.02</c:v>
                </c:pt>
                <c:pt idx="265">
                  <c:v>0.02</c:v>
                </c:pt>
                <c:pt idx="266">
                  <c:v>0.02</c:v>
                </c:pt>
                <c:pt idx="267">
                  <c:v>0.02</c:v>
                </c:pt>
                <c:pt idx="268">
                  <c:v>0.02</c:v>
                </c:pt>
                <c:pt idx="269">
                  <c:v>0.02</c:v>
                </c:pt>
                <c:pt idx="270">
                  <c:v>0.02</c:v>
                </c:pt>
                <c:pt idx="271">
                  <c:v>0.02</c:v>
                </c:pt>
                <c:pt idx="272">
                  <c:v>0.02</c:v>
                </c:pt>
                <c:pt idx="273">
                  <c:v>0.02</c:v>
                </c:pt>
                <c:pt idx="274">
                  <c:v>0.02</c:v>
                </c:pt>
                <c:pt idx="275">
                  <c:v>0.02</c:v>
                </c:pt>
                <c:pt idx="276">
                  <c:v>0.02</c:v>
                </c:pt>
                <c:pt idx="277">
                  <c:v>0.02</c:v>
                </c:pt>
                <c:pt idx="278">
                  <c:v>0.02</c:v>
                </c:pt>
                <c:pt idx="279">
                  <c:v>0.02</c:v>
                </c:pt>
                <c:pt idx="280">
                  <c:v>0.02</c:v>
                </c:pt>
                <c:pt idx="281">
                  <c:v>0.02</c:v>
                </c:pt>
                <c:pt idx="282">
                  <c:v>0.02</c:v>
                </c:pt>
                <c:pt idx="283">
                  <c:v>0.02</c:v>
                </c:pt>
                <c:pt idx="284">
                  <c:v>0.02</c:v>
                </c:pt>
                <c:pt idx="285">
                  <c:v>0.02</c:v>
                </c:pt>
                <c:pt idx="286">
                  <c:v>0.02</c:v>
                </c:pt>
                <c:pt idx="287">
                  <c:v>0.02</c:v>
                </c:pt>
                <c:pt idx="288">
                  <c:v>0.02</c:v>
                </c:pt>
                <c:pt idx="289">
                  <c:v>0.02</c:v>
                </c:pt>
                <c:pt idx="290">
                  <c:v>0.02</c:v>
                </c:pt>
                <c:pt idx="291">
                  <c:v>0.02</c:v>
                </c:pt>
                <c:pt idx="292">
                  <c:v>0.02</c:v>
                </c:pt>
                <c:pt idx="293">
                  <c:v>0.02</c:v>
                </c:pt>
                <c:pt idx="294">
                  <c:v>0.02</c:v>
                </c:pt>
                <c:pt idx="295">
                  <c:v>0.02</c:v>
                </c:pt>
                <c:pt idx="296">
                  <c:v>0.02</c:v>
                </c:pt>
                <c:pt idx="297">
                  <c:v>0.02</c:v>
                </c:pt>
                <c:pt idx="298">
                  <c:v>0.02</c:v>
                </c:pt>
                <c:pt idx="299">
                  <c:v>0.02</c:v>
                </c:pt>
                <c:pt idx="300">
                  <c:v>0.02</c:v>
                </c:pt>
                <c:pt idx="301">
                  <c:v>0.02</c:v>
                </c:pt>
                <c:pt idx="302">
                  <c:v>0.02</c:v>
                </c:pt>
                <c:pt idx="303">
                  <c:v>0.02</c:v>
                </c:pt>
                <c:pt idx="304">
                  <c:v>0.02</c:v>
                </c:pt>
                <c:pt idx="305">
                  <c:v>0.02</c:v>
                </c:pt>
                <c:pt idx="306">
                  <c:v>0.02</c:v>
                </c:pt>
                <c:pt idx="307">
                  <c:v>0.02</c:v>
                </c:pt>
                <c:pt idx="308">
                  <c:v>0.02</c:v>
                </c:pt>
                <c:pt idx="309">
                  <c:v>0.02</c:v>
                </c:pt>
                <c:pt idx="310">
                  <c:v>0.02</c:v>
                </c:pt>
                <c:pt idx="311">
                  <c:v>0.02</c:v>
                </c:pt>
                <c:pt idx="312">
                  <c:v>0.02</c:v>
                </c:pt>
                <c:pt idx="313">
                  <c:v>0.02</c:v>
                </c:pt>
                <c:pt idx="314">
                  <c:v>0.02</c:v>
                </c:pt>
                <c:pt idx="315">
                  <c:v>0.02</c:v>
                </c:pt>
                <c:pt idx="316">
                  <c:v>0.02</c:v>
                </c:pt>
                <c:pt idx="317">
                  <c:v>0.02</c:v>
                </c:pt>
                <c:pt idx="318">
                  <c:v>0.02</c:v>
                </c:pt>
                <c:pt idx="319">
                  <c:v>0.02</c:v>
                </c:pt>
                <c:pt idx="320">
                  <c:v>0.02</c:v>
                </c:pt>
                <c:pt idx="321">
                  <c:v>0.02</c:v>
                </c:pt>
                <c:pt idx="322">
                  <c:v>0.02</c:v>
                </c:pt>
                <c:pt idx="323">
                  <c:v>0.02</c:v>
                </c:pt>
                <c:pt idx="324">
                  <c:v>0.02</c:v>
                </c:pt>
                <c:pt idx="325">
                  <c:v>0.02</c:v>
                </c:pt>
                <c:pt idx="326">
                  <c:v>0.02</c:v>
                </c:pt>
                <c:pt idx="327">
                  <c:v>0.02</c:v>
                </c:pt>
                <c:pt idx="328">
                  <c:v>0.02</c:v>
                </c:pt>
                <c:pt idx="329">
                  <c:v>0.02</c:v>
                </c:pt>
                <c:pt idx="330">
                  <c:v>0.02</c:v>
                </c:pt>
                <c:pt idx="331">
                  <c:v>0.02</c:v>
                </c:pt>
                <c:pt idx="332">
                  <c:v>0.02</c:v>
                </c:pt>
                <c:pt idx="333">
                  <c:v>0.02</c:v>
                </c:pt>
                <c:pt idx="334">
                  <c:v>0.02</c:v>
                </c:pt>
                <c:pt idx="335">
                  <c:v>0.02</c:v>
                </c:pt>
                <c:pt idx="336">
                  <c:v>0.02</c:v>
                </c:pt>
                <c:pt idx="337">
                  <c:v>0.02</c:v>
                </c:pt>
                <c:pt idx="338">
                  <c:v>0.02</c:v>
                </c:pt>
                <c:pt idx="339">
                  <c:v>0.02</c:v>
                </c:pt>
                <c:pt idx="340">
                  <c:v>0.02</c:v>
                </c:pt>
                <c:pt idx="341">
                  <c:v>2.2499999999999999E-2</c:v>
                </c:pt>
                <c:pt idx="342">
                  <c:v>2.2499999999999999E-2</c:v>
                </c:pt>
                <c:pt idx="343">
                  <c:v>2.2499999999999999E-2</c:v>
                </c:pt>
                <c:pt idx="344">
                  <c:v>2.2499999999999999E-2</c:v>
                </c:pt>
                <c:pt idx="345">
                  <c:v>2.2499999999999999E-2</c:v>
                </c:pt>
                <c:pt idx="346">
                  <c:v>2.2499999999999999E-2</c:v>
                </c:pt>
                <c:pt idx="347">
                  <c:v>2.2499999999999999E-2</c:v>
                </c:pt>
                <c:pt idx="348">
                  <c:v>2.2499999999999999E-2</c:v>
                </c:pt>
                <c:pt idx="349">
                  <c:v>2.2499999999999999E-2</c:v>
                </c:pt>
                <c:pt idx="350">
                  <c:v>2.2499999999999999E-2</c:v>
                </c:pt>
                <c:pt idx="351">
                  <c:v>2.2499999999999999E-2</c:v>
                </c:pt>
                <c:pt idx="352">
                  <c:v>2.2499999999999999E-2</c:v>
                </c:pt>
                <c:pt idx="353">
                  <c:v>2.2499999999999999E-2</c:v>
                </c:pt>
                <c:pt idx="354">
                  <c:v>2.2499999999999999E-2</c:v>
                </c:pt>
                <c:pt idx="355">
                  <c:v>2.2499999999999999E-2</c:v>
                </c:pt>
                <c:pt idx="356">
                  <c:v>2.2499999999999999E-2</c:v>
                </c:pt>
                <c:pt idx="357">
                  <c:v>2.2499999999999999E-2</c:v>
                </c:pt>
                <c:pt idx="358">
                  <c:v>2.2499999999999999E-2</c:v>
                </c:pt>
                <c:pt idx="359">
                  <c:v>2.2499999999999999E-2</c:v>
                </c:pt>
                <c:pt idx="360">
                  <c:v>2.2499999999999999E-2</c:v>
                </c:pt>
                <c:pt idx="361">
                  <c:v>2.2499999999999999E-2</c:v>
                </c:pt>
                <c:pt idx="362">
                  <c:v>2.2499999999999999E-2</c:v>
                </c:pt>
                <c:pt idx="363">
                  <c:v>2.2499999999999999E-2</c:v>
                </c:pt>
                <c:pt idx="364">
                  <c:v>2.2499999999999999E-2</c:v>
                </c:pt>
                <c:pt idx="365">
                  <c:v>2.2499999999999999E-2</c:v>
                </c:pt>
                <c:pt idx="366">
                  <c:v>2.2499999999999999E-2</c:v>
                </c:pt>
                <c:pt idx="367">
                  <c:v>2.2499999999999999E-2</c:v>
                </c:pt>
                <c:pt idx="368">
                  <c:v>2.2499999999999999E-2</c:v>
                </c:pt>
                <c:pt idx="369">
                  <c:v>2.2499999999999999E-2</c:v>
                </c:pt>
                <c:pt idx="370">
                  <c:v>2.2499999999999999E-2</c:v>
                </c:pt>
                <c:pt idx="371">
                  <c:v>2.2499999999999999E-2</c:v>
                </c:pt>
                <c:pt idx="372">
                  <c:v>2.2499999999999999E-2</c:v>
                </c:pt>
                <c:pt idx="373">
                  <c:v>2.5000000000000001E-2</c:v>
                </c:pt>
                <c:pt idx="374">
                  <c:v>2.5000000000000001E-2</c:v>
                </c:pt>
                <c:pt idx="375">
                  <c:v>2.5000000000000001E-2</c:v>
                </c:pt>
                <c:pt idx="376">
                  <c:v>2.5000000000000001E-2</c:v>
                </c:pt>
                <c:pt idx="377">
                  <c:v>2.5000000000000001E-2</c:v>
                </c:pt>
                <c:pt idx="378">
                  <c:v>2.5000000000000001E-2</c:v>
                </c:pt>
                <c:pt idx="379">
                  <c:v>2.5000000000000001E-2</c:v>
                </c:pt>
                <c:pt idx="380">
                  <c:v>2.5000000000000001E-2</c:v>
                </c:pt>
                <c:pt idx="381">
                  <c:v>2.5000000000000001E-2</c:v>
                </c:pt>
                <c:pt idx="382">
                  <c:v>2.5000000000000001E-2</c:v>
                </c:pt>
                <c:pt idx="383">
                  <c:v>2.5000000000000001E-2</c:v>
                </c:pt>
                <c:pt idx="384">
                  <c:v>2.5000000000000001E-2</c:v>
                </c:pt>
                <c:pt idx="385">
                  <c:v>2.5000000000000001E-2</c:v>
                </c:pt>
                <c:pt idx="386">
                  <c:v>2.5000000000000001E-2</c:v>
                </c:pt>
                <c:pt idx="387">
                  <c:v>2.5000000000000001E-2</c:v>
                </c:pt>
                <c:pt idx="388">
                  <c:v>2.5000000000000001E-2</c:v>
                </c:pt>
                <c:pt idx="389">
                  <c:v>2.5000000000000001E-2</c:v>
                </c:pt>
                <c:pt idx="390">
                  <c:v>2.5000000000000001E-2</c:v>
                </c:pt>
                <c:pt idx="391">
                  <c:v>2.5000000000000001E-2</c:v>
                </c:pt>
                <c:pt idx="392">
                  <c:v>2.5000000000000001E-2</c:v>
                </c:pt>
                <c:pt idx="393">
                  <c:v>2.5000000000000001E-2</c:v>
                </c:pt>
                <c:pt idx="394">
                  <c:v>2.5000000000000001E-2</c:v>
                </c:pt>
                <c:pt idx="395">
                  <c:v>2.5000000000000001E-2</c:v>
                </c:pt>
                <c:pt idx="396">
                  <c:v>2.5000000000000001E-2</c:v>
                </c:pt>
                <c:pt idx="397">
                  <c:v>2.5000000000000001E-2</c:v>
                </c:pt>
                <c:pt idx="398">
                  <c:v>2.5000000000000001E-2</c:v>
                </c:pt>
                <c:pt idx="399">
                  <c:v>2.5000000000000001E-2</c:v>
                </c:pt>
                <c:pt idx="400">
                  <c:v>2.5000000000000001E-2</c:v>
                </c:pt>
                <c:pt idx="401">
                  <c:v>2.5000000000000001E-2</c:v>
                </c:pt>
                <c:pt idx="402">
                  <c:v>2.5000000000000001E-2</c:v>
                </c:pt>
                <c:pt idx="403">
                  <c:v>2.75E-2</c:v>
                </c:pt>
                <c:pt idx="404">
                  <c:v>2.75E-2</c:v>
                </c:pt>
                <c:pt idx="405">
                  <c:v>2.75E-2</c:v>
                </c:pt>
                <c:pt idx="406">
                  <c:v>2.75E-2</c:v>
                </c:pt>
                <c:pt idx="407">
                  <c:v>2.75E-2</c:v>
                </c:pt>
                <c:pt idx="408">
                  <c:v>2.75E-2</c:v>
                </c:pt>
                <c:pt idx="409">
                  <c:v>2.75E-2</c:v>
                </c:pt>
                <c:pt idx="410">
                  <c:v>2.75E-2</c:v>
                </c:pt>
                <c:pt idx="411">
                  <c:v>2.75E-2</c:v>
                </c:pt>
                <c:pt idx="412">
                  <c:v>2.75E-2</c:v>
                </c:pt>
                <c:pt idx="413">
                  <c:v>2.75E-2</c:v>
                </c:pt>
                <c:pt idx="414">
                  <c:v>2.75E-2</c:v>
                </c:pt>
                <c:pt idx="415">
                  <c:v>2.75E-2</c:v>
                </c:pt>
                <c:pt idx="416">
                  <c:v>2.75E-2</c:v>
                </c:pt>
                <c:pt idx="417">
                  <c:v>2.75E-2</c:v>
                </c:pt>
                <c:pt idx="418">
                  <c:v>2.75E-2</c:v>
                </c:pt>
                <c:pt idx="419">
                  <c:v>2.75E-2</c:v>
                </c:pt>
                <c:pt idx="420">
                  <c:v>2.75E-2</c:v>
                </c:pt>
                <c:pt idx="421">
                  <c:v>2.75E-2</c:v>
                </c:pt>
                <c:pt idx="422">
                  <c:v>2.75E-2</c:v>
                </c:pt>
                <c:pt idx="423">
                  <c:v>2.75E-2</c:v>
                </c:pt>
                <c:pt idx="424">
                  <c:v>2.75E-2</c:v>
                </c:pt>
                <c:pt idx="425">
                  <c:v>2.75E-2</c:v>
                </c:pt>
                <c:pt idx="426">
                  <c:v>2.75E-2</c:v>
                </c:pt>
                <c:pt idx="427">
                  <c:v>2.75E-2</c:v>
                </c:pt>
                <c:pt idx="428">
                  <c:v>0.03</c:v>
                </c:pt>
                <c:pt idx="429">
                  <c:v>0.03</c:v>
                </c:pt>
                <c:pt idx="430">
                  <c:v>0.03</c:v>
                </c:pt>
                <c:pt idx="431">
                  <c:v>0.03</c:v>
                </c:pt>
                <c:pt idx="432">
                  <c:v>0.03</c:v>
                </c:pt>
                <c:pt idx="433">
                  <c:v>0.03</c:v>
                </c:pt>
                <c:pt idx="434">
                  <c:v>0.03</c:v>
                </c:pt>
                <c:pt idx="435">
                  <c:v>0.03</c:v>
                </c:pt>
                <c:pt idx="436">
                  <c:v>0.03</c:v>
                </c:pt>
                <c:pt idx="437">
                  <c:v>0.03</c:v>
                </c:pt>
                <c:pt idx="438">
                  <c:v>0.03</c:v>
                </c:pt>
                <c:pt idx="439">
                  <c:v>0.03</c:v>
                </c:pt>
                <c:pt idx="440">
                  <c:v>0.03</c:v>
                </c:pt>
                <c:pt idx="441">
                  <c:v>0.03</c:v>
                </c:pt>
                <c:pt idx="442">
                  <c:v>0.03</c:v>
                </c:pt>
                <c:pt idx="443">
                  <c:v>0.03</c:v>
                </c:pt>
                <c:pt idx="444">
                  <c:v>0.03</c:v>
                </c:pt>
                <c:pt idx="445">
                  <c:v>0.03</c:v>
                </c:pt>
                <c:pt idx="446">
                  <c:v>0.03</c:v>
                </c:pt>
                <c:pt idx="447">
                  <c:v>0.03</c:v>
                </c:pt>
                <c:pt idx="448">
                  <c:v>0.03</c:v>
                </c:pt>
                <c:pt idx="449">
                  <c:v>0.03</c:v>
                </c:pt>
                <c:pt idx="450">
                  <c:v>0.03</c:v>
                </c:pt>
                <c:pt idx="451">
                  <c:v>0.03</c:v>
                </c:pt>
                <c:pt idx="452">
                  <c:v>0.03</c:v>
                </c:pt>
                <c:pt idx="453">
                  <c:v>0.03</c:v>
                </c:pt>
                <c:pt idx="454">
                  <c:v>0.03</c:v>
                </c:pt>
                <c:pt idx="455">
                  <c:v>0.03</c:v>
                </c:pt>
                <c:pt idx="456">
                  <c:v>0.03</c:v>
                </c:pt>
                <c:pt idx="457">
                  <c:v>0.03</c:v>
                </c:pt>
                <c:pt idx="458">
                  <c:v>0.03</c:v>
                </c:pt>
                <c:pt idx="459">
                  <c:v>0.03</c:v>
                </c:pt>
                <c:pt idx="460">
                  <c:v>3.2500000000000001E-2</c:v>
                </c:pt>
                <c:pt idx="461">
                  <c:v>3.2500000000000001E-2</c:v>
                </c:pt>
                <c:pt idx="462">
                  <c:v>3.2500000000000001E-2</c:v>
                </c:pt>
                <c:pt idx="463">
                  <c:v>3.2500000000000001E-2</c:v>
                </c:pt>
                <c:pt idx="464">
                  <c:v>3.2500000000000001E-2</c:v>
                </c:pt>
                <c:pt idx="465">
                  <c:v>3.2500000000000001E-2</c:v>
                </c:pt>
                <c:pt idx="466">
                  <c:v>3.2500000000000001E-2</c:v>
                </c:pt>
                <c:pt idx="467">
                  <c:v>3.2500000000000001E-2</c:v>
                </c:pt>
                <c:pt idx="468">
                  <c:v>3.2500000000000001E-2</c:v>
                </c:pt>
                <c:pt idx="469">
                  <c:v>3.2500000000000001E-2</c:v>
                </c:pt>
                <c:pt idx="470">
                  <c:v>3.2500000000000001E-2</c:v>
                </c:pt>
                <c:pt idx="471">
                  <c:v>3.2500000000000001E-2</c:v>
                </c:pt>
                <c:pt idx="472">
                  <c:v>3.2500000000000001E-2</c:v>
                </c:pt>
                <c:pt idx="473">
                  <c:v>3.2500000000000001E-2</c:v>
                </c:pt>
                <c:pt idx="474">
                  <c:v>3.2500000000000001E-2</c:v>
                </c:pt>
                <c:pt idx="475">
                  <c:v>3.2500000000000001E-2</c:v>
                </c:pt>
                <c:pt idx="476">
                  <c:v>3.2500000000000001E-2</c:v>
                </c:pt>
                <c:pt idx="477">
                  <c:v>3.2500000000000001E-2</c:v>
                </c:pt>
                <c:pt idx="478">
                  <c:v>3.2500000000000001E-2</c:v>
                </c:pt>
                <c:pt idx="479">
                  <c:v>3.2500000000000001E-2</c:v>
                </c:pt>
                <c:pt idx="480">
                  <c:v>3.2500000000000001E-2</c:v>
                </c:pt>
                <c:pt idx="481">
                  <c:v>3.2500000000000001E-2</c:v>
                </c:pt>
                <c:pt idx="482">
                  <c:v>3.2500000000000001E-2</c:v>
                </c:pt>
                <c:pt idx="483">
                  <c:v>3.2500000000000001E-2</c:v>
                </c:pt>
                <c:pt idx="484">
                  <c:v>3.2500000000000001E-2</c:v>
                </c:pt>
                <c:pt idx="485">
                  <c:v>3.2500000000000001E-2</c:v>
                </c:pt>
                <c:pt idx="486">
                  <c:v>3.2500000000000001E-2</c:v>
                </c:pt>
                <c:pt idx="487">
                  <c:v>3.2500000000000001E-2</c:v>
                </c:pt>
                <c:pt idx="488">
                  <c:v>3.2500000000000001E-2</c:v>
                </c:pt>
                <c:pt idx="489">
                  <c:v>3.2500000000000001E-2</c:v>
                </c:pt>
                <c:pt idx="490">
                  <c:v>3.2500000000000001E-2</c:v>
                </c:pt>
                <c:pt idx="491">
                  <c:v>3.2500000000000001E-2</c:v>
                </c:pt>
                <c:pt idx="492">
                  <c:v>3.2500000000000001E-2</c:v>
                </c:pt>
                <c:pt idx="493">
                  <c:v>3.2500000000000001E-2</c:v>
                </c:pt>
                <c:pt idx="494">
                  <c:v>3.2500000000000001E-2</c:v>
                </c:pt>
                <c:pt idx="495">
                  <c:v>3.2500000000000001E-2</c:v>
                </c:pt>
                <c:pt idx="496">
                  <c:v>3.2500000000000001E-2</c:v>
                </c:pt>
                <c:pt idx="497">
                  <c:v>3.2500000000000001E-2</c:v>
                </c:pt>
                <c:pt idx="498">
                  <c:v>3.2500000000000001E-2</c:v>
                </c:pt>
                <c:pt idx="499">
                  <c:v>3.2500000000000001E-2</c:v>
                </c:pt>
                <c:pt idx="500">
                  <c:v>3.5000000000000003E-2</c:v>
                </c:pt>
                <c:pt idx="501">
                  <c:v>3.5000000000000003E-2</c:v>
                </c:pt>
                <c:pt idx="502">
                  <c:v>3.5000000000000003E-2</c:v>
                </c:pt>
                <c:pt idx="503">
                  <c:v>3.5000000000000003E-2</c:v>
                </c:pt>
                <c:pt idx="504">
                  <c:v>3.5000000000000003E-2</c:v>
                </c:pt>
                <c:pt idx="505">
                  <c:v>3.5000000000000003E-2</c:v>
                </c:pt>
                <c:pt idx="506">
                  <c:v>3.5000000000000003E-2</c:v>
                </c:pt>
                <c:pt idx="507">
                  <c:v>3.5000000000000003E-2</c:v>
                </c:pt>
                <c:pt idx="508">
                  <c:v>3.5000000000000003E-2</c:v>
                </c:pt>
                <c:pt idx="509">
                  <c:v>3.5000000000000003E-2</c:v>
                </c:pt>
                <c:pt idx="510">
                  <c:v>3.5000000000000003E-2</c:v>
                </c:pt>
                <c:pt idx="511">
                  <c:v>3.5000000000000003E-2</c:v>
                </c:pt>
                <c:pt idx="512">
                  <c:v>3.5000000000000003E-2</c:v>
                </c:pt>
                <c:pt idx="513">
                  <c:v>3.5000000000000003E-2</c:v>
                </c:pt>
                <c:pt idx="514">
                  <c:v>3.5000000000000003E-2</c:v>
                </c:pt>
                <c:pt idx="515">
                  <c:v>3.5000000000000003E-2</c:v>
                </c:pt>
                <c:pt idx="516">
                  <c:v>3.5000000000000003E-2</c:v>
                </c:pt>
                <c:pt idx="517">
                  <c:v>3.5000000000000003E-2</c:v>
                </c:pt>
                <c:pt idx="518">
                  <c:v>3.5000000000000003E-2</c:v>
                </c:pt>
                <c:pt idx="519">
                  <c:v>3.5000000000000003E-2</c:v>
                </c:pt>
                <c:pt idx="520">
                  <c:v>3.5000000000000003E-2</c:v>
                </c:pt>
                <c:pt idx="521">
                  <c:v>3.5000000000000003E-2</c:v>
                </c:pt>
                <c:pt idx="522">
                  <c:v>3.5000000000000003E-2</c:v>
                </c:pt>
                <c:pt idx="523">
                  <c:v>3.5000000000000003E-2</c:v>
                </c:pt>
                <c:pt idx="524">
                  <c:v>3.5000000000000003E-2</c:v>
                </c:pt>
                <c:pt idx="525">
                  <c:v>3.7499999999999999E-2</c:v>
                </c:pt>
                <c:pt idx="526">
                  <c:v>3.7499999999999999E-2</c:v>
                </c:pt>
                <c:pt idx="527">
                  <c:v>3.7499999999999999E-2</c:v>
                </c:pt>
                <c:pt idx="528">
                  <c:v>3.7499999999999999E-2</c:v>
                </c:pt>
                <c:pt idx="529">
                  <c:v>3.7499999999999999E-2</c:v>
                </c:pt>
                <c:pt idx="530">
                  <c:v>3.7499999999999999E-2</c:v>
                </c:pt>
                <c:pt idx="531">
                  <c:v>3.7499999999999999E-2</c:v>
                </c:pt>
                <c:pt idx="532">
                  <c:v>3.7499999999999999E-2</c:v>
                </c:pt>
                <c:pt idx="533">
                  <c:v>3.7499999999999999E-2</c:v>
                </c:pt>
                <c:pt idx="534">
                  <c:v>3.7499999999999999E-2</c:v>
                </c:pt>
                <c:pt idx="535">
                  <c:v>3.7499999999999999E-2</c:v>
                </c:pt>
                <c:pt idx="536">
                  <c:v>3.7499999999999999E-2</c:v>
                </c:pt>
                <c:pt idx="537">
                  <c:v>3.7499999999999999E-2</c:v>
                </c:pt>
                <c:pt idx="538">
                  <c:v>3.7499999999999999E-2</c:v>
                </c:pt>
                <c:pt idx="539">
                  <c:v>3.7499999999999999E-2</c:v>
                </c:pt>
                <c:pt idx="540">
                  <c:v>3.7499999999999999E-2</c:v>
                </c:pt>
                <c:pt idx="541">
                  <c:v>3.7499999999999999E-2</c:v>
                </c:pt>
                <c:pt idx="542">
                  <c:v>3.7499999999999999E-2</c:v>
                </c:pt>
                <c:pt idx="543">
                  <c:v>3.7499999999999999E-2</c:v>
                </c:pt>
                <c:pt idx="544">
                  <c:v>3.7499999999999999E-2</c:v>
                </c:pt>
                <c:pt idx="545">
                  <c:v>3.7499999999999999E-2</c:v>
                </c:pt>
                <c:pt idx="546">
                  <c:v>3.7499999999999999E-2</c:v>
                </c:pt>
                <c:pt idx="547">
                  <c:v>3.7499999999999999E-2</c:v>
                </c:pt>
                <c:pt idx="548">
                  <c:v>3.7499999999999999E-2</c:v>
                </c:pt>
                <c:pt idx="549">
                  <c:v>3.7499999999999999E-2</c:v>
                </c:pt>
                <c:pt idx="550">
                  <c:v>3.7499999999999999E-2</c:v>
                </c:pt>
                <c:pt idx="551">
                  <c:v>3.7499999999999999E-2</c:v>
                </c:pt>
                <c:pt idx="552">
                  <c:v>3.7499999999999999E-2</c:v>
                </c:pt>
                <c:pt idx="553">
                  <c:v>3.7499999999999999E-2</c:v>
                </c:pt>
                <c:pt idx="554">
                  <c:v>3.7499999999999999E-2</c:v>
                </c:pt>
                <c:pt idx="555">
                  <c:v>3.7499999999999999E-2</c:v>
                </c:pt>
                <c:pt idx="556">
                  <c:v>3.7499999999999999E-2</c:v>
                </c:pt>
                <c:pt idx="557">
                  <c:v>3.7499999999999999E-2</c:v>
                </c:pt>
                <c:pt idx="558">
                  <c:v>3.7499999999999999E-2</c:v>
                </c:pt>
                <c:pt idx="559">
                  <c:v>3.7499999999999999E-2</c:v>
                </c:pt>
                <c:pt idx="560">
                  <c:v>3.7499999999999999E-2</c:v>
                </c:pt>
                <c:pt idx="561">
                  <c:v>3.7499999999999999E-2</c:v>
                </c:pt>
                <c:pt idx="562">
                  <c:v>3.7499999999999999E-2</c:v>
                </c:pt>
                <c:pt idx="563">
                  <c:v>3.7499999999999999E-2</c:v>
                </c:pt>
                <c:pt idx="564">
                  <c:v>3.7499999999999999E-2</c:v>
                </c:pt>
                <c:pt idx="565">
                  <c:v>3.7499999999999999E-2</c:v>
                </c:pt>
                <c:pt idx="566">
                  <c:v>3.7499999999999999E-2</c:v>
                </c:pt>
                <c:pt idx="567">
                  <c:v>3.7499999999999999E-2</c:v>
                </c:pt>
                <c:pt idx="568">
                  <c:v>3.7499999999999999E-2</c:v>
                </c:pt>
                <c:pt idx="569">
                  <c:v>3.7499999999999999E-2</c:v>
                </c:pt>
                <c:pt idx="570">
                  <c:v>3.7499999999999999E-2</c:v>
                </c:pt>
                <c:pt idx="571">
                  <c:v>3.7499999999999999E-2</c:v>
                </c:pt>
                <c:pt idx="572">
                  <c:v>3.7499999999999999E-2</c:v>
                </c:pt>
                <c:pt idx="573">
                  <c:v>3.7499999999999999E-2</c:v>
                </c:pt>
                <c:pt idx="574">
                  <c:v>3.7499999999999999E-2</c:v>
                </c:pt>
                <c:pt idx="575">
                  <c:v>3.7499999999999999E-2</c:v>
                </c:pt>
                <c:pt idx="576">
                  <c:v>3.7499999999999999E-2</c:v>
                </c:pt>
                <c:pt idx="577">
                  <c:v>3.7499999999999999E-2</c:v>
                </c:pt>
                <c:pt idx="578">
                  <c:v>3.7499999999999999E-2</c:v>
                </c:pt>
                <c:pt idx="579">
                  <c:v>3.7499999999999999E-2</c:v>
                </c:pt>
                <c:pt idx="580">
                  <c:v>3.7499999999999999E-2</c:v>
                </c:pt>
                <c:pt idx="581">
                  <c:v>3.7499999999999999E-2</c:v>
                </c:pt>
                <c:pt idx="582">
                  <c:v>3.7499999999999999E-2</c:v>
                </c:pt>
                <c:pt idx="583">
                  <c:v>3.7499999999999999E-2</c:v>
                </c:pt>
                <c:pt idx="584">
                  <c:v>3.7499999999999999E-2</c:v>
                </c:pt>
                <c:pt idx="585">
                  <c:v>3.7499999999999999E-2</c:v>
                </c:pt>
                <c:pt idx="586">
                  <c:v>3.7499999999999999E-2</c:v>
                </c:pt>
                <c:pt idx="587">
                  <c:v>3.7499999999999999E-2</c:v>
                </c:pt>
                <c:pt idx="588">
                  <c:v>3.7499999999999999E-2</c:v>
                </c:pt>
                <c:pt idx="589">
                  <c:v>3.7499999999999999E-2</c:v>
                </c:pt>
                <c:pt idx="590">
                  <c:v>3.7499999999999999E-2</c:v>
                </c:pt>
                <c:pt idx="591">
                  <c:v>3.7499999999999999E-2</c:v>
                </c:pt>
                <c:pt idx="592">
                  <c:v>3.7499999999999999E-2</c:v>
                </c:pt>
                <c:pt idx="593">
                  <c:v>3.7499999999999999E-2</c:v>
                </c:pt>
                <c:pt idx="594">
                  <c:v>3.7499999999999999E-2</c:v>
                </c:pt>
                <c:pt idx="595">
                  <c:v>0.04</c:v>
                </c:pt>
                <c:pt idx="596">
                  <c:v>0.04</c:v>
                </c:pt>
                <c:pt idx="597">
                  <c:v>0.04</c:v>
                </c:pt>
                <c:pt idx="598">
                  <c:v>0.04</c:v>
                </c:pt>
                <c:pt idx="599">
                  <c:v>0.04</c:v>
                </c:pt>
                <c:pt idx="600">
                  <c:v>0.04</c:v>
                </c:pt>
                <c:pt idx="601">
                  <c:v>0.04</c:v>
                </c:pt>
                <c:pt idx="602">
                  <c:v>0.04</c:v>
                </c:pt>
                <c:pt idx="603">
                  <c:v>0.04</c:v>
                </c:pt>
                <c:pt idx="604">
                  <c:v>0.04</c:v>
                </c:pt>
                <c:pt idx="605">
                  <c:v>0.04</c:v>
                </c:pt>
                <c:pt idx="606">
                  <c:v>0.04</c:v>
                </c:pt>
                <c:pt idx="607">
                  <c:v>0.04</c:v>
                </c:pt>
                <c:pt idx="608">
                  <c:v>0.04</c:v>
                </c:pt>
                <c:pt idx="609">
                  <c:v>0.04</c:v>
                </c:pt>
                <c:pt idx="610">
                  <c:v>0.04</c:v>
                </c:pt>
                <c:pt idx="611">
                  <c:v>0.04</c:v>
                </c:pt>
                <c:pt idx="612">
                  <c:v>0.04</c:v>
                </c:pt>
                <c:pt idx="613">
                  <c:v>0.04</c:v>
                </c:pt>
                <c:pt idx="614">
                  <c:v>0.04</c:v>
                </c:pt>
                <c:pt idx="615">
                  <c:v>0.04</c:v>
                </c:pt>
                <c:pt idx="616">
                  <c:v>0.04</c:v>
                </c:pt>
                <c:pt idx="617">
                  <c:v>0.04</c:v>
                </c:pt>
                <c:pt idx="618">
                  <c:v>0.04</c:v>
                </c:pt>
                <c:pt idx="619">
                  <c:v>0.04</c:v>
                </c:pt>
                <c:pt idx="620">
                  <c:v>0.04</c:v>
                </c:pt>
                <c:pt idx="621">
                  <c:v>0.04</c:v>
                </c:pt>
                <c:pt idx="622">
                  <c:v>0.04</c:v>
                </c:pt>
                <c:pt idx="623">
                  <c:v>0.04</c:v>
                </c:pt>
                <c:pt idx="624">
                  <c:v>0.04</c:v>
                </c:pt>
                <c:pt idx="625">
                  <c:v>0.04</c:v>
                </c:pt>
                <c:pt idx="626">
                  <c:v>0.04</c:v>
                </c:pt>
                <c:pt idx="627">
                  <c:v>0.04</c:v>
                </c:pt>
                <c:pt idx="628">
                  <c:v>0.04</c:v>
                </c:pt>
                <c:pt idx="629">
                  <c:v>0.04</c:v>
                </c:pt>
                <c:pt idx="630">
                  <c:v>0.04</c:v>
                </c:pt>
                <c:pt idx="631">
                  <c:v>0.04</c:v>
                </c:pt>
                <c:pt idx="632">
                  <c:v>0.04</c:v>
                </c:pt>
                <c:pt idx="633">
                  <c:v>0.04</c:v>
                </c:pt>
                <c:pt idx="634">
                  <c:v>0.04</c:v>
                </c:pt>
                <c:pt idx="635">
                  <c:v>0.04</c:v>
                </c:pt>
                <c:pt idx="636">
                  <c:v>0.04</c:v>
                </c:pt>
                <c:pt idx="637">
                  <c:v>0.04</c:v>
                </c:pt>
                <c:pt idx="638">
                  <c:v>0.04</c:v>
                </c:pt>
                <c:pt idx="639">
                  <c:v>0.04</c:v>
                </c:pt>
                <c:pt idx="640">
                  <c:v>0.04</c:v>
                </c:pt>
                <c:pt idx="641">
                  <c:v>0.04</c:v>
                </c:pt>
                <c:pt idx="642">
                  <c:v>0.04</c:v>
                </c:pt>
                <c:pt idx="643">
                  <c:v>0.04</c:v>
                </c:pt>
                <c:pt idx="644">
                  <c:v>0.04</c:v>
                </c:pt>
                <c:pt idx="645">
                  <c:v>0.04</c:v>
                </c:pt>
                <c:pt idx="646">
                  <c:v>0.04</c:v>
                </c:pt>
                <c:pt idx="647">
                  <c:v>0.04</c:v>
                </c:pt>
                <c:pt idx="648">
                  <c:v>0.04</c:v>
                </c:pt>
                <c:pt idx="649">
                  <c:v>0.04</c:v>
                </c:pt>
                <c:pt idx="650">
                  <c:v>0.04</c:v>
                </c:pt>
                <c:pt idx="651">
                  <c:v>0.04</c:v>
                </c:pt>
                <c:pt idx="652">
                  <c:v>0.04</c:v>
                </c:pt>
                <c:pt idx="653">
                  <c:v>0.04</c:v>
                </c:pt>
                <c:pt idx="654">
                  <c:v>0.04</c:v>
                </c:pt>
                <c:pt idx="655">
                  <c:v>0.04</c:v>
                </c:pt>
                <c:pt idx="656">
                  <c:v>0.04</c:v>
                </c:pt>
                <c:pt idx="657">
                  <c:v>0.04</c:v>
                </c:pt>
                <c:pt idx="658">
                  <c:v>0.04</c:v>
                </c:pt>
                <c:pt idx="659">
                  <c:v>0.04</c:v>
                </c:pt>
                <c:pt idx="660">
                  <c:v>0.04</c:v>
                </c:pt>
                <c:pt idx="661">
                  <c:v>0.04</c:v>
                </c:pt>
                <c:pt idx="662">
                  <c:v>0.04</c:v>
                </c:pt>
                <c:pt idx="663">
                  <c:v>0.04</c:v>
                </c:pt>
                <c:pt idx="664">
                  <c:v>0.04</c:v>
                </c:pt>
                <c:pt idx="665">
                  <c:v>0.04</c:v>
                </c:pt>
                <c:pt idx="666">
                  <c:v>0.04</c:v>
                </c:pt>
                <c:pt idx="667">
                  <c:v>0.04</c:v>
                </c:pt>
                <c:pt idx="668">
                  <c:v>0.04</c:v>
                </c:pt>
                <c:pt idx="669">
                  <c:v>0.04</c:v>
                </c:pt>
                <c:pt idx="670">
                  <c:v>0.04</c:v>
                </c:pt>
                <c:pt idx="671">
                  <c:v>0.04</c:v>
                </c:pt>
                <c:pt idx="672">
                  <c:v>0.04</c:v>
                </c:pt>
                <c:pt idx="673">
                  <c:v>0.04</c:v>
                </c:pt>
                <c:pt idx="674">
                  <c:v>0.04</c:v>
                </c:pt>
                <c:pt idx="675">
                  <c:v>0.04</c:v>
                </c:pt>
                <c:pt idx="676">
                  <c:v>0.04</c:v>
                </c:pt>
                <c:pt idx="677">
                  <c:v>0.04</c:v>
                </c:pt>
                <c:pt idx="678">
                  <c:v>0.04</c:v>
                </c:pt>
                <c:pt idx="679">
                  <c:v>0.04</c:v>
                </c:pt>
                <c:pt idx="680">
                  <c:v>0.04</c:v>
                </c:pt>
                <c:pt idx="681">
                  <c:v>0.04</c:v>
                </c:pt>
                <c:pt idx="682">
                  <c:v>0.04</c:v>
                </c:pt>
                <c:pt idx="683">
                  <c:v>0.04</c:v>
                </c:pt>
                <c:pt idx="684">
                  <c:v>0.04</c:v>
                </c:pt>
                <c:pt idx="685">
                  <c:v>0.04</c:v>
                </c:pt>
                <c:pt idx="686">
                  <c:v>0.04</c:v>
                </c:pt>
                <c:pt idx="687">
                  <c:v>0.04</c:v>
                </c:pt>
                <c:pt idx="688">
                  <c:v>0.04</c:v>
                </c:pt>
                <c:pt idx="689">
                  <c:v>0.04</c:v>
                </c:pt>
                <c:pt idx="690">
                  <c:v>0.04</c:v>
                </c:pt>
                <c:pt idx="691">
                  <c:v>0.04</c:v>
                </c:pt>
                <c:pt idx="692">
                  <c:v>0.04</c:v>
                </c:pt>
                <c:pt idx="693">
                  <c:v>0.04</c:v>
                </c:pt>
                <c:pt idx="694">
                  <c:v>0.04</c:v>
                </c:pt>
                <c:pt idx="695">
                  <c:v>0.04</c:v>
                </c:pt>
                <c:pt idx="696">
                  <c:v>0.04</c:v>
                </c:pt>
                <c:pt idx="697">
                  <c:v>0.04</c:v>
                </c:pt>
                <c:pt idx="698">
                  <c:v>0.04</c:v>
                </c:pt>
                <c:pt idx="699">
                  <c:v>0.04</c:v>
                </c:pt>
                <c:pt idx="700">
                  <c:v>0.04</c:v>
                </c:pt>
                <c:pt idx="701">
                  <c:v>0.04</c:v>
                </c:pt>
                <c:pt idx="702">
                  <c:v>0.04</c:v>
                </c:pt>
                <c:pt idx="703">
                  <c:v>0.04</c:v>
                </c:pt>
                <c:pt idx="704">
                  <c:v>0.04</c:v>
                </c:pt>
                <c:pt idx="705">
                  <c:v>0.04</c:v>
                </c:pt>
                <c:pt idx="706">
                  <c:v>0.04</c:v>
                </c:pt>
                <c:pt idx="707">
                  <c:v>0.04</c:v>
                </c:pt>
                <c:pt idx="708">
                  <c:v>0.04</c:v>
                </c:pt>
                <c:pt idx="709">
                  <c:v>0.04</c:v>
                </c:pt>
                <c:pt idx="710">
                  <c:v>0.04</c:v>
                </c:pt>
                <c:pt idx="711">
                  <c:v>0.04</c:v>
                </c:pt>
                <c:pt idx="712">
                  <c:v>0.04</c:v>
                </c:pt>
                <c:pt idx="713">
                  <c:v>0.04</c:v>
                </c:pt>
                <c:pt idx="714">
                  <c:v>0.04</c:v>
                </c:pt>
                <c:pt idx="715">
                  <c:v>0.04</c:v>
                </c:pt>
                <c:pt idx="716">
                  <c:v>0.04</c:v>
                </c:pt>
                <c:pt idx="717">
                  <c:v>0.04</c:v>
                </c:pt>
                <c:pt idx="718">
                  <c:v>0.04</c:v>
                </c:pt>
                <c:pt idx="719">
                  <c:v>0.04</c:v>
                </c:pt>
                <c:pt idx="720">
                  <c:v>0.04</c:v>
                </c:pt>
                <c:pt idx="721">
                  <c:v>0.04</c:v>
                </c:pt>
                <c:pt idx="722">
                  <c:v>0.04</c:v>
                </c:pt>
                <c:pt idx="723">
                  <c:v>0.04</c:v>
                </c:pt>
                <c:pt idx="724">
                  <c:v>0.04</c:v>
                </c:pt>
                <c:pt idx="725">
                  <c:v>0.04</c:v>
                </c:pt>
                <c:pt idx="726">
                  <c:v>0.04</c:v>
                </c:pt>
                <c:pt idx="727">
                  <c:v>0.04</c:v>
                </c:pt>
                <c:pt idx="728">
                  <c:v>0.04</c:v>
                </c:pt>
                <c:pt idx="729">
                  <c:v>0.04</c:v>
                </c:pt>
                <c:pt idx="730">
                  <c:v>0.04</c:v>
                </c:pt>
                <c:pt idx="731">
                  <c:v>0.04</c:v>
                </c:pt>
                <c:pt idx="732">
                  <c:v>0.04</c:v>
                </c:pt>
                <c:pt idx="733">
                  <c:v>0.04</c:v>
                </c:pt>
                <c:pt idx="734">
                  <c:v>0.04</c:v>
                </c:pt>
                <c:pt idx="735">
                  <c:v>0.04</c:v>
                </c:pt>
                <c:pt idx="736">
                  <c:v>0.04</c:v>
                </c:pt>
                <c:pt idx="737">
                  <c:v>0.04</c:v>
                </c:pt>
                <c:pt idx="738">
                  <c:v>0.04</c:v>
                </c:pt>
                <c:pt idx="739">
                  <c:v>0.04</c:v>
                </c:pt>
                <c:pt idx="740">
                  <c:v>0.04</c:v>
                </c:pt>
                <c:pt idx="741">
                  <c:v>0.04</c:v>
                </c:pt>
                <c:pt idx="742">
                  <c:v>0.04</c:v>
                </c:pt>
                <c:pt idx="743">
                  <c:v>0.04</c:v>
                </c:pt>
                <c:pt idx="744">
                  <c:v>0.04</c:v>
                </c:pt>
                <c:pt idx="745">
                  <c:v>0.04</c:v>
                </c:pt>
                <c:pt idx="746">
                  <c:v>0.04</c:v>
                </c:pt>
                <c:pt idx="747">
                  <c:v>0.04</c:v>
                </c:pt>
                <c:pt idx="748">
                  <c:v>0.04</c:v>
                </c:pt>
                <c:pt idx="749">
                  <c:v>0.04</c:v>
                </c:pt>
                <c:pt idx="750">
                  <c:v>0.04</c:v>
                </c:pt>
                <c:pt idx="751">
                  <c:v>0.04</c:v>
                </c:pt>
                <c:pt idx="752">
                  <c:v>0.04</c:v>
                </c:pt>
                <c:pt idx="753">
                  <c:v>0.04</c:v>
                </c:pt>
                <c:pt idx="754">
                  <c:v>0.04</c:v>
                </c:pt>
                <c:pt idx="755">
                  <c:v>0.04</c:v>
                </c:pt>
                <c:pt idx="756">
                  <c:v>0.04</c:v>
                </c:pt>
                <c:pt idx="757">
                  <c:v>0.04</c:v>
                </c:pt>
                <c:pt idx="758">
                  <c:v>0.04</c:v>
                </c:pt>
                <c:pt idx="759">
                  <c:v>0.04</c:v>
                </c:pt>
                <c:pt idx="760">
                  <c:v>0.04</c:v>
                </c:pt>
                <c:pt idx="761">
                  <c:v>0.04</c:v>
                </c:pt>
                <c:pt idx="762">
                  <c:v>0.04</c:v>
                </c:pt>
                <c:pt idx="763">
                  <c:v>0.04</c:v>
                </c:pt>
                <c:pt idx="764">
                  <c:v>0.04</c:v>
                </c:pt>
                <c:pt idx="765">
                  <c:v>0.04</c:v>
                </c:pt>
                <c:pt idx="766">
                  <c:v>0.04</c:v>
                </c:pt>
                <c:pt idx="767">
                  <c:v>0.04</c:v>
                </c:pt>
                <c:pt idx="768">
                  <c:v>0.04</c:v>
                </c:pt>
                <c:pt idx="769">
                  <c:v>0.04</c:v>
                </c:pt>
                <c:pt idx="770">
                  <c:v>0.04</c:v>
                </c:pt>
                <c:pt idx="771">
                  <c:v>0.04</c:v>
                </c:pt>
                <c:pt idx="772">
                  <c:v>0.04</c:v>
                </c:pt>
                <c:pt idx="773">
                  <c:v>0.04</c:v>
                </c:pt>
                <c:pt idx="774">
                  <c:v>0.04</c:v>
                </c:pt>
                <c:pt idx="775">
                  <c:v>0.04</c:v>
                </c:pt>
                <c:pt idx="776">
                  <c:v>0.04</c:v>
                </c:pt>
                <c:pt idx="777">
                  <c:v>0.04</c:v>
                </c:pt>
                <c:pt idx="778">
                  <c:v>0.04</c:v>
                </c:pt>
                <c:pt idx="779">
                  <c:v>3.7499999999999999E-2</c:v>
                </c:pt>
                <c:pt idx="780">
                  <c:v>3.7499999999999999E-2</c:v>
                </c:pt>
                <c:pt idx="781">
                  <c:v>3.7499999999999999E-2</c:v>
                </c:pt>
                <c:pt idx="782">
                  <c:v>3.7499999999999999E-2</c:v>
                </c:pt>
                <c:pt idx="783">
                  <c:v>3.7499999999999999E-2</c:v>
                </c:pt>
                <c:pt idx="784">
                  <c:v>3.7499999999999999E-2</c:v>
                </c:pt>
                <c:pt idx="785">
                  <c:v>3.7499999999999999E-2</c:v>
                </c:pt>
                <c:pt idx="786">
                  <c:v>3.7499999999999999E-2</c:v>
                </c:pt>
                <c:pt idx="787">
                  <c:v>3.7499999999999999E-2</c:v>
                </c:pt>
                <c:pt idx="788">
                  <c:v>3.7499999999999999E-2</c:v>
                </c:pt>
                <c:pt idx="789">
                  <c:v>3.7499999999999999E-2</c:v>
                </c:pt>
                <c:pt idx="790">
                  <c:v>3.7499999999999999E-2</c:v>
                </c:pt>
                <c:pt idx="791">
                  <c:v>3.7499999999999999E-2</c:v>
                </c:pt>
                <c:pt idx="792">
                  <c:v>3.7499999999999999E-2</c:v>
                </c:pt>
                <c:pt idx="793">
                  <c:v>3.7499999999999999E-2</c:v>
                </c:pt>
                <c:pt idx="794">
                  <c:v>3.7499999999999999E-2</c:v>
                </c:pt>
                <c:pt idx="795">
                  <c:v>3.7499999999999999E-2</c:v>
                </c:pt>
                <c:pt idx="796">
                  <c:v>3.7499999999999999E-2</c:v>
                </c:pt>
                <c:pt idx="797">
                  <c:v>3.7499999999999999E-2</c:v>
                </c:pt>
                <c:pt idx="798">
                  <c:v>3.7499999999999999E-2</c:v>
                </c:pt>
                <c:pt idx="799">
                  <c:v>3.7499999999999999E-2</c:v>
                </c:pt>
                <c:pt idx="800">
                  <c:v>3.7499999999999999E-2</c:v>
                </c:pt>
                <c:pt idx="801">
                  <c:v>3.7499999999999999E-2</c:v>
                </c:pt>
                <c:pt idx="802">
                  <c:v>3.7499999999999999E-2</c:v>
                </c:pt>
                <c:pt idx="803">
                  <c:v>3.7499999999999999E-2</c:v>
                </c:pt>
                <c:pt idx="804">
                  <c:v>3.7499999999999999E-2</c:v>
                </c:pt>
                <c:pt idx="805">
                  <c:v>3.7499999999999999E-2</c:v>
                </c:pt>
                <c:pt idx="806">
                  <c:v>3.7499999999999999E-2</c:v>
                </c:pt>
                <c:pt idx="807">
                  <c:v>3.7499999999999999E-2</c:v>
                </c:pt>
                <c:pt idx="808">
                  <c:v>3.7499999999999999E-2</c:v>
                </c:pt>
                <c:pt idx="809">
                  <c:v>3.7499999999999999E-2</c:v>
                </c:pt>
                <c:pt idx="810">
                  <c:v>3.7499999999999999E-2</c:v>
                </c:pt>
                <c:pt idx="811">
                  <c:v>3.7499999999999999E-2</c:v>
                </c:pt>
                <c:pt idx="812">
                  <c:v>3.7499999999999999E-2</c:v>
                </c:pt>
                <c:pt idx="813">
                  <c:v>3.7499999999999999E-2</c:v>
                </c:pt>
                <c:pt idx="814">
                  <c:v>3.5000000000000003E-2</c:v>
                </c:pt>
                <c:pt idx="815">
                  <c:v>3.5000000000000003E-2</c:v>
                </c:pt>
                <c:pt idx="816">
                  <c:v>3.5000000000000003E-2</c:v>
                </c:pt>
                <c:pt idx="817">
                  <c:v>3.5000000000000003E-2</c:v>
                </c:pt>
                <c:pt idx="818">
                  <c:v>3.5000000000000003E-2</c:v>
                </c:pt>
                <c:pt idx="819">
                  <c:v>3.5000000000000003E-2</c:v>
                </c:pt>
                <c:pt idx="820">
                  <c:v>3.5000000000000003E-2</c:v>
                </c:pt>
                <c:pt idx="821">
                  <c:v>3.5000000000000003E-2</c:v>
                </c:pt>
                <c:pt idx="822">
                  <c:v>3.5000000000000003E-2</c:v>
                </c:pt>
                <c:pt idx="823">
                  <c:v>3.5000000000000003E-2</c:v>
                </c:pt>
                <c:pt idx="824">
                  <c:v>3.5000000000000003E-2</c:v>
                </c:pt>
                <c:pt idx="825">
                  <c:v>3.5000000000000003E-2</c:v>
                </c:pt>
                <c:pt idx="826">
                  <c:v>3.5000000000000003E-2</c:v>
                </c:pt>
                <c:pt idx="827">
                  <c:v>3.5000000000000003E-2</c:v>
                </c:pt>
                <c:pt idx="828">
                  <c:v>3.5000000000000003E-2</c:v>
                </c:pt>
                <c:pt idx="829">
                  <c:v>3.5000000000000003E-2</c:v>
                </c:pt>
                <c:pt idx="830">
                  <c:v>3.5000000000000003E-2</c:v>
                </c:pt>
                <c:pt idx="831">
                  <c:v>3.5000000000000003E-2</c:v>
                </c:pt>
                <c:pt idx="832">
                  <c:v>3.5000000000000003E-2</c:v>
                </c:pt>
                <c:pt idx="833">
                  <c:v>3.5000000000000003E-2</c:v>
                </c:pt>
                <c:pt idx="834">
                  <c:v>3.5000000000000003E-2</c:v>
                </c:pt>
                <c:pt idx="835">
                  <c:v>3.5000000000000003E-2</c:v>
                </c:pt>
                <c:pt idx="836">
                  <c:v>3.5000000000000003E-2</c:v>
                </c:pt>
                <c:pt idx="837">
                  <c:v>3.5000000000000003E-2</c:v>
                </c:pt>
                <c:pt idx="838">
                  <c:v>3.5000000000000003E-2</c:v>
                </c:pt>
                <c:pt idx="839">
                  <c:v>3.5000000000000003E-2</c:v>
                </c:pt>
                <c:pt idx="840">
                  <c:v>3.5000000000000003E-2</c:v>
                </c:pt>
                <c:pt idx="841">
                  <c:v>3.5000000000000003E-2</c:v>
                </c:pt>
                <c:pt idx="842">
                  <c:v>3.5000000000000003E-2</c:v>
                </c:pt>
                <c:pt idx="843">
                  <c:v>3.5000000000000003E-2</c:v>
                </c:pt>
                <c:pt idx="844">
                  <c:v>3.2500000000000001E-2</c:v>
                </c:pt>
                <c:pt idx="845">
                  <c:v>3.2500000000000001E-2</c:v>
                </c:pt>
                <c:pt idx="846">
                  <c:v>3.2500000000000001E-2</c:v>
                </c:pt>
                <c:pt idx="847">
                  <c:v>3.2500000000000001E-2</c:v>
                </c:pt>
                <c:pt idx="848">
                  <c:v>3.2500000000000001E-2</c:v>
                </c:pt>
                <c:pt idx="849">
                  <c:v>3.2500000000000001E-2</c:v>
                </c:pt>
                <c:pt idx="850">
                  <c:v>3.2500000000000001E-2</c:v>
                </c:pt>
                <c:pt idx="851">
                  <c:v>3.2500000000000001E-2</c:v>
                </c:pt>
                <c:pt idx="852">
                  <c:v>3.2500000000000001E-2</c:v>
                </c:pt>
                <c:pt idx="853">
                  <c:v>3.2500000000000001E-2</c:v>
                </c:pt>
                <c:pt idx="854">
                  <c:v>3.2500000000000001E-2</c:v>
                </c:pt>
                <c:pt idx="855">
                  <c:v>3.2500000000000001E-2</c:v>
                </c:pt>
                <c:pt idx="856">
                  <c:v>3.2500000000000001E-2</c:v>
                </c:pt>
                <c:pt idx="857">
                  <c:v>3.2500000000000001E-2</c:v>
                </c:pt>
                <c:pt idx="858">
                  <c:v>3.2500000000000001E-2</c:v>
                </c:pt>
                <c:pt idx="859">
                  <c:v>3.2500000000000001E-2</c:v>
                </c:pt>
                <c:pt idx="860">
                  <c:v>3.2500000000000001E-2</c:v>
                </c:pt>
                <c:pt idx="861">
                  <c:v>3.2500000000000001E-2</c:v>
                </c:pt>
                <c:pt idx="862">
                  <c:v>3.2500000000000001E-2</c:v>
                </c:pt>
                <c:pt idx="863">
                  <c:v>3.2500000000000001E-2</c:v>
                </c:pt>
                <c:pt idx="864">
                  <c:v>3.2500000000000001E-2</c:v>
                </c:pt>
                <c:pt idx="865">
                  <c:v>3.2500000000000001E-2</c:v>
                </c:pt>
                <c:pt idx="866">
                  <c:v>3.2500000000000001E-2</c:v>
                </c:pt>
                <c:pt idx="867">
                  <c:v>3.2500000000000001E-2</c:v>
                </c:pt>
                <c:pt idx="868">
                  <c:v>3.2500000000000001E-2</c:v>
                </c:pt>
                <c:pt idx="869">
                  <c:v>3.2500000000000001E-2</c:v>
                </c:pt>
                <c:pt idx="870">
                  <c:v>3.2500000000000001E-2</c:v>
                </c:pt>
                <c:pt idx="871">
                  <c:v>3.2500000000000001E-2</c:v>
                </c:pt>
                <c:pt idx="872">
                  <c:v>3.2500000000000001E-2</c:v>
                </c:pt>
                <c:pt idx="873">
                  <c:v>3.2500000000000001E-2</c:v>
                </c:pt>
                <c:pt idx="874">
                  <c:v>0.03</c:v>
                </c:pt>
                <c:pt idx="875">
                  <c:v>0.03</c:v>
                </c:pt>
                <c:pt idx="876">
                  <c:v>0.03</c:v>
                </c:pt>
                <c:pt idx="877">
                  <c:v>0.03</c:v>
                </c:pt>
                <c:pt idx="878">
                  <c:v>0.03</c:v>
                </c:pt>
                <c:pt idx="879">
                  <c:v>0.03</c:v>
                </c:pt>
                <c:pt idx="880">
                  <c:v>0.03</c:v>
                </c:pt>
                <c:pt idx="881">
                  <c:v>0.03</c:v>
                </c:pt>
                <c:pt idx="882">
                  <c:v>0.03</c:v>
                </c:pt>
                <c:pt idx="883">
                  <c:v>0.03</c:v>
                </c:pt>
                <c:pt idx="884">
                  <c:v>0.03</c:v>
                </c:pt>
                <c:pt idx="885">
                  <c:v>0.03</c:v>
                </c:pt>
                <c:pt idx="886">
                  <c:v>0.03</c:v>
                </c:pt>
                <c:pt idx="887">
                  <c:v>0.03</c:v>
                </c:pt>
                <c:pt idx="888">
                  <c:v>0.03</c:v>
                </c:pt>
                <c:pt idx="889">
                  <c:v>0.03</c:v>
                </c:pt>
                <c:pt idx="890">
                  <c:v>0.03</c:v>
                </c:pt>
                <c:pt idx="891">
                  <c:v>0.03</c:v>
                </c:pt>
                <c:pt idx="892">
                  <c:v>0.03</c:v>
                </c:pt>
                <c:pt idx="893">
                  <c:v>0.03</c:v>
                </c:pt>
                <c:pt idx="894">
                  <c:v>0.03</c:v>
                </c:pt>
                <c:pt idx="895">
                  <c:v>0.03</c:v>
                </c:pt>
                <c:pt idx="896">
                  <c:v>0.03</c:v>
                </c:pt>
                <c:pt idx="897">
                  <c:v>0.03</c:v>
                </c:pt>
                <c:pt idx="898">
                  <c:v>0.03</c:v>
                </c:pt>
                <c:pt idx="899">
                  <c:v>0.03</c:v>
                </c:pt>
                <c:pt idx="900">
                  <c:v>0.03</c:v>
                </c:pt>
                <c:pt idx="901">
                  <c:v>0.03</c:v>
                </c:pt>
                <c:pt idx="902">
                  <c:v>0.03</c:v>
                </c:pt>
                <c:pt idx="903">
                  <c:v>0.03</c:v>
                </c:pt>
                <c:pt idx="904">
                  <c:v>0.03</c:v>
                </c:pt>
                <c:pt idx="905">
                  <c:v>0.03</c:v>
                </c:pt>
                <c:pt idx="906">
                  <c:v>2.5000000000000001E-2</c:v>
                </c:pt>
                <c:pt idx="907">
                  <c:v>2.5000000000000001E-2</c:v>
                </c:pt>
                <c:pt idx="908">
                  <c:v>2.5000000000000001E-2</c:v>
                </c:pt>
                <c:pt idx="909">
                  <c:v>2.5000000000000001E-2</c:v>
                </c:pt>
                <c:pt idx="910">
                  <c:v>2.5000000000000001E-2</c:v>
                </c:pt>
                <c:pt idx="911">
                  <c:v>2.5000000000000001E-2</c:v>
                </c:pt>
                <c:pt idx="912">
                  <c:v>2.5000000000000001E-2</c:v>
                </c:pt>
                <c:pt idx="913">
                  <c:v>2.5000000000000001E-2</c:v>
                </c:pt>
                <c:pt idx="914">
                  <c:v>2.5000000000000001E-2</c:v>
                </c:pt>
                <c:pt idx="915">
                  <c:v>2.5000000000000001E-2</c:v>
                </c:pt>
                <c:pt idx="916">
                  <c:v>2.5000000000000001E-2</c:v>
                </c:pt>
                <c:pt idx="917">
                  <c:v>2.5000000000000001E-2</c:v>
                </c:pt>
                <c:pt idx="918">
                  <c:v>2.5000000000000001E-2</c:v>
                </c:pt>
                <c:pt idx="919">
                  <c:v>2.5000000000000001E-2</c:v>
                </c:pt>
                <c:pt idx="920">
                  <c:v>2.5000000000000001E-2</c:v>
                </c:pt>
                <c:pt idx="921">
                  <c:v>2.5000000000000001E-2</c:v>
                </c:pt>
                <c:pt idx="922">
                  <c:v>2.5000000000000001E-2</c:v>
                </c:pt>
                <c:pt idx="923">
                  <c:v>2.5000000000000001E-2</c:v>
                </c:pt>
                <c:pt idx="924">
                  <c:v>2.5000000000000001E-2</c:v>
                </c:pt>
                <c:pt idx="925">
                  <c:v>2.5000000000000001E-2</c:v>
                </c:pt>
                <c:pt idx="926">
                  <c:v>2.5000000000000001E-2</c:v>
                </c:pt>
                <c:pt idx="927">
                  <c:v>2.5000000000000001E-2</c:v>
                </c:pt>
                <c:pt idx="928">
                  <c:v>2.5000000000000001E-2</c:v>
                </c:pt>
                <c:pt idx="929">
                  <c:v>2.5000000000000001E-2</c:v>
                </c:pt>
                <c:pt idx="930">
                  <c:v>2.5000000000000001E-2</c:v>
                </c:pt>
                <c:pt idx="931">
                  <c:v>2.5000000000000001E-2</c:v>
                </c:pt>
                <c:pt idx="932">
                  <c:v>2.5000000000000001E-2</c:v>
                </c:pt>
                <c:pt idx="933">
                  <c:v>2.5000000000000001E-2</c:v>
                </c:pt>
                <c:pt idx="934">
                  <c:v>2.5000000000000001E-2</c:v>
                </c:pt>
                <c:pt idx="935">
                  <c:v>2.5000000000000001E-2</c:v>
                </c:pt>
                <c:pt idx="936">
                  <c:v>0.02</c:v>
                </c:pt>
                <c:pt idx="937">
                  <c:v>0.02</c:v>
                </c:pt>
                <c:pt idx="938">
                  <c:v>0.02</c:v>
                </c:pt>
                <c:pt idx="939">
                  <c:v>0.02</c:v>
                </c:pt>
                <c:pt idx="940">
                  <c:v>0.02</c:v>
                </c:pt>
                <c:pt idx="941">
                  <c:v>0.02</c:v>
                </c:pt>
                <c:pt idx="942">
                  <c:v>0.02</c:v>
                </c:pt>
                <c:pt idx="943">
                  <c:v>0.02</c:v>
                </c:pt>
                <c:pt idx="944">
                  <c:v>0.02</c:v>
                </c:pt>
                <c:pt idx="945">
                  <c:v>0.02</c:v>
                </c:pt>
                <c:pt idx="946">
                  <c:v>0.02</c:v>
                </c:pt>
                <c:pt idx="947">
                  <c:v>0.02</c:v>
                </c:pt>
                <c:pt idx="948">
                  <c:v>0.02</c:v>
                </c:pt>
                <c:pt idx="949">
                  <c:v>0.02</c:v>
                </c:pt>
                <c:pt idx="950">
                  <c:v>0.02</c:v>
                </c:pt>
                <c:pt idx="951">
                  <c:v>0.02</c:v>
                </c:pt>
                <c:pt idx="952">
                  <c:v>0.02</c:v>
                </c:pt>
                <c:pt idx="953">
                  <c:v>0.02</c:v>
                </c:pt>
                <c:pt idx="954">
                  <c:v>0.02</c:v>
                </c:pt>
                <c:pt idx="955">
                  <c:v>0.02</c:v>
                </c:pt>
                <c:pt idx="956">
                  <c:v>0.02</c:v>
                </c:pt>
                <c:pt idx="957">
                  <c:v>0.02</c:v>
                </c:pt>
                <c:pt idx="958">
                  <c:v>0.02</c:v>
                </c:pt>
                <c:pt idx="959">
                  <c:v>0.02</c:v>
                </c:pt>
                <c:pt idx="960">
                  <c:v>0.02</c:v>
                </c:pt>
                <c:pt idx="961">
                  <c:v>0.02</c:v>
                </c:pt>
                <c:pt idx="962">
                  <c:v>0.02</c:v>
                </c:pt>
                <c:pt idx="963">
                  <c:v>0.02</c:v>
                </c:pt>
                <c:pt idx="964">
                  <c:v>0.02</c:v>
                </c:pt>
                <c:pt idx="965">
                  <c:v>0.02</c:v>
                </c:pt>
                <c:pt idx="966">
                  <c:v>0.02</c:v>
                </c:pt>
                <c:pt idx="967">
                  <c:v>0.02</c:v>
                </c:pt>
                <c:pt idx="968">
                  <c:v>0.02</c:v>
                </c:pt>
                <c:pt idx="969">
                  <c:v>0.02</c:v>
                </c:pt>
                <c:pt idx="970">
                  <c:v>1.4999999999999999E-2</c:v>
                </c:pt>
                <c:pt idx="971">
                  <c:v>1.4999999999999999E-2</c:v>
                </c:pt>
                <c:pt idx="972">
                  <c:v>1.4999999999999999E-2</c:v>
                </c:pt>
                <c:pt idx="973">
                  <c:v>1.4999999999999999E-2</c:v>
                </c:pt>
                <c:pt idx="974">
                  <c:v>1.4999999999999999E-2</c:v>
                </c:pt>
                <c:pt idx="975">
                  <c:v>1.4999999999999999E-2</c:v>
                </c:pt>
                <c:pt idx="976">
                  <c:v>1.4999999999999999E-2</c:v>
                </c:pt>
                <c:pt idx="977">
                  <c:v>1.4999999999999999E-2</c:v>
                </c:pt>
                <c:pt idx="978">
                  <c:v>1.4999999999999999E-2</c:v>
                </c:pt>
                <c:pt idx="979">
                  <c:v>1.4999999999999999E-2</c:v>
                </c:pt>
                <c:pt idx="980">
                  <c:v>1.4999999999999999E-2</c:v>
                </c:pt>
                <c:pt idx="981">
                  <c:v>1.4999999999999999E-2</c:v>
                </c:pt>
                <c:pt idx="982">
                  <c:v>1.4999999999999999E-2</c:v>
                </c:pt>
                <c:pt idx="983">
                  <c:v>1.4999999999999999E-2</c:v>
                </c:pt>
                <c:pt idx="984">
                  <c:v>1.4999999999999999E-2</c:v>
                </c:pt>
                <c:pt idx="985">
                  <c:v>1.4999999999999999E-2</c:v>
                </c:pt>
                <c:pt idx="986">
                  <c:v>1.4999999999999999E-2</c:v>
                </c:pt>
                <c:pt idx="987">
                  <c:v>1.4999999999999999E-2</c:v>
                </c:pt>
                <c:pt idx="988">
                  <c:v>1.4999999999999999E-2</c:v>
                </c:pt>
                <c:pt idx="989">
                  <c:v>1.4999999999999999E-2</c:v>
                </c:pt>
                <c:pt idx="990">
                  <c:v>1.4999999999999999E-2</c:v>
                </c:pt>
                <c:pt idx="991">
                  <c:v>1.4999999999999999E-2</c:v>
                </c:pt>
                <c:pt idx="992">
                  <c:v>1.4999999999999999E-2</c:v>
                </c:pt>
                <c:pt idx="993">
                  <c:v>1.4999999999999999E-2</c:v>
                </c:pt>
                <c:pt idx="994">
                  <c:v>1.4999999999999999E-2</c:v>
                </c:pt>
                <c:pt idx="995">
                  <c:v>1.4999999999999999E-2</c:v>
                </c:pt>
                <c:pt idx="996">
                  <c:v>1.4999999999999999E-2</c:v>
                </c:pt>
                <c:pt idx="997">
                  <c:v>1.4999999999999999E-2</c:v>
                </c:pt>
                <c:pt idx="998">
                  <c:v>1.4999999999999999E-2</c:v>
                </c:pt>
                <c:pt idx="999">
                  <c:v>1.4999999999999999E-2</c:v>
                </c:pt>
                <c:pt idx="1000">
                  <c:v>1.4999999999999999E-2</c:v>
                </c:pt>
                <c:pt idx="1001">
                  <c:v>1.4999999999999999E-2</c:v>
                </c:pt>
                <c:pt idx="1002">
                  <c:v>1.4999999999999999E-2</c:v>
                </c:pt>
                <c:pt idx="1003">
                  <c:v>1.4999999999999999E-2</c:v>
                </c:pt>
                <c:pt idx="1004">
                  <c:v>1.4999999999999999E-2</c:v>
                </c:pt>
                <c:pt idx="1005">
                  <c:v>7.4999999999999997E-3</c:v>
                </c:pt>
                <c:pt idx="1006">
                  <c:v>7.4999999999999997E-3</c:v>
                </c:pt>
                <c:pt idx="1007">
                  <c:v>7.4999999999999997E-3</c:v>
                </c:pt>
                <c:pt idx="1008">
                  <c:v>7.4999999999999997E-3</c:v>
                </c:pt>
                <c:pt idx="1009">
                  <c:v>7.4999999999999997E-3</c:v>
                </c:pt>
                <c:pt idx="1010">
                  <c:v>7.4999999999999997E-3</c:v>
                </c:pt>
                <c:pt idx="1011">
                  <c:v>7.4999999999999997E-3</c:v>
                </c:pt>
                <c:pt idx="1012">
                  <c:v>7.4999999999999997E-3</c:v>
                </c:pt>
                <c:pt idx="1013">
                  <c:v>7.4999999999999997E-3</c:v>
                </c:pt>
                <c:pt idx="1014">
                  <c:v>7.4999999999999997E-3</c:v>
                </c:pt>
                <c:pt idx="1015">
                  <c:v>7.4999999999999997E-3</c:v>
                </c:pt>
                <c:pt idx="1016">
                  <c:v>7.4999999999999997E-3</c:v>
                </c:pt>
                <c:pt idx="1017">
                  <c:v>7.4999999999999997E-3</c:v>
                </c:pt>
                <c:pt idx="1018">
                  <c:v>7.4999999999999997E-3</c:v>
                </c:pt>
                <c:pt idx="1019">
                  <c:v>7.4999999999999997E-3</c:v>
                </c:pt>
                <c:pt idx="1020">
                  <c:v>7.4999999999999997E-3</c:v>
                </c:pt>
                <c:pt idx="1021">
                  <c:v>7.4999999999999997E-3</c:v>
                </c:pt>
                <c:pt idx="1022">
                  <c:v>7.4999999999999997E-3</c:v>
                </c:pt>
                <c:pt idx="1023">
                  <c:v>7.4999999999999997E-3</c:v>
                </c:pt>
                <c:pt idx="1024">
                  <c:v>7.4999999999999997E-3</c:v>
                </c:pt>
                <c:pt idx="1025">
                  <c:v>7.4999999999999997E-3</c:v>
                </c:pt>
                <c:pt idx="1026">
                  <c:v>7.4999999999999997E-3</c:v>
                </c:pt>
                <c:pt idx="1027">
                  <c:v>7.4999999999999997E-3</c:v>
                </c:pt>
                <c:pt idx="1028">
                  <c:v>7.4999999999999997E-3</c:v>
                </c:pt>
                <c:pt idx="1029">
                  <c:v>7.4999999999999997E-3</c:v>
                </c:pt>
                <c:pt idx="1030">
                  <c:v>7.4999999999999997E-3</c:v>
                </c:pt>
                <c:pt idx="1031">
                  <c:v>7.4999999999999997E-3</c:v>
                </c:pt>
                <c:pt idx="1032">
                  <c:v>7.4999999999999997E-3</c:v>
                </c:pt>
                <c:pt idx="1033">
                  <c:v>7.4999999999999997E-3</c:v>
                </c:pt>
                <c:pt idx="1034">
                  <c:v>7.4999999999999997E-3</c:v>
                </c:pt>
                <c:pt idx="1035">
                  <c:v>7.4999999999999997E-3</c:v>
                </c:pt>
                <c:pt idx="1036">
                  <c:v>7.4999999999999997E-3</c:v>
                </c:pt>
                <c:pt idx="1037">
                  <c:v>7.4999999999999997E-3</c:v>
                </c:pt>
                <c:pt idx="1038">
                  <c:v>7.4999999999999997E-3</c:v>
                </c:pt>
                <c:pt idx="1039">
                  <c:v>7.4999999999999997E-3</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-5.0000000000000001E-3</c:v>
                </c:pt>
                <c:pt idx="1076">
                  <c:v>-5.0000000000000001E-3</c:v>
                </c:pt>
                <c:pt idx="1077">
                  <c:v>-5.0000000000000001E-3</c:v>
                </c:pt>
                <c:pt idx="1078">
                  <c:v>-5.0000000000000001E-3</c:v>
                </c:pt>
                <c:pt idx="1079">
                  <c:v>-5.0000000000000001E-3</c:v>
                </c:pt>
                <c:pt idx="1080">
                  <c:v>-5.0000000000000001E-3</c:v>
                </c:pt>
                <c:pt idx="1081">
                  <c:v>-5.0000000000000001E-3</c:v>
                </c:pt>
                <c:pt idx="1082">
                  <c:v>-5.0000000000000001E-3</c:v>
                </c:pt>
                <c:pt idx="1083">
                  <c:v>-5.0000000000000001E-3</c:v>
                </c:pt>
                <c:pt idx="1084">
                  <c:v>-5.0000000000000001E-3</c:v>
                </c:pt>
                <c:pt idx="1085">
                  <c:v>-5.0000000000000001E-3</c:v>
                </c:pt>
                <c:pt idx="1086">
                  <c:v>-5.0000000000000001E-3</c:v>
                </c:pt>
                <c:pt idx="1087">
                  <c:v>-5.0000000000000001E-3</c:v>
                </c:pt>
                <c:pt idx="1088">
                  <c:v>-5.0000000000000001E-3</c:v>
                </c:pt>
                <c:pt idx="1089">
                  <c:v>-5.0000000000000001E-3</c:v>
                </c:pt>
                <c:pt idx="1090">
                  <c:v>-5.0000000000000001E-3</c:v>
                </c:pt>
                <c:pt idx="1091">
                  <c:v>-5.0000000000000001E-3</c:v>
                </c:pt>
                <c:pt idx="1092">
                  <c:v>-5.0000000000000001E-3</c:v>
                </c:pt>
                <c:pt idx="1093">
                  <c:v>-5.0000000000000001E-3</c:v>
                </c:pt>
                <c:pt idx="1094">
                  <c:v>-5.0000000000000001E-3</c:v>
                </c:pt>
                <c:pt idx="1095">
                  <c:v>-5.0000000000000001E-3</c:v>
                </c:pt>
                <c:pt idx="1096">
                  <c:v>-5.0000000000000001E-3</c:v>
                </c:pt>
                <c:pt idx="1097">
                  <c:v>-5.0000000000000001E-3</c:v>
                </c:pt>
                <c:pt idx="1098">
                  <c:v>-5.0000000000000001E-3</c:v>
                </c:pt>
                <c:pt idx="1099">
                  <c:v>-5.0000000000000001E-3</c:v>
                </c:pt>
                <c:pt idx="1100">
                  <c:v>-5.0000000000000001E-3</c:v>
                </c:pt>
                <c:pt idx="1101">
                  <c:v>-5.0000000000000001E-3</c:v>
                </c:pt>
                <c:pt idx="1102">
                  <c:v>-5.0000000000000001E-3</c:v>
                </c:pt>
                <c:pt idx="1103">
                  <c:v>-5.0000000000000001E-3</c:v>
                </c:pt>
                <c:pt idx="1104">
                  <c:v>-5.0000000000000001E-3</c:v>
                </c:pt>
                <c:pt idx="1105">
                  <c:v>-5.0000000000000001E-3</c:v>
                </c:pt>
                <c:pt idx="1106">
                  <c:v>-5.0000000000000001E-3</c:v>
                </c:pt>
                <c:pt idx="1107">
                  <c:v>-5.0000000000000001E-3</c:v>
                </c:pt>
                <c:pt idx="1108">
                  <c:v>-5.0000000000000001E-3</c:v>
                </c:pt>
                <c:pt idx="1109">
                  <c:v>-5.0000000000000001E-3</c:v>
                </c:pt>
                <c:pt idx="1110">
                  <c:v>-5.0000000000000001E-3</c:v>
                </c:pt>
                <c:pt idx="1111">
                  <c:v>-5.0000000000000001E-3</c:v>
                </c:pt>
                <c:pt idx="1112">
                  <c:v>-5.0000000000000001E-3</c:v>
                </c:pt>
                <c:pt idx="1113">
                  <c:v>-5.0000000000000001E-3</c:v>
                </c:pt>
                <c:pt idx="1114">
                  <c:v>-5.0000000000000001E-3</c:v>
                </c:pt>
                <c:pt idx="1115">
                  <c:v>-5.0000000000000001E-3</c:v>
                </c:pt>
                <c:pt idx="1116">
                  <c:v>-5.0000000000000001E-3</c:v>
                </c:pt>
                <c:pt idx="1117">
                  <c:v>-5.0000000000000001E-3</c:v>
                </c:pt>
                <c:pt idx="1118">
                  <c:v>-5.0000000000000001E-3</c:v>
                </c:pt>
                <c:pt idx="1119">
                  <c:v>-5.0000000000000001E-3</c:v>
                </c:pt>
                <c:pt idx="1120">
                  <c:v>-5.0000000000000001E-3</c:v>
                </c:pt>
                <c:pt idx="1121">
                  <c:v>-5.0000000000000001E-3</c:v>
                </c:pt>
                <c:pt idx="1122">
                  <c:v>-5.0000000000000001E-3</c:v>
                </c:pt>
                <c:pt idx="1123">
                  <c:v>-5.0000000000000001E-3</c:v>
                </c:pt>
                <c:pt idx="1124">
                  <c:v>-5.0000000000000001E-3</c:v>
                </c:pt>
                <c:pt idx="1125">
                  <c:v>-5.0000000000000001E-3</c:v>
                </c:pt>
                <c:pt idx="1126">
                  <c:v>-5.0000000000000001E-3</c:v>
                </c:pt>
                <c:pt idx="1127">
                  <c:v>-5.0000000000000001E-3</c:v>
                </c:pt>
                <c:pt idx="1128">
                  <c:v>-5.0000000000000001E-3</c:v>
                </c:pt>
                <c:pt idx="1129">
                  <c:v>-5.0000000000000001E-3</c:v>
                </c:pt>
                <c:pt idx="1130">
                  <c:v>-5.0000000000000001E-3</c:v>
                </c:pt>
                <c:pt idx="1131">
                  <c:v>-5.0000000000000001E-3</c:v>
                </c:pt>
                <c:pt idx="1132">
                  <c:v>-5.0000000000000001E-3</c:v>
                </c:pt>
                <c:pt idx="1133">
                  <c:v>-5.0000000000000001E-3</c:v>
                </c:pt>
                <c:pt idx="1134">
                  <c:v>-5.0000000000000001E-3</c:v>
                </c:pt>
                <c:pt idx="1135">
                  <c:v>-5.0000000000000001E-3</c:v>
                </c:pt>
                <c:pt idx="1136">
                  <c:v>-5.0000000000000001E-3</c:v>
                </c:pt>
                <c:pt idx="1137">
                  <c:v>-5.0000000000000001E-3</c:v>
                </c:pt>
                <c:pt idx="1138">
                  <c:v>-5.0000000000000001E-3</c:v>
                </c:pt>
                <c:pt idx="1139">
                  <c:v>-5.0000000000000001E-3</c:v>
                </c:pt>
                <c:pt idx="1140">
                  <c:v>-5.0000000000000001E-3</c:v>
                </c:pt>
                <c:pt idx="1141">
                  <c:v>-5.0000000000000001E-3</c:v>
                </c:pt>
                <c:pt idx="1142">
                  <c:v>-5.0000000000000001E-3</c:v>
                </c:pt>
                <c:pt idx="1143">
                  <c:v>-5.0000000000000001E-3</c:v>
                </c:pt>
                <c:pt idx="1144">
                  <c:v>-5.0000000000000001E-3</c:v>
                </c:pt>
                <c:pt idx="1145">
                  <c:v>-5.0000000000000001E-3</c:v>
                </c:pt>
                <c:pt idx="1146">
                  <c:v>-5.0000000000000001E-3</c:v>
                </c:pt>
                <c:pt idx="1147">
                  <c:v>-5.0000000000000001E-3</c:v>
                </c:pt>
                <c:pt idx="1148">
                  <c:v>-5.0000000000000001E-3</c:v>
                </c:pt>
                <c:pt idx="1149">
                  <c:v>-5.0000000000000001E-3</c:v>
                </c:pt>
                <c:pt idx="1150">
                  <c:v>-5.0000000000000001E-3</c:v>
                </c:pt>
                <c:pt idx="1151">
                  <c:v>-5.0000000000000001E-3</c:v>
                </c:pt>
                <c:pt idx="1152">
                  <c:v>-5.0000000000000001E-3</c:v>
                </c:pt>
                <c:pt idx="1153">
                  <c:v>-5.0000000000000001E-3</c:v>
                </c:pt>
                <c:pt idx="1154">
                  <c:v>-5.0000000000000001E-3</c:v>
                </c:pt>
                <c:pt idx="1155">
                  <c:v>-5.0000000000000001E-3</c:v>
                </c:pt>
                <c:pt idx="1156">
                  <c:v>-5.0000000000000001E-3</c:v>
                </c:pt>
                <c:pt idx="1157">
                  <c:v>-5.0000000000000001E-3</c:v>
                </c:pt>
                <c:pt idx="1158">
                  <c:v>-5.0000000000000001E-3</c:v>
                </c:pt>
                <c:pt idx="1159">
                  <c:v>-5.0000000000000001E-3</c:v>
                </c:pt>
                <c:pt idx="1160">
                  <c:v>-5.0000000000000001E-3</c:v>
                </c:pt>
                <c:pt idx="1161">
                  <c:v>-5.0000000000000001E-3</c:v>
                </c:pt>
                <c:pt idx="1162">
                  <c:v>-5.0000000000000001E-3</c:v>
                </c:pt>
                <c:pt idx="1163">
                  <c:v>-5.0000000000000001E-3</c:v>
                </c:pt>
                <c:pt idx="1164">
                  <c:v>-5.0000000000000001E-3</c:v>
                </c:pt>
                <c:pt idx="1165">
                  <c:v>-5.0000000000000001E-3</c:v>
                </c:pt>
                <c:pt idx="1166">
                  <c:v>-5.0000000000000001E-3</c:v>
                </c:pt>
                <c:pt idx="1167">
                  <c:v>-5.0000000000000001E-3</c:v>
                </c:pt>
                <c:pt idx="1168">
                  <c:v>-5.0000000000000001E-3</c:v>
                </c:pt>
                <c:pt idx="1169">
                  <c:v>-5.0000000000000001E-3</c:v>
                </c:pt>
                <c:pt idx="1170">
                  <c:v>-5.0000000000000001E-3</c:v>
                </c:pt>
                <c:pt idx="1171">
                  <c:v>-5.0000000000000001E-3</c:v>
                </c:pt>
                <c:pt idx="1172">
                  <c:v>-5.0000000000000001E-3</c:v>
                </c:pt>
                <c:pt idx="1173">
                  <c:v>-5.0000000000000001E-3</c:v>
                </c:pt>
                <c:pt idx="1174">
                  <c:v>-5.0000000000000001E-3</c:v>
                </c:pt>
                <c:pt idx="1175">
                  <c:v>-5.0000000000000001E-3</c:v>
                </c:pt>
                <c:pt idx="1176">
                  <c:v>-5.0000000000000001E-3</c:v>
                </c:pt>
                <c:pt idx="1177">
                  <c:v>-5.0000000000000001E-3</c:v>
                </c:pt>
                <c:pt idx="1178">
                  <c:v>-5.0000000000000001E-3</c:v>
                </c:pt>
                <c:pt idx="1179">
                  <c:v>-5.0000000000000001E-3</c:v>
                </c:pt>
                <c:pt idx="1180">
                  <c:v>-5.0000000000000001E-3</c:v>
                </c:pt>
                <c:pt idx="1181">
                  <c:v>-5.0000000000000001E-3</c:v>
                </c:pt>
                <c:pt idx="1182">
                  <c:v>-5.0000000000000001E-3</c:v>
                </c:pt>
                <c:pt idx="1183">
                  <c:v>-5.0000000000000001E-3</c:v>
                </c:pt>
                <c:pt idx="1184">
                  <c:v>-5.0000000000000001E-3</c:v>
                </c:pt>
                <c:pt idx="1185">
                  <c:v>-5.0000000000000001E-3</c:v>
                </c:pt>
                <c:pt idx="1186">
                  <c:v>-5.0000000000000001E-3</c:v>
                </c:pt>
                <c:pt idx="1187">
                  <c:v>-5.0000000000000001E-3</c:v>
                </c:pt>
                <c:pt idx="1188">
                  <c:v>-5.0000000000000001E-3</c:v>
                </c:pt>
                <c:pt idx="1189">
                  <c:v>-5.0000000000000001E-3</c:v>
                </c:pt>
                <c:pt idx="1190">
                  <c:v>-5.0000000000000001E-3</c:v>
                </c:pt>
                <c:pt idx="1191">
                  <c:v>-5.0000000000000001E-3</c:v>
                </c:pt>
                <c:pt idx="1192">
                  <c:v>-5.0000000000000001E-3</c:v>
                </c:pt>
                <c:pt idx="1193">
                  <c:v>-5.0000000000000001E-3</c:v>
                </c:pt>
                <c:pt idx="1194">
                  <c:v>-5.0000000000000001E-3</c:v>
                </c:pt>
                <c:pt idx="1195">
                  <c:v>-5.0000000000000001E-3</c:v>
                </c:pt>
                <c:pt idx="1196">
                  <c:v>-5.0000000000000001E-3</c:v>
                </c:pt>
                <c:pt idx="1197">
                  <c:v>-5.0000000000000001E-3</c:v>
                </c:pt>
                <c:pt idx="1198">
                  <c:v>-5.0000000000000001E-3</c:v>
                </c:pt>
                <c:pt idx="1199">
                  <c:v>-5.0000000000000001E-3</c:v>
                </c:pt>
                <c:pt idx="1200">
                  <c:v>-5.0000000000000001E-3</c:v>
                </c:pt>
                <c:pt idx="1201">
                  <c:v>-5.0000000000000001E-3</c:v>
                </c:pt>
                <c:pt idx="1202">
                  <c:v>-5.0000000000000001E-3</c:v>
                </c:pt>
                <c:pt idx="1203">
                  <c:v>-5.0000000000000001E-3</c:v>
                </c:pt>
                <c:pt idx="1204">
                  <c:v>-5.0000000000000001E-3</c:v>
                </c:pt>
                <c:pt idx="1205">
                  <c:v>-5.0000000000000001E-3</c:v>
                </c:pt>
                <c:pt idx="1206">
                  <c:v>-5.0000000000000001E-3</c:v>
                </c:pt>
                <c:pt idx="1207">
                  <c:v>-5.0000000000000001E-3</c:v>
                </c:pt>
                <c:pt idx="1208">
                  <c:v>-5.0000000000000001E-3</c:v>
                </c:pt>
                <c:pt idx="1209">
                  <c:v>-5.0000000000000001E-3</c:v>
                </c:pt>
                <c:pt idx="1210">
                  <c:v>-5.0000000000000001E-3</c:v>
                </c:pt>
                <c:pt idx="1211">
                  <c:v>-5.0000000000000001E-3</c:v>
                </c:pt>
                <c:pt idx="1212">
                  <c:v>-5.0000000000000001E-3</c:v>
                </c:pt>
                <c:pt idx="1213">
                  <c:v>-5.0000000000000001E-3</c:v>
                </c:pt>
                <c:pt idx="1214">
                  <c:v>-5.0000000000000001E-3</c:v>
                </c:pt>
                <c:pt idx="1215">
                  <c:v>-5.0000000000000001E-3</c:v>
                </c:pt>
                <c:pt idx="1216">
                  <c:v>-5.0000000000000001E-3</c:v>
                </c:pt>
                <c:pt idx="1217">
                  <c:v>-5.0000000000000001E-3</c:v>
                </c:pt>
                <c:pt idx="1218">
                  <c:v>-5.0000000000000001E-3</c:v>
                </c:pt>
                <c:pt idx="1219">
                  <c:v>-5.0000000000000001E-3</c:v>
                </c:pt>
                <c:pt idx="1220">
                  <c:v>-5.0000000000000001E-3</c:v>
                </c:pt>
                <c:pt idx="1221">
                  <c:v>-5.0000000000000001E-3</c:v>
                </c:pt>
                <c:pt idx="1222">
                  <c:v>-5.0000000000000001E-3</c:v>
                </c:pt>
                <c:pt idx="1223">
                  <c:v>-5.0000000000000001E-3</c:v>
                </c:pt>
                <c:pt idx="1224">
                  <c:v>-5.0000000000000001E-3</c:v>
                </c:pt>
                <c:pt idx="1225">
                  <c:v>-5.0000000000000001E-3</c:v>
                </c:pt>
                <c:pt idx="1226">
                  <c:v>-5.0000000000000001E-3</c:v>
                </c:pt>
                <c:pt idx="1227">
                  <c:v>-5.0000000000000001E-3</c:v>
                </c:pt>
                <c:pt idx="1228">
                  <c:v>-5.0000000000000001E-3</c:v>
                </c:pt>
                <c:pt idx="1229">
                  <c:v>-5.0000000000000001E-3</c:v>
                </c:pt>
                <c:pt idx="1230">
                  <c:v>-5.0000000000000001E-3</c:v>
                </c:pt>
                <c:pt idx="1231">
                  <c:v>-5.0000000000000001E-3</c:v>
                </c:pt>
                <c:pt idx="1232">
                  <c:v>-5.0000000000000001E-3</c:v>
                </c:pt>
                <c:pt idx="1233">
                  <c:v>-5.0000000000000001E-3</c:v>
                </c:pt>
                <c:pt idx="1234">
                  <c:v>-5.0000000000000001E-3</c:v>
                </c:pt>
                <c:pt idx="1235">
                  <c:v>-5.0000000000000001E-3</c:v>
                </c:pt>
                <c:pt idx="1236">
                  <c:v>-5.0000000000000001E-3</c:v>
                </c:pt>
                <c:pt idx="1237">
                  <c:v>-5.0000000000000001E-3</c:v>
                </c:pt>
                <c:pt idx="1238">
                  <c:v>-5.0000000000000001E-3</c:v>
                </c:pt>
                <c:pt idx="1239">
                  <c:v>-5.0000000000000001E-3</c:v>
                </c:pt>
                <c:pt idx="1240">
                  <c:v>-5.0000000000000001E-3</c:v>
                </c:pt>
                <c:pt idx="1241">
                  <c:v>-5.0000000000000001E-3</c:v>
                </c:pt>
                <c:pt idx="1242">
                  <c:v>-5.0000000000000001E-3</c:v>
                </c:pt>
                <c:pt idx="1243">
                  <c:v>-5.0000000000000001E-3</c:v>
                </c:pt>
                <c:pt idx="1244">
                  <c:v>-5.0000000000000001E-3</c:v>
                </c:pt>
                <c:pt idx="1245">
                  <c:v>-5.0000000000000001E-3</c:v>
                </c:pt>
                <c:pt idx="1246">
                  <c:v>-5.0000000000000001E-3</c:v>
                </c:pt>
                <c:pt idx="1247">
                  <c:v>-5.0000000000000001E-3</c:v>
                </c:pt>
                <c:pt idx="1248">
                  <c:v>-5.0000000000000001E-3</c:v>
                </c:pt>
                <c:pt idx="1249">
                  <c:v>-5.0000000000000001E-3</c:v>
                </c:pt>
                <c:pt idx="1250">
                  <c:v>-5.0000000000000001E-3</c:v>
                </c:pt>
                <c:pt idx="1251">
                  <c:v>-5.0000000000000001E-3</c:v>
                </c:pt>
                <c:pt idx="1252">
                  <c:v>-5.0000000000000001E-3</c:v>
                </c:pt>
                <c:pt idx="1253">
                  <c:v>-5.0000000000000001E-3</c:v>
                </c:pt>
                <c:pt idx="1254">
                  <c:v>-5.0000000000000001E-3</c:v>
                </c:pt>
                <c:pt idx="1255">
                  <c:v>-5.0000000000000001E-3</c:v>
                </c:pt>
                <c:pt idx="1256">
                  <c:v>-5.0000000000000001E-3</c:v>
                </c:pt>
                <c:pt idx="1257">
                  <c:v>-5.0000000000000001E-3</c:v>
                </c:pt>
                <c:pt idx="1258">
                  <c:v>-5.0000000000000001E-3</c:v>
                </c:pt>
                <c:pt idx="1259">
                  <c:v>-5.0000000000000001E-3</c:v>
                </c:pt>
                <c:pt idx="1260">
                  <c:v>-5.0000000000000001E-3</c:v>
                </c:pt>
                <c:pt idx="1261">
                  <c:v>-5.0000000000000001E-3</c:v>
                </c:pt>
                <c:pt idx="1262">
                  <c:v>-5.0000000000000001E-3</c:v>
                </c:pt>
                <c:pt idx="1263">
                  <c:v>-5.0000000000000001E-3</c:v>
                </c:pt>
                <c:pt idx="1264">
                  <c:v>-5.0000000000000001E-3</c:v>
                </c:pt>
                <c:pt idx="1265">
                  <c:v>-5.0000000000000001E-3</c:v>
                </c:pt>
                <c:pt idx="1266">
                  <c:v>-5.0000000000000001E-3</c:v>
                </c:pt>
                <c:pt idx="1267">
                  <c:v>-5.0000000000000001E-3</c:v>
                </c:pt>
                <c:pt idx="1268">
                  <c:v>-5.0000000000000001E-3</c:v>
                </c:pt>
                <c:pt idx="1269">
                  <c:v>-5.0000000000000001E-3</c:v>
                </c:pt>
                <c:pt idx="1270">
                  <c:v>-5.0000000000000001E-3</c:v>
                </c:pt>
                <c:pt idx="1271">
                  <c:v>-5.0000000000000001E-3</c:v>
                </c:pt>
                <c:pt idx="1272">
                  <c:v>-5.0000000000000001E-3</c:v>
                </c:pt>
                <c:pt idx="1273">
                  <c:v>-5.0000000000000001E-3</c:v>
                </c:pt>
                <c:pt idx="1274">
                  <c:v>-5.0000000000000001E-3</c:v>
                </c:pt>
                <c:pt idx="1275">
                  <c:v>-5.0000000000000001E-3</c:v>
                </c:pt>
                <c:pt idx="1276">
                  <c:v>-5.0000000000000001E-3</c:v>
                </c:pt>
                <c:pt idx="1277">
                  <c:v>-5.0000000000000001E-3</c:v>
                </c:pt>
                <c:pt idx="1278">
                  <c:v>-5.0000000000000001E-3</c:v>
                </c:pt>
                <c:pt idx="1279">
                  <c:v>-5.0000000000000001E-3</c:v>
                </c:pt>
                <c:pt idx="1280">
                  <c:v>-5.0000000000000001E-3</c:v>
                </c:pt>
                <c:pt idx="1281">
                  <c:v>-5.0000000000000001E-3</c:v>
                </c:pt>
                <c:pt idx="1282">
                  <c:v>-5.0000000000000001E-3</c:v>
                </c:pt>
                <c:pt idx="1283">
                  <c:v>-5.0000000000000001E-3</c:v>
                </c:pt>
                <c:pt idx="1284">
                  <c:v>-5.0000000000000001E-3</c:v>
                </c:pt>
                <c:pt idx="1285">
                  <c:v>-5.0000000000000001E-3</c:v>
                </c:pt>
                <c:pt idx="1286">
                  <c:v>-5.0000000000000001E-3</c:v>
                </c:pt>
                <c:pt idx="1287">
                  <c:v>-5.0000000000000001E-3</c:v>
                </c:pt>
                <c:pt idx="1288">
                  <c:v>-5.0000000000000001E-3</c:v>
                </c:pt>
                <c:pt idx="1289">
                  <c:v>-5.0000000000000001E-3</c:v>
                </c:pt>
                <c:pt idx="1290">
                  <c:v>-5.0000000000000001E-3</c:v>
                </c:pt>
                <c:pt idx="1291">
                  <c:v>-5.0000000000000001E-3</c:v>
                </c:pt>
                <c:pt idx="1292">
                  <c:v>-5.0000000000000001E-3</c:v>
                </c:pt>
                <c:pt idx="1293">
                  <c:v>-5.0000000000000001E-3</c:v>
                </c:pt>
                <c:pt idx="1294">
                  <c:v>-5.0000000000000001E-3</c:v>
                </c:pt>
                <c:pt idx="1295">
                  <c:v>-5.0000000000000001E-3</c:v>
                </c:pt>
                <c:pt idx="1296">
                  <c:v>-5.0000000000000001E-3</c:v>
                </c:pt>
                <c:pt idx="1297">
                  <c:v>-5.0000000000000001E-3</c:v>
                </c:pt>
                <c:pt idx="1298">
                  <c:v>-5.0000000000000001E-3</c:v>
                </c:pt>
                <c:pt idx="1299">
                  <c:v>-5.0000000000000001E-3</c:v>
                </c:pt>
                <c:pt idx="1300">
                  <c:v>-5.0000000000000001E-3</c:v>
                </c:pt>
                <c:pt idx="1301">
                  <c:v>-5.0000000000000001E-3</c:v>
                </c:pt>
                <c:pt idx="1302">
                  <c:v>-5.0000000000000001E-3</c:v>
                </c:pt>
                <c:pt idx="1303">
                  <c:v>-5.0000000000000001E-3</c:v>
                </c:pt>
                <c:pt idx="1304">
                  <c:v>-5.0000000000000001E-3</c:v>
                </c:pt>
                <c:pt idx="1305">
                  <c:v>-5.0000000000000001E-3</c:v>
                </c:pt>
                <c:pt idx="1306">
                  <c:v>-5.0000000000000001E-3</c:v>
                </c:pt>
                <c:pt idx="1307">
                  <c:v>-5.0000000000000001E-3</c:v>
                </c:pt>
                <c:pt idx="1308">
                  <c:v>-5.0000000000000001E-3</c:v>
                </c:pt>
                <c:pt idx="1309">
                  <c:v>-5.0000000000000001E-3</c:v>
                </c:pt>
                <c:pt idx="1310">
                  <c:v>-5.0000000000000001E-3</c:v>
                </c:pt>
                <c:pt idx="1311">
                  <c:v>-5.0000000000000001E-3</c:v>
                </c:pt>
                <c:pt idx="1312">
                  <c:v>-5.0000000000000001E-3</c:v>
                </c:pt>
                <c:pt idx="1313">
                  <c:v>-5.0000000000000001E-3</c:v>
                </c:pt>
                <c:pt idx="1314">
                  <c:v>-5.0000000000000001E-3</c:v>
                </c:pt>
                <c:pt idx="1315">
                  <c:v>-5.0000000000000001E-3</c:v>
                </c:pt>
                <c:pt idx="1316">
                  <c:v>-5.0000000000000001E-3</c:v>
                </c:pt>
                <c:pt idx="1317">
                  <c:v>-5.0000000000000001E-3</c:v>
                </c:pt>
                <c:pt idx="1318">
                  <c:v>-5.0000000000000001E-3</c:v>
                </c:pt>
                <c:pt idx="1319">
                  <c:v>-5.0000000000000001E-3</c:v>
                </c:pt>
                <c:pt idx="1320">
                  <c:v>-5.0000000000000001E-3</c:v>
                </c:pt>
                <c:pt idx="1321">
                  <c:v>-5.0000000000000001E-3</c:v>
                </c:pt>
                <c:pt idx="1322">
                  <c:v>-5.0000000000000001E-3</c:v>
                </c:pt>
                <c:pt idx="1323">
                  <c:v>-5.0000000000000001E-3</c:v>
                </c:pt>
                <c:pt idx="1324">
                  <c:v>-5.0000000000000001E-3</c:v>
                </c:pt>
                <c:pt idx="1325">
                  <c:v>-5.0000000000000001E-3</c:v>
                </c:pt>
                <c:pt idx="1326">
                  <c:v>-5.0000000000000001E-3</c:v>
                </c:pt>
                <c:pt idx="1327">
                  <c:v>-5.0000000000000001E-3</c:v>
                </c:pt>
                <c:pt idx="1328">
                  <c:v>-5.0000000000000001E-3</c:v>
                </c:pt>
                <c:pt idx="1329">
                  <c:v>-5.0000000000000001E-3</c:v>
                </c:pt>
                <c:pt idx="1330">
                  <c:v>-5.0000000000000001E-3</c:v>
                </c:pt>
                <c:pt idx="1331">
                  <c:v>-5.0000000000000001E-3</c:v>
                </c:pt>
                <c:pt idx="1332">
                  <c:v>-5.0000000000000001E-3</c:v>
                </c:pt>
                <c:pt idx="1333">
                  <c:v>-5.0000000000000001E-3</c:v>
                </c:pt>
                <c:pt idx="1334">
                  <c:v>-5.0000000000000001E-3</c:v>
                </c:pt>
                <c:pt idx="1335">
                  <c:v>-5.0000000000000001E-3</c:v>
                </c:pt>
                <c:pt idx="1336">
                  <c:v>-5.0000000000000001E-3</c:v>
                </c:pt>
                <c:pt idx="1337">
                  <c:v>-5.0000000000000001E-3</c:v>
                </c:pt>
                <c:pt idx="1338">
                  <c:v>-5.0000000000000001E-3</c:v>
                </c:pt>
                <c:pt idx="1339">
                  <c:v>-5.0000000000000001E-3</c:v>
                </c:pt>
                <c:pt idx="1340">
                  <c:v>-5.0000000000000001E-3</c:v>
                </c:pt>
                <c:pt idx="1341">
                  <c:v>-5.0000000000000001E-3</c:v>
                </c:pt>
                <c:pt idx="1342">
                  <c:v>-5.0000000000000001E-3</c:v>
                </c:pt>
                <c:pt idx="1343">
                  <c:v>-5.0000000000000001E-3</c:v>
                </c:pt>
                <c:pt idx="1344">
                  <c:v>-5.0000000000000001E-3</c:v>
                </c:pt>
                <c:pt idx="1345">
                  <c:v>-5.0000000000000001E-3</c:v>
                </c:pt>
                <c:pt idx="1346">
                  <c:v>-5.0000000000000001E-3</c:v>
                </c:pt>
                <c:pt idx="1347">
                  <c:v>-5.0000000000000001E-3</c:v>
                </c:pt>
                <c:pt idx="1348">
                  <c:v>-5.0000000000000001E-3</c:v>
                </c:pt>
                <c:pt idx="1349">
                  <c:v>-5.0000000000000001E-3</c:v>
                </c:pt>
                <c:pt idx="1350">
                  <c:v>-5.0000000000000001E-3</c:v>
                </c:pt>
                <c:pt idx="1351">
                  <c:v>-5.0000000000000001E-3</c:v>
                </c:pt>
                <c:pt idx="1352">
                  <c:v>-5.0000000000000001E-3</c:v>
                </c:pt>
                <c:pt idx="1353">
                  <c:v>-5.0000000000000001E-3</c:v>
                </c:pt>
                <c:pt idx="1354">
                  <c:v>-5.0000000000000001E-3</c:v>
                </c:pt>
                <c:pt idx="1355">
                  <c:v>-5.0000000000000001E-3</c:v>
                </c:pt>
                <c:pt idx="1356">
                  <c:v>-5.0000000000000001E-3</c:v>
                </c:pt>
                <c:pt idx="1357">
                  <c:v>-5.0000000000000001E-3</c:v>
                </c:pt>
                <c:pt idx="1358">
                  <c:v>-5.0000000000000001E-3</c:v>
                </c:pt>
                <c:pt idx="1359">
                  <c:v>-5.0000000000000001E-3</c:v>
                </c:pt>
                <c:pt idx="1360">
                  <c:v>-5.0000000000000001E-3</c:v>
                </c:pt>
                <c:pt idx="1361">
                  <c:v>-5.0000000000000001E-3</c:v>
                </c:pt>
                <c:pt idx="1362">
                  <c:v>-5.0000000000000001E-3</c:v>
                </c:pt>
                <c:pt idx="1363">
                  <c:v>-5.0000000000000001E-3</c:v>
                </c:pt>
                <c:pt idx="1364">
                  <c:v>-5.0000000000000001E-3</c:v>
                </c:pt>
                <c:pt idx="1365">
                  <c:v>-5.0000000000000001E-3</c:v>
                </c:pt>
                <c:pt idx="1366">
                  <c:v>-5.0000000000000001E-3</c:v>
                </c:pt>
                <c:pt idx="1367">
                  <c:v>-5.0000000000000001E-3</c:v>
                </c:pt>
                <c:pt idx="1368">
                  <c:v>-5.0000000000000001E-3</c:v>
                </c:pt>
                <c:pt idx="1369">
                  <c:v>-5.0000000000000001E-3</c:v>
                </c:pt>
                <c:pt idx="1370">
                  <c:v>-5.0000000000000001E-3</c:v>
                </c:pt>
                <c:pt idx="1371">
                  <c:v>-5.0000000000000001E-3</c:v>
                </c:pt>
                <c:pt idx="1372">
                  <c:v>-5.0000000000000001E-3</c:v>
                </c:pt>
                <c:pt idx="1373">
                  <c:v>-5.0000000000000001E-3</c:v>
                </c:pt>
                <c:pt idx="1374">
                  <c:v>-5.0000000000000001E-3</c:v>
                </c:pt>
                <c:pt idx="1375">
                  <c:v>-5.0000000000000001E-3</c:v>
                </c:pt>
                <c:pt idx="1376">
                  <c:v>-5.0000000000000001E-3</c:v>
                </c:pt>
                <c:pt idx="1377">
                  <c:v>-5.0000000000000001E-3</c:v>
                </c:pt>
                <c:pt idx="1378">
                  <c:v>-5.0000000000000001E-3</c:v>
                </c:pt>
                <c:pt idx="1379">
                  <c:v>-5.0000000000000001E-3</c:v>
                </c:pt>
                <c:pt idx="1380">
                  <c:v>-5.0000000000000001E-3</c:v>
                </c:pt>
                <c:pt idx="1381">
                  <c:v>-5.0000000000000001E-3</c:v>
                </c:pt>
                <c:pt idx="1382">
                  <c:v>-5.0000000000000001E-3</c:v>
                </c:pt>
                <c:pt idx="1383">
                  <c:v>-5.0000000000000001E-3</c:v>
                </c:pt>
                <c:pt idx="1384">
                  <c:v>-5.0000000000000001E-3</c:v>
                </c:pt>
                <c:pt idx="1385">
                  <c:v>-5.0000000000000001E-3</c:v>
                </c:pt>
                <c:pt idx="1386">
                  <c:v>-5.0000000000000001E-3</c:v>
                </c:pt>
                <c:pt idx="1387">
                  <c:v>-5.0000000000000001E-3</c:v>
                </c:pt>
                <c:pt idx="1388">
                  <c:v>-5.0000000000000001E-3</c:v>
                </c:pt>
                <c:pt idx="1389">
                  <c:v>-5.0000000000000001E-3</c:v>
                </c:pt>
                <c:pt idx="1390">
                  <c:v>-5.0000000000000001E-3</c:v>
                </c:pt>
                <c:pt idx="1391">
                  <c:v>-5.0000000000000001E-3</c:v>
                </c:pt>
                <c:pt idx="1392">
                  <c:v>-5.0000000000000001E-3</c:v>
                </c:pt>
                <c:pt idx="1393">
                  <c:v>-5.0000000000000001E-3</c:v>
                </c:pt>
                <c:pt idx="1394">
                  <c:v>-5.0000000000000001E-3</c:v>
                </c:pt>
                <c:pt idx="1395">
                  <c:v>-5.0000000000000001E-3</c:v>
                </c:pt>
                <c:pt idx="1396">
                  <c:v>-5.0000000000000001E-3</c:v>
                </c:pt>
                <c:pt idx="1397">
                  <c:v>-5.0000000000000001E-3</c:v>
                </c:pt>
                <c:pt idx="1398">
                  <c:v>-5.0000000000000001E-3</c:v>
                </c:pt>
                <c:pt idx="1399">
                  <c:v>-5.0000000000000001E-3</c:v>
                </c:pt>
                <c:pt idx="1400">
                  <c:v>-5.0000000000000001E-3</c:v>
                </c:pt>
                <c:pt idx="1401">
                  <c:v>-5.0000000000000001E-3</c:v>
                </c:pt>
                <c:pt idx="1402">
                  <c:v>-5.0000000000000001E-3</c:v>
                </c:pt>
                <c:pt idx="1403">
                  <c:v>-5.0000000000000001E-3</c:v>
                </c:pt>
                <c:pt idx="1404">
                  <c:v>-5.0000000000000001E-3</c:v>
                </c:pt>
                <c:pt idx="1405">
                  <c:v>-5.0000000000000001E-3</c:v>
                </c:pt>
                <c:pt idx="1406">
                  <c:v>-5.0000000000000001E-3</c:v>
                </c:pt>
                <c:pt idx="1407">
                  <c:v>-5.0000000000000001E-3</c:v>
                </c:pt>
                <c:pt idx="1408">
                  <c:v>-5.0000000000000001E-3</c:v>
                </c:pt>
                <c:pt idx="1409">
                  <c:v>-5.0000000000000001E-3</c:v>
                </c:pt>
                <c:pt idx="1410">
                  <c:v>-5.0000000000000001E-3</c:v>
                </c:pt>
                <c:pt idx="1411">
                  <c:v>-5.0000000000000001E-3</c:v>
                </c:pt>
                <c:pt idx="1412">
                  <c:v>-5.0000000000000001E-3</c:v>
                </c:pt>
                <c:pt idx="1413">
                  <c:v>-5.0000000000000001E-3</c:v>
                </c:pt>
                <c:pt idx="1414">
                  <c:v>-5.0000000000000001E-3</c:v>
                </c:pt>
                <c:pt idx="1415">
                  <c:v>-5.0000000000000001E-3</c:v>
                </c:pt>
                <c:pt idx="1416">
                  <c:v>-5.0000000000000001E-3</c:v>
                </c:pt>
                <c:pt idx="1417">
                  <c:v>-5.0000000000000001E-3</c:v>
                </c:pt>
                <c:pt idx="1418">
                  <c:v>-5.0000000000000001E-3</c:v>
                </c:pt>
                <c:pt idx="1419">
                  <c:v>-5.0000000000000001E-3</c:v>
                </c:pt>
                <c:pt idx="1420">
                  <c:v>-5.0000000000000001E-3</c:v>
                </c:pt>
                <c:pt idx="1421">
                  <c:v>-5.0000000000000001E-3</c:v>
                </c:pt>
                <c:pt idx="1422">
                  <c:v>-5.0000000000000001E-3</c:v>
                </c:pt>
                <c:pt idx="1423">
                  <c:v>-5.0000000000000001E-3</c:v>
                </c:pt>
                <c:pt idx="1424">
                  <c:v>-5.0000000000000001E-3</c:v>
                </c:pt>
                <c:pt idx="1425">
                  <c:v>-5.0000000000000001E-3</c:v>
                </c:pt>
                <c:pt idx="1426">
                  <c:v>-5.0000000000000001E-3</c:v>
                </c:pt>
                <c:pt idx="1427">
                  <c:v>-5.0000000000000001E-3</c:v>
                </c:pt>
                <c:pt idx="1428">
                  <c:v>-5.0000000000000001E-3</c:v>
                </c:pt>
                <c:pt idx="1429">
                  <c:v>-5.0000000000000001E-3</c:v>
                </c:pt>
                <c:pt idx="1430">
                  <c:v>-5.0000000000000001E-3</c:v>
                </c:pt>
                <c:pt idx="1431">
                  <c:v>-5.0000000000000001E-3</c:v>
                </c:pt>
                <c:pt idx="1432">
                  <c:v>-5.0000000000000001E-3</c:v>
                </c:pt>
                <c:pt idx="1433">
                  <c:v>-5.0000000000000001E-3</c:v>
                </c:pt>
                <c:pt idx="1434">
                  <c:v>-5.0000000000000001E-3</c:v>
                </c:pt>
                <c:pt idx="1435">
                  <c:v>-5.0000000000000001E-3</c:v>
                </c:pt>
                <c:pt idx="1436">
                  <c:v>-5.0000000000000001E-3</c:v>
                </c:pt>
                <c:pt idx="1437">
                  <c:v>-5.0000000000000001E-3</c:v>
                </c:pt>
                <c:pt idx="1438">
                  <c:v>-5.0000000000000001E-3</c:v>
                </c:pt>
                <c:pt idx="1439">
                  <c:v>-5.0000000000000001E-3</c:v>
                </c:pt>
                <c:pt idx="1440">
                  <c:v>-5.0000000000000001E-3</c:v>
                </c:pt>
                <c:pt idx="1441">
                  <c:v>-5.0000000000000001E-3</c:v>
                </c:pt>
                <c:pt idx="1442">
                  <c:v>-5.0000000000000001E-3</c:v>
                </c:pt>
                <c:pt idx="1443">
                  <c:v>-5.0000000000000001E-3</c:v>
                </c:pt>
                <c:pt idx="1444">
                  <c:v>-5.0000000000000001E-3</c:v>
                </c:pt>
                <c:pt idx="1445">
                  <c:v>-5.0000000000000001E-3</c:v>
                </c:pt>
                <c:pt idx="1446">
                  <c:v>-5.0000000000000001E-3</c:v>
                </c:pt>
                <c:pt idx="1447">
                  <c:v>-5.0000000000000001E-3</c:v>
                </c:pt>
                <c:pt idx="1448">
                  <c:v>-5.0000000000000001E-3</c:v>
                </c:pt>
                <c:pt idx="1449">
                  <c:v>-5.0000000000000001E-3</c:v>
                </c:pt>
                <c:pt idx="1450">
                  <c:v>-5.0000000000000001E-3</c:v>
                </c:pt>
                <c:pt idx="1451">
                  <c:v>-5.0000000000000001E-3</c:v>
                </c:pt>
                <c:pt idx="1452">
                  <c:v>-5.0000000000000001E-3</c:v>
                </c:pt>
                <c:pt idx="1453">
                  <c:v>-5.0000000000000001E-3</c:v>
                </c:pt>
                <c:pt idx="1454">
                  <c:v>-5.0000000000000001E-3</c:v>
                </c:pt>
                <c:pt idx="1455">
                  <c:v>-5.0000000000000001E-3</c:v>
                </c:pt>
                <c:pt idx="1456">
                  <c:v>-5.0000000000000001E-3</c:v>
                </c:pt>
                <c:pt idx="1457">
                  <c:v>-5.0000000000000001E-3</c:v>
                </c:pt>
                <c:pt idx="1458">
                  <c:v>-5.0000000000000001E-3</c:v>
                </c:pt>
                <c:pt idx="1459">
                  <c:v>-5.0000000000000001E-3</c:v>
                </c:pt>
                <c:pt idx="1460">
                  <c:v>-5.0000000000000001E-3</c:v>
                </c:pt>
                <c:pt idx="1461">
                  <c:v>-5.0000000000000001E-3</c:v>
                </c:pt>
                <c:pt idx="1462">
                  <c:v>-5.0000000000000001E-3</c:v>
                </c:pt>
                <c:pt idx="1463">
                  <c:v>-5.0000000000000001E-3</c:v>
                </c:pt>
                <c:pt idx="1464">
                  <c:v>-5.0000000000000001E-3</c:v>
                </c:pt>
                <c:pt idx="1465">
                  <c:v>-5.0000000000000001E-3</c:v>
                </c:pt>
                <c:pt idx="1466">
                  <c:v>-5.0000000000000001E-3</c:v>
                </c:pt>
                <c:pt idx="1467">
                  <c:v>-5.0000000000000001E-3</c:v>
                </c:pt>
                <c:pt idx="1468">
                  <c:v>-5.0000000000000001E-3</c:v>
                </c:pt>
                <c:pt idx="1469">
                  <c:v>-5.0000000000000001E-3</c:v>
                </c:pt>
                <c:pt idx="1470">
                  <c:v>-5.0000000000000001E-3</c:v>
                </c:pt>
                <c:pt idx="1471">
                  <c:v>-5.0000000000000001E-3</c:v>
                </c:pt>
                <c:pt idx="1472">
                  <c:v>-5.0000000000000001E-3</c:v>
                </c:pt>
                <c:pt idx="1473">
                  <c:v>-5.0000000000000001E-3</c:v>
                </c:pt>
                <c:pt idx="1474">
                  <c:v>-5.0000000000000001E-3</c:v>
                </c:pt>
                <c:pt idx="1475">
                  <c:v>-5.0000000000000001E-3</c:v>
                </c:pt>
                <c:pt idx="1476">
                  <c:v>-5.0000000000000001E-3</c:v>
                </c:pt>
                <c:pt idx="1477">
                  <c:v>-5.0000000000000001E-3</c:v>
                </c:pt>
                <c:pt idx="1478">
                  <c:v>-5.0000000000000001E-3</c:v>
                </c:pt>
                <c:pt idx="1479">
                  <c:v>-5.0000000000000001E-3</c:v>
                </c:pt>
                <c:pt idx="1480">
                  <c:v>-5.0000000000000001E-3</c:v>
                </c:pt>
                <c:pt idx="1481">
                  <c:v>-5.0000000000000001E-3</c:v>
                </c:pt>
                <c:pt idx="1482">
                  <c:v>-5.0000000000000001E-3</c:v>
                </c:pt>
                <c:pt idx="1483">
                  <c:v>-5.0000000000000001E-3</c:v>
                </c:pt>
                <c:pt idx="1484">
                  <c:v>-5.0000000000000001E-3</c:v>
                </c:pt>
                <c:pt idx="1485">
                  <c:v>-5.0000000000000001E-3</c:v>
                </c:pt>
                <c:pt idx="1486">
                  <c:v>-5.0000000000000001E-3</c:v>
                </c:pt>
                <c:pt idx="1487">
                  <c:v>-5.0000000000000001E-3</c:v>
                </c:pt>
                <c:pt idx="1488">
                  <c:v>-5.0000000000000001E-3</c:v>
                </c:pt>
                <c:pt idx="1489">
                  <c:v>-5.0000000000000001E-3</c:v>
                </c:pt>
                <c:pt idx="1490">
                  <c:v>-5.0000000000000001E-3</c:v>
                </c:pt>
                <c:pt idx="1491">
                  <c:v>-5.0000000000000001E-3</c:v>
                </c:pt>
                <c:pt idx="1492">
                  <c:v>-5.0000000000000001E-3</c:v>
                </c:pt>
                <c:pt idx="1493">
                  <c:v>-5.0000000000000001E-3</c:v>
                </c:pt>
                <c:pt idx="1494">
                  <c:v>-5.0000000000000001E-3</c:v>
                </c:pt>
                <c:pt idx="1495">
                  <c:v>-5.0000000000000001E-3</c:v>
                </c:pt>
                <c:pt idx="1496">
                  <c:v>-5.0000000000000001E-3</c:v>
                </c:pt>
                <c:pt idx="1497">
                  <c:v>-5.0000000000000001E-3</c:v>
                </c:pt>
                <c:pt idx="1498">
                  <c:v>-5.0000000000000001E-3</c:v>
                </c:pt>
                <c:pt idx="1499">
                  <c:v>-5.0000000000000001E-3</c:v>
                </c:pt>
                <c:pt idx="1500">
                  <c:v>-5.0000000000000001E-3</c:v>
                </c:pt>
                <c:pt idx="1501">
                  <c:v>-5.0000000000000001E-3</c:v>
                </c:pt>
                <c:pt idx="1502">
                  <c:v>-5.0000000000000001E-3</c:v>
                </c:pt>
                <c:pt idx="1503">
                  <c:v>-5.0000000000000001E-3</c:v>
                </c:pt>
                <c:pt idx="1504">
                  <c:v>-5.0000000000000001E-3</c:v>
                </c:pt>
              </c:numCache>
            </c:numRef>
          </c:val>
          <c:smooth val="0"/>
          <c:extLst>
            <c:ext xmlns:c16="http://schemas.microsoft.com/office/drawing/2014/chart" uri="{C3380CC4-5D6E-409C-BE32-E72D297353CC}">
              <c16:uniqueId val="{00000002-E5E9-4F9B-A830-2E84B0DADA52}"/>
            </c:ext>
          </c:extLst>
        </c:ser>
        <c:ser>
          <c:idx val="3"/>
          <c:order val="3"/>
          <c:tx>
            <c:strRef>
              <c:f>'Interest rate'!$AC$4</c:f>
              <c:strCache>
                <c:ptCount val="1"/>
                <c:pt idx="0">
                  <c:v>BoJ</c:v>
                </c:pt>
              </c:strCache>
            </c:strRef>
          </c:tx>
          <c:spPr>
            <a:ln w="19050" cap="rnd">
              <a:solidFill>
                <a:srgbClr val="133655"/>
              </a:solidFill>
              <a:round/>
            </a:ln>
            <a:effectLst/>
          </c:spPr>
          <c:marker>
            <c:symbol val="none"/>
          </c:marker>
          <c:cat>
            <c:numRef>
              <c:f>'Interest rate'!$Y$5:$Y$1509</c:f>
              <c:numCache>
                <c:formatCode>m/d/yyyy</c:formatCode>
                <c:ptCount val="1505"/>
                <c:pt idx="0">
                  <c:v>46300</c:v>
                </c:pt>
                <c:pt idx="1">
                  <c:v>46297</c:v>
                </c:pt>
                <c:pt idx="2">
                  <c:v>46296</c:v>
                </c:pt>
                <c:pt idx="3">
                  <c:v>46295</c:v>
                </c:pt>
                <c:pt idx="4">
                  <c:v>46294</c:v>
                </c:pt>
                <c:pt idx="5">
                  <c:v>46293</c:v>
                </c:pt>
                <c:pt idx="6">
                  <c:v>46290</c:v>
                </c:pt>
                <c:pt idx="7">
                  <c:v>46289</c:v>
                </c:pt>
                <c:pt idx="8">
                  <c:v>46288</c:v>
                </c:pt>
                <c:pt idx="9">
                  <c:v>46287</c:v>
                </c:pt>
                <c:pt idx="10">
                  <c:v>46286</c:v>
                </c:pt>
                <c:pt idx="11">
                  <c:v>46283</c:v>
                </c:pt>
                <c:pt idx="12">
                  <c:v>46282</c:v>
                </c:pt>
                <c:pt idx="13">
                  <c:v>46281</c:v>
                </c:pt>
                <c:pt idx="14">
                  <c:v>46280</c:v>
                </c:pt>
                <c:pt idx="15">
                  <c:v>46279</c:v>
                </c:pt>
                <c:pt idx="16">
                  <c:v>46276</c:v>
                </c:pt>
                <c:pt idx="17">
                  <c:v>46275</c:v>
                </c:pt>
                <c:pt idx="18">
                  <c:v>46274</c:v>
                </c:pt>
                <c:pt idx="19">
                  <c:v>46273</c:v>
                </c:pt>
                <c:pt idx="20">
                  <c:v>46269</c:v>
                </c:pt>
                <c:pt idx="21">
                  <c:v>46268</c:v>
                </c:pt>
                <c:pt idx="22">
                  <c:v>46267</c:v>
                </c:pt>
                <c:pt idx="23">
                  <c:v>46266</c:v>
                </c:pt>
                <c:pt idx="24">
                  <c:v>46265</c:v>
                </c:pt>
                <c:pt idx="25">
                  <c:v>46262</c:v>
                </c:pt>
                <c:pt idx="26">
                  <c:v>46261</c:v>
                </c:pt>
                <c:pt idx="27">
                  <c:v>46260</c:v>
                </c:pt>
                <c:pt idx="28">
                  <c:v>46259</c:v>
                </c:pt>
                <c:pt idx="29">
                  <c:v>46258</c:v>
                </c:pt>
                <c:pt idx="30">
                  <c:v>46255</c:v>
                </c:pt>
                <c:pt idx="31">
                  <c:v>46254</c:v>
                </c:pt>
                <c:pt idx="32">
                  <c:v>46253</c:v>
                </c:pt>
                <c:pt idx="33">
                  <c:v>46252</c:v>
                </c:pt>
                <c:pt idx="34">
                  <c:v>46251</c:v>
                </c:pt>
                <c:pt idx="35">
                  <c:v>46248</c:v>
                </c:pt>
                <c:pt idx="36">
                  <c:v>46247</c:v>
                </c:pt>
                <c:pt idx="37">
                  <c:v>46246</c:v>
                </c:pt>
                <c:pt idx="38">
                  <c:v>46245</c:v>
                </c:pt>
                <c:pt idx="39">
                  <c:v>46244</c:v>
                </c:pt>
                <c:pt idx="40">
                  <c:v>46241</c:v>
                </c:pt>
                <c:pt idx="41">
                  <c:v>46240</c:v>
                </c:pt>
                <c:pt idx="42">
                  <c:v>46239</c:v>
                </c:pt>
                <c:pt idx="43">
                  <c:v>46238</c:v>
                </c:pt>
                <c:pt idx="44">
                  <c:v>46237</c:v>
                </c:pt>
                <c:pt idx="45">
                  <c:v>46234</c:v>
                </c:pt>
                <c:pt idx="46">
                  <c:v>46233</c:v>
                </c:pt>
                <c:pt idx="47">
                  <c:v>46232</c:v>
                </c:pt>
                <c:pt idx="48">
                  <c:v>46231</c:v>
                </c:pt>
                <c:pt idx="49">
                  <c:v>46230</c:v>
                </c:pt>
                <c:pt idx="50">
                  <c:v>46227</c:v>
                </c:pt>
                <c:pt idx="51">
                  <c:v>46226</c:v>
                </c:pt>
                <c:pt idx="52">
                  <c:v>46225</c:v>
                </c:pt>
                <c:pt idx="53">
                  <c:v>46224</c:v>
                </c:pt>
                <c:pt idx="54">
                  <c:v>46223</c:v>
                </c:pt>
                <c:pt idx="55">
                  <c:v>46220</c:v>
                </c:pt>
                <c:pt idx="56">
                  <c:v>46219</c:v>
                </c:pt>
                <c:pt idx="57">
                  <c:v>46218</c:v>
                </c:pt>
                <c:pt idx="58">
                  <c:v>46217</c:v>
                </c:pt>
                <c:pt idx="59">
                  <c:v>46216</c:v>
                </c:pt>
                <c:pt idx="60">
                  <c:v>46213</c:v>
                </c:pt>
                <c:pt idx="61">
                  <c:v>46212</c:v>
                </c:pt>
                <c:pt idx="62">
                  <c:v>46211</c:v>
                </c:pt>
                <c:pt idx="63">
                  <c:v>46210</c:v>
                </c:pt>
                <c:pt idx="64">
                  <c:v>46209</c:v>
                </c:pt>
                <c:pt idx="65">
                  <c:v>46206</c:v>
                </c:pt>
                <c:pt idx="66">
                  <c:v>46205</c:v>
                </c:pt>
                <c:pt idx="67">
                  <c:v>46204</c:v>
                </c:pt>
                <c:pt idx="68">
                  <c:v>46203</c:v>
                </c:pt>
                <c:pt idx="69">
                  <c:v>46202</c:v>
                </c:pt>
                <c:pt idx="70">
                  <c:v>46199</c:v>
                </c:pt>
                <c:pt idx="71">
                  <c:v>46198</c:v>
                </c:pt>
                <c:pt idx="72">
                  <c:v>46197</c:v>
                </c:pt>
                <c:pt idx="73">
                  <c:v>46196</c:v>
                </c:pt>
                <c:pt idx="74">
                  <c:v>46195</c:v>
                </c:pt>
                <c:pt idx="75">
                  <c:v>46191</c:v>
                </c:pt>
                <c:pt idx="76">
                  <c:v>46190</c:v>
                </c:pt>
                <c:pt idx="77">
                  <c:v>46189</c:v>
                </c:pt>
                <c:pt idx="78">
                  <c:v>46188</c:v>
                </c:pt>
                <c:pt idx="79">
                  <c:v>46185</c:v>
                </c:pt>
                <c:pt idx="80">
                  <c:v>46184</c:v>
                </c:pt>
                <c:pt idx="81">
                  <c:v>46183</c:v>
                </c:pt>
                <c:pt idx="82">
                  <c:v>46182</c:v>
                </c:pt>
                <c:pt idx="83">
                  <c:v>46181</c:v>
                </c:pt>
                <c:pt idx="84">
                  <c:v>46178</c:v>
                </c:pt>
                <c:pt idx="85">
                  <c:v>46177</c:v>
                </c:pt>
                <c:pt idx="86">
                  <c:v>46176</c:v>
                </c:pt>
                <c:pt idx="87">
                  <c:v>46175</c:v>
                </c:pt>
                <c:pt idx="88">
                  <c:v>46174</c:v>
                </c:pt>
                <c:pt idx="89">
                  <c:v>46171</c:v>
                </c:pt>
                <c:pt idx="90">
                  <c:v>46170</c:v>
                </c:pt>
                <c:pt idx="91">
                  <c:v>46169</c:v>
                </c:pt>
                <c:pt idx="92">
                  <c:v>46168</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46066</c:v>
                </c:pt>
                <c:pt idx="163">
                  <c:v>46065</c:v>
                </c:pt>
                <c:pt idx="164">
                  <c:v>46064</c:v>
                </c:pt>
                <c:pt idx="165">
                  <c:v>46063</c:v>
                </c:pt>
                <c:pt idx="166">
                  <c:v>46062</c:v>
                </c:pt>
                <c:pt idx="167">
                  <c:v>46059</c:v>
                </c:pt>
                <c:pt idx="168">
                  <c:v>46058</c:v>
                </c:pt>
                <c:pt idx="169">
                  <c:v>46057</c:v>
                </c:pt>
                <c:pt idx="170">
                  <c:v>46056</c:v>
                </c:pt>
                <c:pt idx="171">
                  <c:v>46055</c:v>
                </c:pt>
                <c:pt idx="172">
                  <c:v>46052</c:v>
                </c:pt>
                <c:pt idx="173">
                  <c:v>46051</c:v>
                </c:pt>
                <c:pt idx="174">
                  <c:v>46050</c:v>
                </c:pt>
                <c:pt idx="175">
                  <c:v>46049</c:v>
                </c:pt>
                <c:pt idx="176">
                  <c:v>46048</c:v>
                </c:pt>
                <c:pt idx="177">
                  <c:v>46045</c:v>
                </c:pt>
                <c:pt idx="178">
                  <c:v>46044</c:v>
                </c:pt>
                <c:pt idx="179">
                  <c:v>46043</c:v>
                </c:pt>
                <c:pt idx="180">
                  <c:v>46042</c:v>
                </c:pt>
                <c:pt idx="181">
                  <c:v>46038</c:v>
                </c:pt>
                <c:pt idx="182">
                  <c:v>46037</c:v>
                </c:pt>
                <c:pt idx="183">
                  <c:v>46036</c:v>
                </c:pt>
                <c:pt idx="184">
                  <c:v>46035</c:v>
                </c:pt>
                <c:pt idx="185">
                  <c:v>46034</c:v>
                </c:pt>
                <c:pt idx="186">
                  <c:v>46031</c:v>
                </c:pt>
                <c:pt idx="187">
                  <c:v>46030</c:v>
                </c:pt>
                <c:pt idx="188">
                  <c:v>46029</c:v>
                </c:pt>
                <c:pt idx="189">
                  <c:v>46028</c:v>
                </c:pt>
                <c:pt idx="190">
                  <c:v>46027</c:v>
                </c:pt>
                <c:pt idx="191">
                  <c:v>46024</c:v>
                </c:pt>
                <c:pt idx="192">
                  <c:v>46022</c:v>
                </c:pt>
                <c:pt idx="193">
                  <c:v>46021</c:v>
                </c:pt>
                <c:pt idx="194">
                  <c:v>46020</c:v>
                </c:pt>
                <c:pt idx="195">
                  <c:v>46017</c:v>
                </c:pt>
                <c:pt idx="196">
                  <c:v>46015</c:v>
                </c:pt>
                <c:pt idx="197">
                  <c:v>46014</c:v>
                </c:pt>
                <c:pt idx="198">
                  <c:v>46013</c:v>
                </c:pt>
                <c:pt idx="199">
                  <c:v>46010</c:v>
                </c:pt>
                <c:pt idx="200">
                  <c:v>46009</c:v>
                </c:pt>
                <c:pt idx="201">
                  <c:v>46008</c:v>
                </c:pt>
                <c:pt idx="202">
                  <c:v>46007</c:v>
                </c:pt>
                <c:pt idx="203">
                  <c:v>46006</c:v>
                </c:pt>
                <c:pt idx="204">
                  <c:v>46003</c:v>
                </c:pt>
                <c:pt idx="205">
                  <c:v>46002</c:v>
                </c:pt>
                <c:pt idx="206">
                  <c:v>46001</c:v>
                </c:pt>
                <c:pt idx="207">
                  <c:v>46000</c:v>
                </c:pt>
                <c:pt idx="208">
                  <c:v>45999</c:v>
                </c:pt>
                <c:pt idx="209">
                  <c:v>45996</c:v>
                </c:pt>
                <c:pt idx="210">
                  <c:v>45995</c:v>
                </c:pt>
                <c:pt idx="211">
                  <c:v>45994</c:v>
                </c:pt>
                <c:pt idx="212">
                  <c:v>45993</c:v>
                </c:pt>
                <c:pt idx="213">
                  <c:v>45992</c:v>
                </c:pt>
                <c:pt idx="214">
                  <c:v>45989</c:v>
                </c:pt>
                <c:pt idx="215">
                  <c:v>45987</c:v>
                </c:pt>
                <c:pt idx="216">
                  <c:v>45986</c:v>
                </c:pt>
                <c:pt idx="217">
                  <c:v>45985</c:v>
                </c:pt>
                <c:pt idx="218">
                  <c:v>45982</c:v>
                </c:pt>
                <c:pt idx="219">
                  <c:v>45981</c:v>
                </c:pt>
                <c:pt idx="220">
                  <c:v>45980</c:v>
                </c:pt>
                <c:pt idx="221">
                  <c:v>45979</c:v>
                </c:pt>
                <c:pt idx="222">
                  <c:v>45978</c:v>
                </c:pt>
                <c:pt idx="223">
                  <c:v>45975</c:v>
                </c:pt>
                <c:pt idx="224">
                  <c:v>45974</c:v>
                </c:pt>
                <c:pt idx="225">
                  <c:v>45973</c:v>
                </c:pt>
                <c:pt idx="226">
                  <c:v>45971</c:v>
                </c:pt>
                <c:pt idx="227">
                  <c:v>45968</c:v>
                </c:pt>
                <c:pt idx="228">
                  <c:v>45967</c:v>
                </c:pt>
                <c:pt idx="229">
                  <c:v>45966</c:v>
                </c:pt>
                <c:pt idx="230">
                  <c:v>45965</c:v>
                </c:pt>
                <c:pt idx="231">
                  <c:v>45964</c:v>
                </c:pt>
                <c:pt idx="232">
                  <c:v>45961</c:v>
                </c:pt>
                <c:pt idx="233">
                  <c:v>45960</c:v>
                </c:pt>
                <c:pt idx="234">
                  <c:v>45959</c:v>
                </c:pt>
                <c:pt idx="235">
                  <c:v>45958</c:v>
                </c:pt>
                <c:pt idx="236">
                  <c:v>45957</c:v>
                </c:pt>
                <c:pt idx="237">
                  <c:v>45954</c:v>
                </c:pt>
                <c:pt idx="238">
                  <c:v>45953</c:v>
                </c:pt>
                <c:pt idx="239">
                  <c:v>45952</c:v>
                </c:pt>
                <c:pt idx="240">
                  <c:v>45951</c:v>
                </c:pt>
                <c:pt idx="241">
                  <c:v>45950</c:v>
                </c:pt>
                <c:pt idx="242">
                  <c:v>45947</c:v>
                </c:pt>
                <c:pt idx="243">
                  <c:v>45946</c:v>
                </c:pt>
                <c:pt idx="244">
                  <c:v>45945</c:v>
                </c:pt>
                <c:pt idx="245">
                  <c:v>45944</c:v>
                </c:pt>
                <c:pt idx="246">
                  <c:v>45940</c:v>
                </c:pt>
                <c:pt idx="247">
                  <c:v>45939</c:v>
                </c:pt>
                <c:pt idx="248">
                  <c:v>45938</c:v>
                </c:pt>
                <c:pt idx="249">
                  <c:v>45937</c:v>
                </c:pt>
                <c:pt idx="250">
                  <c:v>45936</c:v>
                </c:pt>
                <c:pt idx="251">
                  <c:v>45933</c:v>
                </c:pt>
                <c:pt idx="252">
                  <c:v>45932</c:v>
                </c:pt>
                <c:pt idx="253">
                  <c:v>45931</c:v>
                </c:pt>
                <c:pt idx="254">
                  <c:v>45930</c:v>
                </c:pt>
                <c:pt idx="255">
                  <c:v>45929</c:v>
                </c:pt>
                <c:pt idx="256">
                  <c:v>45926</c:v>
                </c:pt>
                <c:pt idx="257">
                  <c:v>45925</c:v>
                </c:pt>
                <c:pt idx="258">
                  <c:v>45924</c:v>
                </c:pt>
                <c:pt idx="259">
                  <c:v>45923</c:v>
                </c:pt>
                <c:pt idx="260">
                  <c:v>45922</c:v>
                </c:pt>
                <c:pt idx="261">
                  <c:v>45919</c:v>
                </c:pt>
                <c:pt idx="262">
                  <c:v>45918</c:v>
                </c:pt>
                <c:pt idx="263">
                  <c:v>45917</c:v>
                </c:pt>
                <c:pt idx="264">
                  <c:v>45916</c:v>
                </c:pt>
                <c:pt idx="265">
                  <c:v>45915</c:v>
                </c:pt>
                <c:pt idx="266">
                  <c:v>45912</c:v>
                </c:pt>
                <c:pt idx="267">
                  <c:v>45911</c:v>
                </c:pt>
                <c:pt idx="268">
                  <c:v>45910</c:v>
                </c:pt>
                <c:pt idx="269">
                  <c:v>45909</c:v>
                </c:pt>
                <c:pt idx="270">
                  <c:v>45908</c:v>
                </c:pt>
                <c:pt idx="271">
                  <c:v>45905</c:v>
                </c:pt>
                <c:pt idx="272">
                  <c:v>45904</c:v>
                </c:pt>
                <c:pt idx="273">
                  <c:v>45903</c:v>
                </c:pt>
                <c:pt idx="274">
                  <c:v>45902</c:v>
                </c:pt>
                <c:pt idx="275">
                  <c:v>45898</c:v>
                </c:pt>
                <c:pt idx="276">
                  <c:v>45897</c:v>
                </c:pt>
                <c:pt idx="277">
                  <c:v>45896</c:v>
                </c:pt>
                <c:pt idx="278">
                  <c:v>45895</c:v>
                </c:pt>
                <c:pt idx="279">
                  <c:v>45894</c:v>
                </c:pt>
                <c:pt idx="280">
                  <c:v>45891</c:v>
                </c:pt>
                <c:pt idx="281">
                  <c:v>45890</c:v>
                </c:pt>
                <c:pt idx="282">
                  <c:v>45889</c:v>
                </c:pt>
                <c:pt idx="283">
                  <c:v>45888</c:v>
                </c:pt>
                <c:pt idx="284">
                  <c:v>45887</c:v>
                </c:pt>
                <c:pt idx="285">
                  <c:v>45884</c:v>
                </c:pt>
                <c:pt idx="286">
                  <c:v>45883</c:v>
                </c:pt>
                <c:pt idx="287">
                  <c:v>45882</c:v>
                </c:pt>
                <c:pt idx="288">
                  <c:v>45881</c:v>
                </c:pt>
                <c:pt idx="289">
                  <c:v>45880</c:v>
                </c:pt>
                <c:pt idx="290">
                  <c:v>45877</c:v>
                </c:pt>
                <c:pt idx="291">
                  <c:v>45876</c:v>
                </c:pt>
                <c:pt idx="292">
                  <c:v>45875</c:v>
                </c:pt>
                <c:pt idx="293">
                  <c:v>45874</c:v>
                </c:pt>
                <c:pt idx="294">
                  <c:v>45873</c:v>
                </c:pt>
                <c:pt idx="295">
                  <c:v>45870</c:v>
                </c:pt>
                <c:pt idx="296">
                  <c:v>45869</c:v>
                </c:pt>
                <c:pt idx="297">
                  <c:v>45868</c:v>
                </c:pt>
                <c:pt idx="298">
                  <c:v>45867</c:v>
                </c:pt>
                <c:pt idx="299">
                  <c:v>45866</c:v>
                </c:pt>
                <c:pt idx="300">
                  <c:v>45863</c:v>
                </c:pt>
                <c:pt idx="301">
                  <c:v>45862</c:v>
                </c:pt>
                <c:pt idx="302">
                  <c:v>45861</c:v>
                </c:pt>
                <c:pt idx="303">
                  <c:v>45860</c:v>
                </c:pt>
                <c:pt idx="304">
                  <c:v>45859</c:v>
                </c:pt>
                <c:pt idx="305">
                  <c:v>45856</c:v>
                </c:pt>
                <c:pt idx="306">
                  <c:v>45855</c:v>
                </c:pt>
                <c:pt idx="307">
                  <c:v>45854</c:v>
                </c:pt>
                <c:pt idx="308">
                  <c:v>45853</c:v>
                </c:pt>
                <c:pt idx="309">
                  <c:v>45852</c:v>
                </c:pt>
                <c:pt idx="310">
                  <c:v>45849</c:v>
                </c:pt>
                <c:pt idx="311">
                  <c:v>45848</c:v>
                </c:pt>
                <c:pt idx="312">
                  <c:v>45847</c:v>
                </c:pt>
                <c:pt idx="313">
                  <c:v>45846</c:v>
                </c:pt>
                <c:pt idx="314">
                  <c:v>45845</c:v>
                </c:pt>
                <c:pt idx="315">
                  <c:v>45841</c:v>
                </c:pt>
                <c:pt idx="316">
                  <c:v>45840</c:v>
                </c:pt>
                <c:pt idx="317">
                  <c:v>45839</c:v>
                </c:pt>
                <c:pt idx="318">
                  <c:v>45838</c:v>
                </c:pt>
                <c:pt idx="319">
                  <c:v>45835</c:v>
                </c:pt>
                <c:pt idx="320">
                  <c:v>45834</c:v>
                </c:pt>
                <c:pt idx="321">
                  <c:v>45833</c:v>
                </c:pt>
                <c:pt idx="322">
                  <c:v>45832</c:v>
                </c:pt>
                <c:pt idx="323">
                  <c:v>45831</c:v>
                </c:pt>
                <c:pt idx="324">
                  <c:v>45828</c:v>
                </c:pt>
                <c:pt idx="325">
                  <c:v>45826</c:v>
                </c:pt>
                <c:pt idx="326">
                  <c:v>45825</c:v>
                </c:pt>
                <c:pt idx="327">
                  <c:v>45824</c:v>
                </c:pt>
                <c:pt idx="328">
                  <c:v>45821</c:v>
                </c:pt>
                <c:pt idx="329">
                  <c:v>45820</c:v>
                </c:pt>
                <c:pt idx="330">
                  <c:v>45819</c:v>
                </c:pt>
                <c:pt idx="331">
                  <c:v>45818</c:v>
                </c:pt>
                <c:pt idx="332">
                  <c:v>45817</c:v>
                </c:pt>
                <c:pt idx="333">
                  <c:v>45814</c:v>
                </c:pt>
                <c:pt idx="334">
                  <c:v>45813</c:v>
                </c:pt>
                <c:pt idx="335">
                  <c:v>45812</c:v>
                </c:pt>
                <c:pt idx="336">
                  <c:v>45811</c:v>
                </c:pt>
                <c:pt idx="337">
                  <c:v>45810</c:v>
                </c:pt>
                <c:pt idx="338">
                  <c:v>45807</c:v>
                </c:pt>
                <c:pt idx="339">
                  <c:v>45806</c:v>
                </c:pt>
                <c:pt idx="340">
                  <c:v>45805</c:v>
                </c:pt>
                <c:pt idx="341">
                  <c:v>45804</c:v>
                </c:pt>
                <c:pt idx="342">
                  <c:v>45800</c:v>
                </c:pt>
                <c:pt idx="343">
                  <c:v>45799</c:v>
                </c:pt>
                <c:pt idx="344">
                  <c:v>45798</c:v>
                </c:pt>
                <c:pt idx="345">
                  <c:v>45797</c:v>
                </c:pt>
                <c:pt idx="346">
                  <c:v>45796</c:v>
                </c:pt>
                <c:pt idx="347">
                  <c:v>45793</c:v>
                </c:pt>
                <c:pt idx="348">
                  <c:v>45792</c:v>
                </c:pt>
                <c:pt idx="349">
                  <c:v>45791</c:v>
                </c:pt>
                <c:pt idx="350">
                  <c:v>45790</c:v>
                </c:pt>
                <c:pt idx="351">
                  <c:v>45789</c:v>
                </c:pt>
                <c:pt idx="352">
                  <c:v>45786</c:v>
                </c:pt>
                <c:pt idx="353">
                  <c:v>45785</c:v>
                </c:pt>
                <c:pt idx="354">
                  <c:v>45784</c:v>
                </c:pt>
                <c:pt idx="355">
                  <c:v>45783</c:v>
                </c:pt>
                <c:pt idx="356">
                  <c:v>45782</c:v>
                </c:pt>
                <c:pt idx="357">
                  <c:v>45779</c:v>
                </c:pt>
                <c:pt idx="358">
                  <c:v>45778</c:v>
                </c:pt>
                <c:pt idx="359">
                  <c:v>45777</c:v>
                </c:pt>
                <c:pt idx="360">
                  <c:v>45776</c:v>
                </c:pt>
                <c:pt idx="361">
                  <c:v>45775</c:v>
                </c:pt>
                <c:pt idx="362">
                  <c:v>45772</c:v>
                </c:pt>
                <c:pt idx="363">
                  <c:v>45771</c:v>
                </c:pt>
                <c:pt idx="364">
                  <c:v>45770</c:v>
                </c:pt>
                <c:pt idx="365">
                  <c:v>45769</c:v>
                </c:pt>
                <c:pt idx="366">
                  <c:v>45768</c:v>
                </c:pt>
                <c:pt idx="367">
                  <c:v>45765</c:v>
                </c:pt>
                <c:pt idx="368">
                  <c:v>45764</c:v>
                </c:pt>
                <c:pt idx="369">
                  <c:v>45763</c:v>
                </c:pt>
                <c:pt idx="370">
                  <c:v>45762</c:v>
                </c:pt>
                <c:pt idx="371">
                  <c:v>45761</c:v>
                </c:pt>
                <c:pt idx="372">
                  <c:v>45758</c:v>
                </c:pt>
                <c:pt idx="373">
                  <c:v>45757</c:v>
                </c:pt>
                <c:pt idx="374">
                  <c:v>45756</c:v>
                </c:pt>
                <c:pt idx="375">
                  <c:v>45755</c:v>
                </c:pt>
                <c:pt idx="376">
                  <c:v>45754</c:v>
                </c:pt>
                <c:pt idx="377">
                  <c:v>45751</c:v>
                </c:pt>
                <c:pt idx="378">
                  <c:v>45750</c:v>
                </c:pt>
                <c:pt idx="379">
                  <c:v>45749</c:v>
                </c:pt>
                <c:pt idx="380">
                  <c:v>45748</c:v>
                </c:pt>
                <c:pt idx="381">
                  <c:v>45747</c:v>
                </c:pt>
                <c:pt idx="382">
                  <c:v>45744</c:v>
                </c:pt>
                <c:pt idx="383">
                  <c:v>45743</c:v>
                </c:pt>
                <c:pt idx="384">
                  <c:v>45742</c:v>
                </c:pt>
                <c:pt idx="385">
                  <c:v>45741</c:v>
                </c:pt>
                <c:pt idx="386">
                  <c:v>45740</c:v>
                </c:pt>
                <c:pt idx="387">
                  <c:v>45737</c:v>
                </c:pt>
                <c:pt idx="388">
                  <c:v>45736</c:v>
                </c:pt>
                <c:pt idx="389">
                  <c:v>45735</c:v>
                </c:pt>
                <c:pt idx="390">
                  <c:v>45734</c:v>
                </c:pt>
                <c:pt idx="391">
                  <c:v>45733</c:v>
                </c:pt>
                <c:pt idx="392">
                  <c:v>45730</c:v>
                </c:pt>
                <c:pt idx="393">
                  <c:v>45729</c:v>
                </c:pt>
                <c:pt idx="394">
                  <c:v>45728</c:v>
                </c:pt>
                <c:pt idx="395">
                  <c:v>45727</c:v>
                </c:pt>
                <c:pt idx="396">
                  <c:v>45726</c:v>
                </c:pt>
                <c:pt idx="397">
                  <c:v>45723</c:v>
                </c:pt>
                <c:pt idx="398">
                  <c:v>45722</c:v>
                </c:pt>
                <c:pt idx="399">
                  <c:v>45721</c:v>
                </c:pt>
                <c:pt idx="400">
                  <c:v>45720</c:v>
                </c:pt>
                <c:pt idx="401">
                  <c:v>45719</c:v>
                </c:pt>
                <c:pt idx="402">
                  <c:v>45716</c:v>
                </c:pt>
                <c:pt idx="403">
                  <c:v>45715</c:v>
                </c:pt>
                <c:pt idx="404">
                  <c:v>45714</c:v>
                </c:pt>
                <c:pt idx="405">
                  <c:v>45713</c:v>
                </c:pt>
                <c:pt idx="406">
                  <c:v>45712</c:v>
                </c:pt>
                <c:pt idx="407">
                  <c:v>45709</c:v>
                </c:pt>
                <c:pt idx="408">
                  <c:v>45708</c:v>
                </c:pt>
                <c:pt idx="409">
                  <c:v>45707</c:v>
                </c:pt>
                <c:pt idx="410">
                  <c:v>45706</c:v>
                </c:pt>
                <c:pt idx="411">
                  <c:v>45702</c:v>
                </c:pt>
                <c:pt idx="412">
                  <c:v>45701</c:v>
                </c:pt>
                <c:pt idx="413">
                  <c:v>45700</c:v>
                </c:pt>
                <c:pt idx="414">
                  <c:v>45699</c:v>
                </c:pt>
                <c:pt idx="415">
                  <c:v>45698</c:v>
                </c:pt>
                <c:pt idx="416">
                  <c:v>45695</c:v>
                </c:pt>
                <c:pt idx="417">
                  <c:v>45694</c:v>
                </c:pt>
                <c:pt idx="418">
                  <c:v>45693</c:v>
                </c:pt>
                <c:pt idx="419">
                  <c:v>45692</c:v>
                </c:pt>
                <c:pt idx="420">
                  <c:v>45691</c:v>
                </c:pt>
                <c:pt idx="421">
                  <c:v>45688</c:v>
                </c:pt>
                <c:pt idx="422">
                  <c:v>45687</c:v>
                </c:pt>
                <c:pt idx="423">
                  <c:v>45686</c:v>
                </c:pt>
                <c:pt idx="424">
                  <c:v>45685</c:v>
                </c:pt>
                <c:pt idx="425">
                  <c:v>45684</c:v>
                </c:pt>
                <c:pt idx="426">
                  <c:v>45681</c:v>
                </c:pt>
                <c:pt idx="427">
                  <c:v>45680</c:v>
                </c:pt>
                <c:pt idx="428">
                  <c:v>45679</c:v>
                </c:pt>
                <c:pt idx="429">
                  <c:v>45678</c:v>
                </c:pt>
                <c:pt idx="430">
                  <c:v>45674</c:v>
                </c:pt>
                <c:pt idx="431">
                  <c:v>45673</c:v>
                </c:pt>
                <c:pt idx="432">
                  <c:v>45672</c:v>
                </c:pt>
                <c:pt idx="433">
                  <c:v>45671</c:v>
                </c:pt>
                <c:pt idx="434">
                  <c:v>45670</c:v>
                </c:pt>
                <c:pt idx="435">
                  <c:v>45667</c:v>
                </c:pt>
                <c:pt idx="436">
                  <c:v>45666</c:v>
                </c:pt>
                <c:pt idx="437">
                  <c:v>45665</c:v>
                </c:pt>
                <c:pt idx="438">
                  <c:v>45664</c:v>
                </c:pt>
                <c:pt idx="439">
                  <c:v>45663</c:v>
                </c:pt>
                <c:pt idx="440">
                  <c:v>45660</c:v>
                </c:pt>
                <c:pt idx="441">
                  <c:v>45659</c:v>
                </c:pt>
                <c:pt idx="442">
                  <c:v>45657</c:v>
                </c:pt>
                <c:pt idx="443">
                  <c:v>45656</c:v>
                </c:pt>
                <c:pt idx="444">
                  <c:v>45653</c:v>
                </c:pt>
                <c:pt idx="445">
                  <c:v>45652</c:v>
                </c:pt>
                <c:pt idx="446">
                  <c:v>45650</c:v>
                </c:pt>
                <c:pt idx="447">
                  <c:v>45649</c:v>
                </c:pt>
                <c:pt idx="448">
                  <c:v>45646</c:v>
                </c:pt>
                <c:pt idx="449">
                  <c:v>45645</c:v>
                </c:pt>
                <c:pt idx="450">
                  <c:v>45644</c:v>
                </c:pt>
                <c:pt idx="451">
                  <c:v>45643</c:v>
                </c:pt>
                <c:pt idx="452">
                  <c:v>45642</c:v>
                </c:pt>
                <c:pt idx="453">
                  <c:v>45639</c:v>
                </c:pt>
                <c:pt idx="454">
                  <c:v>45638</c:v>
                </c:pt>
                <c:pt idx="455">
                  <c:v>45637</c:v>
                </c:pt>
                <c:pt idx="456">
                  <c:v>45636</c:v>
                </c:pt>
                <c:pt idx="457">
                  <c:v>45635</c:v>
                </c:pt>
                <c:pt idx="458">
                  <c:v>45632</c:v>
                </c:pt>
                <c:pt idx="459">
                  <c:v>45631</c:v>
                </c:pt>
                <c:pt idx="460">
                  <c:v>45630</c:v>
                </c:pt>
                <c:pt idx="461">
                  <c:v>45629</c:v>
                </c:pt>
                <c:pt idx="462">
                  <c:v>45628</c:v>
                </c:pt>
                <c:pt idx="463">
                  <c:v>45625</c:v>
                </c:pt>
                <c:pt idx="464">
                  <c:v>45623</c:v>
                </c:pt>
                <c:pt idx="465">
                  <c:v>45622</c:v>
                </c:pt>
                <c:pt idx="466">
                  <c:v>45621</c:v>
                </c:pt>
                <c:pt idx="467">
                  <c:v>45618</c:v>
                </c:pt>
                <c:pt idx="468">
                  <c:v>45617</c:v>
                </c:pt>
                <c:pt idx="469">
                  <c:v>45616</c:v>
                </c:pt>
                <c:pt idx="470">
                  <c:v>45615</c:v>
                </c:pt>
                <c:pt idx="471">
                  <c:v>45614</c:v>
                </c:pt>
                <c:pt idx="472">
                  <c:v>45611</c:v>
                </c:pt>
                <c:pt idx="473">
                  <c:v>45610</c:v>
                </c:pt>
                <c:pt idx="474">
                  <c:v>45609</c:v>
                </c:pt>
                <c:pt idx="475">
                  <c:v>45608</c:v>
                </c:pt>
                <c:pt idx="476">
                  <c:v>45604</c:v>
                </c:pt>
                <c:pt idx="477">
                  <c:v>45603</c:v>
                </c:pt>
                <c:pt idx="478">
                  <c:v>45602</c:v>
                </c:pt>
                <c:pt idx="479">
                  <c:v>45601</c:v>
                </c:pt>
                <c:pt idx="480">
                  <c:v>45600</c:v>
                </c:pt>
                <c:pt idx="481">
                  <c:v>45597</c:v>
                </c:pt>
                <c:pt idx="482">
                  <c:v>45596</c:v>
                </c:pt>
                <c:pt idx="483">
                  <c:v>45595</c:v>
                </c:pt>
                <c:pt idx="484">
                  <c:v>45594</c:v>
                </c:pt>
                <c:pt idx="485">
                  <c:v>45593</c:v>
                </c:pt>
                <c:pt idx="486">
                  <c:v>45590</c:v>
                </c:pt>
                <c:pt idx="487">
                  <c:v>45589</c:v>
                </c:pt>
                <c:pt idx="488">
                  <c:v>45588</c:v>
                </c:pt>
                <c:pt idx="489">
                  <c:v>45587</c:v>
                </c:pt>
                <c:pt idx="490">
                  <c:v>45586</c:v>
                </c:pt>
                <c:pt idx="491">
                  <c:v>45583</c:v>
                </c:pt>
                <c:pt idx="492">
                  <c:v>45582</c:v>
                </c:pt>
                <c:pt idx="493">
                  <c:v>45581</c:v>
                </c:pt>
                <c:pt idx="494">
                  <c:v>45580</c:v>
                </c:pt>
                <c:pt idx="495">
                  <c:v>45576</c:v>
                </c:pt>
                <c:pt idx="496">
                  <c:v>45575</c:v>
                </c:pt>
                <c:pt idx="497">
                  <c:v>45574</c:v>
                </c:pt>
                <c:pt idx="498">
                  <c:v>45573</c:v>
                </c:pt>
                <c:pt idx="499">
                  <c:v>45572</c:v>
                </c:pt>
                <c:pt idx="500">
                  <c:v>45569</c:v>
                </c:pt>
                <c:pt idx="501">
                  <c:v>45568</c:v>
                </c:pt>
                <c:pt idx="502">
                  <c:v>45567</c:v>
                </c:pt>
                <c:pt idx="503">
                  <c:v>45566</c:v>
                </c:pt>
                <c:pt idx="504">
                  <c:v>45565</c:v>
                </c:pt>
                <c:pt idx="505">
                  <c:v>45562</c:v>
                </c:pt>
                <c:pt idx="506">
                  <c:v>45561</c:v>
                </c:pt>
                <c:pt idx="507">
                  <c:v>45560</c:v>
                </c:pt>
                <c:pt idx="508">
                  <c:v>45559</c:v>
                </c:pt>
                <c:pt idx="509">
                  <c:v>45558</c:v>
                </c:pt>
                <c:pt idx="510">
                  <c:v>45555</c:v>
                </c:pt>
                <c:pt idx="511">
                  <c:v>45554</c:v>
                </c:pt>
                <c:pt idx="512">
                  <c:v>45553</c:v>
                </c:pt>
                <c:pt idx="513">
                  <c:v>45552</c:v>
                </c:pt>
                <c:pt idx="514">
                  <c:v>45551</c:v>
                </c:pt>
                <c:pt idx="515">
                  <c:v>45548</c:v>
                </c:pt>
                <c:pt idx="516">
                  <c:v>45547</c:v>
                </c:pt>
                <c:pt idx="517">
                  <c:v>45546</c:v>
                </c:pt>
                <c:pt idx="518">
                  <c:v>45545</c:v>
                </c:pt>
                <c:pt idx="519">
                  <c:v>45544</c:v>
                </c:pt>
                <c:pt idx="520">
                  <c:v>45541</c:v>
                </c:pt>
                <c:pt idx="521">
                  <c:v>45540</c:v>
                </c:pt>
                <c:pt idx="522">
                  <c:v>45539</c:v>
                </c:pt>
                <c:pt idx="523">
                  <c:v>45538</c:v>
                </c:pt>
                <c:pt idx="524">
                  <c:v>45534</c:v>
                </c:pt>
                <c:pt idx="525">
                  <c:v>45533</c:v>
                </c:pt>
                <c:pt idx="526">
                  <c:v>45532</c:v>
                </c:pt>
                <c:pt idx="527">
                  <c:v>45531</c:v>
                </c:pt>
                <c:pt idx="528">
                  <c:v>45530</c:v>
                </c:pt>
                <c:pt idx="529">
                  <c:v>45527</c:v>
                </c:pt>
                <c:pt idx="530">
                  <c:v>45526</c:v>
                </c:pt>
                <c:pt idx="531">
                  <c:v>45525</c:v>
                </c:pt>
                <c:pt idx="532">
                  <c:v>45524</c:v>
                </c:pt>
                <c:pt idx="533">
                  <c:v>45523</c:v>
                </c:pt>
                <c:pt idx="534">
                  <c:v>45520</c:v>
                </c:pt>
                <c:pt idx="535">
                  <c:v>45519</c:v>
                </c:pt>
                <c:pt idx="536">
                  <c:v>45518</c:v>
                </c:pt>
                <c:pt idx="537">
                  <c:v>45517</c:v>
                </c:pt>
                <c:pt idx="538">
                  <c:v>45516</c:v>
                </c:pt>
                <c:pt idx="539">
                  <c:v>45513</c:v>
                </c:pt>
                <c:pt idx="540">
                  <c:v>45512</c:v>
                </c:pt>
                <c:pt idx="541">
                  <c:v>45511</c:v>
                </c:pt>
                <c:pt idx="542">
                  <c:v>45510</c:v>
                </c:pt>
                <c:pt idx="543">
                  <c:v>45509</c:v>
                </c:pt>
                <c:pt idx="544">
                  <c:v>45506</c:v>
                </c:pt>
                <c:pt idx="545">
                  <c:v>45505</c:v>
                </c:pt>
                <c:pt idx="546">
                  <c:v>45504</c:v>
                </c:pt>
                <c:pt idx="547">
                  <c:v>45503</c:v>
                </c:pt>
                <c:pt idx="548">
                  <c:v>45502</c:v>
                </c:pt>
                <c:pt idx="549">
                  <c:v>45499</c:v>
                </c:pt>
                <c:pt idx="550">
                  <c:v>45498</c:v>
                </c:pt>
                <c:pt idx="551">
                  <c:v>45497</c:v>
                </c:pt>
                <c:pt idx="552">
                  <c:v>45496</c:v>
                </c:pt>
                <c:pt idx="553">
                  <c:v>45495</c:v>
                </c:pt>
                <c:pt idx="554">
                  <c:v>45492</c:v>
                </c:pt>
                <c:pt idx="555">
                  <c:v>45491</c:v>
                </c:pt>
                <c:pt idx="556">
                  <c:v>45490</c:v>
                </c:pt>
                <c:pt idx="557">
                  <c:v>45489</c:v>
                </c:pt>
                <c:pt idx="558">
                  <c:v>45488</c:v>
                </c:pt>
                <c:pt idx="559">
                  <c:v>45485</c:v>
                </c:pt>
                <c:pt idx="560">
                  <c:v>45484</c:v>
                </c:pt>
                <c:pt idx="561">
                  <c:v>45483</c:v>
                </c:pt>
                <c:pt idx="562">
                  <c:v>45482</c:v>
                </c:pt>
                <c:pt idx="563">
                  <c:v>45481</c:v>
                </c:pt>
                <c:pt idx="564">
                  <c:v>45478</c:v>
                </c:pt>
                <c:pt idx="565">
                  <c:v>45476</c:v>
                </c:pt>
                <c:pt idx="566">
                  <c:v>45475</c:v>
                </c:pt>
                <c:pt idx="567">
                  <c:v>45474</c:v>
                </c:pt>
                <c:pt idx="568">
                  <c:v>45471</c:v>
                </c:pt>
                <c:pt idx="569">
                  <c:v>45470</c:v>
                </c:pt>
                <c:pt idx="570">
                  <c:v>45469</c:v>
                </c:pt>
                <c:pt idx="571">
                  <c:v>45468</c:v>
                </c:pt>
                <c:pt idx="572">
                  <c:v>45467</c:v>
                </c:pt>
                <c:pt idx="573">
                  <c:v>45464</c:v>
                </c:pt>
                <c:pt idx="574">
                  <c:v>45463</c:v>
                </c:pt>
                <c:pt idx="575">
                  <c:v>45461</c:v>
                </c:pt>
                <c:pt idx="576">
                  <c:v>45460</c:v>
                </c:pt>
                <c:pt idx="577">
                  <c:v>45457</c:v>
                </c:pt>
                <c:pt idx="578">
                  <c:v>45456</c:v>
                </c:pt>
                <c:pt idx="579">
                  <c:v>45455</c:v>
                </c:pt>
                <c:pt idx="580">
                  <c:v>45454</c:v>
                </c:pt>
                <c:pt idx="581">
                  <c:v>45453</c:v>
                </c:pt>
                <c:pt idx="582">
                  <c:v>45450</c:v>
                </c:pt>
                <c:pt idx="583">
                  <c:v>45449</c:v>
                </c:pt>
                <c:pt idx="584">
                  <c:v>45448</c:v>
                </c:pt>
                <c:pt idx="585">
                  <c:v>45447</c:v>
                </c:pt>
                <c:pt idx="586">
                  <c:v>45446</c:v>
                </c:pt>
                <c:pt idx="587">
                  <c:v>45443</c:v>
                </c:pt>
                <c:pt idx="588">
                  <c:v>45442</c:v>
                </c:pt>
                <c:pt idx="589">
                  <c:v>45441</c:v>
                </c:pt>
                <c:pt idx="590">
                  <c:v>45440</c:v>
                </c:pt>
                <c:pt idx="591">
                  <c:v>45436</c:v>
                </c:pt>
                <c:pt idx="592">
                  <c:v>45435</c:v>
                </c:pt>
                <c:pt idx="593">
                  <c:v>45434</c:v>
                </c:pt>
                <c:pt idx="594">
                  <c:v>45433</c:v>
                </c:pt>
                <c:pt idx="595">
                  <c:v>45432</c:v>
                </c:pt>
                <c:pt idx="596">
                  <c:v>45429</c:v>
                </c:pt>
                <c:pt idx="597">
                  <c:v>45428</c:v>
                </c:pt>
                <c:pt idx="598">
                  <c:v>45427</c:v>
                </c:pt>
                <c:pt idx="599">
                  <c:v>45426</c:v>
                </c:pt>
                <c:pt idx="600">
                  <c:v>45425</c:v>
                </c:pt>
                <c:pt idx="601">
                  <c:v>45422</c:v>
                </c:pt>
                <c:pt idx="602">
                  <c:v>45421</c:v>
                </c:pt>
                <c:pt idx="603">
                  <c:v>45420</c:v>
                </c:pt>
                <c:pt idx="604">
                  <c:v>45419</c:v>
                </c:pt>
                <c:pt idx="605">
                  <c:v>45418</c:v>
                </c:pt>
                <c:pt idx="606">
                  <c:v>45415</c:v>
                </c:pt>
                <c:pt idx="607">
                  <c:v>45414</c:v>
                </c:pt>
                <c:pt idx="608">
                  <c:v>45413</c:v>
                </c:pt>
                <c:pt idx="609">
                  <c:v>45412</c:v>
                </c:pt>
                <c:pt idx="610">
                  <c:v>45411</c:v>
                </c:pt>
                <c:pt idx="611">
                  <c:v>45408</c:v>
                </c:pt>
                <c:pt idx="612">
                  <c:v>45407</c:v>
                </c:pt>
                <c:pt idx="613">
                  <c:v>45406</c:v>
                </c:pt>
                <c:pt idx="614">
                  <c:v>45405</c:v>
                </c:pt>
                <c:pt idx="615">
                  <c:v>45404</c:v>
                </c:pt>
                <c:pt idx="616">
                  <c:v>45401</c:v>
                </c:pt>
                <c:pt idx="617">
                  <c:v>45400</c:v>
                </c:pt>
                <c:pt idx="618">
                  <c:v>45399</c:v>
                </c:pt>
                <c:pt idx="619">
                  <c:v>45398</c:v>
                </c:pt>
                <c:pt idx="620">
                  <c:v>45397</c:v>
                </c:pt>
                <c:pt idx="621">
                  <c:v>45394</c:v>
                </c:pt>
                <c:pt idx="622">
                  <c:v>45393</c:v>
                </c:pt>
                <c:pt idx="623">
                  <c:v>45392</c:v>
                </c:pt>
                <c:pt idx="624">
                  <c:v>45391</c:v>
                </c:pt>
                <c:pt idx="625">
                  <c:v>45390</c:v>
                </c:pt>
                <c:pt idx="626">
                  <c:v>45387</c:v>
                </c:pt>
                <c:pt idx="627">
                  <c:v>45386</c:v>
                </c:pt>
                <c:pt idx="628">
                  <c:v>45385</c:v>
                </c:pt>
                <c:pt idx="629">
                  <c:v>45384</c:v>
                </c:pt>
                <c:pt idx="630">
                  <c:v>45383</c:v>
                </c:pt>
                <c:pt idx="631">
                  <c:v>45380</c:v>
                </c:pt>
                <c:pt idx="632">
                  <c:v>45379</c:v>
                </c:pt>
                <c:pt idx="633">
                  <c:v>45378</c:v>
                </c:pt>
                <c:pt idx="634">
                  <c:v>45377</c:v>
                </c:pt>
                <c:pt idx="635">
                  <c:v>45376</c:v>
                </c:pt>
                <c:pt idx="636">
                  <c:v>45373</c:v>
                </c:pt>
                <c:pt idx="637">
                  <c:v>45372</c:v>
                </c:pt>
                <c:pt idx="638">
                  <c:v>45371</c:v>
                </c:pt>
                <c:pt idx="639">
                  <c:v>45370</c:v>
                </c:pt>
                <c:pt idx="640">
                  <c:v>45369</c:v>
                </c:pt>
                <c:pt idx="641">
                  <c:v>45366</c:v>
                </c:pt>
                <c:pt idx="642">
                  <c:v>45365</c:v>
                </c:pt>
                <c:pt idx="643">
                  <c:v>45364</c:v>
                </c:pt>
                <c:pt idx="644">
                  <c:v>45363</c:v>
                </c:pt>
                <c:pt idx="645">
                  <c:v>45362</c:v>
                </c:pt>
                <c:pt idx="646">
                  <c:v>45359</c:v>
                </c:pt>
                <c:pt idx="647">
                  <c:v>45358</c:v>
                </c:pt>
                <c:pt idx="648">
                  <c:v>45357</c:v>
                </c:pt>
                <c:pt idx="649">
                  <c:v>45356</c:v>
                </c:pt>
                <c:pt idx="650">
                  <c:v>45355</c:v>
                </c:pt>
                <c:pt idx="651">
                  <c:v>45352</c:v>
                </c:pt>
                <c:pt idx="652">
                  <c:v>45351</c:v>
                </c:pt>
                <c:pt idx="653">
                  <c:v>45350</c:v>
                </c:pt>
                <c:pt idx="654">
                  <c:v>45349</c:v>
                </c:pt>
                <c:pt idx="655">
                  <c:v>45348</c:v>
                </c:pt>
                <c:pt idx="656">
                  <c:v>45345</c:v>
                </c:pt>
                <c:pt idx="657">
                  <c:v>45344</c:v>
                </c:pt>
                <c:pt idx="658">
                  <c:v>45343</c:v>
                </c:pt>
                <c:pt idx="659">
                  <c:v>45342</c:v>
                </c:pt>
                <c:pt idx="660">
                  <c:v>45338</c:v>
                </c:pt>
                <c:pt idx="661">
                  <c:v>45337</c:v>
                </c:pt>
                <c:pt idx="662">
                  <c:v>45336</c:v>
                </c:pt>
                <c:pt idx="663">
                  <c:v>45335</c:v>
                </c:pt>
                <c:pt idx="664">
                  <c:v>45334</c:v>
                </c:pt>
                <c:pt idx="665">
                  <c:v>45331</c:v>
                </c:pt>
                <c:pt idx="666">
                  <c:v>45330</c:v>
                </c:pt>
                <c:pt idx="667">
                  <c:v>45329</c:v>
                </c:pt>
                <c:pt idx="668">
                  <c:v>45328</c:v>
                </c:pt>
                <c:pt idx="669">
                  <c:v>45327</c:v>
                </c:pt>
                <c:pt idx="670">
                  <c:v>45324</c:v>
                </c:pt>
                <c:pt idx="671">
                  <c:v>45323</c:v>
                </c:pt>
                <c:pt idx="672">
                  <c:v>45322</c:v>
                </c:pt>
                <c:pt idx="673">
                  <c:v>45321</c:v>
                </c:pt>
                <c:pt idx="674">
                  <c:v>45320</c:v>
                </c:pt>
                <c:pt idx="675">
                  <c:v>45317</c:v>
                </c:pt>
                <c:pt idx="676">
                  <c:v>45316</c:v>
                </c:pt>
                <c:pt idx="677">
                  <c:v>45315</c:v>
                </c:pt>
                <c:pt idx="678">
                  <c:v>45314</c:v>
                </c:pt>
                <c:pt idx="679">
                  <c:v>45313</c:v>
                </c:pt>
                <c:pt idx="680">
                  <c:v>45310</c:v>
                </c:pt>
                <c:pt idx="681">
                  <c:v>45309</c:v>
                </c:pt>
                <c:pt idx="682">
                  <c:v>45308</c:v>
                </c:pt>
                <c:pt idx="683">
                  <c:v>45307</c:v>
                </c:pt>
                <c:pt idx="684">
                  <c:v>45303</c:v>
                </c:pt>
                <c:pt idx="685">
                  <c:v>45302</c:v>
                </c:pt>
                <c:pt idx="686">
                  <c:v>45301</c:v>
                </c:pt>
                <c:pt idx="687">
                  <c:v>45300</c:v>
                </c:pt>
                <c:pt idx="688">
                  <c:v>45299</c:v>
                </c:pt>
                <c:pt idx="689">
                  <c:v>45296</c:v>
                </c:pt>
                <c:pt idx="690">
                  <c:v>45295</c:v>
                </c:pt>
                <c:pt idx="691">
                  <c:v>45294</c:v>
                </c:pt>
                <c:pt idx="692">
                  <c:v>45293</c:v>
                </c:pt>
                <c:pt idx="693">
                  <c:v>45289</c:v>
                </c:pt>
                <c:pt idx="694">
                  <c:v>45288</c:v>
                </c:pt>
                <c:pt idx="695">
                  <c:v>45287</c:v>
                </c:pt>
                <c:pt idx="696">
                  <c:v>45286</c:v>
                </c:pt>
                <c:pt idx="697">
                  <c:v>45282</c:v>
                </c:pt>
                <c:pt idx="698">
                  <c:v>45281</c:v>
                </c:pt>
                <c:pt idx="699">
                  <c:v>45280</c:v>
                </c:pt>
                <c:pt idx="700">
                  <c:v>45279</c:v>
                </c:pt>
                <c:pt idx="701">
                  <c:v>45278</c:v>
                </c:pt>
                <c:pt idx="702">
                  <c:v>45275</c:v>
                </c:pt>
                <c:pt idx="703">
                  <c:v>45274</c:v>
                </c:pt>
                <c:pt idx="704">
                  <c:v>45273</c:v>
                </c:pt>
                <c:pt idx="705">
                  <c:v>45272</c:v>
                </c:pt>
                <c:pt idx="706">
                  <c:v>45271</c:v>
                </c:pt>
                <c:pt idx="707">
                  <c:v>45268</c:v>
                </c:pt>
                <c:pt idx="708">
                  <c:v>45267</c:v>
                </c:pt>
                <c:pt idx="709">
                  <c:v>45266</c:v>
                </c:pt>
                <c:pt idx="710">
                  <c:v>45265</c:v>
                </c:pt>
                <c:pt idx="711">
                  <c:v>45264</c:v>
                </c:pt>
                <c:pt idx="712">
                  <c:v>45261</c:v>
                </c:pt>
                <c:pt idx="713">
                  <c:v>45260</c:v>
                </c:pt>
                <c:pt idx="714">
                  <c:v>45259</c:v>
                </c:pt>
                <c:pt idx="715">
                  <c:v>45258</c:v>
                </c:pt>
                <c:pt idx="716">
                  <c:v>45257</c:v>
                </c:pt>
                <c:pt idx="717">
                  <c:v>45254</c:v>
                </c:pt>
                <c:pt idx="718">
                  <c:v>45252</c:v>
                </c:pt>
                <c:pt idx="719">
                  <c:v>45251</c:v>
                </c:pt>
                <c:pt idx="720">
                  <c:v>45250</c:v>
                </c:pt>
                <c:pt idx="721">
                  <c:v>45247</c:v>
                </c:pt>
                <c:pt idx="722">
                  <c:v>45246</c:v>
                </c:pt>
                <c:pt idx="723">
                  <c:v>45245</c:v>
                </c:pt>
                <c:pt idx="724">
                  <c:v>45244</c:v>
                </c:pt>
                <c:pt idx="725">
                  <c:v>45243</c:v>
                </c:pt>
                <c:pt idx="726">
                  <c:v>45240</c:v>
                </c:pt>
                <c:pt idx="727">
                  <c:v>45239</c:v>
                </c:pt>
                <c:pt idx="728">
                  <c:v>45238</c:v>
                </c:pt>
                <c:pt idx="729">
                  <c:v>45237</c:v>
                </c:pt>
                <c:pt idx="730">
                  <c:v>45236</c:v>
                </c:pt>
                <c:pt idx="731">
                  <c:v>45233</c:v>
                </c:pt>
                <c:pt idx="732">
                  <c:v>45232</c:v>
                </c:pt>
                <c:pt idx="733">
                  <c:v>45231</c:v>
                </c:pt>
                <c:pt idx="734">
                  <c:v>45230</c:v>
                </c:pt>
                <c:pt idx="735">
                  <c:v>45229</c:v>
                </c:pt>
                <c:pt idx="736">
                  <c:v>45226</c:v>
                </c:pt>
                <c:pt idx="737">
                  <c:v>45225</c:v>
                </c:pt>
                <c:pt idx="738">
                  <c:v>45224</c:v>
                </c:pt>
                <c:pt idx="739">
                  <c:v>45223</c:v>
                </c:pt>
                <c:pt idx="740">
                  <c:v>45222</c:v>
                </c:pt>
                <c:pt idx="741">
                  <c:v>45219</c:v>
                </c:pt>
                <c:pt idx="742">
                  <c:v>45218</c:v>
                </c:pt>
                <c:pt idx="743">
                  <c:v>45217</c:v>
                </c:pt>
                <c:pt idx="744">
                  <c:v>45216</c:v>
                </c:pt>
                <c:pt idx="745">
                  <c:v>45215</c:v>
                </c:pt>
                <c:pt idx="746">
                  <c:v>45212</c:v>
                </c:pt>
                <c:pt idx="747">
                  <c:v>45211</c:v>
                </c:pt>
                <c:pt idx="748">
                  <c:v>45210</c:v>
                </c:pt>
                <c:pt idx="749">
                  <c:v>45209</c:v>
                </c:pt>
                <c:pt idx="750">
                  <c:v>45205</c:v>
                </c:pt>
                <c:pt idx="751">
                  <c:v>45204</c:v>
                </c:pt>
                <c:pt idx="752">
                  <c:v>45203</c:v>
                </c:pt>
                <c:pt idx="753">
                  <c:v>45202</c:v>
                </c:pt>
                <c:pt idx="754">
                  <c:v>45201</c:v>
                </c:pt>
                <c:pt idx="755">
                  <c:v>45198</c:v>
                </c:pt>
                <c:pt idx="756">
                  <c:v>45197</c:v>
                </c:pt>
                <c:pt idx="757">
                  <c:v>45196</c:v>
                </c:pt>
                <c:pt idx="758">
                  <c:v>45195</c:v>
                </c:pt>
                <c:pt idx="759">
                  <c:v>45194</c:v>
                </c:pt>
                <c:pt idx="760">
                  <c:v>45191</c:v>
                </c:pt>
                <c:pt idx="761">
                  <c:v>45190</c:v>
                </c:pt>
                <c:pt idx="762">
                  <c:v>45189</c:v>
                </c:pt>
                <c:pt idx="763">
                  <c:v>45188</c:v>
                </c:pt>
                <c:pt idx="764">
                  <c:v>45187</c:v>
                </c:pt>
                <c:pt idx="765">
                  <c:v>45184</c:v>
                </c:pt>
                <c:pt idx="766">
                  <c:v>45183</c:v>
                </c:pt>
                <c:pt idx="767">
                  <c:v>45182</c:v>
                </c:pt>
                <c:pt idx="768">
                  <c:v>45181</c:v>
                </c:pt>
                <c:pt idx="769">
                  <c:v>45180</c:v>
                </c:pt>
                <c:pt idx="770">
                  <c:v>45177</c:v>
                </c:pt>
                <c:pt idx="771">
                  <c:v>45176</c:v>
                </c:pt>
                <c:pt idx="772">
                  <c:v>45175</c:v>
                </c:pt>
                <c:pt idx="773">
                  <c:v>45174</c:v>
                </c:pt>
                <c:pt idx="774">
                  <c:v>45170</c:v>
                </c:pt>
                <c:pt idx="775">
                  <c:v>45169</c:v>
                </c:pt>
                <c:pt idx="776">
                  <c:v>45168</c:v>
                </c:pt>
                <c:pt idx="777">
                  <c:v>45167</c:v>
                </c:pt>
                <c:pt idx="778">
                  <c:v>45166</c:v>
                </c:pt>
                <c:pt idx="779">
                  <c:v>45163</c:v>
                </c:pt>
                <c:pt idx="780">
                  <c:v>45162</c:v>
                </c:pt>
                <c:pt idx="781">
                  <c:v>45161</c:v>
                </c:pt>
                <c:pt idx="782">
                  <c:v>45160</c:v>
                </c:pt>
                <c:pt idx="783">
                  <c:v>45159</c:v>
                </c:pt>
                <c:pt idx="784">
                  <c:v>45156</c:v>
                </c:pt>
                <c:pt idx="785">
                  <c:v>45155</c:v>
                </c:pt>
                <c:pt idx="786">
                  <c:v>45154</c:v>
                </c:pt>
                <c:pt idx="787">
                  <c:v>45153</c:v>
                </c:pt>
                <c:pt idx="788">
                  <c:v>45152</c:v>
                </c:pt>
                <c:pt idx="789">
                  <c:v>45149</c:v>
                </c:pt>
                <c:pt idx="790">
                  <c:v>45148</c:v>
                </c:pt>
                <c:pt idx="791">
                  <c:v>45147</c:v>
                </c:pt>
                <c:pt idx="792">
                  <c:v>45146</c:v>
                </c:pt>
                <c:pt idx="793">
                  <c:v>45145</c:v>
                </c:pt>
                <c:pt idx="794">
                  <c:v>45142</c:v>
                </c:pt>
                <c:pt idx="795">
                  <c:v>45141</c:v>
                </c:pt>
                <c:pt idx="796">
                  <c:v>45140</c:v>
                </c:pt>
                <c:pt idx="797">
                  <c:v>45139</c:v>
                </c:pt>
                <c:pt idx="798">
                  <c:v>45138</c:v>
                </c:pt>
                <c:pt idx="799">
                  <c:v>45135</c:v>
                </c:pt>
                <c:pt idx="800">
                  <c:v>45134</c:v>
                </c:pt>
                <c:pt idx="801">
                  <c:v>45133</c:v>
                </c:pt>
                <c:pt idx="802">
                  <c:v>45132</c:v>
                </c:pt>
                <c:pt idx="803">
                  <c:v>45131</c:v>
                </c:pt>
                <c:pt idx="804">
                  <c:v>45128</c:v>
                </c:pt>
                <c:pt idx="805">
                  <c:v>45127</c:v>
                </c:pt>
                <c:pt idx="806">
                  <c:v>45126</c:v>
                </c:pt>
                <c:pt idx="807">
                  <c:v>45125</c:v>
                </c:pt>
                <c:pt idx="808">
                  <c:v>45124</c:v>
                </c:pt>
                <c:pt idx="809">
                  <c:v>45121</c:v>
                </c:pt>
                <c:pt idx="810">
                  <c:v>45120</c:v>
                </c:pt>
                <c:pt idx="811">
                  <c:v>45119</c:v>
                </c:pt>
                <c:pt idx="812">
                  <c:v>45118</c:v>
                </c:pt>
                <c:pt idx="813">
                  <c:v>45117</c:v>
                </c:pt>
                <c:pt idx="814">
                  <c:v>45114</c:v>
                </c:pt>
                <c:pt idx="815">
                  <c:v>45113</c:v>
                </c:pt>
                <c:pt idx="816">
                  <c:v>45112</c:v>
                </c:pt>
                <c:pt idx="817">
                  <c:v>45110</c:v>
                </c:pt>
                <c:pt idx="818">
                  <c:v>45107</c:v>
                </c:pt>
                <c:pt idx="819">
                  <c:v>45106</c:v>
                </c:pt>
                <c:pt idx="820">
                  <c:v>45105</c:v>
                </c:pt>
                <c:pt idx="821">
                  <c:v>45104</c:v>
                </c:pt>
                <c:pt idx="822">
                  <c:v>45103</c:v>
                </c:pt>
                <c:pt idx="823">
                  <c:v>45100</c:v>
                </c:pt>
                <c:pt idx="824">
                  <c:v>45099</c:v>
                </c:pt>
                <c:pt idx="825">
                  <c:v>45098</c:v>
                </c:pt>
                <c:pt idx="826">
                  <c:v>45097</c:v>
                </c:pt>
                <c:pt idx="827">
                  <c:v>45093</c:v>
                </c:pt>
                <c:pt idx="828">
                  <c:v>45092</c:v>
                </c:pt>
                <c:pt idx="829">
                  <c:v>45091</c:v>
                </c:pt>
                <c:pt idx="830">
                  <c:v>45090</c:v>
                </c:pt>
                <c:pt idx="831">
                  <c:v>45089</c:v>
                </c:pt>
                <c:pt idx="832">
                  <c:v>45086</c:v>
                </c:pt>
                <c:pt idx="833">
                  <c:v>45085</c:v>
                </c:pt>
                <c:pt idx="834">
                  <c:v>45084</c:v>
                </c:pt>
                <c:pt idx="835">
                  <c:v>45083</c:v>
                </c:pt>
                <c:pt idx="836">
                  <c:v>45082</c:v>
                </c:pt>
                <c:pt idx="837">
                  <c:v>45079</c:v>
                </c:pt>
                <c:pt idx="838">
                  <c:v>45078</c:v>
                </c:pt>
                <c:pt idx="839">
                  <c:v>45077</c:v>
                </c:pt>
                <c:pt idx="840">
                  <c:v>45076</c:v>
                </c:pt>
                <c:pt idx="841">
                  <c:v>45072</c:v>
                </c:pt>
                <c:pt idx="842">
                  <c:v>45071</c:v>
                </c:pt>
                <c:pt idx="843">
                  <c:v>45070</c:v>
                </c:pt>
                <c:pt idx="844">
                  <c:v>45069</c:v>
                </c:pt>
                <c:pt idx="845">
                  <c:v>45068</c:v>
                </c:pt>
                <c:pt idx="846">
                  <c:v>45065</c:v>
                </c:pt>
                <c:pt idx="847">
                  <c:v>45064</c:v>
                </c:pt>
                <c:pt idx="848">
                  <c:v>45063</c:v>
                </c:pt>
                <c:pt idx="849">
                  <c:v>45062</c:v>
                </c:pt>
                <c:pt idx="850">
                  <c:v>45061</c:v>
                </c:pt>
                <c:pt idx="851">
                  <c:v>45058</c:v>
                </c:pt>
                <c:pt idx="852">
                  <c:v>45057</c:v>
                </c:pt>
                <c:pt idx="853">
                  <c:v>45056</c:v>
                </c:pt>
                <c:pt idx="854">
                  <c:v>45055</c:v>
                </c:pt>
                <c:pt idx="855">
                  <c:v>45054</c:v>
                </c:pt>
                <c:pt idx="856">
                  <c:v>45051</c:v>
                </c:pt>
                <c:pt idx="857">
                  <c:v>45050</c:v>
                </c:pt>
                <c:pt idx="858">
                  <c:v>45049</c:v>
                </c:pt>
                <c:pt idx="859">
                  <c:v>45048</c:v>
                </c:pt>
                <c:pt idx="860">
                  <c:v>45047</c:v>
                </c:pt>
                <c:pt idx="861">
                  <c:v>45044</c:v>
                </c:pt>
                <c:pt idx="862">
                  <c:v>45043</c:v>
                </c:pt>
                <c:pt idx="863">
                  <c:v>45042</c:v>
                </c:pt>
                <c:pt idx="864">
                  <c:v>45041</c:v>
                </c:pt>
                <c:pt idx="865">
                  <c:v>45040</c:v>
                </c:pt>
                <c:pt idx="866">
                  <c:v>45037</c:v>
                </c:pt>
                <c:pt idx="867">
                  <c:v>45036</c:v>
                </c:pt>
                <c:pt idx="868">
                  <c:v>45035</c:v>
                </c:pt>
                <c:pt idx="869">
                  <c:v>45034</c:v>
                </c:pt>
                <c:pt idx="870">
                  <c:v>45033</c:v>
                </c:pt>
                <c:pt idx="871">
                  <c:v>45030</c:v>
                </c:pt>
                <c:pt idx="872">
                  <c:v>45029</c:v>
                </c:pt>
                <c:pt idx="873">
                  <c:v>45028</c:v>
                </c:pt>
                <c:pt idx="874">
                  <c:v>45027</c:v>
                </c:pt>
                <c:pt idx="875">
                  <c:v>45026</c:v>
                </c:pt>
                <c:pt idx="876">
                  <c:v>45023</c:v>
                </c:pt>
                <c:pt idx="877">
                  <c:v>45022</c:v>
                </c:pt>
                <c:pt idx="878">
                  <c:v>45021</c:v>
                </c:pt>
                <c:pt idx="879">
                  <c:v>45020</c:v>
                </c:pt>
                <c:pt idx="880">
                  <c:v>45019</c:v>
                </c:pt>
                <c:pt idx="881">
                  <c:v>45016</c:v>
                </c:pt>
                <c:pt idx="882">
                  <c:v>45015</c:v>
                </c:pt>
                <c:pt idx="883">
                  <c:v>45014</c:v>
                </c:pt>
                <c:pt idx="884">
                  <c:v>45013</c:v>
                </c:pt>
                <c:pt idx="885">
                  <c:v>45012</c:v>
                </c:pt>
                <c:pt idx="886">
                  <c:v>45009</c:v>
                </c:pt>
                <c:pt idx="887">
                  <c:v>45008</c:v>
                </c:pt>
                <c:pt idx="888">
                  <c:v>45007</c:v>
                </c:pt>
                <c:pt idx="889">
                  <c:v>45006</c:v>
                </c:pt>
                <c:pt idx="890">
                  <c:v>45005</c:v>
                </c:pt>
                <c:pt idx="891">
                  <c:v>45002</c:v>
                </c:pt>
                <c:pt idx="892">
                  <c:v>45001</c:v>
                </c:pt>
                <c:pt idx="893">
                  <c:v>45000</c:v>
                </c:pt>
                <c:pt idx="894">
                  <c:v>44999</c:v>
                </c:pt>
                <c:pt idx="895">
                  <c:v>44998</c:v>
                </c:pt>
                <c:pt idx="896">
                  <c:v>44995</c:v>
                </c:pt>
                <c:pt idx="897">
                  <c:v>44994</c:v>
                </c:pt>
                <c:pt idx="898">
                  <c:v>44993</c:v>
                </c:pt>
                <c:pt idx="899">
                  <c:v>44992</c:v>
                </c:pt>
                <c:pt idx="900">
                  <c:v>44991</c:v>
                </c:pt>
                <c:pt idx="901">
                  <c:v>44988</c:v>
                </c:pt>
                <c:pt idx="902">
                  <c:v>44987</c:v>
                </c:pt>
                <c:pt idx="903">
                  <c:v>44986</c:v>
                </c:pt>
                <c:pt idx="904">
                  <c:v>44985</c:v>
                </c:pt>
                <c:pt idx="905">
                  <c:v>44984</c:v>
                </c:pt>
                <c:pt idx="906">
                  <c:v>44981</c:v>
                </c:pt>
                <c:pt idx="907">
                  <c:v>44980</c:v>
                </c:pt>
                <c:pt idx="908">
                  <c:v>44979</c:v>
                </c:pt>
                <c:pt idx="909">
                  <c:v>44978</c:v>
                </c:pt>
                <c:pt idx="910">
                  <c:v>44974</c:v>
                </c:pt>
                <c:pt idx="911">
                  <c:v>44973</c:v>
                </c:pt>
                <c:pt idx="912">
                  <c:v>44972</c:v>
                </c:pt>
                <c:pt idx="913">
                  <c:v>44971</c:v>
                </c:pt>
                <c:pt idx="914">
                  <c:v>44970</c:v>
                </c:pt>
                <c:pt idx="915">
                  <c:v>44967</c:v>
                </c:pt>
                <c:pt idx="916">
                  <c:v>44966</c:v>
                </c:pt>
                <c:pt idx="917">
                  <c:v>44965</c:v>
                </c:pt>
                <c:pt idx="918">
                  <c:v>44964</c:v>
                </c:pt>
                <c:pt idx="919">
                  <c:v>44963</c:v>
                </c:pt>
                <c:pt idx="920">
                  <c:v>44960</c:v>
                </c:pt>
                <c:pt idx="921">
                  <c:v>44959</c:v>
                </c:pt>
                <c:pt idx="922">
                  <c:v>44958</c:v>
                </c:pt>
                <c:pt idx="923">
                  <c:v>44957</c:v>
                </c:pt>
                <c:pt idx="924">
                  <c:v>44956</c:v>
                </c:pt>
                <c:pt idx="925">
                  <c:v>44953</c:v>
                </c:pt>
                <c:pt idx="926">
                  <c:v>44952</c:v>
                </c:pt>
                <c:pt idx="927">
                  <c:v>44951</c:v>
                </c:pt>
                <c:pt idx="928">
                  <c:v>44950</c:v>
                </c:pt>
                <c:pt idx="929">
                  <c:v>44949</c:v>
                </c:pt>
                <c:pt idx="930">
                  <c:v>44946</c:v>
                </c:pt>
                <c:pt idx="931">
                  <c:v>44945</c:v>
                </c:pt>
                <c:pt idx="932">
                  <c:v>44944</c:v>
                </c:pt>
                <c:pt idx="933">
                  <c:v>44943</c:v>
                </c:pt>
                <c:pt idx="934">
                  <c:v>44939</c:v>
                </c:pt>
                <c:pt idx="935">
                  <c:v>44938</c:v>
                </c:pt>
                <c:pt idx="936">
                  <c:v>44937</c:v>
                </c:pt>
                <c:pt idx="937">
                  <c:v>44936</c:v>
                </c:pt>
                <c:pt idx="938">
                  <c:v>44935</c:v>
                </c:pt>
                <c:pt idx="939">
                  <c:v>44932</c:v>
                </c:pt>
                <c:pt idx="940">
                  <c:v>44931</c:v>
                </c:pt>
                <c:pt idx="941">
                  <c:v>44930</c:v>
                </c:pt>
                <c:pt idx="942">
                  <c:v>44929</c:v>
                </c:pt>
                <c:pt idx="943">
                  <c:v>44925</c:v>
                </c:pt>
                <c:pt idx="944">
                  <c:v>44924</c:v>
                </c:pt>
                <c:pt idx="945">
                  <c:v>44923</c:v>
                </c:pt>
                <c:pt idx="946">
                  <c:v>44922</c:v>
                </c:pt>
                <c:pt idx="947">
                  <c:v>44918</c:v>
                </c:pt>
                <c:pt idx="948">
                  <c:v>44917</c:v>
                </c:pt>
                <c:pt idx="949">
                  <c:v>44916</c:v>
                </c:pt>
                <c:pt idx="950">
                  <c:v>44915</c:v>
                </c:pt>
                <c:pt idx="951">
                  <c:v>44914</c:v>
                </c:pt>
                <c:pt idx="952">
                  <c:v>44911</c:v>
                </c:pt>
                <c:pt idx="953">
                  <c:v>44910</c:v>
                </c:pt>
                <c:pt idx="954">
                  <c:v>44909</c:v>
                </c:pt>
                <c:pt idx="955">
                  <c:v>44908</c:v>
                </c:pt>
                <c:pt idx="956">
                  <c:v>44907</c:v>
                </c:pt>
                <c:pt idx="957">
                  <c:v>44904</c:v>
                </c:pt>
                <c:pt idx="958">
                  <c:v>44903</c:v>
                </c:pt>
                <c:pt idx="959">
                  <c:v>44902</c:v>
                </c:pt>
                <c:pt idx="960">
                  <c:v>44901</c:v>
                </c:pt>
                <c:pt idx="961">
                  <c:v>44900</c:v>
                </c:pt>
                <c:pt idx="962">
                  <c:v>44897</c:v>
                </c:pt>
                <c:pt idx="963">
                  <c:v>44896</c:v>
                </c:pt>
                <c:pt idx="964">
                  <c:v>44895</c:v>
                </c:pt>
                <c:pt idx="965">
                  <c:v>44894</c:v>
                </c:pt>
                <c:pt idx="966">
                  <c:v>44893</c:v>
                </c:pt>
                <c:pt idx="967">
                  <c:v>44890</c:v>
                </c:pt>
                <c:pt idx="968">
                  <c:v>44888</c:v>
                </c:pt>
                <c:pt idx="969">
                  <c:v>44887</c:v>
                </c:pt>
                <c:pt idx="970">
                  <c:v>44886</c:v>
                </c:pt>
                <c:pt idx="971">
                  <c:v>44883</c:v>
                </c:pt>
                <c:pt idx="972">
                  <c:v>44882</c:v>
                </c:pt>
                <c:pt idx="973">
                  <c:v>44881</c:v>
                </c:pt>
                <c:pt idx="974">
                  <c:v>44880</c:v>
                </c:pt>
                <c:pt idx="975">
                  <c:v>44879</c:v>
                </c:pt>
                <c:pt idx="976">
                  <c:v>44875</c:v>
                </c:pt>
                <c:pt idx="977">
                  <c:v>44874</c:v>
                </c:pt>
                <c:pt idx="978">
                  <c:v>44873</c:v>
                </c:pt>
                <c:pt idx="979">
                  <c:v>44872</c:v>
                </c:pt>
                <c:pt idx="980">
                  <c:v>44869</c:v>
                </c:pt>
                <c:pt idx="981">
                  <c:v>44868</c:v>
                </c:pt>
                <c:pt idx="982">
                  <c:v>44867</c:v>
                </c:pt>
                <c:pt idx="983">
                  <c:v>44866</c:v>
                </c:pt>
                <c:pt idx="984">
                  <c:v>44865</c:v>
                </c:pt>
                <c:pt idx="985">
                  <c:v>44862</c:v>
                </c:pt>
                <c:pt idx="986">
                  <c:v>44861</c:v>
                </c:pt>
                <c:pt idx="987">
                  <c:v>44860</c:v>
                </c:pt>
                <c:pt idx="988">
                  <c:v>44859</c:v>
                </c:pt>
                <c:pt idx="989">
                  <c:v>44858</c:v>
                </c:pt>
                <c:pt idx="990">
                  <c:v>44855</c:v>
                </c:pt>
                <c:pt idx="991">
                  <c:v>44854</c:v>
                </c:pt>
                <c:pt idx="992">
                  <c:v>44853</c:v>
                </c:pt>
                <c:pt idx="993">
                  <c:v>44852</c:v>
                </c:pt>
                <c:pt idx="994">
                  <c:v>44851</c:v>
                </c:pt>
                <c:pt idx="995">
                  <c:v>44848</c:v>
                </c:pt>
                <c:pt idx="996">
                  <c:v>44847</c:v>
                </c:pt>
                <c:pt idx="997">
                  <c:v>44846</c:v>
                </c:pt>
                <c:pt idx="998">
                  <c:v>44845</c:v>
                </c:pt>
                <c:pt idx="999">
                  <c:v>44841</c:v>
                </c:pt>
                <c:pt idx="1000">
                  <c:v>44840</c:v>
                </c:pt>
                <c:pt idx="1001">
                  <c:v>44839</c:v>
                </c:pt>
                <c:pt idx="1002">
                  <c:v>44838</c:v>
                </c:pt>
                <c:pt idx="1003">
                  <c:v>44837</c:v>
                </c:pt>
                <c:pt idx="1004">
                  <c:v>44834</c:v>
                </c:pt>
                <c:pt idx="1005">
                  <c:v>44833</c:v>
                </c:pt>
                <c:pt idx="1006">
                  <c:v>44832</c:v>
                </c:pt>
                <c:pt idx="1007">
                  <c:v>44831</c:v>
                </c:pt>
                <c:pt idx="1008">
                  <c:v>44830</c:v>
                </c:pt>
                <c:pt idx="1009">
                  <c:v>44827</c:v>
                </c:pt>
                <c:pt idx="1010">
                  <c:v>44826</c:v>
                </c:pt>
                <c:pt idx="1011">
                  <c:v>44825</c:v>
                </c:pt>
                <c:pt idx="1012">
                  <c:v>44824</c:v>
                </c:pt>
                <c:pt idx="1013">
                  <c:v>44823</c:v>
                </c:pt>
                <c:pt idx="1014">
                  <c:v>44820</c:v>
                </c:pt>
                <c:pt idx="1015">
                  <c:v>44819</c:v>
                </c:pt>
                <c:pt idx="1016">
                  <c:v>44818</c:v>
                </c:pt>
                <c:pt idx="1017">
                  <c:v>44817</c:v>
                </c:pt>
                <c:pt idx="1018">
                  <c:v>44816</c:v>
                </c:pt>
                <c:pt idx="1019">
                  <c:v>44813</c:v>
                </c:pt>
                <c:pt idx="1020">
                  <c:v>44812</c:v>
                </c:pt>
                <c:pt idx="1021">
                  <c:v>44811</c:v>
                </c:pt>
                <c:pt idx="1022">
                  <c:v>44810</c:v>
                </c:pt>
                <c:pt idx="1023">
                  <c:v>44806</c:v>
                </c:pt>
                <c:pt idx="1024">
                  <c:v>44805</c:v>
                </c:pt>
                <c:pt idx="1025">
                  <c:v>44804</c:v>
                </c:pt>
                <c:pt idx="1026">
                  <c:v>44803</c:v>
                </c:pt>
                <c:pt idx="1027">
                  <c:v>44802</c:v>
                </c:pt>
                <c:pt idx="1028">
                  <c:v>44799</c:v>
                </c:pt>
                <c:pt idx="1029">
                  <c:v>44798</c:v>
                </c:pt>
                <c:pt idx="1030">
                  <c:v>44797</c:v>
                </c:pt>
                <c:pt idx="1031">
                  <c:v>44796</c:v>
                </c:pt>
                <c:pt idx="1032">
                  <c:v>44795</c:v>
                </c:pt>
                <c:pt idx="1033">
                  <c:v>44792</c:v>
                </c:pt>
                <c:pt idx="1034">
                  <c:v>44791</c:v>
                </c:pt>
                <c:pt idx="1035">
                  <c:v>44790</c:v>
                </c:pt>
                <c:pt idx="1036">
                  <c:v>44789</c:v>
                </c:pt>
                <c:pt idx="1037">
                  <c:v>44788</c:v>
                </c:pt>
                <c:pt idx="1038">
                  <c:v>44785</c:v>
                </c:pt>
                <c:pt idx="1039">
                  <c:v>44784</c:v>
                </c:pt>
                <c:pt idx="1040">
                  <c:v>44783</c:v>
                </c:pt>
                <c:pt idx="1041">
                  <c:v>44782</c:v>
                </c:pt>
                <c:pt idx="1042">
                  <c:v>44781</c:v>
                </c:pt>
                <c:pt idx="1043">
                  <c:v>44778</c:v>
                </c:pt>
                <c:pt idx="1044">
                  <c:v>44777</c:v>
                </c:pt>
                <c:pt idx="1045">
                  <c:v>44776</c:v>
                </c:pt>
                <c:pt idx="1046">
                  <c:v>44775</c:v>
                </c:pt>
                <c:pt idx="1047">
                  <c:v>44774</c:v>
                </c:pt>
                <c:pt idx="1048">
                  <c:v>44771</c:v>
                </c:pt>
                <c:pt idx="1049">
                  <c:v>44770</c:v>
                </c:pt>
                <c:pt idx="1050">
                  <c:v>44769</c:v>
                </c:pt>
                <c:pt idx="1051">
                  <c:v>44768</c:v>
                </c:pt>
                <c:pt idx="1052">
                  <c:v>44767</c:v>
                </c:pt>
                <c:pt idx="1053">
                  <c:v>44764</c:v>
                </c:pt>
                <c:pt idx="1054">
                  <c:v>44763</c:v>
                </c:pt>
                <c:pt idx="1055">
                  <c:v>44762</c:v>
                </c:pt>
                <c:pt idx="1056">
                  <c:v>44761</c:v>
                </c:pt>
                <c:pt idx="1057">
                  <c:v>44760</c:v>
                </c:pt>
                <c:pt idx="1058">
                  <c:v>44757</c:v>
                </c:pt>
                <c:pt idx="1059">
                  <c:v>44756</c:v>
                </c:pt>
                <c:pt idx="1060">
                  <c:v>44755</c:v>
                </c:pt>
                <c:pt idx="1061">
                  <c:v>44754</c:v>
                </c:pt>
                <c:pt idx="1062">
                  <c:v>44753</c:v>
                </c:pt>
                <c:pt idx="1063">
                  <c:v>44750</c:v>
                </c:pt>
                <c:pt idx="1064">
                  <c:v>44749</c:v>
                </c:pt>
                <c:pt idx="1065">
                  <c:v>44748</c:v>
                </c:pt>
                <c:pt idx="1066">
                  <c:v>44747</c:v>
                </c:pt>
                <c:pt idx="1067">
                  <c:v>44743</c:v>
                </c:pt>
                <c:pt idx="1068">
                  <c:v>44742</c:v>
                </c:pt>
                <c:pt idx="1069">
                  <c:v>44741</c:v>
                </c:pt>
                <c:pt idx="1070">
                  <c:v>44740</c:v>
                </c:pt>
                <c:pt idx="1071">
                  <c:v>44739</c:v>
                </c:pt>
                <c:pt idx="1072">
                  <c:v>44736</c:v>
                </c:pt>
                <c:pt idx="1073">
                  <c:v>44735</c:v>
                </c:pt>
                <c:pt idx="1074">
                  <c:v>44734</c:v>
                </c:pt>
                <c:pt idx="1075">
                  <c:v>44733</c:v>
                </c:pt>
                <c:pt idx="1076">
                  <c:v>44729</c:v>
                </c:pt>
                <c:pt idx="1077">
                  <c:v>44728</c:v>
                </c:pt>
                <c:pt idx="1078">
                  <c:v>44727</c:v>
                </c:pt>
                <c:pt idx="1079">
                  <c:v>44726</c:v>
                </c:pt>
                <c:pt idx="1080">
                  <c:v>44725</c:v>
                </c:pt>
                <c:pt idx="1081">
                  <c:v>44722</c:v>
                </c:pt>
                <c:pt idx="1082">
                  <c:v>44721</c:v>
                </c:pt>
                <c:pt idx="1083">
                  <c:v>44720</c:v>
                </c:pt>
                <c:pt idx="1084">
                  <c:v>44719</c:v>
                </c:pt>
                <c:pt idx="1085">
                  <c:v>44718</c:v>
                </c:pt>
                <c:pt idx="1086">
                  <c:v>44715</c:v>
                </c:pt>
                <c:pt idx="1087">
                  <c:v>44714</c:v>
                </c:pt>
                <c:pt idx="1088">
                  <c:v>44713</c:v>
                </c:pt>
                <c:pt idx="1089">
                  <c:v>44712</c:v>
                </c:pt>
                <c:pt idx="1090">
                  <c:v>44708</c:v>
                </c:pt>
                <c:pt idx="1091">
                  <c:v>44707</c:v>
                </c:pt>
                <c:pt idx="1092">
                  <c:v>44706</c:v>
                </c:pt>
                <c:pt idx="1093">
                  <c:v>44705</c:v>
                </c:pt>
                <c:pt idx="1094">
                  <c:v>44704</c:v>
                </c:pt>
                <c:pt idx="1095">
                  <c:v>44701</c:v>
                </c:pt>
                <c:pt idx="1096">
                  <c:v>44700</c:v>
                </c:pt>
                <c:pt idx="1097">
                  <c:v>44699</c:v>
                </c:pt>
                <c:pt idx="1098">
                  <c:v>44698</c:v>
                </c:pt>
                <c:pt idx="1099">
                  <c:v>44697</c:v>
                </c:pt>
                <c:pt idx="1100">
                  <c:v>44694</c:v>
                </c:pt>
                <c:pt idx="1101">
                  <c:v>44693</c:v>
                </c:pt>
                <c:pt idx="1102">
                  <c:v>44692</c:v>
                </c:pt>
                <c:pt idx="1103">
                  <c:v>44691</c:v>
                </c:pt>
                <c:pt idx="1104">
                  <c:v>44690</c:v>
                </c:pt>
                <c:pt idx="1105">
                  <c:v>44687</c:v>
                </c:pt>
                <c:pt idx="1106">
                  <c:v>44686</c:v>
                </c:pt>
                <c:pt idx="1107">
                  <c:v>44685</c:v>
                </c:pt>
                <c:pt idx="1108">
                  <c:v>44684</c:v>
                </c:pt>
                <c:pt idx="1109">
                  <c:v>44683</c:v>
                </c:pt>
                <c:pt idx="1110">
                  <c:v>44680</c:v>
                </c:pt>
                <c:pt idx="1111">
                  <c:v>44679</c:v>
                </c:pt>
                <c:pt idx="1112">
                  <c:v>44678</c:v>
                </c:pt>
                <c:pt idx="1113">
                  <c:v>44677</c:v>
                </c:pt>
                <c:pt idx="1114">
                  <c:v>44676</c:v>
                </c:pt>
                <c:pt idx="1115">
                  <c:v>44673</c:v>
                </c:pt>
                <c:pt idx="1116">
                  <c:v>44672</c:v>
                </c:pt>
                <c:pt idx="1117">
                  <c:v>44671</c:v>
                </c:pt>
                <c:pt idx="1118">
                  <c:v>44670</c:v>
                </c:pt>
                <c:pt idx="1119">
                  <c:v>44669</c:v>
                </c:pt>
                <c:pt idx="1120">
                  <c:v>44666</c:v>
                </c:pt>
                <c:pt idx="1121">
                  <c:v>44665</c:v>
                </c:pt>
                <c:pt idx="1122">
                  <c:v>44664</c:v>
                </c:pt>
                <c:pt idx="1123">
                  <c:v>44663</c:v>
                </c:pt>
                <c:pt idx="1124">
                  <c:v>44662</c:v>
                </c:pt>
                <c:pt idx="1125">
                  <c:v>44659</c:v>
                </c:pt>
                <c:pt idx="1126">
                  <c:v>44658</c:v>
                </c:pt>
                <c:pt idx="1127">
                  <c:v>44657</c:v>
                </c:pt>
                <c:pt idx="1128">
                  <c:v>44656</c:v>
                </c:pt>
                <c:pt idx="1129">
                  <c:v>44655</c:v>
                </c:pt>
                <c:pt idx="1130">
                  <c:v>44652</c:v>
                </c:pt>
                <c:pt idx="1131">
                  <c:v>44651</c:v>
                </c:pt>
                <c:pt idx="1132">
                  <c:v>44650</c:v>
                </c:pt>
                <c:pt idx="1133">
                  <c:v>44649</c:v>
                </c:pt>
                <c:pt idx="1134">
                  <c:v>44648</c:v>
                </c:pt>
                <c:pt idx="1135">
                  <c:v>44645</c:v>
                </c:pt>
                <c:pt idx="1136">
                  <c:v>44644</c:v>
                </c:pt>
                <c:pt idx="1137">
                  <c:v>44643</c:v>
                </c:pt>
                <c:pt idx="1138">
                  <c:v>44642</c:v>
                </c:pt>
                <c:pt idx="1139">
                  <c:v>44641</c:v>
                </c:pt>
                <c:pt idx="1140">
                  <c:v>44638</c:v>
                </c:pt>
                <c:pt idx="1141">
                  <c:v>44637</c:v>
                </c:pt>
                <c:pt idx="1142">
                  <c:v>44636</c:v>
                </c:pt>
                <c:pt idx="1143">
                  <c:v>44635</c:v>
                </c:pt>
                <c:pt idx="1144">
                  <c:v>44634</c:v>
                </c:pt>
                <c:pt idx="1145">
                  <c:v>44631</c:v>
                </c:pt>
                <c:pt idx="1146">
                  <c:v>44630</c:v>
                </c:pt>
                <c:pt idx="1147">
                  <c:v>44629</c:v>
                </c:pt>
                <c:pt idx="1148">
                  <c:v>44628</c:v>
                </c:pt>
                <c:pt idx="1149">
                  <c:v>44627</c:v>
                </c:pt>
                <c:pt idx="1150">
                  <c:v>44624</c:v>
                </c:pt>
                <c:pt idx="1151">
                  <c:v>44623</c:v>
                </c:pt>
                <c:pt idx="1152">
                  <c:v>44622</c:v>
                </c:pt>
                <c:pt idx="1153">
                  <c:v>44621</c:v>
                </c:pt>
                <c:pt idx="1154">
                  <c:v>44620</c:v>
                </c:pt>
                <c:pt idx="1155">
                  <c:v>44617</c:v>
                </c:pt>
                <c:pt idx="1156">
                  <c:v>44616</c:v>
                </c:pt>
                <c:pt idx="1157">
                  <c:v>44615</c:v>
                </c:pt>
                <c:pt idx="1158">
                  <c:v>44614</c:v>
                </c:pt>
                <c:pt idx="1159">
                  <c:v>44610</c:v>
                </c:pt>
                <c:pt idx="1160">
                  <c:v>44609</c:v>
                </c:pt>
                <c:pt idx="1161">
                  <c:v>44608</c:v>
                </c:pt>
                <c:pt idx="1162">
                  <c:v>44607</c:v>
                </c:pt>
                <c:pt idx="1163">
                  <c:v>44606</c:v>
                </c:pt>
                <c:pt idx="1164">
                  <c:v>44603</c:v>
                </c:pt>
                <c:pt idx="1165">
                  <c:v>44602</c:v>
                </c:pt>
                <c:pt idx="1166">
                  <c:v>44601</c:v>
                </c:pt>
                <c:pt idx="1167">
                  <c:v>44600</c:v>
                </c:pt>
                <c:pt idx="1168">
                  <c:v>44599</c:v>
                </c:pt>
                <c:pt idx="1169">
                  <c:v>44596</c:v>
                </c:pt>
                <c:pt idx="1170">
                  <c:v>44595</c:v>
                </c:pt>
                <c:pt idx="1171">
                  <c:v>44594</c:v>
                </c:pt>
                <c:pt idx="1172">
                  <c:v>44593</c:v>
                </c:pt>
                <c:pt idx="1173">
                  <c:v>44592</c:v>
                </c:pt>
                <c:pt idx="1174">
                  <c:v>44589</c:v>
                </c:pt>
                <c:pt idx="1175">
                  <c:v>44588</c:v>
                </c:pt>
                <c:pt idx="1176">
                  <c:v>44587</c:v>
                </c:pt>
                <c:pt idx="1177">
                  <c:v>44586</c:v>
                </c:pt>
                <c:pt idx="1178">
                  <c:v>44585</c:v>
                </c:pt>
                <c:pt idx="1179">
                  <c:v>44582</c:v>
                </c:pt>
                <c:pt idx="1180">
                  <c:v>44581</c:v>
                </c:pt>
                <c:pt idx="1181">
                  <c:v>44580</c:v>
                </c:pt>
                <c:pt idx="1182">
                  <c:v>44579</c:v>
                </c:pt>
                <c:pt idx="1183">
                  <c:v>44575</c:v>
                </c:pt>
                <c:pt idx="1184">
                  <c:v>44574</c:v>
                </c:pt>
                <c:pt idx="1185">
                  <c:v>44573</c:v>
                </c:pt>
                <c:pt idx="1186">
                  <c:v>44572</c:v>
                </c:pt>
                <c:pt idx="1187">
                  <c:v>44571</c:v>
                </c:pt>
                <c:pt idx="1188">
                  <c:v>44568</c:v>
                </c:pt>
                <c:pt idx="1189">
                  <c:v>44567</c:v>
                </c:pt>
                <c:pt idx="1190">
                  <c:v>44566</c:v>
                </c:pt>
                <c:pt idx="1191">
                  <c:v>44565</c:v>
                </c:pt>
                <c:pt idx="1192">
                  <c:v>44564</c:v>
                </c:pt>
                <c:pt idx="1193">
                  <c:v>44561</c:v>
                </c:pt>
                <c:pt idx="1194">
                  <c:v>44560</c:v>
                </c:pt>
                <c:pt idx="1195">
                  <c:v>44559</c:v>
                </c:pt>
                <c:pt idx="1196">
                  <c:v>44558</c:v>
                </c:pt>
                <c:pt idx="1197">
                  <c:v>44557</c:v>
                </c:pt>
                <c:pt idx="1198">
                  <c:v>44554</c:v>
                </c:pt>
                <c:pt idx="1199">
                  <c:v>44553</c:v>
                </c:pt>
                <c:pt idx="1200">
                  <c:v>44552</c:v>
                </c:pt>
                <c:pt idx="1201">
                  <c:v>44551</c:v>
                </c:pt>
                <c:pt idx="1202">
                  <c:v>44550</c:v>
                </c:pt>
                <c:pt idx="1203">
                  <c:v>44547</c:v>
                </c:pt>
                <c:pt idx="1204">
                  <c:v>44546</c:v>
                </c:pt>
                <c:pt idx="1205">
                  <c:v>44545</c:v>
                </c:pt>
                <c:pt idx="1206">
                  <c:v>44544</c:v>
                </c:pt>
                <c:pt idx="1207">
                  <c:v>44543</c:v>
                </c:pt>
                <c:pt idx="1208">
                  <c:v>44540</c:v>
                </c:pt>
                <c:pt idx="1209">
                  <c:v>44539</c:v>
                </c:pt>
                <c:pt idx="1210">
                  <c:v>44538</c:v>
                </c:pt>
                <c:pt idx="1211">
                  <c:v>44537</c:v>
                </c:pt>
                <c:pt idx="1212">
                  <c:v>44536</c:v>
                </c:pt>
                <c:pt idx="1213">
                  <c:v>44533</c:v>
                </c:pt>
                <c:pt idx="1214">
                  <c:v>44532</c:v>
                </c:pt>
                <c:pt idx="1215">
                  <c:v>44531</c:v>
                </c:pt>
                <c:pt idx="1216">
                  <c:v>44530</c:v>
                </c:pt>
                <c:pt idx="1217">
                  <c:v>44529</c:v>
                </c:pt>
                <c:pt idx="1218">
                  <c:v>44526</c:v>
                </c:pt>
                <c:pt idx="1219">
                  <c:v>44524</c:v>
                </c:pt>
                <c:pt idx="1220">
                  <c:v>44523</c:v>
                </c:pt>
                <c:pt idx="1221">
                  <c:v>44522</c:v>
                </c:pt>
                <c:pt idx="1222">
                  <c:v>44519</c:v>
                </c:pt>
                <c:pt idx="1223">
                  <c:v>44518</c:v>
                </c:pt>
                <c:pt idx="1224">
                  <c:v>44517</c:v>
                </c:pt>
                <c:pt idx="1225">
                  <c:v>44516</c:v>
                </c:pt>
                <c:pt idx="1226">
                  <c:v>44515</c:v>
                </c:pt>
                <c:pt idx="1227">
                  <c:v>44512</c:v>
                </c:pt>
                <c:pt idx="1228">
                  <c:v>44510</c:v>
                </c:pt>
                <c:pt idx="1229">
                  <c:v>44509</c:v>
                </c:pt>
                <c:pt idx="1230">
                  <c:v>44508</c:v>
                </c:pt>
                <c:pt idx="1231">
                  <c:v>44505</c:v>
                </c:pt>
                <c:pt idx="1232">
                  <c:v>44504</c:v>
                </c:pt>
                <c:pt idx="1233">
                  <c:v>44503</c:v>
                </c:pt>
                <c:pt idx="1234">
                  <c:v>44502</c:v>
                </c:pt>
                <c:pt idx="1235">
                  <c:v>44501</c:v>
                </c:pt>
                <c:pt idx="1236">
                  <c:v>44498</c:v>
                </c:pt>
                <c:pt idx="1237">
                  <c:v>44497</c:v>
                </c:pt>
                <c:pt idx="1238">
                  <c:v>44496</c:v>
                </c:pt>
                <c:pt idx="1239">
                  <c:v>44495</c:v>
                </c:pt>
                <c:pt idx="1240">
                  <c:v>44494</c:v>
                </c:pt>
                <c:pt idx="1241">
                  <c:v>44491</c:v>
                </c:pt>
                <c:pt idx="1242">
                  <c:v>44490</c:v>
                </c:pt>
                <c:pt idx="1243">
                  <c:v>44489</c:v>
                </c:pt>
                <c:pt idx="1244">
                  <c:v>44488</c:v>
                </c:pt>
                <c:pt idx="1245">
                  <c:v>44487</c:v>
                </c:pt>
                <c:pt idx="1246">
                  <c:v>44484</c:v>
                </c:pt>
                <c:pt idx="1247">
                  <c:v>44483</c:v>
                </c:pt>
                <c:pt idx="1248">
                  <c:v>44482</c:v>
                </c:pt>
                <c:pt idx="1249">
                  <c:v>44481</c:v>
                </c:pt>
                <c:pt idx="1250">
                  <c:v>44477</c:v>
                </c:pt>
                <c:pt idx="1251">
                  <c:v>44476</c:v>
                </c:pt>
                <c:pt idx="1252">
                  <c:v>44475</c:v>
                </c:pt>
                <c:pt idx="1253">
                  <c:v>44474</c:v>
                </c:pt>
                <c:pt idx="1254">
                  <c:v>44473</c:v>
                </c:pt>
                <c:pt idx="1255">
                  <c:v>44470</c:v>
                </c:pt>
                <c:pt idx="1256">
                  <c:v>44469</c:v>
                </c:pt>
                <c:pt idx="1257">
                  <c:v>44468</c:v>
                </c:pt>
                <c:pt idx="1258">
                  <c:v>44467</c:v>
                </c:pt>
                <c:pt idx="1259">
                  <c:v>44466</c:v>
                </c:pt>
                <c:pt idx="1260">
                  <c:v>44463</c:v>
                </c:pt>
                <c:pt idx="1261">
                  <c:v>44462</c:v>
                </c:pt>
                <c:pt idx="1262">
                  <c:v>44461</c:v>
                </c:pt>
                <c:pt idx="1263">
                  <c:v>44460</c:v>
                </c:pt>
                <c:pt idx="1264">
                  <c:v>44459</c:v>
                </c:pt>
                <c:pt idx="1265">
                  <c:v>44456</c:v>
                </c:pt>
                <c:pt idx="1266">
                  <c:v>44455</c:v>
                </c:pt>
                <c:pt idx="1267">
                  <c:v>44454</c:v>
                </c:pt>
                <c:pt idx="1268">
                  <c:v>44453</c:v>
                </c:pt>
                <c:pt idx="1269">
                  <c:v>44452</c:v>
                </c:pt>
                <c:pt idx="1270">
                  <c:v>44449</c:v>
                </c:pt>
                <c:pt idx="1271">
                  <c:v>44448</c:v>
                </c:pt>
                <c:pt idx="1272">
                  <c:v>44447</c:v>
                </c:pt>
                <c:pt idx="1273">
                  <c:v>44446</c:v>
                </c:pt>
                <c:pt idx="1274">
                  <c:v>44442</c:v>
                </c:pt>
                <c:pt idx="1275">
                  <c:v>44441</c:v>
                </c:pt>
                <c:pt idx="1276">
                  <c:v>44440</c:v>
                </c:pt>
                <c:pt idx="1277">
                  <c:v>44439</c:v>
                </c:pt>
                <c:pt idx="1278">
                  <c:v>44438</c:v>
                </c:pt>
                <c:pt idx="1279">
                  <c:v>44435</c:v>
                </c:pt>
                <c:pt idx="1280">
                  <c:v>44434</c:v>
                </c:pt>
                <c:pt idx="1281">
                  <c:v>44433</c:v>
                </c:pt>
                <c:pt idx="1282">
                  <c:v>44432</c:v>
                </c:pt>
                <c:pt idx="1283">
                  <c:v>44431</c:v>
                </c:pt>
                <c:pt idx="1284">
                  <c:v>44428</c:v>
                </c:pt>
                <c:pt idx="1285">
                  <c:v>44427</c:v>
                </c:pt>
                <c:pt idx="1286">
                  <c:v>44426</c:v>
                </c:pt>
                <c:pt idx="1287">
                  <c:v>44425</c:v>
                </c:pt>
                <c:pt idx="1288">
                  <c:v>44424</c:v>
                </c:pt>
                <c:pt idx="1289">
                  <c:v>44421</c:v>
                </c:pt>
                <c:pt idx="1290">
                  <c:v>44420</c:v>
                </c:pt>
                <c:pt idx="1291">
                  <c:v>44419</c:v>
                </c:pt>
                <c:pt idx="1292">
                  <c:v>44418</c:v>
                </c:pt>
                <c:pt idx="1293">
                  <c:v>44417</c:v>
                </c:pt>
                <c:pt idx="1294">
                  <c:v>44414</c:v>
                </c:pt>
                <c:pt idx="1295">
                  <c:v>44413</c:v>
                </c:pt>
                <c:pt idx="1296">
                  <c:v>44412</c:v>
                </c:pt>
                <c:pt idx="1297">
                  <c:v>44411</c:v>
                </c:pt>
                <c:pt idx="1298">
                  <c:v>44410</c:v>
                </c:pt>
                <c:pt idx="1299">
                  <c:v>44407</c:v>
                </c:pt>
                <c:pt idx="1300">
                  <c:v>44406</c:v>
                </c:pt>
                <c:pt idx="1301">
                  <c:v>44405</c:v>
                </c:pt>
                <c:pt idx="1302">
                  <c:v>44404</c:v>
                </c:pt>
                <c:pt idx="1303">
                  <c:v>44403</c:v>
                </c:pt>
                <c:pt idx="1304">
                  <c:v>44400</c:v>
                </c:pt>
                <c:pt idx="1305">
                  <c:v>44399</c:v>
                </c:pt>
                <c:pt idx="1306">
                  <c:v>44398</c:v>
                </c:pt>
                <c:pt idx="1307">
                  <c:v>44397</c:v>
                </c:pt>
                <c:pt idx="1308">
                  <c:v>44396</c:v>
                </c:pt>
                <c:pt idx="1309">
                  <c:v>44393</c:v>
                </c:pt>
                <c:pt idx="1310">
                  <c:v>44392</c:v>
                </c:pt>
                <c:pt idx="1311">
                  <c:v>44391</c:v>
                </c:pt>
                <c:pt idx="1312">
                  <c:v>44390</c:v>
                </c:pt>
                <c:pt idx="1313">
                  <c:v>44389</c:v>
                </c:pt>
                <c:pt idx="1314">
                  <c:v>44386</c:v>
                </c:pt>
                <c:pt idx="1315">
                  <c:v>44385</c:v>
                </c:pt>
                <c:pt idx="1316">
                  <c:v>44384</c:v>
                </c:pt>
                <c:pt idx="1317">
                  <c:v>44383</c:v>
                </c:pt>
                <c:pt idx="1318">
                  <c:v>44379</c:v>
                </c:pt>
                <c:pt idx="1319">
                  <c:v>44378</c:v>
                </c:pt>
                <c:pt idx="1320">
                  <c:v>44377</c:v>
                </c:pt>
                <c:pt idx="1321">
                  <c:v>44376</c:v>
                </c:pt>
                <c:pt idx="1322">
                  <c:v>44375</c:v>
                </c:pt>
                <c:pt idx="1323">
                  <c:v>44372</c:v>
                </c:pt>
                <c:pt idx="1324">
                  <c:v>44371</c:v>
                </c:pt>
                <c:pt idx="1325">
                  <c:v>44370</c:v>
                </c:pt>
                <c:pt idx="1326">
                  <c:v>44369</c:v>
                </c:pt>
                <c:pt idx="1327">
                  <c:v>44368</c:v>
                </c:pt>
                <c:pt idx="1328">
                  <c:v>44365</c:v>
                </c:pt>
                <c:pt idx="1329">
                  <c:v>44364</c:v>
                </c:pt>
                <c:pt idx="1330">
                  <c:v>44363</c:v>
                </c:pt>
                <c:pt idx="1331">
                  <c:v>44362</c:v>
                </c:pt>
                <c:pt idx="1332">
                  <c:v>44361</c:v>
                </c:pt>
                <c:pt idx="1333">
                  <c:v>44358</c:v>
                </c:pt>
                <c:pt idx="1334">
                  <c:v>44357</c:v>
                </c:pt>
                <c:pt idx="1335">
                  <c:v>44356</c:v>
                </c:pt>
                <c:pt idx="1336">
                  <c:v>44355</c:v>
                </c:pt>
                <c:pt idx="1337">
                  <c:v>44354</c:v>
                </c:pt>
                <c:pt idx="1338">
                  <c:v>44351</c:v>
                </c:pt>
                <c:pt idx="1339">
                  <c:v>44350</c:v>
                </c:pt>
                <c:pt idx="1340">
                  <c:v>44349</c:v>
                </c:pt>
                <c:pt idx="1341">
                  <c:v>44348</c:v>
                </c:pt>
                <c:pt idx="1342">
                  <c:v>44344</c:v>
                </c:pt>
                <c:pt idx="1343">
                  <c:v>44343</c:v>
                </c:pt>
                <c:pt idx="1344">
                  <c:v>44342</c:v>
                </c:pt>
                <c:pt idx="1345">
                  <c:v>44341</c:v>
                </c:pt>
                <c:pt idx="1346">
                  <c:v>44340</c:v>
                </c:pt>
                <c:pt idx="1347">
                  <c:v>44337</c:v>
                </c:pt>
                <c:pt idx="1348">
                  <c:v>44336</c:v>
                </c:pt>
                <c:pt idx="1349">
                  <c:v>44335</c:v>
                </c:pt>
                <c:pt idx="1350">
                  <c:v>44334</c:v>
                </c:pt>
                <c:pt idx="1351">
                  <c:v>44333</c:v>
                </c:pt>
                <c:pt idx="1352">
                  <c:v>44330</c:v>
                </c:pt>
                <c:pt idx="1353">
                  <c:v>44329</c:v>
                </c:pt>
                <c:pt idx="1354">
                  <c:v>44328</c:v>
                </c:pt>
                <c:pt idx="1355">
                  <c:v>44327</c:v>
                </c:pt>
                <c:pt idx="1356">
                  <c:v>44326</c:v>
                </c:pt>
                <c:pt idx="1357">
                  <c:v>44323</c:v>
                </c:pt>
                <c:pt idx="1358">
                  <c:v>44322</c:v>
                </c:pt>
                <c:pt idx="1359">
                  <c:v>44321</c:v>
                </c:pt>
                <c:pt idx="1360">
                  <c:v>44320</c:v>
                </c:pt>
                <c:pt idx="1361">
                  <c:v>44319</c:v>
                </c:pt>
                <c:pt idx="1362">
                  <c:v>44316</c:v>
                </c:pt>
                <c:pt idx="1363">
                  <c:v>44315</c:v>
                </c:pt>
                <c:pt idx="1364">
                  <c:v>44314</c:v>
                </c:pt>
                <c:pt idx="1365">
                  <c:v>44313</c:v>
                </c:pt>
                <c:pt idx="1366">
                  <c:v>44312</c:v>
                </c:pt>
                <c:pt idx="1367">
                  <c:v>44309</c:v>
                </c:pt>
                <c:pt idx="1368">
                  <c:v>44308</c:v>
                </c:pt>
                <c:pt idx="1369">
                  <c:v>44307</c:v>
                </c:pt>
                <c:pt idx="1370">
                  <c:v>44306</c:v>
                </c:pt>
                <c:pt idx="1371">
                  <c:v>44305</c:v>
                </c:pt>
                <c:pt idx="1372">
                  <c:v>44302</c:v>
                </c:pt>
                <c:pt idx="1373">
                  <c:v>44301</c:v>
                </c:pt>
                <c:pt idx="1374">
                  <c:v>44300</c:v>
                </c:pt>
                <c:pt idx="1375">
                  <c:v>44299</c:v>
                </c:pt>
                <c:pt idx="1376">
                  <c:v>44298</c:v>
                </c:pt>
                <c:pt idx="1377">
                  <c:v>44295</c:v>
                </c:pt>
                <c:pt idx="1378">
                  <c:v>44294</c:v>
                </c:pt>
                <c:pt idx="1379">
                  <c:v>44293</c:v>
                </c:pt>
                <c:pt idx="1380">
                  <c:v>44292</c:v>
                </c:pt>
                <c:pt idx="1381">
                  <c:v>44291</c:v>
                </c:pt>
                <c:pt idx="1382">
                  <c:v>44288</c:v>
                </c:pt>
                <c:pt idx="1383">
                  <c:v>44287</c:v>
                </c:pt>
                <c:pt idx="1384">
                  <c:v>44286</c:v>
                </c:pt>
                <c:pt idx="1385">
                  <c:v>44285</c:v>
                </c:pt>
                <c:pt idx="1386">
                  <c:v>44284</c:v>
                </c:pt>
                <c:pt idx="1387">
                  <c:v>44281</c:v>
                </c:pt>
                <c:pt idx="1388">
                  <c:v>44280</c:v>
                </c:pt>
                <c:pt idx="1389">
                  <c:v>44279</c:v>
                </c:pt>
                <c:pt idx="1390">
                  <c:v>44278</c:v>
                </c:pt>
                <c:pt idx="1391">
                  <c:v>44277</c:v>
                </c:pt>
                <c:pt idx="1392">
                  <c:v>44274</c:v>
                </c:pt>
                <c:pt idx="1393">
                  <c:v>44273</c:v>
                </c:pt>
                <c:pt idx="1394">
                  <c:v>44272</c:v>
                </c:pt>
                <c:pt idx="1395">
                  <c:v>44271</c:v>
                </c:pt>
                <c:pt idx="1396">
                  <c:v>44270</c:v>
                </c:pt>
                <c:pt idx="1397">
                  <c:v>44267</c:v>
                </c:pt>
                <c:pt idx="1398">
                  <c:v>44266</c:v>
                </c:pt>
                <c:pt idx="1399">
                  <c:v>44265</c:v>
                </c:pt>
                <c:pt idx="1400">
                  <c:v>44264</c:v>
                </c:pt>
                <c:pt idx="1401">
                  <c:v>44263</c:v>
                </c:pt>
                <c:pt idx="1402">
                  <c:v>44260</c:v>
                </c:pt>
                <c:pt idx="1403">
                  <c:v>44259</c:v>
                </c:pt>
                <c:pt idx="1404">
                  <c:v>44258</c:v>
                </c:pt>
                <c:pt idx="1405">
                  <c:v>44257</c:v>
                </c:pt>
                <c:pt idx="1406">
                  <c:v>44256</c:v>
                </c:pt>
                <c:pt idx="1407">
                  <c:v>44253</c:v>
                </c:pt>
                <c:pt idx="1408">
                  <c:v>44252</c:v>
                </c:pt>
                <c:pt idx="1409">
                  <c:v>44251</c:v>
                </c:pt>
                <c:pt idx="1410">
                  <c:v>44250</c:v>
                </c:pt>
                <c:pt idx="1411">
                  <c:v>44249</c:v>
                </c:pt>
                <c:pt idx="1412">
                  <c:v>44246</c:v>
                </c:pt>
                <c:pt idx="1413">
                  <c:v>44245</c:v>
                </c:pt>
                <c:pt idx="1414">
                  <c:v>44244</c:v>
                </c:pt>
                <c:pt idx="1415">
                  <c:v>44243</c:v>
                </c:pt>
                <c:pt idx="1416">
                  <c:v>44239</c:v>
                </c:pt>
                <c:pt idx="1417">
                  <c:v>44238</c:v>
                </c:pt>
                <c:pt idx="1418">
                  <c:v>44237</c:v>
                </c:pt>
                <c:pt idx="1419">
                  <c:v>44236</c:v>
                </c:pt>
                <c:pt idx="1420">
                  <c:v>44235</c:v>
                </c:pt>
                <c:pt idx="1421">
                  <c:v>44232</c:v>
                </c:pt>
                <c:pt idx="1422">
                  <c:v>44231</c:v>
                </c:pt>
                <c:pt idx="1423">
                  <c:v>44230</c:v>
                </c:pt>
                <c:pt idx="1424">
                  <c:v>44229</c:v>
                </c:pt>
                <c:pt idx="1425">
                  <c:v>44228</c:v>
                </c:pt>
                <c:pt idx="1426">
                  <c:v>44225</c:v>
                </c:pt>
                <c:pt idx="1427">
                  <c:v>44224</c:v>
                </c:pt>
                <c:pt idx="1428">
                  <c:v>44223</c:v>
                </c:pt>
                <c:pt idx="1429">
                  <c:v>44222</c:v>
                </c:pt>
                <c:pt idx="1430">
                  <c:v>44221</c:v>
                </c:pt>
                <c:pt idx="1431">
                  <c:v>44218</c:v>
                </c:pt>
                <c:pt idx="1432">
                  <c:v>44217</c:v>
                </c:pt>
                <c:pt idx="1433">
                  <c:v>44216</c:v>
                </c:pt>
                <c:pt idx="1434">
                  <c:v>44215</c:v>
                </c:pt>
                <c:pt idx="1435">
                  <c:v>44211</c:v>
                </c:pt>
                <c:pt idx="1436">
                  <c:v>44210</c:v>
                </c:pt>
                <c:pt idx="1437">
                  <c:v>44209</c:v>
                </c:pt>
                <c:pt idx="1438">
                  <c:v>44208</c:v>
                </c:pt>
                <c:pt idx="1439">
                  <c:v>44207</c:v>
                </c:pt>
                <c:pt idx="1440">
                  <c:v>44204</c:v>
                </c:pt>
                <c:pt idx="1441">
                  <c:v>44203</c:v>
                </c:pt>
                <c:pt idx="1442">
                  <c:v>44202</c:v>
                </c:pt>
                <c:pt idx="1443">
                  <c:v>44201</c:v>
                </c:pt>
                <c:pt idx="1444">
                  <c:v>44200</c:v>
                </c:pt>
                <c:pt idx="1445">
                  <c:v>44196</c:v>
                </c:pt>
                <c:pt idx="1446">
                  <c:v>44195</c:v>
                </c:pt>
                <c:pt idx="1447">
                  <c:v>44194</c:v>
                </c:pt>
                <c:pt idx="1448">
                  <c:v>44193</c:v>
                </c:pt>
                <c:pt idx="1449">
                  <c:v>44189</c:v>
                </c:pt>
                <c:pt idx="1450">
                  <c:v>44188</c:v>
                </c:pt>
                <c:pt idx="1451">
                  <c:v>44187</c:v>
                </c:pt>
                <c:pt idx="1452">
                  <c:v>44186</c:v>
                </c:pt>
                <c:pt idx="1453">
                  <c:v>44183</c:v>
                </c:pt>
                <c:pt idx="1454">
                  <c:v>44182</c:v>
                </c:pt>
                <c:pt idx="1455">
                  <c:v>44181</c:v>
                </c:pt>
                <c:pt idx="1456">
                  <c:v>44180</c:v>
                </c:pt>
                <c:pt idx="1457">
                  <c:v>44179</c:v>
                </c:pt>
                <c:pt idx="1458">
                  <c:v>44176</c:v>
                </c:pt>
                <c:pt idx="1459">
                  <c:v>44175</c:v>
                </c:pt>
                <c:pt idx="1460">
                  <c:v>44174</c:v>
                </c:pt>
                <c:pt idx="1461">
                  <c:v>44173</c:v>
                </c:pt>
                <c:pt idx="1462">
                  <c:v>44172</c:v>
                </c:pt>
                <c:pt idx="1463">
                  <c:v>44169</c:v>
                </c:pt>
                <c:pt idx="1464">
                  <c:v>44168</c:v>
                </c:pt>
                <c:pt idx="1465">
                  <c:v>44167</c:v>
                </c:pt>
                <c:pt idx="1466">
                  <c:v>44166</c:v>
                </c:pt>
                <c:pt idx="1467">
                  <c:v>44165</c:v>
                </c:pt>
                <c:pt idx="1468">
                  <c:v>44162</c:v>
                </c:pt>
                <c:pt idx="1469">
                  <c:v>44160</c:v>
                </c:pt>
                <c:pt idx="1470">
                  <c:v>44159</c:v>
                </c:pt>
                <c:pt idx="1471">
                  <c:v>44158</c:v>
                </c:pt>
                <c:pt idx="1472">
                  <c:v>44155</c:v>
                </c:pt>
                <c:pt idx="1473">
                  <c:v>44154</c:v>
                </c:pt>
                <c:pt idx="1474">
                  <c:v>44153</c:v>
                </c:pt>
                <c:pt idx="1475">
                  <c:v>44152</c:v>
                </c:pt>
                <c:pt idx="1476">
                  <c:v>44151</c:v>
                </c:pt>
                <c:pt idx="1477">
                  <c:v>44148</c:v>
                </c:pt>
                <c:pt idx="1478">
                  <c:v>44147</c:v>
                </c:pt>
                <c:pt idx="1479">
                  <c:v>44145</c:v>
                </c:pt>
                <c:pt idx="1480">
                  <c:v>44144</c:v>
                </c:pt>
                <c:pt idx="1481">
                  <c:v>44141</c:v>
                </c:pt>
                <c:pt idx="1482">
                  <c:v>44140</c:v>
                </c:pt>
                <c:pt idx="1483">
                  <c:v>44139</c:v>
                </c:pt>
                <c:pt idx="1484">
                  <c:v>44138</c:v>
                </c:pt>
                <c:pt idx="1485">
                  <c:v>44137</c:v>
                </c:pt>
                <c:pt idx="1486">
                  <c:v>44134</c:v>
                </c:pt>
                <c:pt idx="1487">
                  <c:v>44133</c:v>
                </c:pt>
                <c:pt idx="1488">
                  <c:v>44132</c:v>
                </c:pt>
                <c:pt idx="1489">
                  <c:v>44131</c:v>
                </c:pt>
                <c:pt idx="1490">
                  <c:v>44130</c:v>
                </c:pt>
                <c:pt idx="1491">
                  <c:v>44127</c:v>
                </c:pt>
                <c:pt idx="1492">
                  <c:v>44126</c:v>
                </c:pt>
                <c:pt idx="1493">
                  <c:v>44125</c:v>
                </c:pt>
                <c:pt idx="1494">
                  <c:v>44124</c:v>
                </c:pt>
                <c:pt idx="1495">
                  <c:v>44123</c:v>
                </c:pt>
                <c:pt idx="1496">
                  <c:v>44120</c:v>
                </c:pt>
                <c:pt idx="1497">
                  <c:v>44119</c:v>
                </c:pt>
                <c:pt idx="1498">
                  <c:v>44118</c:v>
                </c:pt>
                <c:pt idx="1499">
                  <c:v>44117</c:v>
                </c:pt>
                <c:pt idx="1500">
                  <c:v>44113</c:v>
                </c:pt>
                <c:pt idx="1501">
                  <c:v>44112</c:v>
                </c:pt>
                <c:pt idx="1502">
                  <c:v>44111</c:v>
                </c:pt>
                <c:pt idx="1503">
                  <c:v>44110</c:v>
                </c:pt>
                <c:pt idx="1504">
                  <c:v>44109</c:v>
                </c:pt>
              </c:numCache>
            </c:numRef>
          </c:cat>
          <c:val>
            <c:numRef>
              <c:f>'Interest rate'!$AC$5:$AC$1509</c:f>
              <c:numCache>
                <c:formatCode>0.00%</c:formatCode>
                <c:ptCount val="1505"/>
                <c:pt idx="0">
                  <c:v>1.2500000000000001E-2</c:v>
                </c:pt>
                <c:pt idx="1">
                  <c:v>1.2500000000000001E-2</c:v>
                </c:pt>
                <c:pt idx="2">
                  <c:v>1.2500000000000001E-2</c:v>
                </c:pt>
                <c:pt idx="3">
                  <c:v>1.2500000000000001E-2</c:v>
                </c:pt>
                <c:pt idx="4">
                  <c:v>1.2500000000000001E-2</c:v>
                </c:pt>
                <c:pt idx="5">
                  <c:v>1.2500000000000001E-2</c:v>
                </c:pt>
                <c:pt idx="6">
                  <c:v>1.2500000000000001E-2</c:v>
                </c:pt>
                <c:pt idx="7">
                  <c:v>1.2500000000000001E-2</c:v>
                </c:pt>
                <c:pt idx="8">
                  <c:v>0.01</c:v>
                </c:pt>
                <c:pt idx="9">
                  <c:v>0.01</c:v>
                </c:pt>
                <c:pt idx="10">
                  <c:v>0.01</c:v>
                </c:pt>
                <c:pt idx="11">
                  <c:v>0.01</c:v>
                </c:pt>
                <c:pt idx="12">
                  <c:v>0.01</c:v>
                </c:pt>
                <c:pt idx="13">
                  <c:v>0.01</c:v>
                </c:pt>
                <c:pt idx="14">
                  <c:v>0.01</c:v>
                </c:pt>
                <c:pt idx="15">
                  <c:v>0.01</c:v>
                </c:pt>
                <c:pt idx="16">
                  <c:v>0.01</c:v>
                </c:pt>
                <c:pt idx="17">
                  <c:v>0.01</c:v>
                </c:pt>
                <c:pt idx="18">
                  <c:v>0.01</c:v>
                </c:pt>
                <c:pt idx="19">
                  <c:v>0.01</c:v>
                </c:pt>
                <c:pt idx="20">
                  <c:v>0.01</c:v>
                </c:pt>
                <c:pt idx="21">
                  <c:v>0.01</c:v>
                </c:pt>
                <c:pt idx="22">
                  <c:v>0.01</c:v>
                </c:pt>
                <c:pt idx="23">
                  <c:v>0.01</c:v>
                </c:pt>
                <c:pt idx="24">
                  <c:v>0.01</c:v>
                </c:pt>
                <c:pt idx="25">
                  <c:v>0.01</c:v>
                </c:pt>
                <c:pt idx="26">
                  <c:v>0.01</c:v>
                </c:pt>
                <c:pt idx="27">
                  <c:v>0.01</c:v>
                </c:pt>
                <c:pt idx="28">
                  <c:v>0.01</c:v>
                </c:pt>
                <c:pt idx="29">
                  <c:v>0.01</c:v>
                </c:pt>
                <c:pt idx="30">
                  <c:v>0.01</c:v>
                </c:pt>
                <c:pt idx="31">
                  <c:v>0.01</c:v>
                </c:pt>
                <c:pt idx="32">
                  <c:v>0.01</c:v>
                </c:pt>
                <c:pt idx="33">
                  <c:v>0.01</c:v>
                </c:pt>
                <c:pt idx="34">
                  <c:v>0.01</c:v>
                </c:pt>
                <c:pt idx="35">
                  <c:v>0.01</c:v>
                </c:pt>
                <c:pt idx="36">
                  <c:v>0.01</c:v>
                </c:pt>
                <c:pt idx="37">
                  <c:v>0.01</c:v>
                </c:pt>
                <c:pt idx="38">
                  <c:v>0.01</c:v>
                </c:pt>
                <c:pt idx="39">
                  <c:v>0.01</c:v>
                </c:pt>
                <c:pt idx="40">
                  <c:v>0.01</c:v>
                </c:pt>
                <c:pt idx="41">
                  <c:v>0.01</c:v>
                </c:pt>
                <c:pt idx="42">
                  <c:v>0.01</c:v>
                </c:pt>
                <c:pt idx="43">
                  <c:v>0.01</c:v>
                </c:pt>
                <c:pt idx="44">
                  <c:v>0.01</c:v>
                </c:pt>
                <c:pt idx="45">
                  <c:v>0.01</c:v>
                </c:pt>
                <c:pt idx="46">
                  <c:v>0.01</c:v>
                </c:pt>
                <c:pt idx="47">
                  <c:v>0.01</c:v>
                </c:pt>
                <c:pt idx="48">
                  <c:v>0.01</c:v>
                </c:pt>
                <c:pt idx="49">
                  <c:v>0.01</c:v>
                </c:pt>
                <c:pt idx="50">
                  <c:v>0.01</c:v>
                </c:pt>
                <c:pt idx="51">
                  <c:v>0.01</c:v>
                </c:pt>
                <c:pt idx="52">
                  <c:v>0.01</c:v>
                </c:pt>
                <c:pt idx="53">
                  <c:v>0.01</c:v>
                </c:pt>
                <c:pt idx="54">
                  <c:v>0.01</c:v>
                </c:pt>
                <c:pt idx="55">
                  <c:v>0.01</c:v>
                </c:pt>
                <c:pt idx="56">
                  <c:v>0.01</c:v>
                </c:pt>
                <c:pt idx="57">
                  <c:v>0.01</c:v>
                </c:pt>
                <c:pt idx="58">
                  <c:v>0.01</c:v>
                </c:pt>
                <c:pt idx="59">
                  <c:v>0.01</c:v>
                </c:pt>
                <c:pt idx="60">
                  <c:v>0.01</c:v>
                </c:pt>
                <c:pt idx="61">
                  <c:v>0.01</c:v>
                </c:pt>
                <c:pt idx="62">
                  <c:v>0.01</c:v>
                </c:pt>
                <c:pt idx="63">
                  <c:v>0.01</c:v>
                </c:pt>
                <c:pt idx="64">
                  <c:v>0.01</c:v>
                </c:pt>
                <c:pt idx="65">
                  <c:v>0.01</c:v>
                </c:pt>
                <c:pt idx="66">
                  <c:v>0.01</c:v>
                </c:pt>
                <c:pt idx="67">
                  <c:v>0.01</c:v>
                </c:pt>
                <c:pt idx="68">
                  <c:v>0.01</c:v>
                </c:pt>
                <c:pt idx="69">
                  <c:v>0.01</c:v>
                </c:pt>
                <c:pt idx="70">
                  <c:v>0.01</c:v>
                </c:pt>
                <c:pt idx="71">
                  <c:v>0.01</c:v>
                </c:pt>
                <c:pt idx="72">
                  <c:v>7.4999999999999997E-3</c:v>
                </c:pt>
                <c:pt idx="73">
                  <c:v>7.4999999999999997E-3</c:v>
                </c:pt>
                <c:pt idx="74">
                  <c:v>7.4999999999999997E-3</c:v>
                </c:pt>
                <c:pt idx="75">
                  <c:v>7.4999999999999997E-3</c:v>
                </c:pt>
                <c:pt idx="76">
                  <c:v>7.4999999999999997E-3</c:v>
                </c:pt>
                <c:pt idx="77">
                  <c:v>7.4999999999999997E-3</c:v>
                </c:pt>
                <c:pt idx="78">
                  <c:v>7.4999999999999997E-3</c:v>
                </c:pt>
                <c:pt idx="79">
                  <c:v>7.4999999999999997E-3</c:v>
                </c:pt>
                <c:pt idx="80">
                  <c:v>7.4999999999999997E-3</c:v>
                </c:pt>
                <c:pt idx="81">
                  <c:v>7.4999999999999997E-3</c:v>
                </c:pt>
                <c:pt idx="82">
                  <c:v>7.4999999999999997E-3</c:v>
                </c:pt>
                <c:pt idx="83">
                  <c:v>7.4999999999999997E-3</c:v>
                </c:pt>
                <c:pt idx="84">
                  <c:v>7.4999999999999997E-3</c:v>
                </c:pt>
                <c:pt idx="85">
                  <c:v>7.4999999999999997E-3</c:v>
                </c:pt>
                <c:pt idx="86">
                  <c:v>7.4999999999999997E-3</c:v>
                </c:pt>
                <c:pt idx="87">
                  <c:v>7.4999999999999997E-3</c:v>
                </c:pt>
                <c:pt idx="88">
                  <c:v>7.4999999999999997E-3</c:v>
                </c:pt>
                <c:pt idx="89">
                  <c:v>7.4999999999999997E-3</c:v>
                </c:pt>
                <c:pt idx="90">
                  <c:v>7.4999999999999997E-3</c:v>
                </c:pt>
                <c:pt idx="91">
                  <c:v>7.4999999999999997E-3</c:v>
                </c:pt>
                <c:pt idx="92">
                  <c:v>7.4999999999999997E-3</c:v>
                </c:pt>
                <c:pt idx="93">
                  <c:v>7.4999999999999997E-3</c:v>
                </c:pt>
                <c:pt idx="94">
                  <c:v>7.4999999999999997E-3</c:v>
                </c:pt>
                <c:pt idx="95">
                  <c:v>7.4999999999999997E-3</c:v>
                </c:pt>
                <c:pt idx="96">
                  <c:v>7.4999999999999997E-3</c:v>
                </c:pt>
                <c:pt idx="97">
                  <c:v>7.4999999999999997E-3</c:v>
                </c:pt>
                <c:pt idx="98">
                  <c:v>7.4999999999999997E-3</c:v>
                </c:pt>
                <c:pt idx="99">
                  <c:v>7.4999999999999997E-3</c:v>
                </c:pt>
                <c:pt idx="100">
                  <c:v>7.4999999999999997E-3</c:v>
                </c:pt>
                <c:pt idx="101">
                  <c:v>7.4999999999999997E-3</c:v>
                </c:pt>
                <c:pt idx="102">
                  <c:v>7.4999999999999997E-3</c:v>
                </c:pt>
                <c:pt idx="103">
                  <c:v>7.4999999999999997E-3</c:v>
                </c:pt>
                <c:pt idx="104">
                  <c:v>7.4999999999999997E-3</c:v>
                </c:pt>
                <c:pt idx="105">
                  <c:v>7.4999999999999997E-3</c:v>
                </c:pt>
                <c:pt idx="106">
                  <c:v>7.4999999999999997E-3</c:v>
                </c:pt>
                <c:pt idx="107">
                  <c:v>7.4999999999999997E-3</c:v>
                </c:pt>
                <c:pt idx="108">
                  <c:v>7.4999999999999997E-3</c:v>
                </c:pt>
                <c:pt idx="109">
                  <c:v>7.4999999999999997E-3</c:v>
                </c:pt>
                <c:pt idx="110">
                  <c:v>7.4999999999999997E-3</c:v>
                </c:pt>
                <c:pt idx="111">
                  <c:v>7.4999999999999997E-3</c:v>
                </c:pt>
                <c:pt idx="112">
                  <c:v>7.4999999999999997E-3</c:v>
                </c:pt>
                <c:pt idx="113">
                  <c:v>7.4999999999999997E-3</c:v>
                </c:pt>
                <c:pt idx="114">
                  <c:v>7.4999999999999997E-3</c:v>
                </c:pt>
                <c:pt idx="115">
                  <c:v>7.4999999999999997E-3</c:v>
                </c:pt>
                <c:pt idx="116">
                  <c:v>7.4999999999999997E-3</c:v>
                </c:pt>
                <c:pt idx="117">
                  <c:v>7.4999999999999997E-3</c:v>
                </c:pt>
                <c:pt idx="118">
                  <c:v>7.4999999999999997E-3</c:v>
                </c:pt>
                <c:pt idx="119">
                  <c:v>7.4999999999999997E-3</c:v>
                </c:pt>
                <c:pt idx="120">
                  <c:v>7.4999999999999997E-3</c:v>
                </c:pt>
                <c:pt idx="121">
                  <c:v>7.4999999999999997E-3</c:v>
                </c:pt>
                <c:pt idx="122">
                  <c:v>7.4999999999999997E-3</c:v>
                </c:pt>
                <c:pt idx="123">
                  <c:v>7.4999999999999997E-3</c:v>
                </c:pt>
                <c:pt idx="124">
                  <c:v>7.4999999999999997E-3</c:v>
                </c:pt>
                <c:pt idx="125">
                  <c:v>7.4999999999999997E-3</c:v>
                </c:pt>
                <c:pt idx="126">
                  <c:v>7.4999999999999997E-3</c:v>
                </c:pt>
                <c:pt idx="127">
                  <c:v>7.4999999999999997E-3</c:v>
                </c:pt>
                <c:pt idx="128">
                  <c:v>7.4999999999999997E-3</c:v>
                </c:pt>
                <c:pt idx="129">
                  <c:v>7.4999999999999997E-3</c:v>
                </c:pt>
                <c:pt idx="130">
                  <c:v>7.4999999999999997E-3</c:v>
                </c:pt>
                <c:pt idx="131">
                  <c:v>7.4999999999999997E-3</c:v>
                </c:pt>
                <c:pt idx="132">
                  <c:v>7.4999999999999997E-3</c:v>
                </c:pt>
                <c:pt idx="133">
                  <c:v>7.4999999999999997E-3</c:v>
                </c:pt>
                <c:pt idx="134">
                  <c:v>7.4999999999999997E-3</c:v>
                </c:pt>
                <c:pt idx="135">
                  <c:v>7.4999999999999997E-3</c:v>
                </c:pt>
                <c:pt idx="136">
                  <c:v>7.4999999999999997E-3</c:v>
                </c:pt>
                <c:pt idx="137">
                  <c:v>7.4999999999999997E-3</c:v>
                </c:pt>
                <c:pt idx="138">
                  <c:v>7.4999999999999997E-3</c:v>
                </c:pt>
                <c:pt idx="139">
                  <c:v>7.4999999999999997E-3</c:v>
                </c:pt>
                <c:pt idx="140">
                  <c:v>7.4999999999999997E-3</c:v>
                </c:pt>
                <c:pt idx="141">
                  <c:v>7.4999999999999997E-3</c:v>
                </c:pt>
                <c:pt idx="142">
                  <c:v>7.4999999999999997E-3</c:v>
                </c:pt>
                <c:pt idx="143">
                  <c:v>7.4999999999999997E-3</c:v>
                </c:pt>
                <c:pt idx="144">
                  <c:v>7.4999999999999997E-3</c:v>
                </c:pt>
                <c:pt idx="145">
                  <c:v>7.4999999999999997E-3</c:v>
                </c:pt>
                <c:pt idx="146">
                  <c:v>7.4999999999999997E-3</c:v>
                </c:pt>
                <c:pt idx="147">
                  <c:v>7.4999999999999997E-3</c:v>
                </c:pt>
                <c:pt idx="148">
                  <c:v>7.4999999999999997E-3</c:v>
                </c:pt>
                <c:pt idx="149">
                  <c:v>7.4999999999999997E-3</c:v>
                </c:pt>
                <c:pt idx="150">
                  <c:v>7.4999999999999997E-3</c:v>
                </c:pt>
                <c:pt idx="151">
                  <c:v>7.4999999999999997E-3</c:v>
                </c:pt>
                <c:pt idx="152">
                  <c:v>7.4999999999999997E-3</c:v>
                </c:pt>
                <c:pt idx="153">
                  <c:v>7.4999999999999997E-3</c:v>
                </c:pt>
                <c:pt idx="154">
                  <c:v>7.4999999999999997E-3</c:v>
                </c:pt>
                <c:pt idx="155">
                  <c:v>7.4999999999999997E-3</c:v>
                </c:pt>
                <c:pt idx="156">
                  <c:v>7.4999999999999997E-3</c:v>
                </c:pt>
                <c:pt idx="157">
                  <c:v>7.4999999999999997E-3</c:v>
                </c:pt>
                <c:pt idx="158">
                  <c:v>7.4999999999999997E-3</c:v>
                </c:pt>
                <c:pt idx="159">
                  <c:v>7.4999999999999997E-3</c:v>
                </c:pt>
                <c:pt idx="160">
                  <c:v>7.4999999999999997E-3</c:v>
                </c:pt>
                <c:pt idx="161">
                  <c:v>7.4999999999999997E-3</c:v>
                </c:pt>
                <c:pt idx="162">
                  <c:v>7.4999999999999997E-3</c:v>
                </c:pt>
                <c:pt idx="163">
                  <c:v>7.4999999999999997E-3</c:v>
                </c:pt>
                <c:pt idx="164">
                  <c:v>7.4999999999999997E-3</c:v>
                </c:pt>
                <c:pt idx="165">
                  <c:v>7.4999999999999997E-3</c:v>
                </c:pt>
                <c:pt idx="166">
                  <c:v>7.4999999999999997E-3</c:v>
                </c:pt>
                <c:pt idx="167">
                  <c:v>7.4999999999999997E-3</c:v>
                </c:pt>
                <c:pt idx="168">
                  <c:v>7.4999999999999997E-3</c:v>
                </c:pt>
                <c:pt idx="169">
                  <c:v>7.4999999999999997E-3</c:v>
                </c:pt>
                <c:pt idx="170">
                  <c:v>7.4999999999999997E-3</c:v>
                </c:pt>
                <c:pt idx="171">
                  <c:v>7.4999999999999997E-3</c:v>
                </c:pt>
                <c:pt idx="172">
                  <c:v>7.4999999999999997E-3</c:v>
                </c:pt>
                <c:pt idx="173">
                  <c:v>7.4999999999999997E-3</c:v>
                </c:pt>
                <c:pt idx="174">
                  <c:v>7.4999999999999997E-3</c:v>
                </c:pt>
                <c:pt idx="175">
                  <c:v>7.4999999999999997E-3</c:v>
                </c:pt>
                <c:pt idx="176">
                  <c:v>7.4999999999999997E-3</c:v>
                </c:pt>
                <c:pt idx="177">
                  <c:v>7.4999999999999997E-3</c:v>
                </c:pt>
                <c:pt idx="178">
                  <c:v>7.4999999999999997E-3</c:v>
                </c:pt>
                <c:pt idx="179">
                  <c:v>7.4999999999999997E-3</c:v>
                </c:pt>
                <c:pt idx="180">
                  <c:v>7.4999999999999997E-3</c:v>
                </c:pt>
                <c:pt idx="181">
                  <c:v>7.4999999999999997E-3</c:v>
                </c:pt>
                <c:pt idx="182">
                  <c:v>7.4999999999999997E-3</c:v>
                </c:pt>
                <c:pt idx="183">
                  <c:v>7.4999999999999997E-3</c:v>
                </c:pt>
                <c:pt idx="184">
                  <c:v>7.4999999999999997E-3</c:v>
                </c:pt>
                <c:pt idx="185">
                  <c:v>7.4999999999999997E-3</c:v>
                </c:pt>
                <c:pt idx="186">
                  <c:v>7.4999999999999997E-3</c:v>
                </c:pt>
                <c:pt idx="187">
                  <c:v>5.0000000000000001E-3</c:v>
                </c:pt>
                <c:pt idx="188">
                  <c:v>5.0000000000000001E-3</c:v>
                </c:pt>
                <c:pt idx="189">
                  <c:v>5.0000000000000001E-3</c:v>
                </c:pt>
                <c:pt idx="190">
                  <c:v>5.0000000000000001E-3</c:v>
                </c:pt>
                <c:pt idx="191">
                  <c:v>5.0000000000000001E-3</c:v>
                </c:pt>
                <c:pt idx="192">
                  <c:v>5.0000000000000001E-3</c:v>
                </c:pt>
                <c:pt idx="193">
                  <c:v>5.0000000000000001E-3</c:v>
                </c:pt>
                <c:pt idx="194">
                  <c:v>5.0000000000000001E-3</c:v>
                </c:pt>
                <c:pt idx="195">
                  <c:v>5.0000000000000001E-3</c:v>
                </c:pt>
                <c:pt idx="196">
                  <c:v>5.0000000000000001E-3</c:v>
                </c:pt>
                <c:pt idx="197">
                  <c:v>5.0000000000000001E-3</c:v>
                </c:pt>
                <c:pt idx="198">
                  <c:v>5.0000000000000001E-3</c:v>
                </c:pt>
                <c:pt idx="199">
                  <c:v>5.0000000000000001E-3</c:v>
                </c:pt>
                <c:pt idx="200">
                  <c:v>5.0000000000000001E-3</c:v>
                </c:pt>
                <c:pt idx="201">
                  <c:v>5.0000000000000001E-3</c:v>
                </c:pt>
                <c:pt idx="202">
                  <c:v>5.0000000000000001E-3</c:v>
                </c:pt>
                <c:pt idx="203">
                  <c:v>5.0000000000000001E-3</c:v>
                </c:pt>
                <c:pt idx="204">
                  <c:v>5.0000000000000001E-3</c:v>
                </c:pt>
                <c:pt idx="205">
                  <c:v>5.0000000000000001E-3</c:v>
                </c:pt>
                <c:pt idx="206">
                  <c:v>5.0000000000000001E-3</c:v>
                </c:pt>
                <c:pt idx="207">
                  <c:v>5.0000000000000001E-3</c:v>
                </c:pt>
                <c:pt idx="208">
                  <c:v>5.0000000000000001E-3</c:v>
                </c:pt>
                <c:pt idx="209">
                  <c:v>5.0000000000000001E-3</c:v>
                </c:pt>
                <c:pt idx="210">
                  <c:v>5.0000000000000001E-3</c:v>
                </c:pt>
                <c:pt idx="211">
                  <c:v>5.0000000000000001E-3</c:v>
                </c:pt>
                <c:pt idx="212">
                  <c:v>5.0000000000000001E-3</c:v>
                </c:pt>
                <c:pt idx="213">
                  <c:v>5.0000000000000001E-3</c:v>
                </c:pt>
                <c:pt idx="214">
                  <c:v>5.0000000000000001E-3</c:v>
                </c:pt>
                <c:pt idx="215">
                  <c:v>5.0000000000000001E-3</c:v>
                </c:pt>
                <c:pt idx="216">
                  <c:v>5.0000000000000001E-3</c:v>
                </c:pt>
                <c:pt idx="217">
                  <c:v>5.0000000000000001E-3</c:v>
                </c:pt>
                <c:pt idx="218">
                  <c:v>5.0000000000000001E-3</c:v>
                </c:pt>
                <c:pt idx="219">
                  <c:v>5.0000000000000001E-3</c:v>
                </c:pt>
                <c:pt idx="220">
                  <c:v>5.0000000000000001E-3</c:v>
                </c:pt>
                <c:pt idx="221">
                  <c:v>5.0000000000000001E-3</c:v>
                </c:pt>
                <c:pt idx="222">
                  <c:v>5.0000000000000001E-3</c:v>
                </c:pt>
                <c:pt idx="223">
                  <c:v>5.0000000000000001E-3</c:v>
                </c:pt>
                <c:pt idx="224">
                  <c:v>5.0000000000000001E-3</c:v>
                </c:pt>
                <c:pt idx="225">
                  <c:v>5.0000000000000001E-3</c:v>
                </c:pt>
                <c:pt idx="226">
                  <c:v>5.0000000000000001E-3</c:v>
                </c:pt>
                <c:pt idx="227">
                  <c:v>5.0000000000000001E-3</c:v>
                </c:pt>
                <c:pt idx="228">
                  <c:v>5.0000000000000001E-3</c:v>
                </c:pt>
                <c:pt idx="229">
                  <c:v>5.0000000000000001E-3</c:v>
                </c:pt>
                <c:pt idx="230">
                  <c:v>5.0000000000000001E-3</c:v>
                </c:pt>
                <c:pt idx="231">
                  <c:v>5.0000000000000001E-3</c:v>
                </c:pt>
                <c:pt idx="232">
                  <c:v>5.0000000000000001E-3</c:v>
                </c:pt>
                <c:pt idx="233">
                  <c:v>5.0000000000000001E-3</c:v>
                </c:pt>
                <c:pt idx="234">
                  <c:v>5.0000000000000001E-3</c:v>
                </c:pt>
                <c:pt idx="235">
                  <c:v>5.0000000000000001E-3</c:v>
                </c:pt>
                <c:pt idx="236">
                  <c:v>5.0000000000000001E-3</c:v>
                </c:pt>
                <c:pt idx="237">
                  <c:v>5.0000000000000001E-3</c:v>
                </c:pt>
                <c:pt idx="238">
                  <c:v>5.0000000000000001E-3</c:v>
                </c:pt>
                <c:pt idx="239">
                  <c:v>5.0000000000000001E-3</c:v>
                </c:pt>
                <c:pt idx="240">
                  <c:v>5.0000000000000001E-3</c:v>
                </c:pt>
                <c:pt idx="241">
                  <c:v>5.0000000000000001E-3</c:v>
                </c:pt>
                <c:pt idx="242">
                  <c:v>5.0000000000000001E-3</c:v>
                </c:pt>
                <c:pt idx="243">
                  <c:v>5.0000000000000001E-3</c:v>
                </c:pt>
                <c:pt idx="244">
                  <c:v>5.0000000000000001E-3</c:v>
                </c:pt>
                <c:pt idx="245">
                  <c:v>5.0000000000000001E-3</c:v>
                </c:pt>
                <c:pt idx="246">
                  <c:v>5.0000000000000001E-3</c:v>
                </c:pt>
                <c:pt idx="247">
                  <c:v>5.0000000000000001E-3</c:v>
                </c:pt>
                <c:pt idx="248">
                  <c:v>5.0000000000000001E-3</c:v>
                </c:pt>
                <c:pt idx="249">
                  <c:v>5.0000000000000001E-3</c:v>
                </c:pt>
                <c:pt idx="250">
                  <c:v>5.0000000000000001E-3</c:v>
                </c:pt>
                <c:pt idx="251">
                  <c:v>5.0000000000000001E-3</c:v>
                </c:pt>
                <c:pt idx="252">
                  <c:v>5.0000000000000001E-3</c:v>
                </c:pt>
                <c:pt idx="253">
                  <c:v>5.0000000000000001E-3</c:v>
                </c:pt>
                <c:pt idx="254">
                  <c:v>5.0000000000000001E-3</c:v>
                </c:pt>
                <c:pt idx="255">
                  <c:v>5.0000000000000001E-3</c:v>
                </c:pt>
                <c:pt idx="256">
                  <c:v>5.0000000000000001E-3</c:v>
                </c:pt>
                <c:pt idx="257">
                  <c:v>5.0000000000000001E-3</c:v>
                </c:pt>
                <c:pt idx="258">
                  <c:v>5.0000000000000001E-3</c:v>
                </c:pt>
                <c:pt idx="259">
                  <c:v>5.0000000000000001E-3</c:v>
                </c:pt>
                <c:pt idx="260">
                  <c:v>5.0000000000000001E-3</c:v>
                </c:pt>
                <c:pt idx="261">
                  <c:v>5.0000000000000001E-3</c:v>
                </c:pt>
                <c:pt idx="262">
                  <c:v>5.0000000000000001E-3</c:v>
                </c:pt>
                <c:pt idx="263">
                  <c:v>5.0000000000000001E-3</c:v>
                </c:pt>
                <c:pt idx="264">
                  <c:v>5.0000000000000001E-3</c:v>
                </c:pt>
                <c:pt idx="265">
                  <c:v>5.0000000000000001E-3</c:v>
                </c:pt>
                <c:pt idx="266">
                  <c:v>5.0000000000000001E-3</c:v>
                </c:pt>
                <c:pt idx="267">
                  <c:v>5.0000000000000001E-3</c:v>
                </c:pt>
                <c:pt idx="268">
                  <c:v>5.0000000000000001E-3</c:v>
                </c:pt>
                <c:pt idx="269">
                  <c:v>5.0000000000000001E-3</c:v>
                </c:pt>
                <c:pt idx="270">
                  <c:v>5.0000000000000001E-3</c:v>
                </c:pt>
                <c:pt idx="271">
                  <c:v>5.0000000000000001E-3</c:v>
                </c:pt>
                <c:pt idx="272">
                  <c:v>5.0000000000000001E-3</c:v>
                </c:pt>
                <c:pt idx="273">
                  <c:v>5.0000000000000001E-3</c:v>
                </c:pt>
                <c:pt idx="274">
                  <c:v>5.0000000000000001E-3</c:v>
                </c:pt>
                <c:pt idx="275">
                  <c:v>5.0000000000000001E-3</c:v>
                </c:pt>
                <c:pt idx="276">
                  <c:v>5.0000000000000001E-3</c:v>
                </c:pt>
                <c:pt idx="277">
                  <c:v>5.0000000000000001E-3</c:v>
                </c:pt>
                <c:pt idx="278">
                  <c:v>5.0000000000000001E-3</c:v>
                </c:pt>
                <c:pt idx="279">
                  <c:v>5.0000000000000001E-3</c:v>
                </c:pt>
                <c:pt idx="280">
                  <c:v>5.0000000000000001E-3</c:v>
                </c:pt>
                <c:pt idx="281">
                  <c:v>5.0000000000000001E-3</c:v>
                </c:pt>
                <c:pt idx="282">
                  <c:v>5.0000000000000001E-3</c:v>
                </c:pt>
                <c:pt idx="283">
                  <c:v>5.0000000000000001E-3</c:v>
                </c:pt>
                <c:pt idx="284">
                  <c:v>5.0000000000000001E-3</c:v>
                </c:pt>
                <c:pt idx="285">
                  <c:v>5.0000000000000001E-3</c:v>
                </c:pt>
                <c:pt idx="286">
                  <c:v>5.0000000000000001E-3</c:v>
                </c:pt>
                <c:pt idx="287">
                  <c:v>5.0000000000000001E-3</c:v>
                </c:pt>
                <c:pt idx="288">
                  <c:v>5.0000000000000001E-3</c:v>
                </c:pt>
                <c:pt idx="289">
                  <c:v>5.0000000000000001E-3</c:v>
                </c:pt>
                <c:pt idx="290">
                  <c:v>5.0000000000000001E-3</c:v>
                </c:pt>
                <c:pt idx="291">
                  <c:v>5.0000000000000001E-3</c:v>
                </c:pt>
                <c:pt idx="292">
                  <c:v>5.0000000000000001E-3</c:v>
                </c:pt>
                <c:pt idx="293">
                  <c:v>5.0000000000000001E-3</c:v>
                </c:pt>
                <c:pt idx="294">
                  <c:v>5.0000000000000001E-3</c:v>
                </c:pt>
                <c:pt idx="295">
                  <c:v>5.0000000000000001E-3</c:v>
                </c:pt>
                <c:pt idx="296">
                  <c:v>5.0000000000000001E-3</c:v>
                </c:pt>
                <c:pt idx="297">
                  <c:v>5.0000000000000001E-3</c:v>
                </c:pt>
                <c:pt idx="298">
                  <c:v>5.0000000000000001E-3</c:v>
                </c:pt>
                <c:pt idx="299">
                  <c:v>5.0000000000000001E-3</c:v>
                </c:pt>
                <c:pt idx="300">
                  <c:v>5.0000000000000001E-3</c:v>
                </c:pt>
                <c:pt idx="301">
                  <c:v>5.0000000000000001E-3</c:v>
                </c:pt>
                <c:pt idx="302">
                  <c:v>5.0000000000000001E-3</c:v>
                </c:pt>
                <c:pt idx="303">
                  <c:v>5.0000000000000001E-3</c:v>
                </c:pt>
                <c:pt idx="304">
                  <c:v>5.0000000000000001E-3</c:v>
                </c:pt>
                <c:pt idx="305">
                  <c:v>5.0000000000000001E-3</c:v>
                </c:pt>
                <c:pt idx="306">
                  <c:v>5.0000000000000001E-3</c:v>
                </c:pt>
                <c:pt idx="307">
                  <c:v>5.0000000000000001E-3</c:v>
                </c:pt>
                <c:pt idx="308">
                  <c:v>5.0000000000000001E-3</c:v>
                </c:pt>
                <c:pt idx="309">
                  <c:v>5.0000000000000001E-3</c:v>
                </c:pt>
                <c:pt idx="310">
                  <c:v>5.0000000000000001E-3</c:v>
                </c:pt>
                <c:pt idx="311">
                  <c:v>5.0000000000000001E-3</c:v>
                </c:pt>
                <c:pt idx="312">
                  <c:v>5.0000000000000001E-3</c:v>
                </c:pt>
                <c:pt idx="313">
                  <c:v>5.0000000000000001E-3</c:v>
                </c:pt>
                <c:pt idx="314">
                  <c:v>5.0000000000000001E-3</c:v>
                </c:pt>
                <c:pt idx="315">
                  <c:v>5.0000000000000001E-3</c:v>
                </c:pt>
                <c:pt idx="316">
                  <c:v>5.0000000000000001E-3</c:v>
                </c:pt>
                <c:pt idx="317">
                  <c:v>5.0000000000000001E-3</c:v>
                </c:pt>
                <c:pt idx="318">
                  <c:v>5.0000000000000001E-3</c:v>
                </c:pt>
                <c:pt idx="319">
                  <c:v>5.0000000000000001E-3</c:v>
                </c:pt>
                <c:pt idx="320">
                  <c:v>5.0000000000000001E-3</c:v>
                </c:pt>
                <c:pt idx="321">
                  <c:v>5.0000000000000001E-3</c:v>
                </c:pt>
                <c:pt idx="322">
                  <c:v>5.0000000000000001E-3</c:v>
                </c:pt>
                <c:pt idx="323">
                  <c:v>5.0000000000000001E-3</c:v>
                </c:pt>
                <c:pt idx="324">
                  <c:v>5.0000000000000001E-3</c:v>
                </c:pt>
                <c:pt idx="325">
                  <c:v>5.0000000000000001E-3</c:v>
                </c:pt>
                <c:pt idx="326">
                  <c:v>5.0000000000000001E-3</c:v>
                </c:pt>
                <c:pt idx="327">
                  <c:v>5.0000000000000001E-3</c:v>
                </c:pt>
                <c:pt idx="328">
                  <c:v>5.0000000000000001E-3</c:v>
                </c:pt>
                <c:pt idx="329">
                  <c:v>5.0000000000000001E-3</c:v>
                </c:pt>
                <c:pt idx="330">
                  <c:v>5.0000000000000001E-3</c:v>
                </c:pt>
                <c:pt idx="331">
                  <c:v>5.0000000000000001E-3</c:v>
                </c:pt>
                <c:pt idx="332">
                  <c:v>5.0000000000000001E-3</c:v>
                </c:pt>
                <c:pt idx="333">
                  <c:v>5.0000000000000001E-3</c:v>
                </c:pt>
                <c:pt idx="334">
                  <c:v>5.0000000000000001E-3</c:v>
                </c:pt>
                <c:pt idx="335">
                  <c:v>5.0000000000000001E-3</c:v>
                </c:pt>
                <c:pt idx="336">
                  <c:v>5.0000000000000001E-3</c:v>
                </c:pt>
                <c:pt idx="337">
                  <c:v>5.0000000000000001E-3</c:v>
                </c:pt>
                <c:pt idx="338">
                  <c:v>5.0000000000000001E-3</c:v>
                </c:pt>
                <c:pt idx="339">
                  <c:v>5.0000000000000001E-3</c:v>
                </c:pt>
                <c:pt idx="340">
                  <c:v>5.0000000000000001E-3</c:v>
                </c:pt>
                <c:pt idx="341">
                  <c:v>5.0000000000000001E-3</c:v>
                </c:pt>
                <c:pt idx="342">
                  <c:v>5.0000000000000001E-3</c:v>
                </c:pt>
                <c:pt idx="343">
                  <c:v>5.0000000000000001E-3</c:v>
                </c:pt>
                <c:pt idx="344">
                  <c:v>5.0000000000000001E-3</c:v>
                </c:pt>
                <c:pt idx="345">
                  <c:v>5.0000000000000001E-3</c:v>
                </c:pt>
                <c:pt idx="346">
                  <c:v>5.0000000000000001E-3</c:v>
                </c:pt>
                <c:pt idx="347">
                  <c:v>5.0000000000000001E-3</c:v>
                </c:pt>
                <c:pt idx="348">
                  <c:v>5.0000000000000001E-3</c:v>
                </c:pt>
                <c:pt idx="349">
                  <c:v>5.0000000000000001E-3</c:v>
                </c:pt>
                <c:pt idx="350">
                  <c:v>5.0000000000000001E-3</c:v>
                </c:pt>
                <c:pt idx="351">
                  <c:v>5.0000000000000001E-3</c:v>
                </c:pt>
                <c:pt idx="352">
                  <c:v>5.0000000000000001E-3</c:v>
                </c:pt>
                <c:pt idx="353">
                  <c:v>5.0000000000000001E-3</c:v>
                </c:pt>
                <c:pt idx="354">
                  <c:v>5.0000000000000001E-3</c:v>
                </c:pt>
                <c:pt idx="355">
                  <c:v>5.0000000000000001E-3</c:v>
                </c:pt>
                <c:pt idx="356">
                  <c:v>5.0000000000000001E-3</c:v>
                </c:pt>
                <c:pt idx="357">
                  <c:v>5.0000000000000001E-3</c:v>
                </c:pt>
                <c:pt idx="358">
                  <c:v>5.0000000000000001E-3</c:v>
                </c:pt>
                <c:pt idx="359">
                  <c:v>5.0000000000000001E-3</c:v>
                </c:pt>
                <c:pt idx="360">
                  <c:v>5.0000000000000001E-3</c:v>
                </c:pt>
                <c:pt idx="361">
                  <c:v>5.0000000000000001E-3</c:v>
                </c:pt>
                <c:pt idx="362">
                  <c:v>5.0000000000000001E-3</c:v>
                </c:pt>
                <c:pt idx="363">
                  <c:v>5.0000000000000001E-3</c:v>
                </c:pt>
                <c:pt idx="364">
                  <c:v>5.0000000000000001E-3</c:v>
                </c:pt>
                <c:pt idx="365">
                  <c:v>5.0000000000000001E-3</c:v>
                </c:pt>
                <c:pt idx="366">
                  <c:v>5.0000000000000001E-3</c:v>
                </c:pt>
                <c:pt idx="367">
                  <c:v>5.0000000000000001E-3</c:v>
                </c:pt>
                <c:pt idx="368">
                  <c:v>5.0000000000000001E-3</c:v>
                </c:pt>
                <c:pt idx="369">
                  <c:v>5.0000000000000001E-3</c:v>
                </c:pt>
                <c:pt idx="370">
                  <c:v>5.0000000000000001E-3</c:v>
                </c:pt>
                <c:pt idx="371">
                  <c:v>5.0000000000000001E-3</c:v>
                </c:pt>
                <c:pt idx="372">
                  <c:v>5.0000000000000001E-3</c:v>
                </c:pt>
                <c:pt idx="373">
                  <c:v>5.0000000000000001E-3</c:v>
                </c:pt>
                <c:pt idx="374">
                  <c:v>5.0000000000000001E-3</c:v>
                </c:pt>
                <c:pt idx="375">
                  <c:v>5.0000000000000001E-3</c:v>
                </c:pt>
                <c:pt idx="376">
                  <c:v>5.0000000000000001E-3</c:v>
                </c:pt>
                <c:pt idx="377">
                  <c:v>5.0000000000000001E-3</c:v>
                </c:pt>
                <c:pt idx="378">
                  <c:v>5.0000000000000001E-3</c:v>
                </c:pt>
                <c:pt idx="379">
                  <c:v>5.0000000000000001E-3</c:v>
                </c:pt>
                <c:pt idx="380">
                  <c:v>5.0000000000000001E-3</c:v>
                </c:pt>
                <c:pt idx="381">
                  <c:v>5.0000000000000001E-3</c:v>
                </c:pt>
                <c:pt idx="382">
                  <c:v>5.0000000000000001E-3</c:v>
                </c:pt>
                <c:pt idx="383">
                  <c:v>5.0000000000000001E-3</c:v>
                </c:pt>
                <c:pt idx="384">
                  <c:v>5.0000000000000001E-3</c:v>
                </c:pt>
                <c:pt idx="385">
                  <c:v>5.0000000000000001E-3</c:v>
                </c:pt>
                <c:pt idx="386">
                  <c:v>5.0000000000000001E-3</c:v>
                </c:pt>
                <c:pt idx="387">
                  <c:v>5.0000000000000001E-3</c:v>
                </c:pt>
                <c:pt idx="388">
                  <c:v>5.0000000000000001E-3</c:v>
                </c:pt>
                <c:pt idx="389">
                  <c:v>5.0000000000000001E-3</c:v>
                </c:pt>
                <c:pt idx="390">
                  <c:v>5.0000000000000001E-3</c:v>
                </c:pt>
                <c:pt idx="391">
                  <c:v>5.0000000000000001E-3</c:v>
                </c:pt>
                <c:pt idx="392">
                  <c:v>5.0000000000000001E-3</c:v>
                </c:pt>
                <c:pt idx="393">
                  <c:v>5.0000000000000001E-3</c:v>
                </c:pt>
                <c:pt idx="394">
                  <c:v>5.0000000000000001E-3</c:v>
                </c:pt>
                <c:pt idx="395">
                  <c:v>5.0000000000000001E-3</c:v>
                </c:pt>
                <c:pt idx="396">
                  <c:v>5.0000000000000001E-3</c:v>
                </c:pt>
                <c:pt idx="397">
                  <c:v>5.0000000000000001E-3</c:v>
                </c:pt>
                <c:pt idx="398">
                  <c:v>5.0000000000000001E-3</c:v>
                </c:pt>
                <c:pt idx="399">
                  <c:v>2.5000000000000001E-3</c:v>
                </c:pt>
                <c:pt idx="400">
                  <c:v>2.5000000000000001E-3</c:v>
                </c:pt>
                <c:pt idx="401">
                  <c:v>2.5000000000000001E-3</c:v>
                </c:pt>
                <c:pt idx="402">
                  <c:v>2.5000000000000001E-3</c:v>
                </c:pt>
                <c:pt idx="403">
                  <c:v>2.5000000000000001E-3</c:v>
                </c:pt>
                <c:pt idx="404">
                  <c:v>2.5000000000000001E-3</c:v>
                </c:pt>
                <c:pt idx="405">
                  <c:v>2.5000000000000001E-3</c:v>
                </c:pt>
                <c:pt idx="406">
                  <c:v>2.5000000000000001E-3</c:v>
                </c:pt>
                <c:pt idx="407">
                  <c:v>2.5000000000000001E-3</c:v>
                </c:pt>
                <c:pt idx="408">
                  <c:v>2.5000000000000001E-3</c:v>
                </c:pt>
                <c:pt idx="409">
                  <c:v>2.5000000000000001E-3</c:v>
                </c:pt>
                <c:pt idx="410">
                  <c:v>2.5000000000000001E-3</c:v>
                </c:pt>
                <c:pt idx="411">
                  <c:v>2.5000000000000001E-3</c:v>
                </c:pt>
                <c:pt idx="412">
                  <c:v>2.5000000000000001E-3</c:v>
                </c:pt>
                <c:pt idx="413">
                  <c:v>2.5000000000000001E-3</c:v>
                </c:pt>
                <c:pt idx="414">
                  <c:v>2.5000000000000001E-3</c:v>
                </c:pt>
                <c:pt idx="415">
                  <c:v>2.5000000000000001E-3</c:v>
                </c:pt>
                <c:pt idx="416">
                  <c:v>2.5000000000000001E-3</c:v>
                </c:pt>
                <c:pt idx="417">
                  <c:v>2.5000000000000001E-3</c:v>
                </c:pt>
                <c:pt idx="418">
                  <c:v>2.5000000000000001E-3</c:v>
                </c:pt>
                <c:pt idx="419">
                  <c:v>2.5000000000000001E-3</c:v>
                </c:pt>
                <c:pt idx="420">
                  <c:v>2.5000000000000001E-3</c:v>
                </c:pt>
                <c:pt idx="421">
                  <c:v>2.5000000000000001E-3</c:v>
                </c:pt>
                <c:pt idx="422">
                  <c:v>2.5000000000000001E-3</c:v>
                </c:pt>
                <c:pt idx="423">
                  <c:v>2.5000000000000001E-3</c:v>
                </c:pt>
                <c:pt idx="424">
                  <c:v>2.5000000000000001E-3</c:v>
                </c:pt>
                <c:pt idx="425">
                  <c:v>2.5000000000000001E-3</c:v>
                </c:pt>
                <c:pt idx="426">
                  <c:v>2.5000000000000001E-3</c:v>
                </c:pt>
                <c:pt idx="427">
                  <c:v>2.5000000000000001E-3</c:v>
                </c:pt>
                <c:pt idx="428">
                  <c:v>2.5000000000000001E-3</c:v>
                </c:pt>
                <c:pt idx="429">
                  <c:v>2.5000000000000001E-3</c:v>
                </c:pt>
                <c:pt idx="430">
                  <c:v>2.5000000000000001E-3</c:v>
                </c:pt>
                <c:pt idx="431">
                  <c:v>2.5000000000000001E-3</c:v>
                </c:pt>
                <c:pt idx="432">
                  <c:v>2.5000000000000001E-3</c:v>
                </c:pt>
                <c:pt idx="433">
                  <c:v>2.5000000000000001E-3</c:v>
                </c:pt>
                <c:pt idx="434">
                  <c:v>2.5000000000000001E-3</c:v>
                </c:pt>
                <c:pt idx="435">
                  <c:v>2.5000000000000001E-3</c:v>
                </c:pt>
                <c:pt idx="436">
                  <c:v>2.5000000000000001E-3</c:v>
                </c:pt>
                <c:pt idx="437">
                  <c:v>2.5000000000000001E-3</c:v>
                </c:pt>
                <c:pt idx="438">
                  <c:v>2.5000000000000001E-3</c:v>
                </c:pt>
                <c:pt idx="439">
                  <c:v>2.5000000000000001E-3</c:v>
                </c:pt>
                <c:pt idx="440">
                  <c:v>2.5000000000000001E-3</c:v>
                </c:pt>
                <c:pt idx="441">
                  <c:v>2.5000000000000001E-3</c:v>
                </c:pt>
                <c:pt idx="442">
                  <c:v>2.5000000000000001E-3</c:v>
                </c:pt>
                <c:pt idx="443">
                  <c:v>2.5000000000000001E-3</c:v>
                </c:pt>
                <c:pt idx="444">
                  <c:v>2.5000000000000001E-3</c:v>
                </c:pt>
                <c:pt idx="445">
                  <c:v>2.5000000000000001E-3</c:v>
                </c:pt>
                <c:pt idx="446">
                  <c:v>2.5000000000000001E-3</c:v>
                </c:pt>
                <c:pt idx="447">
                  <c:v>2.5000000000000001E-3</c:v>
                </c:pt>
                <c:pt idx="448">
                  <c:v>2.5000000000000001E-3</c:v>
                </c:pt>
                <c:pt idx="449">
                  <c:v>2.5000000000000001E-3</c:v>
                </c:pt>
                <c:pt idx="450">
                  <c:v>2.5000000000000001E-3</c:v>
                </c:pt>
                <c:pt idx="451">
                  <c:v>2.5000000000000001E-3</c:v>
                </c:pt>
                <c:pt idx="452">
                  <c:v>2.5000000000000001E-3</c:v>
                </c:pt>
                <c:pt idx="453">
                  <c:v>2.5000000000000001E-3</c:v>
                </c:pt>
                <c:pt idx="454">
                  <c:v>2.5000000000000001E-3</c:v>
                </c:pt>
                <c:pt idx="455">
                  <c:v>2.5000000000000001E-3</c:v>
                </c:pt>
                <c:pt idx="456">
                  <c:v>2.5000000000000001E-3</c:v>
                </c:pt>
                <c:pt idx="457">
                  <c:v>2.5000000000000001E-3</c:v>
                </c:pt>
                <c:pt idx="458">
                  <c:v>2.5000000000000001E-3</c:v>
                </c:pt>
                <c:pt idx="459">
                  <c:v>2.5000000000000001E-3</c:v>
                </c:pt>
                <c:pt idx="460">
                  <c:v>2.5000000000000001E-3</c:v>
                </c:pt>
                <c:pt idx="461">
                  <c:v>2.5000000000000001E-3</c:v>
                </c:pt>
                <c:pt idx="462">
                  <c:v>2.5000000000000001E-3</c:v>
                </c:pt>
                <c:pt idx="463">
                  <c:v>2.5000000000000001E-3</c:v>
                </c:pt>
                <c:pt idx="464">
                  <c:v>2.5000000000000001E-3</c:v>
                </c:pt>
                <c:pt idx="465">
                  <c:v>2.5000000000000001E-3</c:v>
                </c:pt>
                <c:pt idx="466">
                  <c:v>2.5000000000000001E-3</c:v>
                </c:pt>
                <c:pt idx="467">
                  <c:v>2.5000000000000001E-3</c:v>
                </c:pt>
                <c:pt idx="468">
                  <c:v>2.5000000000000001E-3</c:v>
                </c:pt>
                <c:pt idx="469">
                  <c:v>2.5000000000000001E-3</c:v>
                </c:pt>
                <c:pt idx="470">
                  <c:v>2.5000000000000001E-3</c:v>
                </c:pt>
                <c:pt idx="471">
                  <c:v>2.5000000000000001E-3</c:v>
                </c:pt>
                <c:pt idx="472">
                  <c:v>2.5000000000000001E-3</c:v>
                </c:pt>
                <c:pt idx="473">
                  <c:v>2.5000000000000001E-3</c:v>
                </c:pt>
                <c:pt idx="474">
                  <c:v>2.5000000000000001E-3</c:v>
                </c:pt>
                <c:pt idx="475">
                  <c:v>2.5000000000000001E-3</c:v>
                </c:pt>
                <c:pt idx="476">
                  <c:v>2.5000000000000001E-3</c:v>
                </c:pt>
                <c:pt idx="477">
                  <c:v>2.5000000000000001E-3</c:v>
                </c:pt>
                <c:pt idx="478">
                  <c:v>2.5000000000000001E-3</c:v>
                </c:pt>
                <c:pt idx="479">
                  <c:v>2.5000000000000001E-3</c:v>
                </c:pt>
                <c:pt idx="480">
                  <c:v>2.5000000000000001E-3</c:v>
                </c:pt>
                <c:pt idx="481">
                  <c:v>2.5000000000000001E-3</c:v>
                </c:pt>
                <c:pt idx="482">
                  <c:v>2.5000000000000001E-3</c:v>
                </c:pt>
                <c:pt idx="483">
                  <c:v>2.5000000000000001E-3</c:v>
                </c:pt>
                <c:pt idx="484">
                  <c:v>2.5000000000000001E-3</c:v>
                </c:pt>
                <c:pt idx="485">
                  <c:v>2.5000000000000001E-3</c:v>
                </c:pt>
                <c:pt idx="486">
                  <c:v>2.5000000000000001E-3</c:v>
                </c:pt>
                <c:pt idx="487">
                  <c:v>2.5000000000000001E-3</c:v>
                </c:pt>
                <c:pt idx="488">
                  <c:v>2.5000000000000001E-3</c:v>
                </c:pt>
                <c:pt idx="489">
                  <c:v>2.5000000000000001E-3</c:v>
                </c:pt>
                <c:pt idx="490">
                  <c:v>2.5000000000000001E-3</c:v>
                </c:pt>
                <c:pt idx="491">
                  <c:v>2.5000000000000001E-3</c:v>
                </c:pt>
                <c:pt idx="492">
                  <c:v>2.5000000000000001E-3</c:v>
                </c:pt>
                <c:pt idx="493">
                  <c:v>2.5000000000000001E-3</c:v>
                </c:pt>
                <c:pt idx="494">
                  <c:v>2.5000000000000001E-3</c:v>
                </c:pt>
                <c:pt idx="495">
                  <c:v>2.5000000000000001E-3</c:v>
                </c:pt>
                <c:pt idx="496">
                  <c:v>2.5000000000000001E-3</c:v>
                </c:pt>
                <c:pt idx="497">
                  <c:v>2.5000000000000001E-3</c:v>
                </c:pt>
                <c:pt idx="498">
                  <c:v>2.5000000000000001E-3</c:v>
                </c:pt>
                <c:pt idx="499">
                  <c:v>2.5000000000000001E-3</c:v>
                </c:pt>
                <c:pt idx="500">
                  <c:v>2.5000000000000001E-3</c:v>
                </c:pt>
                <c:pt idx="501">
                  <c:v>2.5000000000000001E-3</c:v>
                </c:pt>
                <c:pt idx="502">
                  <c:v>2.5000000000000001E-3</c:v>
                </c:pt>
                <c:pt idx="503">
                  <c:v>2.5000000000000001E-3</c:v>
                </c:pt>
                <c:pt idx="504">
                  <c:v>2.5000000000000001E-3</c:v>
                </c:pt>
                <c:pt idx="505">
                  <c:v>2.5000000000000001E-3</c:v>
                </c:pt>
                <c:pt idx="506">
                  <c:v>2.5000000000000001E-3</c:v>
                </c:pt>
                <c:pt idx="507">
                  <c:v>2.5000000000000001E-3</c:v>
                </c:pt>
                <c:pt idx="508">
                  <c:v>2.5000000000000001E-3</c:v>
                </c:pt>
                <c:pt idx="509">
                  <c:v>2.5000000000000001E-3</c:v>
                </c:pt>
                <c:pt idx="510">
                  <c:v>2.5000000000000001E-3</c:v>
                </c:pt>
                <c:pt idx="511">
                  <c:v>2.5000000000000001E-3</c:v>
                </c:pt>
                <c:pt idx="512">
                  <c:v>2.5000000000000001E-3</c:v>
                </c:pt>
                <c:pt idx="513">
                  <c:v>2.5000000000000001E-3</c:v>
                </c:pt>
                <c:pt idx="514">
                  <c:v>2.5000000000000001E-3</c:v>
                </c:pt>
                <c:pt idx="515">
                  <c:v>2.5000000000000001E-3</c:v>
                </c:pt>
                <c:pt idx="516">
                  <c:v>1E-3</c:v>
                </c:pt>
                <c:pt idx="517">
                  <c:v>1E-3</c:v>
                </c:pt>
                <c:pt idx="518">
                  <c:v>1E-3</c:v>
                </c:pt>
                <c:pt idx="519">
                  <c:v>1E-3</c:v>
                </c:pt>
                <c:pt idx="520">
                  <c:v>1E-3</c:v>
                </c:pt>
                <c:pt idx="521">
                  <c:v>1E-3</c:v>
                </c:pt>
                <c:pt idx="522">
                  <c:v>1E-3</c:v>
                </c:pt>
                <c:pt idx="523">
                  <c:v>1E-3</c:v>
                </c:pt>
                <c:pt idx="524">
                  <c:v>1E-3</c:v>
                </c:pt>
                <c:pt idx="525">
                  <c:v>1E-3</c:v>
                </c:pt>
                <c:pt idx="526">
                  <c:v>1E-3</c:v>
                </c:pt>
                <c:pt idx="527">
                  <c:v>1E-3</c:v>
                </c:pt>
                <c:pt idx="528">
                  <c:v>1E-3</c:v>
                </c:pt>
                <c:pt idx="529">
                  <c:v>1E-3</c:v>
                </c:pt>
                <c:pt idx="530">
                  <c:v>1E-3</c:v>
                </c:pt>
                <c:pt idx="531">
                  <c:v>1E-3</c:v>
                </c:pt>
                <c:pt idx="532">
                  <c:v>1E-3</c:v>
                </c:pt>
                <c:pt idx="533">
                  <c:v>1E-3</c:v>
                </c:pt>
                <c:pt idx="534">
                  <c:v>1E-3</c:v>
                </c:pt>
                <c:pt idx="535">
                  <c:v>1E-3</c:v>
                </c:pt>
                <c:pt idx="536">
                  <c:v>1E-3</c:v>
                </c:pt>
                <c:pt idx="537">
                  <c:v>1E-3</c:v>
                </c:pt>
                <c:pt idx="538">
                  <c:v>1E-3</c:v>
                </c:pt>
                <c:pt idx="539">
                  <c:v>1E-3</c:v>
                </c:pt>
                <c:pt idx="540">
                  <c:v>1E-3</c:v>
                </c:pt>
                <c:pt idx="541">
                  <c:v>1E-3</c:v>
                </c:pt>
                <c:pt idx="542">
                  <c:v>1E-3</c:v>
                </c:pt>
                <c:pt idx="543">
                  <c:v>1E-3</c:v>
                </c:pt>
                <c:pt idx="544">
                  <c:v>1E-3</c:v>
                </c:pt>
                <c:pt idx="545">
                  <c:v>1E-3</c:v>
                </c:pt>
                <c:pt idx="546">
                  <c:v>1E-3</c:v>
                </c:pt>
                <c:pt idx="547">
                  <c:v>1E-3</c:v>
                </c:pt>
                <c:pt idx="548">
                  <c:v>1E-3</c:v>
                </c:pt>
                <c:pt idx="549">
                  <c:v>1E-3</c:v>
                </c:pt>
                <c:pt idx="550">
                  <c:v>1E-3</c:v>
                </c:pt>
                <c:pt idx="551">
                  <c:v>1E-3</c:v>
                </c:pt>
                <c:pt idx="552">
                  <c:v>1E-3</c:v>
                </c:pt>
                <c:pt idx="553">
                  <c:v>1E-3</c:v>
                </c:pt>
                <c:pt idx="554">
                  <c:v>1E-3</c:v>
                </c:pt>
                <c:pt idx="555">
                  <c:v>1E-3</c:v>
                </c:pt>
                <c:pt idx="556">
                  <c:v>1E-3</c:v>
                </c:pt>
                <c:pt idx="557">
                  <c:v>1E-3</c:v>
                </c:pt>
                <c:pt idx="558">
                  <c:v>1E-3</c:v>
                </c:pt>
                <c:pt idx="559">
                  <c:v>1E-3</c:v>
                </c:pt>
                <c:pt idx="560">
                  <c:v>1E-3</c:v>
                </c:pt>
                <c:pt idx="561">
                  <c:v>1E-3</c:v>
                </c:pt>
                <c:pt idx="562">
                  <c:v>1E-3</c:v>
                </c:pt>
                <c:pt idx="563">
                  <c:v>1E-3</c:v>
                </c:pt>
                <c:pt idx="564">
                  <c:v>1E-3</c:v>
                </c:pt>
                <c:pt idx="565">
                  <c:v>1E-3</c:v>
                </c:pt>
                <c:pt idx="566">
                  <c:v>1E-3</c:v>
                </c:pt>
                <c:pt idx="567">
                  <c:v>1E-3</c:v>
                </c:pt>
                <c:pt idx="568">
                  <c:v>1E-3</c:v>
                </c:pt>
                <c:pt idx="569">
                  <c:v>1E-3</c:v>
                </c:pt>
                <c:pt idx="570">
                  <c:v>1E-3</c:v>
                </c:pt>
                <c:pt idx="571">
                  <c:v>1E-3</c:v>
                </c:pt>
                <c:pt idx="572">
                  <c:v>1E-3</c:v>
                </c:pt>
                <c:pt idx="573">
                  <c:v>1E-3</c:v>
                </c:pt>
                <c:pt idx="574">
                  <c:v>1E-3</c:v>
                </c:pt>
                <c:pt idx="575">
                  <c:v>1E-3</c:v>
                </c:pt>
                <c:pt idx="576">
                  <c:v>1E-3</c:v>
                </c:pt>
                <c:pt idx="577">
                  <c:v>1E-3</c:v>
                </c:pt>
                <c:pt idx="578">
                  <c:v>1E-3</c:v>
                </c:pt>
                <c:pt idx="579">
                  <c:v>1E-3</c:v>
                </c:pt>
                <c:pt idx="580">
                  <c:v>1E-3</c:v>
                </c:pt>
                <c:pt idx="581">
                  <c:v>1E-3</c:v>
                </c:pt>
                <c:pt idx="582">
                  <c:v>1E-3</c:v>
                </c:pt>
                <c:pt idx="583">
                  <c:v>1E-3</c:v>
                </c:pt>
                <c:pt idx="584">
                  <c:v>1E-3</c:v>
                </c:pt>
                <c:pt idx="585">
                  <c:v>1E-3</c:v>
                </c:pt>
                <c:pt idx="586">
                  <c:v>1E-3</c:v>
                </c:pt>
                <c:pt idx="587">
                  <c:v>1E-3</c:v>
                </c:pt>
                <c:pt idx="588">
                  <c:v>1E-3</c:v>
                </c:pt>
                <c:pt idx="589">
                  <c:v>1E-3</c:v>
                </c:pt>
                <c:pt idx="590">
                  <c:v>1E-3</c:v>
                </c:pt>
                <c:pt idx="591">
                  <c:v>1E-3</c:v>
                </c:pt>
                <c:pt idx="592">
                  <c:v>1E-3</c:v>
                </c:pt>
                <c:pt idx="593">
                  <c:v>1E-3</c:v>
                </c:pt>
                <c:pt idx="594">
                  <c:v>1E-3</c:v>
                </c:pt>
                <c:pt idx="595">
                  <c:v>1E-3</c:v>
                </c:pt>
                <c:pt idx="596">
                  <c:v>1E-3</c:v>
                </c:pt>
                <c:pt idx="597">
                  <c:v>1E-3</c:v>
                </c:pt>
                <c:pt idx="598">
                  <c:v>1E-3</c:v>
                </c:pt>
                <c:pt idx="599">
                  <c:v>1E-3</c:v>
                </c:pt>
                <c:pt idx="600">
                  <c:v>1E-3</c:v>
                </c:pt>
                <c:pt idx="601">
                  <c:v>1E-3</c:v>
                </c:pt>
                <c:pt idx="602">
                  <c:v>1E-3</c:v>
                </c:pt>
                <c:pt idx="603">
                  <c:v>1E-3</c:v>
                </c:pt>
                <c:pt idx="604">
                  <c:v>1E-3</c:v>
                </c:pt>
                <c:pt idx="605">
                  <c:v>1E-3</c:v>
                </c:pt>
                <c:pt idx="606">
                  <c:v>1E-3</c:v>
                </c:pt>
                <c:pt idx="607">
                  <c:v>-1E-3</c:v>
                </c:pt>
                <c:pt idx="608">
                  <c:v>-1E-3</c:v>
                </c:pt>
                <c:pt idx="609">
                  <c:v>-1E-3</c:v>
                </c:pt>
                <c:pt idx="610">
                  <c:v>-1E-3</c:v>
                </c:pt>
                <c:pt idx="611">
                  <c:v>-1E-3</c:v>
                </c:pt>
                <c:pt idx="612">
                  <c:v>-1E-3</c:v>
                </c:pt>
                <c:pt idx="613">
                  <c:v>-1E-3</c:v>
                </c:pt>
                <c:pt idx="614">
                  <c:v>-1E-3</c:v>
                </c:pt>
                <c:pt idx="615">
                  <c:v>-1E-3</c:v>
                </c:pt>
                <c:pt idx="616">
                  <c:v>-1E-3</c:v>
                </c:pt>
                <c:pt idx="617">
                  <c:v>-1E-3</c:v>
                </c:pt>
                <c:pt idx="618">
                  <c:v>-1E-3</c:v>
                </c:pt>
                <c:pt idx="619">
                  <c:v>-1E-3</c:v>
                </c:pt>
                <c:pt idx="620">
                  <c:v>-1E-3</c:v>
                </c:pt>
                <c:pt idx="621">
                  <c:v>-1E-3</c:v>
                </c:pt>
                <c:pt idx="622">
                  <c:v>-1E-3</c:v>
                </c:pt>
                <c:pt idx="623">
                  <c:v>-1E-3</c:v>
                </c:pt>
                <c:pt idx="624">
                  <c:v>-1E-3</c:v>
                </c:pt>
                <c:pt idx="625">
                  <c:v>-1E-3</c:v>
                </c:pt>
                <c:pt idx="626">
                  <c:v>-1E-3</c:v>
                </c:pt>
                <c:pt idx="627">
                  <c:v>-1E-3</c:v>
                </c:pt>
                <c:pt idx="628">
                  <c:v>-1E-3</c:v>
                </c:pt>
                <c:pt idx="629">
                  <c:v>-1E-3</c:v>
                </c:pt>
                <c:pt idx="630">
                  <c:v>-1E-3</c:v>
                </c:pt>
                <c:pt idx="631">
                  <c:v>-1E-3</c:v>
                </c:pt>
                <c:pt idx="632">
                  <c:v>-1E-3</c:v>
                </c:pt>
                <c:pt idx="633">
                  <c:v>-1E-3</c:v>
                </c:pt>
                <c:pt idx="634">
                  <c:v>-1E-3</c:v>
                </c:pt>
                <c:pt idx="635">
                  <c:v>-1E-3</c:v>
                </c:pt>
                <c:pt idx="636">
                  <c:v>-1E-3</c:v>
                </c:pt>
                <c:pt idx="637">
                  <c:v>-1E-3</c:v>
                </c:pt>
                <c:pt idx="638">
                  <c:v>-1E-3</c:v>
                </c:pt>
                <c:pt idx="639">
                  <c:v>-1E-3</c:v>
                </c:pt>
                <c:pt idx="640">
                  <c:v>-1E-3</c:v>
                </c:pt>
                <c:pt idx="641">
                  <c:v>-1E-3</c:v>
                </c:pt>
                <c:pt idx="642">
                  <c:v>-1E-3</c:v>
                </c:pt>
                <c:pt idx="643">
                  <c:v>-1E-3</c:v>
                </c:pt>
                <c:pt idx="644">
                  <c:v>-1E-3</c:v>
                </c:pt>
                <c:pt idx="645">
                  <c:v>-1E-3</c:v>
                </c:pt>
                <c:pt idx="646">
                  <c:v>-1E-3</c:v>
                </c:pt>
                <c:pt idx="647">
                  <c:v>-1E-3</c:v>
                </c:pt>
                <c:pt idx="648">
                  <c:v>-1E-3</c:v>
                </c:pt>
                <c:pt idx="649">
                  <c:v>-1E-3</c:v>
                </c:pt>
                <c:pt idx="650">
                  <c:v>-1E-3</c:v>
                </c:pt>
                <c:pt idx="651">
                  <c:v>-1E-3</c:v>
                </c:pt>
                <c:pt idx="652">
                  <c:v>-1E-3</c:v>
                </c:pt>
                <c:pt idx="653">
                  <c:v>-1E-3</c:v>
                </c:pt>
                <c:pt idx="654">
                  <c:v>-1E-3</c:v>
                </c:pt>
                <c:pt idx="655">
                  <c:v>-1E-3</c:v>
                </c:pt>
                <c:pt idx="656">
                  <c:v>-1E-3</c:v>
                </c:pt>
                <c:pt idx="657">
                  <c:v>-1E-3</c:v>
                </c:pt>
                <c:pt idx="658">
                  <c:v>-1E-3</c:v>
                </c:pt>
                <c:pt idx="659">
                  <c:v>-1E-3</c:v>
                </c:pt>
                <c:pt idx="660">
                  <c:v>-1E-3</c:v>
                </c:pt>
                <c:pt idx="661">
                  <c:v>-1E-3</c:v>
                </c:pt>
                <c:pt idx="662">
                  <c:v>-1E-3</c:v>
                </c:pt>
                <c:pt idx="663">
                  <c:v>-1E-3</c:v>
                </c:pt>
                <c:pt idx="664">
                  <c:v>-1E-3</c:v>
                </c:pt>
                <c:pt idx="665">
                  <c:v>-1E-3</c:v>
                </c:pt>
                <c:pt idx="666">
                  <c:v>-1E-3</c:v>
                </c:pt>
                <c:pt idx="667">
                  <c:v>-1E-3</c:v>
                </c:pt>
                <c:pt idx="668">
                  <c:v>-1E-3</c:v>
                </c:pt>
                <c:pt idx="669">
                  <c:v>-1E-3</c:v>
                </c:pt>
                <c:pt idx="670">
                  <c:v>-1E-3</c:v>
                </c:pt>
                <c:pt idx="671">
                  <c:v>-1E-3</c:v>
                </c:pt>
                <c:pt idx="672">
                  <c:v>-1E-3</c:v>
                </c:pt>
                <c:pt idx="673">
                  <c:v>-1E-3</c:v>
                </c:pt>
                <c:pt idx="674">
                  <c:v>-1E-3</c:v>
                </c:pt>
                <c:pt idx="675">
                  <c:v>-1E-3</c:v>
                </c:pt>
                <c:pt idx="676">
                  <c:v>-1E-3</c:v>
                </c:pt>
                <c:pt idx="677">
                  <c:v>-1E-3</c:v>
                </c:pt>
                <c:pt idx="678">
                  <c:v>-1E-3</c:v>
                </c:pt>
                <c:pt idx="679">
                  <c:v>-1E-3</c:v>
                </c:pt>
                <c:pt idx="680">
                  <c:v>-1E-3</c:v>
                </c:pt>
                <c:pt idx="681">
                  <c:v>-1E-3</c:v>
                </c:pt>
                <c:pt idx="682">
                  <c:v>-1E-3</c:v>
                </c:pt>
                <c:pt idx="683">
                  <c:v>-1E-3</c:v>
                </c:pt>
                <c:pt idx="684">
                  <c:v>-1E-3</c:v>
                </c:pt>
                <c:pt idx="685">
                  <c:v>-1E-3</c:v>
                </c:pt>
                <c:pt idx="686">
                  <c:v>-1E-3</c:v>
                </c:pt>
                <c:pt idx="687">
                  <c:v>-1E-3</c:v>
                </c:pt>
                <c:pt idx="688">
                  <c:v>-1E-3</c:v>
                </c:pt>
                <c:pt idx="689">
                  <c:v>-1E-3</c:v>
                </c:pt>
                <c:pt idx="690">
                  <c:v>-1E-3</c:v>
                </c:pt>
                <c:pt idx="691">
                  <c:v>-1E-3</c:v>
                </c:pt>
                <c:pt idx="692">
                  <c:v>-1E-3</c:v>
                </c:pt>
                <c:pt idx="693">
                  <c:v>-1E-3</c:v>
                </c:pt>
                <c:pt idx="694">
                  <c:v>-1E-3</c:v>
                </c:pt>
                <c:pt idx="695">
                  <c:v>-1E-3</c:v>
                </c:pt>
                <c:pt idx="696">
                  <c:v>-1E-3</c:v>
                </c:pt>
                <c:pt idx="697">
                  <c:v>-1E-3</c:v>
                </c:pt>
                <c:pt idx="698">
                  <c:v>-1E-3</c:v>
                </c:pt>
                <c:pt idx="699">
                  <c:v>-1E-3</c:v>
                </c:pt>
                <c:pt idx="700">
                  <c:v>-1E-3</c:v>
                </c:pt>
                <c:pt idx="701">
                  <c:v>-1E-3</c:v>
                </c:pt>
                <c:pt idx="702">
                  <c:v>-1E-3</c:v>
                </c:pt>
                <c:pt idx="703">
                  <c:v>-1E-3</c:v>
                </c:pt>
                <c:pt idx="704">
                  <c:v>-1E-3</c:v>
                </c:pt>
                <c:pt idx="705">
                  <c:v>-1E-3</c:v>
                </c:pt>
                <c:pt idx="706">
                  <c:v>-1E-3</c:v>
                </c:pt>
                <c:pt idx="707">
                  <c:v>-1E-3</c:v>
                </c:pt>
                <c:pt idx="708">
                  <c:v>-1E-3</c:v>
                </c:pt>
                <c:pt idx="709">
                  <c:v>-1E-3</c:v>
                </c:pt>
                <c:pt idx="710">
                  <c:v>-1E-3</c:v>
                </c:pt>
                <c:pt idx="711">
                  <c:v>-1E-3</c:v>
                </c:pt>
                <c:pt idx="712">
                  <c:v>-1E-3</c:v>
                </c:pt>
                <c:pt idx="713">
                  <c:v>-1E-3</c:v>
                </c:pt>
                <c:pt idx="714">
                  <c:v>-1E-3</c:v>
                </c:pt>
                <c:pt idx="715">
                  <c:v>-1E-3</c:v>
                </c:pt>
                <c:pt idx="716">
                  <c:v>-1E-3</c:v>
                </c:pt>
                <c:pt idx="717">
                  <c:v>-1E-3</c:v>
                </c:pt>
                <c:pt idx="718">
                  <c:v>-1E-3</c:v>
                </c:pt>
                <c:pt idx="719">
                  <c:v>-1E-3</c:v>
                </c:pt>
                <c:pt idx="720">
                  <c:v>-1E-3</c:v>
                </c:pt>
                <c:pt idx="721">
                  <c:v>-1E-3</c:v>
                </c:pt>
                <c:pt idx="722">
                  <c:v>-1E-3</c:v>
                </c:pt>
                <c:pt idx="723">
                  <c:v>-1E-3</c:v>
                </c:pt>
                <c:pt idx="724">
                  <c:v>-1E-3</c:v>
                </c:pt>
                <c:pt idx="725">
                  <c:v>-1E-3</c:v>
                </c:pt>
                <c:pt idx="726">
                  <c:v>-1E-3</c:v>
                </c:pt>
                <c:pt idx="727">
                  <c:v>-1E-3</c:v>
                </c:pt>
                <c:pt idx="728">
                  <c:v>-1E-3</c:v>
                </c:pt>
                <c:pt idx="729">
                  <c:v>-1E-3</c:v>
                </c:pt>
                <c:pt idx="730">
                  <c:v>-1E-3</c:v>
                </c:pt>
                <c:pt idx="731">
                  <c:v>-1E-3</c:v>
                </c:pt>
                <c:pt idx="732">
                  <c:v>-1E-3</c:v>
                </c:pt>
                <c:pt idx="733">
                  <c:v>-1E-3</c:v>
                </c:pt>
                <c:pt idx="734">
                  <c:v>-1E-3</c:v>
                </c:pt>
                <c:pt idx="735">
                  <c:v>-1E-3</c:v>
                </c:pt>
                <c:pt idx="736">
                  <c:v>-1E-3</c:v>
                </c:pt>
                <c:pt idx="737">
                  <c:v>-1E-3</c:v>
                </c:pt>
                <c:pt idx="738">
                  <c:v>-1E-3</c:v>
                </c:pt>
                <c:pt idx="739">
                  <c:v>-1E-3</c:v>
                </c:pt>
                <c:pt idx="740">
                  <c:v>-1E-3</c:v>
                </c:pt>
                <c:pt idx="741">
                  <c:v>-1E-3</c:v>
                </c:pt>
                <c:pt idx="742">
                  <c:v>-1E-3</c:v>
                </c:pt>
                <c:pt idx="743">
                  <c:v>-1E-3</c:v>
                </c:pt>
                <c:pt idx="744">
                  <c:v>-1E-3</c:v>
                </c:pt>
                <c:pt idx="745">
                  <c:v>-1E-3</c:v>
                </c:pt>
                <c:pt idx="746">
                  <c:v>-1E-3</c:v>
                </c:pt>
                <c:pt idx="747">
                  <c:v>-1E-3</c:v>
                </c:pt>
                <c:pt idx="748">
                  <c:v>-1E-3</c:v>
                </c:pt>
                <c:pt idx="749">
                  <c:v>-1E-3</c:v>
                </c:pt>
                <c:pt idx="750">
                  <c:v>-1E-3</c:v>
                </c:pt>
                <c:pt idx="751">
                  <c:v>-1E-3</c:v>
                </c:pt>
                <c:pt idx="752">
                  <c:v>-1E-3</c:v>
                </c:pt>
                <c:pt idx="753">
                  <c:v>-1E-3</c:v>
                </c:pt>
                <c:pt idx="754">
                  <c:v>-1E-3</c:v>
                </c:pt>
                <c:pt idx="755">
                  <c:v>-1E-3</c:v>
                </c:pt>
                <c:pt idx="756">
                  <c:v>-1E-3</c:v>
                </c:pt>
                <c:pt idx="757">
                  <c:v>-1E-3</c:v>
                </c:pt>
                <c:pt idx="758">
                  <c:v>-1E-3</c:v>
                </c:pt>
                <c:pt idx="759">
                  <c:v>-1E-3</c:v>
                </c:pt>
                <c:pt idx="760">
                  <c:v>-1E-3</c:v>
                </c:pt>
                <c:pt idx="761">
                  <c:v>-1E-3</c:v>
                </c:pt>
                <c:pt idx="762">
                  <c:v>-1E-3</c:v>
                </c:pt>
                <c:pt idx="763">
                  <c:v>-1E-3</c:v>
                </c:pt>
                <c:pt idx="764">
                  <c:v>-1E-3</c:v>
                </c:pt>
                <c:pt idx="765">
                  <c:v>-1E-3</c:v>
                </c:pt>
                <c:pt idx="766">
                  <c:v>-1E-3</c:v>
                </c:pt>
                <c:pt idx="767">
                  <c:v>-1E-3</c:v>
                </c:pt>
                <c:pt idx="768">
                  <c:v>-1E-3</c:v>
                </c:pt>
                <c:pt idx="769">
                  <c:v>-1E-3</c:v>
                </c:pt>
                <c:pt idx="770">
                  <c:v>-1E-3</c:v>
                </c:pt>
                <c:pt idx="771">
                  <c:v>-1E-3</c:v>
                </c:pt>
                <c:pt idx="772">
                  <c:v>-1E-3</c:v>
                </c:pt>
                <c:pt idx="773">
                  <c:v>-1E-3</c:v>
                </c:pt>
                <c:pt idx="774">
                  <c:v>-1E-3</c:v>
                </c:pt>
                <c:pt idx="775">
                  <c:v>-1E-3</c:v>
                </c:pt>
                <c:pt idx="776">
                  <c:v>-1E-3</c:v>
                </c:pt>
                <c:pt idx="777">
                  <c:v>-1E-3</c:v>
                </c:pt>
                <c:pt idx="778">
                  <c:v>-1E-3</c:v>
                </c:pt>
                <c:pt idx="779">
                  <c:v>-1E-3</c:v>
                </c:pt>
                <c:pt idx="780">
                  <c:v>-1E-3</c:v>
                </c:pt>
                <c:pt idx="781">
                  <c:v>-1E-3</c:v>
                </c:pt>
                <c:pt idx="782">
                  <c:v>-1E-3</c:v>
                </c:pt>
                <c:pt idx="783">
                  <c:v>-1E-3</c:v>
                </c:pt>
                <c:pt idx="784">
                  <c:v>-1E-3</c:v>
                </c:pt>
                <c:pt idx="785">
                  <c:v>-1E-3</c:v>
                </c:pt>
                <c:pt idx="786">
                  <c:v>-1E-3</c:v>
                </c:pt>
                <c:pt idx="787">
                  <c:v>-1E-3</c:v>
                </c:pt>
                <c:pt idx="788">
                  <c:v>-1E-3</c:v>
                </c:pt>
                <c:pt idx="789">
                  <c:v>-1E-3</c:v>
                </c:pt>
                <c:pt idx="790">
                  <c:v>-1E-3</c:v>
                </c:pt>
                <c:pt idx="791">
                  <c:v>-1E-3</c:v>
                </c:pt>
                <c:pt idx="792">
                  <c:v>-1E-3</c:v>
                </c:pt>
                <c:pt idx="793">
                  <c:v>-1E-3</c:v>
                </c:pt>
                <c:pt idx="794">
                  <c:v>-1E-3</c:v>
                </c:pt>
                <c:pt idx="795">
                  <c:v>-1E-3</c:v>
                </c:pt>
                <c:pt idx="796">
                  <c:v>-1E-3</c:v>
                </c:pt>
                <c:pt idx="797">
                  <c:v>-1E-3</c:v>
                </c:pt>
                <c:pt idx="798">
                  <c:v>-1E-3</c:v>
                </c:pt>
                <c:pt idx="799">
                  <c:v>-1E-3</c:v>
                </c:pt>
                <c:pt idx="800">
                  <c:v>-1E-3</c:v>
                </c:pt>
                <c:pt idx="801">
                  <c:v>-1E-3</c:v>
                </c:pt>
                <c:pt idx="802">
                  <c:v>-1E-3</c:v>
                </c:pt>
                <c:pt idx="803">
                  <c:v>-1E-3</c:v>
                </c:pt>
                <c:pt idx="804">
                  <c:v>-1E-3</c:v>
                </c:pt>
                <c:pt idx="805">
                  <c:v>-1E-3</c:v>
                </c:pt>
                <c:pt idx="806">
                  <c:v>-1E-3</c:v>
                </c:pt>
                <c:pt idx="807">
                  <c:v>-1E-3</c:v>
                </c:pt>
                <c:pt idx="808">
                  <c:v>-1E-3</c:v>
                </c:pt>
                <c:pt idx="809">
                  <c:v>-1E-3</c:v>
                </c:pt>
                <c:pt idx="810">
                  <c:v>-1E-3</c:v>
                </c:pt>
                <c:pt idx="811">
                  <c:v>-1E-3</c:v>
                </c:pt>
                <c:pt idx="812">
                  <c:v>-1E-3</c:v>
                </c:pt>
                <c:pt idx="813">
                  <c:v>-1E-3</c:v>
                </c:pt>
                <c:pt idx="814">
                  <c:v>-1E-3</c:v>
                </c:pt>
                <c:pt idx="815">
                  <c:v>-1E-3</c:v>
                </c:pt>
                <c:pt idx="816">
                  <c:v>-1E-3</c:v>
                </c:pt>
                <c:pt idx="817">
                  <c:v>-1E-3</c:v>
                </c:pt>
                <c:pt idx="818">
                  <c:v>-1E-3</c:v>
                </c:pt>
                <c:pt idx="819">
                  <c:v>-1E-3</c:v>
                </c:pt>
                <c:pt idx="820">
                  <c:v>-1E-3</c:v>
                </c:pt>
                <c:pt idx="821">
                  <c:v>-1E-3</c:v>
                </c:pt>
                <c:pt idx="822">
                  <c:v>-1E-3</c:v>
                </c:pt>
                <c:pt idx="823">
                  <c:v>-1E-3</c:v>
                </c:pt>
                <c:pt idx="824">
                  <c:v>-1E-3</c:v>
                </c:pt>
                <c:pt idx="825">
                  <c:v>-1E-3</c:v>
                </c:pt>
                <c:pt idx="826">
                  <c:v>-1E-3</c:v>
                </c:pt>
                <c:pt idx="827">
                  <c:v>-1E-3</c:v>
                </c:pt>
                <c:pt idx="828">
                  <c:v>-1E-3</c:v>
                </c:pt>
                <c:pt idx="829">
                  <c:v>-1E-3</c:v>
                </c:pt>
                <c:pt idx="830">
                  <c:v>-1E-3</c:v>
                </c:pt>
                <c:pt idx="831">
                  <c:v>-1E-3</c:v>
                </c:pt>
                <c:pt idx="832">
                  <c:v>-1E-3</c:v>
                </c:pt>
                <c:pt idx="833">
                  <c:v>-1E-3</c:v>
                </c:pt>
                <c:pt idx="834">
                  <c:v>-1E-3</c:v>
                </c:pt>
                <c:pt idx="835">
                  <c:v>-1E-3</c:v>
                </c:pt>
                <c:pt idx="836">
                  <c:v>-1E-3</c:v>
                </c:pt>
                <c:pt idx="837">
                  <c:v>-1E-3</c:v>
                </c:pt>
                <c:pt idx="838">
                  <c:v>-1E-3</c:v>
                </c:pt>
                <c:pt idx="839">
                  <c:v>-1E-3</c:v>
                </c:pt>
                <c:pt idx="840">
                  <c:v>-1E-3</c:v>
                </c:pt>
                <c:pt idx="841">
                  <c:v>-1E-3</c:v>
                </c:pt>
                <c:pt idx="842">
                  <c:v>-1E-3</c:v>
                </c:pt>
                <c:pt idx="843">
                  <c:v>-1E-3</c:v>
                </c:pt>
                <c:pt idx="844">
                  <c:v>-1E-3</c:v>
                </c:pt>
                <c:pt idx="845">
                  <c:v>-1E-3</c:v>
                </c:pt>
                <c:pt idx="846">
                  <c:v>-1E-3</c:v>
                </c:pt>
                <c:pt idx="847">
                  <c:v>-1E-3</c:v>
                </c:pt>
                <c:pt idx="848">
                  <c:v>-1E-3</c:v>
                </c:pt>
                <c:pt idx="849">
                  <c:v>-1E-3</c:v>
                </c:pt>
                <c:pt idx="850">
                  <c:v>-1E-3</c:v>
                </c:pt>
                <c:pt idx="851">
                  <c:v>-1E-3</c:v>
                </c:pt>
                <c:pt idx="852">
                  <c:v>-1E-3</c:v>
                </c:pt>
                <c:pt idx="853">
                  <c:v>-1E-3</c:v>
                </c:pt>
                <c:pt idx="854">
                  <c:v>-1E-3</c:v>
                </c:pt>
                <c:pt idx="855">
                  <c:v>-1E-3</c:v>
                </c:pt>
                <c:pt idx="856">
                  <c:v>-1E-3</c:v>
                </c:pt>
                <c:pt idx="857">
                  <c:v>-1E-3</c:v>
                </c:pt>
                <c:pt idx="858">
                  <c:v>-1E-3</c:v>
                </c:pt>
                <c:pt idx="859">
                  <c:v>-1E-3</c:v>
                </c:pt>
                <c:pt idx="860">
                  <c:v>-1E-3</c:v>
                </c:pt>
                <c:pt idx="861">
                  <c:v>-1E-3</c:v>
                </c:pt>
                <c:pt idx="862">
                  <c:v>-1E-3</c:v>
                </c:pt>
                <c:pt idx="863">
                  <c:v>-1E-3</c:v>
                </c:pt>
                <c:pt idx="864">
                  <c:v>-1E-3</c:v>
                </c:pt>
                <c:pt idx="865">
                  <c:v>-1E-3</c:v>
                </c:pt>
                <c:pt idx="866">
                  <c:v>-1E-3</c:v>
                </c:pt>
                <c:pt idx="867">
                  <c:v>-1E-3</c:v>
                </c:pt>
                <c:pt idx="868">
                  <c:v>-1E-3</c:v>
                </c:pt>
                <c:pt idx="869">
                  <c:v>-1E-3</c:v>
                </c:pt>
                <c:pt idx="870">
                  <c:v>-1E-3</c:v>
                </c:pt>
                <c:pt idx="871">
                  <c:v>-1E-3</c:v>
                </c:pt>
                <c:pt idx="872">
                  <c:v>-1E-3</c:v>
                </c:pt>
                <c:pt idx="873">
                  <c:v>-1E-3</c:v>
                </c:pt>
                <c:pt idx="874">
                  <c:v>-1E-3</c:v>
                </c:pt>
                <c:pt idx="875">
                  <c:v>-1E-3</c:v>
                </c:pt>
                <c:pt idx="876">
                  <c:v>-1E-3</c:v>
                </c:pt>
                <c:pt idx="877">
                  <c:v>-1E-3</c:v>
                </c:pt>
                <c:pt idx="878">
                  <c:v>-1E-3</c:v>
                </c:pt>
                <c:pt idx="879">
                  <c:v>-1E-3</c:v>
                </c:pt>
                <c:pt idx="880">
                  <c:v>-1E-3</c:v>
                </c:pt>
                <c:pt idx="881">
                  <c:v>-1E-3</c:v>
                </c:pt>
                <c:pt idx="882">
                  <c:v>-1E-3</c:v>
                </c:pt>
                <c:pt idx="883">
                  <c:v>-1E-3</c:v>
                </c:pt>
                <c:pt idx="884">
                  <c:v>-1E-3</c:v>
                </c:pt>
                <c:pt idx="885">
                  <c:v>-1E-3</c:v>
                </c:pt>
                <c:pt idx="886">
                  <c:v>-1E-3</c:v>
                </c:pt>
                <c:pt idx="887">
                  <c:v>-1E-3</c:v>
                </c:pt>
                <c:pt idx="888">
                  <c:v>-1E-3</c:v>
                </c:pt>
                <c:pt idx="889">
                  <c:v>-1E-3</c:v>
                </c:pt>
                <c:pt idx="890">
                  <c:v>-1E-3</c:v>
                </c:pt>
                <c:pt idx="891">
                  <c:v>-1E-3</c:v>
                </c:pt>
                <c:pt idx="892">
                  <c:v>-1E-3</c:v>
                </c:pt>
                <c:pt idx="893">
                  <c:v>-1E-3</c:v>
                </c:pt>
                <c:pt idx="894">
                  <c:v>-1E-3</c:v>
                </c:pt>
                <c:pt idx="895">
                  <c:v>-1E-3</c:v>
                </c:pt>
                <c:pt idx="896">
                  <c:v>-1E-3</c:v>
                </c:pt>
                <c:pt idx="897">
                  <c:v>-1E-3</c:v>
                </c:pt>
                <c:pt idx="898">
                  <c:v>-1E-3</c:v>
                </c:pt>
                <c:pt idx="899">
                  <c:v>-1E-3</c:v>
                </c:pt>
                <c:pt idx="900">
                  <c:v>-1E-3</c:v>
                </c:pt>
                <c:pt idx="901">
                  <c:v>-1E-3</c:v>
                </c:pt>
                <c:pt idx="902">
                  <c:v>-1E-3</c:v>
                </c:pt>
                <c:pt idx="903">
                  <c:v>-1E-3</c:v>
                </c:pt>
                <c:pt idx="904">
                  <c:v>-1E-3</c:v>
                </c:pt>
                <c:pt idx="905">
                  <c:v>-1E-3</c:v>
                </c:pt>
                <c:pt idx="906">
                  <c:v>-1E-3</c:v>
                </c:pt>
                <c:pt idx="907">
                  <c:v>-1E-3</c:v>
                </c:pt>
                <c:pt idx="908">
                  <c:v>-1E-3</c:v>
                </c:pt>
                <c:pt idx="909">
                  <c:v>-1E-3</c:v>
                </c:pt>
                <c:pt idx="910">
                  <c:v>-1E-3</c:v>
                </c:pt>
                <c:pt idx="911">
                  <c:v>-1E-3</c:v>
                </c:pt>
                <c:pt idx="912">
                  <c:v>-1E-3</c:v>
                </c:pt>
                <c:pt idx="913">
                  <c:v>-1E-3</c:v>
                </c:pt>
                <c:pt idx="914">
                  <c:v>-1E-3</c:v>
                </c:pt>
                <c:pt idx="915">
                  <c:v>-1E-3</c:v>
                </c:pt>
                <c:pt idx="916">
                  <c:v>-1E-3</c:v>
                </c:pt>
                <c:pt idx="917">
                  <c:v>-1E-3</c:v>
                </c:pt>
                <c:pt idx="918">
                  <c:v>-1E-3</c:v>
                </c:pt>
                <c:pt idx="919">
                  <c:v>-1E-3</c:v>
                </c:pt>
                <c:pt idx="920">
                  <c:v>-1E-3</c:v>
                </c:pt>
                <c:pt idx="921">
                  <c:v>-1E-3</c:v>
                </c:pt>
                <c:pt idx="922">
                  <c:v>-1E-3</c:v>
                </c:pt>
                <c:pt idx="923">
                  <c:v>-1E-3</c:v>
                </c:pt>
                <c:pt idx="924">
                  <c:v>-1E-3</c:v>
                </c:pt>
                <c:pt idx="925">
                  <c:v>-1E-3</c:v>
                </c:pt>
                <c:pt idx="926">
                  <c:v>-1E-3</c:v>
                </c:pt>
                <c:pt idx="927">
                  <c:v>-1E-3</c:v>
                </c:pt>
                <c:pt idx="928">
                  <c:v>-1E-3</c:v>
                </c:pt>
                <c:pt idx="929">
                  <c:v>-1E-3</c:v>
                </c:pt>
                <c:pt idx="930">
                  <c:v>-1E-3</c:v>
                </c:pt>
                <c:pt idx="931">
                  <c:v>-1E-3</c:v>
                </c:pt>
                <c:pt idx="932">
                  <c:v>-1E-3</c:v>
                </c:pt>
                <c:pt idx="933">
                  <c:v>-1E-3</c:v>
                </c:pt>
                <c:pt idx="934">
                  <c:v>-1E-3</c:v>
                </c:pt>
                <c:pt idx="935">
                  <c:v>-1E-3</c:v>
                </c:pt>
                <c:pt idx="936">
                  <c:v>-1E-3</c:v>
                </c:pt>
                <c:pt idx="937">
                  <c:v>-1E-3</c:v>
                </c:pt>
                <c:pt idx="938">
                  <c:v>-1E-3</c:v>
                </c:pt>
                <c:pt idx="939">
                  <c:v>-1E-3</c:v>
                </c:pt>
                <c:pt idx="940">
                  <c:v>-1E-3</c:v>
                </c:pt>
                <c:pt idx="941">
                  <c:v>-1E-3</c:v>
                </c:pt>
                <c:pt idx="942">
                  <c:v>-1E-3</c:v>
                </c:pt>
                <c:pt idx="943">
                  <c:v>-1E-3</c:v>
                </c:pt>
                <c:pt idx="944">
                  <c:v>-1E-3</c:v>
                </c:pt>
                <c:pt idx="945">
                  <c:v>-1E-3</c:v>
                </c:pt>
                <c:pt idx="946">
                  <c:v>-1E-3</c:v>
                </c:pt>
                <c:pt idx="947">
                  <c:v>-1E-3</c:v>
                </c:pt>
                <c:pt idx="948">
                  <c:v>-1E-3</c:v>
                </c:pt>
                <c:pt idx="949">
                  <c:v>-1E-3</c:v>
                </c:pt>
                <c:pt idx="950">
                  <c:v>-1E-3</c:v>
                </c:pt>
                <c:pt idx="951">
                  <c:v>-1E-3</c:v>
                </c:pt>
                <c:pt idx="952">
                  <c:v>-1E-3</c:v>
                </c:pt>
                <c:pt idx="953">
                  <c:v>-1E-3</c:v>
                </c:pt>
                <c:pt idx="954">
                  <c:v>-1E-3</c:v>
                </c:pt>
                <c:pt idx="955">
                  <c:v>-1E-3</c:v>
                </c:pt>
                <c:pt idx="956">
                  <c:v>-1E-3</c:v>
                </c:pt>
                <c:pt idx="957">
                  <c:v>-1E-3</c:v>
                </c:pt>
                <c:pt idx="958">
                  <c:v>-1E-3</c:v>
                </c:pt>
                <c:pt idx="959">
                  <c:v>-1E-3</c:v>
                </c:pt>
                <c:pt idx="960">
                  <c:v>-1E-3</c:v>
                </c:pt>
                <c:pt idx="961">
                  <c:v>-1E-3</c:v>
                </c:pt>
                <c:pt idx="962">
                  <c:v>-1E-3</c:v>
                </c:pt>
                <c:pt idx="963">
                  <c:v>-1E-3</c:v>
                </c:pt>
                <c:pt idx="964">
                  <c:v>-1E-3</c:v>
                </c:pt>
                <c:pt idx="965">
                  <c:v>-1E-3</c:v>
                </c:pt>
                <c:pt idx="966">
                  <c:v>-1E-3</c:v>
                </c:pt>
                <c:pt idx="967">
                  <c:v>-1E-3</c:v>
                </c:pt>
                <c:pt idx="968">
                  <c:v>-1E-3</c:v>
                </c:pt>
                <c:pt idx="969">
                  <c:v>-1E-3</c:v>
                </c:pt>
                <c:pt idx="970">
                  <c:v>-1E-3</c:v>
                </c:pt>
                <c:pt idx="971">
                  <c:v>-1E-3</c:v>
                </c:pt>
                <c:pt idx="972">
                  <c:v>-1E-3</c:v>
                </c:pt>
                <c:pt idx="973">
                  <c:v>-1E-3</c:v>
                </c:pt>
                <c:pt idx="974">
                  <c:v>-1E-3</c:v>
                </c:pt>
                <c:pt idx="975">
                  <c:v>-1E-3</c:v>
                </c:pt>
                <c:pt idx="976">
                  <c:v>-1E-3</c:v>
                </c:pt>
                <c:pt idx="977">
                  <c:v>-1E-3</c:v>
                </c:pt>
                <c:pt idx="978">
                  <c:v>-1E-3</c:v>
                </c:pt>
                <c:pt idx="979">
                  <c:v>-1E-3</c:v>
                </c:pt>
                <c:pt idx="980">
                  <c:v>-1E-3</c:v>
                </c:pt>
                <c:pt idx="981">
                  <c:v>-1E-3</c:v>
                </c:pt>
                <c:pt idx="982">
                  <c:v>-1E-3</c:v>
                </c:pt>
                <c:pt idx="983">
                  <c:v>-1E-3</c:v>
                </c:pt>
                <c:pt idx="984">
                  <c:v>-1E-3</c:v>
                </c:pt>
                <c:pt idx="985">
                  <c:v>-1E-3</c:v>
                </c:pt>
                <c:pt idx="986">
                  <c:v>-1E-3</c:v>
                </c:pt>
                <c:pt idx="987">
                  <c:v>-1E-3</c:v>
                </c:pt>
                <c:pt idx="988">
                  <c:v>-1E-3</c:v>
                </c:pt>
                <c:pt idx="989">
                  <c:v>-1E-3</c:v>
                </c:pt>
                <c:pt idx="990">
                  <c:v>-1E-3</c:v>
                </c:pt>
                <c:pt idx="991">
                  <c:v>-1E-3</c:v>
                </c:pt>
                <c:pt idx="992">
                  <c:v>-1E-3</c:v>
                </c:pt>
                <c:pt idx="993">
                  <c:v>-1E-3</c:v>
                </c:pt>
                <c:pt idx="994">
                  <c:v>-1E-3</c:v>
                </c:pt>
                <c:pt idx="995">
                  <c:v>-1E-3</c:v>
                </c:pt>
                <c:pt idx="996">
                  <c:v>-1E-3</c:v>
                </c:pt>
                <c:pt idx="997">
                  <c:v>-1E-3</c:v>
                </c:pt>
                <c:pt idx="998">
                  <c:v>-1E-3</c:v>
                </c:pt>
                <c:pt idx="999">
                  <c:v>-1E-3</c:v>
                </c:pt>
                <c:pt idx="1000">
                  <c:v>-1E-3</c:v>
                </c:pt>
                <c:pt idx="1001">
                  <c:v>-1E-3</c:v>
                </c:pt>
                <c:pt idx="1002">
                  <c:v>-1E-3</c:v>
                </c:pt>
                <c:pt idx="1003">
                  <c:v>-1E-3</c:v>
                </c:pt>
                <c:pt idx="1004">
                  <c:v>-1E-3</c:v>
                </c:pt>
                <c:pt idx="1005">
                  <c:v>-1E-3</c:v>
                </c:pt>
                <c:pt idx="1006">
                  <c:v>-1E-3</c:v>
                </c:pt>
                <c:pt idx="1007">
                  <c:v>-1E-3</c:v>
                </c:pt>
                <c:pt idx="1008">
                  <c:v>-1E-3</c:v>
                </c:pt>
                <c:pt idx="1009">
                  <c:v>-1E-3</c:v>
                </c:pt>
                <c:pt idx="1010">
                  <c:v>-1E-3</c:v>
                </c:pt>
                <c:pt idx="1011">
                  <c:v>-1E-3</c:v>
                </c:pt>
                <c:pt idx="1012">
                  <c:v>-1E-3</c:v>
                </c:pt>
                <c:pt idx="1013">
                  <c:v>-1E-3</c:v>
                </c:pt>
                <c:pt idx="1014">
                  <c:v>-1E-3</c:v>
                </c:pt>
                <c:pt idx="1015">
                  <c:v>-1E-3</c:v>
                </c:pt>
                <c:pt idx="1016">
                  <c:v>-1E-3</c:v>
                </c:pt>
                <c:pt idx="1017">
                  <c:v>-1E-3</c:v>
                </c:pt>
                <c:pt idx="1018">
                  <c:v>-1E-3</c:v>
                </c:pt>
                <c:pt idx="1019">
                  <c:v>-1E-3</c:v>
                </c:pt>
                <c:pt idx="1020">
                  <c:v>-1E-3</c:v>
                </c:pt>
                <c:pt idx="1021">
                  <c:v>-1E-3</c:v>
                </c:pt>
                <c:pt idx="1022">
                  <c:v>-1E-3</c:v>
                </c:pt>
                <c:pt idx="1023">
                  <c:v>-1E-3</c:v>
                </c:pt>
                <c:pt idx="1024">
                  <c:v>-1E-3</c:v>
                </c:pt>
                <c:pt idx="1025">
                  <c:v>-1E-3</c:v>
                </c:pt>
                <c:pt idx="1026">
                  <c:v>-1E-3</c:v>
                </c:pt>
                <c:pt idx="1027">
                  <c:v>-1E-3</c:v>
                </c:pt>
                <c:pt idx="1028">
                  <c:v>-1E-3</c:v>
                </c:pt>
                <c:pt idx="1029">
                  <c:v>-1E-3</c:v>
                </c:pt>
                <c:pt idx="1030">
                  <c:v>-1E-3</c:v>
                </c:pt>
                <c:pt idx="1031">
                  <c:v>-1E-3</c:v>
                </c:pt>
                <c:pt idx="1032">
                  <c:v>-1E-3</c:v>
                </c:pt>
                <c:pt idx="1033">
                  <c:v>-1E-3</c:v>
                </c:pt>
                <c:pt idx="1034">
                  <c:v>-1E-3</c:v>
                </c:pt>
                <c:pt idx="1035">
                  <c:v>-1E-3</c:v>
                </c:pt>
                <c:pt idx="1036">
                  <c:v>-1E-3</c:v>
                </c:pt>
                <c:pt idx="1037">
                  <c:v>-1E-3</c:v>
                </c:pt>
                <c:pt idx="1038">
                  <c:v>-1E-3</c:v>
                </c:pt>
                <c:pt idx="1039">
                  <c:v>-1E-3</c:v>
                </c:pt>
                <c:pt idx="1040">
                  <c:v>-1E-3</c:v>
                </c:pt>
                <c:pt idx="1041">
                  <c:v>-1E-3</c:v>
                </c:pt>
                <c:pt idx="1042">
                  <c:v>-1E-3</c:v>
                </c:pt>
                <c:pt idx="1043">
                  <c:v>-1E-3</c:v>
                </c:pt>
                <c:pt idx="1044">
                  <c:v>-1E-3</c:v>
                </c:pt>
                <c:pt idx="1045">
                  <c:v>-1E-3</c:v>
                </c:pt>
                <c:pt idx="1046">
                  <c:v>-1E-3</c:v>
                </c:pt>
                <c:pt idx="1047">
                  <c:v>-1E-3</c:v>
                </c:pt>
                <c:pt idx="1048">
                  <c:v>-1E-3</c:v>
                </c:pt>
                <c:pt idx="1049">
                  <c:v>-1E-3</c:v>
                </c:pt>
                <c:pt idx="1050">
                  <c:v>-1E-3</c:v>
                </c:pt>
                <c:pt idx="1051">
                  <c:v>-1E-3</c:v>
                </c:pt>
                <c:pt idx="1052">
                  <c:v>-1E-3</c:v>
                </c:pt>
                <c:pt idx="1053">
                  <c:v>-1E-3</c:v>
                </c:pt>
                <c:pt idx="1054">
                  <c:v>-1E-3</c:v>
                </c:pt>
                <c:pt idx="1055">
                  <c:v>-1E-3</c:v>
                </c:pt>
                <c:pt idx="1056">
                  <c:v>-1E-3</c:v>
                </c:pt>
                <c:pt idx="1057">
                  <c:v>-1E-3</c:v>
                </c:pt>
                <c:pt idx="1058">
                  <c:v>-1E-3</c:v>
                </c:pt>
                <c:pt idx="1059">
                  <c:v>-1E-3</c:v>
                </c:pt>
                <c:pt idx="1060">
                  <c:v>-1E-3</c:v>
                </c:pt>
                <c:pt idx="1061">
                  <c:v>-1E-3</c:v>
                </c:pt>
                <c:pt idx="1062">
                  <c:v>-1E-3</c:v>
                </c:pt>
                <c:pt idx="1063">
                  <c:v>-1E-3</c:v>
                </c:pt>
                <c:pt idx="1064">
                  <c:v>-1E-3</c:v>
                </c:pt>
                <c:pt idx="1065">
                  <c:v>-1E-3</c:v>
                </c:pt>
                <c:pt idx="1066">
                  <c:v>-1E-3</c:v>
                </c:pt>
                <c:pt idx="1067">
                  <c:v>-1E-3</c:v>
                </c:pt>
                <c:pt idx="1068">
                  <c:v>-1E-3</c:v>
                </c:pt>
                <c:pt idx="1069">
                  <c:v>-1E-3</c:v>
                </c:pt>
                <c:pt idx="1070">
                  <c:v>-1E-3</c:v>
                </c:pt>
                <c:pt idx="1071">
                  <c:v>-1E-3</c:v>
                </c:pt>
                <c:pt idx="1072">
                  <c:v>-1E-3</c:v>
                </c:pt>
                <c:pt idx="1073">
                  <c:v>-1E-3</c:v>
                </c:pt>
                <c:pt idx="1074">
                  <c:v>-1E-3</c:v>
                </c:pt>
                <c:pt idx="1075">
                  <c:v>-1E-3</c:v>
                </c:pt>
                <c:pt idx="1076">
                  <c:v>-1E-3</c:v>
                </c:pt>
                <c:pt idx="1077">
                  <c:v>-1E-3</c:v>
                </c:pt>
                <c:pt idx="1078">
                  <c:v>-1E-3</c:v>
                </c:pt>
                <c:pt idx="1079">
                  <c:v>-1E-3</c:v>
                </c:pt>
                <c:pt idx="1080">
                  <c:v>-1E-3</c:v>
                </c:pt>
                <c:pt idx="1081">
                  <c:v>-1E-3</c:v>
                </c:pt>
                <c:pt idx="1082">
                  <c:v>-1E-3</c:v>
                </c:pt>
                <c:pt idx="1083">
                  <c:v>-1E-3</c:v>
                </c:pt>
                <c:pt idx="1084">
                  <c:v>-1E-3</c:v>
                </c:pt>
                <c:pt idx="1085">
                  <c:v>-1E-3</c:v>
                </c:pt>
                <c:pt idx="1086">
                  <c:v>-1E-3</c:v>
                </c:pt>
                <c:pt idx="1087">
                  <c:v>-1E-3</c:v>
                </c:pt>
                <c:pt idx="1088">
                  <c:v>-1E-3</c:v>
                </c:pt>
                <c:pt idx="1089">
                  <c:v>-1E-3</c:v>
                </c:pt>
                <c:pt idx="1090">
                  <c:v>-1E-3</c:v>
                </c:pt>
                <c:pt idx="1091">
                  <c:v>-1E-3</c:v>
                </c:pt>
                <c:pt idx="1092">
                  <c:v>-1E-3</c:v>
                </c:pt>
                <c:pt idx="1093">
                  <c:v>-1E-3</c:v>
                </c:pt>
                <c:pt idx="1094">
                  <c:v>-1E-3</c:v>
                </c:pt>
                <c:pt idx="1095">
                  <c:v>-1E-3</c:v>
                </c:pt>
                <c:pt idx="1096">
                  <c:v>-1E-3</c:v>
                </c:pt>
                <c:pt idx="1097">
                  <c:v>-1E-3</c:v>
                </c:pt>
                <c:pt idx="1098">
                  <c:v>-1E-3</c:v>
                </c:pt>
                <c:pt idx="1099">
                  <c:v>-1E-3</c:v>
                </c:pt>
                <c:pt idx="1100">
                  <c:v>-1E-3</c:v>
                </c:pt>
                <c:pt idx="1101">
                  <c:v>-1E-3</c:v>
                </c:pt>
                <c:pt idx="1102">
                  <c:v>-1E-3</c:v>
                </c:pt>
                <c:pt idx="1103">
                  <c:v>-1E-3</c:v>
                </c:pt>
                <c:pt idx="1104">
                  <c:v>-1E-3</c:v>
                </c:pt>
                <c:pt idx="1105">
                  <c:v>-1E-3</c:v>
                </c:pt>
                <c:pt idx="1106">
                  <c:v>-1E-3</c:v>
                </c:pt>
                <c:pt idx="1107">
                  <c:v>-1E-3</c:v>
                </c:pt>
                <c:pt idx="1108">
                  <c:v>-1E-3</c:v>
                </c:pt>
                <c:pt idx="1109">
                  <c:v>-1E-3</c:v>
                </c:pt>
                <c:pt idx="1110">
                  <c:v>-1E-3</c:v>
                </c:pt>
                <c:pt idx="1111">
                  <c:v>-1E-3</c:v>
                </c:pt>
                <c:pt idx="1112">
                  <c:v>-1E-3</c:v>
                </c:pt>
                <c:pt idx="1113">
                  <c:v>-1E-3</c:v>
                </c:pt>
                <c:pt idx="1114">
                  <c:v>-1E-3</c:v>
                </c:pt>
                <c:pt idx="1115">
                  <c:v>-1E-3</c:v>
                </c:pt>
                <c:pt idx="1116">
                  <c:v>-1E-3</c:v>
                </c:pt>
                <c:pt idx="1117">
                  <c:v>-1E-3</c:v>
                </c:pt>
                <c:pt idx="1118">
                  <c:v>-1E-3</c:v>
                </c:pt>
                <c:pt idx="1119">
                  <c:v>-1E-3</c:v>
                </c:pt>
                <c:pt idx="1120">
                  <c:v>-1E-3</c:v>
                </c:pt>
                <c:pt idx="1121">
                  <c:v>-1E-3</c:v>
                </c:pt>
                <c:pt idx="1122">
                  <c:v>-1E-3</c:v>
                </c:pt>
                <c:pt idx="1123">
                  <c:v>-1E-3</c:v>
                </c:pt>
                <c:pt idx="1124">
                  <c:v>-1E-3</c:v>
                </c:pt>
                <c:pt idx="1125">
                  <c:v>-1E-3</c:v>
                </c:pt>
                <c:pt idx="1126">
                  <c:v>-1E-3</c:v>
                </c:pt>
                <c:pt idx="1127">
                  <c:v>-1E-3</c:v>
                </c:pt>
                <c:pt idx="1128">
                  <c:v>-1E-3</c:v>
                </c:pt>
                <c:pt idx="1129">
                  <c:v>-1E-3</c:v>
                </c:pt>
                <c:pt idx="1130">
                  <c:v>-1E-3</c:v>
                </c:pt>
                <c:pt idx="1131">
                  <c:v>-1E-3</c:v>
                </c:pt>
                <c:pt idx="1132">
                  <c:v>-1E-3</c:v>
                </c:pt>
                <c:pt idx="1133">
                  <c:v>-1E-3</c:v>
                </c:pt>
                <c:pt idx="1134">
                  <c:v>-1E-3</c:v>
                </c:pt>
                <c:pt idx="1135">
                  <c:v>-1E-3</c:v>
                </c:pt>
                <c:pt idx="1136">
                  <c:v>-1E-3</c:v>
                </c:pt>
                <c:pt idx="1137">
                  <c:v>-1E-3</c:v>
                </c:pt>
                <c:pt idx="1138">
                  <c:v>-1E-3</c:v>
                </c:pt>
                <c:pt idx="1139">
                  <c:v>-1E-3</c:v>
                </c:pt>
                <c:pt idx="1140">
                  <c:v>-1E-3</c:v>
                </c:pt>
                <c:pt idx="1141">
                  <c:v>-1E-3</c:v>
                </c:pt>
                <c:pt idx="1142">
                  <c:v>-1E-3</c:v>
                </c:pt>
                <c:pt idx="1143">
                  <c:v>-1E-3</c:v>
                </c:pt>
                <c:pt idx="1144">
                  <c:v>-1E-3</c:v>
                </c:pt>
                <c:pt idx="1145">
                  <c:v>-1E-3</c:v>
                </c:pt>
                <c:pt idx="1146">
                  <c:v>-1E-3</c:v>
                </c:pt>
                <c:pt idx="1147">
                  <c:v>-1E-3</c:v>
                </c:pt>
                <c:pt idx="1148">
                  <c:v>-1E-3</c:v>
                </c:pt>
                <c:pt idx="1149">
                  <c:v>-1E-3</c:v>
                </c:pt>
                <c:pt idx="1150">
                  <c:v>-1E-3</c:v>
                </c:pt>
                <c:pt idx="1151">
                  <c:v>-1E-3</c:v>
                </c:pt>
                <c:pt idx="1152">
                  <c:v>-1E-3</c:v>
                </c:pt>
                <c:pt idx="1153">
                  <c:v>-1E-3</c:v>
                </c:pt>
                <c:pt idx="1154">
                  <c:v>-1E-3</c:v>
                </c:pt>
                <c:pt idx="1155">
                  <c:v>-1E-3</c:v>
                </c:pt>
                <c:pt idx="1156">
                  <c:v>-1E-3</c:v>
                </c:pt>
                <c:pt idx="1157">
                  <c:v>-1E-3</c:v>
                </c:pt>
                <c:pt idx="1158">
                  <c:v>-1E-3</c:v>
                </c:pt>
                <c:pt idx="1159">
                  <c:v>-1E-3</c:v>
                </c:pt>
                <c:pt idx="1160">
                  <c:v>-1E-3</c:v>
                </c:pt>
                <c:pt idx="1161">
                  <c:v>-1E-3</c:v>
                </c:pt>
                <c:pt idx="1162">
                  <c:v>-1E-3</c:v>
                </c:pt>
                <c:pt idx="1163">
                  <c:v>-1E-3</c:v>
                </c:pt>
                <c:pt idx="1164">
                  <c:v>-1E-3</c:v>
                </c:pt>
                <c:pt idx="1165">
                  <c:v>-1E-3</c:v>
                </c:pt>
                <c:pt idx="1166">
                  <c:v>-1E-3</c:v>
                </c:pt>
                <c:pt idx="1167">
                  <c:v>-1E-3</c:v>
                </c:pt>
                <c:pt idx="1168">
                  <c:v>-1E-3</c:v>
                </c:pt>
                <c:pt idx="1169">
                  <c:v>-1E-3</c:v>
                </c:pt>
                <c:pt idx="1170">
                  <c:v>-1E-3</c:v>
                </c:pt>
                <c:pt idx="1171">
                  <c:v>-1E-3</c:v>
                </c:pt>
                <c:pt idx="1172">
                  <c:v>-1E-3</c:v>
                </c:pt>
                <c:pt idx="1173">
                  <c:v>-1E-3</c:v>
                </c:pt>
                <c:pt idx="1174">
                  <c:v>-1E-3</c:v>
                </c:pt>
                <c:pt idx="1175">
                  <c:v>-1E-3</c:v>
                </c:pt>
                <c:pt idx="1176">
                  <c:v>-1E-3</c:v>
                </c:pt>
                <c:pt idx="1177">
                  <c:v>-1E-3</c:v>
                </c:pt>
                <c:pt idx="1178">
                  <c:v>-1E-3</c:v>
                </c:pt>
                <c:pt idx="1179">
                  <c:v>-1E-3</c:v>
                </c:pt>
                <c:pt idx="1180">
                  <c:v>-1E-3</c:v>
                </c:pt>
                <c:pt idx="1181">
                  <c:v>-1E-3</c:v>
                </c:pt>
                <c:pt idx="1182">
                  <c:v>-1E-3</c:v>
                </c:pt>
                <c:pt idx="1183">
                  <c:v>-1E-3</c:v>
                </c:pt>
                <c:pt idx="1184">
                  <c:v>-1E-3</c:v>
                </c:pt>
                <c:pt idx="1185">
                  <c:v>-1E-3</c:v>
                </c:pt>
                <c:pt idx="1186">
                  <c:v>-1E-3</c:v>
                </c:pt>
                <c:pt idx="1187">
                  <c:v>-1E-3</c:v>
                </c:pt>
                <c:pt idx="1188">
                  <c:v>-1E-3</c:v>
                </c:pt>
                <c:pt idx="1189">
                  <c:v>-1E-3</c:v>
                </c:pt>
                <c:pt idx="1190">
                  <c:v>-1E-3</c:v>
                </c:pt>
                <c:pt idx="1191">
                  <c:v>-1E-3</c:v>
                </c:pt>
                <c:pt idx="1192">
                  <c:v>-1E-3</c:v>
                </c:pt>
                <c:pt idx="1193">
                  <c:v>-1E-3</c:v>
                </c:pt>
                <c:pt idx="1194">
                  <c:v>-1E-3</c:v>
                </c:pt>
                <c:pt idx="1195">
                  <c:v>-1E-3</c:v>
                </c:pt>
                <c:pt idx="1196">
                  <c:v>-1E-3</c:v>
                </c:pt>
                <c:pt idx="1197">
                  <c:v>-1E-3</c:v>
                </c:pt>
                <c:pt idx="1198">
                  <c:v>-1E-3</c:v>
                </c:pt>
                <c:pt idx="1199">
                  <c:v>-1E-3</c:v>
                </c:pt>
                <c:pt idx="1200">
                  <c:v>-1E-3</c:v>
                </c:pt>
                <c:pt idx="1201">
                  <c:v>-1E-3</c:v>
                </c:pt>
                <c:pt idx="1202">
                  <c:v>-1E-3</c:v>
                </c:pt>
                <c:pt idx="1203">
                  <c:v>-1E-3</c:v>
                </c:pt>
                <c:pt idx="1204">
                  <c:v>-1E-3</c:v>
                </c:pt>
                <c:pt idx="1205">
                  <c:v>-1E-3</c:v>
                </c:pt>
                <c:pt idx="1206">
                  <c:v>-1E-3</c:v>
                </c:pt>
                <c:pt idx="1207">
                  <c:v>-1E-3</c:v>
                </c:pt>
                <c:pt idx="1208">
                  <c:v>-1E-3</c:v>
                </c:pt>
                <c:pt idx="1209">
                  <c:v>-1E-3</c:v>
                </c:pt>
                <c:pt idx="1210">
                  <c:v>-1E-3</c:v>
                </c:pt>
                <c:pt idx="1211">
                  <c:v>-1E-3</c:v>
                </c:pt>
                <c:pt idx="1212">
                  <c:v>-1E-3</c:v>
                </c:pt>
                <c:pt idx="1213">
                  <c:v>-1E-3</c:v>
                </c:pt>
                <c:pt idx="1214">
                  <c:v>-1E-3</c:v>
                </c:pt>
                <c:pt idx="1215">
                  <c:v>-1E-3</c:v>
                </c:pt>
                <c:pt idx="1216">
                  <c:v>-1E-3</c:v>
                </c:pt>
                <c:pt idx="1217">
                  <c:v>-1E-3</c:v>
                </c:pt>
                <c:pt idx="1218">
                  <c:v>-1E-3</c:v>
                </c:pt>
                <c:pt idx="1219">
                  <c:v>-1E-3</c:v>
                </c:pt>
                <c:pt idx="1220">
                  <c:v>-1E-3</c:v>
                </c:pt>
                <c:pt idx="1221">
                  <c:v>-1E-3</c:v>
                </c:pt>
                <c:pt idx="1222">
                  <c:v>-1E-3</c:v>
                </c:pt>
                <c:pt idx="1223">
                  <c:v>-1E-3</c:v>
                </c:pt>
                <c:pt idx="1224">
                  <c:v>-1E-3</c:v>
                </c:pt>
                <c:pt idx="1225">
                  <c:v>-1E-3</c:v>
                </c:pt>
                <c:pt idx="1226">
                  <c:v>-1E-3</c:v>
                </c:pt>
                <c:pt idx="1227">
                  <c:v>-1E-3</c:v>
                </c:pt>
                <c:pt idx="1228">
                  <c:v>-1E-3</c:v>
                </c:pt>
                <c:pt idx="1229">
                  <c:v>-1E-3</c:v>
                </c:pt>
                <c:pt idx="1230">
                  <c:v>-1E-3</c:v>
                </c:pt>
                <c:pt idx="1231">
                  <c:v>-1E-3</c:v>
                </c:pt>
                <c:pt idx="1232">
                  <c:v>-1E-3</c:v>
                </c:pt>
                <c:pt idx="1233">
                  <c:v>-1E-3</c:v>
                </c:pt>
                <c:pt idx="1234">
                  <c:v>-1E-3</c:v>
                </c:pt>
                <c:pt idx="1235">
                  <c:v>-1E-3</c:v>
                </c:pt>
                <c:pt idx="1236">
                  <c:v>-1E-3</c:v>
                </c:pt>
                <c:pt idx="1237">
                  <c:v>-1E-3</c:v>
                </c:pt>
                <c:pt idx="1238">
                  <c:v>-1E-3</c:v>
                </c:pt>
                <c:pt idx="1239">
                  <c:v>-1E-3</c:v>
                </c:pt>
                <c:pt idx="1240">
                  <c:v>-1E-3</c:v>
                </c:pt>
                <c:pt idx="1241">
                  <c:v>-1E-3</c:v>
                </c:pt>
                <c:pt idx="1242">
                  <c:v>-1E-3</c:v>
                </c:pt>
                <c:pt idx="1243">
                  <c:v>-1E-3</c:v>
                </c:pt>
                <c:pt idx="1244">
                  <c:v>-1E-3</c:v>
                </c:pt>
                <c:pt idx="1245">
                  <c:v>-1E-3</c:v>
                </c:pt>
                <c:pt idx="1246">
                  <c:v>-1E-3</c:v>
                </c:pt>
                <c:pt idx="1247">
                  <c:v>-1E-3</c:v>
                </c:pt>
                <c:pt idx="1248">
                  <c:v>-1E-3</c:v>
                </c:pt>
                <c:pt idx="1249">
                  <c:v>-1E-3</c:v>
                </c:pt>
                <c:pt idx="1250">
                  <c:v>-1E-3</c:v>
                </c:pt>
                <c:pt idx="1251">
                  <c:v>-1E-3</c:v>
                </c:pt>
                <c:pt idx="1252">
                  <c:v>-1E-3</c:v>
                </c:pt>
                <c:pt idx="1253">
                  <c:v>-1E-3</c:v>
                </c:pt>
                <c:pt idx="1254">
                  <c:v>-1E-3</c:v>
                </c:pt>
                <c:pt idx="1255">
                  <c:v>-1E-3</c:v>
                </c:pt>
                <c:pt idx="1256">
                  <c:v>-1E-3</c:v>
                </c:pt>
                <c:pt idx="1257">
                  <c:v>-1E-3</c:v>
                </c:pt>
                <c:pt idx="1258">
                  <c:v>-1E-3</c:v>
                </c:pt>
                <c:pt idx="1259">
                  <c:v>-1E-3</c:v>
                </c:pt>
                <c:pt idx="1260">
                  <c:v>-1E-3</c:v>
                </c:pt>
                <c:pt idx="1261">
                  <c:v>-1E-3</c:v>
                </c:pt>
                <c:pt idx="1262">
                  <c:v>-1E-3</c:v>
                </c:pt>
                <c:pt idx="1263">
                  <c:v>-1E-3</c:v>
                </c:pt>
                <c:pt idx="1264">
                  <c:v>-1E-3</c:v>
                </c:pt>
                <c:pt idx="1265">
                  <c:v>-1E-3</c:v>
                </c:pt>
                <c:pt idx="1266">
                  <c:v>-1E-3</c:v>
                </c:pt>
                <c:pt idx="1267">
                  <c:v>-1E-3</c:v>
                </c:pt>
                <c:pt idx="1268">
                  <c:v>-1E-3</c:v>
                </c:pt>
                <c:pt idx="1269">
                  <c:v>-1E-3</c:v>
                </c:pt>
                <c:pt idx="1270">
                  <c:v>-1E-3</c:v>
                </c:pt>
                <c:pt idx="1271">
                  <c:v>-1E-3</c:v>
                </c:pt>
                <c:pt idx="1272">
                  <c:v>-1E-3</c:v>
                </c:pt>
                <c:pt idx="1273">
                  <c:v>-1E-3</c:v>
                </c:pt>
                <c:pt idx="1274">
                  <c:v>-1E-3</c:v>
                </c:pt>
                <c:pt idx="1275">
                  <c:v>-1E-3</c:v>
                </c:pt>
                <c:pt idx="1276">
                  <c:v>-1E-3</c:v>
                </c:pt>
                <c:pt idx="1277">
                  <c:v>-1E-3</c:v>
                </c:pt>
                <c:pt idx="1278">
                  <c:v>-1E-3</c:v>
                </c:pt>
                <c:pt idx="1279">
                  <c:v>-1E-3</c:v>
                </c:pt>
                <c:pt idx="1280">
                  <c:v>-1E-3</c:v>
                </c:pt>
                <c:pt idx="1281">
                  <c:v>-1E-3</c:v>
                </c:pt>
                <c:pt idx="1282">
                  <c:v>-1E-3</c:v>
                </c:pt>
                <c:pt idx="1283">
                  <c:v>-1E-3</c:v>
                </c:pt>
                <c:pt idx="1284">
                  <c:v>-1E-3</c:v>
                </c:pt>
                <c:pt idx="1285">
                  <c:v>-1E-3</c:v>
                </c:pt>
                <c:pt idx="1286">
                  <c:v>-1E-3</c:v>
                </c:pt>
                <c:pt idx="1287">
                  <c:v>-1E-3</c:v>
                </c:pt>
                <c:pt idx="1288">
                  <c:v>-1E-3</c:v>
                </c:pt>
                <c:pt idx="1289">
                  <c:v>-1E-3</c:v>
                </c:pt>
                <c:pt idx="1290">
                  <c:v>-1E-3</c:v>
                </c:pt>
                <c:pt idx="1291">
                  <c:v>-1E-3</c:v>
                </c:pt>
                <c:pt idx="1292">
                  <c:v>-1E-3</c:v>
                </c:pt>
                <c:pt idx="1293">
                  <c:v>-1E-3</c:v>
                </c:pt>
                <c:pt idx="1294">
                  <c:v>-1E-3</c:v>
                </c:pt>
                <c:pt idx="1295">
                  <c:v>-1E-3</c:v>
                </c:pt>
                <c:pt idx="1296">
                  <c:v>-1E-3</c:v>
                </c:pt>
                <c:pt idx="1297">
                  <c:v>-1E-3</c:v>
                </c:pt>
                <c:pt idx="1298">
                  <c:v>-1E-3</c:v>
                </c:pt>
                <c:pt idx="1299">
                  <c:v>-1E-3</c:v>
                </c:pt>
                <c:pt idx="1300">
                  <c:v>-1E-3</c:v>
                </c:pt>
                <c:pt idx="1301">
                  <c:v>-1E-3</c:v>
                </c:pt>
                <c:pt idx="1302">
                  <c:v>-1E-3</c:v>
                </c:pt>
                <c:pt idx="1303">
                  <c:v>-1E-3</c:v>
                </c:pt>
                <c:pt idx="1304">
                  <c:v>-1E-3</c:v>
                </c:pt>
                <c:pt idx="1305">
                  <c:v>-1E-3</c:v>
                </c:pt>
                <c:pt idx="1306">
                  <c:v>-1E-3</c:v>
                </c:pt>
                <c:pt idx="1307">
                  <c:v>-1E-3</c:v>
                </c:pt>
                <c:pt idx="1308">
                  <c:v>-1E-3</c:v>
                </c:pt>
                <c:pt idx="1309">
                  <c:v>-1E-3</c:v>
                </c:pt>
                <c:pt idx="1310">
                  <c:v>-1E-3</c:v>
                </c:pt>
                <c:pt idx="1311">
                  <c:v>-1E-3</c:v>
                </c:pt>
                <c:pt idx="1312">
                  <c:v>-1E-3</c:v>
                </c:pt>
                <c:pt idx="1313">
                  <c:v>-1E-3</c:v>
                </c:pt>
                <c:pt idx="1314">
                  <c:v>-1E-3</c:v>
                </c:pt>
                <c:pt idx="1315">
                  <c:v>-1E-3</c:v>
                </c:pt>
                <c:pt idx="1316">
                  <c:v>-1E-3</c:v>
                </c:pt>
                <c:pt idx="1317">
                  <c:v>-1E-3</c:v>
                </c:pt>
                <c:pt idx="1318">
                  <c:v>-1E-3</c:v>
                </c:pt>
                <c:pt idx="1319">
                  <c:v>-1E-3</c:v>
                </c:pt>
                <c:pt idx="1320">
                  <c:v>-1E-3</c:v>
                </c:pt>
                <c:pt idx="1321">
                  <c:v>-1E-3</c:v>
                </c:pt>
                <c:pt idx="1322">
                  <c:v>-1E-3</c:v>
                </c:pt>
                <c:pt idx="1323">
                  <c:v>-1E-3</c:v>
                </c:pt>
                <c:pt idx="1324">
                  <c:v>-1E-3</c:v>
                </c:pt>
                <c:pt idx="1325">
                  <c:v>-1E-3</c:v>
                </c:pt>
                <c:pt idx="1326">
                  <c:v>-1E-3</c:v>
                </c:pt>
                <c:pt idx="1327">
                  <c:v>-1E-3</c:v>
                </c:pt>
                <c:pt idx="1328">
                  <c:v>-1E-3</c:v>
                </c:pt>
                <c:pt idx="1329">
                  <c:v>-1E-3</c:v>
                </c:pt>
                <c:pt idx="1330">
                  <c:v>-1E-3</c:v>
                </c:pt>
                <c:pt idx="1331">
                  <c:v>-1E-3</c:v>
                </c:pt>
                <c:pt idx="1332">
                  <c:v>-1E-3</c:v>
                </c:pt>
                <c:pt idx="1333">
                  <c:v>-1E-3</c:v>
                </c:pt>
                <c:pt idx="1334">
                  <c:v>-1E-3</c:v>
                </c:pt>
                <c:pt idx="1335">
                  <c:v>-1E-3</c:v>
                </c:pt>
                <c:pt idx="1336">
                  <c:v>-1E-3</c:v>
                </c:pt>
                <c:pt idx="1337">
                  <c:v>-1E-3</c:v>
                </c:pt>
                <c:pt idx="1338">
                  <c:v>-1E-3</c:v>
                </c:pt>
                <c:pt idx="1339">
                  <c:v>-1E-3</c:v>
                </c:pt>
                <c:pt idx="1340">
                  <c:v>-1E-3</c:v>
                </c:pt>
                <c:pt idx="1341">
                  <c:v>-1E-3</c:v>
                </c:pt>
                <c:pt idx="1342">
                  <c:v>-1E-3</c:v>
                </c:pt>
                <c:pt idx="1343">
                  <c:v>-1E-3</c:v>
                </c:pt>
                <c:pt idx="1344">
                  <c:v>-1E-3</c:v>
                </c:pt>
                <c:pt idx="1345">
                  <c:v>-1E-3</c:v>
                </c:pt>
                <c:pt idx="1346">
                  <c:v>-1E-3</c:v>
                </c:pt>
                <c:pt idx="1347">
                  <c:v>-1E-3</c:v>
                </c:pt>
                <c:pt idx="1348">
                  <c:v>-1E-3</c:v>
                </c:pt>
                <c:pt idx="1349">
                  <c:v>-1E-3</c:v>
                </c:pt>
                <c:pt idx="1350">
                  <c:v>-1E-3</c:v>
                </c:pt>
                <c:pt idx="1351">
                  <c:v>-1E-3</c:v>
                </c:pt>
                <c:pt idx="1352">
                  <c:v>-1E-3</c:v>
                </c:pt>
                <c:pt idx="1353">
                  <c:v>-1E-3</c:v>
                </c:pt>
                <c:pt idx="1354">
                  <c:v>-1E-3</c:v>
                </c:pt>
                <c:pt idx="1355">
                  <c:v>-1E-3</c:v>
                </c:pt>
                <c:pt idx="1356">
                  <c:v>-1E-3</c:v>
                </c:pt>
                <c:pt idx="1357">
                  <c:v>-1E-3</c:v>
                </c:pt>
                <c:pt idx="1358">
                  <c:v>-1E-3</c:v>
                </c:pt>
                <c:pt idx="1359">
                  <c:v>-1E-3</c:v>
                </c:pt>
                <c:pt idx="1360">
                  <c:v>-1E-3</c:v>
                </c:pt>
                <c:pt idx="1361">
                  <c:v>-1E-3</c:v>
                </c:pt>
                <c:pt idx="1362">
                  <c:v>-1E-3</c:v>
                </c:pt>
                <c:pt idx="1363">
                  <c:v>-1E-3</c:v>
                </c:pt>
                <c:pt idx="1364">
                  <c:v>-1E-3</c:v>
                </c:pt>
                <c:pt idx="1365">
                  <c:v>-1E-3</c:v>
                </c:pt>
                <c:pt idx="1366">
                  <c:v>-1E-3</c:v>
                </c:pt>
                <c:pt idx="1367">
                  <c:v>-1E-3</c:v>
                </c:pt>
                <c:pt idx="1368">
                  <c:v>-1E-3</c:v>
                </c:pt>
                <c:pt idx="1369">
                  <c:v>-1E-3</c:v>
                </c:pt>
                <c:pt idx="1370">
                  <c:v>-1E-3</c:v>
                </c:pt>
                <c:pt idx="1371">
                  <c:v>-1E-3</c:v>
                </c:pt>
                <c:pt idx="1372">
                  <c:v>-1E-3</c:v>
                </c:pt>
                <c:pt idx="1373">
                  <c:v>-1E-3</c:v>
                </c:pt>
                <c:pt idx="1374">
                  <c:v>-1E-3</c:v>
                </c:pt>
                <c:pt idx="1375">
                  <c:v>-1E-3</c:v>
                </c:pt>
                <c:pt idx="1376">
                  <c:v>-1E-3</c:v>
                </c:pt>
                <c:pt idx="1377">
                  <c:v>-1E-3</c:v>
                </c:pt>
                <c:pt idx="1378">
                  <c:v>-1E-3</c:v>
                </c:pt>
                <c:pt idx="1379">
                  <c:v>-1E-3</c:v>
                </c:pt>
                <c:pt idx="1380">
                  <c:v>-1E-3</c:v>
                </c:pt>
                <c:pt idx="1381">
                  <c:v>-1E-3</c:v>
                </c:pt>
                <c:pt idx="1382">
                  <c:v>-1E-3</c:v>
                </c:pt>
                <c:pt idx="1383">
                  <c:v>-1E-3</c:v>
                </c:pt>
                <c:pt idx="1384">
                  <c:v>-1E-3</c:v>
                </c:pt>
                <c:pt idx="1385">
                  <c:v>-1E-3</c:v>
                </c:pt>
                <c:pt idx="1386">
                  <c:v>-1E-3</c:v>
                </c:pt>
                <c:pt idx="1387">
                  <c:v>-1E-3</c:v>
                </c:pt>
                <c:pt idx="1388">
                  <c:v>-1E-3</c:v>
                </c:pt>
                <c:pt idx="1389">
                  <c:v>-1E-3</c:v>
                </c:pt>
                <c:pt idx="1390">
                  <c:v>-1E-3</c:v>
                </c:pt>
                <c:pt idx="1391">
                  <c:v>-1E-3</c:v>
                </c:pt>
                <c:pt idx="1392">
                  <c:v>-1E-3</c:v>
                </c:pt>
                <c:pt idx="1393">
                  <c:v>-1E-3</c:v>
                </c:pt>
                <c:pt idx="1394">
                  <c:v>-1E-3</c:v>
                </c:pt>
                <c:pt idx="1395">
                  <c:v>-1E-3</c:v>
                </c:pt>
                <c:pt idx="1396">
                  <c:v>-1E-3</c:v>
                </c:pt>
                <c:pt idx="1397">
                  <c:v>-1E-3</c:v>
                </c:pt>
                <c:pt idx="1398">
                  <c:v>-1E-3</c:v>
                </c:pt>
                <c:pt idx="1399">
                  <c:v>-1E-3</c:v>
                </c:pt>
                <c:pt idx="1400">
                  <c:v>-1E-3</c:v>
                </c:pt>
                <c:pt idx="1401">
                  <c:v>-1E-3</c:v>
                </c:pt>
                <c:pt idx="1402">
                  <c:v>-1E-3</c:v>
                </c:pt>
                <c:pt idx="1403">
                  <c:v>-1E-3</c:v>
                </c:pt>
                <c:pt idx="1404">
                  <c:v>-1E-3</c:v>
                </c:pt>
                <c:pt idx="1405">
                  <c:v>-1E-3</c:v>
                </c:pt>
                <c:pt idx="1406">
                  <c:v>-1E-3</c:v>
                </c:pt>
                <c:pt idx="1407">
                  <c:v>-1E-3</c:v>
                </c:pt>
                <c:pt idx="1408">
                  <c:v>-1E-3</c:v>
                </c:pt>
                <c:pt idx="1409">
                  <c:v>-1E-3</c:v>
                </c:pt>
                <c:pt idx="1410">
                  <c:v>-1E-3</c:v>
                </c:pt>
                <c:pt idx="1411">
                  <c:v>-1E-3</c:v>
                </c:pt>
                <c:pt idx="1412">
                  <c:v>-1E-3</c:v>
                </c:pt>
                <c:pt idx="1413">
                  <c:v>-1E-3</c:v>
                </c:pt>
                <c:pt idx="1414">
                  <c:v>-1E-3</c:v>
                </c:pt>
                <c:pt idx="1415">
                  <c:v>-1E-3</c:v>
                </c:pt>
                <c:pt idx="1416">
                  <c:v>-1E-3</c:v>
                </c:pt>
                <c:pt idx="1417">
                  <c:v>-1E-3</c:v>
                </c:pt>
                <c:pt idx="1418">
                  <c:v>-1E-3</c:v>
                </c:pt>
                <c:pt idx="1419">
                  <c:v>-1E-3</c:v>
                </c:pt>
                <c:pt idx="1420">
                  <c:v>-1E-3</c:v>
                </c:pt>
                <c:pt idx="1421">
                  <c:v>-1E-3</c:v>
                </c:pt>
                <c:pt idx="1422">
                  <c:v>-1E-3</c:v>
                </c:pt>
                <c:pt idx="1423">
                  <c:v>-1E-3</c:v>
                </c:pt>
                <c:pt idx="1424">
                  <c:v>-1E-3</c:v>
                </c:pt>
                <c:pt idx="1425">
                  <c:v>-1E-3</c:v>
                </c:pt>
                <c:pt idx="1426">
                  <c:v>-1E-3</c:v>
                </c:pt>
                <c:pt idx="1427">
                  <c:v>-1E-3</c:v>
                </c:pt>
                <c:pt idx="1428">
                  <c:v>-1E-3</c:v>
                </c:pt>
                <c:pt idx="1429">
                  <c:v>-1E-3</c:v>
                </c:pt>
                <c:pt idx="1430">
                  <c:v>-1E-3</c:v>
                </c:pt>
                <c:pt idx="1431">
                  <c:v>-1E-3</c:v>
                </c:pt>
                <c:pt idx="1432">
                  <c:v>-1E-3</c:v>
                </c:pt>
                <c:pt idx="1433">
                  <c:v>-1E-3</c:v>
                </c:pt>
                <c:pt idx="1434">
                  <c:v>-1E-3</c:v>
                </c:pt>
                <c:pt idx="1435">
                  <c:v>-1E-3</c:v>
                </c:pt>
                <c:pt idx="1436">
                  <c:v>-1E-3</c:v>
                </c:pt>
                <c:pt idx="1437">
                  <c:v>-1E-3</c:v>
                </c:pt>
                <c:pt idx="1438">
                  <c:v>-1E-3</c:v>
                </c:pt>
                <c:pt idx="1439">
                  <c:v>-1E-3</c:v>
                </c:pt>
                <c:pt idx="1440">
                  <c:v>-1E-3</c:v>
                </c:pt>
                <c:pt idx="1441">
                  <c:v>-1E-3</c:v>
                </c:pt>
                <c:pt idx="1442">
                  <c:v>-1E-3</c:v>
                </c:pt>
                <c:pt idx="1443">
                  <c:v>-1E-3</c:v>
                </c:pt>
                <c:pt idx="1444">
                  <c:v>-1E-3</c:v>
                </c:pt>
                <c:pt idx="1445">
                  <c:v>-1E-3</c:v>
                </c:pt>
                <c:pt idx="1446">
                  <c:v>-1E-3</c:v>
                </c:pt>
                <c:pt idx="1447">
                  <c:v>-1E-3</c:v>
                </c:pt>
                <c:pt idx="1448">
                  <c:v>-1E-3</c:v>
                </c:pt>
                <c:pt idx="1449">
                  <c:v>-1E-3</c:v>
                </c:pt>
                <c:pt idx="1450">
                  <c:v>-1E-3</c:v>
                </c:pt>
                <c:pt idx="1451">
                  <c:v>-1E-3</c:v>
                </c:pt>
                <c:pt idx="1452">
                  <c:v>-1E-3</c:v>
                </c:pt>
                <c:pt idx="1453">
                  <c:v>-1E-3</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numCache>
            </c:numRef>
          </c:val>
          <c:smooth val="0"/>
          <c:extLst>
            <c:ext xmlns:c16="http://schemas.microsoft.com/office/drawing/2014/chart" uri="{C3380CC4-5D6E-409C-BE32-E72D297353CC}">
              <c16:uniqueId val="{00000003-E5E9-4F9B-A830-2E84B0DADA52}"/>
            </c:ext>
          </c:extLst>
        </c:ser>
        <c:dLbls>
          <c:showLegendKey val="0"/>
          <c:showVal val="0"/>
          <c:showCatName val="0"/>
          <c:showSerName val="0"/>
          <c:showPercent val="0"/>
          <c:showBubbleSize val="0"/>
        </c:dLbls>
        <c:smooth val="0"/>
        <c:axId val="1846793071"/>
        <c:axId val="1144710415"/>
      </c:lineChart>
      <c:dateAx>
        <c:axId val="1846793071"/>
        <c:scaling>
          <c:orientation val="minMax"/>
          <c:min val="44165"/>
        </c:scaling>
        <c:delete val="0"/>
        <c:axPos val="b"/>
        <c:numFmt formatCode="mmm\-yy" sourceLinked="0"/>
        <c:majorTickMark val="out"/>
        <c:minorTickMark val="none"/>
        <c:tickLblPos val="low"/>
        <c:spPr>
          <a:noFill/>
          <a:ln w="9525" cap="flat" cmpd="sng" algn="ctr">
            <a:solidFill>
              <a:schemeClr val="bg1">
                <a:lumMod val="6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144710415"/>
        <c:crosses val="autoZero"/>
        <c:auto val="1"/>
        <c:lblOffset val="100"/>
        <c:baseTimeUnit val="days"/>
        <c:majorUnit val="5"/>
        <c:majorTimeUnit val="months"/>
      </c:dateAx>
      <c:valAx>
        <c:axId val="1144710415"/>
        <c:scaling>
          <c:orientation val="minMax"/>
        </c:scaling>
        <c:delete val="0"/>
        <c:axPos val="l"/>
        <c:numFmt formatCode="0.0%" sourceLinked="0"/>
        <c:majorTickMark val="out"/>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846793071"/>
        <c:crosses val="autoZero"/>
        <c:crossBetween val="between"/>
        <c:majorUnit val="1.5000000000000003E-2"/>
      </c:valAx>
      <c:spPr>
        <a:noFill/>
        <a:ln>
          <a:noFill/>
        </a:ln>
        <a:effectLst/>
      </c:spPr>
    </c:plotArea>
    <c:legend>
      <c:legendPos val="b"/>
      <c:layout>
        <c:manualLayout>
          <c:xMode val="edge"/>
          <c:yMode val="edge"/>
          <c:x val="0.27804725022359666"/>
          <c:y val="0.92860882727003979"/>
          <c:w val="0.44390531631439389"/>
          <c:h val="6.37524724277503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US" noProof="0"/>
              <a:t>Unemployment edges up, but falling underemployment shows the labor market is cooling, not cracking</a:t>
            </a:r>
          </a:p>
        </c:rich>
      </c:tx>
      <c:overlay val="0"/>
      <c:spPr>
        <a:noFill/>
        <a:ln w="0">
          <a:noFill/>
        </a:ln>
      </c:spPr>
    </c:title>
    <c:autoTitleDeleted val="0"/>
    <c:plotArea>
      <c:layout>
        <c:manualLayout>
          <c:layoutTarget val="inner"/>
          <c:xMode val="edge"/>
          <c:yMode val="edge"/>
          <c:x val="7.0621831087932782E-2"/>
          <c:y val="0.22412543048758382"/>
          <c:w val="0.85457373605678688"/>
          <c:h val="0.43862017400761288"/>
        </c:manualLayout>
      </c:layout>
      <c:barChart>
        <c:barDir val="col"/>
        <c:grouping val="clustered"/>
        <c:varyColors val="0"/>
        <c:ser>
          <c:idx val="0"/>
          <c:order val="0"/>
          <c:tx>
            <c:v>U-6 underemployment rate (LHS)</c:v>
          </c:tx>
          <c:spPr>
            <a:solidFill>
              <a:srgbClr val="11528B"/>
            </a:solidFill>
            <a:ln w="0">
              <a:solidFill>
                <a:srgbClr val="1F4E79"/>
              </a:solidFill>
            </a:ln>
          </c:spPr>
          <c:invertIfNegative val="0"/>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Data_Monthly!$B$52:$B$64</c:f>
              <c:strCache>
                <c:ptCount val="13"/>
                <c:pt idx="0">
                  <c:v>Sep-25</c:v>
                </c:pt>
                <c:pt idx="1">
                  <c:v>Oct-25</c:v>
                </c:pt>
                <c:pt idx="2">
                  <c:v>Nov-25</c:v>
                </c:pt>
                <c:pt idx="3">
                  <c:v>Dec-25</c:v>
                </c:pt>
                <c:pt idx="4">
                  <c:v>Jan-26</c:v>
                </c:pt>
                <c:pt idx="5">
                  <c:v>Feb-26</c:v>
                </c:pt>
                <c:pt idx="6">
                  <c:v>Mar-26</c:v>
                </c:pt>
                <c:pt idx="7">
                  <c:v>Apr-26</c:v>
                </c:pt>
                <c:pt idx="8">
                  <c:v>May-26</c:v>
                </c:pt>
                <c:pt idx="9">
                  <c:v>Jun-26</c:v>
                </c:pt>
                <c:pt idx="10">
                  <c:v>Jul-26</c:v>
                </c:pt>
                <c:pt idx="11">
                  <c:v>Aug-26</c:v>
                </c:pt>
                <c:pt idx="12">
                  <c:v>Sep-26</c:v>
                </c:pt>
              </c:strCache>
            </c:strRef>
          </c:cat>
          <c:val>
            <c:numRef>
              <c:f>Data_Monthly!$D$52:$D$64</c:f>
              <c:numCache>
                <c:formatCode>General</c:formatCode>
                <c:ptCount val="13"/>
                <c:pt idx="0" formatCode="0.0%">
                  <c:v>8.1000000000000003E-2</c:v>
                </c:pt>
                <c:pt idx="2" formatCode="0.0%">
                  <c:v>8.6999999999999994E-2</c:v>
                </c:pt>
                <c:pt idx="3" formatCode="0.0%">
                  <c:v>8.4000000000000005E-2</c:v>
                </c:pt>
                <c:pt idx="4" formatCode="0.0%">
                  <c:v>8.1000000000000003E-2</c:v>
                </c:pt>
                <c:pt idx="5" formatCode="0.0%">
                  <c:v>7.9000000000000001E-2</c:v>
                </c:pt>
                <c:pt idx="6" formatCode="0.0%">
                  <c:v>0.08</c:v>
                </c:pt>
                <c:pt idx="7" formatCode="0.0%">
                  <c:v>8.2000000000000003E-2</c:v>
                </c:pt>
                <c:pt idx="8" formatCode="0.0%">
                  <c:v>8.1000000000000003E-2</c:v>
                </c:pt>
                <c:pt idx="9" formatCode="0.0%">
                  <c:v>7.9000000000000001E-2</c:v>
                </c:pt>
                <c:pt idx="10" formatCode="0.0%">
                  <c:v>7.9000000000000001E-2</c:v>
                </c:pt>
                <c:pt idx="11" formatCode="0.0%">
                  <c:v>7.6999999999999999E-2</c:v>
                </c:pt>
                <c:pt idx="12" formatCode="0.0%">
                  <c:v>7.5999999999999998E-2</c:v>
                </c:pt>
              </c:numCache>
            </c:numRef>
          </c:val>
          <c:extLst>
            <c:ext xmlns:c16="http://schemas.microsoft.com/office/drawing/2014/chart" uri="{C3380CC4-5D6E-409C-BE32-E72D297353CC}">
              <c16:uniqueId val="{00000000-386A-4550-B858-3B95A4E04409}"/>
            </c:ext>
          </c:extLst>
        </c:ser>
        <c:dLbls>
          <c:showLegendKey val="0"/>
          <c:showVal val="0"/>
          <c:showCatName val="0"/>
          <c:showSerName val="0"/>
          <c:showPercent val="0"/>
          <c:showBubbleSize val="0"/>
        </c:dLbls>
        <c:gapWidth val="60"/>
        <c:axId val="25130754"/>
        <c:axId val="11940218"/>
      </c:barChart>
      <c:lineChart>
        <c:grouping val="standard"/>
        <c:varyColors val="0"/>
        <c:ser>
          <c:idx val="1"/>
          <c:order val="1"/>
          <c:tx>
            <c:v>U-3 unemployment rate (RHS)</c:v>
          </c:tx>
          <c:spPr>
            <a:ln w="19050">
              <a:solidFill>
                <a:srgbClr val="A6A6A6"/>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Data_Monthly!$B$52:$B$64</c:f>
              <c:strCache>
                <c:ptCount val="13"/>
                <c:pt idx="0">
                  <c:v>Sep-25</c:v>
                </c:pt>
                <c:pt idx="1">
                  <c:v>Oct-25</c:v>
                </c:pt>
                <c:pt idx="2">
                  <c:v>Nov-25</c:v>
                </c:pt>
                <c:pt idx="3">
                  <c:v>Dec-25</c:v>
                </c:pt>
                <c:pt idx="4">
                  <c:v>Jan-26</c:v>
                </c:pt>
                <c:pt idx="5">
                  <c:v>Feb-26</c:v>
                </c:pt>
                <c:pt idx="6">
                  <c:v>Mar-26</c:v>
                </c:pt>
                <c:pt idx="7">
                  <c:v>Apr-26</c:v>
                </c:pt>
                <c:pt idx="8">
                  <c:v>May-26</c:v>
                </c:pt>
                <c:pt idx="9">
                  <c:v>Jun-26</c:v>
                </c:pt>
                <c:pt idx="10">
                  <c:v>Jul-26</c:v>
                </c:pt>
                <c:pt idx="11">
                  <c:v>Aug-26</c:v>
                </c:pt>
                <c:pt idx="12">
                  <c:v>Sep-26</c:v>
                </c:pt>
              </c:strCache>
            </c:strRef>
          </c:cat>
          <c:val>
            <c:numRef>
              <c:f>Data_Monthly!$C$52:$C$64</c:f>
              <c:numCache>
                <c:formatCode>General</c:formatCode>
                <c:ptCount val="13"/>
                <c:pt idx="0" formatCode="0.0%">
                  <c:v>4.3999999999999997E-2</c:v>
                </c:pt>
                <c:pt idx="2" formatCode="0.0%">
                  <c:v>4.4999999999999998E-2</c:v>
                </c:pt>
                <c:pt idx="3" formatCode="0.0%">
                  <c:v>4.3999999999999997E-2</c:v>
                </c:pt>
                <c:pt idx="4" formatCode="0.0%">
                  <c:v>4.2999999999999997E-2</c:v>
                </c:pt>
                <c:pt idx="5" formatCode="0.0%">
                  <c:v>4.3999999999999997E-2</c:v>
                </c:pt>
                <c:pt idx="6" formatCode="0.0%">
                  <c:v>4.2999999999999997E-2</c:v>
                </c:pt>
                <c:pt idx="7" formatCode="0.0%">
                  <c:v>4.2999999999999997E-2</c:v>
                </c:pt>
                <c:pt idx="8" formatCode="0.0%">
                  <c:v>4.2999999999999997E-2</c:v>
                </c:pt>
                <c:pt idx="9" formatCode="0.0%">
                  <c:v>4.2000000000000003E-2</c:v>
                </c:pt>
                <c:pt idx="10" formatCode="0.0%">
                  <c:v>4.1000000000000002E-2</c:v>
                </c:pt>
                <c:pt idx="11" formatCode="0.0%">
                  <c:v>4.1000000000000002E-2</c:v>
                </c:pt>
                <c:pt idx="12" formatCode="0.0%">
                  <c:v>4.2000000000000003E-2</c:v>
                </c:pt>
              </c:numCache>
            </c:numRef>
          </c:val>
          <c:smooth val="0"/>
          <c:extLst>
            <c:ext xmlns:c16="http://schemas.microsoft.com/office/drawing/2014/chart" uri="{C3380CC4-5D6E-409C-BE32-E72D297353CC}">
              <c16:uniqueId val="{00000001-386A-4550-B858-3B95A4E04409}"/>
            </c:ext>
          </c:extLst>
        </c:ser>
        <c:dLbls>
          <c:showLegendKey val="0"/>
          <c:showVal val="0"/>
          <c:showCatName val="0"/>
          <c:showSerName val="0"/>
          <c:showPercent val="0"/>
          <c:showBubbleSize val="0"/>
        </c:dLbls>
        <c:hiLowLines>
          <c:spPr>
            <a:ln w="0">
              <a:noFill/>
            </a:ln>
          </c:spPr>
        </c:hiLowLines>
        <c:marker val="1"/>
        <c:smooth val="0"/>
        <c:axId val="857284687"/>
        <c:axId val="857287567"/>
      </c:lineChart>
      <c:catAx>
        <c:axId val="25130754"/>
        <c:scaling>
          <c:orientation val="minMax"/>
        </c:scaling>
        <c:delete val="0"/>
        <c:axPos val="b"/>
        <c:numFmt formatCode="General" sourceLinked="1"/>
        <c:majorTickMark val="none"/>
        <c:minorTickMark val="none"/>
        <c:tickLblPos val="low"/>
        <c:spPr>
          <a:ln w="9360">
            <a:solidFill>
              <a:srgbClr val="BFBFBF"/>
            </a:solidFill>
            <a:round/>
          </a:ln>
        </c:spPr>
        <c:txPr>
          <a:bodyPr rot="-5400000" vert="horz"/>
          <a:lstStyle/>
          <a:p>
            <a:pPr>
              <a:defRPr/>
            </a:pPr>
            <a:endParaRPr lang="en-US"/>
          </a:p>
        </c:txPr>
        <c:crossAx val="11940218"/>
        <c:crosses val="autoZero"/>
        <c:auto val="1"/>
        <c:lblAlgn val="ctr"/>
        <c:lblOffset val="100"/>
        <c:noMultiLvlLbl val="0"/>
      </c:catAx>
      <c:valAx>
        <c:axId val="11940218"/>
        <c:scaling>
          <c:orientation val="minMax"/>
          <c:max val="0.09"/>
          <c:min val="7.0000000000000007E-2"/>
        </c:scaling>
        <c:delete val="0"/>
        <c:axPos val="l"/>
        <c:numFmt formatCode="0.0%" sourceLinked="0"/>
        <c:majorTickMark val="out"/>
        <c:minorTickMark val="none"/>
        <c:tickLblPos val="nextTo"/>
        <c:spPr>
          <a:ln w="9360">
            <a:solidFill>
              <a:schemeClr val="bg1">
                <a:lumMod val="85000"/>
              </a:schemeClr>
            </a:solidFill>
            <a:round/>
          </a:ln>
        </c:spPr>
        <c:crossAx val="25130754"/>
        <c:crosses val="autoZero"/>
        <c:crossBetween val="between"/>
      </c:valAx>
      <c:valAx>
        <c:axId val="857287567"/>
        <c:scaling>
          <c:orientation val="minMax"/>
        </c:scaling>
        <c:delete val="0"/>
        <c:axPos val="r"/>
        <c:numFmt formatCode="0.0%" sourceLinked="1"/>
        <c:majorTickMark val="out"/>
        <c:minorTickMark val="none"/>
        <c:tickLblPos val="nextTo"/>
        <c:spPr>
          <a:ln>
            <a:solidFill>
              <a:schemeClr val="bg1">
                <a:lumMod val="85000"/>
              </a:schemeClr>
            </a:solidFill>
          </a:ln>
        </c:spPr>
        <c:crossAx val="857284687"/>
        <c:crosses val="max"/>
        <c:crossBetween val="between"/>
      </c:valAx>
      <c:catAx>
        <c:axId val="857284687"/>
        <c:scaling>
          <c:orientation val="minMax"/>
        </c:scaling>
        <c:delete val="1"/>
        <c:axPos val="b"/>
        <c:numFmt formatCode="General" sourceLinked="1"/>
        <c:majorTickMark val="out"/>
        <c:minorTickMark val="none"/>
        <c:tickLblPos val="nextTo"/>
        <c:crossAx val="857287567"/>
        <c:crosses val="autoZero"/>
        <c:auto val="1"/>
        <c:lblAlgn val="ctr"/>
        <c:lblOffset val="100"/>
        <c:noMultiLvlLbl val="0"/>
      </c:catAx>
      <c:spPr>
        <a:noFill/>
        <a:ln w="0">
          <a:noFill/>
        </a:ln>
      </c:spPr>
    </c:plotArea>
    <c:legend>
      <c:legendPos val="b"/>
      <c:layout>
        <c:manualLayout>
          <c:xMode val="edge"/>
          <c:yMode val="edge"/>
          <c:x val="0.11257858901926698"/>
          <c:y val="0.87978249048395862"/>
          <c:w val="0.81574460379545122"/>
          <c:h val="6.3319349984165038E-2"/>
        </c:manualLayout>
      </c:layout>
      <c:overlay val="0"/>
      <c:spPr>
        <a:noFill/>
        <a:ln w="0">
          <a:noFill/>
        </a:ln>
      </c:spPr>
    </c:legend>
    <c:plotVisOnly val="1"/>
    <c:dispBlanksAs val="span"/>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US" noProof="0"/>
              <a:t>Strong spending and above-forecast growth gave the fed cover to hike</a:t>
            </a:r>
          </a:p>
        </c:rich>
      </c:tx>
      <c:overlay val="0"/>
      <c:spPr>
        <a:noFill/>
        <a:ln w="0">
          <a:noFill/>
        </a:ln>
      </c:spPr>
    </c:title>
    <c:autoTitleDeleted val="0"/>
    <c:plotArea>
      <c:layout>
        <c:manualLayout>
          <c:layoutTarget val="inner"/>
          <c:xMode val="edge"/>
          <c:yMode val="edge"/>
          <c:x val="7.2027560480950312E-2"/>
          <c:y val="0.23436277956452711"/>
          <c:w val="0.89597023033463707"/>
          <c:h val="0.42842978182267411"/>
        </c:manualLayout>
      </c:layout>
      <c:barChart>
        <c:barDir val="col"/>
        <c:grouping val="clustered"/>
        <c:varyColors val="0"/>
        <c:ser>
          <c:idx val="0"/>
          <c:order val="0"/>
          <c:tx>
            <c:v>Retail sales m/m</c:v>
          </c:tx>
          <c:spPr>
            <a:solidFill>
              <a:srgbClr val="11528B"/>
            </a:solidFill>
            <a:ln w="0">
              <a:solidFill>
                <a:srgbClr val="1F4E79"/>
              </a:solidFill>
            </a:ln>
          </c:spPr>
          <c:invertIfNegative val="0"/>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Data_Monthly!$B$51:$B$63</c:f>
              <c:strCache>
                <c:ptCount val="13"/>
                <c:pt idx="0">
                  <c:v>Aug-25</c:v>
                </c:pt>
                <c:pt idx="1">
                  <c:v>Sep-25</c:v>
                </c:pt>
                <c:pt idx="2">
                  <c:v>Oct-25</c:v>
                </c:pt>
                <c:pt idx="3">
                  <c:v>Nov-25</c:v>
                </c:pt>
                <c:pt idx="4">
                  <c:v>Dec-25</c:v>
                </c:pt>
                <c:pt idx="5">
                  <c:v>Jan-26</c:v>
                </c:pt>
                <c:pt idx="6">
                  <c:v>Feb-26</c:v>
                </c:pt>
                <c:pt idx="7">
                  <c:v>Mar-26</c:v>
                </c:pt>
                <c:pt idx="8">
                  <c:v>Apr-26</c:v>
                </c:pt>
                <c:pt idx="9">
                  <c:v>May-26</c:v>
                </c:pt>
                <c:pt idx="10">
                  <c:v>Jun-26</c:v>
                </c:pt>
                <c:pt idx="11">
                  <c:v>Jul-26</c:v>
                </c:pt>
                <c:pt idx="12">
                  <c:v>Aug-26</c:v>
                </c:pt>
              </c:strCache>
            </c:strRef>
          </c:cat>
          <c:val>
            <c:numRef>
              <c:f>Data_Monthly!$G$51:$G$63</c:f>
              <c:numCache>
                <c:formatCode>0.0%</c:formatCode>
                <c:ptCount val="13"/>
                <c:pt idx="0">
                  <c:v>6.0000000000000001E-3</c:v>
                </c:pt>
                <c:pt idx="1">
                  <c:v>1E-3</c:v>
                </c:pt>
                <c:pt idx="2">
                  <c:v>-1E-3</c:v>
                </c:pt>
                <c:pt idx="3">
                  <c:v>6.0000000000000001E-3</c:v>
                </c:pt>
                <c:pt idx="4">
                  <c:v>0</c:v>
                </c:pt>
                <c:pt idx="5">
                  <c:v>-1E-3</c:v>
                </c:pt>
                <c:pt idx="6">
                  <c:v>7.0000000000000001E-3</c:v>
                </c:pt>
                <c:pt idx="7">
                  <c:v>1.6E-2</c:v>
                </c:pt>
                <c:pt idx="8">
                  <c:v>4.0000000000000001E-3</c:v>
                </c:pt>
                <c:pt idx="9">
                  <c:v>0.01</c:v>
                </c:pt>
                <c:pt idx="10">
                  <c:v>2E-3</c:v>
                </c:pt>
                <c:pt idx="11">
                  <c:v>-5.0000000000000001E-3</c:v>
                </c:pt>
                <c:pt idx="12">
                  <c:v>1.2E-2</c:v>
                </c:pt>
              </c:numCache>
            </c:numRef>
          </c:val>
          <c:extLst>
            <c:ext xmlns:c16="http://schemas.microsoft.com/office/drawing/2014/chart" uri="{C3380CC4-5D6E-409C-BE32-E72D297353CC}">
              <c16:uniqueId val="{00000000-BA88-44C1-A2E6-83B5BB48D23C}"/>
            </c:ext>
          </c:extLst>
        </c:ser>
        <c:dLbls>
          <c:showLegendKey val="0"/>
          <c:showVal val="0"/>
          <c:showCatName val="0"/>
          <c:showSerName val="0"/>
          <c:showPercent val="0"/>
          <c:showBubbleSize val="0"/>
        </c:dLbls>
        <c:gapWidth val="60"/>
        <c:axId val="74288630"/>
        <c:axId val="97059118"/>
      </c:barChart>
      <c:lineChart>
        <c:grouping val="standard"/>
        <c:varyColors val="0"/>
        <c:ser>
          <c:idx val="1"/>
          <c:order val="1"/>
          <c:tx>
            <c:v>Control group m/m</c:v>
          </c:tx>
          <c:spPr>
            <a:ln w="19050">
              <a:solidFill>
                <a:srgbClr val="A6A6A6"/>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Data_Monthly!$B$51:$B$63</c:f>
              <c:strCache>
                <c:ptCount val="13"/>
                <c:pt idx="0">
                  <c:v>Aug-25</c:v>
                </c:pt>
                <c:pt idx="1">
                  <c:v>Sep-25</c:v>
                </c:pt>
                <c:pt idx="2">
                  <c:v>Oct-25</c:v>
                </c:pt>
                <c:pt idx="3">
                  <c:v>Nov-25</c:v>
                </c:pt>
                <c:pt idx="4">
                  <c:v>Dec-25</c:v>
                </c:pt>
                <c:pt idx="5">
                  <c:v>Jan-26</c:v>
                </c:pt>
                <c:pt idx="6">
                  <c:v>Feb-26</c:v>
                </c:pt>
                <c:pt idx="7">
                  <c:v>Mar-26</c:v>
                </c:pt>
                <c:pt idx="8">
                  <c:v>Apr-26</c:v>
                </c:pt>
                <c:pt idx="9">
                  <c:v>May-26</c:v>
                </c:pt>
                <c:pt idx="10">
                  <c:v>Jun-26</c:v>
                </c:pt>
                <c:pt idx="11">
                  <c:v>Jul-26</c:v>
                </c:pt>
                <c:pt idx="12">
                  <c:v>Aug-26</c:v>
                </c:pt>
              </c:strCache>
            </c:strRef>
          </c:cat>
          <c:val>
            <c:numRef>
              <c:f>Data_Monthly!$J$51:$J$63</c:f>
              <c:numCache>
                <c:formatCode>0.0%</c:formatCode>
                <c:ptCount val="13"/>
                <c:pt idx="0">
                  <c:v>6.0000000000000001E-3</c:v>
                </c:pt>
                <c:pt idx="1">
                  <c:v>-1E-3</c:v>
                </c:pt>
                <c:pt idx="2">
                  <c:v>6.0000000000000001E-3</c:v>
                </c:pt>
                <c:pt idx="3">
                  <c:v>2E-3</c:v>
                </c:pt>
                <c:pt idx="4">
                  <c:v>0</c:v>
                </c:pt>
                <c:pt idx="5">
                  <c:v>2E-3</c:v>
                </c:pt>
                <c:pt idx="6">
                  <c:v>6.0000000000000001E-3</c:v>
                </c:pt>
                <c:pt idx="7">
                  <c:v>8.0000000000000002E-3</c:v>
                </c:pt>
                <c:pt idx="8">
                  <c:v>5.0000000000000001E-3</c:v>
                </c:pt>
                <c:pt idx="9">
                  <c:v>8.0000000000000002E-3</c:v>
                </c:pt>
                <c:pt idx="10">
                  <c:v>4.0000000000000001E-3</c:v>
                </c:pt>
                <c:pt idx="11">
                  <c:v>-4.0000000000000001E-3</c:v>
                </c:pt>
                <c:pt idx="12">
                  <c:v>1.4E-2</c:v>
                </c:pt>
              </c:numCache>
            </c:numRef>
          </c:val>
          <c:smooth val="0"/>
          <c:extLst>
            <c:ext xmlns:c16="http://schemas.microsoft.com/office/drawing/2014/chart" uri="{C3380CC4-5D6E-409C-BE32-E72D297353CC}">
              <c16:uniqueId val="{00000001-BA88-44C1-A2E6-83B5BB48D23C}"/>
            </c:ext>
          </c:extLst>
        </c:ser>
        <c:dLbls>
          <c:showLegendKey val="0"/>
          <c:showVal val="0"/>
          <c:showCatName val="0"/>
          <c:showSerName val="0"/>
          <c:showPercent val="0"/>
          <c:showBubbleSize val="0"/>
        </c:dLbls>
        <c:hiLowLines>
          <c:spPr>
            <a:ln w="0">
              <a:noFill/>
            </a:ln>
          </c:spPr>
        </c:hiLowLines>
        <c:marker val="1"/>
        <c:smooth val="0"/>
        <c:axId val="74288630"/>
        <c:axId val="97059118"/>
      </c:lineChart>
      <c:catAx>
        <c:axId val="74288630"/>
        <c:scaling>
          <c:orientation val="minMax"/>
        </c:scaling>
        <c:delete val="0"/>
        <c:axPos val="b"/>
        <c:numFmt formatCode="General" sourceLinked="1"/>
        <c:majorTickMark val="none"/>
        <c:minorTickMark val="none"/>
        <c:tickLblPos val="low"/>
        <c:spPr>
          <a:ln w="9360">
            <a:solidFill>
              <a:srgbClr val="BFBFBF"/>
            </a:solidFill>
            <a:round/>
          </a:ln>
        </c:spPr>
        <c:txPr>
          <a:bodyPr rot="-5400000" vert="horz"/>
          <a:lstStyle/>
          <a:p>
            <a:pPr>
              <a:defRPr/>
            </a:pPr>
            <a:endParaRPr lang="en-US"/>
          </a:p>
        </c:txPr>
        <c:crossAx val="97059118"/>
        <c:crosses val="autoZero"/>
        <c:auto val="1"/>
        <c:lblAlgn val="ctr"/>
        <c:lblOffset val="100"/>
        <c:noMultiLvlLbl val="0"/>
      </c:catAx>
      <c:valAx>
        <c:axId val="97059118"/>
        <c:scaling>
          <c:orientation val="minMax"/>
        </c:scaling>
        <c:delete val="0"/>
        <c:axPos val="l"/>
        <c:numFmt formatCode="0.0%" sourceLinked="0"/>
        <c:majorTickMark val="out"/>
        <c:minorTickMark val="none"/>
        <c:tickLblPos val="nextTo"/>
        <c:spPr>
          <a:ln w="9360">
            <a:solidFill>
              <a:srgbClr val="BFBFBF"/>
            </a:solidFill>
            <a:round/>
          </a:ln>
        </c:spPr>
        <c:crossAx val="74288630"/>
        <c:crosses val="autoZero"/>
        <c:crossBetween val="between"/>
        <c:majorUnit val="1.0000000000000002E-2"/>
      </c:valAx>
      <c:spPr>
        <a:noFill/>
        <a:ln w="0">
          <a:noFill/>
        </a:ln>
      </c:spPr>
    </c:plotArea>
    <c:legend>
      <c:legendPos val="b"/>
      <c:layout>
        <c:manualLayout>
          <c:xMode val="edge"/>
          <c:yMode val="edge"/>
          <c:x val="0.27500416485585977"/>
          <c:y val="0.88425033146585741"/>
          <c:w val="0.47758836737650295"/>
          <c:h val="8.6587102614114037E-2"/>
        </c:manualLayout>
      </c:layout>
      <c:overlay val="0"/>
      <c:spPr>
        <a:noFill/>
        <a:ln w="0">
          <a:noFill/>
        </a:ln>
      </c:spPr>
    </c:legend>
    <c:plotVisOnly val="1"/>
    <c:dispBlanksAs val="span"/>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US" noProof="0"/>
              <a:t>Confidence slumps as spending runs ahead of income</a:t>
            </a:r>
          </a:p>
        </c:rich>
      </c:tx>
      <c:overlay val="0"/>
      <c:spPr>
        <a:noFill/>
        <a:ln w="0">
          <a:noFill/>
        </a:ln>
      </c:spPr>
    </c:title>
    <c:autoTitleDeleted val="0"/>
    <c:plotArea>
      <c:layout>
        <c:manualLayout>
          <c:layoutTarget val="inner"/>
          <c:xMode val="edge"/>
          <c:yMode val="edge"/>
          <c:x val="5.119367463536241E-2"/>
          <c:y val="0.18128058727569332"/>
          <c:w val="0.92350935761455932"/>
          <c:h val="0.51473083197389891"/>
        </c:manualLayout>
      </c:layout>
      <c:barChart>
        <c:barDir val="col"/>
        <c:grouping val="clustered"/>
        <c:varyColors val="0"/>
        <c:ser>
          <c:idx val="0"/>
          <c:order val="0"/>
          <c:tx>
            <c:v>Michigan consumer sentiment</c:v>
          </c:tx>
          <c:spPr>
            <a:solidFill>
              <a:srgbClr val="11528B"/>
            </a:solidFill>
            <a:ln w="0">
              <a:solidFill>
                <a:srgbClr val="1F4E79"/>
              </a:solidFill>
            </a:ln>
          </c:spPr>
          <c:invertIfNegative val="0"/>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Data_Monthly!$B$52:$B$64</c:f>
              <c:strCache>
                <c:ptCount val="13"/>
                <c:pt idx="0">
                  <c:v>Sep-25</c:v>
                </c:pt>
                <c:pt idx="1">
                  <c:v>Oct-25</c:v>
                </c:pt>
                <c:pt idx="2">
                  <c:v>Nov-25</c:v>
                </c:pt>
                <c:pt idx="3">
                  <c:v>Dec-25</c:v>
                </c:pt>
                <c:pt idx="4">
                  <c:v>Jan-26</c:v>
                </c:pt>
                <c:pt idx="5">
                  <c:v>Feb-26</c:v>
                </c:pt>
                <c:pt idx="6">
                  <c:v>Mar-26</c:v>
                </c:pt>
                <c:pt idx="7">
                  <c:v>Apr-26</c:v>
                </c:pt>
                <c:pt idx="8">
                  <c:v>May-26</c:v>
                </c:pt>
                <c:pt idx="9">
                  <c:v>Jun-26</c:v>
                </c:pt>
                <c:pt idx="10">
                  <c:v>Jul-26</c:v>
                </c:pt>
                <c:pt idx="11">
                  <c:v>Aug-26</c:v>
                </c:pt>
                <c:pt idx="12">
                  <c:v>Sep-26</c:v>
                </c:pt>
              </c:strCache>
            </c:strRef>
          </c:cat>
          <c:val>
            <c:numRef>
              <c:f>Data_Monthly!$M$52:$M$64</c:f>
              <c:numCache>
                <c:formatCode>0.0</c:formatCode>
                <c:ptCount val="13"/>
                <c:pt idx="0">
                  <c:v>55.1</c:v>
                </c:pt>
                <c:pt idx="1">
                  <c:v>53.6</c:v>
                </c:pt>
                <c:pt idx="2">
                  <c:v>51</c:v>
                </c:pt>
                <c:pt idx="3">
                  <c:v>52.9</c:v>
                </c:pt>
                <c:pt idx="4">
                  <c:v>56.4</c:v>
                </c:pt>
                <c:pt idx="5">
                  <c:v>56.6</c:v>
                </c:pt>
                <c:pt idx="6">
                  <c:v>53.3</c:v>
                </c:pt>
                <c:pt idx="7">
                  <c:v>49.8</c:v>
                </c:pt>
                <c:pt idx="8">
                  <c:v>44.8</c:v>
                </c:pt>
                <c:pt idx="9">
                  <c:v>49.5</c:v>
                </c:pt>
                <c:pt idx="10">
                  <c:v>55.2</c:v>
                </c:pt>
                <c:pt idx="11">
                  <c:v>51.7</c:v>
                </c:pt>
                <c:pt idx="12">
                  <c:v>48.1</c:v>
                </c:pt>
              </c:numCache>
            </c:numRef>
          </c:val>
          <c:extLst>
            <c:ext xmlns:c16="http://schemas.microsoft.com/office/drawing/2014/chart" uri="{C3380CC4-5D6E-409C-BE32-E72D297353CC}">
              <c16:uniqueId val="{00000000-EC3A-46F5-8003-EC2245C17A29}"/>
            </c:ext>
          </c:extLst>
        </c:ser>
        <c:dLbls>
          <c:showLegendKey val="0"/>
          <c:showVal val="0"/>
          <c:showCatName val="0"/>
          <c:showSerName val="0"/>
          <c:showPercent val="0"/>
          <c:showBubbleSize val="0"/>
        </c:dLbls>
        <c:gapWidth val="60"/>
        <c:axId val="56159128"/>
        <c:axId val="92749192"/>
      </c:barChart>
      <c:catAx>
        <c:axId val="56159128"/>
        <c:scaling>
          <c:orientation val="minMax"/>
        </c:scaling>
        <c:delete val="0"/>
        <c:axPos val="b"/>
        <c:numFmt formatCode="General" sourceLinked="1"/>
        <c:majorTickMark val="none"/>
        <c:minorTickMark val="none"/>
        <c:tickLblPos val="low"/>
        <c:spPr>
          <a:ln w="9360">
            <a:solidFill>
              <a:srgbClr val="BFBFBF"/>
            </a:solidFill>
            <a:round/>
          </a:ln>
        </c:spPr>
        <c:txPr>
          <a:bodyPr rot="-5400000" vert="horz"/>
          <a:lstStyle/>
          <a:p>
            <a:pPr>
              <a:defRPr/>
            </a:pPr>
            <a:endParaRPr lang="en-US"/>
          </a:p>
        </c:txPr>
        <c:crossAx val="92749192"/>
        <c:crosses val="autoZero"/>
        <c:auto val="1"/>
        <c:lblAlgn val="ctr"/>
        <c:lblOffset val="100"/>
        <c:noMultiLvlLbl val="0"/>
      </c:catAx>
      <c:valAx>
        <c:axId val="92749192"/>
        <c:scaling>
          <c:orientation val="minMax"/>
          <c:max val="60"/>
          <c:min val="40"/>
        </c:scaling>
        <c:delete val="0"/>
        <c:axPos val="l"/>
        <c:numFmt formatCode="0" sourceLinked="0"/>
        <c:majorTickMark val="out"/>
        <c:minorTickMark val="none"/>
        <c:tickLblPos val="nextTo"/>
        <c:spPr>
          <a:ln w="9360">
            <a:solidFill>
              <a:srgbClr val="BFBFBF"/>
            </a:solidFill>
            <a:round/>
          </a:ln>
        </c:spPr>
        <c:crossAx val="56159128"/>
        <c:crosses val="autoZero"/>
        <c:crossBetween val="between"/>
        <c:majorUnit val="5"/>
      </c:valAx>
      <c:spPr>
        <a:noFill/>
        <a:ln w="0">
          <a:noFill/>
        </a:ln>
      </c:spPr>
    </c:plotArea>
    <c:legend>
      <c:legendPos val="b"/>
      <c:layout>
        <c:manualLayout>
          <c:xMode val="edge"/>
          <c:yMode val="edge"/>
          <c:x val="0.34262089985859412"/>
          <c:y val="0.89154477070871863"/>
          <c:w val="0.31475820028281176"/>
          <c:h val="8.5435472176907737E-2"/>
        </c:manualLayout>
      </c:layout>
      <c:overlay val="0"/>
      <c:spPr>
        <a:noFill/>
        <a:ln w="0">
          <a:noFill/>
        </a:ln>
      </c:spPr>
    </c:legend>
    <c:plotVisOnly val="1"/>
    <c:dispBlanksAs val="span"/>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US" noProof="0"/>
              <a:t>Mortgage rates above 7.0% show tighter policy already biting housing</a:t>
            </a:r>
          </a:p>
        </c:rich>
      </c:tx>
      <c:overlay val="0"/>
      <c:spPr>
        <a:noFill/>
        <a:ln w="0">
          <a:noFill/>
        </a:ln>
      </c:spPr>
    </c:title>
    <c:autoTitleDeleted val="0"/>
    <c:plotArea>
      <c:layout>
        <c:manualLayout>
          <c:layoutTarget val="inner"/>
          <c:xMode val="edge"/>
          <c:yMode val="edge"/>
          <c:x val="5.4265324953439997E-2"/>
          <c:y val="0.17070691280854441"/>
          <c:w val="0.88155148580732112"/>
          <c:h val="0.47438191045858263"/>
        </c:manualLayout>
      </c:layout>
      <c:barChart>
        <c:barDir val="col"/>
        <c:grouping val="clustered"/>
        <c:varyColors val="0"/>
        <c:ser>
          <c:idx val="0"/>
          <c:order val="0"/>
          <c:tx>
            <c:v>MBA purchase index (LHS)</c:v>
          </c:tx>
          <c:spPr>
            <a:solidFill>
              <a:srgbClr val="11528B"/>
            </a:solidFill>
            <a:ln w="0">
              <a:solidFill>
                <a:srgbClr val="1F4E79"/>
              </a:solidFill>
            </a:ln>
          </c:spPr>
          <c:invertIfNegative val="0"/>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Data_Weekly!$B$237:$B$263</c:f>
              <c:strCache>
                <c:ptCount val="27"/>
                <c:pt idx="0">
                  <c:v>02-Apr</c:v>
                </c:pt>
                <c:pt idx="1">
                  <c:v>09-Apr</c:v>
                </c:pt>
                <c:pt idx="2">
                  <c:v>16-Apr</c:v>
                </c:pt>
                <c:pt idx="3">
                  <c:v>23-Apr</c:v>
                </c:pt>
                <c:pt idx="4">
                  <c:v>30-Apr</c:v>
                </c:pt>
                <c:pt idx="5">
                  <c:v>07-May</c:v>
                </c:pt>
                <c:pt idx="6">
                  <c:v>14-May</c:v>
                </c:pt>
                <c:pt idx="7">
                  <c:v>21-May</c:v>
                </c:pt>
                <c:pt idx="8">
                  <c:v>28-May</c:v>
                </c:pt>
                <c:pt idx="9">
                  <c:v>04-Jun</c:v>
                </c:pt>
                <c:pt idx="10">
                  <c:v>11-Jun</c:v>
                </c:pt>
                <c:pt idx="11">
                  <c:v>18-Jun</c:v>
                </c:pt>
                <c:pt idx="12">
                  <c:v>25-Jun</c:v>
                </c:pt>
                <c:pt idx="13">
                  <c:v>02-Jul</c:v>
                </c:pt>
                <c:pt idx="14">
                  <c:v>09-Jul</c:v>
                </c:pt>
                <c:pt idx="15">
                  <c:v>16-Jul</c:v>
                </c:pt>
                <c:pt idx="16">
                  <c:v>23-Jul</c:v>
                </c:pt>
                <c:pt idx="17">
                  <c:v>30-Jul</c:v>
                </c:pt>
                <c:pt idx="18">
                  <c:v>06-Aug</c:v>
                </c:pt>
                <c:pt idx="19">
                  <c:v>13-Aug</c:v>
                </c:pt>
                <c:pt idx="20">
                  <c:v>20-Aug</c:v>
                </c:pt>
                <c:pt idx="21">
                  <c:v>27-Aug</c:v>
                </c:pt>
                <c:pt idx="22">
                  <c:v>03-Sep</c:v>
                </c:pt>
                <c:pt idx="23">
                  <c:v>10-Sep</c:v>
                </c:pt>
                <c:pt idx="24">
                  <c:v>17-Sep</c:v>
                </c:pt>
                <c:pt idx="25">
                  <c:v>24-Sep</c:v>
                </c:pt>
                <c:pt idx="26">
                  <c:v>30-Sep</c:v>
                </c:pt>
              </c:strCache>
            </c:strRef>
          </c:cat>
          <c:val>
            <c:numRef>
              <c:f>Data_Weekly!$E$237:$E$263</c:f>
              <c:numCache>
                <c:formatCode>0.0</c:formatCode>
                <c:ptCount val="27"/>
                <c:pt idx="0">
                  <c:v>159.4</c:v>
                </c:pt>
                <c:pt idx="1">
                  <c:v>161.1</c:v>
                </c:pt>
                <c:pt idx="2">
                  <c:v>159.5</c:v>
                </c:pt>
                <c:pt idx="3">
                  <c:v>175.6</c:v>
                </c:pt>
                <c:pt idx="4">
                  <c:v>177.7</c:v>
                </c:pt>
                <c:pt idx="5">
                  <c:v>171.1</c:v>
                </c:pt>
                <c:pt idx="6">
                  <c:v>177.7</c:v>
                </c:pt>
                <c:pt idx="7">
                  <c:v>170.4</c:v>
                </c:pt>
                <c:pt idx="8">
                  <c:v>169.7</c:v>
                </c:pt>
                <c:pt idx="9">
                  <c:v>164.8</c:v>
                </c:pt>
                <c:pt idx="10">
                  <c:v>176.9</c:v>
                </c:pt>
                <c:pt idx="11">
                  <c:v>170.8</c:v>
                </c:pt>
                <c:pt idx="12">
                  <c:v>169.7</c:v>
                </c:pt>
                <c:pt idx="13">
                  <c:v>170.6</c:v>
                </c:pt>
                <c:pt idx="14">
                  <c:v>169.5</c:v>
                </c:pt>
                <c:pt idx="15">
                  <c:v>157.19999999999999</c:v>
                </c:pt>
                <c:pt idx="16">
                  <c:v>165.8</c:v>
                </c:pt>
                <c:pt idx="17">
                  <c:v>159.80000000000001</c:v>
                </c:pt>
                <c:pt idx="18">
                  <c:v>154</c:v>
                </c:pt>
                <c:pt idx="19">
                  <c:v>157.9</c:v>
                </c:pt>
                <c:pt idx="20">
                  <c:v>154.80000000000001</c:v>
                </c:pt>
                <c:pt idx="21">
                  <c:v>154.4</c:v>
                </c:pt>
                <c:pt idx="22">
                  <c:v>157.80000000000001</c:v>
                </c:pt>
                <c:pt idx="23">
                  <c:v>157.5</c:v>
                </c:pt>
                <c:pt idx="24">
                  <c:v>156.19999999999999</c:v>
                </c:pt>
                <c:pt idx="25">
                  <c:v>154.9</c:v>
                </c:pt>
                <c:pt idx="26">
                  <c:v>148.19999999999999</c:v>
                </c:pt>
              </c:numCache>
            </c:numRef>
          </c:val>
          <c:extLst>
            <c:ext xmlns:c16="http://schemas.microsoft.com/office/drawing/2014/chart" uri="{C3380CC4-5D6E-409C-BE32-E72D297353CC}">
              <c16:uniqueId val="{00000000-24F3-4140-82BE-4E9CA1AE6CA2}"/>
            </c:ext>
          </c:extLst>
        </c:ser>
        <c:dLbls>
          <c:showLegendKey val="0"/>
          <c:showVal val="0"/>
          <c:showCatName val="0"/>
          <c:showSerName val="0"/>
          <c:showPercent val="0"/>
          <c:showBubbleSize val="0"/>
        </c:dLbls>
        <c:gapWidth val="60"/>
        <c:axId val="60366614"/>
        <c:axId val="9648568"/>
      </c:barChart>
      <c:lineChart>
        <c:grouping val="standard"/>
        <c:varyColors val="0"/>
        <c:ser>
          <c:idx val="1"/>
          <c:order val="1"/>
          <c:tx>
            <c:v>30Y fixed mortgage rate (RHS)</c:v>
          </c:tx>
          <c:spPr>
            <a:ln w="19050">
              <a:solidFill>
                <a:srgbClr val="A6A6A6"/>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Data_Weekly!$B$237:$B$263</c:f>
              <c:strCache>
                <c:ptCount val="27"/>
                <c:pt idx="0">
                  <c:v>02-Apr</c:v>
                </c:pt>
                <c:pt idx="1">
                  <c:v>09-Apr</c:v>
                </c:pt>
                <c:pt idx="2">
                  <c:v>16-Apr</c:v>
                </c:pt>
                <c:pt idx="3">
                  <c:v>23-Apr</c:v>
                </c:pt>
                <c:pt idx="4">
                  <c:v>30-Apr</c:v>
                </c:pt>
                <c:pt idx="5">
                  <c:v>07-May</c:v>
                </c:pt>
                <c:pt idx="6">
                  <c:v>14-May</c:v>
                </c:pt>
                <c:pt idx="7">
                  <c:v>21-May</c:v>
                </c:pt>
                <c:pt idx="8">
                  <c:v>28-May</c:v>
                </c:pt>
                <c:pt idx="9">
                  <c:v>04-Jun</c:v>
                </c:pt>
                <c:pt idx="10">
                  <c:v>11-Jun</c:v>
                </c:pt>
                <c:pt idx="11">
                  <c:v>18-Jun</c:v>
                </c:pt>
                <c:pt idx="12">
                  <c:v>25-Jun</c:v>
                </c:pt>
                <c:pt idx="13">
                  <c:v>02-Jul</c:v>
                </c:pt>
                <c:pt idx="14">
                  <c:v>09-Jul</c:v>
                </c:pt>
                <c:pt idx="15">
                  <c:v>16-Jul</c:v>
                </c:pt>
                <c:pt idx="16">
                  <c:v>23-Jul</c:v>
                </c:pt>
                <c:pt idx="17">
                  <c:v>30-Jul</c:v>
                </c:pt>
                <c:pt idx="18">
                  <c:v>06-Aug</c:v>
                </c:pt>
                <c:pt idx="19">
                  <c:v>13-Aug</c:v>
                </c:pt>
                <c:pt idx="20">
                  <c:v>20-Aug</c:v>
                </c:pt>
                <c:pt idx="21">
                  <c:v>27-Aug</c:v>
                </c:pt>
                <c:pt idx="22">
                  <c:v>03-Sep</c:v>
                </c:pt>
                <c:pt idx="23">
                  <c:v>10-Sep</c:v>
                </c:pt>
                <c:pt idx="24">
                  <c:v>17-Sep</c:v>
                </c:pt>
                <c:pt idx="25">
                  <c:v>24-Sep</c:v>
                </c:pt>
                <c:pt idx="26">
                  <c:v>30-Sep</c:v>
                </c:pt>
              </c:strCache>
            </c:strRef>
          </c:cat>
          <c:val>
            <c:numRef>
              <c:f>Data_Weekly!$C$237:$C$263</c:f>
              <c:numCache>
                <c:formatCode>0.00%</c:formatCode>
                <c:ptCount val="27"/>
                <c:pt idx="0">
                  <c:v>6.4600000000000005E-2</c:v>
                </c:pt>
                <c:pt idx="1">
                  <c:v>6.3700000000000007E-2</c:v>
                </c:pt>
                <c:pt idx="2">
                  <c:v>6.3E-2</c:v>
                </c:pt>
                <c:pt idx="3">
                  <c:v>6.2300000000000001E-2</c:v>
                </c:pt>
                <c:pt idx="4">
                  <c:v>6.3E-2</c:v>
                </c:pt>
                <c:pt idx="5">
                  <c:v>6.3700000000000007E-2</c:v>
                </c:pt>
                <c:pt idx="6">
                  <c:v>6.3600000000000004E-2</c:v>
                </c:pt>
                <c:pt idx="7">
                  <c:v>6.5100000000000005E-2</c:v>
                </c:pt>
                <c:pt idx="8">
                  <c:v>6.5299999999999997E-2</c:v>
                </c:pt>
                <c:pt idx="9">
                  <c:v>6.4799999999999996E-2</c:v>
                </c:pt>
                <c:pt idx="10">
                  <c:v>6.5199999999999994E-2</c:v>
                </c:pt>
                <c:pt idx="11">
                  <c:v>6.4699999999999994E-2</c:v>
                </c:pt>
                <c:pt idx="12">
                  <c:v>6.4899999999999999E-2</c:v>
                </c:pt>
                <c:pt idx="13">
                  <c:v>6.4299999999999996E-2</c:v>
                </c:pt>
                <c:pt idx="14">
                  <c:v>6.4899999999999999E-2</c:v>
                </c:pt>
                <c:pt idx="15">
                  <c:v>6.5500000000000003E-2</c:v>
                </c:pt>
                <c:pt idx="16">
                  <c:v>6.5799999999999997E-2</c:v>
                </c:pt>
                <c:pt idx="17">
                  <c:v>6.6600000000000006E-2</c:v>
                </c:pt>
                <c:pt idx="18">
                  <c:v>6.6900000000000001E-2</c:v>
                </c:pt>
                <c:pt idx="19">
                  <c:v>6.6699999999999995E-2</c:v>
                </c:pt>
                <c:pt idx="20">
                  <c:v>6.6500000000000004E-2</c:v>
                </c:pt>
                <c:pt idx="21">
                  <c:v>6.6600000000000006E-2</c:v>
                </c:pt>
                <c:pt idx="22">
                  <c:v>6.7100000000000007E-2</c:v>
                </c:pt>
                <c:pt idx="23">
                  <c:v>6.7599999999999993E-2</c:v>
                </c:pt>
                <c:pt idx="24">
                  <c:v>6.9500000000000006E-2</c:v>
                </c:pt>
                <c:pt idx="25">
                  <c:v>7.0300000000000001E-2</c:v>
                </c:pt>
                <c:pt idx="26">
                  <c:v>7.2800000000000004E-2</c:v>
                </c:pt>
              </c:numCache>
            </c:numRef>
          </c:val>
          <c:smooth val="0"/>
          <c:extLst>
            <c:ext xmlns:c16="http://schemas.microsoft.com/office/drawing/2014/chart" uri="{C3380CC4-5D6E-409C-BE32-E72D297353CC}">
              <c16:uniqueId val="{00000001-24F3-4140-82BE-4E9CA1AE6CA2}"/>
            </c:ext>
          </c:extLst>
        </c:ser>
        <c:dLbls>
          <c:showLegendKey val="0"/>
          <c:showVal val="0"/>
          <c:showCatName val="0"/>
          <c:showSerName val="0"/>
          <c:showPercent val="0"/>
          <c:showBubbleSize val="0"/>
        </c:dLbls>
        <c:hiLowLines>
          <c:spPr>
            <a:ln w="0">
              <a:noFill/>
            </a:ln>
          </c:spPr>
        </c:hiLowLines>
        <c:marker val="1"/>
        <c:smooth val="0"/>
        <c:axId val="22298850"/>
        <c:axId val="66489658"/>
      </c:lineChart>
      <c:catAx>
        <c:axId val="60366614"/>
        <c:scaling>
          <c:orientation val="minMax"/>
        </c:scaling>
        <c:delete val="0"/>
        <c:axPos val="b"/>
        <c:numFmt formatCode="[$-409]d/mmm;@" sourceLinked="0"/>
        <c:majorTickMark val="none"/>
        <c:minorTickMark val="none"/>
        <c:tickLblPos val="low"/>
        <c:spPr>
          <a:ln w="9360">
            <a:solidFill>
              <a:srgbClr val="BFBFBF"/>
            </a:solidFill>
            <a:round/>
          </a:ln>
        </c:spPr>
        <c:txPr>
          <a:bodyPr rot="-5400000" vert="horz"/>
          <a:lstStyle/>
          <a:p>
            <a:pPr>
              <a:defRPr/>
            </a:pPr>
            <a:endParaRPr lang="en-US"/>
          </a:p>
        </c:txPr>
        <c:crossAx val="9648568"/>
        <c:crosses val="autoZero"/>
        <c:auto val="1"/>
        <c:lblAlgn val="ctr"/>
        <c:lblOffset val="100"/>
        <c:tickLblSkip val="2"/>
        <c:tickMarkSkip val="2"/>
        <c:noMultiLvlLbl val="0"/>
      </c:catAx>
      <c:valAx>
        <c:axId val="9648568"/>
        <c:scaling>
          <c:orientation val="minMax"/>
          <c:max val="180"/>
          <c:min val="140"/>
        </c:scaling>
        <c:delete val="0"/>
        <c:axPos val="l"/>
        <c:numFmt formatCode="0" sourceLinked="0"/>
        <c:majorTickMark val="out"/>
        <c:minorTickMark val="none"/>
        <c:tickLblPos val="nextTo"/>
        <c:spPr>
          <a:ln w="9360">
            <a:solidFill>
              <a:schemeClr val="bg1">
                <a:lumMod val="85000"/>
              </a:schemeClr>
            </a:solidFill>
            <a:round/>
          </a:ln>
        </c:spPr>
        <c:crossAx val="60366614"/>
        <c:crosses val="autoZero"/>
        <c:crossBetween val="between"/>
      </c:valAx>
      <c:catAx>
        <c:axId val="22298850"/>
        <c:scaling>
          <c:orientation val="minMax"/>
        </c:scaling>
        <c:delete val="1"/>
        <c:axPos val="b"/>
        <c:numFmt formatCode="General" sourceLinked="1"/>
        <c:majorTickMark val="none"/>
        <c:minorTickMark val="none"/>
        <c:tickLblPos val="low"/>
        <c:crossAx val="66489658"/>
        <c:crosses val="autoZero"/>
        <c:auto val="1"/>
        <c:lblAlgn val="ctr"/>
        <c:lblOffset val="100"/>
        <c:noMultiLvlLbl val="0"/>
      </c:catAx>
      <c:valAx>
        <c:axId val="66489658"/>
        <c:scaling>
          <c:orientation val="minMax"/>
          <c:max val="7.4999999999999997E-2"/>
          <c:min val="0.06"/>
        </c:scaling>
        <c:delete val="0"/>
        <c:axPos val="r"/>
        <c:numFmt formatCode="0.0%" sourceLinked="0"/>
        <c:majorTickMark val="out"/>
        <c:minorTickMark val="none"/>
        <c:tickLblPos val="nextTo"/>
        <c:spPr>
          <a:ln w="9360">
            <a:solidFill>
              <a:schemeClr val="bg1">
                <a:lumMod val="85000"/>
              </a:schemeClr>
            </a:solidFill>
            <a:round/>
          </a:ln>
        </c:spPr>
        <c:crossAx val="22298850"/>
        <c:crosses val="max"/>
        <c:crossBetween val="between"/>
      </c:valAx>
      <c:spPr>
        <a:noFill/>
        <a:ln w="0">
          <a:noFill/>
        </a:ln>
      </c:spPr>
    </c:plotArea>
    <c:legend>
      <c:legendPos val="b"/>
      <c:layout>
        <c:manualLayout>
          <c:xMode val="edge"/>
          <c:yMode val="edge"/>
          <c:x val="9.7340906668827484E-2"/>
          <c:y val="0.84289650172195019"/>
          <c:w val="0.77668055033217753"/>
          <c:h val="0.13738807322820373"/>
        </c:manualLayout>
      </c:layout>
      <c:overlay val="0"/>
      <c:spPr>
        <a:noFill/>
        <a:ln w="0">
          <a:noFill/>
        </a:ln>
      </c:spPr>
    </c:legend>
    <c:plotVisOnly val="1"/>
    <c:dispBlanksAs val="span"/>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Energy-driven price pressures persist across member states</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IN"/>
        </a:p>
      </c:txPr>
    </c:title>
    <c:autoTitleDeleted val="0"/>
    <c:plotArea>
      <c:layout/>
      <c:barChart>
        <c:barDir val="bar"/>
        <c:grouping val="clustered"/>
        <c:varyColors val="0"/>
        <c:ser>
          <c:idx val="0"/>
          <c:order val="0"/>
          <c:spPr>
            <a:solidFill>
              <a:srgbClr val="11528B"/>
            </a:solidFill>
            <a:ln>
              <a:noFill/>
            </a:ln>
            <a:effectLst/>
          </c:spPr>
          <c:invertIfNegative val="0"/>
          <c:dLbls>
            <c:numFmt formatCode="0.0&quot;%&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'Euro-Area'!$A$2:$A$7</c:f>
              <c:strCache>
                <c:ptCount val="6"/>
                <c:pt idx="0">
                  <c:v>Euro-Area</c:v>
                </c:pt>
                <c:pt idx="1">
                  <c:v>Germany</c:v>
                </c:pt>
                <c:pt idx="2">
                  <c:v>Spain</c:v>
                </c:pt>
                <c:pt idx="3">
                  <c:v>France</c:v>
                </c:pt>
                <c:pt idx="4">
                  <c:v>Italy</c:v>
                </c:pt>
                <c:pt idx="5">
                  <c:v>Austria</c:v>
                </c:pt>
              </c:strCache>
            </c:strRef>
          </c:cat>
          <c:val>
            <c:numRef>
              <c:f>'Euro-Area'!$B$2:$B$7</c:f>
              <c:numCache>
                <c:formatCode>General</c:formatCode>
                <c:ptCount val="6"/>
                <c:pt idx="0">
                  <c:v>18.8</c:v>
                </c:pt>
                <c:pt idx="1">
                  <c:v>13.4</c:v>
                </c:pt>
                <c:pt idx="2">
                  <c:v>22</c:v>
                </c:pt>
                <c:pt idx="3">
                  <c:v>20.9</c:v>
                </c:pt>
                <c:pt idx="4">
                  <c:v>22.3</c:v>
                </c:pt>
                <c:pt idx="5">
                  <c:v>14.7</c:v>
                </c:pt>
              </c:numCache>
            </c:numRef>
          </c:val>
          <c:extLst>
            <c:ext xmlns:c16="http://schemas.microsoft.com/office/drawing/2014/chart" uri="{C3380CC4-5D6E-409C-BE32-E72D297353CC}">
              <c16:uniqueId val="{00000000-A752-4FB1-96B9-989FD330D403}"/>
            </c:ext>
          </c:extLst>
        </c:ser>
        <c:dLbls>
          <c:showLegendKey val="0"/>
          <c:showVal val="0"/>
          <c:showCatName val="0"/>
          <c:showSerName val="0"/>
          <c:showPercent val="0"/>
          <c:showBubbleSize val="0"/>
        </c:dLbls>
        <c:gapWidth val="182"/>
        <c:axId val="851904111"/>
        <c:axId val="851887791"/>
      </c:barChart>
      <c:catAx>
        <c:axId val="851904111"/>
        <c:scaling>
          <c:orientation val="minMax"/>
        </c:scaling>
        <c:delete val="0"/>
        <c:axPos val="l"/>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51887791"/>
        <c:crosses val="autoZero"/>
        <c:auto val="1"/>
        <c:lblAlgn val="ctr"/>
        <c:lblOffset val="100"/>
        <c:noMultiLvlLbl val="0"/>
      </c:catAx>
      <c:valAx>
        <c:axId val="851887791"/>
        <c:scaling>
          <c:orientation val="minMax"/>
        </c:scaling>
        <c:delete val="0"/>
        <c:axPos val="b"/>
        <c:numFmt formatCode="General" sourceLinked="1"/>
        <c:majorTickMark val="out"/>
        <c:minorTickMark val="none"/>
        <c:tickLblPos val="nextTo"/>
        <c:spPr>
          <a:noFill/>
          <a:ln>
            <a:solidFill>
              <a:schemeClr val="bg1">
                <a:lumMod val="85000"/>
              </a:schemeClr>
            </a:solidFill>
          </a:ln>
          <a:effectLst/>
        </c:spPr>
        <c:txPr>
          <a:bodyPr rot="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51904111"/>
        <c:crosses val="autoZero"/>
        <c:crossBetween val="between"/>
        <c:majorUnit val="5"/>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Economic sentiment reflects emerging growth headwinds</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IN"/>
        </a:p>
      </c:txPr>
    </c:title>
    <c:autoTitleDeleted val="0"/>
    <c:plotArea>
      <c:layout/>
      <c:barChart>
        <c:barDir val="col"/>
        <c:grouping val="clustered"/>
        <c:varyColors val="0"/>
        <c:ser>
          <c:idx val="0"/>
          <c:order val="0"/>
          <c:spPr>
            <a:solidFill>
              <a:srgbClr val="11528B"/>
            </a:solidFill>
            <a:ln>
              <a:noFill/>
            </a:ln>
            <a:effectLst/>
          </c:spPr>
          <c:invertIfNegative val="0"/>
          <c:cat>
            <c:numRef>
              <c:f>'The Eurozone Economic Sentiment'!$A$3:$A$14</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'The Eurozone Economic Sentiment'!$B$3:$B$14</c:f>
              <c:numCache>
                <c:formatCode>General</c:formatCode>
                <c:ptCount val="12"/>
                <c:pt idx="0">
                  <c:v>97</c:v>
                </c:pt>
                <c:pt idx="1">
                  <c:v>97.1</c:v>
                </c:pt>
                <c:pt idx="2">
                  <c:v>96.8</c:v>
                </c:pt>
                <c:pt idx="3">
                  <c:v>99.1</c:v>
                </c:pt>
                <c:pt idx="4">
                  <c:v>98.3</c:v>
                </c:pt>
                <c:pt idx="5">
                  <c:v>96.8</c:v>
                </c:pt>
                <c:pt idx="6">
                  <c:v>93.7</c:v>
                </c:pt>
                <c:pt idx="7">
                  <c:v>94.3</c:v>
                </c:pt>
                <c:pt idx="8">
                  <c:v>95.6</c:v>
                </c:pt>
                <c:pt idx="9">
                  <c:v>97.1</c:v>
                </c:pt>
                <c:pt idx="10">
                  <c:v>98.4</c:v>
                </c:pt>
                <c:pt idx="11">
                  <c:v>97.9</c:v>
                </c:pt>
              </c:numCache>
            </c:numRef>
          </c:val>
          <c:extLst>
            <c:ext xmlns:c16="http://schemas.microsoft.com/office/drawing/2014/chart" uri="{C3380CC4-5D6E-409C-BE32-E72D297353CC}">
              <c16:uniqueId val="{00000000-06D9-4C8F-B6D4-903B7CDC789F}"/>
            </c:ext>
          </c:extLst>
        </c:ser>
        <c:dLbls>
          <c:showLegendKey val="0"/>
          <c:showVal val="0"/>
          <c:showCatName val="0"/>
          <c:showSerName val="0"/>
          <c:showPercent val="0"/>
          <c:showBubbleSize val="0"/>
        </c:dLbls>
        <c:gapWidth val="219"/>
        <c:overlap val="-27"/>
        <c:axId val="851835471"/>
        <c:axId val="851833551"/>
      </c:barChart>
      <c:dateAx>
        <c:axId val="85183547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51833551"/>
        <c:crosses val="autoZero"/>
        <c:auto val="1"/>
        <c:lblOffset val="100"/>
        <c:baseTimeUnit val="months"/>
      </c:dateAx>
      <c:valAx>
        <c:axId val="851833551"/>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51835471"/>
        <c:crosses val="autoZero"/>
        <c:crossBetween val="between"/>
        <c:majorUnit val="2"/>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Selling price expectations signal persistent inflation pressures</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barChart>
        <c:barDir val="col"/>
        <c:grouping val="clustered"/>
        <c:varyColors val="0"/>
        <c:ser>
          <c:idx val="0"/>
          <c:order val="0"/>
          <c:spPr>
            <a:solidFill>
              <a:srgbClr val="11528B"/>
            </a:solidFill>
            <a:ln>
              <a:noFill/>
            </a:ln>
            <a:effectLst/>
          </c:spPr>
          <c:invertIfNegative val="0"/>
          <c:cat>
            <c:numRef>
              <c:f>'Euro Area  SP Expection'!$A$4:$A$15</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'Euro Area  SP Expection'!$B$4:$B$15</c:f>
              <c:numCache>
                <c:formatCode>General</c:formatCode>
                <c:ptCount val="12"/>
                <c:pt idx="0">
                  <c:v>8.1999999999999993</c:v>
                </c:pt>
                <c:pt idx="1">
                  <c:v>10.4</c:v>
                </c:pt>
                <c:pt idx="2">
                  <c:v>11.4</c:v>
                </c:pt>
                <c:pt idx="3">
                  <c:v>10.9</c:v>
                </c:pt>
                <c:pt idx="4">
                  <c:v>12.1</c:v>
                </c:pt>
                <c:pt idx="5">
                  <c:v>19.600000000000001</c:v>
                </c:pt>
                <c:pt idx="6">
                  <c:v>29.6</c:v>
                </c:pt>
                <c:pt idx="7">
                  <c:v>26.7</c:v>
                </c:pt>
                <c:pt idx="8">
                  <c:v>22.5</c:v>
                </c:pt>
                <c:pt idx="9">
                  <c:v>18.2</c:v>
                </c:pt>
                <c:pt idx="10">
                  <c:v>16.899999999999999</c:v>
                </c:pt>
                <c:pt idx="11">
                  <c:v>20.3</c:v>
                </c:pt>
              </c:numCache>
            </c:numRef>
          </c:val>
          <c:extLst>
            <c:ext xmlns:c16="http://schemas.microsoft.com/office/drawing/2014/chart" uri="{C3380CC4-5D6E-409C-BE32-E72D297353CC}">
              <c16:uniqueId val="{00000000-1B4A-48E0-ADCD-5CFF6F8EA3DD}"/>
            </c:ext>
          </c:extLst>
        </c:ser>
        <c:dLbls>
          <c:showLegendKey val="0"/>
          <c:showVal val="0"/>
          <c:showCatName val="0"/>
          <c:showSerName val="0"/>
          <c:showPercent val="0"/>
          <c:showBubbleSize val="0"/>
        </c:dLbls>
        <c:gapWidth val="219"/>
        <c:overlap val="-27"/>
        <c:axId val="851824431"/>
        <c:axId val="851829231"/>
      </c:barChart>
      <c:dateAx>
        <c:axId val="85182443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51829231"/>
        <c:crosses val="autoZero"/>
        <c:auto val="1"/>
        <c:lblOffset val="100"/>
        <c:baseTimeUnit val="months"/>
      </c:dateAx>
      <c:valAx>
        <c:axId val="851829231"/>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51824431"/>
        <c:crosses val="autoZero"/>
        <c:crossBetween val="between"/>
        <c:majorUnit val="7"/>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US" noProof="0"/>
              <a:t>Vacancies for the quarter ending July</a:t>
            </a:r>
            <a:r>
              <a:rPr lang="en-US" baseline="0" noProof="0"/>
              <a:t> 2026 </a:t>
            </a:r>
            <a:r>
              <a:rPr lang="en-US" noProof="0"/>
              <a:t>remained under the 2019</a:t>
            </a:r>
            <a:r>
              <a:rPr lang="en-US" baseline="0" noProof="0"/>
              <a:t> average, showing cracks within the UK labor market</a:t>
            </a:r>
            <a:endParaRPr lang="en-US" noProof="0"/>
          </a:p>
        </c:rich>
      </c:tx>
      <c:overlay val="0"/>
      <c:spPr>
        <a:noFill/>
        <a:ln w="0">
          <a:noFill/>
        </a:ln>
      </c:spPr>
    </c:title>
    <c:autoTitleDeleted val="0"/>
    <c:plotArea>
      <c:layout>
        <c:manualLayout>
          <c:layoutTarget val="inner"/>
          <c:xMode val="edge"/>
          <c:yMode val="edge"/>
          <c:x val="0.10714503152859317"/>
          <c:y val="0.26383640969960187"/>
          <c:w val="0.86754149452779594"/>
          <c:h val="0.40147258414766562"/>
        </c:manualLayout>
      </c:layout>
      <c:lineChart>
        <c:grouping val="standard"/>
        <c:varyColors val="0"/>
        <c:ser>
          <c:idx val="0"/>
          <c:order val="0"/>
          <c:tx>
            <c:v>Vacancies</c:v>
          </c:tx>
          <c:spPr>
            <a:ln w="19050">
              <a:solidFill>
                <a:srgbClr val="11528B"/>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Monthly!$W$4:$W$58</c:f>
              <c:strCache>
                <c:ptCount val="55"/>
                <c:pt idx="0">
                  <c:v>Jan 22</c:v>
                </c:pt>
                <c:pt idx="1">
                  <c:v>Feb 22</c:v>
                </c:pt>
                <c:pt idx="2">
                  <c:v>Mar 22</c:v>
                </c:pt>
                <c:pt idx="3">
                  <c:v>Apr 22</c:v>
                </c:pt>
                <c:pt idx="4">
                  <c:v>May 22</c:v>
                </c:pt>
                <c:pt idx="5">
                  <c:v>Jun 22</c:v>
                </c:pt>
                <c:pt idx="6">
                  <c:v>Jul 22</c:v>
                </c:pt>
                <c:pt idx="7">
                  <c:v>Aug 22</c:v>
                </c:pt>
                <c:pt idx="8">
                  <c:v>Sep 22</c:v>
                </c:pt>
                <c:pt idx="9">
                  <c:v>Oct 22</c:v>
                </c:pt>
                <c:pt idx="10">
                  <c:v>Nov 22</c:v>
                </c:pt>
                <c:pt idx="11">
                  <c:v>Dec 22</c:v>
                </c:pt>
                <c:pt idx="12">
                  <c:v>Jan 23</c:v>
                </c:pt>
                <c:pt idx="13">
                  <c:v>Feb 23</c:v>
                </c:pt>
                <c:pt idx="14">
                  <c:v>Mar 23</c:v>
                </c:pt>
                <c:pt idx="15">
                  <c:v>Apr 23</c:v>
                </c:pt>
                <c:pt idx="16">
                  <c:v>May 23</c:v>
                </c:pt>
                <c:pt idx="17">
                  <c:v>Jun 23</c:v>
                </c:pt>
                <c:pt idx="18">
                  <c:v>Jul 23</c:v>
                </c:pt>
                <c:pt idx="19">
                  <c:v>Aug 23</c:v>
                </c:pt>
                <c:pt idx="20">
                  <c:v>Sep 23</c:v>
                </c:pt>
                <c:pt idx="21">
                  <c:v>Oct 23</c:v>
                </c:pt>
                <c:pt idx="22">
                  <c:v>Nov 23</c:v>
                </c:pt>
                <c:pt idx="23">
                  <c:v>Dec 23</c:v>
                </c:pt>
                <c:pt idx="24">
                  <c:v>Jan 24</c:v>
                </c:pt>
                <c:pt idx="25">
                  <c:v>Feb 24</c:v>
                </c:pt>
                <c:pt idx="26">
                  <c:v>Mar 24</c:v>
                </c:pt>
                <c:pt idx="27">
                  <c:v>Apr 24</c:v>
                </c:pt>
                <c:pt idx="28">
                  <c:v>May 24</c:v>
                </c:pt>
                <c:pt idx="29">
                  <c:v>Jun 24</c:v>
                </c:pt>
                <c:pt idx="30">
                  <c:v>Jul 24</c:v>
                </c:pt>
                <c:pt idx="31">
                  <c:v>Aug 24</c:v>
                </c:pt>
                <c:pt idx="32">
                  <c:v>Sep 24</c:v>
                </c:pt>
                <c:pt idx="33">
                  <c:v>Oct 24</c:v>
                </c:pt>
                <c:pt idx="34">
                  <c:v>Nov 24</c:v>
                </c:pt>
                <c:pt idx="35">
                  <c:v>Dec 24</c:v>
                </c:pt>
                <c:pt idx="36">
                  <c:v>Jan 25</c:v>
                </c:pt>
                <c:pt idx="37">
                  <c:v>Feb 25</c:v>
                </c:pt>
                <c:pt idx="38">
                  <c:v>Mar 25</c:v>
                </c:pt>
                <c:pt idx="39">
                  <c:v>Apr 25</c:v>
                </c:pt>
                <c:pt idx="40">
                  <c:v>May 25</c:v>
                </c:pt>
                <c:pt idx="41">
                  <c:v>Jun 25</c:v>
                </c:pt>
                <c:pt idx="42">
                  <c:v>Jul 25</c:v>
                </c:pt>
                <c:pt idx="43">
                  <c:v>Aug 25</c:v>
                </c:pt>
                <c:pt idx="44">
                  <c:v>Sep 25</c:v>
                </c:pt>
                <c:pt idx="45">
                  <c:v>Oct 25</c:v>
                </c:pt>
                <c:pt idx="46">
                  <c:v>Nov 25</c:v>
                </c:pt>
                <c:pt idx="47">
                  <c:v>Dec 25</c:v>
                </c:pt>
                <c:pt idx="48">
                  <c:v>Jan 26</c:v>
                </c:pt>
                <c:pt idx="49">
                  <c:v>Feb 26</c:v>
                </c:pt>
                <c:pt idx="50">
                  <c:v>Mar 26</c:v>
                </c:pt>
                <c:pt idx="51">
                  <c:v>Apr 26</c:v>
                </c:pt>
                <c:pt idx="52">
                  <c:v>May 26</c:v>
                </c:pt>
                <c:pt idx="53">
                  <c:v>Jun 26</c:v>
                </c:pt>
                <c:pt idx="54">
                  <c:v>Jul 26</c:v>
                </c:pt>
              </c:strCache>
            </c:strRef>
          </c:cat>
          <c:val>
            <c:numRef>
              <c:f>Monthly!$N$4:$N$58</c:f>
              <c:numCache>
                <c:formatCode>#,##0</c:formatCode>
                <c:ptCount val="55"/>
                <c:pt idx="0">
                  <c:v>1254</c:v>
                </c:pt>
                <c:pt idx="1">
                  <c:v>1259</c:v>
                </c:pt>
                <c:pt idx="2">
                  <c:v>1277</c:v>
                </c:pt>
                <c:pt idx="3">
                  <c:v>1293</c:v>
                </c:pt>
                <c:pt idx="4">
                  <c:v>1294</c:v>
                </c:pt>
                <c:pt idx="5">
                  <c:v>1272</c:v>
                </c:pt>
                <c:pt idx="6">
                  <c:v>1257</c:v>
                </c:pt>
                <c:pt idx="7">
                  <c:v>1235</c:v>
                </c:pt>
                <c:pt idx="8">
                  <c:v>1216</c:v>
                </c:pt>
                <c:pt idx="9">
                  <c:v>1170</c:v>
                </c:pt>
                <c:pt idx="10">
                  <c:v>1138</c:v>
                </c:pt>
                <c:pt idx="11">
                  <c:v>1108</c:v>
                </c:pt>
                <c:pt idx="12">
                  <c:v>1101</c:v>
                </c:pt>
                <c:pt idx="13">
                  <c:v>1089</c:v>
                </c:pt>
                <c:pt idx="14">
                  <c:v>1065</c:v>
                </c:pt>
                <c:pt idx="15">
                  <c:v>1040</c:v>
                </c:pt>
                <c:pt idx="16">
                  <c:v>1029</c:v>
                </c:pt>
                <c:pt idx="17">
                  <c:v>1018</c:v>
                </c:pt>
                <c:pt idx="18">
                  <c:v>999</c:v>
                </c:pt>
                <c:pt idx="19">
                  <c:v>984</c:v>
                </c:pt>
                <c:pt idx="20">
                  <c:v>958</c:v>
                </c:pt>
                <c:pt idx="21">
                  <c:v>951</c:v>
                </c:pt>
                <c:pt idx="22">
                  <c:v>923</c:v>
                </c:pt>
                <c:pt idx="23">
                  <c:v>910</c:v>
                </c:pt>
                <c:pt idx="24">
                  <c:v>895</c:v>
                </c:pt>
                <c:pt idx="25">
                  <c:v>893</c:v>
                </c:pt>
                <c:pt idx="26">
                  <c:v>885</c:v>
                </c:pt>
                <c:pt idx="27">
                  <c:v>885</c:v>
                </c:pt>
                <c:pt idx="28">
                  <c:v>872</c:v>
                </c:pt>
                <c:pt idx="29">
                  <c:v>867</c:v>
                </c:pt>
                <c:pt idx="30">
                  <c:v>853</c:v>
                </c:pt>
                <c:pt idx="31">
                  <c:v>840</c:v>
                </c:pt>
                <c:pt idx="32">
                  <c:v>828</c:v>
                </c:pt>
                <c:pt idx="33">
                  <c:v>810</c:v>
                </c:pt>
                <c:pt idx="34">
                  <c:v>805</c:v>
                </c:pt>
                <c:pt idx="35">
                  <c:v>798</c:v>
                </c:pt>
                <c:pt idx="36">
                  <c:v>793</c:v>
                </c:pt>
                <c:pt idx="37">
                  <c:v>775</c:v>
                </c:pt>
                <c:pt idx="38">
                  <c:v>759</c:v>
                </c:pt>
                <c:pt idx="39">
                  <c:v>738</c:v>
                </c:pt>
                <c:pt idx="40">
                  <c:v>730</c:v>
                </c:pt>
                <c:pt idx="41">
                  <c:v>727</c:v>
                </c:pt>
                <c:pt idx="42">
                  <c:v>738</c:v>
                </c:pt>
                <c:pt idx="43">
                  <c:v>729</c:v>
                </c:pt>
                <c:pt idx="44">
                  <c:v>728</c:v>
                </c:pt>
                <c:pt idx="45">
                  <c:v>730</c:v>
                </c:pt>
                <c:pt idx="46">
                  <c:v>739</c:v>
                </c:pt>
                <c:pt idx="47">
                  <c:v>734</c:v>
                </c:pt>
                <c:pt idx="48">
                  <c:v>725</c:v>
                </c:pt>
                <c:pt idx="49">
                  <c:v>718</c:v>
                </c:pt>
                <c:pt idx="50">
                  <c:v>713</c:v>
                </c:pt>
                <c:pt idx="51">
                  <c:v>710</c:v>
                </c:pt>
                <c:pt idx="52">
                  <c:v>711</c:v>
                </c:pt>
                <c:pt idx="53">
                  <c:v>706</c:v>
                </c:pt>
                <c:pt idx="54">
                  <c:v>702</c:v>
                </c:pt>
              </c:numCache>
            </c:numRef>
          </c:val>
          <c:smooth val="0"/>
          <c:extLst>
            <c:ext xmlns:c16="http://schemas.microsoft.com/office/drawing/2014/chart" uri="{C3380CC4-5D6E-409C-BE32-E72D297353CC}">
              <c16:uniqueId val="{00000000-9BB8-4D23-853A-F5FB4F3038CA}"/>
            </c:ext>
          </c:extLst>
        </c:ser>
        <c:ser>
          <c:idx val="1"/>
          <c:order val="1"/>
          <c:tx>
            <c:v>2019 average</c:v>
          </c:tx>
          <c:spPr>
            <a:ln w="19080">
              <a:solidFill>
                <a:srgbClr val="1B2333"/>
              </a:solidFill>
              <a:prstDash val="dash"/>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Monthly!$W$4:$W$58</c:f>
              <c:strCache>
                <c:ptCount val="55"/>
                <c:pt idx="0">
                  <c:v>Jan 22</c:v>
                </c:pt>
                <c:pt idx="1">
                  <c:v>Feb 22</c:v>
                </c:pt>
                <c:pt idx="2">
                  <c:v>Mar 22</c:v>
                </c:pt>
                <c:pt idx="3">
                  <c:v>Apr 22</c:v>
                </c:pt>
                <c:pt idx="4">
                  <c:v>May 22</c:v>
                </c:pt>
                <c:pt idx="5">
                  <c:v>Jun 22</c:v>
                </c:pt>
                <c:pt idx="6">
                  <c:v>Jul 22</c:v>
                </c:pt>
                <c:pt idx="7">
                  <c:v>Aug 22</c:v>
                </c:pt>
                <c:pt idx="8">
                  <c:v>Sep 22</c:v>
                </c:pt>
                <c:pt idx="9">
                  <c:v>Oct 22</c:v>
                </c:pt>
                <c:pt idx="10">
                  <c:v>Nov 22</c:v>
                </c:pt>
                <c:pt idx="11">
                  <c:v>Dec 22</c:v>
                </c:pt>
                <c:pt idx="12">
                  <c:v>Jan 23</c:v>
                </c:pt>
                <c:pt idx="13">
                  <c:v>Feb 23</c:v>
                </c:pt>
                <c:pt idx="14">
                  <c:v>Mar 23</c:v>
                </c:pt>
                <c:pt idx="15">
                  <c:v>Apr 23</c:v>
                </c:pt>
                <c:pt idx="16">
                  <c:v>May 23</c:v>
                </c:pt>
                <c:pt idx="17">
                  <c:v>Jun 23</c:v>
                </c:pt>
                <c:pt idx="18">
                  <c:v>Jul 23</c:v>
                </c:pt>
                <c:pt idx="19">
                  <c:v>Aug 23</c:v>
                </c:pt>
                <c:pt idx="20">
                  <c:v>Sep 23</c:v>
                </c:pt>
                <c:pt idx="21">
                  <c:v>Oct 23</c:v>
                </c:pt>
                <c:pt idx="22">
                  <c:v>Nov 23</c:v>
                </c:pt>
                <c:pt idx="23">
                  <c:v>Dec 23</c:v>
                </c:pt>
                <c:pt idx="24">
                  <c:v>Jan 24</c:v>
                </c:pt>
                <c:pt idx="25">
                  <c:v>Feb 24</c:v>
                </c:pt>
                <c:pt idx="26">
                  <c:v>Mar 24</c:v>
                </c:pt>
                <c:pt idx="27">
                  <c:v>Apr 24</c:v>
                </c:pt>
                <c:pt idx="28">
                  <c:v>May 24</c:v>
                </c:pt>
                <c:pt idx="29">
                  <c:v>Jun 24</c:v>
                </c:pt>
                <c:pt idx="30">
                  <c:v>Jul 24</c:v>
                </c:pt>
                <c:pt idx="31">
                  <c:v>Aug 24</c:v>
                </c:pt>
                <c:pt idx="32">
                  <c:v>Sep 24</c:v>
                </c:pt>
                <c:pt idx="33">
                  <c:v>Oct 24</c:v>
                </c:pt>
                <c:pt idx="34">
                  <c:v>Nov 24</c:v>
                </c:pt>
                <c:pt idx="35">
                  <c:v>Dec 24</c:v>
                </c:pt>
                <c:pt idx="36">
                  <c:v>Jan 25</c:v>
                </c:pt>
                <c:pt idx="37">
                  <c:v>Feb 25</c:v>
                </c:pt>
                <c:pt idx="38">
                  <c:v>Mar 25</c:v>
                </c:pt>
                <c:pt idx="39">
                  <c:v>Apr 25</c:v>
                </c:pt>
                <c:pt idx="40">
                  <c:v>May 25</c:v>
                </c:pt>
                <c:pt idx="41">
                  <c:v>Jun 25</c:v>
                </c:pt>
                <c:pt idx="42">
                  <c:v>Jul 25</c:v>
                </c:pt>
                <c:pt idx="43">
                  <c:v>Aug 25</c:v>
                </c:pt>
                <c:pt idx="44">
                  <c:v>Sep 25</c:v>
                </c:pt>
                <c:pt idx="45">
                  <c:v>Oct 25</c:v>
                </c:pt>
                <c:pt idx="46">
                  <c:v>Nov 25</c:v>
                </c:pt>
                <c:pt idx="47">
                  <c:v>Dec 25</c:v>
                </c:pt>
                <c:pt idx="48">
                  <c:v>Jan 26</c:v>
                </c:pt>
                <c:pt idx="49">
                  <c:v>Feb 26</c:v>
                </c:pt>
                <c:pt idx="50">
                  <c:v>Mar 26</c:v>
                </c:pt>
                <c:pt idx="51">
                  <c:v>Apr 26</c:v>
                </c:pt>
                <c:pt idx="52">
                  <c:v>May 26</c:v>
                </c:pt>
                <c:pt idx="53">
                  <c:v>Jun 26</c:v>
                </c:pt>
                <c:pt idx="54">
                  <c:v>Jul 26</c:v>
                </c:pt>
              </c:strCache>
            </c:strRef>
          </c:cat>
          <c:val>
            <c:numRef>
              <c:f>Monthly!$S$4:$S$58</c:f>
              <c:numCache>
                <c:formatCode>#,##0</c:formatCode>
                <c:ptCount val="55"/>
                <c:pt idx="0">
                  <c:v>827</c:v>
                </c:pt>
                <c:pt idx="1">
                  <c:v>827</c:v>
                </c:pt>
                <c:pt idx="2">
                  <c:v>827</c:v>
                </c:pt>
                <c:pt idx="3">
                  <c:v>827</c:v>
                </c:pt>
                <c:pt idx="4">
                  <c:v>827</c:v>
                </c:pt>
                <c:pt idx="5">
                  <c:v>827</c:v>
                </c:pt>
                <c:pt idx="6">
                  <c:v>827</c:v>
                </c:pt>
                <c:pt idx="7">
                  <c:v>827</c:v>
                </c:pt>
                <c:pt idx="8">
                  <c:v>827</c:v>
                </c:pt>
                <c:pt idx="9">
                  <c:v>827</c:v>
                </c:pt>
                <c:pt idx="10">
                  <c:v>827</c:v>
                </c:pt>
                <c:pt idx="11">
                  <c:v>827</c:v>
                </c:pt>
                <c:pt idx="12">
                  <c:v>827</c:v>
                </c:pt>
                <c:pt idx="13">
                  <c:v>827</c:v>
                </c:pt>
                <c:pt idx="14">
                  <c:v>827</c:v>
                </c:pt>
                <c:pt idx="15">
                  <c:v>827</c:v>
                </c:pt>
                <c:pt idx="16">
                  <c:v>827</c:v>
                </c:pt>
                <c:pt idx="17">
                  <c:v>827</c:v>
                </c:pt>
                <c:pt idx="18">
                  <c:v>827</c:v>
                </c:pt>
                <c:pt idx="19">
                  <c:v>827</c:v>
                </c:pt>
                <c:pt idx="20">
                  <c:v>827</c:v>
                </c:pt>
                <c:pt idx="21">
                  <c:v>827</c:v>
                </c:pt>
                <c:pt idx="22">
                  <c:v>827</c:v>
                </c:pt>
                <c:pt idx="23">
                  <c:v>827</c:v>
                </c:pt>
                <c:pt idx="24">
                  <c:v>827</c:v>
                </c:pt>
                <c:pt idx="25">
                  <c:v>827</c:v>
                </c:pt>
                <c:pt idx="26">
                  <c:v>827</c:v>
                </c:pt>
                <c:pt idx="27">
                  <c:v>827</c:v>
                </c:pt>
                <c:pt idx="28">
                  <c:v>827</c:v>
                </c:pt>
                <c:pt idx="29">
                  <c:v>827</c:v>
                </c:pt>
                <c:pt idx="30">
                  <c:v>827</c:v>
                </c:pt>
                <c:pt idx="31">
                  <c:v>827</c:v>
                </c:pt>
                <c:pt idx="32">
                  <c:v>827</c:v>
                </c:pt>
                <c:pt idx="33">
                  <c:v>827</c:v>
                </c:pt>
                <c:pt idx="34">
                  <c:v>827</c:v>
                </c:pt>
                <c:pt idx="35">
                  <c:v>827</c:v>
                </c:pt>
                <c:pt idx="36">
                  <c:v>827</c:v>
                </c:pt>
                <c:pt idx="37">
                  <c:v>827</c:v>
                </c:pt>
                <c:pt idx="38">
                  <c:v>827</c:v>
                </c:pt>
                <c:pt idx="39">
                  <c:v>827</c:v>
                </c:pt>
                <c:pt idx="40">
                  <c:v>827</c:v>
                </c:pt>
                <c:pt idx="41">
                  <c:v>827</c:v>
                </c:pt>
                <c:pt idx="42">
                  <c:v>827</c:v>
                </c:pt>
                <c:pt idx="43">
                  <c:v>827</c:v>
                </c:pt>
                <c:pt idx="44">
                  <c:v>827</c:v>
                </c:pt>
                <c:pt idx="45">
                  <c:v>827</c:v>
                </c:pt>
                <c:pt idx="46">
                  <c:v>827</c:v>
                </c:pt>
                <c:pt idx="47">
                  <c:v>827</c:v>
                </c:pt>
                <c:pt idx="48">
                  <c:v>827</c:v>
                </c:pt>
                <c:pt idx="49">
                  <c:v>827</c:v>
                </c:pt>
                <c:pt idx="50">
                  <c:v>827</c:v>
                </c:pt>
                <c:pt idx="51">
                  <c:v>827</c:v>
                </c:pt>
                <c:pt idx="52">
                  <c:v>827</c:v>
                </c:pt>
                <c:pt idx="53">
                  <c:v>827</c:v>
                </c:pt>
                <c:pt idx="54">
                  <c:v>827</c:v>
                </c:pt>
              </c:numCache>
            </c:numRef>
          </c:val>
          <c:smooth val="0"/>
          <c:extLst>
            <c:ext xmlns:c16="http://schemas.microsoft.com/office/drawing/2014/chart" uri="{C3380CC4-5D6E-409C-BE32-E72D297353CC}">
              <c16:uniqueId val="{00000001-9BB8-4D23-853A-F5FB4F3038CA}"/>
            </c:ext>
          </c:extLst>
        </c:ser>
        <c:dLbls>
          <c:showLegendKey val="0"/>
          <c:showVal val="0"/>
          <c:showCatName val="0"/>
          <c:showSerName val="0"/>
          <c:showPercent val="0"/>
          <c:showBubbleSize val="0"/>
        </c:dLbls>
        <c:hiLowLines>
          <c:spPr>
            <a:ln w="0">
              <a:noFill/>
            </a:ln>
          </c:spPr>
        </c:hiLowLines>
        <c:smooth val="0"/>
        <c:axId val="84817699"/>
        <c:axId val="11473481"/>
      </c:lineChart>
      <c:catAx>
        <c:axId val="84817699"/>
        <c:scaling>
          <c:orientation val="minMax"/>
        </c:scaling>
        <c:delete val="0"/>
        <c:axPos val="b"/>
        <c:numFmt formatCode="General" sourceLinked="1"/>
        <c:majorTickMark val="out"/>
        <c:minorTickMark val="none"/>
        <c:tickLblPos val="nextTo"/>
        <c:spPr>
          <a:ln w="9360">
            <a:solidFill>
              <a:schemeClr val="bg1">
                <a:lumMod val="85000"/>
              </a:schemeClr>
            </a:solidFill>
            <a:round/>
          </a:ln>
        </c:spPr>
        <c:crossAx val="11473481"/>
        <c:crosses val="autoZero"/>
        <c:auto val="1"/>
        <c:lblAlgn val="ctr"/>
        <c:lblOffset val="100"/>
        <c:noMultiLvlLbl val="0"/>
      </c:catAx>
      <c:valAx>
        <c:axId val="11473481"/>
        <c:scaling>
          <c:orientation val="minMax"/>
          <c:min val="500"/>
        </c:scaling>
        <c:delete val="0"/>
        <c:axPos val="l"/>
        <c:title>
          <c:tx>
            <c:rich>
              <a:bodyPr/>
              <a:lstStyle/>
              <a:p>
                <a:pPr>
                  <a:defRPr/>
                </a:pPr>
                <a:r>
                  <a:rPr lang="en-US" b="0" noProof="0"/>
                  <a:t>thousands</a:t>
                </a:r>
              </a:p>
            </c:rich>
          </c:tx>
          <c:overlay val="0"/>
        </c:title>
        <c:numFmt formatCode="#,##0" sourceLinked="0"/>
        <c:majorTickMark val="none"/>
        <c:minorTickMark val="none"/>
        <c:tickLblPos val="nextTo"/>
        <c:spPr>
          <a:ln w="9360">
            <a:solidFill>
              <a:schemeClr val="bg1">
                <a:lumMod val="85000"/>
              </a:schemeClr>
            </a:solidFill>
            <a:round/>
          </a:ln>
        </c:spPr>
        <c:crossAx val="84817699"/>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IN"/>
              <a:t>Lending is growing at its fastest pace since 2016 (12-month growth)</a:t>
            </a:r>
          </a:p>
        </c:rich>
      </c:tx>
      <c:overlay val="0"/>
      <c:spPr>
        <a:noFill/>
        <a:ln w="0">
          <a:noFill/>
        </a:ln>
      </c:spPr>
    </c:title>
    <c:autoTitleDeleted val="0"/>
    <c:plotArea>
      <c:layout/>
      <c:lineChart>
        <c:grouping val="standard"/>
        <c:varyColors val="0"/>
        <c:ser>
          <c:idx val="0"/>
          <c:order val="0"/>
          <c:tx>
            <c:v>Lending to the private sector</c:v>
          </c:tx>
          <c:spPr>
            <a:ln w="19050">
              <a:solidFill>
                <a:srgbClr val="11528B"/>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Calc!$L$52:$L$191</c:f>
              <c:strCache>
                <c:ptCount val="140"/>
                <c:pt idx="0">
                  <c:v>Jan 15</c:v>
                </c:pt>
                <c:pt idx="1">
                  <c:v>Feb 15</c:v>
                </c:pt>
                <c:pt idx="2">
                  <c:v>Mar 15</c:v>
                </c:pt>
                <c:pt idx="3">
                  <c:v>Apr 15</c:v>
                </c:pt>
                <c:pt idx="4">
                  <c:v>May 15</c:v>
                </c:pt>
                <c:pt idx="5">
                  <c:v>Jun 15</c:v>
                </c:pt>
                <c:pt idx="6">
                  <c:v>Jul 15</c:v>
                </c:pt>
                <c:pt idx="7">
                  <c:v>Aug 15</c:v>
                </c:pt>
                <c:pt idx="8">
                  <c:v>Sep 15</c:v>
                </c:pt>
                <c:pt idx="9">
                  <c:v>Oct 15</c:v>
                </c:pt>
                <c:pt idx="10">
                  <c:v>Nov 15</c:v>
                </c:pt>
                <c:pt idx="11">
                  <c:v>Dec 15</c:v>
                </c:pt>
                <c:pt idx="12">
                  <c:v>Jan 16</c:v>
                </c:pt>
                <c:pt idx="13">
                  <c:v>Feb 16</c:v>
                </c:pt>
                <c:pt idx="14">
                  <c:v>Mar 16</c:v>
                </c:pt>
                <c:pt idx="15">
                  <c:v>Apr 16</c:v>
                </c:pt>
                <c:pt idx="16">
                  <c:v>May 16</c:v>
                </c:pt>
                <c:pt idx="17">
                  <c:v>Jun 16</c:v>
                </c:pt>
                <c:pt idx="18">
                  <c:v>Jul 16</c:v>
                </c:pt>
                <c:pt idx="19">
                  <c:v>Aug 16</c:v>
                </c:pt>
                <c:pt idx="20">
                  <c:v>Sep 16</c:v>
                </c:pt>
                <c:pt idx="21">
                  <c:v>Oct 16</c:v>
                </c:pt>
                <c:pt idx="22">
                  <c:v>Nov 16</c:v>
                </c:pt>
                <c:pt idx="23">
                  <c:v>Dec 16</c:v>
                </c:pt>
                <c:pt idx="24">
                  <c:v>Jan 17</c:v>
                </c:pt>
                <c:pt idx="25">
                  <c:v>Feb 17</c:v>
                </c:pt>
                <c:pt idx="26">
                  <c:v>Mar 17</c:v>
                </c:pt>
                <c:pt idx="27">
                  <c:v>Apr 17</c:v>
                </c:pt>
                <c:pt idx="28">
                  <c:v>May 17</c:v>
                </c:pt>
                <c:pt idx="29">
                  <c:v>Jun 17</c:v>
                </c:pt>
                <c:pt idx="30">
                  <c:v>Jul 17</c:v>
                </c:pt>
                <c:pt idx="31">
                  <c:v>Aug 17</c:v>
                </c:pt>
                <c:pt idx="32">
                  <c:v>Sep 17</c:v>
                </c:pt>
                <c:pt idx="33">
                  <c:v>Oct 17</c:v>
                </c:pt>
                <c:pt idx="34">
                  <c:v>Nov 17</c:v>
                </c:pt>
                <c:pt idx="35">
                  <c:v>Dec 17</c:v>
                </c:pt>
                <c:pt idx="36">
                  <c:v>Jan 18</c:v>
                </c:pt>
                <c:pt idx="37">
                  <c:v>Feb 18</c:v>
                </c:pt>
                <c:pt idx="38">
                  <c:v>Mar 18</c:v>
                </c:pt>
                <c:pt idx="39">
                  <c:v>Apr 18</c:v>
                </c:pt>
                <c:pt idx="40">
                  <c:v>May 18</c:v>
                </c:pt>
                <c:pt idx="41">
                  <c:v>Jun 18</c:v>
                </c:pt>
                <c:pt idx="42">
                  <c:v>Jul 18</c:v>
                </c:pt>
                <c:pt idx="43">
                  <c:v>Aug 18</c:v>
                </c:pt>
                <c:pt idx="44">
                  <c:v>Sep 18</c:v>
                </c:pt>
                <c:pt idx="45">
                  <c:v>Oct 18</c:v>
                </c:pt>
                <c:pt idx="46">
                  <c:v>Nov 18</c:v>
                </c:pt>
                <c:pt idx="47">
                  <c:v>Dec 18</c:v>
                </c:pt>
                <c:pt idx="48">
                  <c:v>Jan 19</c:v>
                </c:pt>
                <c:pt idx="49">
                  <c:v>Feb 19</c:v>
                </c:pt>
                <c:pt idx="50">
                  <c:v>Mar 19</c:v>
                </c:pt>
                <c:pt idx="51">
                  <c:v>Apr 19</c:v>
                </c:pt>
                <c:pt idx="52">
                  <c:v>May 19</c:v>
                </c:pt>
                <c:pt idx="53">
                  <c:v>Jun 19</c:v>
                </c:pt>
                <c:pt idx="54">
                  <c:v>Jul 19</c:v>
                </c:pt>
                <c:pt idx="55">
                  <c:v>Aug 19</c:v>
                </c:pt>
                <c:pt idx="56">
                  <c:v>Sep 19</c:v>
                </c:pt>
                <c:pt idx="57">
                  <c:v>Oct 19</c:v>
                </c:pt>
                <c:pt idx="58">
                  <c:v>Nov 19</c:v>
                </c:pt>
                <c:pt idx="59">
                  <c:v>Dec 19</c:v>
                </c:pt>
                <c:pt idx="60">
                  <c:v>Jan 20</c:v>
                </c:pt>
                <c:pt idx="61">
                  <c:v>Feb 20</c:v>
                </c:pt>
                <c:pt idx="62">
                  <c:v>Mar 20</c:v>
                </c:pt>
                <c:pt idx="63">
                  <c:v>Apr 20</c:v>
                </c:pt>
                <c:pt idx="64">
                  <c:v>May 20</c:v>
                </c:pt>
                <c:pt idx="65">
                  <c:v>Jun 20</c:v>
                </c:pt>
                <c:pt idx="66">
                  <c:v>Jul 20</c:v>
                </c:pt>
                <c:pt idx="67">
                  <c:v>Aug 20</c:v>
                </c:pt>
                <c:pt idx="68">
                  <c:v>Sep 20</c:v>
                </c:pt>
                <c:pt idx="69">
                  <c:v>Oct 20</c:v>
                </c:pt>
                <c:pt idx="70">
                  <c:v>Nov 20</c:v>
                </c:pt>
                <c:pt idx="71">
                  <c:v>Dec 20</c:v>
                </c:pt>
                <c:pt idx="72">
                  <c:v>Jan 21</c:v>
                </c:pt>
                <c:pt idx="73">
                  <c:v>Feb 21</c:v>
                </c:pt>
                <c:pt idx="74">
                  <c:v>Mar 21</c:v>
                </c:pt>
                <c:pt idx="75">
                  <c:v>Apr 21</c:v>
                </c:pt>
                <c:pt idx="76">
                  <c:v>May 21</c:v>
                </c:pt>
                <c:pt idx="77">
                  <c:v>Jun 21</c:v>
                </c:pt>
                <c:pt idx="78">
                  <c:v>Jul 21</c:v>
                </c:pt>
                <c:pt idx="79">
                  <c:v>Aug 21</c:v>
                </c:pt>
                <c:pt idx="80">
                  <c:v>Sep 21</c:v>
                </c:pt>
                <c:pt idx="81">
                  <c:v>Oct 21</c:v>
                </c:pt>
                <c:pt idx="82">
                  <c:v>Nov 21</c:v>
                </c:pt>
                <c:pt idx="83">
                  <c:v>Dec 21</c:v>
                </c:pt>
                <c:pt idx="84">
                  <c:v>Jan 22</c:v>
                </c:pt>
                <c:pt idx="85">
                  <c:v>Feb 22</c:v>
                </c:pt>
                <c:pt idx="86">
                  <c:v>Mar 22</c:v>
                </c:pt>
                <c:pt idx="87">
                  <c:v>Apr 22</c:v>
                </c:pt>
                <c:pt idx="88">
                  <c:v>May 22</c:v>
                </c:pt>
                <c:pt idx="89">
                  <c:v>Jun 22</c:v>
                </c:pt>
                <c:pt idx="90">
                  <c:v>Jul 22</c:v>
                </c:pt>
                <c:pt idx="91">
                  <c:v>Aug 22</c:v>
                </c:pt>
                <c:pt idx="92">
                  <c:v>Sep 22</c:v>
                </c:pt>
                <c:pt idx="93">
                  <c:v>Oct 22</c:v>
                </c:pt>
                <c:pt idx="94">
                  <c:v>Nov 22</c:v>
                </c:pt>
                <c:pt idx="95">
                  <c:v>Dec 22</c:v>
                </c:pt>
                <c:pt idx="96">
                  <c:v>Jan 23</c:v>
                </c:pt>
                <c:pt idx="97">
                  <c:v>Feb 23</c:v>
                </c:pt>
                <c:pt idx="98">
                  <c:v>Mar 23</c:v>
                </c:pt>
                <c:pt idx="99">
                  <c:v>Apr 23</c:v>
                </c:pt>
                <c:pt idx="100">
                  <c:v>May 23</c:v>
                </c:pt>
                <c:pt idx="101">
                  <c:v>Jun 23</c:v>
                </c:pt>
                <c:pt idx="102">
                  <c:v>Jul 23</c:v>
                </c:pt>
                <c:pt idx="103">
                  <c:v>Aug 23</c:v>
                </c:pt>
                <c:pt idx="104">
                  <c:v>Sep 23</c:v>
                </c:pt>
                <c:pt idx="105">
                  <c:v>Oct 23</c:v>
                </c:pt>
                <c:pt idx="106">
                  <c:v>Nov 23</c:v>
                </c:pt>
                <c:pt idx="107">
                  <c:v>Dec 23</c:v>
                </c:pt>
                <c:pt idx="108">
                  <c:v>Jan 24</c:v>
                </c:pt>
                <c:pt idx="109">
                  <c:v>Feb 24</c:v>
                </c:pt>
                <c:pt idx="110">
                  <c:v>Mar 24</c:v>
                </c:pt>
                <c:pt idx="111">
                  <c:v>Apr 24</c:v>
                </c:pt>
                <c:pt idx="112">
                  <c:v>May 24</c:v>
                </c:pt>
                <c:pt idx="113">
                  <c:v>Jun 24</c:v>
                </c:pt>
                <c:pt idx="114">
                  <c:v>Jul 24</c:v>
                </c:pt>
                <c:pt idx="115">
                  <c:v>Aug 24</c:v>
                </c:pt>
                <c:pt idx="116">
                  <c:v>Sep 24</c:v>
                </c:pt>
                <c:pt idx="117">
                  <c:v>Oct 24</c:v>
                </c:pt>
                <c:pt idx="118">
                  <c:v>Nov 24</c:v>
                </c:pt>
                <c:pt idx="119">
                  <c:v>Dec 24</c:v>
                </c:pt>
                <c:pt idx="120">
                  <c:v>Jan 25</c:v>
                </c:pt>
                <c:pt idx="121">
                  <c:v>Feb 25</c:v>
                </c:pt>
                <c:pt idx="122">
                  <c:v>Mar 25</c:v>
                </c:pt>
                <c:pt idx="123">
                  <c:v>Apr 25</c:v>
                </c:pt>
                <c:pt idx="124">
                  <c:v>May 25</c:v>
                </c:pt>
                <c:pt idx="125">
                  <c:v>Jun 25</c:v>
                </c:pt>
                <c:pt idx="126">
                  <c:v>Jul 25</c:v>
                </c:pt>
                <c:pt idx="127">
                  <c:v>Aug 25</c:v>
                </c:pt>
                <c:pt idx="128">
                  <c:v>Sep 25</c:v>
                </c:pt>
                <c:pt idx="129">
                  <c:v>Oct 25</c:v>
                </c:pt>
                <c:pt idx="130">
                  <c:v>Nov 25</c:v>
                </c:pt>
                <c:pt idx="131">
                  <c:v>Dec 25</c:v>
                </c:pt>
                <c:pt idx="132">
                  <c:v>Jan 26</c:v>
                </c:pt>
                <c:pt idx="133">
                  <c:v>Feb 26</c:v>
                </c:pt>
                <c:pt idx="134">
                  <c:v>Mar 26</c:v>
                </c:pt>
                <c:pt idx="135">
                  <c:v>Apr 26</c:v>
                </c:pt>
                <c:pt idx="136">
                  <c:v>May 26</c:v>
                </c:pt>
                <c:pt idx="137">
                  <c:v>Jun 26</c:v>
                </c:pt>
                <c:pt idx="138">
                  <c:v>Jul 26</c:v>
                </c:pt>
                <c:pt idx="139">
                  <c:v>Aug 26</c:v>
                </c:pt>
              </c:strCache>
            </c:strRef>
          </c:cat>
          <c:val>
            <c:numRef>
              <c:f>Growth_raw!$C$52:$C$191</c:f>
              <c:numCache>
                <c:formatCode>0.0%</c:formatCode>
                <c:ptCount val="140"/>
                <c:pt idx="0">
                  <c:v>2.1999999999999999E-2</c:v>
                </c:pt>
                <c:pt idx="1">
                  <c:v>1.9E-2</c:v>
                </c:pt>
                <c:pt idx="2">
                  <c:v>2.9000000000000001E-2</c:v>
                </c:pt>
                <c:pt idx="3">
                  <c:v>2.7E-2</c:v>
                </c:pt>
                <c:pt idx="4">
                  <c:v>2.4E-2</c:v>
                </c:pt>
                <c:pt idx="5">
                  <c:v>1.7999999999999999E-2</c:v>
                </c:pt>
                <c:pt idx="6">
                  <c:v>2.4E-2</c:v>
                </c:pt>
                <c:pt idx="7">
                  <c:v>2.4E-2</c:v>
                </c:pt>
                <c:pt idx="8">
                  <c:v>3.1E-2</c:v>
                </c:pt>
                <c:pt idx="9">
                  <c:v>3.3000000000000002E-2</c:v>
                </c:pt>
                <c:pt idx="10">
                  <c:v>3.5999999999999997E-2</c:v>
                </c:pt>
                <c:pt idx="11">
                  <c:v>3.5000000000000003E-2</c:v>
                </c:pt>
                <c:pt idx="12">
                  <c:v>3.9E-2</c:v>
                </c:pt>
                <c:pt idx="13">
                  <c:v>4.9000000000000002E-2</c:v>
                </c:pt>
                <c:pt idx="14">
                  <c:v>5.1999999999999998E-2</c:v>
                </c:pt>
                <c:pt idx="15">
                  <c:v>4.9000000000000002E-2</c:v>
                </c:pt>
                <c:pt idx="16">
                  <c:v>5.6000000000000001E-2</c:v>
                </c:pt>
                <c:pt idx="17">
                  <c:v>6.8000000000000005E-2</c:v>
                </c:pt>
                <c:pt idx="18">
                  <c:v>6.5000000000000002E-2</c:v>
                </c:pt>
                <c:pt idx="19">
                  <c:v>6.6000000000000003E-2</c:v>
                </c:pt>
                <c:pt idx="20">
                  <c:v>6.5000000000000002E-2</c:v>
                </c:pt>
                <c:pt idx="21">
                  <c:v>6.0999999999999999E-2</c:v>
                </c:pt>
                <c:pt idx="22">
                  <c:v>0.06</c:v>
                </c:pt>
                <c:pt idx="23">
                  <c:v>6.2E-2</c:v>
                </c:pt>
                <c:pt idx="24">
                  <c:v>5.2999999999999999E-2</c:v>
                </c:pt>
                <c:pt idx="25">
                  <c:v>4.5999999999999999E-2</c:v>
                </c:pt>
                <c:pt idx="26">
                  <c:v>4.5999999999999999E-2</c:v>
                </c:pt>
                <c:pt idx="27">
                  <c:v>4.9000000000000002E-2</c:v>
                </c:pt>
                <c:pt idx="28">
                  <c:v>4.9000000000000002E-2</c:v>
                </c:pt>
                <c:pt idx="29">
                  <c:v>3.7999999999999999E-2</c:v>
                </c:pt>
                <c:pt idx="30">
                  <c:v>3.5999999999999997E-2</c:v>
                </c:pt>
                <c:pt idx="31">
                  <c:v>3.9E-2</c:v>
                </c:pt>
                <c:pt idx="32">
                  <c:v>3.9E-2</c:v>
                </c:pt>
                <c:pt idx="33">
                  <c:v>4.2000000000000003E-2</c:v>
                </c:pt>
                <c:pt idx="34">
                  <c:v>4.1000000000000002E-2</c:v>
                </c:pt>
                <c:pt idx="35">
                  <c:v>4.3999999999999997E-2</c:v>
                </c:pt>
                <c:pt idx="36">
                  <c:v>4.4999999999999998E-2</c:v>
                </c:pt>
                <c:pt idx="37">
                  <c:v>3.7999999999999999E-2</c:v>
                </c:pt>
                <c:pt idx="38">
                  <c:v>3.5999999999999997E-2</c:v>
                </c:pt>
                <c:pt idx="39">
                  <c:v>3.1E-2</c:v>
                </c:pt>
                <c:pt idx="40">
                  <c:v>2.7E-2</c:v>
                </c:pt>
                <c:pt idx="41">
                  <c:v>3.1E-2</c:v>
                </c:pt>
                <c:pt idx="42">
                  <c:v>3.3000000000000002E-2</c:v>
                </c:pt>
                <c:pt idx="43">
                  <c:v>2.7E-2</c:v>
                </c:pt>
                <c:pt idx="44">
                  <c:v>3.1E-2</c:v>
                </c:pt>
                <c:pt idx="45">
                  <c:v>3.4000000000000002E-2</c:v>
                </c:pt>
                <c:pt idx="46">
                  <c:v>3.5999999999999997E-2</c:v>
                </c:pt>
                <c:pt idx="47">
                  <c:v>3.6999999999999998E-2</c:v>
                </c:pt>
                <c:pt idx="48">
                  <c:v>3.5999999999999997E-2</c:v>
                </c:pt>
                <c:pt idx="49">
                  <c:v>3.6999999999999998E-2</c:v>
                </c:pt>
                <c:pt idx="50">
                  <c:v>3.6999999999999998E-2</c:v>
                </c:pt>
                <c:pt idx="51">
                  <c:v>4.1000000000000002E-2</c:v>
                </c:pt>
                <c:pt idx="52">
                  <c:v>3.9E-2</c:v>
                </c:pt>
                <c:pt idx="53">
                  <c:v>3.7999999999999999E-2</c:v>
                </c:pt>
                <c:pt idx="54">
                  <c:v>4.2999999999999997E-2</c:v>
                </c:pt>
                <c:pt idx="55">
                  <c:v>5.5E-2</c:v>
                </c:pt>
                <c:pt idx="56">
                  <c:v>0.05</c:v>
                </c:pt>
                <c:pt idx="57">
                  <c:v>5.0999999999999997E-2</c:v>
                </c:pt>
                <c:pt idx="58">
                  <c:v>4.7E-2</c:v>
                </c:pt>
                <c:pt idx="59">
                  <c:v>4.3999999999999997E-2</c:v>
                </c:pt>
                <c:pt idx="60">
                  <c:v>4.2999999999999997E-2</c:v>
                </c:pt>
                <c:pt idx="61">
                  <c:v>4.4999999999999998E-2</c:v>
                </c:pt>
                <c:pt idx="62">
                  <c:v>6.6000000000000003E-2</c:v>
                </c:pt>
                <c:pt idx="63">
                  <c:v>5.8999999999999997E-2</c:v>
                </c:pt>
                <c:pt idx="64">
                  <c:v>6.3E-2</c:v>
                </c:pt>
                <c:pt idx="65">
                  <c:v>6.3E-2</c:v>
                </c:pt>
                <c:pt idx="66">
                  <c:v>5.5E-2</c:v>
                </c:pt>
                <c:pt idx="67">
                  <c:v>4.2000000000000003E-2</c:v>
                </c:pt>
                <c:pt idx="68">
                  <c:v>0.04</c:v>
                </c:pt>
                <c:pt idx="69">
                  <c:v>3.9E-2</c:v>
                </c:pt>
                <c:pt idx="70">
                  <c:v>4.5999999999999999E-2</c:v>
                </c:pt>
                <c:pt idx="71">
                  <c:v>4.2000000000000003E-2</c:v>
                </c:pt>
                <c:pt idx="72">
                  <c:v>4.3999999999999997E-2</c:v>
                </c:pt>
                <c:pt idx="73">
                  <c:v>3.9E-2</c:v>
                </c:pt>
                <c:pt idx="74">
                  <c:v>1.4999999999999999E-2</c:v>
                </c:pt>
                <c:pt idx="75">
                  <c:v>1.9E-2</c:v>
                </c:pt>
                <c:pt idx="76">
                  <c:v>1.7999999999999999E-2</c:v>
                </c:pt>
                <c:pt idx="77">
                  <c:v>2.8000000000000001E-2</c:v>
                </c:pt>
                <c:pt idx="78">
                  <c:v>2.1000000000000001E-2</c:v>
                </c:pt>
                <c:pt idx="79">
                  <c:v>2.4E-2</c:v>
                </c:pt>
                <c:pt idx="80">
                  <c:v>2.5000000000000001E-2</c:v>
                </c:pt>
                <c:pt idx="81">
                  <c:v>2.5999999999999999E-2</c:v>
                </c:pt>
                <c:pt idx="82">
                  <c:v>1.9E-2</c:v>
                </c:pt>
                <c:pt idx="83">
                  <c:v>1.9E-2</c:v>
                </c:pt>
                <c:pt idx="84">
                  <c:v>2.4E-2</c:v>
                </c:pt>
                <c:pt idx="85">
                  <c:v>2.9000000000000001E-2</c:v>
                </c:pt>
                <c:pt idx="86">
                  <c:v>3.6999999999999998E-2</c:v>
                </c:pt>
                <c:pt idx="87">
                  <c:v>3.5999999999999997E-2</c:v>
                </c:pt>
                <c:pt idx="88">
                  <c:v>3.9E-2</c:v>
                </c:pt>
                <c:pt idx="89">
                  <c:v>2.4E-2</c:v>
                </c:pt>
                <c:pt idx="90">
                  <c:v>3.4000000000000002E-2</c:v>
                </c:pt>
                <c:pt idx="91">
                  <c:v>3.4000000000000002E-2</c:v>
                </c:pt>
                <c:pt idx="92">
                  <c:v>4.3999999999999997E-2</c:v>
                </c:pt>
                <c:pt idx="93">
                  <c:v>2.5000000000000001E-2</c:v>
                </c:pt>
                <c:pt idx="94">
                  <c:v>1.4999999999999999E-2</c:v>
                </c:pt>
                <c:pt idx="95">
                  <c:v>1.4E-2</c:v>
                </c:pt>
                <c:pt idx="96">
                  <c:v>8.0000000000000002E-3</c:v>
                </c:pt>
                <c:pt idx="97">
                  <c:v>-2E-3</c:v>
                </c:pt>
                <c:pt idx="98">
                  <c:v>-1.2E-2</c:v>
                </c:pt>
                <c:pt idx="99">
                  <c:v>-1.0999999999999999E-2</c:v>
                </c:pt>
                <c:pt idx="100">
                  <c:v>-1.4999999999999999E-2</c:v>
                </c:pt>
                <c:pt idx="101">
                  <c:v>-1.4999999999999999E-2</c:v>
                </c:pt>
                <c:pt idx="102">
                  <c:v>-1.6E-2</c:v>
                </c:pt>
                <c:pt idx="103">
                  <c:v>-1.7999999999999999E-2</c:v>
                </c:pt>
                <c:pt idx="104">
                  <c:v>-2.7E-2</c:v>
                </c:pt>
                <c:pt idx="105">
                  <c:v>-1.6E-2</c:v>
                </c:pt>
                <c:pt idx="106">
                  <c:v>-2E-3</c:v>
                </c:pt>
                <c:pt idx="107">
                  <c:v>0</c:v>
                </c:pt>
                <c:pt idx="108">
                  <c:v>3.0000000000000001E-3</c:v>
                </c:pt>
                <c:pt idx="109">
                  <c:v>4.0000000000000001E-3</c:v>
                </c:pt>
                <c:pt idx="110">
                  <c:v>8.9999999999999993E-3</c:v>
                </c:pt>
                <c:pt idx="111">
                  <c:v>0.01</c:v>
                </c:pt>
                <c:pt idx="112">
                  <c:v>0.01</c:v>
                </c:pt>
                <c:pt idx="113">
                  <c:v>1.2E-2</c:v>
                </c:pt>
                <c:pt idx="114">
                  <c:v>1.2E-2</c:v>
                </c:pt>
                <c:pt idx="115">
                  <c:v>1.4999999999999999E-2</c:v>
                </c:pt>
                <c:pt idx="116">
                  <c:v>0.02</c:v>
                </c:pt>
                <c:pt idx="117">
                  <c:v>2.5999999999999999E-2</c:v>
                </c:pt>
                <c:pt idx="118">
                  <c:v>0.02</c:v>
                </c:pt>
                <c:pt idx="119">
                  <c:v>1.9E-2</c:v>
                </c:pt>
                <c:pt idx="120">
                  <c:v>2.4E-2</c:v>
                </c:pt>
                <c:pt idx="121">
                  <c:v>3.3000000000000002E-2</c:v>
                </c:pt>
                <c:pt idx="122">
                  <c:v>3.5999999999999997E-2</c:v>
                </c:pt>
                <c:pt idx="123">
                  <c:v>3.5999999999999997E-2</c:v>
                </c:pt>
                <c:pt idx="124">
                  <c:v>3.9E-2</c:v>
                </c:pt>
                <c:pt idx="125">
                  <c:v>4.5999999999999999E-2</c:v>
                </c:pt>
                <c:pt idx="126">
                  <c:v>4.4999999999999998E-2</c:v>
                </c:pt>
                <c:pt idx="127">
                  <c:v>4.8000000000000001E-2</c:v>
                </c:pt>
                <c:pt idx="128">
                  <c:v>0.05</c:v>
                </c:pt>
                <c:pt idx="129">
                  <c:v>0.05</c:v>
                </c:pt>
                <c:pt idx="130">
                  <c:v>5.8000000000000003E-2</c:v>
                </c:pt>
                <c:pt idx="131">
                  <c:v>6.0999999999999999E-2</c:v>
                </c:pt>
                <c:pt idx="132">
                  <c:v>6.2E-2</c:v>
                </c:pt>
                <c:pt idx="133">
                  <c:v>5.8000000000000003E-2</c:v>
                </c:pt>
                <c:pt idx="134">
                  <c:v>0.06</c:v>
                </c:pt>
                <c:pt idx="135">
                  <c:v>6.4000000000000001E-2</c:v>
                </c:pt>
                <c:pt idx="136">
                  <c:v>0.06</c:v>
                </c:pt>
                <c:pt idx="137">
                  <c:v>6.7000000000000004E-2</c:v>
                </c:pt>
                <c:pt idx="138">
                  <c:v>6.4000000000000001E-2</c:v>
                </c:pt>
                <c:pt idx="139">
                  <c:v>6.0999999999999999E-2</c:v>
                </c:pt>
              </c:numCache>
            </c:numRef>
          </c:val>
          <c:smooth val="0"/>
          <c:extLst>
            <c:ext xmlns:c16="http://schemas.microsoft.com/office/drawing/2014/chart" uri="{C3380CC4-5D6E-409C-BE32-E72D297353CC}">
              <c16:uniqueId val="{00000000-494F-4C83-964B-17467BB7C12F}"/>
            </c:ext>
          </c:extLst>
        </c:ser>
        <c:ser>
          <c:idx val="1"/>
          <c:order val="1"/>
          <c:tx>
            <c:v>2016–19 average</c:v>
          </c:tx>
          <c:spPr>
            <a:ln w="19080">
              <a:solidFill>
                <a:srgbClr val="1B2333"/>
              </a:solidFill>
              <a:prstDash val="dash"/>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Calc!$L$52:$L$191</c:f>
              <c:strCache>
                <c:ptCount val="140"/>
                <c:pt idx="0">
                  <c:v>Jan 15</c:v>
                </c:pt>
                <c:pt idx="1">
                  <c:v>Feb 15</c:v>
                </c:pt>
                <c:pt idx="2">
                  <c:v>Mar 15</c:v>
                </c:pt>
                <c:pt idx="3">
                  <c:v>Apr 15</c:v>
                </c:pt>
                <c:pt idx="4">
                  <c:v>May 15</c:v>
                </c:pt>
                <c:pt idx="5">
                  <c:v>Jun 15</c:v>
                </c:pt>
                <c:pt idx="6">
                  <c:v>Jul 15</c:v>
                </c:pt>
                <c:pt idx="7">
                  <c:v>Aug 15</c:v>
                </c:pt>
                <c:pt idx="8">
                  <c:v>Sep 15</c:v>
                </c:pt>
                <c:pt idx="9">
                  <c:v>Oct 15</c:v>
                </c:pt>
                <c:pt idx="10">
                  <c:v>Nov 15</c:v>
                </c:pt>
                <c:pt idx="11">
                  <c:v>Dec 15</c:v>
                </c:pt>
                <c:pt idx="12">
                  <c:v>Jan 16</c:v>
                </c:pt>
                <c:pt idx="13">
                  <c:v>Feb 16</c:v>
                </c:pt>
                <c:pt idx="14">
                  <c:v>Mar 16</c:v>
                </c:pt>
                <c:pt idx="15">
                  <c:v>Apr 16</c:v>
                </c:pt>
                <c:pt idx="16">
                  <c:v>May 16</c:v>
                </c:pt>
                <c:pt idx="17">
                  <c:v>Jun 16</c:v>
                </c:pt>
                <c:pt idx="18">
                  <c:v>Jul 16</c:v>
                </c:pt>
                <c:pt idx="19">
                  <c:v>Aug 16</c:v>
                </c:pt>
                <c:pt idx="20">
                  <c:v>Sep 16</c:v>
                </c:pt>
                <c:pt idx="21">
                  <c:v>Oct 16</c:v>
                </c:pt>
                <c:pt idx="22">
                  <c:v>Nov 16</c:v>
                </c:pt>
                <c:pt idx="23">
                  <c:v>Dec 16</c:v>
                </c:pt>
                <c:pt idx="24">
                  <c:v>Jan 17</c:v>
                </c:pt>
                <c:pt idx="25">
                  <c:v>Feb 17</c:v>
                </c:pt>
                <c:pt idx="26">
                  <c:v>Mar 17</c:v>
                </c:pt>
                <c:pt idx="27">
                  <c:v>Apr 17</c:v>
                </c:pt>
                <c:pt idx="28">
                  <c:v>May 17</c:v>
                </c:pt>
                <c:pt idx="29">
                  <c:v>Jun 17</c:v>
                </c:pt>
                <c:pt idx="30">
                  <c:v>Jul 17</c:v>
                </c:pt>
                <c:pt idx="31">
                  <c:v>Aug 17</c:v>
                </c:pt>
                <c:pt idx="32">
                  <c:v>Sep 17</c:v>
                </c:pt>
                <c:pt idx="33">
                  <c:v>Oct 17</c:v>
                </c:pt>
                <c:pt idx="34">
                  <c:v>Nov 17</c:v>
                </c:pt>
                <c:pt idx="35">
                  <c:v>Dec 17</c:v>
                </c:pt>
                <c:pt idx="36">
                  <c:v>Jan 18</c:v>
                </c:pt>
                <c:pt idx="37">
                  <c:v>Feb 18</c:v>
                </c:pt>
                <c:pt idx="38">
                  <c:v>Mar 18</c:v>
                </c:pt>
                <c:pt idx="39">
                  <c:v>Apr 18</c:v>
                </c:pt>
                <c:pt idx="40">
                  <c:v>May 18</c:v>
                </c:pt>
                <c:pt idx="41">
                  <c:v>Jun 18</c:v>
                </c:pt>
                <c:pt idx="42">
                  <c:v>Jul 18</c:v>
                </c:pt>
                <c:pt idx="43">
                  <c:v>Aug 18</c:v>
                </c:pt>
                <c:pt idx="44">
                  <c:v>Sep 18</c:v>
                </c:pt>
                <c:pt idx="45">
                  <c:v>Oct 18</c:v>
                </c:pt>
                <c:pt idx="46">
                  <c:v>Nov 18</c:v>
                </c:pt>
                <c:pt idx="47">
                  <c:v>Dec 18</c:v>
                </c:pt>
                <c:pt idx="48">
                  <c:v>Jan 19</c:v>
                </c:pt>
                <c:pt idx="49">
                  <c:v>Feb 19</c:v>
                </c:pt>
                <c:pt idx="50">
                  <c:v>Mar 19</c:v>
                </c:pt>
                <c:pt idx="51">
                  <c:v>Apr 19</c:v>
                </c:pt>
                <c:pt idx="52">
                  <c:v>May 19</c:v>
                </c:pt>
                <c:pt idx="53">
                  <c:v>Jun 19</c:v>
                </c:pt>
                <c:pt idx="54">
                  <c:v>Jul 19</c:v>
                </c:pt>
                <c:pt idx="55">
                  <c:v>Aug 19</c:v>
                </c:pt>
                <c:pt idx="56">
                  <c:v>Sep 19</c:v>
                </c:pt>
                <c:pt idx="57">
                  <c:v>Oct 19</c:v>
                </c:pt>
                <c:pt idx="58">
                  <c:v>Nov 19</c:v>
                </c:pt>
                <c:pt idx="59">
                  <c:v>Dec 19</c:v>
                </c:pt>
                <c:pt idx="60">
                  <c:v>Jan 20</c:v>
                </c:pt>
                <c:pt idx="61">
                  <c:v>Feb 20</c:v>
                </c:pt>
                <c:pt idx="62">
                  <c:v>Mar 20</c:v>
                </c:pt>
                <c:pt idx="63">
                  <c:v>Apr 20</c:v>
                </c:pt>
                <c:pt idx="64">
                  <c:v>May 20</c:v>
                </c:pt>
                <c:pt idx="65">
                  <c:v>Jun 20</c:v>
                </c:pt>
                <c:pt idx="66">
                  <c:v>Jul 20</c:v>
                </c:pt>
                <c:pt idx="67">
                  <c:v>Aug 20</c:v>
                </c:pt>
                <c:pt idx="68">
                  <c:v>Sep 20</c:v>
                </c:pt>
                <c:pt idx="69">
                  <c:v>Oct 20</c:v>
                </c:pt>
                <c:pt idx="70">
                  <c:v>Nov 20</c:v>
                </c:pt>
                <c:pt idx="71">
                  <c:v>Dec 20</c:v>
                </c:pt>
                <c:pt idx="72">
                  <c:v>Jan 21</c:v>
                </c:pt>
                <c:pt idx="73">
                  <c:v>Feb 21</c:v>
                </c:pt>
                <c:pt idx="74">
                  <c:v>Mar 21</c:v>
                </c:pt>
                <c:pt idx="75">
                  <c:v>Apr 21</c:v>
                </c:pt>
                <c:pt idx="76">
                  <c:v>May 21</c:v>
                </c:pt>
                <c:pt idx="77">
                  <c:v>Jun 21</c:v>
                </c:pt>
                <c:pt idx="78">
                  <c:v>Jul 21</c:v>
                </c:pt>
                <c:pt idx="79">
                  <c:v>Aug 21</c:v>
                </c:pt>
                <c:pt idx="80">
                  <c:v>Sep 21</c:v>
                </c:pt>
                <c:pt idx="81">
                  <c:v>Oct 21</c:v>
                </c:pt>
                <c:pt idx="82">
                  <c:v>Nov 21</c:v>
                </c:pt>
                <c:pt idx="83">
                  <c:v>Dec 21</c:v>
                </c:pt>
                <c:pt idx="84">
                  <c:v>Jan 22</c:v>
                </c:pt>
                <c:pt idx="85">
                  <c:v>Feb 22</c:v>
                </c:pt>
                <c:pt idx="86">
                  <c:v>Mar 22</c:v>
                </c:pt>
                <c:pt idx="87">
                  <c:v>Apr 22</c:v>
                </c:pt>
                <c:pt idx="88">
                  <c:v>May 22</c:v>
                </c:pt>
                <c:pt idx="89">
                  <c:v>Jun 22</c:v>
                </c:pt>
                <c:pt idx="90">
                  <c:v>Jul 22</c:v>
                </c:pt>
                <c:pt idx="91">
                  <c:v>Aug 22</c:v>
                </c:pt>
                <c:pt idx="92">
                  <c:v>Sep 22</c:v>
                </c:pt>
                <c:pt idx="93">
                  <c:v>Oct 22</c:v>
                </c:pt>
                <c:pt idx="94">
                  <c:v>Nov 22</c:v>
                </c:pt>
                <c:pt idx="95">
                  <c:v>Dec 22</c:v>
                </c:pt>
                <c:pt idx="96">
                  <c:v>Jan 23</c:v>
                </c:pt>
                <c:pt idx="97">
                  <c:v>Feb 23</c:v>
                </c:pt>
                <c:pt idx="98">
                  <c:v>Mar 23</c:v>
                </c:pt>
                <c:pt idx="99">
                  <c:v>Apr 23</c:v>
                </c:pt>
                <c:pt idx="100">
                  <c:v>May 23</c:v>
                </c:pt>
                <c:pt idx="101">
                  <c:v>Jun 23</c:v>
                </c:pt>
                <c:pt idx="102">
                  <c:v>Jul 23</c:v>
                </c:pt>
                <c:pt idx="103">
                  <c:v>Aug 23</c:v>
                </c:pt>
                <c:pt idx="104">
                  <c:v>Sep 23</c:v>
                </c:pt>
                <c:pt idx="105">
                  <c:v>Oct 23</c:v>
                </c:pt>
                <c:pt idx="106">
                  <c:v>Nov 23</c:v>
                </c:pt>
                <c:pt idx="107">
                  <c:v>Dec 23</c:v>
                </c:pt>
                <c:pt idx="108">
                  <c:v>Jan 24</c:v>
                </c:pt>
                <c:pt idx="109">
                  <c:v>Feb 24</c:v>
                </c:pt>
                <c:pt idx="110">
                  <c:v>Mar 24</c:v>
                </c:pt>
                <c:pt idx="111">
                  <c:v>Apr 24</c:v>
                </c:pt>
                <c:pt idx="112">
                  <c:v>May 24</c:v>
                </c:pt>
                <c:pt idx="113">
                  <c:v>Jun 24</c:v>
                </c:pt>
                <c:pt idx="114">
                  <c:v>Jul 24</c:v>
                </c:pt>
                <c:pt idx="115">
                  <c:v>Aug 24</c:v>
                </c:pt>
                <c:pt idx="116">
                  <c:v>Sep 24</c:v>
                </c:pt>
                <c:pt idx="117">
                  <c:v>Oct 24</c:v>
                </c:pt>
                <c:pt idx="118">
                  <c:v>Nov 24</c:v>
                </c:pt>
                <c:pt idx="119">
                  <c:v>Dec 24</c:v>
                </c:pt>
                <c:pt idx="120">
                  <c:v>Jan 25</c:v>
                </c:pt>
                <c:pt idx="121">
                  <c:v>Feb 25</c:v>
                </c:pt>
                <c:pt idx="122">
                  <c:v>Mar 25</c:v>
                </c:pt>
                <c:pt idx="123">
                  <c:v>Apr 25</c:v>
                </c:pt>
                <c:pt idx="124">
                  <c:v>May 25</c:v>
                </c:pt>
                <c:pt idx="125">
                  <c:v>Jun 25</c:v>
                </c:pt>
                <c:pt idx="126">
                  <c:v>Jul 25</c:v>
                </c:pt>
                <c:pt idx="127">
                  <c:v>Aug 25</c:v>
                </c:pt>
                <c:pt idx="128">
                  <c:v>Sep 25</c:v>
                </c:pt>
                <c:pt idx="129">
                  <c:v>Oct 25</c:v>
                </c:pt>
                <c:pt idx="130">
                  <c:v>Nov 25</c:v>
                </c:pt>
                <c:pt idx="131">
                  <c:v>Dec 25</c:v>
                </c:pt>
                <c:pt idx="132">
                  <c:v>Jan 26</c:v>
                </c:pt>
                <c:pt idx="133">
                  <c:v>Feb 26</c:v>
                </c:pt>
                <c:pt idx="134">
                  <c:v>Mar 26</c:v>
                </c:pt>
                <c:pt idx="135">
                  <c:v>Apr 26</c:v>
                </c:pt>
                <c:pt idx="136">
                  <c:v>May 26</c:v>
                </c:pt>
                <c:pt idx="137">
                  <c:v>Jun 26</c:v>
                </c:pt>
                <c:pt idx="138">
                  <c:v>Jul 26</c:v>
                </c:pt>
                <c:pt idx="139">
                  <c:v>Aug 26</c:v>
                </c:pt>
              </c:strCache>
            </c:strRef>
          </c:cat>
          <c:val>
            <c:numRef>
              <c:f>Calc!$M$52:$M$191</c:f>
              <c:numCache>
                <c:formatCode>0.0%</c:formatCode>
                <c:ptCount val="140"/>
                <c:pt idx="0">
                  <c:v>4.4541666666666653E-2</c:v>
                </c:pt>
                <c:pt idx="1">
                  <c:v>4.4541666666666653E-2</c:v>
                </c:pt>
                <c:pt idx="2">
                  <c:v>4.4541666666666653E-2</c:v>
                </c:pt>
                <c:pt idx="3">
                  <c:v>4.4541666666666653E-2</c:v>
                </c:pt>
                <c:pt idx="4">
                  <c:v>4.4541666666666653E-2</c:v>
                </c:pt>
                <c:pt idx="5">
                  <c:v>4.4541666666666653E-2</c:v>
                </c:pt>
                <c:pt idx="6">
                  <c:v>4.4541666666666653E-2</c:v>
                </c:pt>
                <c:pt idx="7">
                  <c:v>4.4541666666666653E-2</c:v>
                </c:pt>
                <c:pt idx="8">
                  <c:v>4.4541666666666653E-2</c:v>
                </c:pt>
                <c:pt idx="9">
                  <c:v>4.4541666666666653E-2</c:v>
                </c:pt>
                <c:pt idx="10">
                  <c:v>4.4541666666666653E-2</c:v>
                </c:pt>
                <c:pt idx="11">
                  <c:v>4.4541666666666653E-2</c:v>
                </c:pt>
                <c:pt idx="12">
                  <c:v>4.4541666666666653E-2</c:v>
                </c:pt>
                <c:pt idx="13">
                  <c:v>4.4541666666666653E-2</c:v>
                </c:pt>
                <c:pt idx="14">
                  <c:v>4.4541666666666653E-2</c:v>
                </c:pt>
                <c:pt idx="15">
                  <c:v>4.4541666666666653E-2</c:v>
                </c:pt>
                <c:pt idx="16">
                  <c:v>4.4541666666666653E-2</c:v>
                </c:pt>
                <c:pt idx="17">
                  <c:v>4.4541666666666653E-2</c:v>
                </c:pt>
                <c:pt idx="18">
                  <c:v>4.4541666666666653E-2</c:v>
                </c:pt>
                <c:pt idx="19">
                  <c:v>4.4541666666666653E-2</c:v>
                </c:pt>
                <c:pt idx="20">
                  <c:v>4.4541666666666653E-2</c:v>
                </c:pt>
                <c:pt idx="21">
                  <c:v>4.4541666666666653E-2</c:v>
                </c:pt>
                <c:pt idx="22">
                  <c:v>4.4541666666666653E-2</c:v>
                </c:pt>
                <c:pt idx="23">
                  <c:v>4.4541666666666653E-2</c:v>
                </c:pt>
                <c:pt idx="24">
                  <c:v>4.4541666666666653E-2</c:v>
                </c:pt>
                <c:pt idx="25">
                  <c:v>4.4541666666666653E-2</c:v>
                </c:pt>
                <c:pt idx="26">
                  <c:v>4.4541666666666653E-2</c:v>
                </c:pt>
                <c:pt idx="27">
                  <c:v>4.4541666666666653E-2</c:v>
                </c:pt>
                <c:pt idx="28">
                  <c:v>4.4541666666666653E-2</c:v>
                </c:pt>
                <c:pt idx="29">
                  <c:v>4.4541666666666653E-2</c:v>
                </c:pt>
                <c:pt idx="30">
                  <c:v>4.4541666666666653E-2</c:v>
                </c:pt>
                <c:pt idx="31">
                  <c:v>4.4541666666666653E-2</c:v>
                </c:pt>
                <c:pt idx="32">
                  <c:v>4.4541666666666653E-2</c:v>
                </c:pt>
                <c:pt idx="33">
                  <c:v>4.4541666666666653E-2</c:v>
                </c:pt>
                <c:pt idx="34">
                  <c:v>4.4541666666666653E-2</c:v>
                </c:pt>
                <c:pt idx="35">
                  <c:v>4.4541666666666653E-2</c:v>
                </c:pt>
                <c:pt idx="36">
                  <c:v>4.4541666666666653E-2</c:v>
                </c:pt>
                <c:pt idx="37">
                  <c:v>4.4541666666666653E-2</c:v>
                </c:pt>
                <c:pt idx="38">
                  <c:v>4.4541666666666653E-2</c:v>
                </c:pt>
                <c:pt idx="39">
                  <c:v>4.4541666666666653E-2</c:v>
                </c:pt>
                <c:pt idx="40">
                  <c:v>4.4541666666666653E-2</c:v>
                </c:pt>
                <c:pt idx="41">
                  <c:v>4.4541666666666653E-2</c:v>
                </c:pt>
                <c:pt idx="42">
                  <c:v>4.4541666666666653E-2</c:v>
                </c:pt>
                <c:pt idx="43">
                  <c:v>4.4541666666666653E-2</c:v>
                </c:pt>
                <c:pt idx="44">
                  <c:v>4.4541666666666653E-2</c:v>
                </c:pt>
                <c:pt idx="45">
                  <c:v>4.4541666666666653E-2</c:v>
                </c:pt>
                <c:pt idx="46">
                  <c:v>4.4541666666666653E-2</c:v>
                </c:pt>
                <c:pt idx="47">
                  <c:v>4.4541666666666653E-2</c:v>
                </c:pt>
                <c:pt idx="48">
                  <c:v>4.4541666666666653E-2</c:v>
                </c:pt>
                <c:pt idx="49">
                  <c:v>4.4541666666666653E-2</c:v>
                </c:pt>
                <c:pt idx="50">
                  <c:v>4.4541666666666653E-2</c:v>
                </c:pt>
                <c:pt idx="51">
                  <c:v>4.4541666666666653E-2</c:v>
                </c:pt>
                <c:pt idx="52">
                  <c:v>4.4541666666666653E-2</c:v>
                </c:pt>
                <c:pt idx="53">
                  <c:v>4.4541666666666653E-2</c:v>
                </c:pt>
                <c:pt idx="54">
                  <c:v>4.4541666666666653E-2</c:v>
                </c:pt>
                <c:pt idx="55">
                  <c:v>4.4541666666666653E-2</c:v>
                </c:pt>
                <c:pt idx="56">
                  <c:v>4.4541666666666653E-2</c:v>
                </c:pt>
                <c:pt idx="57">
                  <c:v>4.4541666666666653E-2</c:v>
                </c:pt>
                <c:pt idx="58">
                  <c:v>4.4541666666666653E-2</c:v>
                </c:pt>
                <c:pt idx="59">
                  <c:v>4.4541666666666653E-2</c:v>
                </c:pt>
                <c:pt idx="60">
                  <c:v>4.4541666666666653E-2</c:v>
                </c:pt>
                <c:pt idx="61">
                  <c:v>4.4541666666666653E-2</c:v>
                </c:pt>
                <c:pt idx="62">
                  <c:v>4.4541666666666653E-2</c:v>
                </c:pt>
                <c:pt idx="63">
                  <c:v>4.4541666666666653E-2</c:v>
                </c:pt>
                <c:pt idx="64">
                  <c:v>4.4541666666666653E-2</c:v>
                </c:pt>
                <c:pt idx="65">
                  <c:v>4.4541666666666653E-2</c:v>
                </c:pt>
                <c:pt idx="66">
                  <c:v>4.4541666666666653E-2</c:v>
                </c:pt>
                <c:pt idx="67">
                  <c:v>4.4541666666666653E-2</c:v>
                </c:pt>
                <c:pt idx="68">
                  <c:v>4.4541666666666653E-2</c:v>
                </c:pt>
                <c:pt idx="69">
                  <c:v>4.4541666666666653E-2</c:v>
                </c:pt>
                <c:pt idx="70">
                  <c:v>4.4541666666666653E-2</c:v>
                </c:pt>
                <c:pt idx="71">
                  <c:v>4.4541666666666653E-2</c:v>
                </c:pt>
                <c:pt idx="72">
                  <c:v>4.4541666666666653E-2</c:v>
                </c:pt>
                <c:pt idx="73">
                  <c:v>4.4541666666666653E-2</c:v>
                </c:pt>
                <c:pt idx="74">
                  <c:v>4.4541666666666653E-2</c:v>
                </c:pt>
                <c:pt idx="75">
                  <c:v>4.4541666666666653E-2</c:v>
                </c:pt>
                <c:pt idx="76">
                  <c:v>4.4541666666666653E-2</c:v>
                </c:pt>
                <c:pt idx="77">
                  <c:v>4.4541666666666653E-2</c:v>
                </c:pt>
                <c:pt idx="78">
                  <c:v>4.4541666666666653E-2</c:v>
                </c:pt>
                <c:pt idx="79">
                  <c:v>4.4541666666666653E-2</c:v>
                </c:pt>
                <c:pt idx="80">
                  <c:v>4.4541666666666653E-2</c:v>
                </c:pt>
                <c:pt idx="81">
                  <c:v>4.4541666666666653E-2</c:v>
                </c:pt>
                <c:pt idx="82">
                  <c:v>4.4541666666666653E-2</c:v>
                </c:pt>
                <c:pt idx="83">
                  <c:v>4.4541666666666653E-2</c:v>
                </c:pt>
                <c:pt idx="84">
                  <c:v>4.4541666666666653E-2</c:v>
                </c:pt>
                <c:pt idx="85">
                  <c:v>4.4541666666666653E-2</c:v>
                </c:pt>
                <c:pt idx="86">
                  <c:v>4.4541666666666653E-2</c:v>
                </c:pt>
                <c:pt idx="87">
                  <c:v>4.4541666666666653E-2</c:v>
                </c:pt>
                <c:pt idx="88">
                  <c:v>4.4541666666666653E-2</c:v>
                </c:pt>
                <c:pt idx="89">
                  <c:v>4.4541666666666653E-2</c:v>
                </c:pt>
                <c:pt idx="90">
                  <c:v>4.4541666666666653E-2</c:v>
                </c:pt>
                <c:pt idx="91">
                  <c:v>4.4541666666666653E-2</c:v>
                </c:pt>
                <c:pt idx="92">
                  <c:v>4.4541666666666653E-2</c:v>
                </c:pt>
                <c:pt idx="93">
                  <c:v>4.4541666666666653E-2</c:v>
                </c:pt>
                <c:pt idx="94">
                  <c:v>4.4541666666666653E-2</c:v>
                </c:pt>
                <c:pt idx="95">
                  <c:v>4.4541666666666653E-2</c:v>
                </c:pt>
                <c:pt idx="96">
                  <c:v>4.4541666666666653E-2</c:v>
                </c:pt>
                <c:pt idx="97">
                  <c:v>4.4541666666666653E-2</c:v>
                </c:pt>
                <c:pt idx="98">
                  <c:v>4.4541666666666653E-2</c:v>
                </c:pt>
                <c:pt idx="99">
                  <c:v>4.4541666666666653E-2</c:v>
                </c:pt>
                <c:pt idx="100">
                  <c:v>4.4541666666666653E-2</c:v>
                </c:pt>
                <c:pt idx="101">
                  <c:v>4.4541666666666653E-2</c:v>
                </c:pt>
                <c:pt idx="102">
                  <c:v>4.4541666666666653E-2</c:v>
                </c:pt>
                <c:pt idx="103">
                  <c:v>4.4541666666666653E-2</c:v>
                </c:pt>
                <c:pt idx="104">
                  <c:v>4.4541666666666653E-2</c:v>
                </c:pt>
                <c:pt idx="105">
                  <c:v>4.4541666666666653E-2</c:v>
                </c:pt>
                <c:pt idx="106">
                  <c:v>4.4541666666666653E-2</c:v>
                </c:pt>
                <c:pt idx="107">
                  <c:v>4.4541666666666653E-2</c:v>
                </c:pt>
                <c:pt idx="108">
                  <c:v>4.4541666666666653E-2</c:v>
                </c:pt>
                <c:pt idx="109">
                  <c:v>4.4541666666666653E-2</c:v>
                </c:pt>
                <c:pt idx="110">
                  <c:v>4.4541666666666653E-2</c:v>
                </c:pt>
                <c:pt idx="111">
                  <c:v>4.4541666666666653E-2</c:v>
                </c:pt>
                <c:pt idx="112">
                  <c:v>4.4541666666666653E-2</c:v>
                </c:pt>
                <c:pt idx="113">
                  <c:v>4.4541666666666653E-2</c:v>
                </c:pt>
                <c:pt idx="114">
                  <c:v>4.4541666666666653E-2</c:v>
                </c:pt>
                <c:pt idx="115">
                  <c:v>4.4541666666666653E-2</c:v>
                </c:pt>
                <c:pt idx="116">
                  <c:v>4.4541666666666653E-2</c:v>
                </c:pt>
                <c:pt idx="117">
                  <c:v>4.4541666666666653E-2</c:v>
                </c:pt>
                <c:pt idx="118">
                  <c:v>4.4541666666666653E-2</c:v>
                </c:pt>
                <c:pt idx="119">
                  <c:v>4.4541666666666653E-2</c:v>
                </c:pt>
                <c:pt idx="120">
                  <c:v>4.4541666666666653E-2</c:v>
                </c:pt>
                <c:pt idx="121">
                  <c:v>4.4541666666666653E-2</c:v>
                </c:pt>
                <c:pt idx="122">
                  <c:v>4.4541666666666653E-2</c:v>
                </c:pt>
                <c:pt idx="123">
                  <c:v>4.4541666666666653E-2</c:v>
                </c:pt>
                <c:pt idx="124">
                  <c:v>4.4541666666666653E-2</c:v>
                </c:pt>
                <c:pt idx="125">
                  <c:v>4.4541666666666653E-2</c:v>
                </c:pt>
                <c:pt idx="126">
                  <c:v>4.4541666666666653E-2</c:v>
                </c:pt>
                <c:pt idx="127">
                  <c:v>4.4541666666666653E-2</c:v>
                </c:pt>
                <c:pt idx="128">
                  <c:v>4.4541666666666653E-2</c:v>
                </c:pt>
                <c:pt idx="129">
                  <c:v>4.4541666666666653E-2</c:v>
                </c:pt>
                <c:pt idx="130">
                  <c:v>4.4541666666666653E-2</c:v>
                </c:pt>
                <c:pt idx="131">
                  <c:v>4.4541666666666653E-2</c:v>
                </c:pt>
                <c:pt idx="132">
                  <c:v>4.4541666666666653E-2</c:v>
                </c:pt>
                <c:pt idx="133">
                  <c:v>4.4541666666666653E-2</c:v>
                </c:pt>
                <c:pt idx="134">
                  <c:v>4.4541666666666653E-2</c:v>
                </c:pt>
                <c:pt idx="135">
                  <c:v>4.4541666666666653E-2</c:v>
                </c:pt>
                <c:pt idx="136">
                  <c:v>4.4541666666666653E-2</c:v>
                </c:pt>
                <c:pt idx="137">
                  <c:v>4.4541666666666653E-2</c:v>
                </c:pt>
                <c:pt idx="138">
                  <c:v>4.4541666666666653E-2</c:v>
                </c:pt>
                <c:pt idx="139">
                  <c:v>4.4541666666666653E-2</c:v>
                </c:pt>
              </c:numCache>
            </c:numRef>
          </c:val>
          <c:smooth val="0"/>
          <c:extLst>
            <c:ext xmlns:c16="http://schemas.microsoft.com/office/drawing/2014/chart" uri="{C3380CC4-5D6E-409C-BE32-E72D297353CC}">
              <c16:uniqueId val="{00000001-494F-4C83-964B-17467BB7C12F}"/>
            </c:ext>
          </c:extLst>
        </c:ser>
        <c:dLbls>
          <c:showLegendKey val="0"/>
          <c:showVal val="0"/>
          <c:showCatName val="0"/>
          <c:showSerName val="0"/>
          <c:showPercent val="0"/>
          <c:showBubbleSize val="0"/>
        </c:dLbls>
        <c:hiLowLines>
          <c:spPr>
            <a:ln w="0">
              <a:noFill/>
            </a:ln>
          </c:spPr>
        </c:hiLowLines>
        <c:smooth val="0"/>
        <c:axId val="2526080"/>
        <c:axId val="27206383"/>
      </c:lineChart>
      <c:dateAx>
        <c:axId val="2526080"/>
        <c:scaling>
          <c:orientation val="minMax"/>
        </c:scaling>
        <c:delete val="0"/>
        <c:axPos val="b"/>
        <c:numFmt formatCode="General" sourceLinked="1"/>
        <c:majorTickMark val="out"/>
        <c:minorTickMark val="none"/>
        <c:tickLblPos val="low"/>
        <c:spPr>
          <a:ln w="9360">
            <a:solidFill>
              <a:schemeClr val="bg1">
                <a:lumMod val="85000"/>
              </a:schemeClr>
            </a:solidFill>
            <a:round/>
          </a:ln>
        </c:spPr>
        <c:crossAx val="27206383"/>
        <c:crosses val="autoZero"/>
        <c:auto val="0"/>
        <c:lblOffset val="100"/>
        <c:baseTimeUnit val="days"/>
      </c:dateAx>
      <c:valAx>
        <c:axId val="27206383"/>
        <c:scaling>
          <c:orientation val="minMax"/>
        </c:scaling>
        <c:delete val="0"/>
        <c:axPos val="l"/>
        <c:numFmt formatCode="0.0%" sourceLinked="0"/>
        <c:majorTickMark val="none"/>
        <c:minorTickMark val="none"/>
        <c:tickLblPos val="nextTo"/>
        <c:spPr>
          <a:ln w="9360">
            <a:solidFill>
              <a:schemeClr val="bg1">
                <a:lumMod val="85000"/>
              </a:schemeClr>
            </a:solidFill>
            <a:round/>
          </a:ln>
        </c:spPr>
        <c:crossAx val="2526080"/>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IN"/>
              <a:t>Borrowing so far this year is nearly three times pre-pandemic between April and August</a:t>
            </a:r>
          </a:p>
        </c:rich>
      </c:tx>
      <c:overlay val="0"/>
      <c:spPr>
        <a:noFill/>
        <a:ln w="0">
          <a:noFill/>
        </a:ln>
      </c:spPr>
    </c:title>
    <c:autoTitleDeleted val="0"/>
    <c:plotArea>
      <c:layout>
        <c:manualLayout>
          <c:layoutTarget val="inner"/>
          <c:xMode val="edge"/>
          <c:yMode val="edge"/>
          <c:x val="8.626549249836922E-2"/>
          <c:y val="0.20155446977922548"/>
          <c:w val="0.89302348336594894"/>
          <c:h val="0.54947158885269631"/>
        </c:manualLayout>
      </c:layout>
      <c:barChart>
        <c:barDir val="col"/>
        <c:grouping val="clustered"/>
        <c:varyColors val="0"/>
        <c:ser>
          <c:idx val="0"/>
          <c:order val="0"/>
          <c:spPr>
            <a:solidFill>
              <a:srgbClr val="A6A6A6"/>
            </a:solidFill>
            <a:ln w="9360">
              <a:noFill/>
              <a:round/>
            </a:ln>
          </c:spPr>
          <c:invertIfNegative val="0"/>
          <c:dPt>
            <c:idx val="4"/>
            <c:invertIfNegative val="0"/>
            <c:bubble3D val="0"/>
            <c:extLst>
              <c:ext xmlns:c16="http://schemas.microsoft.com/office/drawing/2014/chart" uri="{C3380CC4-5D6E-409C-BE32-E72D297353CC}">
                <c16:uniqueId val="{00000001-C412-440A-9EB4-34922DBB945C}"/>
              </c:ext>
            </c:extLst>
          </c:dPt>
          <c:dPt>
            <c:idx val="11"/>
            <c:invertIfNegative val="0"/>
            <c:bubble3D val="0"/>
            <c:spPr>
              <a:solidFill>
                <a:srgbClr val="11528B"/>
              </a:solidFill>
              <a:ln w="9360">
                <a:noFill/>
                <a:round/>
              </a:ln>
            </c:spPr>
            <c:extLst>
              <c:ext xmlns:c16="http://schemas.microsoft.com/office/drawing/2014/chart" uri="{C3380CC4-5D6E-409C-BE32-E72D297353CC}">
                <c16:uniqueId val="{00000003-C412-440A-9EB4-34922DBB945C}"/>
              </c:ext>
            </c:extLst>
          </c:dPt>
          <c:dLbls>
            <c:dLbl>
              <c:idx val="4"/>
              <c:spPr/>
              <c:txPr>
                <a:bodyPr/>
                <a:lstStyle/>
                <a:p>
                  <a:pPr>
                    <a:defRPr/>
                  </a:pPr>
                  <a:endParaRPr lang="en-US"/>
                </a:p>
              </c:txPr>
              <c:dLblPos val="outEnd"/>
              <c:showLegendKey val="0"/>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1-C412-440A-9EB4-34922DBB945C}"/>
                </c:ext>
              </c:extLst>
            </c:dLbl>
            <c:dLbl>
              <c:idx val="11"/>
              <c:spPr/>
              <c:txPr>
                <a:bodyPr/>
                <a:lstStyle/>
                <a:p>
                  <a:pPr>
                    <a:defRPr/>
                  </a:pPr>
                  <a:endParaRPr lang="en-US"/>
                </a:p>
              </c:txPr>
              <c:dLblPos val="outEnd"/>
              <c:showLegendKey val="0"/>
              <c:showVal val="1"/>
              <c:showCatName val="0"/>
              <c:showSerName val="0"/>
              <c:showPercent val="0"/>
              <c:showBubbleSize val="1"/>
              <c:extLst>
                <c:ext xmlns:c15="http://schemas.microsoft.com/office/drawing/2012/chart" uri="{CE6537A1-D6FC-4f65-9D91-7224C49458BB}"/>
                <c:ext xmlns:c16="http://schemas.microsoft.com/office/drawing/2014/chart" uri="{C3380CC4-5D6E-409C-BE32-E72D297353CC}">
                  <c16:uniqueId val="{00000003-C412-440A-9EB4-34922DBB945C}"/>
                </c:ext>
              </c:extLst>
            </c:dLbl>
            <c:spPr>
              <a:noFill/>
              <a:ln>
                <a:noFill/>
              </a:ln>
              <a:effectLst/>
            </c:sp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'FY to date'!$F$22:$F$33</c:f>
              <c:strCache>
                <c:ptCount val="12"/>
                <c:pt idx="0">
                  <c:v>2015/16</c:v>
                </c:pt>
                <c:pt idx="1">
                  <c:v>2016/17</c:v>
                </c:pt>
                <c:pt idx="2">
                  <c:v>2017/18</c:v>
                </c:pt>
                <c:pt idx="3">
                  <c:v>2018/19</c:v>
                </c:pt>
                <c:pt idx="4">
                  <c:v>2019/20</c:v>
                </c:pt>
                <c:pt idx="5">
                  <c:v>2020/21</c:v>
                </c:pt>
                <c:pt idx="6">
                  <c:v>2021/22</c:v>
                </c:pt>
                <c:pt idx="7">
                  <c:v>2022/23</c:v>
                </c:pt>
                <c:pt idx="8">
                  <c:v>2023/24</c:v>
                </c:pt>
                <c:pt idx="9">
                  <c:v>2024/25</c:v>
                </c:pt>
                <c:pt idx="10">
                  <c:v>2025/26</c:v>
                </c:pt>
                <c:pt idx="11">
                  <c:v>2026/27</c:v>
                </c:pt>
              </c:strCache>
            </c:strRef>
          </c:cat>
          <c:val>
            <c:numRef>
              <c:f>'FY to date'!$C$22:$C$33</c:f>
              <c:numCache>
                <c:formatCode>#,##0.0</c:formatCode>
                <c:ptCount val="12"/>
                <c:pt idx="0">
                  <c:v>37.496000000000002</c:v>
                </c:pt>
                <c:pt idx="1">
                  <c:v>32.284999999999997</c:v>
                </c:pt>
                <c:pt idx="2">
                  <c:v>32.795000000000002</c:v>
                </c:pt>
                <c:pt idx="3">
                  <c:v>23.013000000000002</c:v>
                </c:pt>
                <c:pt idx="4">
                  <c:v>26.478999999999999</c:v>
                </c:pt>
                <c:pt idx="5">
                  <c:v>178.048</c:v>
                </c:pt>
                <c:pt idx="6">
                  <c:v>75.790999999999997</c:v>
                </c:pt>
                <c:pt idx="7">
                  <c:v>48.054000000000002</c:v>
                </c:pt>
                <c:pt idx="8">
                  <c:v>70.352000000000004</c:v>
                </c:pt>
                <c:pt idx="9">
                  <c:v>70.233999999999995</c:v>
                </c:pt>
                <c:pt idx="10">
                  <c:v>79.474999999999994</c:v>
                </c:pt>
                <c:pt idx="11">
                  <c:v>77.301000000000002</c:v>
                </c:pt>
              </c:numCache>
            </c:numRef>
          </c:val>
          <c:extLst>
            <c:ext xmlns:c16="http://schemas.microsoft.com/office/drawing/2014/chart" uri="{C3380CC4-5D6E-409C-BE32-E72D297353CC}">
              <c16:uniqueId val="{00000004-C412-440A-9EB4-34922DBB945C}"/>
            </c:ext>
          </c:extLst>
        </c:ser>
        <c:dLbls>
          <c:showLegendKey val="0"/>
          <c:showVal val="0"/>
          <c:showCatName val="0"/>
          <c:showSerName val="0"/>
          <c:showPercent val="0"/>
          <c:showBubbleSize val="0"/>
        </c:dLbls>
        <c:gapWidth val="50"/>
        <c:axId val="43406526"/>
        <c:axId val="64149565"/>
      </c:barChart>
      <c:catAx>
        <c:axId val="43406526"/>
        <c:scaling>
          <c:orientation val="minMax"/>
        </c:scaling>
        <c:delete val="0"/>
        <c:axPos val="b"/>
        <c:numFmt formatCode="General" sourceLinked="1"/>
        <c:majorTickMark val="out"/>
        <c:minorTickMark val="none"/>
        <c:tickLblPos val="nextTo"/>
        <c:spPr>
          <a:ln w="9360">
            <a:solidFill>
              <a:schemeClr val="bg1">
                <a:lumMod val="85000"/>
              </a:schemeClr>
            </a:solidFill>
            <a:round/>
          </a:ln>
        </c:spPr>
        <c:txPr>
          <a:bodyPr rot="-5400000" vert="horz"/>
          <a:lstStyle/>
          <a:p>
            <a:pPr>
              <a:defRPr/>
            </a:pPr>
            <a:endParaRPr lang="en-US"/>
          </a:p>
        </c:txPr>
        <c:crossAx val="64149565"/>
        <c:crosses val="autoZero"/>
        <c:auto val="1"/>
        <c:lblAlgn val="ctr"/>
        <c:lblOffset val="100"/>
        <c:noMultiLvlLbl val="0"/>
      </c:catAx>
      <c:valAx>
        <c:axId val="64149565"/>
        <c:scaling>
          <c:orientation val="minMax"/>
          <c:min val="0"/>
        </c:scaling>
        <c:delete val="0"/>
        <c:axPos val="l"/>
        <c:title>
          <c:tx>
            <c:rich>
              <a:bodyPr/>
              <a:lstStyle/>
              <a:p>
                <a:pPr>
                  <a:defRPr/>
                </a:pPr>
                <a:r>
                  <a:rPr lang="en-IN" b="0"/>
                  <a:t>£bn</a:t>
                </a:r>
                <a:endParaRPr lang="en-GB" b="0"/>
              </a:p>
            </c:rich>
          </c:tx>
          <c:overlay val="0"/>
        </c:title>
        <c:numFmt formatCode="#,##0" sourceLinked="0"/>
        <c:majorTickMark val="out"/>
        <c:minorTickMark val="none"/>
        <c:tickLblPos val="nextTo"/>
        <c:spPr>
          <a:ln w="9360">
            <a:solidFill>
              <a:schemeClr val="bg1">
                <a:lumMod val="85000"/>
              </a:schemeClr>
            </a:solidFill>
            <a:round/>
          </a:ln>
        </c:spPr>
        <c:crossAx val="43406526"/>
        <c:crosses val="autoZero"/>
        <c:crossBetween val="between"/>
      </c:valAx>
      <c:spPr>
        <a:noFill/>
        <a:ln w="0">
          <a:noFill/>
        </a:ln>
      </c:spPr>
    </c:plotArea>
    <c:plotVisOnly val="1"/>
    <c:dispBlanksAs val="gap"/>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a:pPr>
            <a:r>
              <a:rPr lang="en-IN"/>
              <a:t>Pay isn't chasing prices: real pay growth has almost stalled </a:t>
            </a:r>
          </a:p>
        </c:rich>
      </c:tx>
      <c:overlay val="0"/>
      <c:spPr>
        <a:noFill/>
        <a:ln w="0">
          <a:noFill/>
        </a:ln>
      </c:spPr>
    </c:title>
    <c:autoTitleDeleted val="0"/>
    <c:plotArea>
      <c:layout/>
      <c:lineChart>
        <c:grouping val="standard"/>
        <c:varyColors val="0"/>
        <c:ser>
          <c:idx val="0"/>
          <c:order val="0"/>
          <c:tx>
            <c:v>Regular pay</c:v>
          </c:tx>
          <c:spPr>
            <a:ln w="19050">
              <a:solidFill>
                <a:srgbClr val="11528B"/>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Data!$O$268:$O$322</c:f>
              <c:strCache>
                <c:ptCount val="55"/>
                <c:pt idx="0">
                  <c:v>Jan 22</c:v>
                </c:pt>
                <c:pt idx="1">
                  <c:v>Feb 22</c:v>
                </c:pt>
                <c:pt idx="2">
                  <c:v>Mar 22</c:v>
                </c:pt>
                <c:pt idx="3">
                  <c:v>Apr 22</c:v>
                </c:pt>
                <c:pt idx="4">
                  <c:v>May 22</c:v>
                </c:pt>
                <c:pt idx="5">
                  <c:v>Jun 22</c:v>
                </c:pt>
                <c:pt idx="6">
                  <c:v>Jul 22</c:v>
                </c:pt>
                <c:pt idx="7">
                  <c:v>Aug 22</c:v>
                </c:pt>
                <c:pt idx="8">
                  <c:v>Sep 22</c:v>
                </c:pt>
                <c:pt idx="9">
                  <c:v>Oct 22</c:v>
                </c:pt>
                <c:pt idx="10">
                  <c:v>Nov 22</c:v>
                </c:pt>
                <c:pt idx="11">
                  <c:v>Dec 22</c:v>
                </c:pt>
                <c:pt idx="12">
                  <c:v>Jan 23</c:v>
                </c:pt>
                <c:pt idx="13">
                  <c:v>Feb 23</c:v>
                </c:pt>
                <c:pt idx="14">
                  <c:v>Mar 23</c:v>
                </c:pt>
                <c:pt idx="15">
                  <c:v>Apr 23</c:v>
                </c:pt>
                <c:pt idx="16">
                  <c:v>May 23</c:v>
                </c:pt>
                <c:pt idx="17">
                  <c:v>Jun 23</c:v>
                </c:pt>
                <c:pt idx="18">
                  <c:v>Jul 23</c:v>
                </c:pt>
                <c:pt idx="19">
                  <c:v>Aug 23</c:v>
                </c:pt>
                <c:pt idx="20">
                  <c:v>Sep 23</c:v>
                </c:pt>
                <c:pt idx="21">
                  <c:v>Oct 23</c:v>
                </c:pt>
                <c:pt idx="22">
                  <c:v>Nov 23</c:v>
                </c:pt>
                <c:pt idx="23">
                  <c:v>Dec 23</c:v>
                </c:pt>
                <c:pt idx="24">
                  <c:v>Jan 24</c:v>
                </c:pt>
                <c:pt idx="25">
                  <c:v>Feb 24</c:v>
                </c:pt>
                <c:pt idx="26">
                  <c:v>Mar 24</c:v>
                </c:pt>
                <c:pt idx="27">
                  <c:v>Apr 24</c:v>
                </c:pt>
                <c:pt idx="28">
                  <c:v>May 24</c:v>
                </c:pt>
                <c:pt idx="29">
                  <c:v>Jun 24</c:v>
                </c:pt>
                <c:pt idx="30">
                  <c:v>Jul 24</c:v>
                </c:pt>
                <c:pt idx="31">
                  <c:v>Aug 24</c:v>
                </c:pt>
                <c:pt idx="32">
                  <c:v>Sep 24</c:v>
                </c:pt>
                <c:pt idx="33">
                  <c:v>Oct 24</c:v>
                </c:pt>
                <c:pt idx="34">
                  <c:v>Nov 24</c:v>
                </c:pt>
                <c:pt idx="35">
                  <c:v>Dec 24</c:v>
                </c:pt>
                <c:pt idx="36">
                  <c:v>Jan 25</c:v>
                </c:pt>
                <c:pt idx="37">
                  <c:v>Feb 25</c:v>
                </c:pt>
                <c:pt idx="38">
                  <c:v>Mar 25</c:v>
                </c:pt>
                <c:pt idx="39">
                  <c:v>Apr 25</c:v>
                </c:pt>
                <c:pt idx="40">
                  <c:v>May 25</c:v>
                </c:pt>
                <c:pt idx="41">
                  <c:v>Jun 25</c:v>
                </c:pt>
                <c:pt idx="42">
                  <c:v>Jul 25</c:v>
                </c:pt>
                <c:pt idx="43">
                  <c:v>Aug 25</c:v>
                </c:pt>
                <c:pt idx="44">
                  <c:v>Sep 25</c:v>
                </c:pt>
                <c:pt idx="45">
                  <c:v>Oct 25</c:v>
                </c:pt>
                <c:pt idx="46">
                  <c:v>Nov 25</c:v>
                </c:pt>
                <c:pt idx="47">
                  <c:v>Dec 25</c:v>
                </c:pt>
                <c:pt idx="48">
                  <c:v>Jan 26</c:v>
                </c:pt>
                <c:pt idx="49">
                  <c:v>Feb 26</c:v>
                </c:pt>
                <c:pt idx="50">
                  <c:v>Mar 26</c:v>
                </c:pt>
                <c:pt idx="51">
                  <c:v>Apr 26</c:v>
                </c:pt>
                <c:pt idx="52">
                  <c:v>May 26</c:v>
                </c:pt>
                <c:pt idx="53">
                  <c:v>Jun 26</c:v>
                </c:pt>
                <c:pt idx="54">
                  <c:v>Jul 26</c:v>
                </c:pt>
              </c:strCache>
            </c:strRef>
          </c:cat>
          <c:val>
            <c:numRef>
              <c:f>Data!$G$268:$G$322</c:f>
              <c:numCache>
                <c:formatCode>0.0%</c:formatCode>
                <c:ptCount val="55"/>
                <c:pt idx="0">
                  <c:v>-1.19881068017939E-2</c:v>
                </c:pt>
                <c:pt idx="1">
                  <c:v>-1.2540982009501499E-2</c:v>
                </c:pt>
                <c:pt idx="2">
                  <c:v>-1.5669867094909799E-2</c:v>
                </c:pt>
                <c:pt idx="3">
                  <c:v>-2.69591942774581E-2</c:v>
                </c:pt>
                <c:pt idx="4">
                  <c:v>-3.3655991308067602E-2</c:v>
                </c:pt>
                <c:pt idx="5">
                  <c:v>-3.89379119771949E-2</c:v>
                </c:pt>
                <c:pt idx="6">
                  <c:v>-3.8471835193359602E-2</c:v>
                </c:pt>
                <c:pt idx="7">
                  <c:v>-3.8298454328025901E-2</c:v>
                </c:pt>
                <c:pt idx="8">
                  <c:v>-3.7618662772249303E-2</c:v>
                </c:pt>
                <c:pt idx="9">
                  <c:v>-3.7506073715405402E-2</c:v>
                </c:pt>
                <c:pt idx="10">
                  <c:v>-3.6765962315269199E-2</c:v>
                </c:pt>
                <c:pt idx="11">
                  <c:v>-3.6581542719042501E-2</c:v>
                </c:pt>
                <c:pt idx="12">
                  <c:v>-3.4324391467669003E-2</c:v>
                </c:pt>
                <c:pt idx="13">
                  <c:v>-3.3323564429799897E-2</c:v>
                </c:pt>
                <c:pt idx="14">
                  <c:v>-3.00330319209265E-2</c:v>
                </c:pt>
                <c:pt idx="15">
                  <c:v>-2.1692471481775302E-2</c:v>
                </c:pt>
                <c:pt idx="16">
                  <c:v>-1.44284920060709E-2</c:v>
                </c:pt>
                <c:pt idx="17">
                  <c:v>-5.5456012510687498E-3</c:v>
                </c:pt>
                <c:pt idx="18">
                  <c:v>1.7526616708821101E-4</c:v>
                </c:pt>
                <c:pt idx="19">
                  <c:v>6.5279105076301398E-3</c:v>
                </c:pt>
                <c:pt idx="20">
                  <c:v>9.5590781074359702E-3</c:v>
                </c:pt>
                <c:pt idx="21">
                  <c:v>1.1475915105772699E-2</c:v>
                </c:pt>
                <c:pt idx="22">
                  <c:v>1.5020160093394399E-2</c:v>
                </c:pt>
                <c:pt idx="23">
                  <c:v>1.9298138285432202E-2</c:v>
                </c:pt>
                <c:pt idx="24">
                  <c:v>2.0599370171509999E-2</c:v>
                </c:pt>
                <c:pt idx="25">
                  <c:v>2.1319651807925499E-2</c:v>
                </c:pt>
                <c:pt idx="26">
                  <c:v>2.3568344276195599E-2</c:v>
                </c:pt>
                <c:pt idx="27">
                  <c:v>2.8004879664748999E-2</c:v>
                </c:pt>
                <c:pt idx="28">
                  <c:v>3.1568331406508998E-2</c:v>
                </c:pt>
                <c:pt idx="29">
                  <c:v>3.3274857444819998E-2</c:v>
                </c:pt>
                <c:pt idx="30">
                  <c:v>3.2629975939332201E-2</c:v>
                </c:pt>
                <c:pt idx="31">
                  <c:v>2.9851336872662799E-2</c:v>
                </c:pt>
                <c:pt idx="32">
                  <c:v>2.9605688910350501E-2</c:v>
                </c:pt>
                <c:pt idx="33">
                  <c:v>3.2128089539376098E-2</c:v>
                </c:pt>
                <c:pt idx="34">
                  <c:v>3.3036507019976999E-2</c:v>
                </c:pt>
                <c:pt idx="35">
                  <c:v>3.3022512910750403E-2</c:v>
                </c:pt>
                <c:pt idx="36">
                  <c:v>3.0093093028025399E-2</c:v>
                </c:pt>
                <c:pt idx="37">
                  <c:v>3.0078335049645199E-2</c:v>
                </c:pt>
                <c:pt idx="38">
                  <c:v>2.61428013024467E-2</c:v>
                </c:pt>
                <c:pt idx="39">
                  <c:v>2.2168387294734901E-2</c:v>
                </c:pt>
                <c:pt idx="40">
                  <c:v>1.7937185553765E-2</c:v>
                </c:pt>
                <c:pt idx="41">
                  <c:v>1.45216849566123E-2</c:v>
                </c:pt>
                <c:pt idx="42">
                  <c:v>1.15579436132313E-2</c:v>
                </c:pt>
                <c:pt idx="43">
                  <c:v>9.4138721860561308E-3</c:v>
                </c:pt>
                <c:pt idx="44">
                  <c:v>8.4032757950230092E-3</c:v>
                </c:pt>
                <c:pt idx="45">
                  <c:v>8.8595788860746406E-3</c:v>
                </c:pt>
                <c:pt idx="46">
                  <c:v>8.5100162215581993E-3</c:v>
                </c:pt>
                <c:pt idx="47">
                  <c:v>7.3003994148844297E-3</c:v>
                </c:pt>
                <c:pt idx="48">
                  <c:v>5.8048277723101198E-3</c:v>
                </c:pt>
                <c:pt idx="49">
                  <c:v>3.9714758105050402E-3</c:v>
                </c:pt>
                <c:pt idx="50">
                  <c:v>2.82397903917499E-3</c:v>
                </c:pt>
                <c:pt idx="51">
                  <c:v>3.4897418514104601E-3</c:v>
                </c:pt>
                <c:pt idx="52">
                  <c:v>4.1314660340596304E-3</c:v>
                </c:pt>
                <c:pt idx="53">
                  <c:v>7.4352249498433297E-3</c:v>
                </c:pt>
                <c:pt idx="54">
                  <c:v>8.0061397336982105E-3</c:v>
                </c:pt>
              </c:numCache>
            </c:numRef>
          </c:val>
          <c:smooth val="0"/>
          <c:extLst>
            <c:ext xmlns:c16="http://schemas.microsoft.com/office/drawing/2014/chart" uri="{C3380CC4-5D6E-409C-BE32-E72D297353CC}">
              <c16:uniqueId val="{00000000-1FAF-4C7E-9383-5FDB81002341}"/>
            </c:ext>
          </c:extLst>
        </c:ser>
        <c:ser>
          <c:idx val="1"/>
          <c:order val="1"/>
          <c:tx>
            <c:v>Total pay (incl. bonuses)</c:v>
          </c:tx>
          <c:spPr>
            <a:ln w="19080">
              <a:solidFill>
                <a:srgbClr val="A6A6A6"/>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Data!$O$268:$O$322</c:f>
              <c:strCache>
                <c:ptCount val="55"/>
                <c:pt idx="0">
                  <c:v>Jan 22</c:v>
                </c:pt>
                <c:pt idx="1">
                  <c:v>Feb 22</c:v>
                </c:pt>
                <c:pt idx="2">
                  <c:v>Mar 22</c:v>
                </c:pt>
                <c:pt idx="3">
                  <c:v>Apr 22</c:v>
                </c:pt>
                <c:pt idx="4">
                  <c:v>May 22</c:v>
                </c:pt>
                <c:pt idx="5">
                  <c:v>Jun 22</c:v>
                </c:pt>
                <c:pt idx="6">
                  <c:v>Jul 22</c:v>
                </c:pt>
                <c:pt idx="7">
                  <c:v>Aug 22</c:v>
                </c:pt>
                <c:pt idx="8">
                  <c:v>Sep 22</c:v>
                </c:pt>
                <c:pt idx="9">
                  <c:v>Oct 22</c:v>
                </c:pt>
                <c:pt idx="10">
                  <c:v>Nov 22</c:v>
                </c:pt>
                <c:pt idx="11">
                  <c:v>Dec 22</c:v>
                </c:pt>
                <c:pt idx="12">
                  <c:v>Jan 23</c:v>
                </c:pt>
                <c:pt idx="13">
                  <c:v>Feb 23</c:v>
                </c:pt>
                <c:pt idx="14">
                  <c:v>Mar 23</c:v>
                </c:pt>
                <c:pt idx="15">
                  <c:v>Apr 23</c:v>
                </c:pt>
                <c:pt idx="16">
                  <c:v>May 23</c:v>
                </c:pt>
                <c:pt idx="17">
                  <c:v>Jun 23</c:v>
                </c:pt>
                <c:pt idx="18">
                  <c:v>Jul 23</c:v>
                </c:pt>
                <c:pt idx="19">
                  <c:v>Aug 23</c:v>
                </c:pt>
                <c:pt idx="20">
                  <c:v>Sep 23</c:v>
                </c:pt>
                <c:pt idx="21">
                  <c:v>Oct 23</c:v>
                </c:pt>
                <c:pt idx="22">
                  <c:v>Nov 23</c:v>
                </c:pt>
                <c:pt idx="23">
                  <c:v>Dec 23</c:v>
                </c:pt>
                <c:pt idx="24">
                  <c:v>Jan 24</c:v>
                </c:pt>
                <c:pt idx="25">
                  <c:v>Feb 24</c:v>
                </c:pt>
                <c:pt idx="26">
                  <c:v>Mar 24</c:v>
                </c:pt>
                <c:pt idx="27">
                  <c:v>Apr 24</c:v>
                </c:pt>
                <c:pt idx="28">
                  <c:v>May 24</c:v>
                </c:pt>
                <c:pt idx="29">
                  <c:v>Jun 24</c:v>
                </c:pt>
                <c:pt idx="30">
                  <c:v>Jul 24</c:v>
                </c:pt>
                <c:pt idx="31">
                  <c:v>Aug 24</c:v>
                </c:pt>
                <c:pt idx="32">
                  <c:v>Sep 24</c:v>
                </c:pt>
                <c:pt idx="33">
                  <c:v>Oct 24</c:v>
                </c:pt>
                <c:pt idx="34">
                  <c:v>Nov 24</c:v>
                </c:pt>
                <c:pt idx="35">
                  <c:v>Dec 24</c:v>
                </c:pt>
                <c:pt idx="36">
                  <c:v>Jan 25</c:v>
                </c:pt>
                <c:pt idx="37">
                  <c:v>Feb 25</c:v>
                </c:pt>
                <c:pt idx="38">
                  <c:v>Mar 25</c:v>
                </c:pt>
                <c:pt idx="39">
                  <c:v>Apr 25</c:v>
                </c:pt>
                <c:pt idx="40">
                  <c:v>May 25</c:v>
                </c:pt>
                <c:pt idx="41">
                  <c:v>Jun 25</c:v>
                </c:pt>
                <c:pt idx="42">
                  <c:v>Jul 25</c:v>
                </c:pt>
                <c:pt idx="43">
                  <c:v>Aug 25</c:v>
                </c:pt>
                <c:pt idx="44">
                  <c:v>Sep 25</c:v>
                </c:pt>
                <c:pt idx="45">
                  <c:v>Oct 25</c:v>
                </c:pt>
                <c:pt idx="46">
                  <c:v>Nov 25</c:v>
                </c:pt>
                <c:pt idx="47">
                  <c:v>Dec 25</c:v>
                </c:pt>
                <c:pt idx="48">
                  <c:v>Jan 26</c:v>
                </c:pt>
                <c:pt idx="49">
                  <c:v>Feb 26</c:v>
                </c:pt>
                <c:pt idx="50">
                  <c:v>Mar 26</c:v>
                </c:pt>
                <c:pt idx="51">
                  <c:v>Apr 26</c:v>
                </c:pt>
                <c:pt idx="52">
                  <c:v>May 26</c:v>
                </c:pt>
                <c:pt idx="53">
                  <c:v>Jun 26</c:v>
                </c:pt>
                <c:pt idx="54">
                  <c:v>Jul 26</c:v>
                </c:pt>
              </c:strCache>
            </c:strRef>
          </c:cat>
          <c:val>
            <c:numRef>
              <c:f>Data!$D$268:$D$322</c:f>
              <c:numCache>
                <c:formatCode>0.0%</c:formatCode>
                <c:ptCount val="55"/>
                <c:pt idx="0">
                  <c:v>-1.30148846517201E-3</c:v>
                </c:pt>
                <c:pt idx="1">
                  <c:v>3.59336378401707E-3</c:v>
                </c:pt>
                <c:pt idx="2">
                  <c:v>9.6557162374733708E-3</c:v>
                </c:pt>
                <c:pt idx="3">
                  <c:v>-3.0537243319574301E-3</c:v>
                </c:pt>
                <c:pt idx="4">
                  <c:v>-1.7653962333608601E-2</c:v>
                </c:pt>
                <c:pt idx="5">
                  <c:v>-3.5651481136076899E-2</c:v>
                </c:pt>
                <c:pt idx="6">
                  <c:v>-3.6101004395396701E-2</c:v>
                </c:pt>
                <c:pt idx="7">
                  <c:v>-3.3432649875579902E-2</c:v>
                </c:pt>
                <c:pt idx="8">
                  <c:v>-3.68774457080761E-2</c:v>
                </c:pt>
                <c:pt idx="9">
                  <c:v>-3.8068843359597898E-2</c:v>
                </c:pt>
                <c:pt idx="10">
                  <c:v>-3.6989584882494597E-2</c:v>
                </c:pt>
                <c:pt idx="11">
                  <c:v>-4.04170696409464E-2</c:v>
                </c:pt>
                <c:pt idx="12">
                  <c:v>-3.7903136118233899E-2</c:v>
                </c:pt>
                <c:pt idx="13">
                  <c:v>-3.7466663345283702E-2</c:v>
                </c:pt>
                <c:pt idx="14">
                  <c:v>-3.5374336447816901E-2</c:v>
                </c:pt>
                <c:pt idx="15">
                  <c:v>-2.7607802066217602E-2</c:v>
                </c:pt>
                <c:pt idx="16">
                  <c:v>-1.95935223500045E-2</c:v>
                </c:pt>
                <c:pt idx="17">
                  <c:v>-1.2747341106872101E-3</c:v>
                </c:pt>
                <c:pt idx="18">
                  <c:v>6.3325175044619203E-3</c:v>
                </c:pt>
                <c:pt idx="19">
                  <c:v>9.9233497269274606E-3</c:v>
                </c:pt>
                <c:pt idx="20">
                  <c:v>1.11368328353237E-2</c:v>
                </c:pt>
                <c:pt idx="21">
                  <c:v>1.0484113364264301E-2</c:v>
                </c:pt>
                <c:pt idx="22">
                  <c:v>1.4396643020343E-2</c:v>
                </c:pt>
                <c:pt idx="23">
                  <c:v>1.6003985882086499E-2</c:v>
                </c:pt>
                <c:pt idx="24">
                  <c:v>1.8390633625331099E-2</c:v>
                </c:pt>
                <c:pt idx="25">
                  <c:v>2.07531230324682E-2</c:v>
                </c:pt>
                <c:pt idx="26">
                  <c:v>2.22490018711432E-2</c:v>
                </c:pt>
                <c:pt idx="27">
                  <c:v>2.5885306060961399E-2</c:v>
                </c:pt>
                <c:pt idx="28">
                  <c:v>2.9189992473404699E-2</c:v>
                </c:pt>
                <c:pt idx="29">
                  <c:v>2.47424072259784E-2</c:v>
                </c:pt>
                <c:pt idx="30">
                  <c:v>2.20916341884261E-2</c:v>
                </c:pt>
                <c:pt idx="31">
                  <c:v>1.91805082247123E-2</c:v>
                </c:pt>
                <c:pt idx="32">
                  <c:v>2.5715019590839602E-2</c:v>
                </c:pt>
                <c:pt idx="33">
                  <c:v>3.2032298190482603E-2</c:v>
                </c:pt>
                <c:pt idx="34">
                  <c:v>3.2698908517528602E-2</c:v>
                </c:pt>
                <c:pt idx="35">
                  <c:v>3.4800004647488399E-2</c:v>
                </c:pt>
                <c:pt idx="36">
                  <c:v>2.9385294725921499E-2</c:v>
                </c:pt>
                <c:pt idx="37">
                  <c:v>2.9975073530371599E-2</c:v>
                </c:pt>
                <c:pt idx="38">
                  <c:v>2.66764957374542E-2</c:v>
                </c:pt>
                <c:pt idx="39">
                  <c:v>2.19857213118539E-2</c:v>
                </c:pt>
                <c:pt idx="40">
                  <c:v>1.6139176887973301E-2</c:v>
                </c:pt>
                <c:pt idx="41">
                  <c:v>1.1053186882009699E-2</c:v>
                </c:pt>
                <c:pt idx="42">
                  <c:v>1.1955609043247901E-2</c:v>
                </c:pt>
                <c:pt idx="43">
                  <c:v>1.32566690287405E-2</c:v>
                </c:pt>
                <c:pt idx="44">
                  <c:v>1.1412052804604399E-2</c:v>
                </c:pt>
                <c:pt idx="45">
                  <c:v>1.08484835600417E-2</c:v>
                </c:pt>
                <c:pt idx="46">
                  <c:v>9.8088988822833297E-3</c:v>
                </c:pt>
                <c:pt idx="47">
                  <c:v>7.8365634019657206E-3</c:v>
                </c:pt>
                <c:pt idx="48">
                  <c:v>9.5691738002368302E-3</c:v>
                </c:pt>
                <c:pt idx="49">
                  <c:v>8.2917473918175198E-3</c:v>
                </c:pt>
                <c:pt idx="50">
                  <c:v>1.26676771719546E-2</c:v>
                </c:pt>
                <c:pt idx="51">
                  <c:v>1.34310217173474E-2</c:v>
                </c:pt>
                <c:pt idx="52">
                  <c:v>1.3147991496355199E-2</c:v>
                </c:pt>
                <c:pt idx="53">
                  <c:v>1.3802367597016901E-2</c:v>
                </c:pt>
                <c:pt idx="54">
                  <c:v>1.06859491940118E-2</c:v>
                </c:pt>
              </c:numCache>
            </c:numRef>
          </c:val>
          <c:smooth val="0"/>
          <c:extLst>
            <c:ext xmlns:c16="http://schemas.microsoft.com/office/drawing/2014/chart" uri="{C3380CC4-5D6E-409C-BE32-E72D297353CC}">
              <c16:uniqueId val="{00000001-1FAF-4C7E-9383-5FDB81002341}"/>
            </c:ext>
          </c:extLst>
        </c:ser>
        <c:ser>
          <c:idx val="2"/>
          <c:order val="2"/>
          <c:tx>
            <c:v>2015–19 average, regular pay</c:v>
          </c:tx>
          <c:spPr>
            <a:ln w="15840">
              <a:solidFill>
                <a:srgbClr val="1B2333"/>
              </a:solidFill>
              <a:prstDash val="dash"/>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Data!$O$268:$O$322</c:f>
              <c:strCache>
                <c:ptCount val="55"/>
                <c:pt idx="0">
                  <c:v>Jan 22</c:v>
                </c:pt>
                <c:pt idx="1">
                  <c:v>Feb 22</c:v>
                </c:pt>
                <c:pt idx="2">
                  <c:v>Mar 22</c:v>
                </c:pt>
                <c:pt idx="3">
                  <c:v>Apr 22</c:v>
                </c:pt>
                <c:pt idx="4">
                  <c:v>May 22</c:v>
                </c:pt>
                <c:pt idx="5">
                  <c:v>Jun 22</c:v>
                </c:pt>
                <c:pt idx="6">
                  <c:v>Jul 22</c:v>
                </c:pt>
                <c:pt idx="7">
                  <c:v>Aug 22</c:v>
                </c:pt>
                <c:pt idx="8">
                  <c:v>Sep 22</c:v>
                </c:pt>
                <c:pt idx="9">
                  <c:v>Oct 22</c:v>
                </c:pt>
                <c:pt idx="10">
                  <c:v>Nov 22</c:v>
                </c:pt>
                <c:pt idx="11">
                  <c:v>Dec 22</c:v>
                </c:pt>
                <c:pt idx="12">
                  <c:v>Jan 23</c:v>
                </c:pt>
                <c:pt idx="13">
                  <c:v>Feb 23</c:v>
                </c:pt>
                <c:pt idx="14">
                  <c:v>Mar 23</c:v>
                </c:pt>
                <c:pt idx="15">
                  <c:v>Apr 23</c:v>
                </c:pt>
                <c:pt idx="16">
                  <c:v>May 23</c:v>
                </c:pt>
                <c:pt idx="17">
                  <c:v>Jun 23</c:v>
                </c:pt>
                <c:pt idx="18">
                  <c:v>Jul 23</c:v>
                </c:pt>
                <c:pt idx="19">
                  <c:v>Aug 23</c:v>
                </c:pt>
                <c:pt idx="20">
                  <c:v>Sep 23</c:v>
                </c:pt>
                <c:pt idx="21">
                  <c:v>Oct 23</c:v>
                </c:pt>
                <c:pt idx="22">
                  <c:v>Nov 23</c:v>
                </c:pt>
                <c:pt idx="23">
                  <c:v>Dec 23</c:v>
                </c:pt>
                <c:pt idx="24">
                  <c:v>Jan 24</c:v>
                </c:pt>
                <c:pt idx="25">
                  <c:v>Feb 24</c:v>
                </c:pt>
                <c:pt idx="26">
                  <c:v>Mar 24</c:v>
                </c:pt>
                <c:pt idx="27">
                  <c:v>Apr 24</c:v>
                </c:pt>
                <c:pt idx="28">
                  <c:v>May 24</c:v>
                </c:pt>
                <c:pt idx="29">
                  <c:v>Jun 24</c:v>
                </c:pt>
                <c:pt idx="30">
                  <c:v>Jul 24</c:v>
                </c:pt>
                <c:pt idx="31">
                  <c:v>Aug 24</c:v>
                </c:pt>
                <c:pt idx="32">
                  <c:v>Sep 24</c:v>
                </c:pt>
                <c:pt idx="33">
                  <c:v>Oct 24</c:v>
                </c:pt>
                <c:pt idx="34">
                  <c:v>Nov 24</c:v>
                </c:pt>
                <c:pt idx="35">
                  <c:v>Dec 24</c:v>
                </c:pt>
                <c:pt idx="36">
                  <c:v>Jan 25</c:v>
                </c:pt>
                <c:pt idx="37">
                  <c:v>Feb 25</c:v>
                </c:pt>
                <c:pt idx="38">
                  <c:v>Mar 25</c:v>
                </c:pt>
                <c:pt idx="39">
                  <c:v>Apr 25</c:v>
                </c:pt>
                <c:pt idx="40">
                  <c:v>May 25</c:v>
                </c:pt>
                <c:pt idx="41">
                  <c:v>Jun 25</c:v>
                </c:pt>
                <c:pt idx="42">
                  <c:v>Jul 25</c:v>
                </c:pt>
                <c:pt idx="43">
                  <c:v>Aug 25</c:v>
                </c:pt>
                <c:pt idx="44">
                  <c:v>Sep 25</c:v>
                </c:pt>
                <c:pt idx="45">
                  <c:v>Oct 25</c:v>
                </c:pt>
                <c:pt idx="46">
                  <c:v>Nov 25</c:v>
                </c:pt>
                <c:pt idx="47">
                  <c:v>Dec 25</c:v>
                </c:pt>
                <c:pt idx="48">
                  <c:v>Jan 26</c:v>
                </c:pt>
                <c:pt idx="49">
                  <c:v>Feb 26</c:v>
                </c:pt>
                <c:pt idx="50">
                  <c:v>Mar 26</c:v>
                </c:pt>
                <c:pt idx="51">
                  <c:v>Apr 26</c:v>
                </c:pt>
                <c:pt idx="52">
                  <c:v>May 26</c:v>
                </c:pt>
                <c:pt idx="53">
                  <c:v>Jun 26</c:v>
                </c:pt>
                <c:pt idx="54">
                  <c:v>Jul 26</c:v>
                </c:pt>
              </c:strCache>
            </c:strRef>
          </c:cat>
          <c:val>
            <c:numRef>
              <c:f>Data!$L$268:$L$322</c:f>
              <c:numCache>
                <c:formatCode>0.0%</c:formatCode>
                <c:ptCount val="55"/>
                <c:pt idx="0">
                  <c:v>1.1266787195661591E-2</c:v>
                </c:pt>
                <c:pt idx="1">
                  <c:v>1.1266787195661591E-2</c:v>
                </c:pt>
                <c:pt idx="2">
                  <c:v>1.1266787195661591E-2</c:v>
                </c:pt>
                <c:pt idx="3">
                  <c:v>1.1266787195661591E-2</c:v>
                </c:pt>
                <c:pt idx="4">
                  <c:v>1.1266787195661591E-2</c:v>
                </c:pt>
                <c:pt idx="5">
                  <c:v>1.1266787195661591E-2</c:v>
                </c:pt>
                <c:pt idx="6">
                  <c:v>1.1266787195661591E-2</c:v>
                </c:pt>
                <c:pt idx="7">
                  <c:v>1.1266787195661591E-2</c:v>
                </c:pt>
                <c:pt idx="8">
                  <c:v>1.1266787195661591E-2</c:v>
                </c:pt>
                <c:pt idx="9">
                  <c:v>1.1266787195661591E-2</c:v>
                </c:pt>
                <c:pt idx="10">
                  <c:v>1.1266787195661591E-2</c:v>
                </c:pt>
                <c:pt idx="11">
                  <c:v>1.1266787195661591E-2</c:v>
                </c:pt>
                <c:pt idx="12">
                  <c:v>1.1266787195661591E-2</c:v>
                </c:pt>
                <c:pt idx="13">
                  <c:v>1.1266787195661591E-2</c:v>
                </c:pt>
                <c:pt idx="14">
                  <c:v>1.1266787195661591E-2</c:v>
                </c:pt>
                <c:pt idx="15">
                  <c:v>1.1266787195661591E-2</c:v>
                </c:pt>
                <c:pt idx="16">
                  <c:v>1.1266787195661591E-2</c:v>
                </c:pt>
                <c:pt idx="17">
                  <c:v>1.1266787195661591E-2</c:v>
                </c:pt>
                <c:pt idx="18">
                  <c:v>1.1266787195661591E-2</c:v>
                </c:pt>
                <c:pt idx="19">
                  <c:v>1.1266787195661591E-2</c:v>
                </c:pt>
                <c:pt idx="20">
                  <c:v>1.1266787195661591E-2</c:v>
                </c:pt>
                <c:pt idx="21">
                  <c:v>1.1266787195661591E-2</c:v>
                </c:pt>
                <c:pt idx="22">
                  <c:v>1.1266787195661591E-2</c:v>
                </c:pt>
                <c:pt idx="23">
                  <c:v>1.1266787195661591E-2</c:v>
                </c:pt>
                <c:pt idx="24">
                  <c:v>1.1266787195661591E-2</c:v>
                </c:pt>
                <c:pt idx="25">
                  <c:v>1.1266787195661591E-2</c:v>
                </c:pt>
                <c:pt idx="26">
                  <c:v>1.1266787195661591E-2</c:v>
                </c:pt>
                <c:pt idx="27">
                  <c:v>1.1266787195661591E-2</c:v>
                </c:pt>
                <c:pt idx="28">
                  <c:v>1.1266787195661591E-2</c:v>
                </c:pt>
                <c:pt idx="29">
                  <c:v>1.1266787195661591E-2</c:v>
                </c:pt>
                <c:pt idx="30">
                  <c:v>1.1266787195661591E-2</c:v>
                </c:pt>
                <c:pt idx="31">
                  <c:v>1.1266787195661591E-2</c:v>
                </c:pt>
                <c:pt idx="32">
                  <c:v>1.1266787195661591E-2</c:v>
                </c:pt>
                <c:pt idx="33">
                  <c:v>1.1266787195661591E-2</c:v>
                </c:pt>
                <c:pt idx="34">
                  <c:v>1.1266787195661591E-2</c:v>
                </c:pt>
                <c:pt idx="35">
                  <c:v>1.1266787195661591E-2</c:v>
                </c:pt>
                <c:pt idx="36">
                  <c:v>1.1266787195661591E-2</c:v>
                </c:pt>
                <c:pt idx="37">
                  <c:v>1.1266787195661591E-2</c:v>
                </c:pt>
                <c:pt idx="38">
                  <c:v>1.1266787195661591E-2</c:v>
                </c:pt>
                <c:pt idx="39">
                  <c:v>1.1266787195661591E-2</c:v>
                </c:pt>
                <c:pt idx="40">
                  <c:v>1.1266787195661591E-2</c:v>
                </c:pt>
                <c:pt idx="41">
                  <c:v>1.1266787195661591E-2</c:v>
                </c:pt>
                <c:pt idx="42">
                  <c:v>1.1266787195661591E-2</c:v>
                </c:pt>
                <c:pt idx="43">
                  <c:v>1.1266787195661591E-2</c:v>
                </c:pt>
                <c:pt idx="44">
                  <c:v>1.1266787195661591E-2</c:v>
                </c:pt>
                <c:pt idx="45">
                  <c:v>1.1266787195661591E-2</c:v>
                </c:pt>
                <c:pt idx="46">
                  <c:v>1.1266787195661591E-2</c:v>
                </c:pt>
                <c:pt idx="47">
                  <c:v>1.1266787195661591E-2</c:v>
                </c:pt>
                <c:pt idx="48">
                  <c:v>1.1266787195661591E-2</c:v>
                </c:pt>
                <c:pt idx="49">
                  <c:v>1.1266787195661591E-2</c:v>
                </c:pt>
                <c:pt idx="50">
                  <c:v>1.1266787195661591E-2</c:v>
                </c:pt>
                <c:pt idx="51">
                  <c:v>1.1266787195661591E-2</c:v>
                </c:pt>
                <c:pt idx="52">
                  <c:v>1.1266787195661591E-2</c:v>
                </c:pt>
                <c:pt idx="53">
                  <c:v>1.1266787195661591E-2</c:v>
                </c:pt>
                <c:pt idx="54">
                  <c:v>1.1266787195661591E-2</c:v>
                </c:pt>
              </c:numCache>
            </c:numRef>
          </c:val>
          <c:smooth val="0"/>
          <c:extLst>
            <c:ext xmlns:c16="http://schemas.microsoft.com/office/drawing/2014/chart" uri="{C3380CC4-5D6E-409C-BE32-E72D297353CC}">
              <c16:uniqueId val="{00000002-1FAF-4C7E-9383-5FDB81002341}"/>
            </c:ext>
          </c:extLst>
        </c:ser>
        <c:dLbls>
          <c:showLegendKey val="0"/>
          <c:showVal val="0"/>
          <c:showCatName val="0"/>
          <c:showSerName val="0"/>
          <c:showPercent val="0"/>
          <c:showBubbleSize val="0"/>
        </c:dLbls>
        <c:hiLowLines>
          <c:spPr>
            <a:ln w="0">
              <a:noFill/>
            </a:ln>
          </c:spPr>
        </c:hiLowLines>
        <c:smooth val="0"/>
        <c:axId val="6217614"/>
        <c:axId val="82990764"/>
      </c:lineChart>
      <c:dateAx>
        <c:axId val="6217614"/>
        <c:scaling>
          <c:orientation val="minMax"/>
        </c:scaling>
        <c:delete val="0"/>
        <c:axPos val="b"/>
        <c:numFmt formatCode="[$-409]mmm/yy;@" sourceLinked="0"/>
        <c:majorTickMark val="out"/>
        <c:minorTickMark val="none"/>
        <c:tickLblPos val="low"/>
        <c:spPr>
          <a:ln w="9360">
            <a:solidFill>
              <a:schemeClr val="bg1">
                <a:lumMod val="85000"/>
              </a:schemeClr>
            </a:solidFill>
            <a:round/>
          </a:ln>
        </c:spPr>
        <c:crossAx val="82990764"/>
        <c:crosses val="autoZero"/>
        <c:auto val="0"/>
        <c:lblOffset val="100"/>
        <c:baseTimeUnit val="days"/>
      </c:dateAx>
      <c:valAx>
        <c:axId val="82990764"/>
        <c:scaling>
          <c:orientation val="minMax"/>
        </c:scaling>
        <c:delete val="0"/>
        <c:axPos val="l"/>
        <c:numFmt formatCode="0%" sourceLinked="0"/>
        <c:majorTickMark val="out"/>
        <c:minorTickMark val="none"/>
        <c:tickLblPos val="nextTo"/>
        <c:spPr>
          <a:ln w="9360">
            <a:solidFill>
              <a:schemeClr val="bg1">
                <a:lumMod val="85000"/>
              </a:schemeClr>
            </a:solidFill>
            <a:round/>
          </a:ln>
        </c:spPr>
        <c:crossAx val="6217614"/>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b="1" noProof="0"/>
              <a:t>Japan's annualized GDP growth continues steady expansion in 2Q26</a:t>
            </a:r>
          </a:p>
        </c:rich>
      </c:tx>
      <c:layout>
        <c:manualLayout>
          <c:xMode val="edge"/>
          <c:yMode val="edge"/>
          <c:x val="0.11322222222222222"/>
          <c:y val="4.1666666666666664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8.3566436100251093E-2"/>
          <c:y val="0.13177160604493776"/>
          <c:w val="0.89112440078699362"/>
          <c:h val="0.74173645159139068"/>
        </c:manualLayout>
      </c:layout>
      <c:barChart>
        <c:barDir val="col"/>
        <c:grouping val="clustered"/>
        <c:varyColors val="0"/>
        <c:ser>
          <c:idx val="0"/>
          <c:order val="0"/>
          <c:spPr>
            <a:solidFill>
              <a:srgbClr val="11528B"/>
            </a:solidFill>
            <a:ln>
              <a:noFill/>
            </a:ln>
            <a:effectLst/>
          </c:spPr>
          <c:invertIfNegative val="0"/>
          <c:cat>
            <c:strRef>
              <c:f>'Japan GDP'!$B$4:$B$16</c:f>
              <c:strCache>
                <c:ptCount val="13"/>
                <c:pt idx="0">
                  <c:v>2Q23</c:v>
                </c:pt>
                <c:pt idx="1">
                  <c:v>3Q23</c:v>
                </c:pt>
                <c:pt idx="2">
                  <c:v>4Q23</c:v>
                </c:pt>
                <c:pt idx="3">
                  <c:v>1Q24</c:v>
                </c:pt>
                <c:pt idx="4">
                  <c:v>2Q24</c:v>
                </c:pt>
                <c:pt idx="5">
                  <c:v>3Q24</c:v>
                </c:pt>
                <c:pt idx="6">
                  <c:v>4Q24</c:v>
                </c:pt>
                <c:pt idx="7">
                  <c:v>1Q25</c:v>
                </c:pt>
                <c:pt idx="8">
                  <c:v>2Q25</c:v>
                </c:pt>
                <c:pt idx="9">
                  <c:v>3Q25</c:v>
                </c:pt>
                <c:pt idx="10">
                  <c:v>4Q25</c:v>
                </c:pt>
                <c:pt idx="11">
                  <c:v>1Q26</c:v>
                </c:pt>
                <c:pt idx="12">
                  <c:v>2Q26</c:v>
                </c:pt>
              </c:strCache>
            </c:strRef>
          </c:cat>
          <c:val>
            <c:numRef>
              <c:f>'Japan GDP'!$C$4:$C$16</c:f>
              <c:numCache>
                <c:formatCode>0.0%</c:formatCode>
                <c:ptCount val="13"/>
                <c:pt idx="0">
                  <c:v>3.0000000000000001E-3</c:v>
                </c:pt>
                <c:pt idx="1">
                  <c:v>-5.3999999999999999E-2</c:v>
                </c:pt>
                <c:pt idx="2">
                  <c:v>2.1000000000000001E-2</c:v>
                </c:pt>
                <c:pt idx="3">
                  <c:v>-1.2E-2</c:v>
                </c:pt>
                <c:pt idx="4">
                  <c:v>-1E-3</c:v>
                </c:pt>
                <c:pt idx="5">
                  <c:v>2.8000000000000001E-2</c:v>
                </c:pt>
                <c:pt idx="6">
                  <c:v>1.4E-2</c:v>
                </c:pt>
                <c:pt idx="7">
                  <c:v>0.02</c:v>
                </c:pt>
                <c:pt idx="8">
                  <c:v>1.0999999999999999E-2</c:v>
                </c:pt>
                <c:pt idx="9">
                  <c:v>-2.3E-2</c:v>
                </c:pt>
                <c:pt idx="10">
                  <c:v>7.0000000000000001E-3</c:v>
                </c:pt>
                <c:pt idx="11">
                  <c:v>1.7999999999999999E-2</c:v>
                </c:pt>
                <c:pt idx="12">
                  <c:v>1.4E-2</c:v>
                </c:pt>
              </c:numCache>
            </c:numRef>
          </c:val>
          <c:extLst>
            <c:ext xmlns:c16="http://schemas.microsoft.com/office/drawing/2014/chart" uri="{C3380CC4-5D6E-409C-BE32-E72D297353CC}">
              <c16:uniqueId val="{00000000-5F70-4172-ACA5-ED520B224779}"/>
            </c:ext>
          </c:extLst>
        </c:ser>
        <c:dLbls>
          <c:showLegendKey val="0"/>
          <c:showVal val="0"/>
          <c:showCatName val="0"/>
          <c:showSerName val="0"/>
          <c:showPercent val="0"/>
          <c:showBubbleSize val="0"/>
        </c:dLbls>
        <c:gapWidth val="219"/>
        <c:overlap val="-27"/>
        <c:axId val="868723135"/>
        <c:axId val="845943631"/>
      </c:barChart>
      <c:catAx>
        <c:axId val="868723135"/>
        <c:scaling>
          <c:orientation val="minMax"/>
        </c:scaling>
        <c:delete val="0"/>
        <c:axPos val="b"/>
        <c:numFmt formatCode="General" sourceLinked="1"/>
        <c:majorTickMark val="out"/>
        <c:minorTickMark val="none"/>
        <c:tickLblPos val="low"/>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crossAx val="845943631"/>
        <c:crosses val="autoZero"/>
        <c:auto val="0"/>
        <c:lblAlgn val="ctr"/>
        <c:lblOffset val="100"/>
        <c:noMultiLvlLbl val="0"/>
      </c:catAx>
      <c:valAx>
        <c:axId val="845943631"/>
        <c:scaling>
          <c:orientation val="minMax"/>
          <c:max val="3.0000000000000006E-2"/>
        </c:scaling>
        <c:delete val="0"/>
        <c:axPos val="l"/>
        <c:numFmt formatCode="0.0%" sourceLinked="1"/>
        <c:majorTickMark val="out"/>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crossAx val="868723135"/>
        <c:crossesAt val="1"/>
        <c:crossBetween val="between"/>
        <c:majorUnit val="1.5000000000000003E-2"/>
      </c:valAx>
      <c:spPr>
        <a:noFill/>
        <a:ln>
          <a:noFill/>
        </a:ln>
        <a:effectLst/>
      </c:spPr>
    </c:plotArea>
    <c:plotVisOnly val="1"/>
    <c:dispBlanksAs val="gap"/>
    <c:showDLblsOverMax val="0"/>
  </c:chart>
  <c:spPr>
    <a:noFill/>
    <a:ln>
      <a:solidFill>
        <a:schemeClr val="bg1">
          <a:lumMod val="75000"/>
        </a:schemeClr>
      </a:solidFill>
    </a:ln>
    <a:effectLst/>
  </c:spPr>
  <c:txPr>
    <a:bodyPr/>
    <a:lstStyle/>
    <a:p>
      <a:pPr>
        <a:defRPr sz="90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b="1" noProof="0"/>
              <a:t>Tankan large manufacturing index hits multi-year high despite costs</a:t>
            </a:r>
          </a:p>
        </c:rich>
      </c:tx>
      <c:overlay val="0"/>
      <c:spPr>
        <a:noFill/>
        <a:ln>
          <a:noFill/>
        </a:ln>
        <a:effectLst/>
      </c:spPr>
      <c:txPr>
        <a:bodyPr rot="0" spcFirstLastPara="1" vertOverflow="ellipsis" vert="horz" wrap="square" anchor="ctr" anchorCtr="1"/>
        <a:lstStyle/>
        <a:p>
          <a:pPr>
            <a:defRPr sz="1080" b="0"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6.2489367703799037E-2"/>
          <c:y val="0.1427709053809092"/>
          <c:w val="0.9026386936048969"/>
          <c:h val="0.63296550637049975"/>
        </c:manualLayout>
      </c:layout>
      <c:lineChart>
        <c:grouping val="standard"/>
        <c:varyColors val="0"/>
        <c:ser>
          <c:idx val="0"/>
          <c:order val="0"/>
          <c:tx>
            <c:strRef>
              <c:f>'LANKAN INDEX'!$C$4</c:f>
              <c:strCache>
                <c:ptCount val="1"/>
                <c:pt idx="0">
                  <c:v>Last Price</c:v>
                </c:pt>
              </c:strCache>
            </c:strRef>
          </c:tx>
          <c:spPr>
            <a:ln w="19050" cap="rnd">
              <a:solidFill>
                <a:srgbClr val="11528B"/>
              </a:solidFill>
              <a:round/>
            </a:ln>
            <a:effectLst/>
          </c:spPr>
          <c:marker>
            <c:symbol val="none"/>
          </c:marker>
          <c:cat>
            <c:numRef>
              <c:f>'LANKAN INDEX'!$B$5:$B$65</c:f>
              <c:numCache>
                <c:formatCode>m/d/yyyy</c:formatCode>
                <c:ptCount val="61"/>
                <c:pt idx="0">
                  <c:v>46295</c:v>
                </c:pt>
                <c:pt idx="1">
                  <c:v>46203</c:v>
                </c:pt>
                <c:pt idx="2">
                  <c:v>46112</c:v>
                </c:pt>
                <c:pt idx="3">
                  <c:v>46022</c:v>
                </c:pt>
                <c:pt idx="4">
                  <c:v>45930</c:v>
                </c:pt>
                <c:pt idx="5">
                  <c:v>45838</c:v>
                </c:pt>
                <c:pt idx="6">
                  <c:v>45747</c:v>
                </c:pt>
                <c:pt idx="7">
                  <c:v>45657</c:v>
                </c:pt>
                <c:pt idx="8">
                  <c:v>45565</c:v>
                </c:pt>
                <c:pt idx="9">
                  <c:v>45473</c:v>
                </c:pt>
                <c:pt idx="10">
                  <c:v>45382</c:v>
                </c:pt>
                <c:pt idx="11">
                  <c:v>45291</c:v>
                </c:pt>
                <c:pt idx="12">
                  <c:v>45199</c:v>
                </c:pt>
                <c:pt idx="13">
                  <c:v>45107</c:v>
                </c:pt>
                <c:pt idx="14">
                  <c:v>45016</c:v>
                </c:pt>
                <c:pt idx="15">
                  <c:v>44926</c:v>
                </c:pt>
                <c:pt idx="16">
                  <c:v>44834</c:v>
                </c:pt>
                <c:pt idx="17">
                  <c:v>44742</c:v>
                </c:pt>
                <c:pt idx="18">
                  <c:v>44651</c:v>
                </c:pt>
                <c:pt idx="19">
                  <c:v>44561</c:v>
                </c:pt>
                <c:pt idx="20">
                  <c:v>44469</c:v>
                </c:pt>
                <c:pt idx="21">
                  <c:v>44377</c:v>
                </c:pt>
                <c:pt idx="22">
                  <c:v>44286</c:v>
                </c:pt>
                <c:pt idx="23">
                  <c:v>44196</c:v>
                </c:pt>
                <c:pt idx="24">
                  <c:v>44104</c:v>
                </c:pt>
                <c:pt idx="25">
                  <c:v>44012</c:v>
                </c:pt>
                <c:pt idx="26">
                  <c:v>43921</c:v>
                </c:pt>
                <c:pt idx="27">
                  <c:v>43830</c:v>
                </c:pt>
                <c:pt idx="28">
                  <c:v>43738</c:v>
                </c:pt>
                <c:pt idx="29">
                  <c:v>43646</c:v>
                </c:pt>
                <c:pt idx="30">
                  <c:v>43555</c:v>
                </c:pt>
                <c:pt idx="31">
                  <c:v>43465</c:v>
                </c:pt>
                <c:pt idx="32">
                  <c:v>43373</c:v>
                </c:pt>
                <c:pt idx="33">
                  <c:v>43281</c:v>
                </c:pt>
                <c:pt idx="34">
                  <c:v>43190</c:v>
                </c:pt>
                <c:pt idx="35">
                  <c:v>43100</c:v>
                </c:pt>
                <c:pt idx="36">
                  <c:v>43008</c:v>
                </c:pt>
                <c:pt idx="37">
                  <c:v>42916</c:v>
                </c:pt>
                <c:pt idx="38">
                  <c:v>42825</c:v>
                </c:pt>
                <c:pt idx="39">
                  <c:v>42735</c:v>
                </c:pt>
                <c:pt idx="40">
                  <c:v>42643</c:v>
                </c:pt>
                <c:pt idx="41">
                  <c:v>42551</c:v>
                </c:pt>
                <c:pt idx="42">
                  <c:v>42460</c:v>
                </c:pt>
                <c:pt idx="43">
                  <c:v>42369</c:v>
                </c:pt>
                <c:pt idx="44">
                  <c:v>42277</c:v>
                </c:pt>
                <c:pt idx="45">
                  <c:v>42185</c:v>
                </c:pt>
                <c:pt idx="46">
                  <c:v>42094</c:v>
                </c:pt>
                <c:pt idx="47">
                  <c:v>42004</c:v>
                </c:pt>
                <c:pt idx="48">
                  <c:v>41912</c:v>
                </c:pt>
                <c:pt idx="49">
                  <c:v>41820</c:v>
                </c:pt>
                <c:pt idx="50">
                  <c:v>41729</c:v>
                </c:pt>
                <c:pt idx="51">
                  <c:v>41639</c:v>
                </c:pt>
                <c:pt idx="52">
                  <c:v>41547</c:v>
                </c:pt>
                <c:pt idx="53">
                  <c:v>41455</c:v>
                </c:pt>
                <c:pt idx="54">
                  <c:v>41364</c:v>
                </c:pt>
                <c:pt idx="55">
                  <c:v>41274</c:v>
                </c:pt>
                <c:pt idx="56">
                  <c:v>41182</c:v>
                </c:pt>
                <c:pt idx="57">
                  <c:v>41090</c:v>
                </c:pt>
                <c:pt idx="58">
                  <c:v>40999</c:v>
                </c:pt>
                <c:pt idx="59">
                  <c:v>40908</c:v>
                </c:pt>
                <c:pt idx="60">
                  <c:v>40816</c:v>
                </c:pt>
              </c:numCache>
            </c:numRef>
          </c:cat>
          <c:val>
            <c:numRef>
              <c:f>'LANKAN INDEX'!$C$5:$C$65</c:f>
              <c:numCache>
                <c:formatCode>General</c:formatCode>
                <c:ptCount val="61"/>
                <c:pt idx="0">
                  <c:v>24</c:v>
                </c:pt>
                <c:pt idx="1">
                  <c:v>22</c:v>
                </c:pt>
                <c:pt idx="2">
                  <c:v>17</c:v>
                </c:pt>
                <c:pt idx="3">
                  <c:v>15</c:v>
                </c:pt>
                <c:pt idx="4">
                  <c:v>14</c:v>
                </c:pt>
                <c:pt idx="5">
                  <c:v>13</c:v>
                </c:pt>
                <c:pt idx="6">
                  <c:v>12</c:v>
                </c:pt>
                <c:pt idx="7">
                  <c:v>14</c:v>
                </c:pt>
                <c:pt idx="8">
                  <c:v>13</c:v>
                </c:pt>
                <c:pt idx="9">
                  <c:v>13</c:v>
                </c:pt>
                <c:pt idx="10">
                  <c:v>11</c:v>
                </c:pt>
                <c:pt idx="11">
                  <c:v>12</c:v>
                </c:pt>
                <c:pt idx="12">
                  <c:v>9</c:v>
                </c:pt>
                <c:pt idx="13">
                  <c:v>5</c:v>
                </c:pt>
                <c:pt idx="14">
                  <c:v>1</c:v>
                </c:pt>
                <c:pt idx="15">
                  <c:v>7</c:v>
                </c:pt>
                <c:pt idx="16">
                  <c:v>8</c:v>
                </c:pt>
                <c:pt idx="17">
                  <c:v>9</c:v>
                </c:pt>
                <c:pt idx="18">
                  <c:v>14</c:v>
                </c:pt>
                <c:pt idx="19">
                  <c:v>18</c:v>
                </c:pt>
                <c:pt idx="20">
                  <c:v>18</c:v>
                </c:pt>
                <c:pt idx="21">
                  <c:v>14</c:v>
                </c:pt>
                <c:pt idx="22">
                  <c:v>5</c:v>
                </c:pt>
                <c:pt idx="23">
                  <c:v>-10</c:v>
                </c:pt>
                <c:pt idx="24">
                  <c:v>-27</c:v>
                </c:pt>
                <c:pt idx="25">
                  <c:v>-34</c:v>
                </c:pt>
                <c:pt idx="26">
                  <c:v>-8</c:v>
                </c:pt>
                <c:pt idx="27">
                  <c:v>0</c:v>
                </c:pt>
                <c:pt idx="28">
                  <c:v>5</c:v>
                </c:pt>
                <c:pt idx="29">
                  <c:v>7</c:v>
                </c:pt>
                <c:pt idx="30">
                  <c:v>12</c:v>
                </c:pt>
                <c:pt idx="31">
                  <c:v>19</c:v>
                </c:pt>
                <c:pt idx="32">
                  <c:v>19</c:v>
                </c:pt>
                <c:pt idx="33">
                  <c:v>21</c:v>
                </c:pt>
                <c:pt idx="34">
                  <c:v>24</c:v>
                </c:pt>
                <c:pt idx="35">
                  <c:v>25</c:v>
                </c:pt>
                <c:pt idx="36">
                  <c:v>22</c:v>
                </c:pt>
                <c:pt idx="37">
                  <c:v>17</c:v>
                </c:pt>
                <c:pt idx="38">
                  <c:v>12</c:v>
                </c:pt>
                <c:pt idx="39">
                  <c:v>10</c:v>
                </c:pt>
                <c:pt idx="40">
                  <c:v>6</c:v>
                </c:pt>
                <c:pt idx="41">
                  <c:v>6</c:v>
                </c:pt>
                <c:pt idx="42">
                  <c:v>6</c:v>
                </c:pt>
                <c:pt idx="43">
                  <c:v>12</c:v>
                </c:pt>
                <c:pt idx="44">
                  <c:v>12</c:v>
                </c:pt>
                <c:pt idx="45">
                  <c:v>15</c:v>
                </c:pt>
                <c:pt idx="46">
                  <c:v>12</c:v>
                </c:pt>
                <c:pt idx="47">
                  <c:v>12</c:v>
                </c:pt>
                <c:pt idx="48">
                  <c:v>13</c:v>
                </c:pt>
                <c:pt idx="49">
                  <c:v>12</c:v>
                </c:pt>
                <c:pt idx="50">
                  <c:v>17</c:v>
                </c:pt>
                <c:pt idx="51">
                  <c:v>16</c:v>
                </c:pt>
                <c:pt idx="52">
                  <c:v>12</c:v>
                </c:pt>
                <c:pt idx="53">
                  <c:v>4</c:v>
                </c:pt>
                <c:pt idx="54">
                  <c:v>-8</c:v>
                </c:pt>
                <c:pt idx="55">
                  <c:v>-12</c:v>
                </c:pt>
                <c:pt idx="56">
                  <c:v>-3</c:v>
                </c:pt>
                <c:pt idx="57">
                  <c:v>-1</c:v>
                </c:pt>
                <c:pt idx="58">
                  <c:v>-4</c:v>
                </c:pt>
                <c:pt idx="59">
                  <c:v>-4</c:v>
                </c:pt>
                <c:pt idx="60">
                  <c:v>2</c:v>
                </c:pt>
              </c:numCache>
            </c:numRef>
          </c:val>
          <c:smooth val="0"/>
          <c:extLst>
            <c:ext xmlns:c16="http://schemas.microsoft.com/office/drawing/2014/chart" uri="{C3380CC4-5D6E-409C-BE32-E72D297353CC}">
              <c16:uniqueId val="{00000000-9605-497C-97BB-0FBEEA39A551}"/>
            </c:ext>
          </c:extLst>
        </c:ser>
        <c:dLbls>
          <c:showLegendKey val="0"/>
          <c:showVal val="0"/>
          <c:showCatName val="0"/>
          <c:showSerName val="0"/>
          <c:showPercent val="0"/>
          <c:showBubbleSize val="0"/>
        </c:dLbls>
        <c:smooth val="0"/>
        <c:axId val="844373327"/>
        <c:axId val="845938351"/>
      </c:lineChart>
      <c:dateAx>
        <c:axId val="844373327"/>
        <c:scaling>
          <c:orientation val="minMax"/>
          <c:max val="46295"/>
          <c:min val="44442"/>
        </c:scaling>
        <c:delete val="0"/>
        <c:axPos val="b"/>
        <c:numFmt formatCode="mmm\-yy" sourceLinked="0"/>
        <c:majorTickMark val="out"/>
        <c:minorTickMark val="none"/>
        <c:tickLblPos val="nextTo"/>
        <c:spPr>
          <a:noFill/>
          <a:ln w="9525" cap="flat" cmpd="sng" algn="ctr">
            <a:solidFill>
              <a:schemeClr val="bg1">
                <a:lumMod val="75000"/>
                <a:alpha val="99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crossAx val="845938351"/>
        <c:crosses val="autoZero"/>
        <c:auto val="1"/>
        <c:lblOffset val="100"/>
        <c:baseTimeUnit val="months"/>
        <c:majorUnit val="4"/>
        <c:majorTimeUnit val="months"/>
      </c:dateAx>
      <c:valAx>
        <c:axId val="845938351"/>
        <c:scaling>
          <c:orientation val="minMax"/>
          <c:max val="25"/>
          <c:min val="0"/>
        </c:scaling>
        <c:delete val="0"/>
        <c:axPos val="l"/>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crossAx val="844373327"/>
        <c:crosses val="autoZero"/>
        <c:crossBetween val="between"/>
      </c:valAx>
      <c:spPr>
        <a:noFill/>
        <a:ln>
          <a:noFill/>
        </a:ln>
        <a:effectLst/>
      </c:spPr>
    </c:plotArea>
    <c:plotVisOnly val="1"/>
    <c:dispBlanksAs val="gap"/>
    <c:showDLblsOverMax val="0"/>
  </c:chart>
  <c:spPr>
    <a:noFill/>
    <a:ln>
      <a:solidFill>
        <a:schemeClr val="bg1">
          <a:lumMod val="75000"/>
        </a:schemeClr>
      </a:solidFill>
    </a:ln>
    <a:effectLst/>
  </c:spPr>
  <c:txPr>
    <a:bodyPr/>
    <a:lstStyle/>
    <a:p>
      <a:pPr>
        <a:defRPr sz="90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b="1" noProof="0"/>
              <a:t>Subdued retail sales growth underscores persistent weakness in domestic consumption</a:t>
            </a:r>
          </a:p>
        </c:rich>
      </c:tx>
      <c:layout>
        <c:manualLayout>
          <c:xMode val="edge"/>
          <c:yMode val="edge"/>
          <c:x val="0.16654027182439751"/>
          <c:y val="1.0999304099146168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8.3566436100251093E-2"/>
          <c:y val="0.16454958932322666"/>
          <c:w val="0.88156163152612266"/>
          <c:h val="0.61556219651772437"/>
        </c:manualLayout>
      </c:layout>
      <c:lineChart>
        <c:grouping val="standard"/>
        <c:varyColors val="0"/>
        <c:ser>
          <c:idx val="0"/>
          <c:order val="0"/>
          <c:tx>
            <c:strRef>
              <c:f>'Retail sales'!$C$5</c:f>
              <c:strCache>
                <c:ptCount val="1"/>
                <c:pt idx="0">
                  <c:v>Last Price</c:v>
                </c:pt>
              </c:strCache>
            </c:strRef>
          </c:tx>
          <c:spPr>
            <a:ln w="19050" cap="rnd">
              <a:solidFill>
                <a:srgbClr val="11528B"/>
              </a:solidFill>
              <a:round/>
            </a:ln>
            <a:effectLst/>
          </c:spPr>
          <c:marker>
            <c:symbol val="none"/>
          </c:marker>
          <c:cat>
            <c:numRef>
              <c:f>'Retail sales'!$B$6:$B$78</c:f>
              <c:numCache>
                <c:formatCode>m/d/yyyy</c:formatCode>
                <c:ptCount val="73"/>
                <c:pt idx="0">
                  <c:v>46265</c:v>
                </c:pt>
                <c:pt idx="1">
                  <c:v>46234</c:v>
                </c:pt>
                <c:pt idx="2">
                  <c:v>46203</c:v>
                </c:pt>
                <c:pt idx="3">
                  <c:v>46173</c:v>
                </c:pt>
                <c:pt idx="4">
                  <c:v>46142</c:v>
                </c:pt>
                <c:pt idx="5">
                  <c:v>46112</c:v>
                </c:pt>
                <c:pt idx="6">
                  <c:v>46081</c:v>
                </c:pt>
                <c:pt idx="7">
                  <c:v>46053</c:v>
                </c:pt>
                <c:pt idx="8">
                  <c:v>46022</c:v>
                </c:pt>
                <c:pt idx="9">
                  <c:v>45991</c:v>
                </c:pt>
                <c:pt idx="10">
                  <c:v>45961</c:v>
                </c:pt>
                <c:pt idx="11">
                  <c:v>45930</c:v>
                </c:pt>
                <c:pt idx="12">
                  <c:v>45900</c:v>
                </c:pt>
                <c:pt idx="13">
                  <c:v>45869</c:v>
                </c:pt>
                <c:pt idx="14">
                  <c:v>45838</c:v>
                </c:pt>
                <c:pt idx="15">
                  <c:v>45808</c:v>
                </c:pt>
                <c:pt idx="16">
                  <c:v>45777</c:v>
                </c:pt>
                <c:pt idx="17">
                  <c:v>45747</c:v>
                </c:pt>
                <c:pt idx="18">
                  <c:v>45716</c:v>
                </c:pt>
                <c:pt idx="19">
                  <c:v>45688</c:v>
                </c:pt>
                <c:pt idx="20">
                  <c:v>45657</c:v>
                </c:pt>
                <c:pt idx="21">
                  <c:v>45626</c:v>
                </c:pt>
                <c:pt idx="22">
                  <c:v>45596</c:v>
                </c:pt>
                <c:pt idx="23">
                  <c:v>45565</c:v>
                </c:pt>
                <c:pt idx="24">
                  <c:v>45535</c:v>
                </c:pt>
                <c:pt idx="25">
                  <c:v>45504</c:v>
                </c:pt>
                <c:pt idx="26">
                  <c:v>45473</c:v>
                </c:pt>
                <c:pt idx="27">
                  <c:v>45443</c:v>
                </c:pt>
                <c:pt idx="28">
                  <c:v>45412</c:v>
                </c:pt>
                <c:pt idx="29">
                  <c:v>45382</c:v>
                </c:pt>
                <c:pt idx="30">
                  <c:v>45351</c:v>
                </c:pt>
                <c:pt idx="31">
                  <c:v>45322</c:v>
                </c:pt>
                <c:pt idx="32">
                  <c:v>45291</c:v>
                </c:pt>
                <c:pt idx="33">
                  <c:v>45260</c:v>
                </c:pt>
                <c:pt idx="34">
                  <c:v>45230</c:v>
                </c:pt>
                <c:pt idx="35">
                  <c:v>45199</c:v>
                </c:pt>
                <c:pt idx="36">
                  <c:v>45169</c:v>
                </c:pt>
                <c:pt idx="37">
                  <c:v>45138</c:v>
                </c:pt>
                <c:pt idx="38">
                  <c:v>45107</c:v>
                </c:pt>
                <c:pt idx="39">
                  <c:v>45077</c:v>
                </c:pt>
                <c:pt idx="40">
                  <c:v>45046</c:v>
                </c:pt>
                <c:pt idx="41">
                  <c:v>45016</c:v>
                </c:pt>
                <c:pt idx="42">
                  <c:v>44985</c:v>
                </c:pt>
                <c:pt idx="43">
                  <c:v>44957</c:v>
                </c:pt>
                <c:pt idx="44">
                  <c:v>44926</c:v>
                </c:pt>
                <c:pt idx="45">
                  <c:v>44895</c:v>
                </c:pt>
                <c:pt idx="46">
                  <c:v>44865</c:v>
                </c:pt>
                <c:pt idx="47">
                  <c:v>44834</c:v>
                </c:pt>
                <c:pt idx="48">
                  <c:v>44804</c:v>
                </c:pt>
                <c:pt idx="49">
                  <c:v>44773</c:v>
                </c:pt>
                <c:pt idx="50">
                  <c:v>44742</c:v>
                </c:pt>
                <c:pt idx="51">
                  <c:v>44712</c:v>
                </c:pt>
                <c:pt idx="52">
                  <c:v>44681</c:v>
                </c:pt>
                <c:pt idx="53">
                  <c:v>44651</c:v>
                </c:pt>
                <c:pt idx="54">
                  <c:v>44620</c:v>
                </c:pt>
                <c:pt idx="55">
                  <c:v>44592</c:v>
                </c:pt>
                <c:pt idx="56">
                  <c:v>44561</c:v>
                </c:pt>
                <c:pt idx="57">
                  <c:v>44530</c:v>
                </c:pt>
                <c:pt idx="58">
                  <c:v>44500</c:v>
                </c:pt>
                <c:pt idx="59">
                  <c:v>44469</c:v>
                </c:pt>
                <c:pt idx="60">
                  <c:v>44439</c:v>
                </c:pt>
                <c:pt idx="61">
                  <c:v>44408</c:v>
                </c:pt>
                <c:pt idx="62">
                  <c:v>44377</c:v>
                </c:pt>
                <c:pt idx="63">
                  <c:v>44347</c:v>
                </c:pt>
                <c:pt idx="64">
                  <c:v>44316</c:v>
                </c:pt>
                <c:pt idx="65">
                  <c:v>44286</c:v>
                </c:pt>
                <c:pt idx="66">
                  <c:v>44255</c:v>
                </c:pt>
                <c:pt idx="67">
                  <c:v>44227</c:v>
                </c:pt>
                <c:pt idx="68">
                  <c:v>44196</c:v>
                </c:pt>
                <c:pt idx="69">
                  <c:v>44165</c:v>
                </c:pt>
                <c:pt idx="70">
                  <c:v>44135</c:v>
                </c:pt>
                <c:pt idx="71">
                  <c:v>44104</c:v>
                </c:pt>
                <c:pt idx="72">
                  <c:v>44074</c:v>
                </c:pt>
              </c:numCache>
            </c:numRef>
          </c:cat>
          <c:val>
            <c:numRef>
              <c:f>'Retail sales'!$C$6:$C$78</c:f>
              <c:numCache>
                <c:formatCode>General</c:formatCode>
                <c:ptCount val="73"/>
                <c:pt idx="0">
                  <c:v>2.7</c:v>
                </c:pt>
                <c:pt idx="1">
                  <c:v>3.7</c:v>
                </c:pt>
                <c:pt idx="2">
                  <c:v>0.6</c:v>
                </c:pt>
                <c:pt idx="3">
                  <c:v>5</c:v>
                </c:pt>
                <c:pt idx="4">
                  <c:v>2.8</c:v>
                </c:pt>
                <c:pt idx="5">
                  <c:v>1.4</c:v>
                </c:pt>
                <c:pt idx="6">
                  <c:v>-0.1</c:v>
                </c:pt>
                <c:pt idx="7">
                  <c:v>1.8</c:v>
                </c:pt>
                <c:pt idx="8">
                  <c:v>-0.9</c:v>
                </c:pt>
                <c:pt idx="9">
                  <c:v>1.1000000000000001</c:v>
                </c:pt>
                <c:pt idx="10">
                  <c:v>1.7</c:v>
                </c:pt>
                <c:pt idx="11">
                  <c:v>0.2</c:v>
                </c:pt>
                <c:pt idx="12">
                  <c:v>-0.9</c:v>
                </c:pt>
                <c:pt idx="13">
                  <c:v>0.4</c:v>
                </c:pt>
                <c:pt idx="14">
                  <c:v>1.9</c:v>
                </c:pt>
                <c:pt idx="15">
                  <c:v>1.8</c:v>
                </c:pt>
                <c:pt idx="16">
                  <c:v>3.4</c:v>
                </c:pt>
                <c:pt idx="17">
                  <c:v>3</c:v>
                </c:pt>
                <c:pt idx="18">
                  <c:v>1.2</c:v>
                </c:pt>
                <c:pt idx="19">
                  <c:v>4.4000000000000004</c:v>
                </c:pt>
                <c:pt idx="20">
                  <c:v>3.5</c:v>
                </c:pt>
                <c:pt idx="21">
                  <c:v>2.8</c:v>
                </c:pt>
                <c:pt idx="22">
                  <c:v>1.4</c:v>
                </c:pt>
                <c:pt idx="23">
                  <c:v>0.6</c:v>
                </c:pt>
                <c:pt idx="24">
                  <c:v>3</c:v>
                </c:pt>
                <c:pt idx="25">
                  <c:v>2.6</c:v>
                </c:pt>
                <c:pt idx="26">
                  <c:v>3.7</c:v>
                </c:pt>
                <c:pt idx="27">
                  <c:v>2.8</c:v>
                </c:pt>
                <c:pt idx="28">
                  <c:v>2</c:v>
                </c:pt>
                <c:pt idx="29">
                  <c:v>1.2</c:v>
                </c:pt>
                <c:pt idx="30">
                  <c:v>4.7</c:v>
                </c:pt>
                <c:pt idx="31">
                  <c:v>2.1</c:v>
                </c:pt>
                <c:pt idx="32">
                  <c:v>2.2999999999999998</c:v>
                </c:pt>
                <c:pt idx="33">
                  <c:v>5.4</c:v>
                </c:pt>
                <c:pt idx="34">
                  <c:v>4.0999999999999996</c:v>
                </c:pt>
                <c:pt idx="35">
                  <c:v>6.3</c:v>
                </c:pt>
                <c:pt idx="36">
                  <c:v>7.1</c:v>
                </c:pt>
                <c:pt idx="37">
                  <c:v>7</c:v>
                </c:pt>
                <c:pt idx="38">
                  <c:v>5.6</c:v>
                </c:pt>
                <c:pt idx="39">
                  <c:v>5.8</c:v>
                </c:pt>
                <c:pt idx="40">
                  <c:v>5.0999999999999996</c:v>
                </c:pt>
                <c:pt idx="41">
                  <c:v>6.9</c:v>
                </c:pt>
                <c:pt idx="42">
                  <c:v>7.4</c:v>
                </c:pt>
                <c:pt idx="43">
                  <c:v>4.9000000000000004</c:v>
                </c:pt>
                <c:pt idx="44">
                  <c:v>3.9</c:v>
                </c:pt>
                <c:pt idx="45">
                  <c:v>2.4</c:v>
                </c:pt>
                <c:pt idx="46">
                  <c:v>4.4000000000000004</c:v>
                </c:pt>
                <c:pt idx="47">
                  <c:v>4.8</c:v>
                </c:pt>
                <c:pt idx="48">
                  <c:v>4.0999999999999996</c:v>
                </c:pt>
                <c:pt idx="49">
                  <c:v>2.4</c:v>
                </c:pt>
                <c:pt idx="50">
                  <c:v>1.5</c:v>
                </c:pt>
                <c:pt idx="51">
                  <c:v>3.7</c:v>
                </c:pt>
                <c:pt idx="52">
                  <c:v>3.1</c:v>
                </c:pt>
                <c:pt idx="53">
                  <c:v>0.6</c:v>
                </c:pt>
                <c:pt idx="54">
                  <c:v>-1</c:v>
                </c:pt>
                <c:pt idx="55">
                  <c:v>1.2</c:v>
                </c:pt>
                <c:pt idx="56">
                  <c:v>1.2</c:v>
                </c:pt>
                <c:pt idx="57">
                  <c:v>2</c:v>
                </c:pt>
                <c:pt idx="58">
                  <c:v>0.8</c:v>
                </c:pt>
                <c:pt idx="59">
                  <c:v>-0.5</c:v>
                </c:pt>
                <c:pt idx="60">
                  <c:v>-3.2</c:v>
                </c:pt>
                <c:pt idx="61">
                  <c:v>2.4</c:v>
                </c:pt>
                <c:pt idx="62">
                  <c:v>0.1</c:v>
                </c:pt>
                <c:pt idx="63">
                  <c:v>8.4</c:v>
                </c:pt>
                <c:pt idx="64">
                  <c:v>11.9</c:v>
                </c:pt>
                <c:pt idx="65">
                  <c:v>5.2</c:v>
                </c:pt>
                <c:pt idx="66">
                  <c:v>-1.5</c:v>
                </c:pt>
                <c:pt idx="67">
                  <c:v>-2.4</c:v>
                </c:pt>
                <c:pt idx="68">
                  <c:v>-0.2</c:v>
                </c:pt>
                <c:pt idx="69">
                  <c:v>0.7</c:v>
                </c:pt>
                <c:pt idx="70">
                  <c:v>6.4</c:v>
                </c:pt>
                <c:pt idx="71">
                  <c:v>-8.6999999999999993</c:v>
                </c:pt>
                <c:pt idx="72">
                  <c:v>-1.8</c:v>
                </c:pt>
              </c:numCache>
            </c:numRef>
          </c:val>
          <c:smooth val="0"/>
          <c:extLst>
            <c:ext xmlns:c16="http://schemas.microsoft.com/office/drawing/2014/chart" uri="{C3380CC4-5D6E-409C-BE32-E72D297353CC}">
              <c16:uniqueId val="{00000000-46A3-4B3B-BA2B-E928E4B069B2}"/>
            </c:ext>
          </c:extLst>
        </c:ser>
        <c:dLbls>
          <c:showLegendKey val="0"/>
          <c:showVal val="0"/>
          <c:showCatName val="0"/>
          <c:showSerName val="0"/>
          <c:showPercent val="0"/>
          <c:showBubbleSize val="0"/>
        </c:dLbls>
        <c:smooth val="0"/>
        <c:axId val="989403663"/>
        <c:axId val="846105391"/>
      </c:lineChart>
      <c:dateAx>
        <c:axId val="989403663"/>
        <c:scaling>
          <c:orientation val="minMax"/>
          <c:max val="46265"/>
          <c:min val="44439"/>
        </c:scaling>
        <c:delete val="0"/>
        <c:axPos val="b"/>
        <c:numFmt formatCode="mmm\-yy" sourceLinked="0"/>
        <c:majorTickMark val="out"/>
        <c:minorTickMark val="none"/>
        <c:tickLblPos val="low"/>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crossAx val="846105391"/>
        <c:crosses val="autoZero"/>
        <c:auto val="1"/>
        <c:lblOffset val="100"/>
        <c:baseTimeUnit val="months"/>
        <c:majorUnit val="4"/>
        <c:majorTimeUnit val="months"/>
      </c:dateAx>
      <c:valAx>
        <c:axId val="846105391"/>
        <c:scaling>
          <c:orientation val="minMax"/>
          <c:max val="8"/>
          <c:min val="-4"/>
        </c:scaling>
        <c:delete val="0"/>
        <c:axPos val="l"/>
        <c:numFmt formatCode="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crossAx val="989403663"/>
        <c:crosses val="autoZero"/>
        <c:crossBetween val="between"/>
        <c:majorUnit val="2"/>
      </c:valAx>
      <c:spPr>
        <a:noFill/>
        <a:ln>
          <a:noFill/>
        </a:ln>
        <a:effectLst/>
      </c:spPr>
    </c:plotArea>
    <c:plotVisOnly val="1"/>
    <c:dispBlanksAs val="gap"/>
    <c:showDLblsOverMax val="0"/>
  </c:chart>
  <c:spPr>
    <a:noFill/>
    <a:ln>
      <a:solidFill>
        <a:schemeClr val="bg1">
          <a:lumMod val="75000"/>
        </a:schemeClr>
      </a:solidFill>
    </a:ln>
    <a:effectLst/>
  </c:spPr>
  <c:txPr>
    <a:bodyPr/>
    <a:lstStyle/>
    <a:p>
      <a:pPr>
        <a:defRPr sz="90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Broad USD strength pressured major currencies</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IN"/>
        </a:p>
      </c:txPr>
    </c:title>
    <c:autoTitleDeleted val="0"/>
    <c:plotArea>
      <c:layout/>
      <c:barChart>
        <c:barDir val="bar"/>
        <c:grouping val="clustered"/>
        <c:varyColors val="0"/>
        <c:ser>
          <c:idx val="0"/>
          <c:order val="0"/>
          <c:spPr>
            <a:solidFill>
              <a:srgbClr val="11528B"/>
            </a:solidFill>
            <a:ln>
              <a:noFill/>
            </a:ln>
            <a:effectLst/>
          </c:spPr>
          <c:invertIfNegative val="0"/>
          <c:cat>
            <c:strRef>
              <c:f>DM!$A$3:$A$9</c:f>
              <c:strCache>
                <c:ptCount val="7"/>
                <c:pt idx="0">
                  <c:v>CHF</c:v>
                </c:pt>
                <c:pt idx="1">
                  <c:v>CAD</c:v>
                </c:pt>
                <c:pt idx="2">
                  <c:v>JPY</c:v>
                </c:pt>
                <c:pt idx="3">
                  <c:v>GBP</c:v>
                </c:pt>
                <c:pt idx="4">
                  <c:v>EUR</c:v>
                </c:pt>
                <c:pt idx="5">
                  <c:v>AUD</c:v>
                </c:pt>
                <c:pt idx="6">
                  <c:v>NZD</c:v>
                </c:pt>
              </c:strCache>
            </c:strRef>
          </c:cat>
          <c:val>
            <c:numRef>
              <c:f>DM!$B$3:$B$9</c:f>
              <c:numCache>
                <c:formatCode>0.0%</c:formatCode>
                <c:ptCount val="7"/>
                <c:pt idx="0">
                  <c:v>3.4000000000000002E-2</c:v>
                </c:pt>
                <c:pt idx="1">
                  <c:v>2.7E-2</c:v>
                </c:pt>
                <c:pt idx="2">
                  <c:v>-1.4999999999999999E-2</c:v>
                </c:pt>
                <c:pt idx="3">
                  <c:v>-2.1000000000000001E-2</c:v>
                </c:pt>
                <c:pt idx="4">
                  <c:v>-2.5000000000000001E-2</c:v>
                </c:pt>
                <c:pt idx="5">
                  <c:v>-3.1E-2</c:v>
                </c:pt>
                <c:pt idx="6">
                  <c:v>-4.8000000000000001E-2</c:v>
                </c:pt>
              </c:numCache>
            </c:numRef>
          </c:val>
          <c:extLst>
            <c:ext xmlns:c16="http://schemas.microsoft.com/office/drawing/2014/chart" uri="{C3380CC4-5D6E-409C-BE32-E72D297353CC}">
              <c16:uniqueId val="{00000000-DD39-40EE-A8C9-913F245AE707}"/>
            </c:ext>
          </c:extLst>
        </c:ser>
        <c:dLbls>
          <c:showLegendKey val="0"/>
          <c:showVal val="0"/>
          <c:showCatName val="0"/>
          <c:showSerName val="0"/>
          <c:showPercent val="0"/>
          <c:showBubbleSize val="0"/>
        </c:dLbls>
        <c:gapWidth val="182"/>
        <c:axId val="1366304031"/>
        <c:axId val="1366295871"/>
      </c:barChart>
      <c:catAx>
        <c:axId val="1366304031"/>
        <c:scaling>
          <c:orientation val="minMax"/>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366295871"/>
        <c:crosses val="autoZero"/>
        <c:auto val="1"/>
        <c:lblAlgn val="ctr"/>
        <c:lblOffset val="100"/>
        <c:noMultiLvlLbl val="0"/>
      </c:catAx>
      <c:valAx>
        <c:axId val="1366295871"/>
        <c:scaling>
          <c:orientation val="minMax"/>
        </c:scaling>
        <c:delete val="0"/>
        <c:axPos val="b"/>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366304031"/>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DM</a:t>
            </a:r>
            <a:r>
              <a:rPr lang="en-US" b="1" baseline="0" noProof="0"/>
              <a:t> Currencies diverged post FOMC</a:t>
            </a:r>
            <a:endParaRPr lang="en-US" b="1" noProof="0"/>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0.1050183128977321"/>
          <c:y val="0.15891068372702472"/>
          <c:w val="0.86819623453406536"/>
          <c:h val="0.5878717036252068"/>
        </c:manualLayout>
      </c:layout>
      <c:lineChart>
        <c:grouping val="standard"/>
        <c:varyColors val="0"/>
        <c:ser>
          <c:idx val="0"/>
          <c:order val="0"/>
          <c:tx>
            <c:strRef>
              <c:f>Sheet2!$B$1</c:f>
              <c:strCache>
                <c:ptCount val="1"/>
                <c:pt idx="0">
                  <c:v>DXY</c:v>
                </c:pt>
              </c:strCache>
            </c:strRef>
          </c:tx>
          <c:spPr>
            <a:ln w="19050" cap="rnd">
              <a:solidFill>
                <a:srgbClr val="0A8DDF"/>
              </a:solidFill>
              <a:round/>
            </a:ln>
            <a:effectLst/>
          </c:spPr>
          <c:marker>
            <c:symbol val="none"/>
          </c:marker>
          <c:cat>
            <c:numRef>
              <c:f>Sheet2!$A$2:$A$23</c:f>
              <c:numCache>
                <c:formatCode>m/d/yyyy</c:formatCode>
                <c:ptCount val="22"/>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numCache>
            </c:numRef>
          </c:cat>
          <c:val>
            <c:numRef>
              <c:f>Sheet2!$B$2:$B$23</c:f>
              <c:numCache>
                <c:formatCode>General</c:formatCode>
                <c:ptCount val="22"/>
                <c:pt idx="0">
                  <c:v>1.0177974858793903</c:v>
                </c:pt>
                <c:pt idx="1">
                  <c:v>1.0170049259106915</c:v>
                </c:pt>
                <c:pt idx="2">
                  <c:v>1.0152492550939534</c:v>
                </c:pt>
                <c:pt idx="3">
                  <c:v>1.0129819316391946</c:v>
                </c:pt>
                <c:pt idx="4">
                  <c:v>1.016132106704656</c:v>
                </c:pt>
                <c:pt idx="5">
                  <c:v>1.0142359822225788</c:v>
                </c:pt>
                <c:pt idx="6">
                  <c:v>1.009269941912377</c:v>
                </c:pt>
                <c:pt idx="7">
                  <c:v>1.0075443683096401</c:v>
                </c:pt>
                <c:pt idx="8">
                  <c:v>1.0054676605435555</c:v>
                </c:pt>
                <c:pt idx="9">
                  <c:v>1.0057285030648997</c:v>
                </c:pt>
                <c:pt idx="10">
                  <c:v>1.0057686326835678</c:v>
                </c:pt>
                <c:pt idx="11">
                  <c:v>0.99937799091064128</c:v>
                </c:pt>
                <c:pt idx="12">
                  <c:v>0.99713073226521665</c:v>
                </c:pt>
                <c:pt idx="13">
                  <c:v>0.99443201540977355</c:v>
                </c:pt>
                <c:pt idx="14">
                  <c:v>0.99368961746440998</c:v>
                </c:pt>
                <c:pt idx="15">
                  <c:v>0.99137213198631569</c:v>
                </c:pt>
                <c:pt idx="16">
                  <c:v>0.99107115984630356</c:v>
                </c:pt>
                <c:pt idx="17">
                  <c:v>0.9949737652617956</c:v>
                </c:pt>
                <c:pt idx="18">
                  <c:v>0.9949737652617956</c:v>
                </c:pt>
                <c:pt idx="19">
                  <c:v>0.99228508081101952</c:v>
                </c:pt>
                <c:pt idx="20">
                  <c:v>0.99918737522196688</c:v>
                </c:pt>
                <c:pt idx="21">
                  <c:v>1</c:v>
                </c:pt>
              </c:numCache>
            </c:numRef>
          </c:val>
          <c:smooth val="0"/>
          <c:extLst>
            <c:ext xmlns:c16="http://schemas.microsoft.com/office/drawing/2014/chart" uri="{C3380CC4-5D6E-409C-BE32-E72D297353CC}">
              <c16:uniqueId val="{00000000-7D11-4367-A183-C330D8A3D3A0}"/>
            </c:ext>
          </c:extLst>
        </c:ser>
        <c:ser>
          <c:idx val="1"/>
          <c:order val="1"/>
          <c:tx>
            <c:strRef>
              <c:f>Sheet2!$C$1</c:f>
              <c:strCache>
                <c:ptCount val="1"/>
                <c:pt idx="0">
                  <c:v>EUR</c:v>
                </c:pt>
              </c:strCache>
            </c:strRef>
          </c:tx>
          <c:spPr>
            <a:ln w="19050" cap="rnd">
              <a:solidFill>
                <a:schemeClr val="accent1"/>
              </a:solidFill>
              <a:round/>
            </a:ln>
            <a:effectLst/>
          </c:spPr>
          <c:marker>
            <c:symbol val="none"/>
          </c:marker>
          <c:cat>
            <c:numRef>
              <c:f>Sheet2!$A$2:$A$23</c:f>
              <c:numCache>
                <c:formatCode>m/d/yyyy</c:formatCode>
                <c:ptCount val="22"/>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numCache>
            </c:numRef>
          </c:cat>
          <c:val>
            <c:numRef>
              <c:f>Sheet2!$C$2:$C$23</c:f>
              <c:numCache>
                <c:formatCode>General</c:formatCode>
                <c:ptCount val="22"/>
                <c:pt idx="0">
                  <c:v>0.97731389631674292</c:v>
                </c:pt>
                <c:pt idx="1">
                  <c:v>0.97834900370913491</c:v>
                </c:pt>
                <c:pt idx="2">
                  <c:v>0.98085051324074868</c:v>
                </c:pt>
                <c:pt idx="3">
                  <c:v>0.98257569222806862</c:v>
                </c:pt>
                <c:pt idx="4">
                  <c:v>0.98162684378504261</c:v>
                </c:pt>
                <c:pt idx="5">
                  <c:v>0.9817993616837748</c:v>
                </c:pt>
                <c:pt idx="6">
                  <c:v>0.98757871129129648</c:v>
                </c:pt>
                <c:pt idx="7">
                  <c:v>0.98895885448115251</c:v>
                </c:pt>
                <c:pt idx="8">
                  <c:v>0.99077029241783843</c:v>
                </c:pt>
                <c:pt idx="9">
                  <c:v>0.9899077029241784</c:v>
                </c:pt>
                <c:pt idx="10">
                  <c:v>0.98895885448115251</c:v>
                </c:pt>
                <c:pt idx="11">
                  <c:v>0.99577331148106629</c:v>
                </c:pt>
                <c:pt idx="12">
                  <c:v>0.99620460622789619</c:v>
                </c:pt>
                <c:pt idx="13">
                  <c:v>1.0005175536961959</c:v>
                </c:pt>
                <c:pt idx="14">
                  <c:v>1.0016389200379539</c:v>
                </c:pt>
                <c:pt idx="15">
                  <c:v>1.0034503579746399</c:v>
                </c:pt>
                <c:pt idx="16">
                  <c:v>1.0026740274303461</c:v>
                </c:pt>
                <c:pt idx="17">
                  <c:v>1.0025877684809801</c:v>
                </c:pt>
                <c:pt idx="18">
                  <c:v>1.001811437936686</c:v>
                </c:pt>
                <c:pt idx="19">
                  <c:v>1.002846545329078</c:v>
                </c:pt>
                <c:pt idx="20">
                  <c:v>0.9995687052531701</c:v>
                </c:pt>
                <c:pt idx="21">
                  <c:v>1</c:v>
                </c:pt>
              </c:numCache>
            </c:numRef>
          </c:val>
          <c:smooth val="0"/>
          <c:extLst>
            <c:ext xmlns:c16="http://schemas.microsoft.com/office/drawing/2014/chart" uri="{C3380CC4-5D6E-409C-BE32-E72D297353CC}">
              <c16:uniqueId val="{00000001-7D11-4367-A183-C330D8A3D3A0}"/>
            </c:ext>
          </c:extLst>
        </c:ser>
        <c:ser>
          <c:idx val="2"/>
          <c:order val="2"/>
          <c:tx>
            <c:strRef>
              <c:f>Sheet2!$D$1</c:f>
              <c:strCache>
                <c:ptCount val="1"/>
                <c:pt idx="0">
                  <c:v>GBP</c:v>
                </c:pt>
              </c:strCache>
            </c:strRef>
          </c:tx>
          <c:spPr>
            <a:ln w="19050" cap="rnd">
              <a:solidFill>
                <a:srgbClr val="A6A6A6"/>
              </a:solidFill>
              <a:round/>
            </a:ln>
            <a:effectLst/>
          </c:spPr>
          <c:marker>
            <c:symbol val="none"/>
          </c:marker>
          <c:cat>
            <c:numRef>
              <c:f>Sheet2!$A$2:$A$23</c:f>
              <c:numCache>
                <c:formatCode>m/d/yyyy</c:formatCode>
                <c:ptCount val="22"/>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numCache>
            </c:numRef>
          </c:cat>
          <c:val>
            <c:numRef>
              <c:f>Sheet2!$D$2:$D$23</c:f>
              <c:numCache>
                <c:formatCode>General</c:formatCode>
                <c:ptCount val="22"/>
                <c:pt idx="0">
                  <c:v>0.98142941698727437</c:v>
                </c:pt>
                <c:pt idx="1">
                  <c:v>0.97898786623261325</c:v>
                </c:pt>
                <c:pt idx="2">
                  <c:v>0.9806895531222255</c:v>
                </c:pt>
                <c:pt idx="3">
                  <c:v>0.98009766203018656</c:v>
                </c:pt>
                <c:pt idx="4">
                  <c:v>0.97802604320804987</c:v>
                </c:pt>
                <c:pt idx="5">
                  <c:v>0.9795057709381475</c:v>
                </c:pt>
                <c:pt idx="6">
                  <c:v>0.98742231429416993</c:v>
                </c:pt>
                <c:pt idx="7">
                  <c:v>0.98897602841077248</c:v>
                </c:pt>
                <c:pt idx="8">
                  <c:v>0.99104764723290917</c:v>
                </c:pt>
                <c:pt idx="9">
                  <c:v>0.98838413731873354</c:v>
                </c:pt>
                <c:pt idx="10">
                  <c:v>0.99001183782184088</c:v>
                </c:pt>
                <c:pt idx="11">
                  <c:v>0.99718851731281455</c:v>
                </c:pt>
                <c:pt idx="12">
                  <c:v>0.99874223142941709</c:v>
                </c:pt>
                <c:pt idx="13">
                  <c:v>1.0005918910920391</c:v>
                </c:pt>
                <c:pt idx="14">
                  <c:v>0.99970405445398047</c:v>
                </c:pt>
                <c:pt idx="15">
                  <c:v>1.0022935779816515</c:v>
                </c:pt>
                <c:pt idx="16">
                  <c:v>1.0018496596626223</c:v>
                </c:pt>
                <c:pt idx="17">
                  <c:v>1.0018496596626223</c:v>
                </c:pt>
                <c:pt idx="18">
                  <c:v>1.0002219591595147</c:v>
                </c:pt>
                <c:pt idx="19">
                  <c:v>1.000665877478544</c:v>
                </c:pt>
                <c:pt idx="20">
                  <c:v>0.9977804084048536</c:v>
                </c:pt>
                <c:pt idx="21">
                  <c:v>1</c:v>
                </c:pt>
              </c:numCache>
            </c:numRef>
          </c:val>
          <c:smooth val="0"/>
          <c:extLst>
            <c:ext xmlns:c16="http://schemas.microsoft.com/office/drawing/2014/chart" uri="{C3380CC4-5D6E-409C-BE32-E72D297353CC}">
              <c16:uniqueId val="{00000002-7D11-4367-A183-C330D8A3D3A0}"/>
            </c:ext>
          </c:extLst>
        </c:ser>
        <c:dLbls>
          <c:showLegendKey val="0"/>
          <c:showVal val="0"/>
          <c:showCatName val="0"/>
          <c:showSerName val="0"/>
          <c:showPercent val="0"/>
          <c:showBubbleSize val="0"/>
        </c:dLbls>
        <c:smooth val="0"/>
        <c:axId val="715926847"/>
        <c:axId val="715928767"/>
      </c:lineChart>
      <c:dateAx>
        <c:axId val="715926847"/>
        <c:scaling>
          <c:orientation val="minMax"/>
          <c:min val="46266"/>
        </c:scaling>
        <c:delete val="0"/>
        <c:axPos val="b"/>
        <c:numFmt formatCode="[$-409]d/mmm;@"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715928767"/>
        <c:crosses val="autoZero"/>
        <c:auto val="1"/>
        <c:lblOffset val="100"/>
        <c:baseTimeUnit val="days"/>
      </c:dateAx>
      <c:valAx>
        <c:axId val="715928767"/>
        <c:scaling>
          <c:orientation val="minMax"/>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dirty="0"/>
                  <a:t>Index (1 Sep = 1)</a:t>
                </a:r>
              </a:p>
              <a:p>
                <a:pPr>
                  <a:defRPr/>
                </a:pPr>
                <a:endParaRPr lang="en-US" noProof="0" dirty="0"/>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0.00" sourceLinked="0"/>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715926847"/>
        <c:crosses val="autoZero"/>
        <c:crossBetween val="between"/>
        <c:majorUnit val="2.0000000000000004E-2"/>
      </c:valAx>
      <c:spPr>
        <a:noFill/>
        <a:ln>
          <a:noFill/>
        </a:ln>
        <a:effectLst/>
      </c:spPr>
    </c:plotArea>
    <c:legend>
      <c:legendPos val="b"/>
      <c:layout>
        <c:manualLayout>
          <c:xMode val="edge"/>
          <c:yMode val="edge"/>
          <c:x val="0.57510688019744793"/>
          <c:y val="0.16629015974395148"/>
          <c:w val="0.34303999964825166"/>
          <c:h val="9.486721418291434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Growing transatlantic yields spread kept the euro subdued against the US Dollar Index</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0.10209989806320081"/>
          <c:y val="0.26086240830202184"/>
          <c:w val="0.87247051114023588"/>
          <c:h val="0.50159420289855072"/>
        </c:manualLayout>
      </c:layout>
      <c:areaChart>
        <c:grouping val="standard"/>
        <c:varyColors val="0"/>
        <c:ser>
          <c:idx val="3"/>
          <c:order val="0"/>
          <c:tx>
            <c:strRef>
              <c:f>Sheet1!$E$1</c:f>
              <c:strCache>
                <c:ptCount val="1"/>
                <c:pt idx="0">
                  <c:v>Spread (bps)</c:v>
                </c:pt>
              </c:strCache>
            </c:strRef>
          </c:tx>
          <c:spPr>
            <a:solidFill>
              <a:srgbClr val="11528B"/>
            </a:solidFill>
            <a:ln>
              <a:noFill/>
            </a:ln>
            <a:effectLst/>
          </c:spPr>
          <c:cat>
            <c:numRef>
              <c:f>Sheet1!$A$2:$A$247</c:f>
              <c:numCache>
                <c:formatCode>dd\-mmm\-yyyy</c:formatCode>
                <c:ptCount val="246"/>
                <c:pt idx="0">
                  <c:v>45936</c:v>
                </c:pt>
                <c:pt idx="1">
                  <c:v>45937</c:v>
                </c:pt>
                <c:pt idx="2">
                  <c:v>45938</c:v>
                </c:pt>
                <c:pt idx="3">
                  <c:v>45939</c:v>
                </c:pt>
                <c:pt idx="4">
                  <c:v>45940</c:v>
                </c:pt>
                <c:pt idx="5">
                  <c:v>45944</c:v>
                </c:pt>
                <c:pt idx="6">
                  <c:v>45945</c:v>
                </c:pt>
                <c:pt idx="7">
                  <c:v>45946</c:v>
                </c:pt>
                <c:pt idx="8">
                  <c:v>45947</c:v>
                </c:pt>
                <c:pt idx="9">
                  <c:v>45950</c:v>
                </c:pt>
                <c:pt idx="10">
                  <c:v>45951</c:v>
                </c:pt>
                <c:pt idx="11">
                  <c:v>45952</c:v>
                </c:pt>
                <c:pt idx="12">
                  <c:v>45953</c:v>
                </c:pt>
                <c:pt idx="13">
                  <c:v>45954</c:v>
                </c:pt>
                <c:pt idx="14">
                  <c:v>45957</c:v>
                </c:pt>
                <c:pt idx="15">
                  <c:v>45958</c:v>
                </c:pt>
                <c:pt idx="16">
                  <c:v>45959</c:v>
                </c:pt>
                <c:pt idx="17">
                  <c:v>45960</c:v>
                </c:pt>
                <c:pt idx="18">
                  <c:v>45961</c:v>
                </c:pt>
                <c:pt idx="19">
                  <c:v>45964</c:v>
                </c:pt>
                <c:pt idx="20">
                  <c:v>45965</c:v>
                </c:pt>
                <c:pt idx="21">
                  <c:v>45966</c:v>
                </c:pt>
                <c:pt idx="22">
                  <c:v>45967</c:v>
                </c:pt>
                <c:pt idx="23">
                  <c:v>45968</c:v>
                </c:pt>
                <c:pt idx="24">
                  <c:v>45971</c:v>
                </c:pt>
                <c:pt idx="25">
                  <c:v>45973</c:v>
                </c:pt>
                <c:pt idx="26">
                  <c:v>45974</c:v>
                </c:pt>
                <c:pt idx="27">
                  <c:v>45975</c:v>
                </c:pt>
                <c:pt idx="28">
                  <c:v>45978</c:v>
                </c:pt>
                <c:pt idx="29">
                  <c:v>45979</c:v>
                </c:pt>
                <c:pt idx="30">
                  <c:v>45980</c:v>
                </c:pt>
                <c:pt idx="31">
                  <c:v>45981</c:v>
                </c:pt>
                <c:pt idx="32">
                  <c:v>45982</c:v>
                </c:pt>
                <c:pt idx="33">
                  <c:v>45985</c:v>
                </c:pt>
                <c:pt idx="34">
                  <c:v>45986</c:v>
                </c:pt>
                <c:pt idx="35">
                  <c:v>45987</c:v>
                </c:pt>
                <c:pt idx="36">
                  <c:v>45989</c:v>
                </c:pt>
                <c:pt idx="37">
                  <c:v>45992</c:v>
                </c:pt>
                <c:pt idx="38">
                  <c:v>45993</c:v>
                </c:pt>
                <c:pt idx="39">
                  <c:v>45994</c:v>
                </c:pt>
                <c:pt idx="40">
                  <c:v>45995</c:v>
                </c:pt>
                <c:pt idx="41">
                  <c:v>45996</c:v>
                </c:pt>
                <c:pt idx="42">
                  <c:v>45999</c:v>
                </c:pt>
                <c:pt idx="43">
                  <c:v>46000</c:v>
                </c:pt>
                <c:pt idx="44">
                  <c:v>46001</c:v>
                </c:pt>
                <c:pt idx="45">
                  <c:v>46002</c:v>
                </c:pt>
                <c:pt idx="46">
                  <c:v>46003</c:v>
                </c:pt>
                <c:pt idx="47">
                  <c:v>46006</c:v>
                </c:pt>
                <c:pt idx="48">
                  <c:v>46007</c:v>
                </c:pt>
                <c:pt idx="49">
                  <c:v>46008</c:v>
                </c:pt>
                <c:pt idx="50">
                  <c:v>46009</c:v>
                </c:pt>
                <c:pt idx="51">
                  <c:v>46010</c:v>
                </c:pt>
                <c:pt idx="52">
                  <c:v>46013</c:v>
                </c:pt>
                <c:pt idx="53">
                  <c:v>46014</c:v>
                </c:pt>
                <c:pt idx="54">
                  <c:v>46015</c:v>
                </c:pt>
                <c:pt idx="55">
                  <c:v>46020</c:v>
                </c:pt>
                <c:pt idx="56">
                  <c:v>46021</c:v>
                </c:pt>
                <c:pt idx="57">
                  <c:v>46022</c:v>
                </c:pt>
                <c:pt idx="58">
                  <c:v>46024</c:v>
                </c:pt>
                <c:pt idx="59">
                  <c:v>46027</c:v>
                </c:pt>
                <c:pt idx="60">
                  <c:v>46028</c:v>
                </c:pt>
                <c:pt idx="61">
                  <c:v>46029</c:v>
                </c:pt>
                <c:pt idx="62">
                  <c:v>46030</c:v>
                </c:pt>
                <c:pt idx="63">
                  <c:v>46031</c:v>
                </c:pt>
                <c:pt idx="64">
                  <c:v>46034</c:v>
                </c:pt>
                <c:pt idx="65">
                  <c:v>46035</c:v>
                </c:pt>
                <c:pt idx="66">
                  <c:v>46036</c:v>
                </c:pt>
                <c:pt idx="67">
                  <c:v>46037</c:v>
                </c:pt>
                <c:pt idx="68">
                  <c:v>46038</c:v>
                </c:pt>
                <c:pt idx="69">
                  <c:v>46042</c:v>
                </c:pt>
                <c:pt idx="70">
                  <c:v>46043</c:v>
                </c:pt>
                <c:pt idx="71">
                  <c:v>46044</c:v>
                </c:pt>
                <c:pt idx="72">
                  <c:v>46045</c:v>
                </c:pt>
                <c:pt idx="73">
                  <c:v>46048</c:v>
                </c:pt>
                <c:pt idx="74">
                  <c:v>46049</c:v>
                </c:pt>
                <c:pt idx="75">
                  <c:v>46050</c:v>
                </c:pt>
                <c:pt idx="76">
                  <c:v>46051</c:v>
                </c:pt>
                <c:pt idx="77">
                  <c:v>46052</c:v>
                </c:pt>
                <c:pt idx="78">
                  <c:v>46055</c:v>
                </c:pt>
                <c:pt idx="79">
                  <c:v>46056</c:v>
                </c:pt>
                <c:pt idx="80">
                  <c:v>46057</c:v>
                </c:pt>
                <c:pt idx="81">
                  <c:v>46058</c:v>
                </c:pt>
                <c:pt idx="82">
                  <c:v>46059</c:v>
                </c:pt>
                <c:pt idx="83">
                  <c:v>46062</c:v>
                </c:pt>
                <c:pt idx="84">
                  <c:v>46063</c:v>
                </c:pt>
                <c:pt idx="85">
                  <c:v>46064</c:v>
                </c:pt>
                <c:pt idx="86">
                  <c:v>46065</c:v>
                </c:pt>
                <c:pt idx="87">
                  <c:v>46066</c:v>
                </c:pt>
                <c:pt idx="88">
                  <c:v>46070</c:v>
                </c:pt>
                <c:pt idx="89">
                  <c:v>46071</c:v>
                </c:pt>
                <c:pt idx="90">
                  <c:v>46072</c:v>
                </c:pt>
                <c:pt idx="91">
                  <c:v>46073</c:v>
                </c:pt>
                <c:pt idx="92">
                  <c:v>46076</c:v>
                </c:pt>
                <c:pt idx="93">
                  <c:v>46077</c:v>
                </c:pt>
                <c:pt idx="94">
                  <c:v>46078</c:v>
                </c:pt>
                <c:pt idx="95">
                  <c:v>46079</c:v>
                </c:pt>
                <c:pt idx="96">
                  <c:v>46080</c:v>
                </c:pt>
                <c:pt idx="97">
                  <c:v>46083</c:v>
                </c:pt>
                <c:pt idx="98">
                  <c:v>46084</c:v>
                </c:pt>
                <c:pt idx="99">
                  <c:v>46085</c:v>
                </c:pt>
                <c:pt idx="100">
                  <c:v>46086</c:v>
                </c:pt>
                <c:pt idx="101">
                  <c:v>46087</c:v>
                </c:pt>
                <c:pt idx="102">
                  <c:v>46090</c:v>
                </c:pt>
                <c:pt idx="103">
                  <c:v>46091</c:v>
                </c:pt>
                <c:pt idx="104">
                  <c:v>46092</c:v>
                </c:pt>
                <c:pt idx="105">
                  <c:v>46093</c:v>
                </c:pt>
                <c:pt idx="106">
                  <c:v>46094</c:v>
                </c:pt>
                <c:pt idx="107">
                  <c:v>46097</c:v>
                </c:pt>
                <c:pt idx="108">
                  <c:v>46098</c:v>
                </c:pt>
                <c:pt idx="109">
                  <c:v>46099</c:v>
                </c:pt>
                <c:pt idx="110">
                  <c:v>46100</c:v>
                </c:pt>
                <c:pt idx="111">
                  <c:v>46101</c:v>
                </c:pt>
                <c:pt idx="112">
                  <c:v>46104</c:v>
                </c:pt>
                <c:pt idx="113">
                  <c:v>46105</c:v>
                </c:pt>
                <c:pt idx="114">
                  <c:v>46106</c:v>
                </c:pt>
                <c:pt idx="115">
                  <c:v>46107</c:v>
                </c:pt>
                <c:pt idx="116">
                  <c:v>46108</c:v>
                </c:pt>
                <c:pt idx="117">
                  <c:v>46111</c:v>
                </c:pt>
                <c:pt idx="118">
                  <c:v>46112</c:v>
                </c:pt>
                <c:pt idx="119">
                  <c:v>46113</c:v>
                </c:pt>
                <c:pt idx="120">
                  <c:v>46114</c:v>
                </c:pt>
                <c:pt idx="121">
                  <c:v>46119</c:v>
                </c:pt>
                <c:pt idx="122">
                  <c:v>46120</c:v>
                </c:pt>
                <c:pt idx="123">
                  <c:v>46121</c:v>
                </c:pt>
                <c:pt idx="124">
                  <c:v>46122</c:v>
                </c:pt>
                <c:pt idx="125">
                  <c:v>46125</c:v>
                </c:pt>
                <c:pt idx="126">
                  <c:v>46126</c:v>
                </c:pt>
                <c:pt idx="127">
                  <c:v>46127</c:v>
                </c:pt>
                <c:pt idx="128">
                  <c:v>46128</c:v>
                </c:pt>
                <c:pt idx="129">
                  <c:v>46129</c:v>
                </c:pt>
                <c:pt idx="130">
                  <c:v>46132</c:v>
                </c:pt>
                <c:pt idx="131">
                  <c:v>46133</c:v>
                </c:pt>
                <c:pt idx="132">
                  <c:v>46134</c:v>
                </c:pt>
                <c:pt idx="133">
                  <c:v>46135</c:v>
                </c:pt>
                <c:pt idx="134">
                  <c:v>46136</c:v>
                </c:pt>
                <c:pt idx="135">
                  <c:v>46139</c:v>
                </c:pt>
                <c:pt idx="136">
                  <c:v>46140</c:v>
                </c:pt>
                <c:pt idx="137">
                  <c:v>46141</c:v>
                </c:pt>
                <c:pt idx="138">
                  <c:v>46142</c:v>
                </c:pt>
                <c:pt idx="139">
                  <c:v>46146</c:v>
                </c:pt>
                <c:pt idx="140">
                  <c:v>46147</c:v>
                </c:pt>
                <c:pt idx="141">
                  <c:v>46148</c:v>
                </c:pt>
                <c:pt idx="142">
                  <c:v>46149</c:v>
                </c:pt>
                <c:pt idx="143">
                  <c:v>46150</c:v>
                </c:pt>
                <c:pt idx="144">
                  <c:v>46153</c:v>
                </c:pt>
                <c:pt idx="145">
                  <c:v>46154</c:v>
                </c:pt>
                <c:pt idx="146">
                  <c:v>46155</c:v>
                </c:pt>
                <c:pt idx="147">
                  <c:v>46156</c:v>
                </c:pt>
                <c:pt idx="148">
                  <c:v>46157</c:v>
                </c:pt>
                <c:pt idx="149">
                  <c:v>46160</c:v>
                </c:pt>
                <c:pt idx="150">
                  <c:v>46161</c:v>
                </c:pt>
                <c:pt idx="151">
                  <c:v>46162</c:v>
                </c:pt>
                <c:pt idx="152">
                  <c:v>46163</c:v>
                </c:pt>
                <c:pt idx="153">
                  <c:v>46164</c:v>
                </c:pt>
                <c:pt idx="154">
                  <c:v>46168</c:v>
                </c:pt>
                <c:pt idx="155">
                  <c:v>46169</c:v>
                </c:pt>
                <c:pt idx="156">
                  <c:v>46170</c:v>
                </c:pt>
                <c:pt idx="157">
                  <c:v>46171</c:v>
                </c:pt>
                <c:pt idx="158">
                  <c:v>46174</c:v>
                </c:pt>
                <c:pt idx="159">
                  <c:v>46175</c:v>
                </c:pt>
                <c:pt idx="160">
                  <c:v>46176</c:v>
                </c:pt>
                <c:pt idx="161">
                  <c:v>46177</c:v>
                </c:pt>
                <c:pt idx="162">
                  <c:v>46178</c:v>
                </c:pt>
                <c:pt idx="163">
                  <c:v>46181</c:v>
                </c:pt>
                <c:pt idx="164">
                  <c:v>46182</c:v>
                </c:pt>
                <c:pt idx="165">
                  <c:v>46183</c:v>
                </c:pt>
                <c:pt idx="166">
                  <c:v>46184</c:v>
                </c:pt>
                <c:pt idx="167">
                  <c:v>46185</c:v>
                </c:pt>
                <c:pt idx="168">
                  <c:v>46188</c:v>
                </c:pt>
                <c:pt idx="169">
                  <c:v>46189</c:v>
                </c:pt>
                <c:pt idx="170">
                  <c:v>46190</c:v>
                </c:pt>
                <c:pt idx="171">
                  <c:v>46191</c:v>
                </c:pt>
                <c:pt idx="172">
                  <c:v>46195</c:v>
                </c:pt>
                <c:pt idx="173">
                  <c:v>46196</c:v>
                </c:pt>
                <c:pt idx="174">
                  <c:v>46197</c:v>
                </c:pt>
                <c:pt idx="175">
                  <c:v>46198</c:v>
                </c:pt>
                <c:pt idx="176">
                  <c:v>46199</c:v>
                </c:pt>
                <c:pt idx="177">
                  <c:v>46202</c:v>
                </c:pt>
                <c:pt idx="178">
                  <c:v>46203</c:v>
                </c:pt>
                <c:pt idx="179">
                  <c:v>46204</c:v>
                </c:pt>
                <c:pt idx="180">
                  <c:v>46205</c:v>
                </c:pt>
                <c:pt idx="181">
                  <c:v>46209</c:v>
                </c:pt>
                <c:pt idx="182">
                  <c:v>46210</c:v>
                </c:pt>
                <c:pt idx="183">
                  <c:v>46211</c:v>
                </c:pt>
                <c:pt idx="184">
                  <c:v>46212</c:v>
                </c:pt>
                <c:pt idx="185">
                  <c:v>46213</c:v>
                </c:pt>
                <c:pt idx="186">
                  <c:v>46216</c:v>
                </c:pt>
                <c:pt idx="187">
                  <c:v>46217</c:v>
                </c:pt>
                <c:pt idx="188">
                  <c:v>46218</c:v>
                </c:pt>
                <c:pt idx="189">
                  <c:v>46219</c:v>
                </c:pt>
                <c:pt idx="190">
                  <c:v>46220</c:v>
                </c:pt>
                <c:pt idx="191">
                  <c:v>46223</c:v>
                </c:pt>
                <c:pt idx="192">
                  <c:v>46224</c:v>
                </c:pt>
                <c:pt idx="193">
                  <c:v>46225</c:v>
                </c:pt>
                <c:pt idx="194">
                  <c:v>46226</c:v>
                </c:pt>
                <c:pt idx="195">
                  <c:v>46227</c:v>
                </c:pt>
                <c:pt idx="196">
                  <c:v>46230</c:v>
                </c:pt>
                <c:pt idx="197">
                  <c:v>46231</c:v>
                </c:pt>
                <c:pt idx="198">
                  <c:v>46232</c:v>
                </c:pt>
                <c:pt idx="199">
                  <c:v>46233</c:v>
                </c:pt>
                <c:pt idx="200">
                  <c:v>46234</c:v>
                </c:pt>
                <c:pt idx="201">
                  <c:v>46237</c:v>
                </c:pt>
                <c:pt idx="202">
                  <c:v>46238</c:v>
                </c:pt>
                <c:pt idx="203">
                  <c:v>46239</c:v>
                </c:pt>
                <c:pt idx="204">
                  <c:v>46240</c:v>
                </c:pt>
                <c:pt idx="205">
                  <c:v>46241</c:v>
                </c:pt>
                <c:pt idx="206">
                  <c:v>46244</c:v>
                </c:pt>
                <c:pt idx="207">
                  <c:v>46245</c:v>
                </c:pt>
                <c:pt idx="208">
                  <c:v>46246</c:v>
                </c:pt>
                <c:pt idx="209">
                  <c:v>46247</c:v>
                </c:pt>
                <c:pt idx="210">
                  <c:v>46248</c:v>
                </c:pt>
                <c:pt idx="211">
                  <c:v>46251</c:v>
                </c:pt>
                <c:pt idx="212">
                  <c:v>46252</c:v>
                </c:pt>
                <c:pt idx="213">
                  <c:v>46253</c:v>
                </c:pt>
                <c:pt idx="214">
                  <c:v>46254</c:v>
                </c:pt>
                <c:pt idx="215">
                  <c:v>46255</c:v>
                </c:pt>
                <c:pt idx="216">
                  <c:v>46258</c:v>
                </c:pt>
                <c:pt idx="217">
                  <c:v>46259</c:v>
                </c:pt>
                <c:pt idx="218">
                  <c:v>46260</c:v>
                </c:pt>
                <c:pt idx="219">
                  <c:v>46261</c:v>
                </c:pt>
                <c:pt idx="220">
                  <c:v>46262</c:v>
                </c:pt>
                <c:pt idx="221">
                  <c:v>46265</c:v>
                </c:pt>
                <c:pt idx="222">
                  <c:v>46266</c:v>
                </c:pt>
                <c:pt idx="223">
                  <c:v>46267</c:v>
                </c:pt>
                <c:pt idx="224">
                  <c:v>46268</c:v>
                </c:pt>
                <c:pt idx="225">
                  <c:v>46269</c:v>
                </c:pt>
                <c:pt idx="226">
                  <c:v>46273</c:v>
                </c:pt>
                <c:pt idx="227">
                  <c:v>46274</c:v>
                </c:pt>
                <c:pt idx="228">
                  <c:v>46275</c:v>
                </c:pt>
                <c:pt idx="229">
                  <c:v>46276</c:v>
                </c:pt>
                <c:pt idx="230">
                  <c:v>46279</c:v>
                </c:pt>
                <c:pt idx="231">
                  <c:v>46280</c:v>
                </c:pt>
                <c:pt idx="232">
                  <c:v>46281</c:v>
                </c:pt>
                <c:pt idx="233">
                  <c:v>46282</c:v>
                </c:pt>
                <c:pt idx="234">
                  <c:v>46283</c:v>
                </c:pt>
                <c:pt idx="235">
                  <c:v>46286</c:v>
                </c:pt>
                <c:pt idx="236">
                  <c:v>46287</c:v>
                </c:pt>
                <c:pt idx="237">
                  <c:v>46288</c:v>
                </c:pt>
                <c:pt idx="238">
                  <c:v>46289</c:v>
                </c:pt>
                <c:pt idx="239">
                  <c:v>46290</c:v>
                </c:pt>
                <c:pt idx="240">
                  <c:v>46293</c:v>
                </c:pt>
                <c:pt idx="241">
                  <c:v>46294</c:v>
                </c:pt>
                <c:pt idx="242">
                  <c:v>46295</c:v>
                </c:pt>
                <c:pt idx="243">
                  <c:v>46296</c:v>
                </c:pt>
                <c:pt idx="244">
                  <c:v>46297</c:v>
                </c:pt>
                <c:pt idx="245">
                  <c:v>46300</c:v>
                </c:pt>
              </c:numCache>
            </c:numRef>
          </c:cat>
          <c:val>
            <c:numRef>
              <c:f>Sheet1!$E$2:$E$247</c:f>
              <c:numCache>
                <c:formatCode>0.0</c:formatCode>
                <c:ptCount val="246"/>
                <c:pt idx="0">
                  <c:v>143.4</c:v>
                </c:pt>
                <c:pt idx="1">
                  <c:v>141.5</c:v>
                </c:pt>
                <c:pt idx="2">
                  <c:v>143.90999999999997</c:v>
                </c:pt>
                <c:pt idx="3">
                  <c:v>143.63999999999999</c:v>
                </c:pt>
                <c:pt idx="4">
                  <c:v>138.91999999999999</c:v>
                </c:pt>
                <c:pt idx="5">
                  <c:v>142.30999999999997</c:v>
                </c:pt>
                <c:pt idx="6">
                  <c:v>145.82000000000002</c:v>
                </c:pt>
                <c:pt idx="7">
                  <c:v>140.55000000000001</c:v>
                </c:pt>
                <c:pt idx="8">
                  <c:v>142.88</c:v>
                </c:pt>
                <c:pt idx="9">
                  <c:v>140.39999999999998</c:v>
                </c:pt>
                <c:pt idx="10">
                  <c:v>141.16999999999996</c:v>
                </c:pt>
                <c:pt idx="11">
                  <c:v>138.73000000000002</c:v>
                </c:pt>
                <c:pt idx="12">
                  <c:v>141.88999999999999</c:v>
                </c:pt>
                <c:pt idx="13">
                  <c:v>137.57000000000002</c:v>
                </c:pt>
                <c:pt idx="14">
                  <c:v>136.44999999999996</c:v>
                </c:pt>
                <c:pt idx="15">
                  <c:v>135.36000000000001</c:v>
                </c:pt>
                <c:pt idx="16">
                  <c:v>145.57000000000002</c:v>
                </c:pt>
                <c:pt idx="17">
                  <c:v>145.50000000000006</c:v>
                </c:pt>
                <c:pt idx="18">
                  <c:v>144.54999999999995</c:v>
                </c:pt>
                <c:pt idx="19">
                  <c:v>144.44000000000003</c:v>
                </c:pt>
                <c:pt idx="20">
                  <c:v>143.22000000000003</c:v>
                </c:pt>
                <c:pt idx="21">
                  <c:v>148.70999999999995</c:v>
                </c:pt>
                <c:pt idx="22">
                  <c:v>143.41</c:v>
                </c:pt>
                <c:pt idx="23">
                  <c:v>143.15999999999997</c:v>
                </c:pt>
                <c:pt idx="24">
                  <c:v>144.89999999999998</c:v>
                </c:pt>
                <c:pt idx="25">
                  <c:v>142.63000000000002</c:v>
                </c:pt>
                <c:pt idx="26">
                  <c:v>143.22000000000003</c:v>
                </c:pt>
                <c:pt idx="27">
                  <c:v>142.93</c:v>
                </c:pt>
                <c:pt idx="28">
                  <c:v>142.76000000000005</c:v>
                </c:pt>
                <c:pt idx="29">
                  <c:v>140.74000000000004</c:v>
                </c:pt>
                <c:pt idx="30">
                  <c:v>142.57000000000005</c:v>
                </c:pt>
                <c:pt idx="31">
                  <c:v>136.95000000000005</c:v>
                </c:pt>
                <c:pt idx="32">
                  <c:v>136.13</c:v>
                </c:pt>
                <c:pt idx="33">
                  <c:v>133.38</c:v>
                </c:pt>
                <c:pt idx="34">
                  <c:v>132.50000000000003</c:v>
                </c:pt>
                <c:pt idx="35">
                  <c:v>132.41</c:v>
                </c:pt>
                <c:pt idx="36">
                  <c:v>132.52000000000001</c:v>
                </c:pt>
                <c:pt idx="37">
                  <c:v>133.75</c:v>
                </c:pt>
                <c:pt idx="38">
                  <c:v>133.84999999999997</c:v>
                </c:pt>
                <c:pt idx="39">
                  <c:v>131.72999999999999</c:v>
                </c:pt>
                <c:pt idx="40">
                  <c:v>132.80999999999997</c:v>
                </c:pt>
                <c:pt idx="41">
                  <c:v>133.81000000000003</c:v>
                </c:pt>
                <c:pt idx="42">
                  <c:v>130.32999999999996</c:v>
                </c:pt>
                <c:pt idx="43">
                  <c:v>133.98000000000002</c:v>
                </c:pt>
                <c:pt idx="44">
                  <c:v>129.67999999999998</c:v>
                </c:pt>
                <c:pt idx="45">
                  <c:v>131.46</c:v>
                </c:pt>
                <c:pt idx="46">
                  <c:v>132.81</c:v>
                </c:pt>
                <c:pt idx="47">
                  <c:v>132.03</c:v>
                </c:pt>
                <c:pt idx="48">
                  <c:v>130.09999999999997</c:v>
                </c:pt>
                <c:pt idx="49">
                  <c:v>128.98000000000002</c:v>
                </c:pt>
                <c:pt idx="50">
                  <c:v>127.36999999999998</c:v>
                </c:pt>
                <c:pt idx="51">
                  <c:v>125.30999999999999</c:v>
                </c:pt>
                <c:pt idx="52">
                  <c:v>126.67999999999999</c:v>
                </c:pt>
                <c:pt idx="53">
                  <c:v>130.17999999999995</c:v>
                </c:pt>
                <c:pt idx="54">
                  <c:v>127.24999999999996</c:v>
                </c:pt>
                <c:pt idx="55">
                  <c:v>128.22</c:v>
                </c:pt>
                <c:pt idx="56">
                  <c:v>126.79</c:v>
                </c:pt>
                <c:pt idx="57">
                  <c:v>131.29999999999998</c:v>
                </c:pt>
                <c:pt idx="58">
                  <c:v>129.16999999999996</c:v>
                </c:pt>
                <c:pt idx="59">
                  <c:v>129.21999999999997</c:v>
                </c:pt>
                <c:pt idx="60">
                  <c:v>133.19999999999999</c:v>
                </c:pt>
                <c:pt idx="61">
                  <c:v>133.65</c:v>
                </c:pt>
                <c:pt idx="62">
                  <c:v>130.52000000000001</c:v>
                </c:pt>
                <c:pt idx="63">
                  <c:v>130.33000000000001</c:v>
                </c:pt>
                <c:pt idx="64">
                  <c:v>133.52000000000004</c:v>
                </c:pt>
                <c:pt idx="65">
                  <c:v>133.31999999999996</c:v>
                </c:pt>
                <c:pt idx="66">
                  <c:v>131.89999999999995</c:v>
                </c:pt>
                <c:pt idx="67">
                  <c:v>135.14000000000004</c:v>
                </c:pt>
                <c:pt idx="68">
                  <c:v>138.89000000000001</c:v>
                </c:pt>
                <c:pt idx="69">
                  <c:v>143.45000000000005</c:v>
                </c:pt>
                <c:pt idx="70">
                  <c:v>136.18</c:v>
                </c:pt>
                <c:pt idx="71">
                  <c:v>135.79000000000002</c:v>
                </c:pt>
                <c:pt idx="72">
                  <c:v>132.02000000000004</c:v>
                </c:pt>
                <c:pt idx="73">
                  <c:v>134.52999999999994</c:v>
                </c:pt>
                <c:pt idx="74">
                  <c:v>136.91999999999999</c:v>
                </c:pt>
                <c:pt idx="75">
                  <c:v>138.72</c:v>
                </c:pt>
                <c:pt idx="76">
                  <c:v>139.23000000000002</c:v>
                </c:pt>
                <c:pt idx="77">
                  <c:v>139.35</c:v>
                </c:pt>
                <c:pt idx="78">
                  <c:v>141.04000000000002</c:v>
                </c:pt>
                <c:pt idx="79">
                  <c:v>137.55000000000001</c:v>
                </c:pt>
                <c:pt idx="80">
                  <c:v>141.55000000000001</c:v>
                </c:pt>
                <c:pt idx="81">
                  <c:v>133.81000000000003</c:v>
                </c:pt>
                <c:pt idx="82">
                  <c:v>136.50000000000003</c:v>
                </c:pt>
                <c:pt idx="83">
                  <c:v>136.20999999999998</c:v>
                </c:pt>
                <c:pt idx="84">
                  <c:v>133.46999999999997</c:v>
                </c:pt>
                <c:pt idx="85">
                  <c:v>138.13999999999999</c:v>
                </c:pt>
                <c:pt idx="86">
                  <c:v>132.10999999999996</c:v>
                </c:pt>
                <c:pt idx="87">
                  <c:v>129.43000000000004</c:v>
                </c:pt>
                <c:pt idx="88">
                  <c:v>132.08000000000001</c:v>
                </c:pt>
                <c:pt idx="89">
                  <c:v>134.47</c:v>
                </c:pt>
                <c:pt idx="90">
                  <c:v>132.53000000000003</c:v>
                </c:pt>
                <c:pt idx="91">
                  <c:v>134.56</c:v>
                </c:pt>
                <c:pt idx="92">
                  <c:v>132.09</c:v>
                </c:pt>
                <c:pt idx="93">
                  <c:v>132.29999999999998</c:v>
                </c:pt>
                <c:pt idx="94">
                  <c:v>134.58999999999997</c:v>
                </c:pt>
                <c:pt idx="95">
                  <c:v>131.41000000000003</c:v>
                </c:pt>
                <c:pt idx="96">
                  <c:v>129.45000000000002</c:v>
                </c:pt>
                <c:pt idx="97">
                  <c:v>132.35000000000005</c:v>
                </c:pt>
                <c:pt idx="98">
                  <c:v>130.84000000000003</c:v>
                </c:pt>
                <c:pt idx="99">
                  <c:v>134.69000000000003</c:v>
                </c:pt>
                <c:pt idx="100">
                  <c:v>129.63000000000005</c:v>
                </c:pt>
                <c:pt idx="101">
                  <c:v>128.03</c:v>
                </c:pt>
                <c:pt idx="102">
                  <c:v>124.07999999999997</c:v>
                </c:pt>
                <c:pt idx="103">
                  <c:v>132.17000000000004</c:v>
                </c:pt>
                <c:pt idx="104">
                  <c:v>129.85999999999996</c:v>
                </c:pt>
                <c:pt idx="105">
                  <c:v>130.59000000000003</c:v>
                </c:pt>
                <c:pt idx="106">
                  <c:v>129.66999999999999</c:v>
                </c:pt>
                <c:pt idx="107">
                  <c:v>126.6</c:v>
                </c:pt>
                <c:pt idx="108">
                  <c:v>129.45000000000002</c:v>
                </c:pt>
                <c:pt idx="109">
                  <c:v>132.69999999999996</c:v>
                </c:pt>
                <c:pt idx="110">
                  <c:v>129.22999999999999</c:v>
                </c:pt>
                <c:pt idx="111">
                  <c:v>133.86000000000001</c:v>
                </c:pt>
                <c:pt idx="112">
                  <c:v>134</c:v>
                </c:pt>
                <c:pt idx="113">
                  <c:v>133.38999999999999</c:v>
                </c:pt>
                <c:pt idx="114">
                  <c:v>137.62000000000003</c:v>
                </c:pt>
                <c:pt idx="115">
                  <c:v>134.06999999999996</c:v>
                </c:pt>
                <c:pt idx="116">
                  <c:v>133.58000000000004</c:v>
                </c:pt>
                <c:pt idx="117">
                  <c:v>131.52000000000004</c:v>
                </c:pt>
                <c:pt idx="118">
                  <c:v>131.46000000000004</c:v>
                </c:pt>
                <c:pt idx="119">
                  <c:v>133.46</c:v>
                </c:pt>
                <c:pt idx="120">
                  <c:v>131.38999999999999</c:v>
                </c:pt>
                <c:pt idx="121">
                  <c:v>121.00999999999998</c:v>
                </c:pt>
                <c:pt idx="122">
                  <c:v>134.91</c:v>
                </c:pt>
                <c:pt idx="123">
                  <c:v>128.94</c:v>
                </c:pt>
                <c:pt idx="124">
                  <c:v>126.10000000000001</c:v>
                </c:pt>
                <c:pt idx="125">
                  <c:v>120.23000000000002</c:v>
                </c:pt>
                <c:pt idx="126">
                  <c:v>122.58999999999997</c:v>
                </c:pt>
                <c:pt idx="127">
                  <c:v>124.14000000000004</c:v>
                </c:pt>
                <c:pt idx="128">
                  <c:v>128.12000000000006</c:v>
                </c:pt>
                <c:pt idx="129">
                  <c:v>129</c:v>
                </c:pt>
                <c:pt idx="130">
                  <c:v>127.20000000000002</c:v>
                </c:pt>
                <c:pt idx="131">
                  <c:v>128.96</c:v>
                </c:pt>
                <c:pt idx="132">
                  <c:v>129.55000000000001</c:v>
                </c:pt>
                <c:pt idx="133">
                  <c:v>131.73999999999998</c:v>
                </c:pt>
                <c:pt idx="134">
                  <c:v>130.87</c:v>
                </c:pt>
                <c:pt idx="135">
                  <c:v>130.75</c:v>
                </c:pt>
                <c:pt idx="136">
                  <c:v>127.95000000000005</c:v>
                </c:pt>
                <c:pt idx="137">
                  <c:v>132.08000000000001</c:v>
                </c:pt>
                <c:pt idx="138">
                  <c:v>133.55999999999995</c:v>
                </c:pt>
                <c:pt idx="139">
                  <c:v>135.22000000000003</c:v>
                </c:pt>
                <c:pt idx="140">
                  <c:v>136.21000000000004</c:v>
                </c:pt>
                <c:pt idx="141">
                  <c:v>134.99000000000004</c:v>
                </c:pt>
                <c:pt idx="142">
                  <c:v>138.51</c:v>
                </c:pt>
                <c:pt idx="143">
                  <c:v>135.01</c:v>
                </c:pt>
                <c:pt idx="144">
                  <c:v>137.44</c:v>
                </c:pt>
                <c:pt idx="145">
                  <c:v>136.30000000000001</c:v>
                </c:pt>
                <c:pt idx="146">
                  <c:v>136.97999999999996</c:v>
                </c:pt>
                <c:pt idx="147">
                  <c:v>143.96000000000004</c:v>
                </c:pt>
                <c:pt idx="148">
                  <c:v>142.74</c:v>
                </c:pt>
                <c:pt idx="149">
                  <c:v>144.04</c:v>
                </c:pt>
                <c:pt idx="150">
                  <c:v>147.52999999999997</c:v>
                </c:pt>
                <c:pt idx="151">
                  <c:v>149.04999999999995</c:v>
                </c:pt>
                <c:pt idx="152">
                  <c:v>147.16000000000005</c:v>
                </c:pt>
                <c:pt idx="153">
                  <c:v>152.08000000000004</c:v>
                </c:pt>
                <c:pt idx="154">
                  <c:v>150.66000000000003</c:v>
                </c:pt>
                <c:pt idx="155">
                  <c:v>149.67000000000002</c:v>
                </c:pt>
                <c:pt idx="156">
                  <c:v>148.63000000000005</c:v>
                </c:pt>
                <c:pt idx="157">
                  <c:v>149.85000000000005</c:v>
                </c:pt>
                <c:pt idx="158">
                  <c:v>145.12</c:v>
                </c:pt>
                <c:pt idx="159">
                  <c:v>146.92999999999995</c:v>
                </c:pt>
                <c:pt idx="160">
                  <c:v>146.06000000000003</c:v>
                </c:pt>
                <c:pt idx="161">
                  <c:v>145.19000000000003</c:v>
                </c:pt>
                <c:pt idx="162">
                  <c:v>149.23000000000008</c:v>
                </c:pt>
                <c:pt idx="163">
                  <c:v>150.31999999999996</c:v>
                </c:pt>
                <c:pt idx="164">
                  <c:v>147.44999999999999</c:v>
                </c:pt>
                <c:pt idx="165">
                  <c:v>147.72999999999996</c:v>
                </c:pt>
                <c:pt idx="166">
                  <c:v>143.01</c:v>
                </c:pt>
                <c:pt idx="167">
                  <c:v>148.49</c:v>
                </c:pt>
                <c:pt idx="168">
                  <c:v>152</c:v>
                </c:pt>
                <c:pt idx="169">
                  <c:v>151.04000000000002</c:v>
                </c:pt>
                <c:pt idx="170">
                  <c:v>156.09000000000003</c:v>
                </c:pt>
                <c:pt idx="171">
                  <c:v>152.52999999999997</c:v>
                </c:pt>
                <c:pt idx="172">
                  <c:v>155.77999999999997</c:v>
                </c:pt>
                <c:pt idx="173">
                  <c:v>157.88999999999999</c:v>
                </c:pt>
                <c:pt idx="174">
                  <c:v>152.82</c:v>
                </c:pt>
                <c:pt idx="175">
                  <c:v>153.62</c:v>
                </c:pt>
                <c:pt idx="176">
                  <c:v>151.85999999999999</c:v>
                </c:pt>
                <c:pt idx="177">
                  <c:v>151.83999999999997</c:v>
                </c:pt>
                <c:pt idx="178">
                  <c:v>160.72000000000003</c:v>
                </c:pt>
                <c:pt idx="179">
                  <c:v>160.10999999999999</c:v>
                </c:pt>
                <c:pt idx="180">
                  <c:v>158.02000000000001</c:v>
                </c:pt>
                <c:pt idx="181">
                  <c:v>152.22999999999996</c:v>
                </c:pt>
                <c:pt idx="182">
                  <c:v>155.81</c:v>
                </c:pt>
                <c:pt idx="183">
                  <c:v>148.82</c:v>
                </c:pt>
                <c:pt idx="184">
                  <c:v>147.01</c:v>
                </c:pt>
                <c:pt idx="185">
                  <c:v>149.72000000000003</c:v>
                </c:pt>
                <c:pt idx="186">
                  <c:v>151.67000000000002</c:v>
                </c:pt>
                <c:pt idx="187">
                  <c:v>147.74000000000004</c:v>
                </c:pt>
                <c:pt idx="188">
                  <c:v>142.72999999999999</c:v>
                </c:pt>
                <c:pt idx="189">
                  <c:v>142.13999999999999</c:v>
                </c:pt>
                <c:pt idx="190">
                  <c:v>142.33999999999995</c:v>
                </c:pt>
                <c:pt idx="191">
                  <c:v>144.27000000000004</c:v>
                </c:pt>
                <c:pt idx="192">
                  <c:v>146.51000000000002</c:v>
                </c:pt>
                <c:pt idx="193">
                  <c:v>148.44999999999996</c:v>
                </c:pt>
                <c:pt idx="194">
                  <c:v>149.12</c:v>
                </c:pt>
                <c:pt idx="195">
                  <c:v>150.61000000000004</c:v>
                </c:pt>
                <c:pt idx="196">
                  <c:v>151.66999999999996</c:v>
                </c:pt>
                <c:pt idx="197">
                  <c:v>150.32000000000002</c:v>
                </c:pt>
                <c:pt idx="198">
                  <c:v>151.72999999999996</c:v>
                </c:pt>
                <c:pt idx="199">
                  <c:v>151.93000000000004</c:v>
                </c:pt>
                <c:pt idx="200">
                  <c:v>152.97</c:v>
                </c:pt>
                <c:pt idx="201">
                  <c:v>152.45000000000007</c:v>
                </c:pt>
                <c:pt idx="202">
                  <c:v>150.65999999999997</c:v>
                </c:pt>
                <c:pt idx="203">
                  <c:v>150.27000000000004</c:v>
                </c:pt>
                <c:pt idx="204">
                  <c:v>153.88000000000005</c:v>
                </c:pt>
                <c:pt idx="205">
                  <c:v>151.44000000000005</c:v>
                </c:pt>
                <c:pt idx="206">
                  <c:v>152.86999999999998</c:v>
                </c:pt>
                <c:pt idx="207">
                  <c:v>153.13</c:v>
                </c:pt>
                <c:pt idx="208">
                  <c:v>153.35000000000002</c:v>
                </c:pt>
                <c:pt idx="209">
                  <c:v>151.26999999999998</c:v>
                </c:pt>
                <c:pt idx="210">
                  <c:v>148.91999999999999</c:v>
                </c:pt>
                <c:pt idx="211">
                  <c:v>150.18999999999997</c:v>
                </c:pt>
                <c:pt idx="212">
                  <c:v>144.61000000000004</c:v>
                </c:pt>
                <c:pt idx="213">
                  <c:v>138.66000000000005</c:v>
                </c:pt>
                <c:pt idx="214">
                  <c:v>144.61000000000004</c:v>
                </c:pt>
                <c:pt idx="215">
                  <c:v>147.69</c:v>
                </c:pt>
                <c:pt idx="216">
                  <c:v>144.51000000000005</c:v>
                </c:pt>
                <c:pt idx="217">
                  <c:v>142.88</c:v>
                </c:pt>
                <c:pt idx="218">
                  <c:v>141.34999999999997</c:v>
                </c:pt>
                <c:pt idx="219">
                  <c:v>142.41999999999999</c:v>
                </c:pt>
                <c:pt idx="220">
                  <c:v>144.1</c:v>
                </c:pt>
                <c:pt idx="221">
                  <c:v>142.70000000000002</c:v>
                </c:pt>
                <c:pt idx="222">
                  <c:v>145.51</c:v>
                </c:pt>
                <c:pt idx="223">
                  <c:v>140.29999999999995</c:v>
                </c:pt>
                <c:pt idx="224">
                  <c:v>142.59999999999997</c:v>
                </c:pt>
                <c:pt idx="225">
                  <c:v>144.40999999999997</c:v>
                </c:pt>
                <c:pt idx="226">
                  <c:v>142.31999999999996</c:v>
                </c:pt>
                <c:pt idx="227">
                  <c:v>139.86000000000001</c:v>
                </c:pt>
                <c:pt idx="228">
                  <c:v>146.36000000000001</c:v>
                </c:pt>
                <c:pt idx="229">
                  <c:v>146.38999999999999</c:v>
                </c:pt>
                <c:pt idx="230">
                  <c:v>147.14999999999998</c:v>
                </c:pt>
                <c:pt idx="231">
                  <c:v>146.69</c:v>
                </c:pt>
                <c:pt idx="232">
                  <c:v>151.75</c:v>
                </c:pt>
                <c:pt idx="233">
                  <c:v>145.53999999999996</c:v>
                </c:pt>
                <c:pt idx="234">
                  <c:v>147.91000000000003</c:v>
                </c:pt>
                <c:pt idx="235">
                  <c:v>149.59999999999997</c:v>
                </c:pt>
                <c:pt idx="236">
                  <c:v>150.02999999999997</c:v>
                </c:pt>
                <c:pt idx="237">
                  <c:v>156.12000000000003</c:v>
                </c:pt>
                <c:pt idx="238">
                  <c:v>159.98000000000002</c:v>
                </c:pt>
                <c:pt idx="239">
                  <c:v>156.04</c:v>
                </c:pt>
                <c:pt idx="240">
                  <c:v>159.51000000000005</c:v>
                </c:pt>
                <c:pt idx="241">
                  <c:v>161.22</c:v>
                </c:pt>
                <c:pt idx="242">
                  <c:v>169.99000000000004</c:v>
                </c:pt>
                <c:pt idx="243">
                  <c:v>173.37000000000003</c:v>
                </c:pt>
                <c:pt idx="244">
                  <c:v>181.06</c:v>
                </c:pt>
                <c:pt idx="245">
                  <c:v>181.99</c:v>
                </c:pt>
              </c:numCache>
            </c:numRef>
          </c:val>
          <c:extLst>
            <c:ext xmlns:c16="http://schemas.microsoft.com/office/drawing/2014/chart" uri="{C3380CC4-5D6E-409C-BE32-E72D297353CC}">
              <c16:uniqueId val="{00000000-E9CF-48D5-A1B2-553ED69C3F34}"/>
            </c:ext>
          </c:extLst>
        </c:ser>
        <c:dLbls>
          <c:showLegendKey val="0"/>
          <c:showVal val="0"/>
          <c:showCatName val="0"/>
          <c:showSerName val="0"/>
          <c:showPercent val="0"/>
          <c:showBubbleSize val="0"/>
        </c:dLbls>
        <c:axId val="636419600"/>
        <c:axId val="636420080"/>
      </c:areaChart>
      <c:dateAx>
        <c:axId val="636419600"/>
        <c:scaling>
          <c:orientation val="minMax"/>
          <c:max val="46295"/>
          <c:min val="46022"/>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636420080"/>
        <c:crosses val="autoZero"/>
        <c:auto val="1"/>
        <c:lblOffset val="100"/>
        <c:baseTimeUnit val="days"/>
        <c:majorUnit val="1"/>
        <c:majorTimeUnit val="months"/>
      </c:dateAx>
      <c:valAx>
        <c:axId val="636420080"/>
        <c:scaling>
          <c:orientation val="minMax"/>
          <c:max val="180"/>
          <c:min val="100"/>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bps</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IN"/>
            </a:p>
          </c:txPr>
        </c:title>
        <c:numFmt formatCode="0.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636419600"/>
        <c:crosses val="autoZero"/>
        <c:crossBetween val="midCat"/>
        <c:majorUnit val="20"/>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DXY Held Above 100 as Fed Repricing Reinforced Dollar Support</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IN"/>
        </a:p>
      </c:txPr>
    </c:title>
    <c:autoTitleDeleted val="0"/>
    <c:plotArea>
      <c:layout>
        <c:manualLayout>
          <c:layoutTarget val="inner"/>
          <c:xMode val="edge"/>
          <c:yMode val="edge"/>
          <c:x val="4.2975466549852029E-2"/>
          <c:y val="9.6617881871102165E-2"/>
          <c:w val="0.92181791534226754"/>
          <c:h val="0.69029158104266763"/>
        </c:manualLayout>
      </c:layout>
      <c:lineChart>
        <c:grouping val="standard"/>
        <c:varyColors val="0"/>
        <c:ser>
          <c:idx val="0"/>
          <c:order val="0"/>
          <c:tx>
            <c:strRef>
              <c:f>DXY!$B$3</c:f>
              <c:strCache>
                <c:ptCount val="1"/>
                <c:pt idx="0">
                  <c:v>DXY</c:v>
                </c:pt>
              </c:strCache>
            </c:strRef>
          </c:tx>
          <c:spPr>
            <a:ln w="19050" cap="rnd">
              <a:solidFill>
                <a:srgbClr val="11528B"/>
              </a:solidFill>
              <a:round/>
            </a:ln>
            <a:effectLst/>
          </c:spPr>
          <c:marker>
            <c:symbol val="none"/>
          </c:marker>
          <c:cat>
            <c:numRef>
              <c:f>DXY!$A$4:$A$198</c:f>
              <c:numCache>
                <c:formatCode>m/d/yyyy</c:formatCode>
                <c:ptCount val="195"/>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46206</c:v>
                </c:pt>
                <c:pt idx="64">
                  <c:v>46205</c:v>
                </c:pt>
                <c:pt idx="65">
                  <c:v>46204</c:v>
                </c:pt>
                <c:pt idx="66">
                  <c:v>46203</c:v>
                </c:pt>
                <c:pt idx="67">
                  <c:v>46202</c:v>
                </c:pt>
                <c:pt idx="68">
                  <c:v>46199</c:v>
                </c:pt>
                <c:pt idx="69">
                  <c:v>46198</c:v>
                </c:pt>
                <c:pt idx="70">
                  <c:v>46197</c:v>
                </c:pt>
                <c:pt idx="71">
                  <c:v>46196</c:v>
                </c:pt>
                <c:pt idx="72">
                  <c:v>46195</c:v>
                </c:pt>
                <c:pt idx="73">
                  <c:v>46192</c:v>
                </c:pt>
                <c:pt idx="74">
                  <c:v>46191</c:v>
                </c:pt>
                <c:pt idx="75">
                  <c:v>46190</c:v>
                </c:pt>
                <c:pt idx="76">
                  <c:v>46189</c:v>
                </c:pt>
                <c:pt idx="77">
                  <c:v>46188</c:v>
                </c:pt>
                <c:pt idx="78">
                  <c:v>46185</c:v>
                </c:pt>
                <c:pt idx="79">
                  <c:v>46184</c:v>
                </c:pt>
                <c:pt idx="80">
                  <c:v>46183</c:v>
                </c:pt>
                <c:pt idx="81">
                  <c:v>46182</c:v>
                </c:pt>
                <c:pt idx="82">
                  <c:v>46181</c:v>
                </c:pt>
                <c:pt idx="83">
                  <c:v>46178</c:v>
                </c:pt>
                <c:pt idx="84">
                  <c:v>46177</c:v>
                </c:pt>
                <c:pt idx="85">
                  <c:v>46176</c:v>
                </c:pt>
                <c:pt idx="86">
                  <c:v>46175</c:v>
                </c:pt>
                <c:pt idx="87">
                  <c:v>46174</c:v>
                </c:pt>
                <c:pt idx="88">
                  <c:v>46171</c:v>
                </c:pt>
                <c:pt idx="89">
                  <c:v>46170</c:v>
                </c:pt>
                <c:pt idx="90">
                  <c:v>46169</c:v>
                </c:pt>
                <c:pt idx="91">
                  <c:v>46168</c:v>
                </c:pt>
                <c:pt idx="92">
                  <c:v>46167</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46069</c:v>
                </c:pt>
                <c:pt idx="163">
                  <c:v>46066</c:v>
                </c:pt>
                <c:pt idx="164">
                  <c:v>46065</c:v>
                </c:pt>
                <c:pt idx="165">
                  <c:v>46064</c:v>
                </c:pt>
                <c:pt idx="166">
                  <c:v>46063</c:v>
                </c:pt>
                <c:pt idx="167">
                  <c:v>46062</c:v>
                </c:pt>
                <c:pt idx="168">
                  <c:v>46059</c:v>
                </c:pt>
                <c:pt idx="169">
                  <c:v>46058</c:v>
                </c:pt>
                <c:pt idx="170">
                  <c:v>46057</c:v>
                </c:pt>
                <c:pt idx="171">
                  <c:v>46056</c:v>
                </c:pt>
                <c:pt idx="172">
                  <c:v>46055</c:v>
                </c:pt>
                <c:pt idx="173">
                  <c:v>46052</c:v>
                </c:pt>
                <c:pt idx="174">
                  <c:v>46051</c:v>
                </c:pt>
                <c:pt idx="175">
                  <c:v>46050</c:v>
                </c:pt>
                <c:pt idx="176">
                  <c:v>46049</c:v>
                </c:pt>
                <c:pt idx="177">
                  <c:v>46048</c:v>
                </c:pt>
                <c:pt idx="178">
                  <c:v>46045</c:v>
                </c:pt>
                <c:pt idx="179">
                  <c:v>46044</c:v>
                </c:pt>
                <c:pt idx="180">
                  <c:v>46043</c:v>
                </c:pt>
                <c:pt idx="181">
                  <c:v>46042</c:v>
                </c:pt>
                <c:pt idx="182">
                  <c:v>46041</c:v>
                </c:pt>
                <c:pt idx="183">
                  <c:v>46038</c:v>
                </c:pt>
                <c:pt idx="184">
                  <c:v>46037</c:v>
                </c:pt>
                <c:pt idx="185">
                  <c:v>46036</c:v>
                </c:pt>
                <c:pt idx="186">
                  <c:v>46035</c:v>
                </c:pt>
                <c:pt idx="187">
                  <c:v>46034</c:v>
                </c:pt>
                <c:pt idx="188">
                  <c:v>46031</c:v>
                </c:pt>
                <c:pt idx="189">
                  <c:v>46030</c:v>
                </c:pt>
                <c:pt idx="190">
                  <c:v>46029</c:v>
                </c:pt>
                <c:pt idx="191">
                  <c:v>46028</c:v>
                </c:pt>
                <c:pt idx="192">
                  <c:v>46027</c:v>
                </c:pt>
                <c:pt idx="193">
                  <c:v>46024</c:v>
                </c:pt>
                <c:pt idx="194">
                  <c:v>46022</c:v>
                </c:pt>
              </c:numCache>
            </c:numRef>
          </c:cat>
          <c:val>
            <c:numRef>
              <c:f>DXY!$B$4:$B$198</c:f>
              <c:numCache>
                <c:formatCode>General</c:formatCode>
                <c:ptCount val="195"/>
                <c:pt idx="0">
                  <c:v>101.45099999999999</c:v>
                </c:pt>
                <c:pt idx="1">
                  <c:v>101.372</c:v>
                </c:pt>
                <c:pt idx="2">
                  <c:v>101.197</c:v>
                </c:pt>
                <c:pt idx="3">
                  <c:v>100.971</c:v>
                </c:pt>
                <c:pt idx="4">
                  <c:v>101.285</c:v>
                </c:pt>
                <c:pt idx="5">
                  <c:v>101.096</c:v>
                </c:pt>
                <c:pt idx="6">
                  <c:v>100.601</c:v>
                </c:pt>
                <c:pt idx="7">
                  <c:v>100.429</c:v>
                </c:pt>
                <c:pt idx="8">
                  <c:v>100.22199999999999</c:v>
                </c:pt>
                <c:pt idx="9">
                  <c:v>100.248</c:v>
                </c:pt>
                <c:pt idx="10">
                  <c:v>100.252</c:v>
                </c:pt>
                <c:pt idx="11">
                  <c:v>99.614999999999995</c:v>
                </c:pt>
                <c:pt idx="12">
                  <c:v>99.391000000000005</c:v>
                </c:pt>
                <c:pt idx="13">
                  <c:v>99.122</c:v>
                </c:pt>
                <c:pt idx="14">
                  <c:v>99.048000000000002</c:v>
                </c:pt>
                <c:pt idx="15">
                  <c:v>98.816999999999993</c:v>
                </c:pt>
                <c:pt idx="16">
                  <c:v>98.787000000000006</c:v>
                </c:pt>
                <c:pt idx="17">
                  <c:v>99.176000000000002</c:v>
                </c:pt>
                <c:pt idx="18">
                  <c:v>99.176000000000002</c:v>
                </c:pt>
                <c:pt idx="19">
                  <c:v>98.908000000000001</c:v>
                </c:pt>
                <c:pt idx="20">
                  <c:v>99.596000000000004</c:v>
                </c:pt>
                <c:pt idx="21">
                  <c:v>99.677000000000007</c:v>
                </c:pt>
                <c:pt idx="22">
                  <c:v>99.427999999999997</c:v>
                </c:pt>
                <c:pt idx="23">
                  <c:v>99.701999999999998</c:v>
                </c:pt>
                <c:pt idx="24">
                  <c:v>99.159000000000006</c:v>
                </c:pt>
                <c:pt idx="25">
                  <c:v>99.165000000000006</c:v>
                </c:pt>
                <c:pt idx="26">
                  <c:v>98.915000000000006</c:v>
                </c:pt>
                <c:pt idx="27">
                  <c:v>99.001999999999995</c:v>
                </c:pt>
                <c:pt idx="28">
                  <c:v>98.8</c:v>
                </c:pt>
                <c:pt idx="29">
                  <c:v>98.894999999999996</c:v>
                </c:pt>
                <c:pt idx="30">
                  <c:v>98.832999999999998</c:v>
                </c:pt>
                <c:pt idx="31">
                  <c:v>99.656999999999996</c:v>
                </c:pt>
                <c:pt idx="32">
                  <c:v>99.637</c:v>
                </c:pt>
                <c:pt idx="33">
                  <c:v>99.667000000000002</c:v>
                </c:pt>
                <c:pt idx="34">
                  <c:v>99.963999999999999</c:v>
                </c:pt>
                <c:pt idx="35">
                  <c:v>100.014</c:v>
                </c:pt>
                <c:pt idx="36">
                  <c:v>99.828000000000003</c:v>
                </c:pt>
                <c:pt idx="37">
                  <c:v>99.811000000000007</c:v>
                </c:pt>
                <c:pt idx="38">
                  <c:v>99.539000000000001</c:v>
                </c:pt>
                <c:pt idx="39">
                  <c:v>99.93</c:v>
                </c:pt>
                <c:pt idx="40">
                  <c:v>99.676000000000002</c:v>
                </c:pt>
                <c:pt idx="41">
                  <c:v>99.858000000000004</c:v>
                </c:pt>
                <c:pt idx="42">
                  <c:v>99.897000000000006</c:v>
                </c:pt>
                <c:pt idx="43">
                  <c:v>99.914000000000001</c:v>
                </c:pt>
                <c:pt idx="44">
                  <c:v>99.864000000000004</c:v>
                </c:pt>
                <c:pt idx="45">
                  <c:v>100.886</c:v>
                </c:pt>
                <c:pt idx="46">
                  <c:v>101.417</c:v>
                </c:pt>
                <c:pt idx="47">
                  <c:v>101.535</c:v>
                </c:pt>
                <c:pt idx="48">
                  <c:v>101.468</c:v>
                </c:pt>
                <c:pt idx="49">
                  <c:v>101.444</c:v>
                </c:pt>
                <c:pt idx="50">
                  <c:v>101.125</c:v>
                </c:pt>
                <c:pt idx="51">
                  <c:v>101.173</c:v>
                </c:pt>
                <c:pt idx="52">
                  <c:v>100.949</c:v>
                </c:pt>
                <c:pt idx="53">
                  <c:v>100.765</c:v>
                </c:pt>
                <c:pt idx="54">
                  <c:v>100.76300000000001</c:v>
                </c:pt>
                <c:pt idx="55">
                  <c:v>100.485</c:v>
                </c:pt>
                <c:pt idx="56">
                  <c:v>100.919</c:v>
                </c:pt>
                <c:pt idx="57">
                  <c:v>101.235</c:v>
                </c:pt>
                <c:pt idx="58">
                  <c:v>100.952</c:v>
                </c:pt>
                <c:pt idx="59">
                  <c:v>100.904</c:v>
                </c:pt>
                <c:pt idx="60">
                  <c:v>100.991</c:v>
                </c:pt>
                <c:pt idx="61">
                  <c:v>101.023</c:v>
                </c:pt>
                <c:pt idx="62">
                  <c:v>100.85299999999999</c:v>
                </c:pt>
                <c:pt idx="63">
                  <c:v>100.857</c:v>
                </c:pt>
                <c:pt idx="64">
                  <c:v>100.857</c:v>
                </c:pt>
                <c:pt idx="65">
                  <c:v>101.392</c:v>
                </c:pt>
                <c:pt idx="66">
                  <c:v>101.187</c:v>
                </c:pt>
                <c:pt idx="67">
                  <c:v>101.105</c:v>
                </c:pt>
                <c:pt idx="68">
                  <c:v>101.357</c:v>
                </c:pt>
                <c:pt idx="69">
                  <c:v>101.431</c:v>
                </c:pt>
                <c:pt idx="70">
                  <c:v>101.60899999999999</c:v>
                </c:pt>
                <c:pt idx="71">
                  <c:v>101.408</c:v>
                </c:pt>
                <c:pt idx="72">
                  <c:v>101.02</c:v>
                </c:pt>
                <c:pt idx="73">
                  <c:v>100.849</c:v>
                </c:pt>
                <c:pt idx="74">
                  <c:v>100.849</c:v>
                </c:pt>
                <c:pt idx="75">
                  <c:v>100.089</c:v>
                </c:pt>
                <c:pt idx="76">
                  <c:v>99.54</c:v>
                </c:pt>
                <c:pt idx="77">
                  <c:v>99.631</c:v>
                </c:pt>
                <c:pt idx="78">
                  <c:v>99.747</c:v>
                </c:pt>
                <c:pt idx="79">
                  <c:v>99.858000000000004</c:v>
                </c:pt>
                <c:pt idx="80">
                  <c:v>99.947000000000003</c:v>
                </c:pt>
                <c:pt idx="81">
                  <c:v>99.909000000000006</c:v>
                </c:pt>
                <c:pt idx="82">
                  <c:v>100.045</c:v>
                </c:pt>
                <c:pt idx="83">
                  <c:v>100.069</c:v>
                </c:pt>
                <c:pt idx="84">
                  <c:v>99.412999999999997</c:v>
                </c:pt>
                <c:pt idx="85">
                  <c:v>99.528999999999996</c:v>
                </c:pt>
                <c:pt idx="86">
                  <c:v>99.218999999999994</c:v>
                </c:pt>
                <c:pt idx="87">
                  <c:v>99.200999999999993</c:v>
                </c:pt>
                <c:pt idx="88">
                  <c:v>98.941999999999993</c:v>
                </c:pt>
                <c:pt idx="89">
                  <c:v>99.02</c:v>
                </c:pt>
                <c:pt idx="90">
                  <c:v>99.206000000000003</c:v>
                </c:pt>
                <c:pt idx="91">
                  <c:v>99.168999999999997</c:v>
                </c:pt>
                <c:pt idx="92">
                  <c:v>99.239000000000004</c:v>
                </c:pt>
                <c:pt idx="93">
                  <c:v>99.239000000000004</c:v>
                </c:pt>
                <c:pt idx="94">
                  <c:v>99.257000000000005</c:v>
                </c:pt>
                <c:pt idx="95">
                  <c:v>99.091999999999999</c:v>
                </c:pt>
                <c:pt idx="96">
                  <c:v>99.326999999999998</c:v>
                </c:pt>
                <c:pt idx="97">
                  <c:v>99.192999999999998</c:v>
                </c:pt>
                <c:pt idx="98">
                  <c:v>99.284000000000006</c:v>
                </c:pt>
                <c:pt idx="99">
                  <c:v>98.819000000000003</c:v>
                </c:pt>
                <c:pt idx="100">
                  <c:v>98.524000000000001</c:v>
                </c:pt>
                <c:pt idx="101">
                  <c:v>98.298000000000002</c:v>
                </c:pt>
                <c:pt idx="102">
                  <c:v>97.954999999999998</c:v>
                </c:pt>
                <c:pt idx="103">
                  <c:v>97.9</c:v>
                </c:pt>
                <c:pt idx="104">
                  <c:v>98.066999999999993</c:v>
                </c:pt>
                <c:pt idx="105">
                  <c:v>98.022999999999996</c:v>
                </c:pt>
                <c:pt idx="106">
                  <c:v>98.444000000000003</c:v>
                </c:pt>
                <c:pt idx="107">
                  <c:v>98.373999999999995</c:v>
                </c:pt>
                <c:pt idx="108">
                  <c:v>98.156000000000006</c:v>
                </c:pt>
                <c:pt idx="109">
                  <c:v>98.055999999999997</c:v>
                </c:pt>
                <c:pt idx="110">
                  <c:v>98.960999999999999</c:v>
                </c:pt>
                <c:pt idx="111">
                  <c:v>98.64</c:v>
                </c:pt>
                <c:pt idx="112">
                  <c:v>98.495999999999995</c:v>
                </c:pt>
                <c:pt idx="113">
                  <c:v>98.533000000000001</c:v>
                </c:pt>
                <c:pt idx="114">
                  <c:v>98.77</c:v>
                </c:pt>
                <c:pt idx="115">
                  <c:v>98.59</c:v>
                </c:pt>
                <c:pt idx="116">
                  <c:v>98.394000000000005</c:v>
                </c:pt>
                <c:pt idx="117">
                  <c:v>98.096999999999994</c:v>
                </c:pt>
                <c:pt idx="118">
                  <c:v>98.097999999999999</c:v>
                </c:pt>
                <c:pt idx="119">
                  <c:v>98.215000000000003</c:v>
                </c:pt>
                <c:pt idx="120">
                  <c:v>98.055000000000007</c:v>
                </c:pt>
                <c:pt idx="121">
                  <c:v>98.123999999999995</c:v>
                </c:pt>
                <c:pt idx="122">
                  <c:v>98.366</c:v>
                </c:pt>
                <c:pt idx="123">
                  <c:v>98.65</c:v>
                </c:pt>
                <c:pt idx="124">
                  <c:v>98.819000000000003</c:v>
                </c:pt>
                <c:pt idx="125">
                  <c:v>99.132999999999996</c:v>
                </c:pt>
                <c:pt idx="126">
                  <c:v>99.858000000000004</c:v>
                </c:pt>
                <c:pt idx="127">
                  <c:v>99.980999999999995</c:v>
                </c:pt>
                <c:pt idx="128">
                  <c:v>100.02800000000001</c:v>
                </c:pt>
                <c:pt idx="129">
                  <c:v>100.02800000000001</c:v>
                </c:pt>
                <c:pt idx="130">
                  <c:v>99.650999999999996</c:v>
                </c:pt>
                <c:pt idx="131">
                  <c:v>99.960999999999999</c:v>
                </c:pt>
                <c:pt idx="132">
                  <c:v>100.509</c:v>
                </c:pt>
                <c:pt idx="133">
                  <c:v>100.151</c:v>
                </c:pt>
                <c:pt idx="134">
                  <c:v>99.9</c:v>
                </c:pt>
                <c:pt idx="135">
                  <c:v>99.599000000000004</c:v>
                </c:pt>
                <c:pt idx="136">
                  <c:v>99.433999999999997</c:v>
                </c:pt>
                <c:pt idx="137">
                  <c:v>98.95</c:v>
                </c:pt>
                <c:pt idx="138">
                  <c:v>99.647000000000006</c:v>
                </c:pt>
                <c:pt idx="139">
                  <c:v>99.231999999999999</c:v>
                </c:pt>
                <c:pt idx="140">
                  <c:v>100.086</c:v>
                </c:pt>
                <c:pt idx="141">
                  <c:v>99.575000000000003</c:v>
                </c:pt>
                <c:pt idx="142">
                  <c:v>99.712000000000003</c:v>
                </c:pt>
                <c:pt idx="143">
                  <c:v>100.36199999999999</c:v>
                </c:pt>
                <c:pt idx="144">
                  <c:v>99.739000000000004</c:v>
                </c:pt>
                <c:pt idx="145">
                  <c:v>99.230999999999995</c:v>
                </c:pt>
                <c:pt idx="146">
                  <c:v>98.825999999999993</c:v>
                </c:pt>
                <c:pt idx="147">
                  <c:v>99.174999999999997</c:v>
                </c:pt>
                <c:pt idx="148">
                  <c:v>98.986000000000004</c:v>
                </c:pt>
                <c:pt idx="149">
                  <c:v>99.316999999999993</c:v>
                </c:pt>
                <c:pt idx="150">
                  <c:v>98.769000000000005</c:v>
                </c:pt>
                <c:pt idx="151">
                  <c:v>99.052000000000007</c:v>
                </c:pt>
                <c:pt idx="152">
                  <c:v>98.381</c:v>
                </c:pt>
                <c:pt idx="153">
                  <c:v>97.608000000000004</c:v>
                </c:pt>
                <c:pt idx="154">
                  <c:v>97.790999999999997</c:v>
                </c:pt>
                <c:pt idx="155">
                  <c:v>97.7</c:v>
                </c:pt>
                <c:pt idx="156">
                  <c:v>97.843000000000004</c:v>
                </c:pt>
                <c:pt idx="157">
                  <c:v>97.706000000000003</c:v>
                </c:pt>
                <c:pt idx="158">
                  <c:v>97.796000000000006</c:v>
                </c:pt>
                <c:pt idx="159">
                  <c:v>97.924999999999997</c:v>
                </c:pt>
                <c:pt idx="160">
                  <c:v>97.703000000000003</c:v>
                </c:pt>
                <c:pt idx="161">
                  <c:v>97.155000000000001</c:v>
                </c:pt>
                <c:pt idx="162">
                  <c:v>96.915000000000006</c:v>
                </c:pt>
                <c:pt idx="163">
                  <c:v>96.915000000000006</c:v>
                </c:pt>
                <c:pt idx="164">
                  <c:v>96.924999999999997</c:v>
                </c:pt>
                <c:pt idx="165">
                  <c:v>96.834000000000003</c:v>
                </c:pt>
                <c:pt idx="166">
                  <c:v>96.799000000000007</c:v>
                </c:pt>
                <c:pt idx="167">
                  <c:v>96.816000000000003</c:v>
                </c:pt>
                <c:pt idx="168">
                  <c:v>97.632999999999996</c:v>
                </c:pt>
                <c:pt idx="169">
                  <c:v>97.823999999999998</c:v>
                </c:pt>
                <c:pt idx="170">
                  <c:v>97.616</c:v>
                </c:pt>
                <c:pt idx="171">
                  <c:v>97.436999999999998</c:v>
                </c:pt>
                <c:pt idx="172">
                  <c:v>97.632000000000005</c:v>
                </c:pt>
                <c:pt idx="173">
                  <c:v>96.991</c:v>
                </c:pt>
                <c:pt idx="174">
                  <c:v>96.283000000000001</c:v>
                </c:pt>
                <c:pt idx="175">
                  <c:v>96.445999999999998</c:v>
                </c:pt>
                <c:pt idx="176">
                  <c:v>96.216999999999999</c:v>
                </c:pt>
                <c:pt idx="177">
                  <c:v>97.04</c:v>
                </c:pt>
                <c:pt idx="178">
                  <c:v>97.599000000000004</c:v>
                </c:pt>
                <c:pt idx="179">
                  <c:v>98.358999999999995</c:v>
                </c:pt>
                <c:pt idx="180">
                  <c:v>98.760999999999996</c:v>
                </c:pt>
                <c:pt idx="181">
                  <c:v>98.641000000000005</c:v>
                </c:pt>
                <c:pt idx="182">
                  <c:v>99.393000000000001</c:v>
                </c:pt>
                <c:pt idx="183">
                  <c:v>99.393000000000001</c:v>
                </c:pt>
                <c:pt idx="184">
                  <c:v>99.320999999999998</c:v>
                </c:pt>
                <c:pt idx="185">
                  <c:v>99.055000000000007</c:v>
                </c:pt>
                <c:pt idx="186">
                  <c:v>99.134</c:v>
                </c:pt>
                <c:pt idx="187">
                  <c:v>98.861999999999995</c:v>
                </c:pt>
                <c:pt idx="188">
                  <c:v>99.132999999999996</c:v>
                </c:pt>
                <c:pt idx="189">
                  <c:v>98.933999999999997</c:v>
                </c:pt>
                <c:pt idx="190">
                  <c:v>98.683999999999997</c:v>
                </c:pt>
                <c:pt idx="191">
                  <c:v>98.58</c:v>
                </c:pt>
                <c:pt idx="192">
                  <c:v>98.27</c:v>
                </c:pt>
                <c:pt idx="193">
                  <c:v>98.424000000000007</c:v>
                </c:pt>
                <c:pt idx="194">
                  <c:v>98.322000000000003</c:v>
                </c:pt>
              </c:numCache>
            </c:numRef>
          </c:val>
          <c:smooth val="0"/>
          <c:extLst>
            <c:ext xmlns:c16="http://schemas.microsoft.com/office/drawing/2014/chart" uri="{C3380CC4-5D6E-409C-BE32-E72D297353CC}">
              <c16:uniqueId val="{00000000-87FA-4F4C-8B02-4DE681CF6C69}"/>
            </c:ext>
          </c:extLst>
        </c:ser>
        <c:dLbls>
          <c:showLegendKey val="0"/>
          <c:showVal val="0"/>
          <c:showCatName val="0"/>
          <c:showSerName val="0"/>
          <c:showPercent val="0"/>
          <c:showBubbleSize val="0"/>
        </c:dLbls>
        <c:smooth val="0"/>
        <c:axId val="1496893023"/>
        <c:axId val="1496885823"/>
      </c:lineChart>
      <c:dateAx>
        <c:axId val="1496893023"/>
        <c:scaling>
          <c:orientation val="minMax"/>
        </c:scaling>
        <c:delete val="0"/>
        <c:axPos val="b"/>
        <c:numFmt formatCode="[$-409]d/mmm;@"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496885823"/>
        <c:crosses val="autoZero"/>
        <c:auto val="1"/>
        <c:lblOffset val="100"/>
        <c:baseTimeUnit val="days"/>
        <c:majorUnit val="1"/>
        <c:majorTimeUnit val="months"/>
      </c:dateAx>
      <c:valAx>
        <c:axId val="1496885823"/>
        <c:scaling>
          <c:orientation val="minMax"/>
          <c:min val="95"/>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496893023"/>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Widening rate spreads rebuilt the US</a:t>
            </a:r>
            <a:r>
              <a:rPr lang="en-US" b="1" baseline="0" noProof="0"/>
              <a:t> D</a:t>
            </a:r>
            <a:r>
              <a:rPr lang="en-US" b="1" noProof="0"/>
              <a:t>ollar's advantage</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9.6528915761673967E-2"/>
          <c:y val="0.18822860724806406"/>
          <c:w val="0.86638365870884071"/>
          <c:h val="0.61479399005957691"/>
        </c:manualLayout>
      </c:layout>
      <c:scatterChart>
        <c:scatterStyle val="lineMarker"/>
        <c:varyColors val="0"/>
        <c:ser>
          <c:idx val="1"/>
          <c:order val="0"/>
          <c:tx>
            <c:v>22-Jan</c:v>
          </c:tx>
          <c:spPr>
            <a:ln w="19050" cap="rnd">
              <a:solidFill>
                <a:srgbClr val="11528B"/>
              </a:solidFill>
              <a:round/>
            </a:ln>
            <a:effectLst/>
          </c:spPr>
          <c:marker>
            <c:symbol val="none"/>
          </c:marker>
          <c:xVal>
            <c:numRef>
              <c:f>'us-japan yield differential 2y'!$E$2:$E$54</c:f>
              <c:numCache>
                <c:formatCode>0</c:formatCode>
                <c:ptCount val="53"/>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pt idx="36">
                  <c:v>26</c:v>
                </c:pt>
                <c:pt idx="37">
                  <c:v>27</c:v>
                </c:pt>
                <c:pt idx="38">
                  <c:v>28</c:v>
                </c:pt>
                <c:pt idx="39">
                  <c:v>29</c:v>
                </c:pt>
                <c:pt idx="40">
                  <c:v>30</c:v>
                </c:pt>
                <c:pt idx="41">
                  <c:v>31</c:v>
                </c:pt>
                <c:pt idx="42">
                  <c:v>32</c:v>
                </c:pt>
                <c:pt idx="43">
                  <c:v>33</c:v>
                </c:pt>
                <c:pt idx="44">
                  <c:v>34</c:v>
                </c:pt>
                <c:pt idx="45">
                  <c:v>35</c:v>
                </c:pt>
                <c:pt idx="46">
                  <c:v>36</c:v>
                </c:pt>
                <c:pt idx="47">
                  <c:v>37</c:v>
                </c:pt>
                <c:pt idx="48">
                  <c:v>38</c:v>
                </c:pt>
                <c:pt idx="49">
                  <c:v>39</c:v>
                </c:pt>
                <c:pt idx="50">
                  <c:v>40</c:v>
                </c:pt>
                <c:pt idx="51">
                  <c:v>41</c:v>
                </c:pt>
                <c:pt idx="52">
                  <c:v>42</c:v>
                </c:pt>
              </c:numCache>
            </c:numRef>
          </c:xVal>
          <c:yVal>
            <c:numRef>
              <c:f>'us-japan yield differential 2y'!$F$2:$F$54</c:f>
              <c:numCache>
                <c:formatCode>0.0</c:formatCode>
                <c:ptCount val="53"/>
                <c:pt idx="0">
                  <c:v>-8.2299999999999596</c:v>
                </c:pt>
                <c:pt idx="1">
                  <c:v>-2.4699999999999722</c:v>
                </c:pt>
                <c:pt idx="2">
                  <c:v>-0.26999999999999247</c:v>
                </c:pt>
                <c:pt idx="3">
                  <c:v>-4.9999999999972289E-2</c:v>
                </c:pt>
                <c:pt idx="4">
                  <c:v>-1.639999999999997</c:v>
                </c:pt>
                <c:pt idx="5">
                  <c:v>-5.1099999999999923</c:v>
                </c:pt>
                <c:pt idx="6">
                  <c:v>-0.36999999999998145</c:v>
                </c:pt>
                <c:pt idx="7">
                  <c:v>-7.9999999999991189E-2</c:v>
                </c:pt>
                <c:pt idx="8">
                  <c:v>-0.59999999999997833</c:v>
                </c:pt>
                <c:pt idx="9">
                  <c:v>-2.629999999999999</c:v>
                </c:pt>
                <c:pt idx="10">
                  <c:v>0</c:v>
                </c:pt>
                <c:pt idx="11">
                  <c:v>-3.7799999999999834</c:v>
                </c:pt>
                <c:pt idx="12">
                  <c:v>-6.0799999999999965</c:v>
                </c:pt>
                <c:pt idx="13">
                  <c:v>-9.07</c:v>
                </c:pt>
                <c:pt idx="14">
                  <c:v>-6.1599999999999877</c:v>
                </c:pt>
                <c:pt idx="15">
                  <c:v>-8.27</c:v>
                </c:pt>
                <c:pt idx="16">
                  <c:v>-9.4399999999999817</c:v>
                </c:pt>
                <c:pt idx="17">
                  <c:v>-7.6199999999999601</c:v>
                </c:pt>
                <c:pt idx="18">
                  <c:v>-10.319999999999974</c:v>
                </c:pt>
                <c:pt idx="19">
                  <c:v>-10.859999999999959</c:v>
                </c:pt>
                <c:pt idx="20">
                  <c:v>-22.039999999999971</c:v>
                </c:pt>
                <c:pt idx="21">
                  <c:v>-16.920000000000002</c:v>
                </c:pt>
                <c:pt idx="22">
                  <c:v>-21.17</c:v>
                </c:pt>
                <c:pt idx="23">
                  <c:v>-23.979999999999979</c:v>
                </c:pt>
                <c:pt idx="24">
                  <c:v>-18.189999999999973</c:v>
                </c:pt>
                <c:pt idx="25">
                  <c:v>-23.789999999999978</c:v>
                </c:pt>
                <c:pt idx="26">
                  <c:v>-26.519999999999968</c:v>
                </c:pt>
                <c:pt idx="27">
                  <c:v>-18.429999999999993</c:v>
                </c:pt>
                <c:pt idx="28">
                  <c:v>-16.629999999999967</c:v>
                </c:pt>
                <c:pt idx="29">
                  <c:v>-18.75</c:v>
                </c:pt>
                <c:pt idx="30">
                  <c:v>-16.569999999999972</c:v>
                </c:pt>
                <c:pt idx="31">
                  <c:v>-20.58</c:v>
                </c:pt>
                <c:pt idx="32">
                  <c:v>-14.169999999999972</c:v>
                </c:pt>
                <c:pt idx="33">
                  <c:v>-13.379999999999992</c:v>
                </c:pt>
                <c:pt idx="34">
                  <c:v>-19.779999999999998</c:v>
                </c:pt>
                <c:pt idx="35">
                  <c:v>-23.990000000000002</c:v>
                </c:pt>
                <c:pt idx="36">
                  <c:v>-13.559999999999972</c:v>
                </c:pt>
                <c:pt idx="37">
                  <c:v>-13.369999999999971</c:v>
                </c:pt>
                <c:pt idx="38">
                  <c:v>-6.9499999999999673</c:v>
                </c:pt>
                <c:pt idx="39">
                  <c:v>-6.4400000000000013</c:v>
                </c:pt>
                <c:pt idx="40">
                  <c:v>-7.4299999999999589</c:v>
                </c:pt>
                <c:pt idx="41">
                  <c:v>-9.6899999999999764</c:v>
                </c:pt>
                <c:pt idx="42">
                  <c:v>-4.5799999999999841</c:v>
                </c:pt>
                <c:pt idx="43">
                  <c:v>1.4900000000000357</c:v>
                </c:pt>
                <c:pt idx="44">
                  <c:v>9.1900000000000315</c:v>
                </c:pt>
                <c:pt idx="45">
                  <c:v>3.5100000000000353</c:v>
                </c:pt>
                <c:pt idx="46">
                  <c:v>0.83000000000001961</c:v>
                </c:pt>
                <c:pt idx="47">
                  <c:v>0.9800000000000253</c:v>
                </c:pt>
                <c:pt idx="48">
                  <c:v>13.51</c:v>
                </c:pt>
                <c:pt idx="49">
                  <c:v>13.760000000000039</c:v>
                </c:pt>
                <c:pt idx="50">
                  <c:v>24.53000000000003</c:v>
                </c:pt>
                <c:pt idx="51">
                  <c:v>16.810000000000038</c:v>
                </c:pt>
                <c:pt idx="52">
                  <c:v>20.49000000000003</c:v>
                </c:pt>
              </c:numCache>
            </c:numRef>
          </c:yVal>
          <c:smooth val="0"/>
          <c:extLst>
            <c:ext xmlns:c16="http://schemas.microsoft.com/office/drawing/2014/chart" uri="{C3380CC4-5D6E-409C-BE32-E72D297353CC}">
              <c16:uniqueId val="{00000000-5E0B-4FEB-8B6D-2D5F3EF37232}"/>
            </c:ext>
          </c:extLst>
        </c:ser>
        <c:ser>
          <c:idx val="2"/>
          <c:order val="1"/>
          <c:tx>
            <c:v>29-Apr</c:v>
          </c:tx>
          <c:spPr>
            <a:ln w="19050" cap="rnd">
              <a:solidFill>
                <a:srgbClr val="0A8DDF"/>
              </a:solidFill>
              <a:round/>
            </a:ln>
            <a:effectLst/>
          </c:spPr>
          <c:marker>
            <c:symbol val="none"/>
          </c:marker>
          <c:xVal>
            <c:numRef>
              <c:f>'us-japan yield differential 2y'!$E$2:$E$54</c:f>
              <c:numCache>
                <c:formatCode>0</c:formatCode>
                <c:ptCount val="53"/>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pt idx="36">
                  <c:v>26</c:v>
                </c:pt>
                <c:pt idx="37">
                  <c:v>27</c:v>
                </c:pt>
                <c:pt idx="38">
                  <c:v>28</c:v>
                </c:pt>
                <c:pt idx="39">
                  <c:v>29</c:v>
                </c:pt>
                <c:pt idx="40">
                  <c:v>30</c:v>
                </c:pt>
                <c:pt idx="41">
                  <c:v>31</c:v>
                </c:pt>
                <c:pt idx="42">
                  <c:v>32</c:v>
                </c:pt>
                <c:pt idx="43">
                  <c:v>33</c:v>
                </c:pt>
                <c:pt idx="44">
                  <c:v>34</c:v>
                </c:pt>
                <c:pt idx="45">
                  <c:v>35</c:v>
                </c:pt>
                <c:pt idx="46">
                  <c:v>36</c:v>
                </c:pt>
                <c:pt idx="47">
                  <c:v>37</c:v>
                </c:pt>
                <c:pt idx="48">
                  <c:v>38</c:v>
                </c:pt>
                <c:pt idx="49">
                  <c:v>39</c:v>
                </c:pt>
                <c:pt idx="50">
                  <c:v>40</c:v>
                </c:pt>
                <c:pt idx="51">
                  <c:v>41</c:v>
                </c:pt>
                <c:pt idx="52">
                  <c:v>42</c:v>
                </c:pt>
              </c:numCache>
            </c:numRef>
          </c:xVal>
          <c:yVal>
            <c:numRef>
              <c:f>'us-japan yield differential 2y'!$G$2:$G$54</c:f>
              <c:numCache>
                <c:formatCode>0.0</c:formatCode>
                <c:ptCount val="53"/>
                <c:pt idx="0">
                  <c:v>-18.740000000000023</c:v>
                </c:pt>
                <c:pt idx="1">
                  <c:v>-16.510000000000026</c:v>
                </c:pt>
                <c:pt idx="2">
                  <c:v>-23.060000000000038</c:v>
                </c:pt>
                <c:pt idx="3">
                  <c:v>-20.930000000000028</c:v>
                </c:pt>
                <c:pt idx="4">
                  <c:v>-14.270000000000005</c:v>
                </c:pt>
                <c:pt idx="5">
                  <c:v>-12.990000000000013</c:v>
                </c:pt>
                <c:pt idx="6">
                  <c:v>-9.6100000000000296</c:v>
                </c:pt>
                <c:pt idx="7">
                  <c:v>-14.750000000000041</c:v>
                </c:pt>
                <c:pt idx="8">
                  <c:v>-13.660000000000005</c:v>
                </c:pt>
                <c:pt idx="9">
                  <c:v>-11.080000000000023</c:v>
                </c:pt>
                <c:pt idx="10">
                  <c:v>0</c:v>
                </c:pt>
                <c:pt idx="11">
                  <c:v>-8.2899999999999974</c:v>
                </c:pt>
                <c:pt idx="12">
                  <c:v>-7.7300000000000146</c:v>
                </c:pt>
                <c:pt idx="13">
                  <c:v>-0.28000000000001357</c:v>
                </c:pt>
                <c:pt idx="14">
                  <c:v>-1.5000000000000124</c:v>
                </c:pt>
                <c:pt idx="15">
                  <c:v>-8.9400000000000368</c:v>
                </c:pt>
                <c:pt idx="16">
                  <c:v>-2.7600000000000069</c:v>
                </c:pt>
                <c:pt idx="17">
                  <c:v>-5.9200000000000141</c:v>
                </c:pt>
                <c:pt idx="18">
                  <c:v>-0.22000000000002018</c:v>
                </c:pt>
                <c:pt idx="19">
                  <c:v>2.5599999999999845</c:v>
                </c:pt>
                <c:pt idx="20">
                  <c:v>1.7299999999999649</c:v>
                </c:pt>
                <c:pt idx="21">
                  <c:v>4.9399999999999888</c:v>
                </c:pt>
                <c:pt idx="22">
                  <c:v>8.3899999999999864</c:v>
                </c:pt>
                <c:pt idx="23">
                  <c:v>5.8999999999999719</c:v>
                </c:pt>
                <c:pt idx="24">
                  <c:v>10.939999999999994</c:v>
                </c:pt>
                <c:pt idx="25">
                  <c:v>3.4299999999999997</c:v>
                </c:pt>
                <c:pt idx="26">
                  <c:v>6.8199999999999594</c:v>
                </c:pt>
                <c:pt idx="27">
                  <c:v>11.919999999999975</c:v>
                </c:pt>
                <c:pt idx="28">
                  <c:v>5.6899999999999729</c:v>
                </c:pt>
                <c:pt idx="29">
                  <c:v>7.7999999999999847</c:v>
                </c:pt>
                <c:pt idx="30">
                  <c:v>9.5699999999999896</c:v>
                </c:pt>
                <c:pt idx="31">
                  <c:v>6.7299999999999915</c:v>
                </c:pt>
                <c:pt idx="32">
                  <c:v>6.3999999999999613</c:v>
                </c:pt>
                <c:pt idx="33">
                  <c:v>9.1299999999999937</c:v>
                </c:pt>
                <c:pt idx="34">
                  <c:v>10.75999999999997</c:v>
                </c:pt>
                <c:pt idx="35">
                  <c:v>5.8300000000000018</c:v>
                </c:pt>
                <c:pt idx="36">
                  <c:v>16.719999999999978</c:v>
                </c:pt>
                <c:pt idx="37">
                  <c:v>17.499999999999982</c:v>
                </c:pt>
                <c:pt idx="38">
                  <c:v>13.029999999999964</c:v>
                </c:pt>
                <c:pt idx="39">
                  <c:v>15.149999999999997</c:v>
                </c:pt>
                <c:pt idx="40">
                  <c:v>7.1099999999999941</c:v>
                </c:pt>
                <c:pt idx="41">
                  <c:v>10.309999999999997</c:v>
                </c:pt>
                <c:pt idx="42">
                  <c:v>9.5499999999999918</c:v>
                </c:pt>
                <c:pt idx="43">
                  <c:v>7.3799999999999866</c:v>
                </c:pt>
                <c:pt idx="44">
                  <c:v>22.849999999999994</c:v>
                </c:pt>
                <c:pt idx="45">
                  <c:v>22.089999999999989</c:v>
                </c:pt>
                <c:pt idx="46">
                  <c:v>24.489999999999988</c:v>
                </c:pt>
                <c:pt idx="47">
                  <c:v>21.34999999999998</c:v>
                </c:pt>
                <c:pt idx="48">
                  <c:v>15.379999999999994</c:v>
                </c:pt>
                <c:pt idx="49">
                  <c:v>13.91</c:v>
                </c:pt>
                <c:pt idx="50">
                  <c:v>11.429999999999962</c:v>
                </c:pt>
                <c:pt idx="51">
                  <c:v>13.86999999999996</c:v>
                </c:pt>
                <c:pt idx="52">
                  <c:v>23.94999999999996</c:v>
                </c:pt>
              </c:numCache>
            </c:numRef>
          </c:yVal>
          <c:smooth val="0"/>
          <c:extLst>
            <c:ext xmlns:c16="http://schemas.microsoft.com/office/drawing/2014/chart" uri="{C3380CC4-5D6E-409C-BE32-E72D297353CC}">
              <c16:uniqueId val="{00000001-5E0B-4FEB-8B6D-2D5F3EF37232}"/>
            </c:ext>
          </c:extLst>
        </c:ser>
        <c:ser>
          <c:idx val="3"/>
          <c:order val="2"/>
          <c:tx>
            <c:v>30-Jul</c:v>
          </c:tx>
          <c:spPr>
            <a:ln w="19050" cap="rnd">
              <a:solidFill>
                <a:srgbClr val="A6A6A6"/>
              </a:solidFill>
              <a:round/>
            </a:ln>
            <a:effectLst/>
          </c:spPr>
          <c:marker>
            <c:symbol val="none"/>
          </c:marker>
          <c:xVal>
            <c:numRef>
              <c:f>'us-japan yield differential 2y'!$E$2:$E$54</c:f>
              <c:numCache>
                <c:formatCode>0</c:formatCode>
                <c:ptCount val="53"/>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pt idx="36">
                  <c:v>26</c:v>
                </c:pt>
                <c:pt idx="37">
                  <c:v>27</c:v>
                </c:pt>
                <c:pt idx="38">
                  <c:v>28</c:v>
                </c:pt>
                <c:pt idx="39">
                  <c:v>29</c:v>
                </c:pt>
                <c:pt idx="40">
                  <c:v>30</c:v>
                </c:pt>
                <c:pt idx="41">
                  <c:v>31</c:v>
                </c:pt>
                <c:pt idx="42">
                  <c:v>32</c:v>
                </c:pt>
                <c:pt idx="43">
                  <c:v>33</c:v>
                </c:pt>
                <c:pt idx="44">
                  <c:v>34</c:v>
                </c:pt>
                <c:pt idx="45">
                  <c:v>35</c:v>
                </c:pt>
                <c:pt idx="46">
                  <c:v>36</c:v>
                </c:pt>
                <c:pt idx="47">
                  <c:v>37</c:v>
                </c:pt>
                <c:pt idx="48">
                  <c:v>38</c:v>
                </c:pt>
                <c:pt idx="49">
                  <c:v>39</c:v>
                </c:pt>
                <c:pt idx="50">
                  <c:v>40</c:v>
                </c:pt>
                <c:pt idx="51">
                  <c:v>41</c:v>
                </c:pt>
                <c:pt idx="52">
                  <c:v>42</c:v>
                </c:pt>
              </c:numCache>
            </c:numRef>
          </c:xVal>
          <c:yVal>
            <c:numRef>
              <c:f>'us-japan yield differential 2y'!$H$2:$H$54</c:f>
              <c:numCache>
                <c:formatCode>0.0</c:formatCode>
                <c:ptCount val="53"/>
                <c:pt idx="0">
                  <c:v>-5.8000000000000274</c:v>
                </c:pt>
                <c:pt idx="1">
                  <c:v>-1.7200000000000326</c:v>
                </c:pt>
                <c:pt idx="2">
                  <c:v>1.2399999999999967</c:v>
                </c:pt>
                <c:pt idx="3">
                  <c:v>6.4599999999999991</c:v>
                </c:pt>
                <c:pt idx="4">
                  <c:v>6.3899999999999846</c:v>
                </c:pt>
                <c:pt idx="5">
                  <c:v>9.0100000000000069</c:v>
                </c:pt>
                <c:pt idx="6">
                  <c:v>5.3700000000000081</c:v>
                </c:pt>
                <c:pt idx="7">
                  <c:v>5.3399999999999892</c:v>
                </c:pt>
                <c:pt idx="8">
                  <c:v>3.1199999999999672</c:v>
                </c:pt>
                <c:pt idx="9">
                  <c:v>3.2699999999999729</c:v>
                </c:pt>
                <c:pt idx="10">
                  <c:v>0</c:v>
                </c:pt>
                <c:pt idx="11">
                  <c:v>3.4299999999999997</c:v>
                </c:pt>
                <c:pt idx="12">
                  <c:v>-8.3600000000000119</c:v>
                </c:pt>
                <c:pt idx="13">
                  <c:v>-13.820000000000032</c:v>
                </c:pt>
                <c:pt idx="14">
                  <c:v>-15.370000000000017</c:v>
                </c:pt>
                <c:pt idx="15">
                  <c:v>-8.3499999999999908</c:v>
                </c:pt>
                <c:pt idx="16">
                  <c:v>-17.169999999999995</c:v>
                </c:pt>
                <c:pt idx="17">
                  <c:v>-13.589999999999991</c:v>
                </c:pt>
                <c:pt idx="18">
                  <c:v>-16.310000000000002</c:v>
                </c:pt>
                <c:pt idx="19">
                  <c:v>-20.28000000000003</c:v>
                </c:pt>
                <c:pt idx="20">
                  <c:v>-26.150000000000027</c:v>
                </c:pt>
                <c:pt idx="21">
                  <c:v>-25.280000000000015</c:v>
                </c:pt>
                <c:pt idx="22">
                  <c:v>-27.560000000000031</c:v>
                </c:pt>
                <c:pt idx="23">
                  <c:v>-27.899999999999991</c:v>
                </c:pt>
                <c:pt idx="24">
                  <c:v>-27.459999999999994</c:v>
                </c:pt>
                <c:pt idx="25">
                  <c:v>-24.639999999999993</c:v>
                </c:pt>
                <c:pt idx="26">
                  <c:v>-20.300000000000029</c:v>
                </c:pt>
                <c:pt idx="27">
                  <c:v>-20.230000000000015</c:v>
                </c:pt>
                <c:pt idx="28">
                  <c:v>-26.180000000000003</c:v>
                </c:pt>
                <c:pt idx="29">
                  <c:v>-24.259999999999991</c:v>
                </c:pt>
                <c:pt idx="30">
                  <c:v>-21.890000000000008</c:v>
                </c:pt>
                <c:pt idx="31">
                  <c:v>-12.250000000000005</c:v>
                </c:pt>
                <c:pt idx="32">
                  <c:v>-14.230000000000009</c:v>
                </c:pt>
                <c:pt idx="33">
                  <c:v>-14.910000000000023</c:v>
                </c:pt>
                <c:pt idx="34">
                  <c:v>-25.290000000000035</c:v>
                </c:pt>
                <c:pt idx="35">
                  <c:v>-26.690000000000012</c:v>
                </c:pt>
                <c:pt idx="36">
                  <c:v>-23.280000000000012</c:v>
                </c:pt>
                <c:pt idx="37">
                  <c:v>-21.229999999999993</c:v>
                </c:pt>
                <c:pt idx="38">
                  <c:v>-16.740000000000023</c:v>
                </c:pt>
                <c:pt idx="39">
                  <c:v>0.17000000000000348</c:v>
                </c:pt>
                <c:pt idx="40">
                  <c:v>2.6499999999999968</c:v>
                </c:pt>
                <c:pt idx="41">
                  <c:v>4.8899999999999721</c:v>
                </c:pt>
                <c:pt idx="42">
                  <c:v>4.5900000000000052</c:v>
                </c:pt>
                <c:pt idx="43">
                  <c:v>12.399999999999967</c:v>
                </c:pt>
                <c:pt idx="44">
                  <c:v>3.620000000000001</c:v>
                </c:pt>
                <c:pt idx="45">
                  <c:v>12.840000000000007</c:v>
                </c:pt>
                <c:pt idx="46">
                  <c:v>13.129999999999997</c:v>
                </c:pt>
                <c:pt idx="47">
                  <c:v>13.859999999999983</c:v>
                </c:pt>
                <c:pt idx="48">
                  <c:v>28.24</c:v>
                </c:pt>
                <c:pt idx="49">
                  <c:v>26.140000000000008</c:v>
                </c:pt>
                <c:pt idx="50">
                  <c:v>16.270000000000007</c:v>
                </c:pt>
                <c:pt idx="51">
                  <c:v>19.159999999999975</c:v>
                </c:pt>
                <c:pt idx="52">
                  <c:v>22.829999999999995</c:v>
                </c:pt>
              </c:numCache>
            </c:numRef>
          </c:yVal>
          <c:smooth val="0"/>
          <c:extLst>
            <c:ext xmlns:c16="http://schemas.microsoft.com/office/drawing/2014/chart" uri="{C3380CC4-5D6E-409C-BE32-E72D297353CC}">
              <c16:uniqueId val="{00000002-5E0B-4FEB-8B6D-2D5F3EF37232}"/>
            </c:ext>
          </c:extLst>
        </c:ser>
        <c:dLbls>
          <c:showLegendKey val="0"/>
          <c:showVal val="0"/>
          <c:showCatName val="0"/>
          <c:showSerName val="0"/>
          <c:showPercent val="0"/>
          <c:showBubbleSize val="0"/>
        </c:dLbls>
        <c:axId val="282133055"/>
        <c:axId val="282142175"/>
      </c:scatterChart>
      <c:valAx>
        <c:axId val="282133055"/>
        <c:scaling>
          <c:orientation val="minMax"/>
          <c:max val="42"/>
          <c:min val="-10"/>
        </c:scaling>
        <c:delete val="0"/>
        <c:axPos val="b"/>
        <c:title>
          <c:tx>
            <c:rich>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Event Time (trading days)</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0" sourceLinked="0"/>
        <c:majorTickMark val="out"/>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282142175"/>
        <c:crosses val="autoZero"/>
        <c:crossBetween val="midCat"/>
        <c:majorUnit val="5"/>
      </c:valAx>
      <c:valAx>
        <c:axId val="282142175"/>
        <c:scaling>
          <c:orientation val="minMax"/>
          <c:max val="30"/>
          <c:min val="-30"/>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Change from Event Day (bps)</a:t>
                </a:r>
              </a:p>
            </c:rich>
          </c:tx>
          <c:layout>
            <c:manualLayout>
              <c:xMode val="edge"/>
              <c:yMode val="edge"/>
              <c:x val="2.3093042048247365E-3"/>
              <c:y val="0.13683123269610481"/>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0" sourceLinked="0"/>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282133055"/>
        <c:crosses val="autoZero"/>
        <c:crossBetween val="midCat"/>
        <c:majorUnit val="10"/>
      </c:valAx>
      <c:spPr>
        <a:noFill/>
        <a:ln>
          <a:noFill/>
        </a:ln>
        <a:effectLst/>
      </c:spPr>
    </c:plotArea>
    <c:legend>
      <c:legendPos val="b"/>
      <c:layout>
        <c:manualLayout>
          <c:xMode val="edge"/>
          <c:yMode val="edge"/>
          <c:x val="0.45741370293838052"/>
          <c:y val="0.15084702243722489"/>
          <c:w val="0.41771221778302431"/>
          <c:h val="9.53248174673730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0"/>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solidFill>
        <a:schemeClr val="tx1">
          <a:lumMod val="15000"/>
          <a:lumOff val="85000"/>
        </a:schemeClr>
      </a:solidFill>
      <a:round/>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Intervention-led yen appreciation gradually faded</a:t>
            </a:r>
          </a:p>
        </c:rich>
      </c:tx>
      <c:layout>
        <c:manualLayout>
          <c:xMode val="edge"/>
          <c:yMode val="edge"/>
          <c:x val="0.22466733739540623"/>
          <c:y val="5.1879084967320264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9.2210533665751979E-2"/>
          <c:y val="0.18168436819172115"/>
          <c:w val="0.88065931919881313"/>
          <c:h val="0.6219589687726943"/>
        </c:manualLayout>
      </c:layout>
      <c:scatterChart>
        <c:scatterStyle val="lineMarker"/>
        <c:varyColors val="0"/>
        <c:ser>
          <c:idx val="1"/>
          <c:order val="0"/>
          <c:tx>
            <c:v>22-Jan</c:v>
          </c:tx>
          <c:spPr>
            <a:ln w="19050" cap="rnd">
              <a:solidFill>
                <a:srgbClr val="11528B"/>
              </a:solidFill>
              <a:round/>
            </a:ln>
            <a:effectLst/>
          </c:spPr>
          <c:marker>
            <c:symbol val="none"/>
          </c:marker>
          <c:xVal>
            <c:numRef>
              <c:f>'yen price event '!$A$2:$A$55</c:f>
              <c:numCache>
                <c:formatCode>General</c:formatCode>
                <c:ptCount val="54"/>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pt idx="36">
                  <c:v>26</c:v>
                </c:pt>
                <c:pt idx="37">
                  <c:v>27</c:v>
                </c:pt>
                <c:pt idx="38">
                  <c:v>28</c:v>
                </c:pt>
                <c:pt idx="39">
                  <c:v>29</c:v>
                </c:pt>
                <c:pt idx="40">
                  <c:v>30</c:v>
                </c:pt>
                <c:pt idx="41">
                  <c:v>31</c:v>
                </c:pt>
                <c:pt idx="42">
                  <c:v>32</c:v>
                </c:pt>
                <c:pt idx="43">
                  <c:v>33</c:v>
                </c:pt>
                <c:pt idx="44">
                  <c:v>34</c:v>
                </c:pt>
                <c:pt idx="45">
                  <c:v>35</c:v>
                </c:pt>
                <c:pt idx="46">
                  <c:v>36</c:v>
                </c:pt>
                <c:pt idx="47">
                  <c:v>37</c:v>
                </c:pt>
                <c:pt idx="48">
                  <c:v>38</c:v>
                </c:pt>
                <c:pt idx="49">
                  <c:v>39</c:v>
                </c:pt>
                <c:pt idx="50">
                  <c:v>40</c:v>
                </c:pt>
                <c:pt idx="51">
                  <c:v>41</c:v>
                </c:pt>
                <c:pt idx="52">
                  <c:v>42</c:v>
                </c:pt>
                <c:pt idx="53">
                  <c:v>43</c:v>
                </c:pt>
              </c:numCache>
            </c:numRef>
          </c:xVal>
          <c:yVal>
            <c:numRef>
              <c:f>'yen price event '!$B$2:$B$55</c:f>
              <c:numCache>
                <c:formatCode>General</c:formatCode>
                <c:ptCount val="54"/>
                <c:pt idx="0">
                  <c:v>155.83000000000001</c:v>
                </c:pt>
                <c:pt idx="1">
                  <c:v>156.57</c:v>
                </c:pt>
                <c:pt idx="2">
                  <c:v>156.06</c:v>
                </c:pt>
                <c:pt idx="3">
                  <c:v>156.41</c:v>
                </c:pt>
                <c:pt idx="4">
                  <c:v>156.71</c:v>
                </c:pt>
                <c:pt idx="5">
                  <c:v>156.75</c:v>
                </c:pt>
                <c:pt idx="6">
                  <c:v>156.84</c:v>
                </c:pt>
                <c:pt idx="7">
                  <c:v>156.38</c:v>
                </c:pt>
                <c:pt idx="8">
                  <c:v>156.65</c:v>
                </c:pt>
                <c:pt idx="9">
                  <c:v>156.76</c:v>
                </c:pt>
                <c:pt idx="10">
                  <c:v>156.87</c:v>
                </c:pt>
                <c:pt idx="11">
                  <c:v>155.69999999999999</c:v>
                </c:pt>
                <c:pt idx="12">
                  <c:v>154.18</c:v>
                </c:pt>
                <c:pt idx="13">
                  <c:v>152.21</c:v>
                </c:pt>
                <c:pt idx="14">
                  <c:v>153.41</c:v>
                </c:pt>
                <c:pt idx="15">
                  <c:v>153.11000000000001</c:v>
                </c:pt>
                <c:pt idx="16">
                  <c:v>154.78</c:v>
                </c:pt>
                <c:pt idx="17">
                  <c:v>155.63</c:v>
                </c:pt>
                <c:pt idx="18">
                  <c:v>155.75</c:v>
                </c:pt>
                <c:pt idx="19">
                  <c:v>156.86000000000001</c:v>
                </c:pt>
                <c:pt idx="20">
                  <c:v>157.04</c:v>
                </c:pt>
                <c:pt idx="21">
                  <c:v>157.22</c:v>
                </c:pt>
                <c:pt idx="22">
                  <c:v>155.88</c:v>
                </c:pt>
                <c:pt idx="23">
                  <c:v>154.38999999999999</c:v>
                </c:pt>
                <c:pt idx="24">
                  <c:v>153.26</c:v>
                </c:pt>
                <c:pt idx="25">
                  <c:v>152.74</c:v>
                </c:pt>
                <c:pt idx="26">
                  <c:v>152.69999999999999</c:v>
                </c:pt>
                <c:pt idx="27">
                  <c:v>153.47</c:v>
                </c:pt>
                <c:pt idx="28">
                  <c:v>153.31</c:v>
                </c:pt>
                <c:pt idx="29">
                  <c:v>154.81</c:v>
                </c:pt>
                <c:pt idx="30">
                  <c:v>155.01</c:v>
                </c:pt>
                <c:pt idx="31">
                  <c:v>155.05000000000001</c:v>
                </c:pt>
                <c:pt idx="32">
                  <c:v>154.65</c:v>
                </c:pt>
                <c:pt idx="33">
                  <c:v>155.87</c:v>
                </c:pt>
                <c:pt idx="34">
                  <c:v>156.37</c:v>
                </c:pt>
                <c:pt idx="35">
                  <c:v>156.13</c:v>
                </c:pt>
                <c:pt idx="36">
                  <c:v>156.05000000000001</c:v>
                </c:pt>
                <c:pt idx="37">
                  <c:v>157.38999999999999</c:v>
                </c:pt>
                <c:pt idx="38">
                  <c:v>157.74</c:v>
                </c:pt>
                <c:pt idx="39">
                  <c:v>157.06</c:v>
                </c:pt>
                <c:pt idx="40">
                  <c:v>157.59</c:v>
                </c:pt>
                <c:pt idx="41">
                  <c:v>157.78</c:v>
                </c:pt>
                <c:pt idx="42">
                  <c:v>157.66999999999999</c:v>
                </c:pt>
                <c:pt idx="43">
                  <c:v>158.05000000000001</c:v>
                </c:pt>
                <c:pt idx="44">
                  <c:v>158.94999999999999</c:v>
                </c:pt>
                <c:pt idx="45">
                  <c:v>159.35</c:v>
                </c:pt>
                <c:pt idx="46">
                  <c:v>159.72999999999999</c:v>
                </c:pt>
                <c:pt idx="47">
                  <c:v>159.07</c:v>
                </c:pt>
                <c:pt idx="48">
                  <c:v>159</c:v>
                </c:pt>
                <c:pt idx="49">
                  <c:v>159.86000000000001</c:v>
                </c:pt>
                <c:pt idx="50">
                  <c:v>157.72999999999999</c:v>
                </c:pt>
                <c:pt idx="51">
                  <c:v>159.22999999999999</c:v>
                </c:pt>
                <c:pt idx="52">
                  <c:v>158.44</c:v>
                </c:pt>
                <c:pt idx="53">
                  <c:v>158.69999999999999</c:v>
                </c:pt>
              </c:numCache>
            </c:numRef>
          </c:yVal>
          <c:smooth val="0"/>
          <c:extLst>
            <c:ext xmlns:c16="http://schemas.microsoft.com/office/drawing/2014/chart" uri="{C3380CC4-5D6E-409C-BE32-E72D297353CC}">
              <c16:uniqueId val="{00000000-CC81-4480-882D-1C88F4D7769D}"/>
            </c:ext>
          </c:extLst>
        </c:ser>
        <c:ser>
          <c:idx val="2"/>
          <c:order val="1"/>
          <c:tx>
            <c:v>29-Apr</c:v>
          </c:tx>
          <c:spPr>
            <a:ln w="19050" cap="rnd">
              <a:solidFill>
                <a:srgbClr val="0A8DDF"/>
              </a:solidFill>
              <a:round/>
            </a:ln>
            <a:effectLst/>
          </c:spPr>
          <c:marker>
            <c:symbol val="none"/>
          </c:marker>
          <c:xVal>
            <c:numRef>
              <c:f>'yen price event '!$A$2:$A$55</c:f>
              <c:numCache>
                <c:formatCode>General</c:formatCode>
                <c:ptCount val="54"/>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pt idx="36">
                  <c:v>26</c:v>
                </c:pt>
                <c:pt idx="37">
                  <c:v>27</c:v>
                </c:pt>
                <c:pt idx="38">
                  <c:v>28</c:v>
                </c:pt>
                <c:pt idx="39">
                  <c:v>29</c:v>
                </c:pt>
                <c:pt idx="40">
                  <c:v>30</c:v>
                </c:pt>
                <c:pt idx="41">
                  <c:v>31</c:v>
                </c:pt>
                <c:pt idx="42">
                  <c:v>32</c:v>
                </c:pt>
                <c:pt idx="43">
                  <c:v>33</c:v>
                </c:pt>
                <c:pt idx="44">
                  <c:v>34</c:v>
                </c:pt>
                <c:pt idx="45">
                  <c:v>35</c:v>
                </c:pt>
                <c:pt idx="46">
                  <c:v>36</c:v>
                </c:pt>
                <c:pt idx="47">
                  <c:v>37</c:v>
                </c:pt>
                <c:pt idx="48">
                  <c:v>38</c:v>
                </c:pt>
                <c:pt idx="49">
                  <c:v>39</c:v>
                </c:pt>
                <c:pt idx="50">
                  <c:v>40</c:v>
                </c:pt>
                <c:pt idx="51">
                  <c:v>41</c:v>
                </c:pt>
                <c:pt idx="52">
                  <c:v>42</c:v>
                </c:pt>
                <c:pt idx="53">
                  <c:v>43</c:v>
                </c:pt>
              </c:numCache>
            </c:numRef>
          </c:xVal>
          <c:yVal>
            <c:numRef>
              <c:f>'yen price event '!$C$2:$C$55</c:f>
              <c:numCache>
                <c:formatCode>General</c:formatCode>
                <c:ptCount val="54"/>
                <c:pt idx="0">
                  <c:v>159</c:v>
                </c:pt>
                <c:pt idx="1">
                  <c:v>159.16999999999999</c:v>
                </c:pt>
                <c:pt idx="2">
                  <c:v>158.63999999999999</c:v>
                </c:pt>
                <c:pt idx="3">
                  <c:v>158.81</c:v>
                </c:pt>
                <c:pt idx="4">
                  <c:v>159.37</c:v>
                </c:pt>
                <c:pt idx="5">
                  <c:v>159.47999999999999</c:v>
                </c:pt>
                <c:pt idx="6">
                  <c:v>159.71</c:v>
                </c:pt>
                <c:pt idx="7">
                  <c:v>159.38</c:v>
                </c:pt>
                <c:pt idx="8">
                  <c:v>159.41999999999999</c:v>
                </c:pt>
                <c:pt idx="9">
                  <c:v>159.62</c:v>
                </c:pt>
                <c:pt idx="10">
                  <c:v>160.41</c:v>
                </c:pt>
                <c:pt idx="11">
                  <c:v>156.59</c:v>
                </c:pt>
                <c:pt idx="12">
                  <c:v>157.01</c:v>
                </c:pt>
                <c:pt idx="13">
                  <c:v>157.24</c:v>
                </c:pt>
                <c:pt idx="14">
                  <c:v>157.88</c:v>
                </c:pt>
                <c:pt idx="15">
                  <c:v>156.38999999999999</c:v>
                </c:pt>
                <c:pt idx="16">
                  <c:v>156.93</c:v>
                </c:pt>
                <c:pt idx="17">
                  <c:v>156.68</c:v>
                </c:pt>
                <c:pt idx="18">
                  <c:v>157.19</c:v>
                </c:pt>
                <c:pt idx="19">
                  <c:v>157.63</c:v>
                </c:pt>
                <c:pt idx="20">
                  <c:v>157.86000000000001</c:v>
                </c:pt>
                <c:pt idx="21">
                  <c:v>158.37</c:v>
                </c:pt>
                <c:pt idx="22">
                  <c:v>158.74</c:v>
                </c:pt>
                <c:pt idx="23">
                  <c:v>158.82</c:v>
                </c:pt>
                <c:pt idx="24">
                  <c:v>159.07</c:v>
                </c:pt>
                <c:pt idx="25">
                  <c:v>158.91999999999999</c:v>
                </c:pt>
                <c:pt idx="26">
                  <c:v>158.97999999999999</c:v>
                </c:pt>
                <c:pt idx="27">
                  <c:v>159.18</c:v>
                </c:pt>
                <c:pt idx="28">
                  <c:v>158.91</c:v>
                </c:pt>
                <c:pt idx="29">
                  <c:v>159.30000000000001</c:v>
                </c:pt>
                <c:pt idx="30">
                  <c:v>159.52000000000001</c:v>
                </c:pt>
                <c:pt idx="31">
                  <c:v>159.24</c:v>
                </c:pt>
                <c:pt idx="32">
                  <c:v>159.27000000000001</c:v>
                </c:pt>
                <c:pt idx="33">
                  <c:v>159.66</c:v>
                </c:pt>
                <c:pt idx="34">
                  <c:v>159.91</c:v>
                </c:pt>
                <c:pt idx="35">
                  <c:v>160.07</c:v>
                </c:pt>
                <c:pt idx="36">
                  <c:v>160.02000000000001</c:v>
                </c:pt>
                <c:pt idx="37">
                  <c:v>160.29</c:v>
                </c:pt>
                <c:pt idx="38">
                  <c:v>160.16</c:v>
                </c:pt>
                <c:pt idx="39">
                  <c:v>160.36000000000001</c:v>
                </c:pt>
                <c:pt idx="40">
                  <c:v>160.55000000000001</c:v>
                </c:pt>
                <c:pt idx="41">
                  <c:v>159.93</c:v>
                </c:pt>
                <c:pt idx="42">
                  <c:v>160.24</c:v>
                </c:pt>
                <c:pt idx="43">
                  <c:v>160.34</c:v>
                </c:pt>
                <c:pt idx="44">
                  <c:v>160.43</c:v>
                </c:pt>
                <c:pt idx="45">
                  <c:v>160.65</c:v>
                </c:pt>
                <c:pt idx="46">
                  <c:v>161.38</c:v>
                </c:pt>
                <c:pt idx="47">
                  <c:v>161.30000000000001</c:v>
                </c:pt>
                <c:pt idx="48">
                  <c:v>161.57</c:v>
                </c:pt>
                <c:pt idx="49">
                  <c:v>161.55000000000001</c:v>
                </c:pt>
                <c:pt idx="50">
                  <c:v>161.78</c:v>
                </c:pt>
                <c:pt idx="51">
                  <c:v>161.79</c:v>
                </c:pt>
                <c:pt idx="52">
                  <c:v>161.74</c:v>
                </c:pt>
                <c:pt idx="53">
                  <c:v>161.94</c:v>
                </c:pt>
              </c:numCache>
            </c:numRef>
          </c:yVal>
          <c:smooth val="0"/>
          <c:extLst>
            <c:ext xmlns:c16="http://schemas.microsoft.com/office/drawing/2014/chart" uri="{C3380CC4-5D6E-409C-BE32-E72D297353CC}">
              <c16:uniqueId val="{00000001-CC81-4480-882D-1C88F4D7769D}"/>
            </c:ext>
          </c:extLst>
        </c:ser>
        <c:ser>
          <c:idx val="3"/>
          <c:order val="2"/>
          <c:tx>
            <c:v>30-Jul</c:v>
          </c:tx>
          <c:spPr>
            <a:ln w="19050" cap="rnd">
              <a:solidFill>
                <a:srgbClr val="A6A6A6"/>
              </a:solidFill>
              <a:round/>
            </a:ln>
            <a:effectLst/>
          </c:spPr>
          <c:marker>
            <c:symbol val="none"/>
          </c:marker>
          <c:xVal>
            <c:numRef>
              <c:f>'yen price event '!$A$2:$A$55</c:f>
              <c:numCache>
                <c:formatCode>General</c:formatCode>
                <c:ptCount val="54"/>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pt idx="36">
                  <c:v>26</c:v>
                </c:pt>
                <c:pt idx="37">
                  <c:v>27</c:v>
                </c:pt>
                <c:pt idx="38">
                  <c:v>28</c:v>
                </c:pt>
                <c:pt idx="39">
                  <c:v>29</c:v>
                </c:pt>
                <c:pt idx="40">
                  <c:v>30</c:v>
                </c:pt>
                <c:pt idx="41">
                  <c:v>31</c:v>
                </c:pt>
                <c:pt idx="42">
                  <c:v>32</c:v>
                </c:pt>
                <c:pt idx="43">
                  <c:v>33</c:v>
                </c:pt>
                <c:pt idx="44">
                  <c:v>34</c:v>
                </c:pt>
                <c:pt idx="45">
                  <c:v>35</c:v>
                </c:pt>
                <c:pt idx="46">
                  <c:v>36</c:v>
                </c:pt>
                <c:pt idx="47">
                  <c:v>37</c:v>
                </c:pt>
                <c:pt idx="48">
                  <c:v>38</c:v>
                </c:pt>
                <c:pt idx="49">
                  <c:v>39</c:v>
                </c:pt>
                <c:pt idx="50">
                  <c:v>40</c:v>
                </c:pt>
                <c:pt idx="51">
                  <c:v>41</c:v>
                </c:pt>
                <c:pt idx="52">
                  <c:v>42</c:v>
                </c:pt>
                <c:pt idx="53">
                  <c:v>43</c:v>
                </c:pt>
              </c:numCache>
            </c:numRef>
          </c:xVal>
          <c:yVal>
            <c:numRef>
              <c:f>'yen price event '!$D$2:$D$55</c:f>
              <c:numCache>
                <c:formatCode>General</c:formatCode>
                <c:ptCount val="54"/>
                <c:pt idx="0">
                  <c:v>162.38999999999999</c:v>
                </c:pt>
                <c:pt idx="1">
                  <c:v>162.4</c:v>
                </c:pt>
                <c:pt idx="2">
                  <c:v>162.5</c:v>
                </c:pt>
                <c:pt idx="3">
                  <c:v>163.16999999999999</c:v>
                </c:pt>
                <c:pt idx="4">
                  <c:v>163.15</c:v>
                </c:pt>
                <c:pt idx="5">
                  <c:v>163.86</c:v>
                </c:pt>
                <c:pt idx="6">
                  <c:v>163.83000000000001</c:v>
                </c:pt>
                <c:pt idx="7">
                  <c:v>163.75</c:v>
                </c:pt>
                <c:pt idx="8">
                  <c:v>163.85</c:v>
                </c:pt>
                <c:pt idx="9">
                  <c:v>163.41</c:v>
                </c:pt>
                <c:pt idx="10">
                  <c:v>159.53</c:v>
                </c:pt>
                <c:pt idx="11">
                  <c:v>157.4</c:v>
                </c:pt>
                <c:pt idx="12">
                  <c:v>157.18</c:v>
                </c:pt>
                <c:pt idx="13">
                  <c:v>157.75</c:v>
                </c:pt>
                <c:pt idx="14">
                  <c:v>157.75</c:v>
                </c:pt>
                <c:pt idx="15">
                  <c:v>158.43</c:v>
                </c:pt>
                <c:pt idx="16">
                  <c:v>157.76</c:v>
                </c:pt>
                <c:pt idx="17">
                  <c:v>159.29</c:v>
                </c:pt>
                <c:pt idx="18">
                  <c:v>159.28</c:v>
                </c:pt>
                <c:pt idx="19">
                  <c:v>159.41999999999999</c:v>
                </c:pt>
                <c:pt idx="20">
                  <c:v>159.5</c:v>
                </c:pt>
                <c:pt idx="21">
                  <c:v>159.32</c:v>
                </c:pt>
                <c:pt idx="22">
                  <c:v>159.46</c:v>
                </c:pt>
                <c:pt idx="23">
                  <c:v>159.61000000000001</c:v>
                </c:pt>
                <c:pt idx="24">
                  <c:v>158.16999999999999</c:v>
                </c:pt>
                <c:pt idx="25">
                  <c:v>159.05000000000001</c:v>
                </c:pt>
                <c:pt idx="26">
                  <c:v>158.94999999999999</c:v>
                </c:pt>
                <c:pt idx="27">
                  <c:v>159.11000000000001</c:v>
                </c:pt>
                <c:pt idx="28">
                  <c:v>159.19</c:v>
                </c:pt>
                <c:pt idx="29">
                  <c:v>159.31</c:v>
                </c:pt>
                <c:pt idx="30">
                  <c:v>159.38999999999999</c:v>
                </c:pt>
                <c:pt idx="31">
                  <c:v>160.09</c:v>
                </c:pt>
                <c:pt idx="32">
                  <c:v>159.74</c:v>
                </c:pt>
                <c:pt idx="33">
                  <c:v>160.18</c:v>
                </c:pt>
                <c:pt idx="34">
                  <c:v>158.71</c:v>
                </c:pt>
                <c:pt idx="35">
                  <c:v>155.81</c:v>
                </c:pt>
                <c:pt idx="36">
                  <c:v>156.26</c:v>
                </c:pt>
                <c:pt idx="37">
                  <c:v>154.36000000000001</c:v>
                </c:pt>
                <c:pt idx="38">
                  <c:v>153.97999999999999</c:v>
                </c:pt>
                <c:pt idx="39">
                  <c:v>153.56</c:v>
                </c:pt>
                <c:pt idx="40">
                  <c:v>154.41999999999999</c:v>
                </c:pt>
                <c:pt idx="41">
                  <c:v>153.61000000000001</c:v>
                </c:pt>
                <c:pt idx="42">
                  <c:v>154.35</c:v>
                </c:pt>
                <c:pt idx="43">
                  <c:v>155.1</c:v>
                </c:pt>
                <c:pt idx="44">
                  <c:v>156.26</c:v>
                </c:pt>
                <c:pt idx="45">
                  <c:v>155.97</c:v>
                </c:pt>
                <c:pt idx="46">
                  <c:v>156.88</c:v>
                </c:pt>
                <c:pt idx="47">
                  <c:v>157.36000000000001</c:v>
                </c:pt>
                <c:pt idx="48">
                  <c:v>157.38999999999999</c:v>
                </c:pt>
                <c:pt idx="49">
                  <c:v>158.32</c:v>
                </c:pt>
                <c:pt idx="50">
                  <c:v>158.86000000000001</c:v>
                </c:pt>
                <c:pt idx="51">
                  <c:v>157.28</c:v>
                </c:pt>
                <c:pt idx="52">
                  <c:v>157.38999999999999</c:v>
                </c:pt>
                <c:pt idx="53">
                  <c:v>157.66999999999999</c:v>
                </c:pt>
              </c:numCache>
            </c:numRef>
          </c:yVal>
          <c:smooth val="0"/>
          <c:extLst>
            <c:ext xmlns:c16="http://schemas.microsoft.com/office/drawing/2014/chart" uri="{C3380CC4-5D6E-409C-BE32-E72D297353CC}">
              <c16:uniqueId val="{00000002-CC81-4480-882D-1C88F4D7769D}"/>
            </c:ext>
          </c:extLst>
        </c:ser>
        <c:dLbls>
          <c:showLegendKey val="0"/>
          <c:showVal val="0"/>
          <c:showCatName val="0"/>
          <c:showSerName val="0"/>
          <c:showPercent val="0"/>
          <c:showBubbleSize val="0"/>
        </c:dLbls>
        <c:axId val="1440271007"/>
        <c:axId val="1440273887"/>
      </c:scatterChart>
      <c:valAx>
        <c:axId val="1440271007"/>
        <c:scaling>
          <c:orientation val="minMax"/>
          <c:min val="-10"/>
        </c:scaling>
        <c:delete val="0"/>
        <c:axPos val="b"/>
        <c:title>
          <c:tx>
            <c:rich>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Event Time (trading days)</a:t>
                </a:r>
              </a:p>
            </c:rich>
          </c:tx>
          <c:layout>
            <c:manualLayout>
              <c:xMode val="edge"/>
              <c:yMode val="edge"/>
              <c:x val="0.37741838290125401"/>
              <c:y val="0.8843441358024691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440273887"/>
        <c:crossesAt val="0"/>
        <c:crossBetween val="midCat"/>
      </c:valAx>
      <c:valAx>
        <c:axId val="1440273887"/>
        <c:scaling>
          <c:orientation val="minMax"/>
          <c:min val="152"/>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USD/JPY</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0" sourceLinked="0"/>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440271007"/>
        <c:crosses val="autoZero"/>
        <c:crossBetween val="midCat"/>
        <c:majorUnit val="2"/>
      </c:valAx>
      <c:spPr>
        <a:noFill/>
        <a:ln>
          <a:noFill/>
        </a:ln>
        <a:effectLst/>
      </c:spPr>
    </c:plotArea>
    <c:legend>
      <c:legendPos val="b"/>
      <c:layout>
        <c:manualLayout>
          <c:xMode val="edge"/>
          <c:yMode val="edge"/>
          <c:x val="0.4874347462337878"/>
          <c:y val="0.17747458242556288"/>
          <c:w val="0.41771229373772956"/>
          <c:h val="9.621822803195352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cap="flat" cmpd="sng" algn="ctr">
      <a:solidFill>
        <a:schemeClr val="tx1">
          <a:lumMod val="15000"/>
          <a:lumOff val="85000"/>
        </a:schemeClr>
      </a:solidFill>
      <a:round/>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noProof="0"/>
              <a:t>US Dollar yield support persisted through multiple intervention episodes and threats amid wide US-Japan yield differential</a:t>
            </a:r>
          </a:p>
        </c:rich>
      </c:tx>
      <c:overlay val="0"/>
    </c:title>
    <c:autoTitleDeleted val="0"/>
    <c:plotArea>
      <c:layout/>
      <c:lineChart>
        <c:grouping val="standard"/>
        <c:varyColors val="0"/>
        <c:ser>
          <c:idx val="0"/>
          <c:order val="0"/>
          <c:tx>
            <c:v>USD/JPY (LHS)</c:v>
          </c:tx>
          <c:spPr>
            <a:ln w="19050">
              <a:solidFill>
                <a:srgbClr val="11528B"/>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numRef>
              <c:f>Data!$A$10:$A$185</c:f>
              <c:numCache>
                <c:formatCode>dd\-mmm\-yyyy</c:formatCode>
                <c:ptCount val="176"/>
                <c:pt idx="0">
                  <c:v>46027</c:v>
                </c:pt>
                <c:pt idx="1">
                  <c:v>46028</c:v>
                </c:pt>
                <c:pt idx="2">
                  <c:v>46029</c:v>
                </c:pt>
                <c:pt idx="3">
                  <c:v>46030</c:v>
                </c:pt>
                <c:pt idx="4">
                  <c:v>46031</c:v>
                </c:pt>
                <c:pt idx="5">
                  <c:v>46035</c:v>
                </c:pt>
                <c:pt idx="6">
                  <c:v>46036</c:v>
                </c:pt>
                <c:pt idx="7">
                  <c:v>46037</c:v>
                </c:pt>
                <c:pt idx="8">
                  <c:v>46038</c:v>
                </c:pt>
                <c:pt idx="9">
                  <c:v>46042</c:v>
                </c:pt>
                <c:pt idx="10">
                  <c:v>46043</c:v>
                </c:pt>
                <c:pt idx="11">
                  <c:v>46044</c:v>
                </c:pt>
                <c:pt idx="12">
                  <c:v>46045</c:v>
                </c:pt>
                <c:pt idx="13">
                  <c:v>46048</c:v>
                </c:pt>
                <c:pt idx="14">
                  <c:v>46049</c:v>
                </c:pt>
                <c:pt idx="15">
                  <c:v>46050</c:v>
                </c:pt>
                <c:pt idx="16">
                  <c:v>46051</c:v>
                </c:pt>
                <c:pt idx="17">
                  <c:v>46052</c:v>
                </c:pt>
                <c:pt idx="18">
                  <c:v>46055</c:v>
                </c:pt>
                <c:pt idx="19">
                  <c:v>46056</c:v>
                </c:pt>
                <c:pt idx="20">
                  <c:v>46057</c:v>
                </c:pt>
                <c:pt idx="21">
                  <c:v>46058</c:v>
                </c:pt>
                <c:pt idx="22">
                  <c:v>46059</c:v>
                </c:pt>
                <c:pt idx="23">
                  <c:v>46062</c:v>
                </c:pt>
                <c:pt idx="24">
                  <c:v>46063</c:v>
                </c:pt>
                <c:pt idx="25">
                  <c:v>46065</c:v>
                </c:pt>
                <c:pt idx="26">
                  <c:v>46066</c:v>
                </c:pt>
                <c:pt idx="27">
                  <c:v>46070</c:v>
                </c:pt>
                <c:pt idx="28">
                  <c:v>46071</c:v>
                </c:pt>
                <c:pt idx="29">
                  <c:v>46072</c:v>
                </c:pt>
                <c:pt idx="30">
                  <c:v>46073</c:v>
                </c:pt>
                <c:pt idx="31">
                  <c:v>46077</c:v>
                </c:pt>
                <c:pt idx="32">
                  <c:v>46078</c:v>
                </c:pt>
                <c:pt idx="33">
                  <c:v>46079</c:v>
                </c:pt>
                <c:pt idx="34">
                  <c:v>46080</c:v>
                </c:pt>
                <c:pt idx="35">
                  <c:v>46083</c:v>
                </c:pt>
                <c:pt idx="36">
                  <c:v>46084</c:v>
                </c:pt>
                <c:pt idx="37">
                  <c:v>46085</c:v>
                </c:pt>
                <c:pt idx="38">
                  <c:v>46086</c:v>
                </c:pt>
                <c:pt idx="39">
                  <c:v>46087</c:v>
                </c:pt>
                <c:pt idx="40">
                  <c:v>46090</c:v>
                </c:pt>
                <c:pt idx="41">
                  <c:v>46091</c:v>
                </c:pt>
                <c:pt idx="42">
                  <c:v>46092</c:v>
                </c:pt>
                <c:pt idx="43">
                  <c:v>46093</c:v>
                </c:pt>
                <c:pt idx="44">
                  <c:v>46094</c:v>
                </c:pt>
                <c:pt idx="45">
                  <c:v>46097</c:v>
                </c:pt>
                <c:pt idx="46">
                  <c:v>46098</c:v>
                </c:pt>
                <c:pt idx="47">
                  <c:v>46099</c:v>
                </c:pt>
                <c:pt idx="48">
                  <c:v>46100</c:v>
                </c:pt>
                <c:pt idx="49">
                  <c:v>46104</c:v>
                </c:pt>
                <c:pt idx="50">
                  <c:v>46105</c:v>
                </c:pt>
                <c:pt idx="51">
                  <c:v>46106</c:v>
                </c:pt>
                <c:pt idx="52">
                  <c:v>46107</c:v>
                </c:pt>
                <c:pt idx="53">
                  <c:v>46108</c:v>
                </c:pt>
                <c:pt idx="54">
                  <c:v>46111</c:v>
                </c:pt>
                <c:pt idx="55">
                  <c:v>46112</c:v>
                </c:pt>
                <c:pt idx="56">
                  <c:v>46113</c:v>
                </c:pt>
                <c:pt idx="57">
                  <c:v>46114</c:v>
                </c:pt>
                <c:pt idx="58">
                  <c:v>46118</c:v>
                </c:pt>
                <c:pt idx="59">
                  <c:v>46119</c:v>
                </c:pt>
                <c:pt idx="60">
                  <c:v>46120</c:v>
                </c:pt>
                <c:pt idx="61">
                  <c:v>46121</c:v>
                </c:pt>
                <c:pt idx="62">
                  <c:v>46122</c:v>
                </c:pt>
                <c:pt idx="63">
                  <c:v>46125</c:v>
                </c:pt>
                <c:pt idx="64">
                  <c:v>46126</c:v>
                </c:pt>
                <c:pt idx="65">
                  <c:v>46127</c:v>
                </c:pt>
                <c:pt idx="66">
                  <c:v>46128</c:v>
                </c:pt>
                <c:pt idx="67">
                  <c:v>46129</c:v>
                </c:pt>
                <c:pt idx="68">
                  <c:v>46132</c:v>
                </c:pt>
                <c:pt idx="69">
                  <c:v>46133</c:v>
                </c:pt>
                <c:pt idx="70">
                  <c:v>46134</c:v>
                </c:pt>
                <c:pt idx="71">
                  <c:v>46135</c:v>
                </c:pt>
                <c:pt idx="72">
                  <c:v>46136</c:v>
                </c:pt>
                <c:pt idx="73">
                  <c:v>46139</c:v>
                </c:pt>
                <c:pt idx="74">
                  <c:v>46140</c:v>
                </c:pt>
                <c:pt idx="75">
                  <c:v>46142</c:v>
                </c:pt>
                <c:pt idx="76">
                  <c:v>46143</c:v>
                </c:pt>
                <c:pt idx="77">
                  <c:v>46149</c:v>
                </c:pt>
                <c:pt idx="78">
                  <c:v>46150</c:v>
                </c:pt>
                <c:pt idx="79">
                  <c:v>46153</c:v>
                </c:pt>
                <c:pt idx="80">
                  <c:v>46154</c:v>
                </c:pt>
                <c:pt idx="81">
                  <c:v>46155</c:v>
                </c:pt>
                <c:pt idx="82">
                  <c:v>46156</c:v>
                </c:pt>
                <c:pt idx="83">
                  <c:v>46157</c:v>
                </c:pt>
                <c:pt idx="84">
                  <c:v>46160</c:v>
                </c:pt>
                <c:pt idx="85">
                  <c:v>46161</c:v>
                </c:pt>
                <c:pt idx="86">
                  <c:v>46162</c:v>
                </c:pt>
                <c:pt idx="87">
                  <c:v>46163</c:v>
                </c:pt>
                <c:pt idx="88">
                  <c:v>46164</c:v>
                </c:pt>
                <c:pt idx="89">
                  <c:v>46168</c:v>
                </c:pt>
                <c:pt idx="90">
                  <c:v>46169</c:v>
                </c:pt>
                <c:pt idx="91">
                  <c:v>46170</c:v>
                </c:pt>
                <c:pt idx="92">
                  <c:v>46171</c:v>
                </c:pt>
                <c:pt idx="93">
                  <c:v>46174</c:v>
                </c:pt>
                <c:pt idx="94">
                  <c:v>46175</c:v>
                </c:pt>
                <c:pt idx="95">
                  <c:v>46176</c:v>
                </c:pt>
                <c:pt idx="96">
                  <c:v>46177</c:v>
                </c:pt>
                <c:pt idx="97">
                  <c:v>46178</c:v>
                </c:pt>
                <c:pt idx="98">
                  <c:v>46181</c:v>
                </c:pt>
                <c:pt idx="99">
                  <c:v>46182</c:v>
                </c:pt>
                <c:pt idx="100">
                  <c:v>46183</c:v>
                </c:pt>
                <c:pt idx="101">
                  <c:v>46184</c:v>
                </c:pt>
                <c:pt idx="102">
                  <c:v>46185</c:v>
                </c:pt>
                <c:pt idx="103">
                  <c:v>46188</c:v>
                </c:pt>
                <c:pt idx="104">
                  <c:v>46189</c:v>
                </c:pt>
                <c:pt idx="105">
                  <c:v>46190</c:v>
                </c:pt>
                <c:pt idx="106">
                  <c:v>46191</c:v>
                </c:pt>
                <c:pt idx="107">
                  <c:v>46195</c:v>
                </c:pt>
                <c:pt idx="108">
                  <c:v>46196</c:v>
                </c:pt>
                <c:pt idx="109">
                  <c:v>46197</c:v>
                </c:pt>
                <c:pt idx="110">
                  <c:v>46198</c:v>
                </c:pt>
                <c:pt idx="111">
                  <c:v>46199</c:v>
                </c:pt>
                <c:pt idx="112">
                  <c:v>46202</c:v>
                </c:pt>
                <c:pt idx="113">
                  <c:v>46203</c:v>
                </c:pt>
                <c:pt idx="114">
                  <c:v>46204</c:v>
                </c:pt>
                <c:pt idx="115">
                  <c:v>46205</c:v>
                </c:pt>
                <c:pt idx="116">
                  <c:v>46209</c:v>
                </c:pt>
                <c:pt idx="117">
                  <c:v>46210</c:v>
                </c:pt>
                <c:pt idx="118">
                  <c:v>46211</c:v>
                </c:pt>
                <c:pt idx="119">
                  <c:v>46212</c:v>
                </c:pt>
                <c:pt idx="120">
                  <c:v>46213</c:v>
                </c:pt>
                <c:pt idx="121">
                  <c:v>46216</c:v>
                </c:pt>
                <c:pt idx="122">
                  <c:v>46217</c:v>
                </c:pt>
                <c:pt idx="123">
                  <c:v>46218</c:v>
                </c:pt>
                <c:pt idx="124">
                  <c:v>46219</c:v>
                </c:pt>
                <c:pt idx="125">
                  <c:v>46220</c:v>
                </c:pt>
                <c:pt idx="126">
                  <c:v>46224</c:v>
                </c:pt>
                <c:pt idx="127">
                  <c:v>46225</c:v>
                </c:pt>
                <c:pt idx="128">
                  <c:v>46226</c:v>
                </c:pt>
                <c:pt idx="129">
                  <c:v>46227</c:v>
                </c:pt>
                <c:pt idx="130">
                  <c:v>46230</c:v>
                </c:pt>
                <c:pt idx="131">
                  <c:v>46231</c:v>
                </c:pt>
                <c:pt idx="132">
                  <c:v>46232</c:v>
                </c:pt>
                <c:pt idx="133">
                  <c:v>46233</c:v>
                </c:pt>
                <c:pt idx="134">
                  <c:v>46234</c:v>
                </c:pt>
                <c:pt idx="135">
                  <c:v>46237</c:v>
                </c:pt>
                <c:pt idx="136">
                  <c:v>46238</c:v>
                </c:pt>
                <c:pt idx="137">
                  <c:v>46239</c:v>
                </c:pt>
                <c:pt idx="138">
                  <c:v>46240</c:v>
                </c:pt>
                <c:pt idx="139">
                  <c:v>46241</c:v>
                </c:pt>
                <c:pt idx="140">
                  <c:v>46244</c:v>
                </c:pt>
                <c:pt idx="141">
                  <c:v>46246</c:v>
                </c:pt>
                <c:pt idx="142">
                  <c:v>46247</c:v>
                </c:pt>
                <c:pt idx="143">
                  <c:v>46248</c:v>
                </c:pt>
                <c:pt idx="144">
                  <c:v>46251</c:v>
                </c:pt>
                <c:pt idx="145">
                  <c:v>46252</c:v>
                </c:pt>
                <c:pt idx="146">
                  <c:v>46253</c:v>
                </c:pt>
                <c:pt idx="147">
                  <c:v>46254</c:v>
                </c:pt>
                <c:pt idx="148">
                  <c:v>46255</c:v>
                </c:pt>
                <c:pt idx="149">
                  <c:v>46258</c:v>
                </c:pt>
                <c:pt idx="150">
                  <c:v>46259</c:v>
                </c:pt>
                <c:pt idx="151">
                  <c:v>46260</c:v>
                </c:pt>
                <c:pt idx="152">
                  <c:v>46261</c:v>
                </c:pt>
                <c:pt idx="153">
                  <c:v>46262</c:v>
                </c:pt>
                <c:pt idx="154">
                  <c:v>46265</c:v>
                </c:pt>
                <c:pt idx="155">
                  <c:v>46266</c:v>
                </c:pt>
                <c:pt idx="156">
                  <c:v>46267</c:v>
                </c:pt>
                <c:pt idx="157">
                  <c:v>46268</c:v>
                </c:pt>
                <c:pt idx="158">
                  <c:v>46269</c:v>
                </c:pt>
                <c:pt idx="159">
                  <c:v>46273</c:v>
                </c:pt>
                <c:pt idx="160">
                  <c:v>46274</c:v>
                </c:pt>
                <c:pt idx="161">
                  <c:v>46275</c:v>
                </c:pt>
                <c:pt idx="162">
                  <c:v>46276</c:v>
                </c:pt>
                <c:pt idx="163">
                  <c:v>46279</c:v>
                </c:pt>
                <c:pt idx="164">
                  <c:v>46280</c:v>
                </c:pt>
                <c:pt idx="165">
                  <c:v>46281</c:v>
                </c:pt>
                <c:pt idx="166">
                  <c:v>46282</c:v>
                </c:pt>
                <c:pt idx="167">
                  <c:v>46283</c:v>
                </c:pt>
                <c:pt idx="168">
                  <c:v>46289</c:v>
                </c:pt>
                <c:pt idx="169">
                  <c:v>46290</c:v>
                </c:pt>
                <c:pt idx="170">
                  <c:v>46293</c:v>
                </c:pt>
                <c:pt idx="171">
                  <c:v>46294</c:v>
                </c:pt>
                <c:pt idx="172">
                  <c:v>46295</c:v>
                </c:pt>
                <c:pt idx="173">
                  <c:v>46296</c:v>
                </c:pt>
                <c:pt idx="174">
                  <c:v>46297</c:v>
                </c:pt>
                <c:pt idx="175">
                  <c:v>46300</c:v>
                </c:pt>
              </c:numCache>
            </c:numRef>
          </c:cat>
          <c:val>
            <c:numRef>
              <c:f>Data!$B$10:$B$185</c:f>
              <c:numCache>
                <c:formatCode>0.00</c:formatCode>
                <c:ptCount val="176"/>
                <c:pt idx="0">
                  <c:v>156.38</c:v>
                </c:pt>
                <c:pt idx="1">
                  <c:v>156.65</c:v>
                </c:pt>
                <c:pt idx="2">
                  <c:v>156.76</c:v>
                </c:pt>
                <c:pt idx="3">
                  <c:v>156.87</c:v>
                </c:pt>
                <c:pt idx="4">
                  <c:v>157.88999999999999</c:v>
                </c:pt>
                <c:pt idx="5">
                  <c:v>159.13999999999999</c:v>
                </c:pt>
                <c:pt idx="6">
                  <c:v>158.46</c:v>
                </c:pt>
                <c:pt idx="7">
                  <c:v>158.63</c:v>
                </c:pt>
                <c:pt idx="8">
                  <c:v>158.12</c:v>
                </c:pt>
                <c:pt idx="9">
                  <c:v>158.15</c:v>
                </c:pt>
                <c:pt idx="10">
                  <c:v>158.30000000000001</c:v>
                </c:pt>
                <c:pt idx="11">
                  <c:v>158.41</c:v>
                </c:pt>
                <c:pt idx="12">
                  <c:v>155.69999999999999</c:v>
                </c:pt>
                <c:pt idx="13">
                  <c:v>154.18</c:v>
                </c:pt>
                <c:pt idx="14">
                  <c:v>152.21</c:v>
                </c:pt>
                <c:pt idx="15">
                  <c:v>153.41</c:v>
                </c:pt>
                <c:pt idx="16">
                  <c:v>153.11000000000001</c:v>
                </c:pt>
                <c:pt idx="17">
                  <c:v>154.78</c:v>
                </c:pt>
                <c:pt idx="18">
                  <c:v>155.63</c:v>
                </c:pt>
                <c:pt idx="19">
                  <c:v>155.75</c:v>
                </c:pt>
                <c:pt idx="20">
                  <c:v>156.86000000000001</c:v>
                </c:pt>
                <c:pt idx="21">
                  <c:v>157.04</c:v>
                </c:pt>
                <c:pt idx="22">
                  <c:v>157.22</c:v>
                </c:pt>
                <c:pt idx="23">
                  <c:v>155.88</c:v>
                </c:pt>
                <c:pt idx="24">
                  <c:v>154.38999999999999</c:v>
                </c:pt>
                <c:pt idx="25">
                  <c:v>152.74</c:v>
                </c:pt>
                <c:pt idx="26">
                  <c:v>152.69999999999999</c:v>
                </c:pt>
                <c:pt idx="27">
                  <c:v>153.31</c:v>
                </c:pt>
                <c:pt idx="28">
                  <c:v>154.81</c:v>
                </c:pt>
                <c:pt idx="29">
                  <c:v>155.01</c:v>
                </c:pt>
                <c:pt idx="30">
                  <c:v>155.05000000000001</c:v>
                </c:pt>
                <c:pt idx="31">
                  <c:v>155.87</c:v>
                </c:pt>
                <c:pt idx="32">
                  <c:v>156.37</c:v>
                </c:pt>
                <c:pt idx="33">
                  <c:v>156.13</c:v>
                </c:pt>
                <c:pt idx="34">
                  <c:v>156.05000000000001</c:v>
                </c:pt>
                <c:pt idx="35">
                  <c:v>157.38999999999999</c:v>
                </c:pt>
                <c:pt idx="36">
                  <c:v>157.74</c:v>
                </c:pt>
                <c:pt idx="37">
                  <c:v>157.06</c:v>
                </c:pt>
                <c:pt idx="38">
                  <c:v>157.59</c:v>
                </c:pt>
                <c:pt idx="39">
                  <c:v>157.78</c:v>
                </c:pt>
                <c:pt idx="40">
                  <c:v>157.66999999999999</c:v>
                </c:pt>
                <c:pt idx="41">
                  <c:v>158.05000000000001</c:v>
                </c:pt>
                <c:pt idx="42">
                  <c:v>158.94999999999999</c:v>
                </c:pt>
                <c:pt idx="43">
                  <c:v>159.35</c:v>
                </c:pt>
                <c:pt idx="44">
                  <c:v>159.72999999999999</c:v>
                </c:pt>
                <c:pt idx="45">
                  <c:v>159.07</c:v>
                </c:pt>
                <c:pt idx="46">
                  <c:v>159</c:v>
                </c:pt>
                <c:pt idx="47">
                  <c:v>159.86000000000001</c:v>
                </c:pt>
                <c:pt idx="48">
                  <c:v>157.72999999999999</c:v>
                </c:pt>
                <c:pt idx="49">
                  <c:v>158.44</c:v>
                </c:pt>
                <c:pt idx="50">
                  <c:v>158.69999999999999</c:v>
                </c:pt>
                <c:pt idx="51">
                  <c:v>159.47</c:v>
                </c:pt>
                <c:pt idx="52">
                  <c:v>159.81</c:v>
                </c:pt>
                <c:pt idx="53">
                  <c:v>160.31</c:v>
                </c:pt>
                <c:pt idx="54">
                  <c:v>159.71</c:v>
                </c:pt>
                <c:pt idx="55">
                  <c:v>158.72</c:v>
                </c:pt>
                <c:pt idx="56">
                  <c:v>158.82</c:v>
                </c:pt>
                <c:pt idx="57">
                  <c:v>159.6</c:v>
                </c:pt>
                <c:pt idx="58">
                  <c:v>159.68</c:v>
                </c:pt>
                <c:pt idx="59">
                  <c:v>159.62</c:v>
                </c:pt>
                <c:pt idx="60">
                  <c:v>158.57</c:v>
                </c:pt>
                <c:pt idx="61">
                  <c:v>158.96</c:v>
                </c:pt>
                <c:pt idx="62">
                  <c:v>159.27000000000001</c:v>
                </c:pt>
                <c:pt idx="63">
                  <c:v>159.44999999999999</c:v>
                </c:pt>
                <c:pt idx="64">
                  <c:v>158.79</c:v>
                </c:pt>
                <c:pt idx="65">
                  <c:v>159</c:v>
                </c:pt>
                <c:pt idx="66">
                  <c:v>159.16999999999999</c:v>
                </c:pt>
                <c:pt idx="67">
                  <c:v>158.63999999999999</c:v>
                </c:pt>
                <c:pt idx="68">
                  <c:v>158.81</c:v>
                </c:pt>
                <c:pt idx="69">
                  <c:v>159.37</c:v>
                </c:pt>
                <c:pt idx="70">
                  <c:v>159.47999999999999</c:v>
                </c:pt>
                <c:pt idx="71">
                  <c:v>159.71</c:v>
                </c:pt>
                <c:pt idx="72">
                  <c:v>159.38</c:v>
                </c:pt>
                <c:pt idx="73">
                  <c:v>159.41999999999999</c:v>
                </c:pt>
                <c:pt idx="74">
                  <c:v>159.62</c:v>
                </c:pt>
                <c:pt idx="75">
                  <c:v>156.59</c:v>
                </c:pt>
                <c:pt idx="76">
                  <c:v>157.01</c:v>
                </c:pt>
                <c:pt idx="77">
                  <c:v>156.93</c:v>
                </c:pt>
                <c:pt idx="78">
                  <c:v>156.68</c:v>
                </c:pt>
                <c:pt idx="79">
                  <c:v>157.19</c:v>
                </c:pt>
                <c:pt idx="80">
                  <c:v>157.63</c:v>
                </c:pt>
                <c:pt idx="81">
                  <c:v>157.86000000000001</c:v>
                </c:pt>
                <c:pt idx="82">
                  <c:v>158.37</c:v>
                </c:pt>
                <c:pt idx="83">
                  <c:v>158.74</c:v>
                </c:pt>
                <c:pt idx="84">
                  <c:v>158.82</c:v>
                </c:pt>
                <c:pt idx="85">
                  <c:v>159.07</c:v>
                </c:pt>
                <c:pt idx="86">
                  <c:v>158.91999999999999</c:v>
                </c:pt>
                <c:pt idx="87">
                  <c:v>158.97999999999999</c:v>
                </c:pt>
                <c:pt idx="88">
                  <c:v>159.18</c:v>
                </c:pt>
                <c:pt idx="89">
                  <c:v>159.30000000000001</c:v>
                </c:pt>
                <c:pt idx="90">
                  <c:v>159.52000000000001</c:v>
                </c:pt>
                <c:pt idx="91">
                  <c:v>159.24</c:v>
                </c:pt>
                <c:pt idx="92">
                  <c:v>159.27000000000001</c:v>
                </c:pt>
                <c:pt idx="93">
                  <c:v>159.66</c:v>
                </c:pt>
                <c:pt idx="94">
                  <c:v>159.91</c:v>
                </c:pt>
                <c:pt idx="95">
                  <c:v>160.07</c:v>
                </c:pt>
                <c:pt idx="96">
                  <c:v>160.02000000000001</c:v>
                </c:pt>
                <c:pt idx="97">
                  <c:v>160.29</c:v>
                </c:pt>
                <c:pt idx="98">
                  <c:v>160.16</c:v>
                </c:pt>
                <c:pt idx="99">
                  <c:v>160.36000000000001</c:v>
                </c:pt>
                <c:pt idx="100">
                  <c:v>160.55000000000001</c:v>
                </c:pt>
                <c:pt idx="101">
                  <c:v>159.93</c:v>
                </c:pt>
                <c:pt idx="102">
                  <c:v>160.24</c:v>
                </c:pt>
                <c:pt idx="103">
                  <c:v>160.34</c:v>
                </c:pt>
                <c:pt idx="104">
                  <c:v>160.43</c:v>
                </c:pt>
                <c:pt idx="105">
                  <c:v>160.65</c:v>
                </c:pt>
                <c:pt idx="106">
                  <c:v>161.38</c:v>
                </c:pt>
                <c:pt idx="107">
                  <c:v>161.57</c:v>
                </c:pt>
                <c:pt idx="108">
                  <c:v>161.55000000000001</c:v>
                </c:pt>
                <c:pt idx="109">
                  <c:v>161.78</c:v>
                </c:pt>
                <c:pt idx="110">
                  <c:v>161.79</c:v>
                </c:pt>
                <c:pt idx="111">
                  <c:v>161.74</c:v>
                </c:pt>
                <c:pt idx="112">
                  <c:v>161.94</c:v>
                </c:pt>
                <c:pt idx="113">
                  <c:v>162.55000000000001</c:v>
                </c:pt>
                <c:pt idx="114">
                  <c:v>162.58000000000001</c:v>
                </c:pt>
                <c:pt idx="115">
                  <c:v>161.11000000000001</c:v>
                </c:pt>
                <c:pt idx="116">
                  <c:v>162.09</c:v>
                </c:pt>
                <c:pt idx="117">
                  <c:v>162.1</c:v>
                </c:pt>
                <c:pt idx="118">
                  <c:v>162.59</c:v>
                </c:pt>
                <c:pt idx="119">
                  <c:v>162.38</c:v>
                </c:pt>
                <c:pt idx="120">
                  <c:v>161.68</c:v>
                </c:pt>
                <c:pt idx="121">
                  <c:v>162.43</c:v>
                </c:pt>
                <c:pt idx="122">
                  <c:v>162.25</c:v>
                </c:pt>
                <c:pt idx="123">
                  <c:v>162.19</c:v>
                </c:pt>
                <c:pt idx="124">
                  <c:v>162.38999999999999</c:v>
                </c:pt>
                <c:pt idx="125">
                  <c:v>162.4</c:v>
                </c:pt>
                <c:pt idx="126">
                  <c:v>163.16999999999999</c:v>
                </c:pt>
                <c:pt idx="127">
                  <c:v>163.15</c:v>
                </c:pt>
                <c:pt idx="128">
                  <c:v>163.86</c:v>
                </c:pt>
                <c:pt idx="129">
                  <c:v>163.83000000000001</c:v>
                </c:pt>
                <c:pt idx="130">
                  <c:v>163.75</c:v>
                </c:pt>
                <c:pt idx="131">
                  <c:v>163.85</c:v>
                </c:pt>
                <c:pt idx="132">
                  <c:v>163.41</c:v>
                </c:pt>
                <c:pt idx="133">
                  <c:v>159.53</c:v>
                </c:pt>
                <c:pt idx="134">
                  <c:v>157.4</c:v>
                </c:pt>
                <c:pt idx="135">
                  <c:v>157.18</c:v>
                </c:pt>
                <c:pt idx="136">
                  <c:v>157.75</c:v>
                </c:pt>
                <c:pt idx="137">
                  <c:v>157.75</c:v>
                </c:pt>
                <c:pt idx="138">
                  <c:v>158.43</c:v>
                </c:pt>
                <c:pt idx="139">
                  <c:v>157.76</c:v>
                </c:pt>
                <c:pt idx="140">
                  <c:v>159.29</c:v>
                </c:pt>
                <c:pt idx="141">
                  <c:v>159.41999999999999</c:v>
                </c:pt>
                <c:pt idx="142">
                  <c:v>159.5</c:v>
                </c:pt>
                <c:pt idx="143">
                  <c:v>159.32</c:v>
                </c:pt>
                <c:pt idx="144">
                  <c:v>159.46</c:v>
                </c:pt>
                <c:pt idx="145">
                  <c:v>159.61000000000001</c:v>
                </c:pt>
                <c:pt idx="146">
                  <c:v>158.16999999999999</c:v>
                </c:pt>
                <c:pt idx="147">
                  <c:v>159.05000000000001</c:v>
                </c:pt>
                <c:pt idx="148">
                  <c:v>158.94999999999999</c:v>
                </c:pt>
                <c:pt idx="149">
                  <c:v>159.11000000000001</c:v>
                </c:pt>
                <c:pt idx="150">
                  <c:v>159.19</c:v>
                </c:pt>
                <c:pt idx="151">
                  <c:v>159.31</c:v>
                </c:pt>
                <c:pt idx="152">
                  <c:v>159.38999999999999</c:v>
                </c:pt>
                <c:pt idx="153">
                  <c:v>160.09</c:v>
                </c:pt>
                <c:pt idx="154">
                  <c:v>159.74</c:v>
                </c:pt>
                <c:pt idx="155">
                  <c:v>160.18</c:v>
                </c:pt>
                <c:pt idx="156">
                  <c:v>158.71</c:v>
                </c:pt>
                <c:pt idx="157">
                  <c:v>155.81</c:v>
                </c:pt>
                <c:pt idx="158">
                  <c:v>156.26</c:v>
                </c:pt>
                <c:pt idx="159">
                  <c:v>153.97999999999999</c:v>
                </c:pt>
                <c:pt idx="160">
                  <c:v>153.56</c:v>
                </c:pt>
                <c:pt idx="161">
                  <c:v>154.41999999999999</c:v>
                </c:pt>
                <c:pt idx="162">
                  <c:v>153.61000000000001</c:v>
                </c:pt>
                <c:pt idx="163">
                  <c:v>154.35</c:v>
                </c:pt>
                <c:pt idx="164">
                  <c:v>155.1</c:v>
                </c:pt>
                <c:pt idx="165">
                  <c:v>156.26</c:v>
                </c:pt>
                <c:pt idx="166">
                  <c:v>155.97</c:v>
                </c:pt>
                <c:pt idx="167">
                  <c:v>156.88</c:v>
                </c:pt>
                <c:pt idx="168">
                  <c:v>158.86000000000001</c:v>
                </c:pt>
                <c:pt idx="169">
                  <c:v>157.28</c:v>
                </c:pt>
                <c:pt idx="170">
                  <c:v>157.38999999999999</c:v>
                </c:pt>
                <c:pt idx="171">
                  <c:v>157.29</c:v>
                </c:pt>
                <c:pt idx="172">
                  <c:v>157.41</c:v>
                </c:pt>
                <c:pt idx="173">
                  <c:v>158.09</c:v>
                </c:pt>
                <c:pt idx="174">
                  <c:v>157.85</c:v>
                </c:pt>
                <c:pt idx="175">
                  <c:v>157.94</c:v>
                </c:pt>
              </c:numCache>
            </c:numRef>
          </c:val>
          <c:smooth val="0"/>
          <c:extLst>
            <c:ext xmlns:c16="http://schemas.microsoft.com/office/drawing/2014/chart" uri="{C3380CC4-5D6E-409C-BE32-E72D297353CC}">
              <c16:uniqueId val="{00000000-DDA0-42CE-A880-9CE8C4BFDA6D}"/>
            </c:ext>
          </c:extLst>
        </c:ser>
        <c:ser>
          <c:idx val="1"/>
          <c:order val="1"/>
          <c:tx>
            <c:v>Intervention 22-Jan</c:v>
          </c:tx>
          <c:spPr>
            <a:ln w="28440">
              <a:noFill/>
            </a:ln>
          </c:spPr>
          <c:marker>
            <c:symbol val="none"/>
          </c:marker>
          <c:dPt>
            <c:idx val="11"/>
            <c:bubble3D val="0"/>
            <c:extLst>
              <c:ext xmlns:c16="http://schemas.microsoft.com/office/drawing/2014/chart" uri="{C3380CC4-5D6E-409C-BE32-E72D297353CC}">
                <c16:uniqueId val="{00000001-DDA0-42CE-A880-9CE8C4BFDA6D}"/>
              </c:ext>
            </c:extLst>
          </c:dPt>
          <c:dLbls>
            <c:dLbl>
              <c:idx val="11"/>
              <c:spPr/>
              <c:txPr>
                <a:bodyPr/>
                <a:lstStyle/>
                <a:p>
                  <a:pPr>
                    <a:defRPr/>
                  </a:pPr>
                  <a:endParaRPr lang="en-US"/>
                </a:p>
              </c:txPr>
              <c:dLblPos val="r"/>
              <c:showLegendKey val="0"/>
              <c:showVal val="0"/>
              <c:showCatName val="0"/>
              <c:showSerName val="1"/>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1-DDA0-42CE-A880-9CE8C4BFDA6D}"/>
                </c:ext>
              </c:extLst>
            </c:dLbl>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errBars>
            <c:errDir val="y"/>
            <c:errBarType val="minus"/>
            <c:errValType val="cust"/>
            <c:noEndCap val="1"/>
            <c:minus>
              <c:numRef>
                <c:f>Data!$H$10:$H$185</c:f>
                <c:numCache>
                  <c:formatCode>General</c:formatCode>
                  <c:ptCount val="176"/>
                  <c:pt idx="0">
                    <c:v>0</c:v>
                  </c:pt>
                  <c:pt idx="1">
                    <c:v>0</c:v>
                  </c:pt>
                  <c:pt idx="2">
                    <c:v>0</c:v>
                  </c:pt>
                  <c:pt idx="3">
                    <c:v>0</c:v>
                  </c:pt>
                  <c:pt idx="4">
                    <c:v>0</c:v>
                  </c:pt>
                  <c:pt idx="5">
                    <c:v>0</c:v>
                  </c:pt>
                  <c:pt idx="6">
                    <c:v>0</c:v>
                  </c:pt>
                  <c:pt idx="7">
                    <c:v>0</c:v>
                  </c:pt>
                  <c:pt idx="8">
                    <c:v>0</c:v>
                  </c:pt>
                  <c:pt idx="9">
                    <c:v>0</c:v>
                  </c:pt>
                  <c:pt idx="10">
                    <c:v>0</c:v>
                  </c:pt>
                  <c:pt idx="11">
                    <c:v>16</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numCache>
              </c:numRef>
            </c:minus>
            <c:spPr>
              <a:ln w="12600">
                <a:solidFill>
                  <a:srgbClr val="C9A227"/>
                </a:solidFill>
                <a:prstDash val="dash"/>
                <a:round/>
              </a:ln>
            </c:spPr>
          </c:errBars>
          <c:cat>
            <c:numRef>
              <c:f>Data!$A$10:$A$185</c:f>
              <c:numCache>
                <c:formatCode>dd\-mmm\-yyyy</c:formatCode>
                <c:ptCount val="176"/>
                <c:pt idx="0">
                  <c:v>46027</c:v>
                </c:pt>
                <c:pt idx="1">
                  <c:v>46028</c:v>
                </c:pt>
                <c:pt idx="2">
                  <c:v>46029</c:v>
                </c:pt>
                <c:pt idx="3">
                  <c:v>46030</c:v>
                </c:pt>
                <c:pt idx="4">
                  <c:v>46031</c:v>
                </c:pt>
                <c:pt idx="5">
                  <c:v>46035</c:v>
                </c:pt>
                <c:pt idx="6">
                  <c:v>46036</c:v>
                </c:pt>
                <c:pt idx="7">
                  <c:v>46037</c:v>
                </c:pt>
                <c:pt idx="8">
                  <c:v>46038</c:v>
                </c:pt>
                <c:pt idx="9">
                  <c:v>46042</c:v>
                </c:pt>
                <c:pt idx="10">
                  <c:v>46043</c:v>
                </c:pt>
                <c:pt idx="11">
                  <c:v>46044</c:v>
                </c:pt>
                <c:pt idx="12">
                  <c:v>46045</c:v>
                </c:pt>
                <c:pt idx="13">
                  <c:v>46048</c:v>
                </c:pt>
                <c:pt idx="14">
                  <c:v>46049</c:v>
                </c:pt>
                <c:pt idx="15">
                  <c:v>46050</c:v>
                </c:pt>
                <c:pt idx="16">
                  <c:v>46051</c:v>
                </c:pt>
                <c:pt idx="17">
                  <c:v>46052</c:v>
                </c:pt>
                <c:pt idx="18">
                  <c:v>46055</c:v>
                </c:pt>
                <c:pt idx="19">
                  <c:v>46056</c:v>
                </c:pt>
                <c:pt idx="20">
                  <c:v>46057</c:v>
                </c:pt>
                <c:pt idx="21">
                  <c:v>46058</c:v>
                </c:pt>
                <c:pt idx="22">
                  <c:v>46059</c:v>
                </c:pt>
                <c:pt idx="23">
                  <c:v>46062</c:v>
                </c:pt>
                <c:pt idx="24">
                  <c:v>46063</c:v>
                </c:pt>
                <c:pt idx="25">
                  <c:v>46065</c:v>
                </c:pt>
                <c:pt idx="26">
                  <c:v>46066</c:v>
                </c:pt>
                <c:pt idx="27">
                  <c:v>46070</c:v>
                </c:pt>
                <c:pt idx="28">
                  <c:v>46071</c:v>
                </c:pt>
                <c:pt idx="29">
                  <c:v>46072</c:v>
                </c:pt>
                <c:pt idx="30">
                  <c:v>46073</c:v>
                </c:pt>
                <c:pt idx="31">
                  <c:v>46077</c:v>
                </c:pt>
                <c:pt idx="32">
                  <c:v>46078</c:v>
                </c:pt>
                <c:pt idx="33">
                  <c:v>46079</c:v>
                </c:pt>
                <c:pt idx="34">
                  <c:v>46080</c:v>
                </c:pt>
                <c:pt idx="35">
                  <c:v>46083</c:v>
                </c:pt>
                <c:pt idx="36">
                  <c:v>46084</c:v>
                </c:pt>
                <c:pt idx="37">
                  <c:v>46085</c:v>
                </c:pt>
                <c:pt idx="38">
                  <c:v>46086</c:v>
                </c:pt>
                <c:pt idx="39">
                  <c:v>46087</c:v>
                </c:pt>
                <c:pt idx="40">
                  <c:v>46090</c:v>
                </c:pt>
                <c:pt idx="41">
                  <c:v>46091</c:v>
                </c:pt>
                <c:pt idx="42">
                  <c:v>46092</c:v>
                </c:pt>
                <c:pt idx="43">
                  <c:v>46093</c:v>
                </c:pt>
                <c:pt idx="44">
                  <c:v>46094</c:v>
                </c:pt>
                <c:pt idx="45">
                  <c:v>46097</c:v>
                </c:pt>
                <c:pt idx="46">
                  <c:v>46098</c:v>
                </c:pt>
                <c:pt idx="47">
                  <c:v>46099</c:v>
                </c:pt>
                <c:pt idx="48">
                  <c:v>46100</c:v>
                </c:pt>
                <c:pt idx="49">
                  <c:v>46104</c:v>
                </c:pt>
                <c:pt idx="50">
                  <c:v>46105</c:v>
                </c:pt>
                <c:pt idx="51">
                  <c:v>46106</c:v>
                </c:pt>
                <c:pt idx="52">
                  <c:v>46107</c:v>
                </c:pt>
                <c:pt idx="53">
                  <c:v>46108</c:v>
                </c:pt>
                <c:pt idx="54">
                  <c:v>46111</c:v>
                </c:pt>
                <c:pt idx="55">
                  <c:v>46112</c:v>
                </c:pt>
                <c:pt idx="56">
                  <c:v>46113</c:v>
                </c:pt>
                <c:pt idx="57">
                  <c:v>46114</c:v>
                </c:pt>
                <c:pt idx="58">
                  <c:v>46118</c:v>
                </c:pt>
                <c:pt idx="59">
                  <c:v>46119</c:v>
                </c:pt>
                <c:pt idx="60">
                  <c:v>46120</c:v>
                </c:pt>
                <c:pt idx="61">
                  <c:v>46121</c:v>
                </c:pt>
                <c:pt idx="62">
                  <c:v>46122</c:v>
                </c:pt>
                <c:pt idx="63">
                  <c:v>46125</c:v>
                </c:pt>
                <c:pt idx="64">
                  <c:v>46126</c:v>
                </c:pt>
                <c:pt idx="65">
                  <c:v>46127</c:v>
                </c:pt>
                <c:pt idx="66">
                  <c:v>46128</c:v>
                </c:pt>
                <c:pt idx="67">
                  <c:v>46129</c:v>
                </c:pt>
                <c:pt idx="68">
                  <c:v>46132</c:v>
                </c:pt>
                <c:pt idx="69">
                  <c:v>46133</c:v>
                </c:pt>
                <c:pt idx="70">
                  <c:v>46134</c:v>
                </c:pt>
                <c:pt idx="71">
                  <c:v>46135</c:v>
                </c:pt>
                <c:pt idx="72">
                  <c:v>46136</c:v>
                </c:pt>
                <c:pt idx="73">
                  <c:v>46139</c:v>
                </c:pt>
                <c:pt idx="74">
                  <c:v>46140</c:v>
                </c:pt>
                <c:pt idx="75">
                  <c:v>46142</c:v>
                </c:pt>
                <c:pt idx="76">
                  <c:v>46143</c:v>
                </c:pt>
                <c:pt idx="77">
                  <c:v>46149</c:v>
                </c:pt>
                <c:pt idx="78">
                  <c:v>46150</c:v>
                </c:pt>
                <c:pt idx="79">
                  <c:v>46153</c:v>
                </c:pt>
                <c:pt idx="80">
                  <c:v>46154</c:v>
                </c:pt>
                <c:pt idx="81">
                  <c:v>46155</c:v>
                </c:pt>
                <c:pt idx="82">
                  <c:v>46156</c:v>
                </c:pt>
                <c:pt idx="83">
                  <c:v>46157</c:v>
                </c:pt>
                <c:pt idx="84">
                  <c:v>46160</c:v>
                </c:pt>
                <c:pt idx="85">
                  <c:v>46161</c:v>
                </c:pt>
                <c:pt idx="86">
                  <c:v>46162</c:v>
                </c:pt>
                <c:pt idx="87">
                  <c:v>46163</c:v>
                </c:pt>
                <c:pt idx="88">
                  <c:v>46164</c:v>
                </c:pt>
                <c:pt idx="89">
                  <c:v>46168</c:v>
                </c:pt>
                <c:pt idx="90">
                  <c:v>46169</c:v>
                </c:pt>
                <c:pt idx="91">
                  <c:v>46170</c:v>
                </c:pt>
                <c:pt idx="92">
                  <c:v>46171</c:v>
                </c:pt>
                <c:pt idx="93">
                  <c:v>46174</c:v>
                </c:pt>
                <c:pt idx="94">
                  <c:v>46175</c:v>
                </c:pt>
                <c:pt idx="95">
                  <c:v>46176</c:v>
                </c:pt>
                <c:pt idx="96">
                  <c:v>46177</c:v>
                </c:pt>
                <c:pt idx="97">
                  <c:v>46178</c:v>
                </c:pt>
                <c:pt idx="98">
                  <c:v>46181</c:v>
                </c:pt>
                <c:pt idx="99">
                  <c:v>46182</c:v>
                </c:pt>
                <c:pt idx="100">
                  <c:v>46183</c:v>
                </c:pt>
                <c:pt idx="101">
                  <c:v>46184</c:v>
                </c:pt>
                <c:pt idx="102">
                  <c:v>46185</c:v>
                </c:pt>
                <c:pt idx="103">
                  <c:v>46188</c:v>
                </c:pt>
                <c:pt idx="104">
                  <c:v>46189</c:v>
                </c:pt>
                <c:pt idx="105">
                  <c:v>46190</c:v>
                </c:pt>
                <c:pt idx="106">
                  <c:v>46191</c:v>
                </c:pt>
                <c:pt idx="107">
                  <c:v>46195</c:v>
                </c:pt>
                <c:pt idx="108">
                  <c:v>46196</c:v>
                </c:pt>
                <c:pt idx="109">
                  <c:v>46197</c:v>
                </c:pt>
                <c:pt idx="110">
                  <c:v>46198</c:v>
                </c:pt>
                <c:pt idx="111">
                  <c:v>46199</c:v>
                </c:pt>
                <c:pt idx="112">
                  <c:v>46202</c:v>
                </c:pt>
                <c:pt idx="113">
                  <c:v>46203</c:v>
                </c:pt>
                <c:pt idx="114">
                  <c:v>46204</c:v>
                </c:pt>
                <c:pt idx="115">
                  <c:v>46205</c:v>
                </c:pt>
                <c:pt idx="116">
                  <c:v>46209</c:v>
                </c:pt>
                <c:pt idx="117">
                  <c:v>46210</c:v>
                </c:pt>
                <c:pt idx="118">
                  <c:v>46211</c:v>
                </c:pt>
                <c:pt idx="119">
                  <c:v>46212</c:v>
                </c:pt>
                <c:pt idx="120">
                  <c:v>46213</c:v>
                </c:pt>
                <c:pt idx="121">
                  <c:v>46216</c:v>
                </c:pt>
                <c:pt idx="122">
                  <c:v>46217</c:v>
                </c:pt>
                <c:pt idx="123">
                  <c:v>46218</c:v>
                </c:pt>
                <c:pt idx="124">
                  <c:v>46219</c:v>
                </c:pt>
                <c:pt idx="125">
                  <c:v>46220</c:v>
                </c:pt>
                <c:pt idx="126">
                  <c:v>46224</c:v>
                </c:pt>
                <c:pt idx="127">
                  <c:v>46225</c:v>
                </c:pt>
                <c:pt idx="128">
                  <c:v>46226</c:v>
                </c:pt>
                <c:pt idx="129">
                  <c:v>46227</c:v>
                </c:pt>
                <c:pt idx="130">
                  <c:v>46230</c:v>
                </c:pt>
                <c:pt idx="131">
                  <c:v>46231</c:v>
                </c:pt>
                <c:pt idx="132">
                  <c:v>46232</c:v>
                </c:pt>
                <c:pt idx="133">
                  <c:v>46233</c:v>
                </c:pt>
                <c:pt idx="134">
                  <c:v>46234</c:v>
                </c:pt>
                <c:pt idx="135">
                  <c:v>46237</c:v>
                </c:pt>
                <c:pt idx="136">
                  <c:v>46238</c:v>
                </c:pt>
                <c:pt idx="137">
                  <c:v>46239</c:v>
                </c:pt>
                <c:pt idx="138">
                  <c:v>46240</c:v>
                </c:pt>
                <c:pt idx="139">
                  <c:v>46241</c:v>
                </c:pt>
                <c:pt idx="140">
                  <c:v>46244</c:v>
                </c:pt>
                <c:pt idx="141">
                  <c:v>46246</c:v>
                </c:pt>
                <c:pt idx="142">
                  <c:v>46247</c:v>
                </c:pt>
                <c:pt idx="143">
                  <c:v>46248</c:v>
                </c:pt>
                <c:pt idx="144">
                  <c:v>46251</c:v>
                </c:pt>
                <c:pt idx="145">
                  <c:v>46252</c:v>
                </c:pt>
                <c:pt idx="146">
                  <c:v>46253</c:v>
                </c:pt>
                <c:pt idx="147">
                  <c:v>46254</c:v>
                </c:pt>
                <c:pt idx="148">
                  <c:v>46255</c:v>
                </c:pt>
                <c:pt idx="149">
                  <c:v>46258</c:v>
                </c:pt>
                <c:pt idx="150">
                  <c:v>46259</c:v>
                </c:pt>
                <c:pt idx="151">
                  <c:v>46260</c:v>
                </c:pt>
                <c:pt idx="152">
                  <c:v>46261</c:v>
                </c:pt>
                <c:pt idx="153">
                  <c:v>46262</c:v>
                </c:pt>
                <c:pt idx="154">
                  <c:v>46265</c:v>
                </c:pt>
                <c:pt idx="155">
                  <c:v>46266</c:v>
                </c:pt>
                <c:pt idx="156">
                  <c:v>46267</c:v>
                </c:pt>
                <c:pt idx="157">
                  <c:v>46268</c:v>
                </c:pt>
                <c:pt idx="158">
                  <c:v>46269</c:v>
                </c:pt>
                <c:pt idx="159">
                  <c:v>46273</c:v>
                </c:pt>
                <c:pt idx="160">
                  <c:v>46274</c:v>
                </c:pt>
                <c:pt idx="161">
                  <c:v>46275</c:v>
                </c:pt>
                <c:pt idx="162">
                  <c:v>46276</c:v>
                </c:pt>
                <c:pt idx="163">
                  <c:v>46279</c:v>
                </c:pt>
                <c:pt idx="164">
                  <c:v>46280</c:v>
                </c:pt>
                <c:pt idx="165">
                  <c:v>46281</c:v>
                </c:pt>
                <c:pt idx="166">
                  <c:v>46282</c:v>
                </c:pt>
                <c:pt idx="167">
                  <c:v>46283</c:v>
                </c:pt>
                <c:pt idx="168">
                  <c:v>46289</c:v>
                </c:pt>
                <c:pt idx="169">
                  <c:v>46290</c:v>
                </c:pt>
                <c:pt idx="170">
                  <c:v>46293</c:v>
                </c:pt>
                <c:pt idx="171">
                  <c:v>46294</c:v>
                </c:pt>
                <c:pt idx="172">
                  <c:v>46295</c:v>
                </c:pt>
                <c:pt idx="173">
                  <c:v>46296</c:v>
                </c:pt>
                <c:pt idx="174">
                  <c:v>46297</c:v>
                </c:pt>
                <c:pt idx="175">
                  <c:v>46300</c:v>
                </c:pt>
              </c:numCache>
            </c:numRef>
          </c:cat>
          <c:val>
            <c:numRef>
              <c:f>Data!$G$10:$G$185</c:f>
              <c:numCache>
                <c:formatCode>0</c:formatCode>
                <c:ptCount val="176"/>
                <c:pt idx="0">
                  <c:v>0</c:v>
                </c:pt>
                <c:pt idx="1">
                  <c:v>0</c:v>
                </c:pt>
                <c:pt idx="2">
                  <c:v>0</c:v>
                </c:pt>
                <c:pt idx="3">
                  <c:v>0</c:v>
                </c:pt>
                <c:pt idx="4">
                  <c:v>0</c:v>
                </c:pt>
                <c:pt idx="5">
                  <c:v>0</c:v>
                </c:pt>
                <c:pt idx="6">
                  <c:v>0</c:v>
                </c:pt>
                <c:pt idx="7">
                  <c:v>0</c:v>
                </c:pt>
                <c:pt idx="8">
                  <c:v>0</c:v>
                </c:pt>
                <c:pt idx="9">
                  <c:v>0</c:v>
                </c:pt>
                <c:pt idx="10">
                  <c:v>0</c:v>
                </c:pt>
                <c:pt idx="11">
                  <c:v>166</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numCache>
            </c:numRef>
          </c:val>
          <c:smooth val="0"/>
          <c:extLst>
            <c:ext xmlns:c16="http://schemas.microsoft.com/office/drawing/2014/chart" uri="{C3380CC4-5D6E-409C-BE32-E72D297353CC}">
              <c16:uniqueId val="{00000002-DDA0-42CE-A880-9CE8C4BFDA6D}"/>
            </c:ext>
          </c:extLst>
        </c:ser>
        <c:ser>
          <c:idx val="2"/>
          <c:order val="2"/>
          <c:tx>
            <c:v>Intervention 29-Apr</c:v>
          </c:tx>
          <c:spPr>
            <a:ln w="28440">
              <a:noFill/>
            </a:ln>
          </c:spPr>
          <c:marker>
            <c:symbol val="none"/>
          </c:marker>
          <c:dPt>
            <c:idx val="75"/>
            <c:bubble3D val="0"/>
            <c:extLst>
              <c:ext xmlns:c16="http://schemas.microsoft.com/office/drawing/2014/chart" uri="{C3380CC4-5D6E-409C-BE32-E72D297353CC}">
                <c16:uniqueId val="{00000003-DDA0-42CE-A880-9CE8C4BFDA6D}"/>
              </c:ext>
            </c:extLst>
          </c:dPt>
          <c:dLbls>
            <c:dLbl>
              <c:idx val="75"/>
              <c:spPr/>
              <c:txPr>
                <a:bodyPr/>
                <a:lstStyle/>
                <a:p>
                  <a:pPr>
                    <a:defRPr/>
                  </a:pPr>
                  <a:endParaRPr lang="en-US"/>
                </a:p>
              </c:txPr>
              <c:dLblPos val="r"/>
              <c:showLegendKey val="0"/>
              <c:showVal val="0"/>
              <c:showCatName val="0"/>
              <c:showSerName val="1"/>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3-DDA0-42CE-A880-9CE8C4BFDA6D}"/>
                </c:ext>
              </c:extLst>
            </c:dLbl>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errBars>
            <c:errDir val="y"/>
            <c:errBarType val="minus"/>
            <c:errValType val="cust"/>
            <c:noEndCap val="1"/>
            <c:minus>
              <c:numRef>
                <c:f>Data!$J$10:$J$185</c:f>
                <c:numCache>
                  <c:formatCode>General</c:formatCode>
                  <c:ptCount val="1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16</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numCache>
              </c:numRef>
            </c:minus>
            <c:spPr>
              <a:ln w="12600">
                <a:solidFill>
                  <a:srgbClr val="C9A227"/>
                </a:solidFill>
                <a:prstDash val="dash"/>
                <a:round/>
              </a:ln>
            </c:spPr>
          </c:errBars>
          <c:cat>
            <c:numRef>
              <c:f>Data!$A$10:$A$185</c:f>
              <c:numCache>
                <c:formatCode>dd\-mmm\-yyyy</c:formatCode>
                <c:ptCount val="176"/>
                <c:pt idx="0">
                  <c:v>46027</c:v>
                </c:pt>
                <c:pt idx="1">
                  <c:v>46028</c:v>
                </c:pt>
                <c:pt idx="2">
                  <c:v>46029</c:v>
                </c:pt>
                <c:pt idx="3">
                  <c:v>46030</c:v>
                </c:pt>
                <c:pt idx="4">
                  <c:v>46031</c:v>
                </c:pt>
                <c:pt idx="5">
                  <c:v>46035</c:v>
                </c:pt>
                <c:pt idx="6">
                  <c:v>46036</c:v>
                </c:pt>
                <c:pt idx="7">
                  <c:v>46037</c:v>
                </c:pt>
                <c:pt idx="8">
                  <c:v>46038</c:v>
                </c:pt>
                <c:pt idx="9">
                  <c:v>46042</c:v>
                </c:pt>
                <c:pt idx="10">
                  <c:v>46043</c:v>
                </c:pt>
                <c:pt idx="11">
                  <c:v>46044</c:v>
                </c:pt>
                <c:pt idx="12">
                  <c:v>46045</c:v>
                </c:pt>
                <c:pt idx="13">
                  <c:v>46048</c:v>
                </c:pt>
                <c:pt idx="14">
                  <c:v>46049</c:v>
                </c:pt>
                <c:pt idx="15">
                  <c:v>46050</c:v>
                </c:pt>
                <c:pt idx="16">
                  <c:v>46051</c:v>
                </c:pt>
                <c:pt idx="17">
                  <c:v>46052</c:v>
                </c:pt>
                <c:pt idx="18">
                  <c:v>46055</c:v>
                </c:pt>
                <c:pt idx="19">
                  <c:v>46056</c:v>
                </c:pt>
                <c:pt idx="20">
                  <c:v>46057</c:v>
                </c:pt>
                <c:pt idx="21">
                  <c:v>46058</c:v>
                </c:pt>
                <c:pt idx="22">
                  <c:v>46059</c:v>
                </c:pt>
                <c:pt idx="23">
                  <c:v>46062</c:v>
                </c:pt>
                <c:pt idx="24">
                  <c:v>46063</c:v>
                </c:pt>
                <c:pt idx="25">
                  <c:v>46065</c:v>
                </c:pt>
                <c:pt idx="26">
                  <c:v>46066</c:v>
                </c:pt>
                <c:pt idx="27">
                  <c:v>46070</c:v>
                </c:pt>
                <c:pt idx="28">
                  <c:v>46071</c:v>
                </c:pt>
                <c:pt idx="29">
                  <c:v>46072</c:v>
                </c:pt>
                <c:pt idx="30">
                  <c:v>46073</c:v>
                </c:pt>
                <c:pt idx="31">
                  <c:v>46077</c:v>
                </c:pt>
                <c:pt idx="32">
                  <c:v>46078</c:v>
                </c:pt>
                <c:pt idx="33">
                  <c:v>46079</c:v>
                </c:pt>
                <c:pt idx="34">
                  <c:v>46080</c:v>
                </c:pt>
                <c:pt idx="35">
                  <c:v>46083</c:v>
                </c:pt>
                <c:pt idx="36">
                  <c:v>46084</c:v>
                </c:pt>
                <c:pt idx="37">
                  <c:v>46085</c:v>
                </c:pt>
                <c:pt idx="38">
                  <c:v>46086</c:v>
                </c:pt>
                <c:pt idx="39">
                  <c:v>46087</c:v>
                </c:pt>
                <c:pt idx="40">
                  <c:v>46090</c:v>
                </c:pt>
                <c:pt idx="41">
                  <c:v>46091</c:v>
                </c:pt>
                <c:pt idx="42">
                  <c:v>46092</c:v>
                </c:pt>
                <c:pt idx="43">
                  <c:v>46093</c:v>
                </c:pt>
                <c:pt idx="44">
                  <c:v>46094</c:v>
                </c:pt>
                <c:pt idx="45">
                  <c:v>46097</c:v>
                </c:pt>
                <c:pt idx="46">
                  <c:v>46098</c:v>
                </c:pt>
                <c:pt idx="47">
                  <c:v>46099</c:v>
                </c:pt>
                <c:pt idx="48">
                  <c:v>46100</c:v>
                </c:pt>
                <c:pt idx="49">
                  <c:v>46104</c:v>
                </c:pt>
                <c:pt idx="50">
                  <c:v>46105</c:v>
                </c:pt>
                <c:pt idx="51">
                  <c:v>46106</c:v>
                </c:pt>
                <c:pt idx="52">
                  <c:v>46107</c:v>
                </c:pt>
                <c:pt idx="53">
                  <c:v>46108</c:v>
                </c:pt>
                <c:pt idx="54">
                  <c:v>46111</c:v>
                </c:pt>
                <c:pt idx="55">
                  <c:v>46112</c:v>
                </c:pt>
                <c:pt idx="56">
                  <c:v>46113</c:v>
                </c:pt>
                <c:pt idx="57">
                  <c:v>46114</c:v>
                </c:pt>
                <c:pt idx="58">
                  <c:v>46118</c:v>
                </c:pt>
                <c:pt idx="59">
                  <c:v>46119</c:v>
                </c:pt>
                <c:pt idx="60">
                  <c:v>46120</c:v>
                </c:pt>
                <c:pt idx="61">
                  <c:v>46121</c:v>
                </c:pt>
                <c:pt idx="62">
                  <c:v>46122</c:v>
                </c:pt>
                <c:pt idx="63">
                  <c:v>46125</c:v>
                </c:pt>
                <c:pt idx="64">
                  <c:v>46126</c:v>
                </c:pt>
                <c:pt idx="65">
                  <c:v>46127</c:v>
                </c:pt>
                <c:pt idx="66">
                  <c:v>46128</c:v>
                </c:pt>
                <c:pt idx="67">
                  <c:v>46129</c:v>
                </c:pt>
                <c:pt idx="68">
                  <c:v>46132</c:v>
                </c:pt>
                <c:pt idx="69">
                  <c:v>46133</c:v>
                </c:pt>
                <c:pt idx="70">
                  <c:v>46134</c:v>
                </c:pt>
                <c:pt idx="71">
                  <c:v>46135</c:v>
                </c:pt>
                <c:pt idx="72">
                  <c:v>46136</c:v>
                </c:pt>
                <c:pt idx="73">
                  <c:v>46139</c:v>
                </c:pt>
                <c:pt idx="74">
                  <c:v>46140</c:v>
                </c:pt>
                <c:pt idx="75">
                  <c:v>46142</c:v>
                </c:pt>
                <c:pt idx="76">
                  <c:v>46143</c:v>
                </c:pt>
                <c:pt idx="77">
                  <c:v>46149</c:v>
                </c:pt>
                <c:pt idx="78">
                  <c:v>46150</c:v>
                </c:pt>
                <c:pt idx="79">
                  <c:v>46153</c:v>
                </c:pt>
                <c:pt idx="80">
                  <c:v>46154</c:v>
                </c:pt>
                <c:pt idx="81">
                  <c:v>46155</c:v>
                </c:pt>
                <c:pt idx="82">
                  <c:v>46156</c:v>
                </c:pt>
                <c:pt idx="83">
                  <c:v>46157</c:v>
                </c:pt>
                <c:pt idx="84">
                  <c:v>46160</c:v>
                </c:pt>
                <c:pt idx="85">
                  <c:v>46161</c:v>
                </c:pt>
                <c:pt idx="86">
                  <c:v>46162</c:v>
                </c:pt>
                <c:pt idx="87">
                  <c:v>46163</c:v>
                </c:pt>
                <c:pt idx="88">
                  <c:v>46164</c:v>
                </c:pt>
                <c:pt idx="89">
                  <c:v>46168</c:v>
                </c:pt>
                <c:pt idx="90">
                  <c:v>46169</c:v>
                </c:pt>
                <c:pt idx="91">
                  <c:v>46170</c:v>
                </c:pt>
                <c:pt idx="92">
                  <c:v>46171</c:v>
                </c:pt>
                <c:pt idx="93">
                  <c:v>46174</c:v>
                </c:pt>
                <c:pt idx="94">
                  <c:v>46175</c:v>
                </c:pt>
                <c:pt idx="95">
                  <c:v>46176</c:v>
                </c:pt>
                <c:pt idx="96">
                  <c:v>46177</c:v>
                </c:pt>
                <c:pt idx="97">
                  <c:v>46178</c:v>
                </c:pt>
                <c:pt idx="98">
                  <c:v>46181</c:v>
                </c:pt>
                <c:pt idx="99">
                  <c:v>46182</c:v>
                </c:pt>
                <c:pt idx="100">
                  <c:v>46183</c:v>
                </c:pt>
                <c:pt idx="101">
                  <c:v>46184</c:v>
                </c:pt>
                <c:pt idx="102">
                  <c:v>46185</c:v>
                </c:pt>
                <c:pt idx="103">
                  <c:v>46188</c:v>
                </c:pt>
                <c:pt idx="104">
                  <c:v>46189</c:v>
                </c:pt>
                <c:pt idx="105">
                  <c:v>46190</c:v>
                </c:pt>
                <c:pt idx="106">
                  <c:v>46191</c:v>
                </c:pt>
                <c:pt idx="107">
                  <c:v>46195</c:v>
                </c:pt>
                <c:pt idx="108">
                  <c:v>46196</c:v>
                </c:pt>
                <c:pt idx="109">
                  <c:v>46197</c:v>
                </c:pt>
                <c:pt idx="110">
                  <c:v>46198</c:v>
                </c:pt>
                <c:pt idx="111">
                  <c:v>46199</c:v>
                </c:pt>
                <c:pt idx="112">
                  <c:v>46202</c:v>
                </c:pt>
                <c:pt idx="113">
                  <c:v>46203</c:v>
                </c:pt>
                <c:pt idx="114">
                  <c:v>46204</c:v>
                </c:pt>
                <c:pt idx="115">
                  <c:v>46205</c:v>
                </c:pt>
                <c:pt idx="116">
                  <c:v>46209</c:v>
                </c:pt>
                <c:pt idx="117">
                  <c:v>46210</c:v>
                </c:pt>
                <c:pt idx="118">
                  <c:v>46211</c:v>
                </c:pt>
                <c:pt idx="119">
                  <c:v>46212</c:v>
                </c:pt>
                <c:pt idx="120">
                  <c:v>46213</c:v>
                </c:pt>
                <c:pt idx="121">
                  <c:v>46216</c:v>
                </c:pt>
                <c:pt idx="122">
                  <c:v>46217</c:v>
                </c:pt>
                <c:pt idx="123">
                  <c:v>46218</c:v>
                </c:pt>
                <c:pt idx="124">
                  <c:v>46219</c:v>
                </c:pt>
                <c:pt idx="125">
                  <c:v>46220</c:v>
                </c:pt>
                <c:pt idx="126">
                  <c:v>46224</c:v>
                </c:pt>
                <c:pt idx="127">
                  <c:v>46225</c:v>
                </c:pt>
                <c:pt idx="128">
                  <c:v>46226</c:v>
                </c:pt>
                <c:pt idx="129">
                  <c:v>46227</c:v>
                </c:pt>
                <c:pt idx="130">
                  <c:v>46230</c:v>
                </c:pt>
                <c:pt idx="131">
                  <c:v>46231</c:v>
                </c:pt>
                <c:pt idx="132">
                  <c:v>46232</c:v>
                </c:pt>
                <c:pt idx="133">
                  <c:v>46233</c:v>
                </c:pt>
                <c:pt idx="134">
                  <c:v>46234</c:v>
                </c:pt>
                <c:pt idx="135">
                  <c:v>46237</c:v>
                </c:pt>
                <c:pt idx="136">
                  <c:v>46238</c:v>
                </c:pt>
                <c:pt idx="137">
                  <c:v>46239</c:v>
                </c:pt>
                <c:pt idx="138">
                  <c:v>46240</c:v>
                </c:pt>
                <c:pt idx="139">
                  <c:v>46241</c:v>
                </c:pt>
                <c:pt idx="140">
                  <c:v>46244</c:v>
                </c:pt>
                <c:pt idx="141">
                  <c:v>46246</c:v>
                </c:pt>
                <c:pt idx="142">
                  <c:v>46247</c:v>
                </c:pt>
                <c:pt idx="143">
                  <c:v>46248</c:v>
                </c:pt>
                <c:pt idx="144">
                  <c:v>46251</c:v>
                </c:pt>
                <c:pt idx="145">
                  <c:v>46252</c:v>
                </c:pt>
                <c:pt idx="146">
                  <c:v>46253</c:v>
                </c:pt>
                <c:pt idx="147">
                  <c:v>46254</c:v>
                </c:pt>
                <c:pt idx="148">
                  <c:v>46255</c:v>
                </c:pt>
                <c:pt idx="149">
                  <c:v>46258</c:v>
                </c:pt>
                <c:pt idx="150">
                  <c:v>46259</c:v>
                </c:pt>
                <c:pt idx="151">
                  <c:v>46260</c:v>
                </c:pt>
                <c:pt idx="152">
                  <c:v>46261</c:v>
                </c:pt>
                <c:pt idx="153">
                  <c:v>46262</c:v>
                </c:pt>
                <c:pt idx="154">
                  <c:v>46265</c:v>
                </c:pt>
                <c:pt idx="155">
                  <c:v>46266</c:v>
                </c:pt>
                <c:pt idx="156">
                  <c:v>46267</c:v>
                </c:pt>
                <c:pt idx="157">
                  <c:v>46268</c:v>
                </c:pt>
                <c:pt idx="158">
                  <c:v>46269</c:v>
                </c:pt>
                <c:pt idx="159">
                  <c:v>46273</c:v>
                </c:pt>
                <c:pt idx="160">
                  <c:v>46274</c:v>
                </c:pt>
                <c:pt idx="161">
                  <c:v>46275</c:v>
                </c:pt>
                <c:pt idx="162">
                  <c:v>46276</c:v>
                </c:pt>
                <c:pt idx="163">
                  <c:v>46279</c:v>
                </c:pt>
                <c:pt idx="164">
                  <c:v>46280</c:v>
                </c:pt>
                <c:pt idx="165">
                  <c:v>46281</c:v>
                </c:pt>
                <c:pt idx="166">
                  <c:v>46282</c:v>
                </c:pt>
                <c:pt idx="167">
                  <c:v>46283</c:v>
                </c:pt>
                <c:pt idx="168">
                  <c:v>46289</c:v>
                </c:pt>
                <c:pt idx="169">
                  <c:v>46290</c:v>
                </c:pt>
                <c:pt idx="170">
                  <c:v>46293</c:v>
                </c:pt>
                <c:pt idx="171">
                  <c:v>46294</c:v>
                </c:pt>
                <c:pt idx="172">
                  <c:v>46295</c:v>
                </c:pt>
                <c:pt idx="173">
                  <c:v>46296</c:v>
                </c:pt>
                <c:pt idx="174">
                  <c:v>46297</c:v>
                </c:pt>
                <c:pt idx="175">
                  <c:v>46300</c:v>
                </c:pt>
              </c:numCache>
            </c:numRef>
          </c:cat>
          <c:val>
            <c:numRef>
              <c:f>Data!$I$10:$I$185</c:f>
              <c:numCache>
                <c:formatCode>0</c:formatCode>
                <c:ptCount val="1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166</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numCache>
            </c:numRef>
          </c:val>
          <c:smooth val="0"/>
          <c:extLst>
            <c:ext xmlns:c16="http://schemas.microsoft.com/office/drawing/2014/chart" uri="{C3380CC4-5D6E-409C-BE32-E72D297353CC}">
              <c16:uniqueId val="{00000004-DDA0-42CE-A880-9CE8C4BFDA6D}"/>
            </c:ext>
          </c:extLst>
        </c:ser>
        <c:ser>
          <c:idx val="3"/>
          <c:order val="3"/>
          <c:tx>
            <c:v>Intervention 30-Jul</c:v>
          </c:tx>
          <c:spPr>
            <a:ln w="28440">
              <a:noFill/>
            </a:ln>
          </c:spPr>
          <c:marker>
            <c:symbol val="none"/>
          </c:marker>
          <c:dPt>
            <c:idx val="133"/>
            <c:bubble3D val="0"/>
            <c:extLst>
              <c:ext xmlns:c16="http://schemas.microsoft.com/office/drawing/2014/chart" uri="{C3380CC4-5D6E-409C-BE32-E72D297353CC}">
                <c16:uniqueId val="{00000005-DDA0-42CE-A880-9CE8C4BFDA6D}"/>
              </c:ext>
            </c:extLst>
          </c:dPt>
          <c:dLbls>
            <c:dLbl>
              <c:idx val="133"/>
              <c:spPr/>
              <c:txPr>
                <a:bodyPr/>
                <a:lstStyle/>
                <a:p>
                  <a:pPr>
                    <a:defRPr/>
                  </a:pPr>
                  <a:endParaRPr lang="en-US"/>
                </a:p>
              </c:txPr>
              <c:dLblPos val="r"/>
              <c:showLegendKey val="0"/>
              <c:showVal val="0"/>
              <c:showCatName val="0"/>
              <c:showSerName val="1"/>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5-DDA0-42CE-A880-9CE8C4BFDA6D}"/>
                </c:ext>
              </c:extLst>
            </c:dLbl>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errBars>
            <c:errDir val="y"/>
            <c:errBarType val="minus"/>
            <c:errValType val="cust"/>
            <c:noEndCap val="1"/>
            <c:minus>
              <c:numRef>
                <c:f>Data!$L$10:$L$185</c:f>
                <c:numCache>
                  <c:formatCode>General</c:formatCode>
                  <c:ptCount val="1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16</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numCache>
              </c:numRef>
            </c:minus>
            <c:spPr>
              <a:ln w="12600">
                <a:solidFill>
                  <a:srgbClr val="C9A227"/>
                </a:solidFill>
                <a:prstDash val="dash"/>
                <a:round/>
              </a:ln>
            </c:spPr>
          </c:errBars>
          <c:cat>
            <c:numRef>
              <c:f>Data!$A$10:$A$185</c:f>
              <c:numCache>
                <c:formatCode>dd\-mmm\-yyyy</c:formatCode>
                <c:ptCount val="176"/>
                <c:pt idx="0">
                  <c:v>46027</c:v>
                </c:pt>
                <c:pt idx="1">
                  <c:v>46028</c:v>
                </c:pt>
                <c:pt idx="2">
                  <c:v>46029</c:v>
                </c:pt>
                <c:pt idx="3">
                  <c:v>46030</c:v>
                </c:pt>
                <c:pt idx="4">
                  <c:v>46031</c:v>
                </c:pt>
                <c:pt idx="5">
                  <c:v>46035</c:v>
                </c:pt>
                <c:pt idx="6">
                  <c:v>46036</c:v>
                </c:pt>
                <c:pt idx="7">
                  <c:v>46037</c:v>
                </c:pt>
                <c:pt idx="8">
                  <c:v>46038</c:v>
                </c:pt>
                <c:pt idx="9">
                  <c:v>46042</c:v>
                </c:pt>
                <c:pt idx="10">
                  <c:v>46043</c:v>
                </c:pt>
                <c:pt idx="11">
                  <c:v>46044</c:v>
                </c:pt>
                <c:pt idx="12">
                  <c:v>46045</c:v>
                </c:pt>
                <c:pt idx="13">
                  <c:v>46048</c:v>
                </c:pt>
                <c:pt idx="14">
                  <c:v>46049</c:v>
                </c:pt>
                <c:pt idx="15">
                  <c:v>46050</c:v>
                </c:pt>
                <c:pt idx="16">
                  <c:v>46051</c:v>
                </c:pt>
                <c:pt idx="17">
                  <c:v>46052</c:v>
                </c:pt>
                <c:pt idx="18">
                  <c:v>46055</c:v>
                </c:pt>
                <c:pt idx="19">
                  <c:v>46056</c:v>
                </c:pt>
                <c:pt idx="20">
                  <c:v>46057</c:v>
                </c:pt>
                <c:pt idx="21">
                  <c:v>46058</c:v>
                </c:pt>
                <c:pt idx="22">
                  <c:v>46059</c:v>
                </c:pt>
                <c:pt idx="23">
                  <c:v>46062</c:v>
                </c:pt>
                <c:pt idx="24">
                  <c:v>46063</c:v>
                </c:pt>
                <c:pt idx="25">
                  <c:v>46065</c:v>
                </c:pt>
                <c:pt idx="26">
                  <c:v>46066</c:v>
                </c:pt>
                <c:pt idx="27">
                  <c:v>46070</c:v>
                </c:pt>
                <c:pt idx="28">
                  <c:v>46071</c:v>
                </c:pt>
                <c:pt idx="29">
                  <c:v>46072</c:v>
                </c:pt>
                <c:pt idx="30">
                  <c:v>46073</c:v>
                </c:pt>
                <c:pt idx="31">
                  <c:v>46077</c:v>
                </c:pt>
                <c:pt idx="32">
                  <c:v>46078</c:v>
                </c:pt>
                <c:pt idx="33">
                  <c:v>46079</c:v>
                </c:pt>
                <c:pt idx="34">
                  <c:v>46080</c:v>
                </c:pt>
                <c:pt idx="35">
                  <c:v>46083</c:v>
                </c:pt>
                <c:pt idx="36">
                  <c:v>46084</c:v>
                </c:pt>
                <c:pt idx="37">
                  <c:v>46085</c:v>
                </c:pt>
                <c:pt idx="38">
                  <c:v>46086</c:v>
                </c:pt>
                <c:pt idx="39">
                  <c:v>46087</c:v>
                </c:pt>
                <c:pt idx="40">
                  <c:v>46090</c:v>
                </c:pt>
                <c:pt idx="41">
                  <c:v>46091</c:v>
                </c:pt>
                <c:pt idx="42">
                  <c:v>46092</c:v>
                </c:pt>
                <c:pt idx="43">
                  <c:v>46093</c:v>
                </c:pt>
                <c:pt idx="44">
                  <c:v>46094</c:v>
                </c:pt>
                <c:pt idx="45">
                  <c:v>46097</c:v>
                </c:pt>
                <c:pt idx="46">
                  <c:v>46098</c:v>
                </c:pt>
                <c:pt idx="47">
                  <c:v>46099</c:v>
                </c:pt>
                <c:pt idx="48">
                  <c:v>46100</c:v>
                </c:pt>
                <c:pt idx="49">
                  <c:v>46104</c:v>
                </c:pt>
                <c:pt idx="50">
                  <c:v>46105</c:v>
                </c:pt>
                <c:pt idx="51">
                  <c:v>46106</c:v>
                </c:pt>
                <c:pt idx="52">
                  <c:v>46107</c:v>
                </c:pt>
                <c:pt idx="53">
                  <c:v>46108</c:v>
                </c:pt>
                <c:pt idx="54">
                  <c:v>46111</c:v>
                </c:pt>
                <c:pt idx="55">
                  <c:v>46112</c:v>
                </c:pt>
                <c:pt idx="56">
                  <c:v>46113</c:v>
                </c:pt>
                <c:pt idx="57">
                  <c:v>46114</c:v>
                </c:pt>
                <c:pt idx="58">
                  <c:v>46118</c:v>
                </c:pt>
                <c:pt idx="59">
                  <c:v>46119</c:v>
                </c:pt>
                <c:pt idx="60">
                  <c:v>46120</c:v>
                </c:pt>
                <c:pt idx="61">
                  <c:v>46121</c:v>
                </c:pt>
                <c:pt idx="62">
                  <c:v>46122</c:v>
                </c:pt>
                <c:pt idx="63">
                  <c:v>46125</c:v>
                </c:pt>
                <c:pt idx="64">
                  <c:v>46126</c:v>
                </c:pt>
                <c:pt idx="65">
                  <c:v>46127</c:v>
                </c:pt>
                <c:pt idx="66">
                  <c:v>46128</c:v>
                </c:pt>
                <c:pt idx="67">
                  <c:v>46129</c:v>
                </c:pt>
                <c:pt idx="68">
                  <c:v>46132</c:v>
                </c:pt>
                <c:pt idx="69">
                  <c:v>46133</c:v>
                </c:pt>
                <c:pt idx="70">
                  <c:v>46134</c:v>
                </c:pt>
                <c:pt idx="71">
                  <c:v>46135</c:v>
                </c:pt>
                <c:pt idx="72">
                  <c:v>46136</c:v>
                </c:pt>
                <c:pt idx="73">
                  <c:v>46139</c:v>
                </c:pt>
                <c:pt idx="74">
                  <c:v>46140</c:v>
                </c:pt>
                <c:pt idx="75">
                  <c:v>46142</c:v>
                </c:pt>
                <c:pt idx="76">
                  <c:v>46143</c:v>
                </c:pt>
                <c:pt idx="77">
                  <c:v>46149</c:v>
                </c:pt>
                <c:pt idx="78">
                  <c:v>46150</c:v>
                </c:pt>
                <c:pt idx="79">
                  <c:v>46153</c:v>
                </c:pt>
                <c:pt idx="80">
                  <c:v>46154</c:v>
                </c:pt>
                <c:pt idx="81">
                  <c:v>46155</c:v>
                </c:pt>
                <c:pt idx="82">
                  <c:v>46156</c:v>
                </c:pt>
                <c:pt idx="83">
                  <c:v>46157</c:v>
                </c:pt>
                <c:pt idx="84">
                  <c:v>46160</c:v>
                </c:pt>
                <c:pt idx="85">
                  <c:v>46161</c:v>
                </c:pt>
                <c:pt idx="86">
                  <c:v>46162</c:v>
                </c:pt>
                <c:pt idx="87">
                  <c:v>46163</c:v>
                </c:pt>
                <c:pt idx="88">
                  <c:v>46164</c:v>
                </c:pt>
                <c:pt idx="89">
                  <c:v>46168</c:v>
                </c:pt>
                <c:pt idx="90">
                  <c:v>46169</c:v>
                </c:pt>
                <c:pt idx="91">
                  <c:v>46170</c:v>
                </c:pt>
                <c:pt idx="92">
                  <c:v>46171</c:v>
                </c:pt>
                <c:pt idx="93">
                  <c:v>46174</c:v>
                </c:pt>
                <c:pt idx="94">
                  <c:v>46175</c:v>
                </c:pt>
                <c:pt idx="95">
                  <c:v>46176</c:v>
                </c:pt>
                <c:pt idx="96">
                  <c:v>46177</c:v>
                </c:pt>
                <c:pt idx="97">
                  <c:v>46178</c:v>
                </c:pt>
                <c:pt idx="98">
                  <c:v>46181</c:v>
                </c:pt>
                <c:pt idx="99">
                  <c:v>46182</c:v>
                </c:pt>
                <c:pt idx="100">
                  <c:v>46183</c:v>
                </c:pt>
                <c:pt idx="101">
                  <c:v>46184</c:v>
                </c:pt>
                <c:pt idx="102">
                  <c:v>46185</c:v>
                </c:pt>
                <c:pt idx="103">
                  <c:v>46188</c:v>
                </c:pt>
                <c:pt idx="104">
                  <c:v>46189</c:v>
                </c:pt>
                <c:pt idx="105">
                  <c:v>46190</c:v>
                </c:pt>
                <c:pt idx="106">
                  <c:v>46191</c:v>
                </c:pt>
                <c:pt idx="107">
                  <c:v>46195</c:v>
                </c:pt>
                <c:pt idx="108">
                  <c:v>46196</c:v>
                </c:pt>
                <c:pt idx="109">
                  <c:v>46197</c:v>
                </c:pt>
                <c:pt idx="110">
                  <c:v>46198</c:v>
                </c:pt>
                <c:pt idx="111">
                  <c:v>46199</c:v>
                </c:pt>
                <c:pt idx="112">
                  <c:v>46202</c:v>
                </c:pt>
                <c:pt idx="113">
                  <c:v>46203</c:v>
                </c:pt>
                <c:pt idx="114">
                  <c:v>46204</c:v>
                </c:pt>
                <c:pt idx="115">
                  <c:v>46205</c:v>
                </c:pt>
                <c:pt idx="116">
                  <c:v>46209</c:v>
                </c:pt>
                <c:pt idx="117">
                  <c:v>46210</c:v>
                </c:pt>
                <c:pt idx="118">
                  <c:v>46211</c:v>
                </c:pt>
                <c:pt idx="119">
                  <c:v>46212</c:v>
                </c:pt>
                <c:pt idx="120">
                  <c:v>46213</c:v>
                </c:pt>
                <c:pt idx="121">
                  <c:v>46216</c:v>
                </c:pt>
                <c:pt idx="122">
                  <c:v>46217</c:v>
                </c:pt>
                <c:pt idx="123">
                  <c:v>46218</c:v>
                </c:pt>
                <c:pt idx="124">
                  <c:v>46219</c:v>
                </c:pt>
                <c:pt idx="125">
                  <c:v>46220</c:v>
                </c:pt>
                <c:pt idx="126">
                  <c:v>46224</c:v>
                </c:pt>
                <c:pt idx="127">
                  <c:v>46225</c:v>
                </c:pt>
                <c:pt idx="128">
                  <c:v>46226</c:v>
                </c:pt>
                <c:pt idx="129">
                  <c:v>46227</c:v>
                </c:pt>
                <c:pt idx="130">
                  <c:v>46230</c:v>
                </c:pt>
                <c:pt idx="131">
                  <c:v>46231</c:v>
                </c:pt>
                <c:pt idx="132">
                  <c:v>46232</c:v>
                </c:pt>
                <c:pt idx="133">
                  <c:v>46233</c:v>
                </c:pt>
                <c:pt idx="134">
                  <c:v>46234</c:v>
                </c:pt>
                <c:pt idx="135">
                  <c:v>46237</c:v>
                </c:pt>
                <c:pt idx="136">
                  <c:v>46238</c:v>
                </c:pt>
                <c:pt idx="137">
                  <c:v>46239</c:v>
                </c:pt>
                <c:pt idx="138">
                  <c:v>46240</c:v>
                </c:pt>
                <c:pt idx="139">
                  <c:v>46241</c:v>
                </c:pt>
                <c:pt idx="140">
                  <c:v>46244</c:v>
                </c:pt>
                <c:pt idx="141">
                  <c:v>46246</c:v>
                </c:pt>
                <c:pt idx="142">
                  <c:v>46247</c:v>
                </c:pt>
                <c:pt idx="143">
                  <c:v>46248</c:v>
                </c:pt>
                <c:pt idx="144">
                  <c:v>46251</c:v>
                </c:pt>
                <c:pt idx="145">
                  <c:v>46252</c:v>
                </c:pt>
                <c:pt idx="146">
                  <c:v>46253</c:v>
                </c:pt>
                <c:pt idx="147">
                  <c:v>46254</c:v>
                </c:pt>
                <c:pt idx="148">
                  <c:v>46255</c:v>
                </c:pt>
                <c:pt idx="149">
                  <c:v>46258</c:v>
                </c:pt>
                <c:pt idx="150">
                  <c:v>46259</c:v>
                </c:pt>
                <c:pt idx="151">
                  <c:v>46260</c:v>
                </c:pt>
                <c:pt idx="152">
                  <c:v>46261</c:v>
                </c:pt>
                <c:pt idx="153">
                  <c:v>46262</c:v>
                </c:pt>
                <c:pt idx="154">
                  <c:v>46265</c:v>
                </c:pt>
                <c:pt idx="155">
                  <c:v>46266</c:v>
                </c:pt>
                <c:pt idx="156">
                  <c:v>46267</c:v>
                </c:pt>
                <c:pt idx="157">
                  <c:v>46268</c:v>
                </c:pt>
                <c:pt idx="158">
                  <c:v>46269</c:v>
                </c:pt>
                <c:pt idx="159">
                  <c:v>46273</c:v>
                </c:pt>
                <c:pt idx="160">
                  <c:v>46274</c:v>
                </c:pt>
                <c:pt idx="161">
                  <c:v>46275</c:v>
                </c:pt>
                <c:pt idx="162">
                  <c:v>46276</c:v>
                </c:pt>
                <c:pt idx="163">
                  <c:v>46279</c:v>
                </c:pt>
                <c:pt idx="164">
                  <c:v>46280</c:v>
                </c:pt>
                <c:pt idx="165">
                  <c:v>46281</c:v>
                </c:pt>
                <c:pt idx="166">
                  <c:v>46282</c:v>
                </c:pt>
                <c:pt idx="167">
                  <c:v>46283</c:v>
                </c:pt>
                <c:pt idx="168">
                  <c:v>46289</c:v>
                </c:pt>
                <c:pt idx="169">
                  <c:v>46290</c:v>
                </c:pt>
                <c:pt idx="170">
                  <c:v>46293</c:v>
                </c:pt>
                <c:pt idx="171">
                  <c:v>46294</c:v>
                </c:pt>
                <c:pt idx="172">
                  <c:v>46295</c:v>
                </c:pt>
                <c:pt idx="173">
                  <c:v>46296</c:v>
                </c:pt>
                <c:pt idx="174">
                  <c:v>46297</c:v>
                </c:pt>
                <c:pt idx="175">
                  <c:v>46300</c:v>
                </c:pt>
              </c:numCache>
            </c:numRef>
          </c:cat>
          <c:val>
            <c:numRef>
              <c:f>Data!$K$10:$K$185</c:f>
              <c:numCache>
                <c:formatCode>0</c:formatCode>
                <c:ptCount val="1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166</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numCache>
            </c:numRef>
          </c:val>
          <c:smooth val="0"/>
          <c:extLst>
            <c:ext xmlns:c16="http://schemas.microsoft.com/office/drawing/2014/chart" uri="{C3380CC4-5D6E-409C-BE32-E72D297353CC}">
              <c16:uniqueId val="{00000006-DDA0-42CE-A880-9CE8C4BFDA6D}"/>
            </c:ext>
          </c:extLst>
        </c:ser>
        <c:dLbls>
          <c:showLegendKey val="0"/>
          <c:showVal val="0"/>
          <c:showCatName val="0"/>
          <c:showSerName val="0"/>
          <c:showPercent val="0"/>
          <c:showBubbleSize val="0"/>
        </c:dLbls>
        <c:hiLowLines>
          <c:spPr>
            <a:ln w="0">
              <a:noFill/>
            </a:ln>
          </c:spPr>
        </c:hiLowLines>
        <c:marker val="1"/>
        <c:smooth val="0"/>
        <c:axId val="42482344"/>
        <c:axId val="9913542"/>
      </c:lineChart>
      <c:lineChart>
        <c:grouping val="standard"/>
        <c:varyColors val="0"/>
        <c:ser>
          <c:idx val="4"/>
          <c:order val="4"/>
          <c:tx>
            <c:v>US–Japan 10Y spread, bp (RHS)</c:v>
          </c:tx>
          <c:spPr>
            <a:ln w="19050">
              <a:solidFill>
                <a:srgbClr val="9A9A9A"/>
              </a:solidFill>
              <a:round/>
            </a:ln>
          </c:spPr>
          <c:marker>
            <c:symbol val="none"/>
          </c:marker>
          <c:dLbls>
            <c:spPr>
              <a:noFill/>
              <a:ln>
                <a:noFill/>
              </a:ln>
              <a:effectLst/>
            </c:sp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numRef>
              <c:f>Data!$A$10:$A$185</c:f>
              <c:numCache>
                <c:formatCode>dd\-mmm\-yyyy</c:formatCode>
                <c:ptCount val="176"/>
                <c:pt idx="0">
                  <c:v>46027</c:v>
                </c:pt>
                <c:pt idx="1">
                  <c:v>46028</c:v>
                </c:pt>
                <c:pt idx="2">
                  <c:v>46029</c:v>
                </c:pt>
                <c:pt idx="3">
                  <c:v>46030</c:v>
                </c:pt>
                <c:pt idx="4">
                  <c:v>46031</c:v>
                </c:pt>
                <c:pt idx="5">
                  <c:v>46035</c:v>
                </c:pt>
                <c:pt idx="6">
                  <c:v>46036</c:v>
                </c:pt>
                <c:pt idx="7">
                  <c:v>46037</c:v>
                </c:pt>
                <c:pt idx="8">
                  <c:v>46038</c:v>
                </c:pt>
                <c:pt idx="9">
                  <c:v>46042</c:v>
                </c:pt>
                <c:pt idx="10">
                  <c:v>46043</c:v>
                </c:pt>
                <c:pt idx="11">
                  <c:v>46044</c:v>
                </c:pt>
                <c:pt idx="12">
                  <c:v>46045</c:v>
                </c:pt>
                <c:pt idx="13">
                  <c:v>46048</c:v>
                </c:pt>
                <c:pt idx="14">
                  <c:v>46049</c:v>
                </c:pt>
                <c:pt idx="15">
                  <c:v>46050</c:v>
                </c:pt>
                <c:pt idx="16">
                  <c:v>46051</c:v>
                </c:pt>
                <c:pt idx="17">
                  <c:v>46052</c:v>
                </c:pt>
                <c:pt idx="18">
                  <c:v>46055</c:v>
                </c:pt>
                <c:pt idx="19">
                  <c:v>46056</c:v>
                </c:pt>
                <c:pt idx="20">
                  <c:v>46057</c:v>
                </c:pt>
                <c:pt idx="21">
                  <c:v>46058</c:v>
                </c:pt>
                <c:pt idx="22">
                  <c:v>46059</c:v>
                </c:pt>
                <c:pt idx="23">
                  <c:v>46062</c:v>
                </c:pt>
                <c:pt idx="24">
                  <c:v>46063</c:v>
                </c:pt>
                <c:pt idx="25">
                  <c:v>46065</c:v>
                </c:pt>
                <c:pt idx="26">
                  <c:v>46066</c:v>
                </c:pt>
                <c:pt idx="27">
                  <c:v>46070</c:v>
                </c:pt>
                <c:pt idx="28">
                  <c:v>46071</c:v>
                </c:pt>
                <c:pt idx="29">
                  <c:v>46072</c:v>
                </c:pt>
                <c:pt idx="30">
                  <c:v>46073</c:v>
                </c:pt>
                <c:pt idx="31">
                  <c:v>46077</c:v>
                </c:pt>
                <c:pt idx="32">
                  <c:v>46078</c:v>
                </c:pt>
                <c:pt idx="33">
                  <c:v>46079</c:v>
                </c:pt>
                <c:pt idx="34">
                  <c:v>46080</c:v>
                </c:pt>
                <c:pt idx="35">
                  <c:v>46083</c:v>
                </c:pt>
                <c:pt idx="36">
                  <c:v>46084</c:v>
                </c:pt>
                <c:pt idx="37">
                  <c:v>46085</c:v>
                </c:pt>
                <c:pt idx="38">
                  <c:v>46086</c:v>
                </c:pt>
                <c:pt idx="39">
                  <c:v>46087</c:v>
                </c:pt>
                <c:pt idx="40">
                  <c:v>46090</c:v>
                </c:pt>
                <c:pt idx="41">
                  <c:v>46091</c:v>
                </c:pt>
                <c:pt idx="42">
                  <c:v>46092</c:v>
                </c:pt>
                <c:pt idx="43">
                  <c:v>46093</c:v>
                </c:pt>
                <c:pt idx="44">
                  <c:v>46094</c:v>
                </c:pt>
                <c:pt idx="45">
                  <c:v>46097</c:v>
                </c:pt>
                <c:pt idx="46">
                  <c:v>46098</c:v>
                </c:pt>
                <c:pt idx="47">
                  <c:v>46099</c:v>
                </c:pt>
                <c:pt idx="48">
                  <c:v>46100</c:v>
                </c:pt>
                <c:pt idx="49">
                  <c:v>46104</c:v>
                </c:pt>
                <c:pt idx="50">
                  <c:v>46105</c:v>
                </c:pt>
                <c:pt idx="51">
                  <c:v>46106</c:v>
                </c:pt>
                <c:pt idx="52">
                  <c:v>46107</c:v>
                </c:pt>
                <c:pt idx="53">
                  <c:v>46108</c:v>
                </c:pt>
                <c:pt idx="54">
                  <c:v>46111</c:v>
                </c:pt>
                <c:pt idx="55">
                  <c:v>46112</c:v>
                </c:pt>
                <c:pt idx="56">
                  <c:v>46113</c:v>
                </c:pt>
                <c:pt idx="57">
                  <c:v>46114</c:v>
                </c:pt>
                <c:pt idx="58">
                  <c:v>46118</c:v>
                </c:pt>
                <c:pt idx="59">
                  <c:v>46119</c:v>
                </c:pt>
                <c:pt idx="60">
                  <c:v>46120</c:v>
                </c:pt>
                <c:pt idx="61">
                  <c:v>46121</c:v>
                </c:pt>
                <c:pt idx="62">
                  <c:v>46122</c:v>
                </c:pt>
                <c:pt idx="63">
                  <c:v>46125</c:v>
                </c:pt>
                <c:pt idx="64">
                  <c:v>46126</c:v>
                </c:pt>
                <c:pt idx="65">
                  <c:v>46127</c:v>
                </c:pt>
                <c:pt idx="66">
                  <c:v>46128</c:v>
                </c:pt>
                <c:pt idx="67">
                  <c:v>46129</c:v>
                </c:pt>
                <c:pt idx="68">
                  <c:v>46132</c:v>
                </c:pt>
                <c:pt idx="69">
                  <c:v>46133</c:v>
                </c:pt>
                <c:pt idx="70">
                  <c:v>46134</c:v>
                </c:pt>
                <c:pt idx="71">
                  <c:v>46135</c:v>
                </c:pt>
                <c:pt idx="72">
                  <c:v>46136</c:v>
                </c:pt>
                <c:pt idx="73">
                  <c:v>46139</c:v>
                </c:pt>
                <c:pt idx="74">
                  <c:v>46140</c:v>
                </c:pt>
                <c:pt idx="75">
                  <c:v>46142</c:v>
                </c:pt>
                <c:pt idx="76">
                  <c:v>46143</c:v>
                </c:pt>
                <c:pt idx="77">
                  <c:v>46149</c:v>
                </c:pt>
                <c:pt idx="78">
                  <c:v>46150</c:v>
                </c:pt>
                <c:pt idx="79">
                  <c:v>46153</c:v>
                </c:pt>
                <c:pt idx="80">
                  <c:v>46154</c:v>
                </c:pt>
                <c:pt idx="81">
                  <c:v>46155</c:v>
                </c:pt>
                <c:pt idx="82">
                  <c:v>46156</c:v>
                </c:pt>
                <c:pt idx="83">
                  <c:v>46157</c:v>
                </c:pt>
                <c:pt idx="84">
                  <c:v>46160</c:v>
                </c:pt>
                <c:pt idx="85">
                  <c:v>46161</c:v>
                </c:pt>
                <c:pt idx="86">
                  <c:v>46162</c:v>
                </c:pt>
                <c:pt idx="87">
                  <c:v>46163</c:v>
                </c:pt>
                <c:pt idx="88">
                  <c:v>46164</c:v>
                </c:pt>
                <c:pt idx="89">
                  <c:v>46168</c:v>
                </c:pt>
                <c:pt idx="90">
                  <c:v>46169</c:v>
                </c:pt>
                <c:pt idx="91">
                  <c:v>46170</c:v>
                </c:pt>
                <c:pt idx="92">
                  <c:v>46171</c:v>
                </c:pt>
                <c:pt idx="93">
                  <c:v>46174</c:v>
                </c:pt>
                <c:pt idx="94">
                  <c:v>46175</c:v>
                </c:pt>
                <c:pt idx="95">
                  <c:v>46176</c:v>
                </c:pt>
                <c:pt idx="96">
                  <c:v>46177</c:v>
                </c:pt>
                <c:pt idx="97">
                  <c:v>46178</c:v>
                </c:pt>
                <c:pt idx="98">
                  <c:v>46181</c:v>
                </c:pt>
                <c:pt idx="99">
                  <c:v>46182</c:v>
                </c:pt>
                <c:pt idx="100">
                  <c:v>46183</c:v>
                </c:pt>
                <c:pt idx="101">
                  <c:v>46184</c:v>
                </c:pt>
                <c:pt idx="102">
                  <c:v>46185</c:v>
                </c:pt>
                <c:pt idx="103">
                  <c:v>46188</c:v>
                </c:pt>
                <c:pt idx="104">
                  <c:v>46189</c:v>
                </c:pt>
                <c:pt idx="105">
                  <c:v>46190</c:v>
                </c:pt>
                <c:pt idx="106">
                  <c:v>46191</c:v>
                </c:pt>
                <c:pt idx="107">
                  <c:v>46195</c:v>
                </c:pt>
                <c:pt idx="108">
                  <c:v>46196</c:v>
                </c:pt>
                <c:pt idx="109">
                  <c:v>46197</c:v>
                </c:pt>
                <c:pt idx="110">
                  <c:v>46198</c:v>
                </c:pt>
                <c:pt idx="111">
                  <c:v>46199</c:v>
                </c:pt>
                <c:pt idx="112">
                  <c:v>46202</c:v>
                </c:pt>
                <c:pt idx="113">
                  <c:v>46203</c:v>
                </c:pt>
                <c:pt idx="114">
                  <c:v>46204</c:v>
                </c:pt>
                <c:pt idx="115">
                  <c:v>46205</c:v>
                </c:pt>
                <c:pt idx="116">
                  <c:v>46209</c:v>
                </c:pt>
                <c:pt idx="117">
                  <c:v>46210</c:v>
                </c:pt>
                <c:pt idx="118">
                  <c:v>46211</c:v>
                </c:pt>
                <c:pt idx="119">
                  <c:v>46212</c:v>
                </c:pt>
                <c:pt idx="120">
                  <c:v>46213</c:v>
                </c:pt>
                <c:pt idx="121">
                  <c:v>46216</c:v>
                </c:pt>
                <c:pt idx="122">
                  <c:v>46217</c:v>
                </c:pt>
                <c:pt idx="123">
                  <c:v>46218</c:v>
                </c:pt>
                <c:pt idx="124">
                  <c:v>46219</c:v>
                </c:pt>
                <c:pt idx="125">
                  <c:v>46220</c:v>
                </c:pt>
                <c:pt idx="126">
                  <c:v>46224</c:v>
                </c:pt>
                <c:pt idx="127">
                  <c:v>46225</c:v>
                </c:pt>
                <c:pt idx="128">
                  <c:v>46226</c:v>
                </c:pt>
                <c:pt idx="129">
                  <c:v>46227</c:v>
                </c:pt>
                <c:pt idx="130">
                  <c:v>46230</c:v>
                </c:pt>
                <c:pt idx="131">
                  <c:v>46231</c:v>
                </c:pt>
                <c:pt idx="132">
                  <c:v>46232</c:v>
                </c:pt>
                <c:pt idx="133">
                  <c:v>46233</c:v>
                </c:pt>
                <c:pt idx="134">
                  <c:v>46234</c:v>
                </c:pt>
                <c:pt idx="135">
                  <c:v>46237</c:v>
                </c:pt>
                <c:pt idx="136">
                  <c:v>46238</c:v>
                </c:pt>
                <c:pt idx="137">
                  <c:v>46239</c:v>
                </c:pt>
                <c:pt idx="138">
                  <c:v>46240</c:v>
                </c:pt>
                <c:pt idx="139">
                  <c:v>46241</c:v>
                </c:pt>
                <c:pt idx="140">
                  <c:v>46244</c:v>
                </c:pt>
                <c:pt idx="141">
                  <c:v>46246</c:v>
                </c:pt>
                <c:pt idx="142">
                  <c:v>46247</c:v>
                </c:pt>
                <c:pt idx="143">
                  <c:v>46248</c:v>
                </c:pt>
                <c:pt idx="144">
                  <c:v>46251</c:v>
                </c:pt>
                <c:pt idx="145">
                  <c:v>46252</c:v>
                </c:pt>
                <c:pt idx="146">
                  <c:v>46253</c:v>
                </c:pt>
                <c:pt idx="147">
                  <c:v>46254</c:v>
                </c:pt>
                <c:pt idx="148">
                  <c:v>46255</c:v>
                </c:pt>
                <c:pt idx="149">
                  <c:v>46258</c:v>
                </c:pt>
                <c:pt idx="150">
                  <c:v>46259</c:v>
                </c:pt>
                <c:pt idx="151">
                  <c:v>46260</c:v>
                </c:pt>
                <c:pt idx="152">
                  <c:v>46261</c:v>
                </c:pt>
                <c:pt idx="153">
                  <c:v>46262</c:v>
                </c:pt>
                <c:pt idx="154">
                  <c:v>46265</c:v>
                </c:pt>
                <c:pt idx="155">
                  <c:v>46266</c:v>
                </c:pt>
                <c:pt idx="156">
                  <c:v>46267</c:v>
                </c:pt>
                <c:pt idx="157">
                  <c:v>46268</c:v>
                </c:pt>
                <c:pt idx="158">
                  <c:v>46269</c:v>
                </c:pt>
                <c:pt idx="159">
                  <c:v>46273</c:v>
                </c:pt>
                <c:pt idx="160">
                  <c:v>46274</c:v>
                </c:pt>
                <c:pt idx="161">
                  <c:v>46275</c:v>
                </c:pt>
                <c:pt idx="162">
                  <c:v>46276</c:v>
                </c:pt>
                <c:pt idx="163">
                  <c:v>46279</c:v>
                </c:pt>
                <c:pt idx="164">
                  <c:v>46280</c:v>
                </c:pt>
                <c:pt idx="165">
                  <c:v>46281</c:v>
                </c:pt>
                <c:pt idx="166">
                  <c:v>46282</c:v>
                </c:pt>
                <c:pt idx="167">
                  <c:v>46283</c:v>
                </c:pt>
                <c:pt idx="168">
                  <c:v>46289</c:v>
                </c:pt>
                <c:pt idx="169">
                  <c:v>46290</c:v>
                </c:pt>
                <c:pt idx="170">
                  <c:v>46293</c:v>
                </c:pt>
                <c:pt idx="171">
                  <c:v>46294</c:v>
                </c:pt>
                <c:pt idx="172">
                  <c:v>46295</c:v>
                </c:pt>
                <c:pt idx="173">
                  <c:v>46296</c:v>
                </c:pt>
                <c:pt idx="174">
                  <c:v>46297</c:v>
                </c:pt>
                <c:pt idx="175">
                  <c:v>46300</c:v>
                </c:pt>
              </c:numCache>
            </c:numRef>
          </c:cat>
          <c:val>
            <c:numRef>
              <c:f>Data!$E$10:$E$185</c:f>
              <c:numCache>
                <c:formatCode>0.0</c:formatCode>
                <c:ptCount val="176"/>
                <c:pt idx="0">
                  <c:v>133.07999999999998</c:v>
                </c:pt>
                <c:pt idx="1">
                  <c:v>133.32000000000002</c:v>
                </c:pt>
                <c:pt idx="2">
                  <c:v>134.94999999999999</c:v>
                </c:pt>
                <c:pt idx="3">
                  <c:v>141.81000000000003</c:v>
                </c:pt>
                <c:pt idx="4">
                  <c:v>144.20999999999998</c:v>
                </c:pt>
                <c:pt idx="5">
                  <c:v>137.23999999999998</c:v>
                </c:pt>
                <c:pt idx="6">
                  <c:v>132.97</c:v>
                </c:pt>
                <c:pt idx="7">
                  <c:v>140.40999999999997</c:v>
                </c:pt>
                <c:pt idx="8">
                  <c:v>140.59999999999997</c:v>
                </c:pt>
                <c:pt idx="9">
                  <c:v>124.67999999999999</c:v>
                </c:pt>
                <c:pt idx="10">
                  <c:v>130.44999999999999</c:v>
                </c:pt>
                <c:pt idx="11">
                  <c:v>136.57999999999996</c:v>
                </c:pt>
                <c:pt idx="12">
                  <c:v>134.39999999999998</c:v>
                </c:pt>
                <c:pt idx="13">
                  <c:v>136</c:v>
                </c:pt>
                <c:pt idx="14">
                  <c:v>129.31000000000003</c:v>
                </c:pt>
                <c:pt idx="15">
                  <c:v>134.12</c:v>
                </c:pt>
                <c:pt idx="16">
                  <c:v>130.91</c:v>
                </c:pt>
                <c:pt idx="17">
                  <c:v>128.24</c:v>
                </c:pt>
                <c:pt idx="18">
                  <c:v>134.16000000000003</c:v>
                </c:pt>
                <c:pt idx="19">
                  <c:v>130.96</c:v>
                </c:pt>
                <c:pt idx="20">
                  <c:v>130.32</c:v>
                </c:pt>
                <c:pt idx="21">
                  <c:v>122.04000000000002</c:v>
                </c:pt>
                <c:pt idx="22">
                  <c:v>127.75999999999996</c:v>
                </c:pt>
                <c:pt idx="23">
                  <c:v>120.51000000000003</c:v>
                </c:pt>
                <c:pt idx="24">
                  <c:v>122.2</c:v>
                </c:pt>
                <c:pt idx="25">
                  <c:v>122.59000000000002</c:v>
                </c:pt>
                <c:pt idx="26">
                  <c:v>118.75999999999998</c:v>
                </c:pt>
                <c:pt idx="27">
                  <c:v>130.25000000000003</c:v>
                </c:pt>
                <c:pt idx="28">
                  <c:v>131.94999999999996</c:v>
                </c:pt>
                <c:pt idx="29">
                  <c:v>131.72999999999999</c:v>
                </c:pt>
                <c:pt idx="30">
                  <c:v>136.81</c:v>
                </c:pt>
                <c:pt idx="31">
                  <c:v>138.11000000000001</c:v>
                </c:pt>
                <c:pt idx="32">
                  <c:v>134.10000000000002</c:v>
                </c:pt>
                <c:pt idx="33">
                  <c:v>127.8</c:v>
                </c:pt>
                <c:pt idx="34">
                  <c:v>126.49</c:v>
                </c:pt>
                <c:pt idx="35">
                  <c:v>139.52000000000001</c:v>
                </c:pt>
                <c:pt idx="36">
                  <c:v>137.81000000000003</c:v>
                </c:pt>
                <c:pt idx="37">
                  <c:v>143.72999999999999</c:v>
                </c:pt>
                <c:pt idx="38">
                  <c:v>142.64000000000001</c:v>
                </c:pt>
                <c:pt idx="39">
                  <c:v>140.05000000000001</c:v>
                </c:pt>
                <c:pt idx="40">
                  <c:v>135.58999999999997</c:v>
                </c:pt>
                <c:pt idx="41">
                  <c:v>142</c:v>
                </c:pt>
                <c:pt idx="42">
                  <c:v>149.26999999999998</c:v>
                </c:pt>
                <c:pt idx="43">
                  <c:v>156.06999999999996</c:v>
                </c:pt>
                <c:pt idx="44">
                  <c:v>146.69</c:v>
                </c:pt>
                <c:pt idx="45">
                  <c:v>140.11000000000001</c:v>
                </c:pt>
                <c:pt idx="46">
                  <c:v>140.35999999999999</c:v>
                </c:pt>
                <c:pt idx="47">
                  <c:v>156.29</c:v>
                </c:pt>
                <c:pt idx="48">
                  <c:v>152.24</c:v>
                </c:pt>
                <c:pt idx="49">
                  <c:v>155.19000000000003</c:v>
                </c:pt>
                <c:pt idx="50">
                  <c:v>162.87000000000003</c:v>
                </c:pt>
                <c:pt idx="51">
                  <c:v>163.52000000000001</c:v>
                </c:pt>
                <c:pt idx="52">
                  <c:v>171.57999999999998</c:v>
                </c:pt>
                <c:pt idx="53">
                  <c:v>153.19000000000003</c:v>
                </c:pt>
                <c:pt idx="54">
                  <c:v>145.79</c:v>
                </c:pt>
                <c:pt idx="55">
                  <c:v>144.30000000000001</c:v>
                </c:pt>
                <c:pt idx="56">
                  <c:v>150.10000000000002</c:v>
                </c:pt>
                <c:pt idx="57">
                  <c:v>141.63000000000002</c:v>
                </c:pt>
                <c:pt idx="58">
                  <c:v>143.77999999999997</c:v>
                </c:pt>
                <c:pt idx="59">
                  <c:v>138.77000000000001</c:v>
                </c:pt>
                <c:pt idx="60">
                  <c:v>142.55000000000001</c:v>
                </c:pt>
                <c:pt idx="61">
                  <c:v>138.67000000000002</c:v>
                </c:pt>
                <c:pt idx="62">
                  <c:v>136.51999999999998</c:v>
                </c:pt>
                <c:pt idx="63">
                  <c:v>132.22</c:v>
                </c:pt>
                <c:pt idx="64">
                  <c:v>133.48999999999998</c:v>
                </c:pt>
                <c:pt idx="65">
                  <c:v>135.13999999999999</c:v>
                </c:pt>
                <c:pt idx="66">
                  <c:v>137.37</c:v>
                </c:pt>
                <c:pt idx="67">
                  <c:v>129.82</c:v>
                </c:pt>
                <c:pt idx="68">
                  <c:v>133.04999999999998</c:v>
                </c:pt>
                <c:pt idx="69">
                  <c:v>138.91</c:v>
                </c:pt>
                <c:pt idx="70">
                  <c:v>140.78999999999996</c:v>
                </c:pt>
                <c:pt idx="71">
                  <c:v>141.37</c:v>
                </c:pt>
                <c:pt idx="72">
                  <c:v>134.83000000000001</c:v>
                </c:pt>
                <c:pt idx="73">
                  <c:v>133.72000000000003</c:v>
                </c:pt>
                <c:pt idx="74">
                  <c:v>137.6</c:v>
                </c:pt>
                <c:pt idx="75">
                  <c:v>134.88999999999999</c:v>
                </c:pt>
                <c:pt idx="76">
                  <c:v>137.75</c:v>
                </c:pt>
                <c:pt idx="77">
                  <c:v>144.11999999999998</c:v>
                </c:pt>
                <c:pt idx="78">
                  <c:v>141.45999999999995</c:v>
                </c:pt>
                <c:pt idx="79">
                  <c:v>144.36000000000001</c:v>
                </c:pt>
                <c:pt idx="80">
                  <c:v>144.14000000000001</c:v>
                </c:pt>
                <c:pt idx="81">
                  <c:v>139.90999999999997</c:v>
                </c:pt>
                <c:pt idx="82">
                  <c:v>139.71999999999997</c:v>
                </c:pt>
                <c:pt idx="83">
                  <c:v>135.86999999999998</c:v>
                </c:pt>
                <c:pt idx="84">
                  <c:v>132.38</c:v>
                </c:pt>
                <c:pt idx="85">
                  <c:v>133.82</c:v>
                </c:pt>
                <c:pt idx="86">
                  <c:v>128.51000000000005</c:v>
                </c:pt>
                <c:pt idx="87">
                  <c:v>132.30000000000004</c:v>
                </c:pt>
                <c:pt idx="88">
                  <c:v>137.10000000000005</c:v>
                </c:pt>
                <c:pt idx="89">
                  <c:v>132.16999999999999</c:v>
                </c:pt>
                <c:pt idx="90">
                  <c:v>134.28</c:v>
                </c:pt>
                <c:pt idx="91">
                  <c:v>133.05000000000001</c:v>
                </c:pt>
                <c:pt idx="92">
                  <c:v>134.41</c:v>
                </c:pt>
                <c:pt idx="93">
                  <c:v>136.28</c:v>
                </c:pt>
                <c:pt idx="94">
                  <c:v>147.31</c:v>
                </c:pt>
                <c:pt idx="95">
                  <c:v>145.23999999999998</c:v>
                </c:pt>
                <c:pt idx="96">
                  <c:v>138.30999999999997</c:v>
                </c:pt>
                <c:pt idx="97">
                  <c:v>148.70000000000002</c:v>
                </c:pt>
                <c:pt idx="98">
                  <c:v>144.18</c:v>
                </c:pt>
                <c:pt idx="99">
                  <c:v>144.81</c:v>
                </c:pt>
                <c:pt idx="100">
                  <c:v>146.32999999999998</c:v>
                </c:pt>
                <c:pt idx="101">
                  <c:v>138.18999999999994</c:v>
                </c:pt>
                <c:pt idx="102">
                  <c:v>146.08999999999997</c:v>
                </c:pt>
                <c:pt idx="103">
                  <c:v>149.63000000000002</c:v>
                </c:pt>
                <c:pt idx="104">
                  <c:v>142.15999999999997</c:v>
                </c:pt>
                <c:pt idx="105">
                  <c:v>159.43000000000006</c:v>
                </c:pt>
                <c:pt idx="106">
                  <c:v>156.67000000000004</c:v>
                </c:pt>
                <c:pt idx="107">
                  <c:v>155.57</c:v>
                </c:pt>
                <c:pt idx="108">
                  <c:v>152.82999999999998</c:v>
                </c:pt>
                <c:pt idx="109">
                  <c:v>148.55999999999997</c:v>
                </c:pt>
                <c:pt idx="110">
                  <c:v>150.28999999999994</c:v>
                </c:pt>
                <c:pt idx="111">
                  <c:v>148.21000000000004</c:v>
                </c:pt>
                <c:pt idx="112">
                  <c:v>147.44999999999999</c:v>
                </c:pt>
                <c:pt idx="113">
                  <c:v>150.22999999999999</c:v>
                </c:pt>
                <c:pt idx="114">
                  <c:v>147.44000000000003</c:v>
                </c:pt>
                <c:pt idx="115">
                  <c:v>135.71000000000004</c:v>
                </c:pt>
                <c:pt idx="116">
                  <c:v>129.01000000000002</c:v>
                </c:pt>
                <c:pt idx="117">
                  <c:v>133.47999999999999</c:v>
                </c:pt>
                <c:pt idx="118">
                  <c:v>135.80999999999997</c:v>
                </c:pt>
                <c:pt idx="119">
                  <c:v>130.64999999999998</c:v>
                </c:pt>
                <c:pt idx="120">
                  <c:v>147.79000000000005</c:v>
                </c:pt>
                <c:pt idx="121">
                  <c:v>150.15000000000006</c:v>
                </c:pt>
                <c:pt idx="122">
                  <c:v>148.33999999999997</c:v>
                </c:pt>
                <c:pt idx="123">
                  <c:v>145.45999999999998</c:v>
                </c:pt>
                <c:pt idx="124">
                  <c:v>143.09000000000003</c:v>
                </c:pt>
                <c:pt idx="125">
                  <c:v>148.67000000000004</c:v>
                </c:pt>
                <c:pt idx="126">
                  <c:v>154.14999999999998</c:v>
                </c:pt>
                <c:pt idx="127">
                  <c:v>154.77999999999997</c:v>
                </c:pt>
                <c:pt idx="128">
                  <c:v>157.70000000000005</c:v>
                </c:pt>
                <c:pt idx="129">
                  <c:v>153.05999999999997</c:v>
                </c:pt>
                <c:pt idx="130">
                  <c:v>154.23000000000005</c:v>
                </c:pt>
                <c:pt idx="131">
                  <c:v>151.70999999999998</c:v>
                </c:pt>
                <c:pt idx="132">
                  <c:v>152.25999999999996</c:v>
                </c:pt>
                <c:pt idx="133">
                  <c:v>144.59</c:v>
                </c:pt>
                <c:pt idx="134">
                  <c:v>150.11999999999998</c:v>
                </c:pt>
                <c:pt idx="135">
                  <c:v>141.73000000000005</c:v>
                </c:pt>
                <c:pt idx="136">
                  <c:v>135.17000000000002</c:v>
                </c:pt>
                <c:pt idx="137">
                  <c:v>137.11999999999995</c:v>
                </c:pt>
                <c:pt idx="138">
                  <c:v>147.54</c:v>
                </c:pt>
                <c:pt idx="139">
                  <c:v>140.51999999999998</c:v>
                </c:pt>
                <c:pt idx="140">
                  <c:v>143.09999999999997</c:v>
                </c:pt>
                <c:pt idx="141">
                  <c:v>136.11000000000004</c:v>
                </c:pt>
                <c:pt idx="142">
                  <c:v>127.24000000000002</c:v>
                </c:pt>
                <c:pt idx="143">
                  <c:v>129.91000000000003</c:v>
                </c:pt>
                <c:pt idx="144">
                  <c:v>126.52999999999999</c:v>
                </c:pt>
                <c:pt idx="145">
                  <c:v>123.08999999999996</c:v>
                </c:pt>
                <c:pt idx="146">
                  <c:v>127.23</c:v>
                </c:pt>
                <c:pt idx="147">
                  <c:v>133.75</c:v>
                </c:pt>
                <c:pt idx="148">
                  <c:v>135.59</c:v>
                </c:pt>
                <c:pt idx="149">
                  <c:v>135.16000000000003</c:v>
                </c:pt>
                <c:pt idx="150">
                  <c:v>128.41</c:v>
                </c:pt>
                <c:pt idx="151">
                  <c:v>132.93</c:v>
                </c:pt>
                <c:pt idx="152">
                  <c:v>134.20000000000002</c:v>
                </c:pt>
                <c:pt idx="153">
                  <c:v>142.34</c:v>
                </c:pt>
                <c:pt idx="154">
                  <c:v>141.14999999999998</c:v>
                </c:pt>
                <c:pt idx="155">
                  <c:v>139.97999999999999</c:v>
                </c:pt>
                <c:pt idx="156">
                  <c:v>135.9</c:v>
                </c:pt>
                <c:pt idx="157">
                  <c:v>138.60000000000002</c:v>
                </c:pt>
                <c:pt idx="158">
                  <c:v>145.61000000000001</c:v>
                </c:pt>
                <c:pt idx="159">
                  <c:v>150.36000000000001</c:v>
                </c:pt>
                <c:pt idx="160">
                  <c:v>154.95000000000002</c:v>
                </c:pt>
                <c:pt idx="161">
                  <c:v>167.56000000000003</c:v>
                </c:pt>
                <c:pt idx="162">
                  <c:v>164.54</c:v>
                </c:pt>
                <c:pt idx="163">
                  <c:v>166.77999999999997</c:v>
                </c:pt>
                <c:pt idx="164">
                  <c:v>163.28</c:v>
                </c:pt>
                <c:pt idx="165">
                  <c:v>174.58999999999997</c:v>
                </c:pt>
                <c:pt idx="166">
                  <c:v>168.41000000000003</c:v>
                </c:pt>
                <c:pt idx="167">
                  <c:v>177.32999999999996</c:v>
                </c:pt>
                <c:pt idx="168">
                  <c:v>185.42999999999998</c:v>
                </c:pt>
                <c:pt idx="169">
                  <c:v>178.16000000000005</c:v>
                </c:pt>
                <c:pt idx="170">
                  <c:v>185.05</c:v>
                </c:pt>
                <c:pt idx="171">
                  <c:v>179.65</c:v>
                </c:pt>
                <c:pt idx="172">
                  <c:v>183.7</c:v>
                </c:pt>
                <c:pt idx="173">
                  <c:v>168.14000000000004</c:v>
                </c:pt>
                <c:pt idx="174">
                  <c:v>174.47</c:v>
                </c:pt>
                <c:pt idx="175">
                  <c:v>171.59000000000003</c:v>
                </c:pt>
              </c:numCache>
            </c:numRef>
          </c:val>
          <c:smooth val="0"/>
          <c:extLst>
            <c:ext xmlns:c16="http://schemas.microsoft.com/office/drawing/2014/chart" uri="{C3380CC4-5D6E-409C-BE32-E72D297353CC}">
              <c16:uniqueId val="{00000007-DDA0-42CE-A880-9CE8C4BFDA6D}"/>
            </c:ext>
          </c:extLst>
        </c:ser>
        <c:dLbls>
          <c:showLegendKey val="0"/>
          <c:showVal val="0"/>
          <c:showCatName val="0"/>
          <c:showSerName val="0"/>
          <c:showPercent val="0"/>
          <c:showBubbleSize val="0"/>
        </c:dLbls>
        <c:hiLowLines>
          <c:spPr>
            <a:ln w="0">
              <a:noFill/>
            </a:ln>
          </c:spPr>
        </c:hiLowLines>
        <c:marker val="1"/>
        <c:smooth val="0"/>
        <c:axId val="62123093"/>
        <c:axId val="98294772"/>
      </c:lineChart>
      <c:dateAx>
        <c:axId val="42482344"/>
        <c:scaling>
          <c:orientation val="minMax"/>
        </c:scaling>
        <c:delete val="0"/>
        <c:axPos val="b"/>
        <c:numFmt formatCode="[$-409]d/mmm;@" sourceLinked="0"/>
        <c:majorTickMark val="none"/>
        <c:minorTickMark val="none"/>
        <c:tickLblPos val="low"/>
        <c:spPr>
          <a:ln w="9360">
            <a:solidFill>
              <a:srgbClr val="595959"/>
            </a:solidFill>
            <a:round/>
          </a:ln>
        </c:spPr>
        <c:txPr>
          <a:bodyPr rot="0" vert="horz"/>
          <a:lstStyle/>
          <a:p>
            <a:pPr>
              <a:defRPr/>
            </a:pPr>
            <a:endParaRPr lang="en-US"/>
          </a:p>
        </c:txPr>
        <c:crossAx val="9913542"/>
        <c:crosses val="autoZero"/>
        <c:auto val="1"/>
        <c:lblOffset val="100"/>
        <c:baseTimeUnit val="days"/>
        <c:majorUnit val="1"/>
        <c:majorTimeUnit val="months"/>
      </c:dateAx>
      <c:valAx>
        <c:axId val="9913542"/>
        <c:scaling>
          <c:orientation val="minMax"/>
          <c:max val="166"/>
          <c:min val="150"/>
        </c:scaling>
        <c:delete val="0"/>
        <c:axPos val="l"/>
        <c:title>
          <c:tx>
            <c:rich>
              <a:bodyPr rot="-5400000"/>
              <a:lstStyle/>
              <a:p>
                <a:pPr>
                  <a:defRPr/>
                </a:pPr>
                <a:r>
                  <a:rPr lang="en-US" b="0" noProof="0"/>
                  <a:t>USD/JPY</a:t>
                </a:r>
              </a:p>
            </c:rich>
          </c:tx>
          <c:overlay val="0"/>
          <c:spPr>
            <a:noFill/>
            <a:ln w="0">
              <a:noFill/>
            </a:ln>
          </c:spPr>
        </c:title>
        <c:numFmt formatCode="0" sourceLinked="0"/>
        <c:majorTickMark val="none"/>
        <c:minorTickMark val="none"/>
        <c:tickLblPos val="nextTo"/>
        <c:spPr>
          <a:ln w="9360">
            <a:solidFill>
              <a:srgbClr val="595959"/>
            </a:solidFill>
            <a:round/>
          </a:ln>
        </c:spPr>
        <c:crossAx val="42482344"/>
        <c:crosses val="autoZero"/>
        <c:crossBetween val="between"/>
        <c:majorUnit val="2"/>
      </c:valAx>
      <c:dateAx>
        <c:axId val="62123093"/>
        <c:scaling>
          <c:orientation val="minMax"/>
        </c:scaling>
        <c:delete val="1"/>
        <c:axPos val="b"/>
        <c:numFmt formatCode="dd\-mmm\-yyyy" sourceLinked="1"/>
        <c:majorTickMark val="none"/>
        <c:minorTickMark val="none"/>
        <c:tickLblPos val="nextTo"/>
        <c:crossAx val="98294772"/>
        <c:crosses val="autoZero"/>
        <c:auto val="1"/>
        <c:lblOffset val="100"/>
        <c:baseTimeUnit val="days"/>
      </c:dateAx>
      <c:valAx>
        <c:axId val="98294772"/>
        <c:scaling>
          <c:orientation val="minMax"/>
          <c:max val="190"/>
          <c:min val="110"/>
        </c:scaling>
        <c:delete val="0"/>
        <c:axPos val="r"/>
        <c:title>
          <c:tx>
            <c:rich>
              <a:bodyPr rot="-5400000"/>
              <a:lstStyle/>
              <a:p>
                <a:pPr>
                  <a:defRPr/>
                </a:pPr>
                <a:r>
                  <a:rPr lang="en-US" b="0" noProof="0"/>
                  <a:t>US–Japan 10Y yield spread (bp)</a:t>
                </a:r>
              </a:p>
            </c:rich>
          </c:tx>
          <c:layout>
            <c:manualLayout>
              <c:xMode val="edge"/>
              <c:yMode val="edge"/>
              <c:x val="0.97408719931271481"/>
              <c:y val="7.4462540716612388E-2"/>
            </c:manualLayout>
          </c:layout>
          <c:overlay val="0"/>
          <c:spPr>
            <a:noFill/>
            <a:ln w="0">
              <a:noFill/>
            </a:ln>
          </c:spPr>
        </c:title>
        <c:numFmt formatCode="0" sourceLinked="0"/>
        <c:majorTickMark val="none"/>
        <c:minorTickMark val="none"/>
        <c:tickLblPos val="nextTo"/>
        <c:spPr>
          <a:ln w="9360">
            <a:solidFill>
              <a:srgbClr val="595959"/>
            </a:solidFill>
            <a:round/>
          </a:ln>
        </c:spPr>
        <c:crossAx val="62123093"/>
        <c:crosses val="max"/>
        <c:crossBetween val="between"/>
        <c:majorUnit val="10"/>
      </c:valAx>
      <c:spPr>
        <a:noFill/>
        <a:ln w="0">
          <a:noFill/>
        </a:ln>
      </c:spPr>
    </c:plotArea>
    <c:legend>
      <c:legendPos val="b"/>
      <c:legendEntry>
        <c:idx val="1"/>
        <c:delete val="1"/>
      </c:legendEntry>
      <c:legendEntry>
        <c:idx val="2"/>
        <c:delete val="1"/>
      </c:legendEntry>
      <c:legendEntry>
        <c:idx val="3"/>
        <c:delete val="1"/>
      </c:legendEntry>
      <c:overlay val="0"/>
      <c:spPr>
        <a:noFill/>
        <a:ln w="0">
          <a:noFill/>
        </a:ln>
      </c:spPr>
    </c:legend>
    <c:plotVisOnly val="1"/>
    <c:dispBlanksAs val="zero"/>
    <c:showDLblsOverMax val="1"/>
  </c:chart>
  <c:spPr>
    <a:solidFill>
      <a:srgbClr val="FFFFFF"/>
    </a:solidFill>
    <a:ln w="9360">
      <a:solidFill>
        <a:srgbClr val="D9D9D9"/>
      </a:solidFill>
      <a:round/>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GB" b="1"/>
              <a:t>EM currencies</a:t>
            </a:r>
            <a:r>
              <a:rPr lang="en-GB" b="1" baseline="0"/>
              <a:t> mostly weakened against the US Dollar in September</a:t>
            </a:r>
            <a:endParaRPr lang="en-GB" b="1"/>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GB"/>
        </a:p>
      </c:txPr>
    </c:title>
    <c:autoTitleDeleted val="0"/>
    <c:plotArea>
      <c:layout>
        <c:manualLayout>
          <c:layoutTarget val="inner"/>
          <c:xMode val="edge"/>
          <c:yMode val="edge"/>
          <c:x val="8.5452678123891609E-2"/>
          <c:y val="0.20772329004250331"/>
          <c:w val="0.86180027729493802"/>
          <c:h val="0.64225433381568875"/>
        </c:manualLayout>
      </c:layout>
      <c:barChart>
        <c:barDir val="col"/>
        <c:grouping val="clustered"/>
        <c:varyColors val="0"/>
        <c:ser>
          <c:idx val="0"/>
          <c:order val="0"/>
          <c:spPr>
            <a:solidFill>
              <a:srgbClr val="1152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 currencies'!$A$1:$A$8</c:f>
              <c:strCache>
                <c:ptCount val="8"/>
                <c:pt idx="0">
                  <c:v>RUB</c:v>
                </c:pt>
                <c:pt idx="1">
                  <c:v>CNY</c:v>
                </c:pt>
                <c:pt idx="2">
                  <c:v>BRL</c:v>
                </c:pt>
                <c:pt idx="3">
                  <c:v>INR</c:v>
                </c:pt>
                <c:pt idx="4">
                  <c:v>ZAR</c:v>
                </c:pt>
                <c:pt idx="5">
                  <c:v>TRY</c:v>
                </c:pt>
                <c:pt idx="6">
                  <c:v>EGP</c:v>
                </c:pt>
                <c:pt idx="7">
                  <c:v>MXN</c:v>
                </c:pt>
              </c:strCache>
            </c:strRef>
          </c:cat>
          <c:val>
            <c:numRef>
              <c:f>'EM currencies'!$B$1:$B$8</c:f>
              <c:numCache>
                <c:formatCode>0.0%</c:formatCode>
                <c:ptCount val="8"/>
                <c:pt idx="0">
                  <c:v>3.4000000000000002E-2</c:v>
                </c:pt>
                <c:pt idx="1">
                  <c:v>2E-3</c:v>
                </c:pt>
                <c:pt idx="2">
                  <c:v>2E-3</c:v>
                </c:pt>
                <c:pt idx="3">
                  <c:v>-8.9999999999999993E-3</c:v>
                </c:pt>
                <c:pt idx="4">
                  <c:v>-1.7000000000000001E-2</c:v>
                </c:pt>
                <c:pt idx="5">
                  <c:v>-1.7999999999999999E-2</c:v>
                </c:pt>
                <c:pt idx="6">
                  <c:v>-2.1999999999999999E-2</c:v>
                </c:pt>
                <c:pt idx="7">
                  <c:v>-6.4000000000000001E-2</c:v>
                </c:pt>
              </c:numCache>
            </c:numRef>
          </c:val>
          <c:extLst>
            <c:ext xmlns:c16="http://schemas.microsoft.com/office/drawing/2014/chart" uri="{C3380CC4-5D6E-409C-BE32-E72D297353CC}">
              <c16:uniqueId val="{00000000-4A35-4F84-B85F-12A31D8FE350}"/>
            </c:ext>
          </c:extLst>
        </c:ser>
        <c:dLbls>
          <c:showLegendKey val="0"/>
          <c:showVal val="0"/>
          <c:showCatName val="0"/>
          <c:showSerName val="0"/>
          <c:showPercent val="0"/>
          <c:showBubbleSize val="0"/>
        </c:dLbls>
        <c:gapWidth val="219"/>
        <c:overlap val="-27"/>
        <c:axId val="1133158751"/>
        <c:axId val="1133169311"/>
      </c:barChart>
      <c:catAx>
        <c:axId val="1133158751"/>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133169311"/>
        <c:crosses val="autoZero"/>
        <c:auto val="1"/>
        <c:lblAlgn val="ctr"/>
        <c:lblOffset val="100"/>
        <c:noMultiLvlLbl val="0"/>
      </c:catAx>
      <c:valAx>
        <c:axId val="1133169311"/>
        <c:scaling>
          <c:orientation val="minMax"/>
        </c:scaling>
        <c:delete val="0"/>
        <c:axPos val="l"/>
        <c:numFmt formatCode="0.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133158751"/>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a:t>Narrowing US-Mexico 2-year spread erodes carry, pushing the Mexican peso weaker</a:t>
            </a:r>
            <a:endParaRPr lang="en-GB"/>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GB"/>
        </a:p>
      </c:txPr>
    </c:title>
    <c:autoTitleDeleted val="0"/>
    <c:plotArea>
      <c:layout>
        <c:manualLayout>
          <c:layoutTarget val="inner"/>
          <c:xMode val="edge"/>
          <c:yMode val="edge"/>
          <c:x val="8.6656588976839644E-2"/>
          <c:y val="0.21414939079832696"/>
          <c:w val="0.81837932424508941"/>
          <c:h val="0.47606792144026183"/>
        </c:manualLayout>
      </c:layout>
      <c:lineChart>
        <c:grouping val="standard"/>
        <c:varyColors val="0"/>
        <c:ser>
          <c:idx val="0"/>
          <c:order val="0"/>
          <c:tx>
            <c:strRef>
              <c:f>'2yr us-mxn'!$H$1</c:f>
              <c:strCache>
                <c:ptCount val="1"/>
                <c:pt idx="0">
                  <c:v>US-Mexico 2s Spread</c:v>
                </c:pt>
              </c:strCache>
            </c:strRef>
          </c:tx>
          <c:spPr>
            <a:ln w="19050" cap="rnd">
              <a:solidFill>
                <a:schemeClr val="accent1"/>
              </a:solidFill>
              <a:round/>
            </a:ln>
            <a:effectLst/>
          </c:spPr>
          <c:marker>
            <c:symbol val="none"/>
          </c:marker>
          <c:cat>
            <c:numRef>
              <c:f>'2yr us-mxn'!$G$2:$G$184</c:f>
              <c:numCache>
                <c:formatCode>m/d/yyyy</c:formatCode>
                <c:ptCount val="172"/>
                <c:pt idx="0">
                  <c:v>46296</c:v>
                </c:pt>
                <c:pt idx="1">
                  <c:v>46295</c:v>
                </c:pt>
                <c:pt idx="2">
                  <c:v>46294</c:v>
                </c:pt>
                <c:pt idx="3">
                  <c:v>46293</c:v>
                </c:pt>
                <c:pt idx="4">
                  <c:v>46290</c:v>
                </c:pt>
                <c:pt idx="5">
                  <c:v>46289</c:v>
                </c:pt>
                <c:pt idx="6">
                  <c:v>46288</c:v>
                </c:pt>
                <c:pt idx="7">
                  <c:v>46287</c:v>
                </c:pt>
                <c:pt idx="8">
                  <c:v>46286</c:v>
                </c:pt>
                <c:pt idx="9">
                  <c:v>46283</c:v>
                </c:pt>
                <c:pt idx="10">
                  <c:v>46282</c:v>
                </c:pt>
                <c:pt idx="11">
                  <c:v>46279</c:v>
                </c:pt>
                <c:pt idx="12">
                  <c:v>46276</c:v>
                </c:pt>
                <c:pt idx="13">
                  <c:v>46275</c:v>
                </c:pt>
                <c:pt idx="14">
                  <c:v>46274</c:v>
                </c:pt>
                <c:pt idx="15">
                  <c:v>46273</c:v>
                </c:pt>
                <c:pt idx="16">
                  <c:v>46269</c:v>
                </c:pt>
                <c:pt idx="17">
                  <c:v>46267</c:v>
                </c:pt>
                <c:pt idx="18">
                  <c:v>46266</c:v>
                </c:pt>
                <c:pt idx="19">
                  <c:v>46265</c:v>
                </c:pt>
                <c:pt idx="20">
                  <c:v>46262</c:v>
                </c:pt>
                <c:pt idx="21">
                  <c:v>46261</c:v>
                </c:pt>
                <c:pt idx="22">
                  <c:v>46260</c:v>
                </c:pt>
                <c:pt idx="23">
                  <c:v>46259</c:v>
                </c:pt>
                <c:pt idx="24">
                  <c:v>46258</c:v>
                </c:pt>
                <c:pt idx="25">
                  <c:v>46255</c:v>
                </c:pt>
                <c:pt idx="26">
                  <c:v>46254</c:v>
                </c:pt>
                <c:pt idx="27">
                  <c:v>46253</c:v>
                </c:pt>
                <c:pt idx="28">
                  <c:v>46252</c:v>
                </c:pt>
                <c:pt idx="29">
                  <c:v>46251</c:v>
                </c:pt>
                <c:pt idx="30">
                  <c:v>46248</c:v>
                </c:pt>
                <c:pt idx="31">
                  <c:v>46247</c:v>
                </c:pt>
                <c:pt idx="32">
                  <c:v>46246</c:v>
                </c:pt>
                <c:pt idx="33">
                  <c:v>46245</c:v>
                </c:pt>
                <c:pt idx="34">
                  <c:v>46244</c:v>
                </c:pt>
                <c:pt idx="35">
                  <c:v>46241</c:v>
                </c:pt>
                <c:pt idx="36">
                  <c:v>46240</c:v>
                </c:pt>
                <c:pt idx="37">
                  <c:v>46239</c:v>
                </c:pt>
                <c:pt idx="38">
                  <c:v>46238</c:v>
                </c:pt>
                <c:pt idx="39">
                  <c:v>46237</c:v>
                </c:pt>
                <c:pt idx="40">
                  <c:v>46234</c:v>
                </c:pt>
                <c:pt idx="41">
                  <c:v>46233</c:v>
                </c:pt>
                <c:pt idx="42">
                  <c:v>46232</c:v>
                </c:pt>
                <c:pt idx="43">
                  <c:v>46231</c:v>
                </c:pt>
                <c:pt idx="44">
                  <c:v>46230</c:v>
                </c:pt>
                <c:pt idx="45">
                  <c:v>46227</c:v>
                </c:pt>
                <c:pt idx="46">
                  <c:v>46226</c:v>
                </c:pt>
                <c:pt idx="47">
                  <c:v>46225</c:v>
                </c:pt>
                <c:pt idx="48">
                  <c:v>46224</c:v>
                </c:pt>
                <c:pt idx="49">
                  <c:v>46223</c:v>
                </c:pt>
                <c:pt idx="50">
                  <c:v>46220</c:v>
                </c:pt>
                <c:pt idx="51">
                  <c:v>46219</c:v>
                </c:pt>
                <c:pt idx="52">
                  <c:v>46218</c:v>
                </c:pt>
                <c:pt idx="53">
                  <c:v>46217</c:v>
                </c:pt>
                <c:pt idx="54">
                  <c:v>46216</c:v>
                </c:pt>
                <c:pt idx="55">
                  <c:v>46213</c:v>
                </c:pt>
                <c:pt idx="56">
                  <c:v>46212</c:v>
                </c:pt>
                <c:pt idx="57">
                  <c:v>46211</c:v>
                </c:pt>
                <c:pt idx="58">
                  <c:v>46210</c:v>
                </c:pt>
                <c:pt idx="59">
                  <c:v>46209</c:v>
                </c:pt>
                <c:pt idx="60">
                  <c:v>46205</c:v>
                </c:pt>
                <c:pt idx="61">
                  <c:v>46204</c:v>
                </c:pt>
                <c:pt idx="62">
                  <c:v>46202</c:v>
                </c:pt>
                <c:pt idx="63">
                  <c:v>46199</c:v>
                </c:pt>
                <c:pt idx="64">
                  <c:v>46198</c:v>
                </c:pt>
                <c:pt idx="65">
                  <c:v>46197</c:v>
                </c:pt>
                <c:pt idx="66">
                  <c:v>46196</c:v>
                </c:pt>
                <c:pt idx="67">
                  <c:v>46195</c:v>
                </c:pt>
                <c:pt idx="68">
                  <c:v>46191</c:v>
                </c:pt>
                <c:pt idx="69">
                  <c:v>46190</c:v>
                </c:pt>
                <c:pt idx="70">
                  <c:v>46189</c:v>
                </c:pt>
                <c:pt idx="71">
                  <c:v>46185</c:v>
                </c:pt>
                <c:pt idx="72">
                  <c:v>46184</c:v>
                </c:pt>
                <c:pt idx="73">
                  <c:v>46183</c:v>
                </c:pt>
                <c:pt idx="74">
                  <c:v>46182</c:v>
                </c:pt>
                <c:pt idx="75">
                  <c:v>46181</c:v>
                </c:pt>
                <c:pt idx="76">
                  <c:v>46178</c:v>
                </c:pt>
                <c:pt idx="77">
                  <c:v>46177</c:v>
                </c:pt>
                <c:pt idx="78">
                  <c:v>46176</c:v>
                </c:pt>
                <c:pt idx="79">
                  <c:v>46175</c:v>
                </c:pt>
                <c:pt idx="80">
                  <c:v>46174</c:v>
                </c:pt>
                <c:pt idx="81">
                  <c:v>46171</c:v>
                </c:pt>
                <c:pt idx="82">
                  <c:v>46170</c:v>
                </c:pt>
                <c:pt idx="83">
                  <c:v>46169</c:v>
                </c:pt>
                <c:pt idx="84">
                  <c:v>46168</c:v>
                </c:pt>
                <c:pt idx="85">
                  <c:v>46164</c:v>
                </c:pt>
                <c:pt idx="86">
                  <c:v>46163</c:v>
                </c:pt>
                <c:pt idx="87">
                  <c:v>46162</c:v>
                </c:pt>
                <c:pt idx="88">
                  <c:v>46161</c:v>
                </c:pt>
                <c:pt idx="89">
                  <c:v>46157</c:v>
                </c:pt>
                <c:pt idx="90">
                  <c:v>46156</c:v>
                </c:pt>
                <c:pt idx="91">
                  <c:v>46155</c:v>
                </c:pt>
                <c:pt idx="92">
                  <c:v>46154</c:v>
                </c:pt>
                <c:pt idx="93">
                  <c:v>46153</c:v>
                </c:pt>
                <c:pt idx="94">
                  <c:v>46150</c:v>
                </c:pt>
                <c:pt idx="95">
                  <c:v>46149</c:v>
                </c:pt>
                <c:pt idx="96">
                  <c:v>46148</c:v>
                </c:pt>
                <c:pt idx="97">
                  <c:v>46147</c:v>
                </c:pt>
                <c:pt idx="98">
                  <c:v>46146</c:v>
                </c:pt>
                <c:pt idx="99">
                  <c:v>46142</c:v>
                </c:pt>
                <c:pt idx="100">
                  <c:v>46141</c:v>
                </c:pt>
                <c:pt idx="101">
                  <c:v>46140</c:v>
                </c:pt>
                <c:pt idx="102">
                  <c:v>46139</c:v>
                </c:pt>
                <c:pt idx="103">
                  <c:v>46136</c:v>
                </c:pt>
                <c:pt idx="104">
                  <c:v>46134</c:v>
                </c:pt>
                <c:pt idx="105">
                  <c:v>46133</c:v>
                </c:pt>
                <c:pt idx="106">
                  <c:v>46132</c:v>
                </c:pt>
                <c:pt idx="107">
                  <c:v>46129</c:v>
                </c:pt>
                <c:pt idx="108">
                  <c:v>46128</c:v>
                </c:pt>
                <c:pt idx="109">
                  <c:v>46127</c:v>
                </c:pt>
                <c:pt idx="110">
                  <c:v>46126</c:v>
                </c:pt>
                <c:pt idx="111">
                  <c:v>46125</c:v>
                </c:pt>
                <c:pt idx="112">
                  <c:v>46122</c:v>
                </c:pt>
                <c:pt idx="113">
                  <c:v>46121</c:v>
                </c:pt>
                <c:pt idx="114">
                  <c:v>46120</c:v>
                </c:pt>
                <c:pt idx="115">
                  <c:v>46119</c:v>
                </c:pt>
                <c:pt idx="116">
                  <c:v>46118</c:v>
                </c:pt>
                <c:pt idx="117">
                  <c:v>46113</c:v>
                </c:pt>
                <c:pt idx="118">
                  <c:v>46112</c:v>
                </c:pt>
                <c:pt idx="119">
                  <c:v>46111</c:v>
                </c:pt>
                <c:pt idx="120">
                  <c:v>46108</c:v>
                </c:pt>
                <c:pt idx="121">
                  <c:v>46107</c:v>
                </c:pt>
                <c:pt idx="122">
                  <c:v>46106</c:v>
                </c:pt>
                <c:pt idx="123">
                  <c:v>46104</c:v>
                </c:pt>
                <c:pt idx="124">
                  <c:v>46101</c:v>
                </c:pt>
                <c:pt idx="125">
                  <c:v>46100</c:v>
                </c:pt>
                <c:pt idx="126">
                  <c:v>46099</c:v>
                </c:pt>
                <c:pt idx="127">
                  <c:v>46098</c:v>
                </c:pt>
                <c:pt idx="128">
                  <c:v>46094</c:v>
                </c:pt>
                <c:pt idx="129">
                  <c:v>46093</c:v>
                </c:pt>
                <c:pt idx="130">
                  <c:v>46092</c:v>
                </c:pt>
                <c:pt idx="131">
                  <c:v>46091</c:v>
                </c:pt>
                <c:pt idx="132">
                  <c:v>46090</c:v>
                </c:pt>
                <c:pt idx="133">
                  <c:v>46087</c:v>
                </c:pt>
                <c:pt idx="134">
                  <c:v>46086</c:v>
                </c:pt>
                <c:pt idx="135">
                  <c:v>46084</c:v>
                </c:pt>
                <c:pt idx="136">
                  <c:v>46083</c:v>
                </c:pt>
                <c:pt idx="137">
                  <c:v>46080</c:v>
                </c:pt>
                <c:pt idx="138">
                  <c:v>46079</c:v>
                </c:pt>
                <c:pt idx="139">
                  <c:v>46078</c:v>
                </c:pt>
                <c:pt idx="140">
                  <c:v>46077</c:v>
                </c:pt>
                <c:pt idx="141">
                  <c:v>46076</c:v>
                </c:pt>
                <c:pt idx="142">
                  <c:v>46073</c:v>
                </c:pt>
                <c:pt idx="143">
                  <c:v>46072</c:v>
                </c:pt>
                <c:pt idx="144">
                  <c:v>46071</c:v>
                </c:pt>
                <c:pt idx="145">
                  <c:v>46070</c:v>
                </c:pt>
                <c:pt idx="146">
                  <c:v>46066</c:v>
                </c:pt>
                <c:pt idx="147">
                  <c:v>46065</c:v>
                </c:pt>
                <c:pt idx="148">
                  <c:v>46064</c:v>
                </c:pt>
                <c:pt idx="149">
                  <c:v>46063</c:v>
                </c:pt>
                <c:pt idx="150">
                  <c:v>46062</c:v>
                </c:pt>
                <c:pt idx="151">
                  <c:v>46059</c:v>
                </c:pt>
                <c:pt idx="152">
                  <c:v>46058</c:v>
                </c:pt>
                <c:pt idx="153">
                  <c:v>46057</c:v>
                </c:pt>
                <c:pt idx="154">
                  <c:v>46052</c:v>
                </c:pt>
                <c:pt idx="155">
                  <c:v>46051</c:v>
                </c:pt>
                <c:pt idx="156">
                  <c:v>46050</c:v>
                </c:pt>
                <c:pt idx="157">
                  <c:v>46049</c:v>
                </c:pt>
                <c:pt idx="158">
                  <c:v>46048</c:v>
                </c:pt>
                <c:pt idx="159">
                  <c:v>46045</c:v>
                </c:pt>
                <c:pt idx="160">
                  <c:v>46044</c:v>
                </c:pt>
                <c:pt idx="161">
                  <c:v>46043</c:v>
                </c:pt>
                <c:pt idx="162">
                  <c:v>46042</c:v>
                </c:pt>
                <c:pt idx="163">
                  <c:v>46037</c:v>
                </c:pt>
                <c:pt idx="164">
                  <c:v>46036</c:v>
                </c:pt>
                <c:pt idx="165">
                  <c:v>46035</c:v>
                </c:pt>
                <c:pt idx="166">
                  <c:v>46034</c:v>
                </c:pt>
                <c:pt idx="167">
                  <c:v>46031</c:v>
                </c:pt>
                <c:pt idx="168">
                  <c:v>46030</c:v>
                </c:pt>
                <c:pt idx="169">
                  <c:v>46029</c:v>
                </c:pt>
                <c:pt idx="170">
                  <c:v>46028</c:v>
                </c:pt>
                <c:pt idx="171">
                  <c:v>46027</c:v>
                </c:pt>
              </c:numCache>
            </c:numRef>
          </c:cat>
          <c:val>
            <c:numRef>
              <c:f>'2yr us-mxn'!$H$2:$H$184</c:f>
              <c:numCache>
                <c:formatCode>General</c:formatCode>
                <c:ptCount val="172"/>
                <c:pt idx="0">
                  <c:v>314.7000000000001</c:v>
                </c:pt>
                <c:pt idx="1">
                  <c:v>319.75</c:v>
                </c:pt>
                <c:pt idx="2">
                  <c:v>315.85000000000002</c:v>
                </c:pt>
                <c:pt idx="3">
                  <c:v>314.73999999999995</c:v>
                </c:pt>
                <c:pt idx="4">
                  <c:v>303.27000000000004</c:v>
                </c:pt>
                <c:pt idx="5">
                  <c:v>299.76999999999992</c:v>
                </c:pt>
                <c:pt idx="6">
                  <c:v>307.75000000000006</c:v>
                </c:pt>
                <c:pt idx="7">
                  <c:v>317.27999999999997</c:v>
                </c:pt>
                <c:pt idx="8">
                  <c:v>320.67000000000007</c:v>
                </c:pt>
                <c:pt idx="9">
                  <c:v>323.78999999999996</c:v>
                </c:pt>
                <c:pt idx="10">
                  <c:v>332.72</c:v>
                </c:pt>
                <c:pt idx="11">
                  <c:v>328.76000000000005</c:v>
                </c:pt>
                <c:pt idx="12">
                  <c:v>331.23999999999995</c:v>
                </c:pt>
                <c:pt idx="13">
                  <c:v>337.24999999999994</c:v>
                </c:pt>
                <c:pt idx="14">
                  <c:v>341.63999999999993</c:v>
                </c:pt>
                <c:pt idx="15">
                  <c:v>338.99</c:v>
                </c:pt>
                <c:pt idx="16">
                  <c:v>344.4</c:v>
                </c:pt>
                <c:pt idx="17">
                  <c:v>342.61999999999995</c:v>
                </c:pt>
                <c:pt idx="18">
                  <c:v>344.45</c:v>
                </c:pt>
                <c:pt idx="19">
                  <c:v>339.76</c:v>
                </c:pt>
                <c:pt idx="20">
                  <c:v>342.6</c:v>
                </c:pt>
                <c:pt idx="21">
                  <c:v>339.97</c:v>
                </c:pt>
                <c:pt idx="22">
                  <c:v>296.79000000000002</c:v>
                </c:pt>
                <c:pt idx="23">
                  <c:v>294.14</c:v>
                </c:pt>
                <c:pt idx="24">
                  <c:v>296.51</c:v>
                </c:pt>
                <c:pt idx="25">
                  <c:v>300.54999999999995</c:v>
                </c:pt>
                <c:pt idx="26">
                  <c:v>301.97000000000003</c:v>
                </c:pt>
                <c:pt idx="27">
                  <c:v>303.5100000000001</c:v>
                </c:pt>
                <c:pt idx="28">
                  <c:v>301.87</c:v>
                </c:pt>
                <c:pt idx="29">
                  <c:v>305.88999999999993</c:v>
                </c:pt>
                <c:pt idx="30">
                  <c:v>307.55999999999995</c:v>
                </c:pt>
                <c:pt idx="31">
                  <c:v>305.99</c:v>
                </c:pt>
                <c:pt idx="32">
                  <c:v>305.82000000000005</c:v>
                </c:pt>
                <c:pt idx="33">
                  <c:v>301.20000000000005</c:v>
                </c:pt>
                <c:pt idx="34">
                  <c:v>303.88</c:v>
                </c:pt>
                <c:pt idx="35">
                  <c:v>303.55999999999995</c:v>
                </c:pt>
                <c:pt idx="36">
                  <c:v>305.48</c:v>
                </c:pt>
                <c:pt idx="37">
                  <c:v>307.43</c:v>
                </c:pt>
                <c:pt idx="38">
                  <c:v>305.57</c:v>
                </c:pt>
                <c:pt idx="39">
                  <c:v>304.18</c:v>
                </c:pt>
                <c:pt idx="40">
                  <c:v>304.71000000000004</c:v>
                </c:pt>
                <c:pt idx="41">
                  <c:v>308.34000000000003</c:v>
                </c:pt>
                <c:pt idx="42">
                  <c:v>310.39000000000004</c:v>
                </c:pt>
                <c:pt idx="43">
                  <c:v>311.17</c:v>
                </c:pt>
                <c:pt idx="44">
                  <c:v>311.64000000000004</c:v>
                </c:pt>
                <c:pt idx="45">
                  <c:v>312.89999999999998</c:v>
                </c:pt>
                <c:pt idx="46">
                  <c:v>309.71999999999997</c:v>
                </c:pt>
                <c:pt idx="47">
                  <c:v>312.54999999999995</c:v>
                </c:pt>
                <c:pt idx="48">
                  <c:v>314.37</c:v>
                </c:pt>
                <c:pt idx="49">
                  <c:v>309.62999999999994</c:v>
                </c:pt>
                <c:pt idx="50">
                  <c:v>311.60999999999996</c:v>
                </c:pt>
                <c:pt idx="51">
                  <c:v>312.84000000000003</c:v>
                </c:pt>
                <c:pt idx="52">
                  <c:v>309.96000000000004</c:v>
                </c:pt>
                <c:pt idx="53">
                  <c:v>308.74999999999994</c:v>
                </c:pt>
                <c:pt idx="54">
                  <c:v>310.90999999999997</c:v>
                </c:pt>
                <c:pt idx="55">
                  <c:v>312.04999999999995</c:v>
                </c:pt>
                <c:pt idx="56">
                  <c:v>315.79000000000008</c:v>
                </c:pt>
                <c:pt idx="57">
                  <c:v>315.62</c:v>
                </c:pt>
                <c:pt idx="58">
                  <c:v>319.78999999999996</c:v>
                </c:pt>
                <c:pt idx="59">
                  <c:v>322.68999999999994</c:v>
                </c:pt>
                <c:pt idx="60">
                  <c:v>323.75999999999993</c:v>
                </c:pt>
                <c:pt idx="61">
                  <c:v>324.87000000000006</c:v>
                </c:pt>
                <c:pt idx="62">
                  <c:v>326.08999999999992</c:v>
                </c:pt>
                <c:pt idx="63">
                  <c:v>322.91000000000008</c:v>
                </c:pt>
                <c:pt idx="64">
                  <c:v>325.53999999999996</c:v>
                </c:pt>
                <c:pt idx="65">
                  <c:v>325.87</c:v>
                </c:pt>
                <c:pt idx="66">
                  <c:v>322.23000000000008</c:v>
                </c:pt>
                <c:pt idx="67">
                  <c:v>330.92999999999995</c:v>
                </c:pt>
                <c:pt idx="68">
                  <c:v>327.46999999999991</c:v>
                </c:pt>
                <c:pt idx="69">
                  <c:v>323.1400000000001</c:v>
                </c:pt>
                <c:pt idx="70">
                  <c:v>321.46999999999997</c:v>
                </c:pt>
                <c:pt idx="71">
                  <c:v>332.61</c:v>
                </c:pt>
                <c:pt idx="72">
                  <c:v>330.97</c:v>
                </c:pt>
                <c:pt idx="73">
                  <c:v>331.68999999999994</c:v>
                </c:pt>
                <c:pt idx="74">
                  <c:v>330.71999999999997</c:v>
                </c:pt>
                <c:pt idx="75">
                  <c:v>335.9</c:v>
                </c:pt>
                <c:pt idx="76">
                  <c:v>340.19000000000005</c:v>
                </c:pt>
                <c:pt idx="77">
                  <c:v>342.56</c:v>
                </c:pt>
                <c:pt idx="78">
                  <c:v>345.29000000000008</c:v>
                </c:pt>
                <c:pt idx="79">
                  <c:v>344.52</c:v>
                </c:pt>
                <c:pt idx="80">
                  <c:v>337.09</c:v>
                </c:pt>
                <c:pt idx="81">
                  <c:v>336.15</c:v>
                </c:pt>
                <c:pt idx="82">
                  <c:v>340.42</c:v>
                </c:pt>
                <c:pt idx="83">
                  <c:v>349.73</c:v>
                </c:pt>
                <c:pt idx="84">
                  <c:v>356.19999999999993</c:v>
                </c:pt>
                <c:pt idx="85">
                  <c:v>357.7</c:v>
                </c:pt>
                <c:pt idx="86">
                  <c:v>363.69</c:v>
                </c:pt>
                <c:pt idx="87">
                  <c:v>369.17999999999995</c:v>
                </c:pt>
                <c:pt idx="88">
                  <c:v>370.62</c:v>
                </c:pt>
                <c:pt idx="89">
                  <c:v>361.38000000000005</c:v>
                </c:pt>
                <c:pt idx="90">
                  <c:v>363.09000000000003</c:v>
                </c:pt>
                <c:pt idx="91">
                  <c:v>362.66</c:v>
                </c:pt>
                <c:pt idx="92">
                  <c:v>366.34000000000003</c:v>
                </c:pt>
                <c:pt idx="93">
                  <c:v>366.54</c:v>
                </c:pt>
                <c:pt idx="94">
                  <c:v>356.08000000000004</c:v>
                </c:pt>
                <c:pt idx="95">
                  <c:v>362.46</c:v>
                </c:pt>
                <c:pt idx="96">
                  <c:v>370.82</c:v>
                </c:pt>
                <c:pt idx="97">
                  <c:v>372.6</c:v>
                </c:pt>
                <c:pt idx="98">
                  <c:v>378.11</c:v>
                </c:pt>
                <c:pt idx="99">
                  <c:v>374.61999999999995</c:v>
                </c:pt>
                <c:pt idx="100">
                  <c:v>379.29999999999995</c:v>
                </c:pt>
                <c:pt idx="101">
                  <c:v>379.98</c:v>
                </c:pt>
                <c:pt idx="102">
                  <c:v>378.16999999999996</c:v>
                </c:pt>
                <c:pt idx="103">
                  <c:v>374.93</c:v>
                </c:pt>
                <c:pt idx="104">
                  <c:v>370.98999999999995</c:v>
                </c:pt>
                <c:pt idx="105">
                  <c:v>370.05</c:v>
                </c:pt>
                <c:pt idx="106">
                  <c:v>372.58</c:v>
                </c:pt>
                <c:pt idx="107">
                  <c:v>374.93</c:v>
                </c:pt>
                <c:pt idx="108">
                  <c:v>375.85999999999996</c:v>
                </c:pt>
                <c:pt idx="109">
                  <c:v>372.51</c:v>
                </c:pt>
                <c:pt idx="110">
                  <c:v>376.78</c:v>
                </c:pt>
                <c:pt idx="111">
                  <c:v>380.28</c:v>
                </c:pt>
                <c:pt idx="112">
                  <c:v>388.12999999999994</c:v>
                </c:pt>
                <c:pt idx="113">
                  <c:v>390.05</c:v>
                </c:pt>
                <c:pt idx="114">
                  <c:v>412.03000000000003</c:v>
                </c:pt>
                <c:pt idx="115">
                  <c:v>397.52000000000004</c:v>
                </c:pt>
                <c:pt idx="116">
                  <c:v>392.4</c:v>
                </c:pt>
                <c:pt idx="117">
                  <c:v>413.90000000000003</c:v>
                </c:pt>
                <c:pt idx="118">
                  <c:v>426.60999999999996</c:v>
                </c:pt>
                <c:pt idx="119">
                  <c:v>413.61</c:v>
                </c:pt>
                <c:pt idx="120">
                  <c:v>405.02000000000004</c:v>
                </c:pt>
                <c:pt idx="121">
                  <c:v>405.08</c:v>
                </c:pt>
                <c:pt idx="122">
                  <c:v>424.42999999999989</c:v>
                </c:pt>
                <c:pt idx="123">
                  <c:v>429.49</c:v>
                </c:pt>
                <c:pt idx="124">
                  <c:v>419.06</c:v>
                </c:pt>
                <c:pt idx="125">
                  <c:v>421.71000000000004</c:v>
                </c:pt>
                <c:pt idx="126">
                  <c:v>424.93999999999994</c:v>
                </c:pt>
                <c:pt idx="127">
                  <c:v>424.71000000000004</c:v>
                </c:pt>
                <c:pt idx="128">
                  <c:v>399.43000000000006</c:v>
                </c:pt>
                <c:pt idx="129">
                  <c:v>386.63000000000005</c:v>
                </c:pt>
                <c:pt idx="130">
                  <c:v>388.70000000000005</c:v>
                </c:pt>
                <c:pt idx="131">
                  <c:v>402.51</c:v>
                </c:pt>
                <c:pt idx="132">
                  <c:v>399.65000000000003</c:v>
                </c:pt>
                <c:pt idx="133">
                  <c:v>394.26</c:v>
                </c:pt>
                <c:pt idx="134">
                  <c:v>381.17</c:v>
                </c:pt>
                <c:pt idx="135">
                  <c:v>375.88</c:v>
                </c:pt>
                <c:pt idx="136">
                  <c:v>380.31</c:v>
                </c:pt>
                <c:pt idx="137">
                  <c:v>373.4</c:v>
                </c:pt>
                <c:pt idx="138">
                  <c:v>370.7</c:v>
                </c:pt>
                <c:pt idx="139">
                  <c:v>373.98999999999995</c:v>
                </c:pt>
                <c:pt idx="140">
                  <c:v>380.29999999999995</c:v>
                </c:pt>
                <c:pt idx="141">
                  <c:v>379.89000000000004</c:v>
                </c:pt>
                <c:pt idx="142">
                  <c:v>379.66999999999996</c:v>
                </c:pt>
                <c:pt idx="143">
                  <c:v>379.65000000000003</c:v>
                </c:pt>
                <c:pt idx="144">
                  <c:v>385.95</c:v>
                </c:pt>
                <c:pt idx="145">
                  <c:v>388.64</c:v>
                </c:pt>
                <c:pt idx="146">
                  <c:v>384.31</c:v>
                </c:pt>
                <c:pt idx="147">
                  <c:v>380.60999999999996</c:v>
                </c:pt>
                <c:pt idx="148">
                  <c:v>389.50000000000006</c:v>
                </c:pt>
                <c:pt idx="149">
                  <c:v>389.49</c:v>
                </c:pt>
                <c:pt idx="150">
                  <c:v>387.94</c:v>
                </c:pt>
                <c:pt idx="151">
                  <c:v>402.86</c:v>
                </c:pt>
                <c:pt idx="152">
                  <c:v>399.58000000000004</c:v>
                </c:pt>
                <c:pt idx="153">
                  <c:v>397.24</c:v>
                </c:pt>
                <c:pt idx="154">
                  <c:v>398.19000000000005</c:v>
                </c:pt>
                <c:pt idx="155">
                  <c:v>400.68</c:v>
                </c:pt>
                <c:pt idx="156">
                  <c:v>403.28999999999996</c:v>
                </c:pt>
                <c:pt idx="157">
                  <c:v>405.3</c:v>
                </c:pt>
                <c:pt idx="158">
                  <c:v>402.99999999999994</c:v>
                </c:pt>
                <c:pt idx="159">
                  <c:v>409.12000000000006</c:v>
                </c:pt>
                <c:pt idx="160">
                  <c:v>416.75000000000006</c:v>
                </c:pt>
                <c:pt idx="161">
                  <c:v>423.42</c:v>
                </c:pt>
                <c:pt idx="162">
                  <c:v>418.50000000000006</c:v>
                </c:pt>
                <c:pt idx="163">
                  <c:v>415.83000000000004</c:v>
                </c:pt>
                <c:pt idx="164">
                  <c:v>416.15999999999997</c:v>
                </c:pt>
                <c:pt idx="165">
                  <c:v>418.87</c:v>
                </c:pt>
                <c:pt idx="166">
                  <c:v>378.09</c:v>
                </c:pt>
                <c:pt idx="167">
                  <c:v>380.09</c:v>
                </c:pt>
                <c:pt idx="168">
                  <c:v>382.65000000000003</c:v>
                </c:pt>
                <c:pt idx="169">
                  <c:v>382.98</c:v>
                </c:pt>
                <c:pt idx="170">
                  <c:v>391.52</c:v>
                </c:pt>
                <c:pt idx="171">
                  <c:v>397.27</c:v>
                </c:pt>
              </c:numCache>
            </c:numRef>
          </c:val>
          <c:smooth val="0"/>
          <c:extLst>
            <c:ext xmlns:c16="http://schemas.microsoft.com/office/drawing/2014/chart" uri="{C3380CC4-5D6E-409C-BE32-E72D297353CC}">
              <c16:uniqueId val="{00000000-B0FD-4CC8-996A-1FB13A97E0C2}"/>
            </c:ext>
          </c:extLst>
        </c:ser>
        <c:dLbls>
          <c:showLegendKey val="0"/>
          <c:showVal val="0"/>
          <c:showCatName val="0"/>
          <c:showSerName val="0"/>
          <c:showPercent val="0"/>
          <c:showBubbleSize val="0"/>
        </c:dLbls>
        <c:marker val="1"/>
        <c:smooth val="0"/>
        <c:axId val="1145594320"/>
        <c:axId val="736095792"/>
      </c:lineChart>
      <c:lineChart>
        <c:grouping val="standard"/>
        <c:varyColors val="0"/>
        <c:ser>
          <c:idx val="1"/>
          <c:order val="1"/>
          <c:tx>
            <c:strRef>
              <c:f>'2yr us-mxn'!$I$1</c:f>
              <c:strCache>
                <c:ptCount val="1"/>
                <c:pt idx="0">
                  <c:v>USD/MXN</c:v>
                </c:pt>
              </c:strCache>
            </c:strRef>
          </c:tx>
          <c:spPr>
            <a:ln w="19050" cap="rnd">
              <a:solidFill>
                <a:srgbClr val="A6A6A6"/>
              </a:solidFill>
              <a:round/>
            </a:ln>
            <a:effectLst/>
          </c:spPr>
          <c:marker>
            <c:symbol val="none"/>
          </c:marker>
          <c:cat>
            <c:numRef>
              <c:f>'2yr us-mxn'!$G$2:$G$184</c:f>
              <c:numCache>
                <c:formatCode>m/d/yyyy</c:formatCode>
                <c:ptCount val="172"/>
                <c:pt idx="0">
                  <c:v>46296</c:v>
                </c:pt>
                <c:pt idx="1">
                  <c:v>46295</c:v>
                </c:pt>
                <c:pt idx="2">
                  <c:v>46294</c:v>
                </c:pt>
                <c:pt idx="3">
                  <c:v>46293</c:v>
                </c:pt>
                <c:pt idx="4">
                  <c:v>46290</c:v>
                </c:pt>
                <c:pt idx="5">
                  <c:v>46289</c:v>
                </c:pt>
                <c:pt idx="6">
                  <c:v>46288</c:v>
                </c:pt>
                <c:pt idx="7">
                  <c:v>46287</c:v>
                </c:pt>
                <c:pt idx="8">
                  <c:v>46286</c:v>
                </c:pt>
                <c:pt idx="9">
                  <c:v>46283</c:v>
                </c:pt>
                <c:pt idx="10">
                  <c:v>46282</c:v>
                </c:pt>
                <c:pt idx="11">
                  <c:v>46279</c:v>
                </c:pt>
                <c:pt idx="12">
                  <c:v>46276</c:v>
                </c:pt>
                <c:pt idx="13">
                  <c:v>46275</c:v>
                </c:pt>
                <c:pt idx="14">
                  <c:v>46274</c:v>
                </c:pt>
                <c:pt idx="15">
                  <c:v>46273</c:v>
                </c:pt>
                <c:pt idx="16">
                  <c:v>46269</c:v>
                </c:pt>
                <c:pt idx="17">
                  <c:v>46267</c:v>
                </c:pt>
                <c:pt idx="18">
                  <c:v>46266</c:v>
                </c:pt>
                <c:pt idx="19">
                  <c:v>46265</c:v>
                </c:pt>
                <c:pt idx="20">
                  <c:v>46262</c:v>
                </c:pt>
                <c:pt idx="21">
                  <c:v>46261</c:v>
                </c:pt>
                <c:pt idx="22">
                  <c:v>46260</c:v>
                </c:pt>
                <c:pt idx="23">
                  <c:v>46259</c:v>
                </c:pt>
                <c:pt idx="24">
                  <c:v>46258</c:v>
                </c:pt>
                <c:pt idx="25">
                  <c:v>46255</c:v>
                </c:pt>
                <c:pt idx="26">
                  <c:v>46254</c:v>
                </c:pt>
                <c:pt idx="27">
                  <c:v>46253</c:v>
                </c:pt>
                <c:pt idx="28">
                  <c:v>46252</c:v>
                </c:pt>
                <c:pt idx="29">
                  <c:v>46251</c:v>
                </c:pt>
                <c:pt idx="30">
                  <c:v>46248</c:v>
                </c:pt>
                <c:pt idx="31">
                  <c:v>46247</c:v>
                </c:pt>
                <c:pt idx="32">
                  <c:v>46246</c:v>
                </c:pt>
                <c:pt idx="33">
                  <c:v>46245</c:v>
                </c:pt>
                <c:pt idx="34">
                  <c:v>46244</c:v>
                </c:pt>
                <c:pt idx="35">
                  <c:v>46241</c:v>
                </c:pt>
                <c:pt idx="36">
                  <c:v>46240</c:v>
                </c:pt>
                <c:pt idx="37">
                  <c:v>46239</c:v>
                </c:pt>
                <c:pt idx="38">
                  <c:v>46238</c:v>
                </c:pt>
                <c:pt idx="39">
                  <c:v>46237</c:v>
                </c:pt>
                <c:pt idx="40">
                  <c:v>46234</c:v>
                </c:pt>
                <c:pt idx="41">
                  <c:v>46233</c:v>
                </c:pt>
                <c:pt idx="42">
                  <c:v>46232</c:v>
                </c:pt>
                <c:pt idx="43">
                  <c:v>46231</c:v>
                </c:pt>
                <c:pt idx="44">
                  <c:v>46230</c:v>
                </c:pt>
                <c:pt idx="45">
                  <c:v>46227</c:v>
                </c:pt>
                <c:pt idx="46">
                  <c:v>46226</c:v>
                </c:pt>
                <c:pt idx="47">
                  <c:v>46225</c:v>
                </c:pt>
                <c:pt idx="48">
                  <c:v>46224</c:v>
                </c:pt>
                <c:pt idx="49">
                  <c:v>46223</c:v>
                </c:pt>
                <c:pt idx="50">
                  <c:v>46220</c:v>
                </c:pt>
                <c:pt idx="51">
                  <c:v>46219</c:v>
                </c:pt>
                <c:pt idx="52">
                  <c:v>46218</c:v>
                </c:pt>
                <c:pt idx="53">
                  <c:v>46217</c:v>
                </c:pt>
                <c:pt idx="54">
                  <c:v>46216</c:v>
                </c:pt>
                <c:pt idx="55">
                  <c:v>46213</c:v>
                </c:pt>
                <c:pt idx="56">
                  <c:v>46212</c:v>
                </c:pt>
                <c:pt idx="57">
                  <c:v>46211</c:v>
                </c:pt>
                <c:pt idx="58">
                  <c:v>46210</c:v>
                </c:pt>
                <c:pt idx="59">
                  <c:v>46209</c:v>
                </c:pt>
                <c:pt idx="60">
                  <c:v>46205</c:v>
                </c:pt>
                <c:pt idx="61">
                  <c:v>46204</c:v>
                </c:pt>
                <c:pt idx="62">
                  <c:v>46202</c:v>
                </c:pt>
                <c:pt idx="63">
                  <c:v>46199</c:v>
                </c:pt>
                <c:pt idx="64">
                  <c:v>46198</c:v>
                </c:pt>
                <c:pt idx="65">
                  <c:v>46197</c:v>
                </c:pt>
                <c:pt idx="66">
                  <c:v>46196</c:v>
                </c:pt>
                <c:pt idx="67">
                  <c:v>46195</c:v>
                </c:pt>
                <c:pt idx="68">
                  <c:v>46191</c:v>
                </c:pt>
                <c:pt idx="69">
                  <c:v>46190</c:v>
                </c:pt>
                <c:pt idx="70">
                  <c:v>46189</c:v>
                </c:pt>
                <c:pt idx="71">
                  <c:v>46185</c:v>
                </c:pt>
                <c:pt idx="72">
                  <c:v>46184</c:v>
                </c:pt>
                <c:pt idx="73">
                  <c:v>46183</c:v>
                </c:pt>
                <c:pt idx="74">
                  <c:v>46182</c:v>
                </c:pt>
                <c:pt idx="75">
                  <c:v>46181</c:v>
                </c:pt>
                <c:pt idx="76">
                  <c:v>46178</c:v>
                </c:pt>
                <c:pt idx="77">
                  <c:v>46177</c:v>
                </c:pt>
                <c:pt idx="78">
                  <c:v>46176</c:v>
                </c:pt>
                <c:pt idx="79">
                  <c:v>46175</c:v>
                </c:pt>
                <c:pt idx="80">
                  <c:v>46174</c:v>
                </c:pt>
                <c:pt idx="81">
                  <c:v>46171</c:v>
                </c:pt>
                <c:pt idx="82">
                  <c:v>46170</c:v>
                </c:pt>
                <c:pt idx="83">
                  <c:v>46169</c:v>
                </c:pt>
                <c:pt idx="84">
                  <c:v>46168</c:v>
                </c:pt>
                <c:pt idx="85">
                  <c:v>46164</c:v>
                </c:pt>
                <c:pt idx="86">
                  <c:v>46163</c:v>
                </c:pt>
                <c:pt idx="87">
                  <c:v>46162</c:v>
                </c:pt>
                <c:pt idx="88">
                  <c:v>46161</c:v>
                </c:pt>
                <c:pt idx="89">
                  <c:v>46157</c:v>
                </c:pt>
                <c:pt idx="90">
                  <c:v>46156</c:v>
                </c:pt>
                <c:pt idx="91">
                  <c:v>46155</c:v>
                </c:pt>
                <c:pt idx="92">
                  <c:v>46154</c:v>
                </c:pt>
                <c:pt idx="93">
                  <c:v>46153</c:v>
                </c:pt>
                <c:pt idx="94">
                  <c:v>46150</c:v>
                </c:pt>
                <c:pt idx="95">
                  <c:v>46149</c:v>
                </c:pt>
                <c:pt idx="96">
                  <c:v>46148</c:v>
                </c:pt>
                <c:pt idx="97">
                  <c:v>46147</c:v>
                </c:pt>
                <c:pt idx="98">
                  <c:v>46146</c:v>
                </c:pt>
                <c:pt idx="99">
                  <c:v>46142</c:v>
                </c:pt>
                <c:pt idx="100">
                  <c:v>46141</c:v>
                </c:pt>
                <c:pt idx="101">
                  <c:v>46140</c:v>
                </c:pt>
                <c:pt idx="102">
                  <c:v>46139</c:v>
                </c:pt>
                <c:pt idx="103">
                  <c:v>46136</c:v>
                </c:pt>
                <c:pt idx="104">
                  <c:v>46134</c:v>
                </c:pt>
                <c:pt idx="105">
                  <c:v>46133</c:v>
                </c:pt>
                <c:pt idx="106">
                  <c:v>46132</c:v>
                </c:pt>
                <c:pt idx="107">
                  <c:v>46129</c:v>
                </c:pt>
                <c:pt idx="108">
                  <c:v>46128</c:v>
                </c:pt>
                <c:pt idx="109">
                  <c:v>46127</c:v>
                </c:pt>
                <c:pt idx="110">
                  <c:v>46126</c:v>
                </c:pt>
                <c:pt idx="111">
                  <c:v>46125</c:v>
                </c:pt>
                <c:pt idx="112">
                  <c:v>46122</c:v>
                </c:pt>
                <c:pt idx="113">
                  <c:v>46121</c:v>
                </c:pt>
                <c:pt idx="114">
                  <c:v>46120</c:v>
                </c:pt>
                <c:pt idx="115">
                  <c:v>46119</c:v>
                </c:pt>
                <c:pt idx="116">
                  <c:v>46118</c:v>
                </c:pt>
                <c:pt idx="117">
                  <c:v>46113</c:v>
                </c:pt>
                <c:pt idx="118">
                  <c:v>46112</c:v>
                </c:pt>
                <c:pt idx="119">
                  <c:v>46111</c:v>
                </c:pt>
                <c:pt idx="120">
                  <c:v>46108</c:v>
                </c:pt>
                <c:pt idx="121">
                  <c:v>46107</c:v>
                </c:pt>
                <c:pt idx="122">
                  <c:v>46106</c:v>
                </c:pt>
                <c:pt idx="123">
                  <c:v>46104</c:v>
                </c:pt>
                <c:pt idx="124">
                  <c:v>46101</c:v>
                </c:pt>
                <c:pt idx="125">
                  <c:v>46100</c:v>
                </c:pt>
                <c:pt idx="126">
                  <c:v>46099</c:v>
                </c:pt>
                <c:pt idx="127">
                  <c:v>46098</c:v>
                </c:pt>
                <c:pt idx="128">
                  <c:v>46094</c:v>
                </c:pt>
                <c:pt idx="129">
                  <c:v>46093</c:v>
                </c:pt>
                <c:pt idx="130">
                  <c:v>46092</c:v>
                </c:pt>
                <c:pt idx="131">
                  <c:v>46091</c:v>
                </c:pt>
                <c:pt idx="132">
                  <c:v>46090</c:v>
                </c:pt>
                <c:pt idx="133">
                  <c:v>46087</c:v>
                </c:pt>
                <c:pt idx="134">
                  <c:v>46086</c:v>
                </c:pt>
                <c:pt idx="135">
                  <c:v>46084</c:v>
                </c:pt>
                <c:pt idx="136">
                  <c:v>46083</c:v>
                </c:pt>
                <c:pt idx="137">
                  <c:v>46080</c:v>
                </c:pt>
                <c:pt idx="138">
                  <c:v>46079</c:v>
                </c:pt>
                <c:pt idx="139">
                  <c:v>46078</c:v>
                </c:pt>
                <c:pt idx="140">
                  <c:v>46077</c:v>
                </c:pt>
                <c:pt idx="141">
                  <c:v>46076</c:v>
                </c:pt>
                <c:pt idx="142">
                  <c:v>46073</c:v>
                </c:pt>
                <c:pt idx="143">
                  <c:v>46072</c:v>
                </c:pt>
                <c:pt idx="144">
                  <c:v>46071</c:v>
                </c:pt>
                <c:pt idx="145">
                  <c:v>46070</c:v>
                </c:pt>
                <c:pt idx="146">
                  <c:v>46066</c:v>
                </c:pt>
                <c:pt idx="147">
                  <c:v>46065</c:v>
                </c:pt>
                <c:pt idx="148">
                  <c:v>46064</c:v>
                </c:pt>
                <c:pt idx="149">
                  <c:v>46063</c:v>
                </c:pt>
                <c:pt idx="150">
                  <c:v>46062</c:v>
                </c:pt>
                <c:pt idx="151">
                  <c:v>46059</c:v>
                </c:pt>
                <c:pt idx="152">
                  <c:v>46058</c:v>
                </c:pt>
                <c:pt idx="153">
                  <c:v>46057</c:v>
                </c:pt>
                <c:pt idx="154">
                  <c:v>46052</c:v>
                </c:pt>
                <c:pt idx="155">
                  <c:v>46051</c:v>
                </c:pt>
                <c:pt idx="156">
                  <c:v>46050</c:v>
                </c:pt>
                <c:pt idx="157">
                  <c:v>46049</c:v>
                </c:pt>
                <c:pt idx="158">
                  <c:v>46048</c:v>
                </c:pt>
                <c:pt idx="159">
                  <c:v>46045</c:v>
                </c:pt>
                <c:pt idx="160">
                  <c:v>46044</c:v>
                </c:pt>
                <c:pt idx="161">
                  <c:v>46043</c:v>
                </c:pt>
                <c:pt idx="162">
                  <c:v>46042</c:v>
                </c:pt>
                <c:pt idx="163">
                  <c:v>46037</c:v>
                </c:pt>
                <c:pt idx="164">
                  <c:v>46036</c:v>
                </c:pt>
                <c:pt idx="165">
                  <c:v>46035</c:v>
                </c:pt>
                <c:pt idx="166">
                  <c:v>46034</c:v>
                </c:pt>
                <c:pt idx="167">
                  <c:v>46031</c:v>
                </c:pt>
                <c:pt idx="168">
                  <c:v>46030</c:v>
                </c:pt>
                <c:pt idx="169">
                  <c:v>46029</c:v>
                </c:pt>
                <c:pt idx="170">
                  <c:v>46028</c:v>
                </c:pt>
                <c:pt idx="171">
                  <c:v>46027</c:v>
                </c:pt>
              </c:numCache>
            </c:numRef>
          </c:cat>
          <c:val>
            <c:numRef>
              <c:f>'2yr us-mxn'!$I$2:$I$184</c:f>
              <c:numCache>
                <c:formatCode>General</c:formatCode>
                <c:ptCount val="172"/>
                <c:pt idx="0">
                  <c:v>18.068899999999999</c:v>
                </c:pt>
                <c:pt idx="1">
                  <c:v>18.046900000000001</c:v>
                </c:pt>
                <c:pt idx="2">
                  <c:v>17.9907</c:v>
                </c:pt>
                <c:pt idx="3">
                  <c:v>17.682400000000001</c:v>
                </c:pt>
                <c:pt idx="4">
                  <c:v>17.7258</c:v>
                </c:pt>
                <c:pt idx="5">
                  <c:v>17.529299999999999</c:v>
                </c:pt>
                <c:pt idx="6">
                  <c:v>17.292200000000001</c:v>
                </c:pt>
                <c:pt idx="7">
                  <c:v>17.220500000000001</c:v>
                </c:pt>
                <c:pt idx="8">
                  <c:v>17.2301</c:v>
                </c:pt>
                <c:pt idx="9">
                  <c:v>17.166899999999998</c:v>
                </c:pt>
                <c:pt idx="10">
                  <c:v>17.138100000000001</c:v>
                </c:pt>
                <c:pt idx="11">
                  <c:v>16.895399999999999</c:v>
                </c:pt>
                <c:pt idx="12">
                  <c:v>16.911300000000001</c:v>
                </c:pt>
                <c:pt idx="13">
                  <c:v>16.915199999999999</c:v>
                </c:pt>
                <c:pt idx="14">
                  <c:v>16.886399999999998</c:v>
                </c:pt>
                <c:pt idx="15">
                  <c:v>16.921199999999999</c:v>
                </c:pt>
                <c:pt idx="16">
                  <c:v>16.994900000000001</c:v>
                </c:pt>
                <c:pt idx="17">
                  <c:v>17.036000000000001</c:v>
                </c:pt>
                <c:pt idx="18">
                  <c:v>16.976900000000001</c:v>
                </c:pt>
                <c:pt idx="19">
                  <c:v>16.9574</c:v>
                </c:pt>
                <c:pt idx="20">
                  <c:v>16.950800000000001</c:v>
                </c:pt>
                <c:pt idx="21">
                  <c:v>16.947800000000001</c:v>
                </c:pt>
                <c:pt idx="22">
                  <c:v>16.916499999999999</c:v>
                </c:pt>
                <c:pt idx="23">
                  <c:v>16.954999999999998</c:v>
                </c:pt>
                <c:pt idx="24">
                  <c:v>16.945</c:v>
                </c:pt>
                <c:pt idx="25">
                  <c:v>17.0656</c:v>
                </c:pt>
                <c:pt idx="26">
                  <c:v>17.038699999999999</c:v>
                </c:pt>
                <c:pt idx="27">
                  <c:v>17.024100000000001</c:v>
                </c:pt>
                <c:pt idx="28">
                  <c:v>17.0304</c:v>
                </c:pt>
                <c:pt idx="29">
                  <c:v>17.057600000000001</c:v>
                </c:pt>
                <c:pt idx="30">
                  <c:v>17.0853</c:v>
                </c:pt>
                <c:pt idx="31">
                  <c:v>17.14</c:v>
                </c:pt>
                <c:pt idx="32">
                  <c:v>17.1355</c:v>
                </c:pt>
                <c:pt idx="33">
                  <c:v>17.209900000000001</c:v>
                </c:pt>
                <c:pt idx="34">
                  <c:v>17.235099999999999</c:v>
                </c:pt>
                <c:pt idx="35">
                  <c:v>17.258700000000001</c:v>
                </c:pt>
                <c:pt idx="36">
                  <c:v>17.331600000000002</c:v>
                </c:pt>
                <c:pt idx="37">
                  <c:v>17.342600000000001</c:v>
                </c:pt>
                <c:pt idx="38">
                  <c:v>17.3428</c:v>
                </c:pt>
                <c:pt idx="39">
                  <c:v>17.439299999999999</c:v>
                </c:pt>
                <c:pt idx="40">
                  <c:v>17.430900000000001</c:v>
                </c:pt>
                <c:pt idx="41">
                  <c:v>17.452000000000002</c:v>
                </c:pt>
                <c:pt idx="42">
                  <c:v>17.481400000000001</c:v>
                </c:pt>
                <c:pt idx="43">
                  <c:v>17.521000000000001</c:v>
                </c:pt>
                <c:pt idx="44">
                  <c:v>17.397400000000001</c:v>
                </c:pt>
                <c:pt idx="45">
                  <c:v>17.403099999999998</c:v>
                </c:pt>
                <c:pt idx="46">
                  <c:v>17.4297</c:v>
                </c:pt>
                <c:pt idx="47">
                  <c:v>17.527000000000001</c:v>
                </c:pt>
                <c:pt idx="48">
                  <c:v>17.4221</c:v>
                </c:pt>
                <c:pt idx="49">
                  <c:v>17.388000000000002</c:v>
                </c:pt>
                <c:pt idx="50">
                  <c:v>17.425799999999999</c:v>
                </c:pt>
                <c:pt idx="51">
                  <c:v>17.5258</c:v>
                </c:pt>
                <c:pt idx="52">
                  <c:v>17.4711</c:v>
                </c:pt>
                <c:pt idx="53">
                  <c:v>17.545999999999999</c:v>
                </c:pt>
                <c:pt idx="54">
                  <c:v>17.5794</c:v>
                </c:pt>
                <c:pt idx="55">
                  <c:v>17.515699999999999</c:v>
                </c:pt>
                <c:pt idx="56">
                  <c:v>17.389600000000002</c:v>
                </c:pt>
                <c:pt idx="57">
                  <c:v>17.4709</c:v>
                </c:pt>
                <c:pt idx="58">
                  <c:v>17.463100000000001</c:v>
                </c:pt>
                <c:pt idx="59">
                  <c:v>17.554200000000002</c:v>
                </c:pt>
                <c:pt idx="60">
                  <c:v>17.472200000000001</c:v>
                </c:pt>
                <c:pt idx="61">
                  <c:v>17.505299999999998</c:v>
                </c:pt>
                <c:pt idx="62">
                  <c:v>17.606400000000001</c:v>
                </c:pt>
                <c:pt idx="63">
                  <c:v>17.553000000000001</c:v>
                </c:pt>
                <c:pt idx="64">
                  <c:v>17.364599999999999</c:v>
                </c:pt>
                <c:pt idx="65">
                  <c:v>17.346</c:v>
                </c:pt>
                <c:pt idx="66">
                  <c:v>17.365600000000001</c:v>
                </c:pt>
                <c:pt idx="67">
                  <c:v>17.305399999999999</c:v>
                </c:pt>
                <c:pt idx="68">
                  <c:v>17.216799999999999</c:v>
                </c:pt>
                <c:pt idx="69">
                  <c:v>17.2288</c:v>
                </c:pt>
                <c:pt idx="70">
                  <c:v>17.2486</c:v>
                </c:pt>
                <c:pt idx="71">
                  <c:v>17.448</c:v>
                </c:pt>
                <c:pt idx="72">
                  <c:v>17.4664</c:v>
                </c:pt>
                <c:pt idx="73">
                  <c:v>17.474799999999998</c:v>
                </c:pt>
                <c:pt idx="74">
                  <c:v>17.284600000000001</c:v>
                </c:pt>
                <c:pt idx="75">
                  <c:v>17.3401</c:v>
                </c:pt>
                <c:pt idx="76">
                  <c:v>17.290700000000001</c:v>
                </c:pt>
                <c:pt idx="77">
                  <c:v>17.366299999999999</c:v>
                </c:pt>
                <c:pt idx="78">
                  <c:v>17.3552</c:v>
                </c:pt>
                <c:pt idx="79">
                  <c:v>17.315000000000001</c:v>
                </c:pt>
                <c:pt idx="80">
                  <c:v>17.359100000000002</c:v>
                </c:pt>
                <c:pt idx="81">
                  <c:v>17.309000000000001</c:v>
                </c:pt>
                <c:pt idx="82">
                  <c:v>17.2759</c:v>
                </c:pt>
                <c:pt idx="83">
                  <c:v>17.338100000000001</c:v>
                </c:pt>
                <c:pt idx="84">
                  <c:v>17.3062</c:v>
                </c:pt>
                <c:pt idx="85">
                  <c:v>17.410599999999999</c:v>
                </c:pt>
                <c:pt idx="86">
                  <c:v>17.275500000000001</c:v>
                </c:pt>
                <c:pt idx="87">
                  <c:v>17.338899999999999</c:v>
                </c:pt>
                <c:pt idx="88">
                  <c:v>17.220300000000002</c:v>
                </c:pt>
                <c:pt idx="89">
                  <c:v>17.225999999999999</c:v>
                </c:pt>
                <c:pt idx="90">
                  <c:v>17.189699999999998</c:v>
                </c:pt>
                <c:pt idx="91">
                  <c:v>17.176300000000001</c:v>
                </c:pt>
                <c:pt idx="92">
                  <c:v>17.310500000000001</c:v>
                </c:pt>
                <c:pt idx="93">
                  <c:v>17.2562</c:v>
                </c:pt>
                <c:pt idx="94">
                  <c:v>17.376300000000001</c:v>
                </c:pt>
                <c:pt idx="95">
                  <c:v>17.516500000000001</c:v>
                </c:pt>
                <c:pt idx="96">
                  <c:v>17.456600000000002</c:v>
                </c:pt>
                <c:pt idx="97">
                  <c:v>17.466100000000001</c:v>
                </c:pt>
                <c:pt idx="98">
                  <c:v>17.537800000000001</c:v>
                </c:pt>
                <c:pt idx="99">
                  <c:v>17.3812</c:v>
                </c:pt>
                <c:pt idx="100">
                  <c:v>17.378699999999998</c:v>
                </c:pt>
                <c:pt idx="101">
                  <c:v>17.4251</c:v>
                </c:pt>
                <c:pt idx="102">
                  <c:v>17.3353</c:v>
                </c:pt>
                <c:pt idx="103">
                  <c:v>17.320799999999998</c:v>
                </c:pt>
                <c:pt idx="104">
                  <c:v>17.311800000000002</c:v>
                </c:pt>
                <c:pt idx="105">
                  <c:v>17.2577</c:v>
                </c:pt>
                <c:pt idx="106">
                  <c:v>17.2545</c:v>
                </c:pt>
                <c:pt idx="107">
                  <c:v>17.260200000000001</c:v>
                </c:pt>
                <c:pt idx="108">
                  <c:v>17.305800000000001</c:v>
                </c:pt>
                <c:pt idx="109">
                  <c:v>17.299600000000002</c:v>
                </c:pt>
                <c:pt idx="110">
                  <c:v>17.364100000000001</c:v>
                </c:pt>
                <c:pt idx="111">
                  <c:v>17.4468</c:v>
                </c:pt>
                <c:pt idx="112">
                  <c:v>17.703299999999999</c:v>
                </c:pt>
                <c:pt idx="113">
                  <c:v>17.765699999999999</c:v>
                </c:pt>
                <c:pt idx="114">
                  <c:v>17.902000000000001</c:v>
                </c:pt>
                <c:pt idx="115">
                  <c:v>17.869900000000001</c:v>
                </c:pt>
                <c:pt idx="116">
                  <c:v>17.820399999999999</c:v>
                </c:pt>
                <c:pt idx="117">
                  <c:v>18.116</c:v>
                </c:pt>
                <c:pt idx="118">
                  <c:v>18.1188</c:v>
                </c:pt>
                <c:pt idx="119">
                  <c:v>17.938199999999998</c:v>
                </c:pt>
                <c:pt idx="120">
                  <c:v>17.769600000000001</c:v>
                </c:pt>
                <c:pt idx="121">
                  <c:v>17.745699999999999</c:v>
                </c:pt>
                <c:pt idx="122">
                  <c:v>17.787299999999998</c:v>
                </c:pt>
                <c:pt idx="123">
                  <c:v>17.734500000000001</c:v>
                </c:pt>
                <c:pt idx="124">
                  <c:v>17.858499999999999</c:v>
                </c:pt>
                <c:pt idx="125">
                  <c:v>17.6554</c:v>
                </c:pt>
                <c:pt idx="126">
                  <c:v>17.685400000000001</c:v>
                </c:pt>
                <c:pt idx="127">
                  <c:v>17.946000000000002</c:v>
                </c:pt>
                <c:pt idx="128">
                  <c:v>17.677</c:v>
                </c:pt>
                <c:pt idx="129">
                  <c:v>17.597100000000001</c:v>
                </c:pt>
                <c:pt idx="130">
                  <c:v>17.614000000000001</c:v>
                </c:pt>
                <c:pt idx="131">
                  <c:v>17.8004</c:v>
                </c:pt>
                <c:pt idx="132">
                  <c:v>17.722000000000001</c:v>
                </c:pt>
                <c:pt idx="133">
                  <c:v>17.575399999999998</c:v>
                </c:pt>
                <c:pt idx="134">
                  <c:v>17.701799999999999</c:v>
                </c:pt>
                <c:pt idx="135">
                  <c:v>17.226800000000001</c:v>
                </c:pt>
                <c:pt idx="136">
                  <c:v>17.1951</c:v>
                </c:pt>
                <c:pt idx="137">
                  <c:v>17.165099999999999</c:v>
                </c:pt>
                <c:pt idx="138">
                  <c:v>17.1769</c:v>
                </c:pt>
                <c:pt idx="139">
                  <c:v>17.268899999999999</c:v>
                </c:pt>
                <c:pt idx="140">
                  <c:v>17.133099999999999</c:v>
                </c:pt>
                <c:pt idx="141">
                  <c:v>17.252300000000002</c:v>
                </c:pt>
                <c:pt idx="142">
                  <c:v>17.207599999999999</c:v>
                </c:pt>
                <c:pt idx="143">
                  <c:v>17.128299999999999</c:v>
                </c:pt>
                <c:pt idx="144">
                  <c:v>17.168299999999999</c:v>
                </c:pt>
                <c:pt idx="145">
                  <c:v>17.170100000000001</c:v>
                </c:pt>
                <c:pt idx="146">
                  <c:v>17.1814</c:v>
                </c:pt>
                <c:pt idx="147">
                  <c:v>17.194400000000002</c:v>
                </c:pt>
                <c:pt idx="148">
                  <c:v>17.195799999999998</c:v>
                </c:pt>
                <c:pt idx="149">
                  <c:v>17.263000000000002</c:v>
                </c:pt>
                <c:pt idx="150">
                  <c:v>17.507300000000001</c:v>
                </c:pt>
                <c:pt idx="151">
                  <c:v>17.3338</c:v>
                </c:pt>
                <c:pt idx="152">
                  <c:v>17.226800000000001</c:v>
                </c:pt>
                <c:pt idx="153">
                  <c:v>17.398399999999999</c:v>
                </c:pt>
                <c:pt idx="154">
                  <c:v>17.1892</c:v>
                </c:pt>
                <c:pt idx="155">
                  <c:v>17.127099999999999</c:v>
                </c:pt>
                <c:pt idx="156">
                  <c:v>17.3629</c:v>
                </c:pt>
                <c:pt idx="157">
                  <c:v>17.3627</c:v>
                </c:pt>
                <c:pt idx="158">
                  <c:v>17.469899999999999</c:v>
                </c:pt>
                <c:pt idx="159">
                  <c:v>17.482500000000002</c:v>
                </c:pt>
                <c:pt idx="160">
                  <c:v>17.598700000000001</c:v>
                </c:pt>
                <c:pt idx="161">
                  <c:v>17.572600000000001</c:v>
                </c:pt>
                <c:pt idx="162">
                  <c:v>17.628</c:v>
                </c:pt>
                <c:pt idx="163">
                  <c:v>17.830500000000001</c:v>
                </c:pt>
                <c:pt idx="164">
                  <c:v>17.929099999999998</c:v>
                </c:pt>
                <c:pt idx="165">
                  <c:v>17.9771</c:v>
                </c:pt>
                <c:pt idx="166">
                  <c:v>17.973099999999999</c:v>
                </c:pt>
                <c:pt idx="167">
                  <c:v>17.979299999999999</c:v>
                </c:pt>
                <c:pt idx="168">
                  <c:v>17.995000000000001</c:v>
                </c:pt>
                <c:pt idx="169">
                  <c:v>17.9191</c:v>
                </c:pt>
                <c:pt idx="170">
                  <c:v>17.9038</c:v>
                </c:pt>
                <c:pt idx="171">
                  <c:v>17.9986</c:v>
                </c:pt>
              </c:numCache>
            </c:numRef>
          </c:val>
          <c:smooth val="0"/>
          <c:extLst>
            <c:ext xmlns:c16="http://schemas.microsoft.com/office/drawing/2014/chart" uri="{C3380CC4-5D6E-409C-BE32-E72D297353CC}">
              <c16:uniqueId val="{00000001-B0FD-4CC8-996A-1FB13A97E0C2}"/>
            </c:ext>
          </c:extLst>
        </c:ser>
        <c:dLbls>
          <c:showLegendKey val="0"/>
          <c:showVal val="0"/>
          <c:showCatName val="0"/>
          <c:showSerName val="0"/>
          <c:showPercent val="0"/>
          <c:showBubbleSize val="0"/>
        </c:dLbls>
        <c:marker val="1"/>
        <c:smooth val="0"/>
        <c:axId val="49503615"/>
        <c:axId val="49524735"/>
      </c:lineChart>
      <c:dateAx>
        <c:axId val="1145594320"/>
        <c:scaling>
          <c:orientation val="minMax"/>
          <c:min val="46029"/>
        </c:scaling>
        <c:delete val="0"/>
        <c:axPos val="b"/>
        <c:numFmt formatCode="[$-409]d/mmm;@"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736095792"/>
        <c:crosses val="autoZero"/>
        <c:auto val="1"/>
        <c:lblOffset val="100"/>
        <c:baseTimeUnit val="days"/>
      </c:dateAx>
      <c:valAx>
        <c:axId val="736095792"/>
        <c:scaling>
          <c:orientation val="minMax"/>
          <c:min val="280"/>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GB"/>
                  <a:t>bps</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145594320"/>
        <c:crosses val="autoZero"/>
        <c:crossBetween val="between"/>
      </c:valAx>
      <c:valAx>
        <c:axId val="49524735"/>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GB"/>
                  <a:t>USD/MXN</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0.0" sourceLinked="0"/>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49503615"/>
        <c:crosses val="max"/>
        <c:crossBetween val="between"/>
      </c:valAx>
      <c:dateAx>
        <c:axId val="49503615"/>
        <c:scaling>
          <c:orientation val="minMax"/>
        </c:scaling>
        <c:delete val="1"/>
        <c:axPos val="b"/>
        <c:numFmt formatCode="m/d/yyyy" sourceLinked="1"/>
        <c:majorTickMark val="out"/>
        <c:minorTickMark val="none"/>
        <c:tickLblPos val="nextTo"/>
        <c:crossAx val="49524735"/>
        <c:crosses val="autoZero"/>
        <c:auto val="1"/>
        <c:lblOffset val="100"/>
        <c:baseTimeUnit val="days"/>
      </c:dateAx>
      <c:spPr>
        <a:noFill/>
        <a:ln>
          <a:noFill/>
        </a:ln>
        <a:effectLst/>
      </c:spPr>
    </c:plotArea>
    <c:legend>
      <c:legendPos val="b"/>
      <c:layout>
        <c:manualLayout>
          <c:xMode val="edge"/>
          <c:yMode val="edge"/>
          <c:x val="0.26345206684256817"/>
          <c:y val="0.88524549918166939"/>
          <c:w val="0.47309586631486367"/>
          <c:h val="9.743316966721221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a:t>India Rupee weakened towards the 96.0 mark against the US Dollar driven by sustained foreign institutional equity outflows and higher oil prices</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lineChart>
        <c:grouping val="standard"/>
        <c:varyColors val="0"/>
        <c:ser>
          <c:idx val="0"/>
          <c:order val="0"/>
          <c:tx>
            <c:strRef>
              <c:f>'USD-INR'!$B$1</c:f>
              <c:strCache>
                <c:ptCount val="1"/>
                <c:pt idx="0">
                  <c:v>Last Price</c:v>
                </c:pt>
              </c:strCache>
            </c:strRef>
          </c:tx>
          <c:spPr>
            <a:ln w="19050" cap="rnd">
              <a:solidFill>
                <a:srgbClr val="11528B"/>
              </a:solidFill>
              <a:round/>
            </a:ln>
            <a:effectLst/>
          </c:spPr>
          <c:marker>
            <c:symbol val="none"/>
          </c:marker>
          <c:cat>
            <c:numRef>
              <c:f>'USD-INR'!$A$2:$A$181</c:f>
              <c:numCache>
                <c:formatCode>m/d/yyyy</c:formatCode>
                <c:ptCount val="180"/>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46276</c:v>
                </c:pt>
                <c:pt idx="13">
                  <c:v>46275</c:v>
                </c:pt>
                <c:pt idx="14">
                  <c:v>46274</c:v>
                </c:pt>
                <c:pt idx="15">
                  <c:v>46273</c:v>
                </c:pt>
                <c:pt idx="16">
                  <c:v>46272</c:v>
                </c:pt>
                <c:pt idx="17">
                  <c:v>46269</c:v>
                </c:pt>
                <c:pt idx="18">
                  <c:v>46268</c:v>
                </c:pt>
                <c:pt idx="19">
                  <c:v>46267</c:v>
                </c:pt>
                <c:pt idx="20">
                  <c:v>46266</c:v>
                </c:pt>
                <c:pt idx="21">
                  <c:v>46265</c:v>
                </c:pt>
                <c:pt idx="22">
                  <c:v>46262</c:v>
                </c:pt>
                <c:pt idx="23">
                  <c:v>46261</c:v>
                </c:pt>
                <c:pt idx="24">
                  <c:v>46259</c:v>
                </c:pt>
                <c:pt idx="25">
                  <c:v>46258</c:v>
                </c:pt>
                <c:pt idx="26">
                  <c:v>46255</c:v>
                </c:pt>
                <c:pt idx="27">
                  <c:v>46254</c:v>
                </c:pt>
                <c:pt idx="28">
                  <c:v>46253</c:v>
                </c:pt>
                <c:pt idx="29">
                  <c:v>46252</c:v>
                </c:pt>
                <c:pt idx="30">
                  <c:v>46251</c:v>
                </c:pt>
                <c:pt idx="31">
                  <c:v>46248</c:v>
                </c:pt>
                <c:pt idx="32">
                  <c:v>46247</c:v>
                </c:pt>
                <c:pt idx="33">
                  <c:v>46246</c:v>
                </c:pt>
                <c:pt idx="34">
                  <c:v>46245</c:v>
                </c:pt>
                <c:pt idx="35">
                  <c:v>46244</c:v>
                </c:pt>
                <c:pt idx="36">
                  <c:v>46241</c:v>
                </c:pt>
                <c:pt idx="37">
                  <c:v>46240</c:v>
                </c:pt>
                <c:pt idx="38">
                  <c:v>46239</c:v>
                </c:pt>
                <c:pt idx="39">
                  <c:v>46238</c:v>
                </c:pt>
                <c:pt idx="40">
                  <c:v>46237</c:v>
                </c:pt>
                <c:pt idx="41">
                  <c:v>46234</c:v>
                </c:pt>
                <c:pt idx="42">
                  <c:v>46233</c:v>
                </c:pt>
                <c:pt idx="43">
                  <c:v>46232</c:v>
                </c:pt>
                <c:pt idx="44">
                  <c:v>46231</c:v>
                </c:pt>
                <c:pt idx="45">
                  <c:v>46230</c:v>
                </c:pt>
                <c:pt idx="46">
                  <c:v>46227</c:v>
                </c:pt>
                <c:pt idx="47">
                  <c:v>46226</c:v>
                </c:pt>
                <c:pt idx="48">
                  <c:v>46225</c:v>
                </c:pt>
                <c:pt idx="49">
                  <c:v>46224</c:v>
                </c:pt>
                <c:pt idx="50">
                  <c:v>46223</c:v>
                </c:pt>
                <c:pt idx="51">
                  <c:v>46220</c:v>
                </c:pt>
                <c:pt idx="52">
                  <c:v>46219</c:v>
                </c:pt>
                <c:pt idx="53">
                  <c:v>46218</c:v>
                </c:pt>
                <c:pt idx="54">
                  <c:v>46217</c:v>
                </c:pt>
                <c:pt idx="55">
                  <c:v>46216</c:v>
                </c:pt>
                <c:pt idx="56">
                  <c:v>46213</c:v>
                </c:pt>
                <c:pt idx="57">
                  <c:v>46212</c:v>
                </c:pt>
                <c:pt idx="58">
                  <c:v>46211</c:v>
                </c:pt>
                <c:pt idx="59">
                  <c:v>46210</c:v>
                </c:pt>
                <c:pt idx="60">
                  <c:v>46209</c:v>
                </c:pt>
                <c:pt idx="61">
                  <c:v>46206</c:v>
                </c:pt>
                <c:pt idx="62">
                  <c:v>46205</c:v>
                </c:pt>
                <c:pt idx="63">
                  <c:v>46204</c:v>
                </c:pt>
                <c:pt idx="64">
                  <c:v>46203</c:v>
                </c:pt>
                <c:pt idx="65">
                  <c:v>46202</c:v>
                </c:pt>
                <c:pt idx="66">
                  <c:v>46198</c:v>
                </c:pt>
                <c:pt idx="67">
                  <c:v>46197</c:v>
                </c:pt>
                <c:pt idx="68">
                  <c:v>46196</c:v>
                </c:pt>
                <c:pt idx="69">
                  <c:v>46195</c:v>
                </c:pt>
                <c:pt idx="70">
                  <c:v>46192</c:v>
                </c:pt>
                <c:pt idx="71">
                  <c:v>46191</c:v>
                </c:pt>
                <c:pt idx="72">
                  <c:v>46190</c:v>
                </c:pt>
                <c:pt idx="73">
                  <c:v>46189</c:v>
                </c:pt>
                <c:pt idx="74">
                  <c:v>46188</c:v>
                </c:pt>
                <c:pt idx="75">
                  <c:v>46185</c:v>
                </c:pt>
                <c:pt idx="76">
                  <c:v>46184</c:v>
                </c:pt>
                <c:pt idx="77">
                  <c:v>46183</c:v>
                </c:pt>
                <c:pt idx="78">
                  <c:v>46182</c:v>
                </c:pt>
                <c:pt idx="79">
                  <c:v>46181</c:v>
                </c:pt>
                <c:pt idx="80">
                  <c:v>46178</c:v>
                </c:pt>
                <c:pt idx="81">
                  <c:v>46177</c:v>
                </c:pt>
                <c:pt idx="82">
                  <c:v>46176</c:v>
                </c:pt>
                <c:pt idx="83">
                  <c:v>46175</c:v>
                </c:pt>
                <c:pt idx="84">
                  <c:v>46174</c:v>
                </c:pt>
                <c:pt idx="85">
                  <c:v>46171</c:v>
                </c:pt>
                <c:pt idx="86">
                  <c:v>46169</c:v>
                </c:pt>
                <c:pt idx="87">
                  <c:v>46168</c:v>
                </c:pt>
                <c:pt idx="88">
                  <c:v>46167</c:v>
                </c:pt>
                <c:pt idx="89">
                  <c:v>46164</c:v>
                </c:pt>
                <c:pt idx="90">
                  <c:v>46163</c:v>
                </c:pt>
                <c:pt idx="91">
                  <c:v>46162</c:v>
                </c:pt>
                <c:pt idx="92">
                  <c:v>46161</c:v>
                </c:pt>
                <c:pt idx="93">
                  <c:v>46160</c:v>
                </c:pt>
                <c:pt idx="94">
                  <c:v>46157</c:v>
                </c:pt>
                <c:pt idx="95">
                  <c:v>46156</c:v>
                </c:pt>
                <c:pt idx="96">
                  <c:v>46155</c:v>
                </c:pt>
                <c:pt idx="97">
                  <c:v>46154</c:v>
                </c:pt>
                <c:pt idx="98">
                  <c:v>46153</c:v>
                </c:pt>
                <c:pt idx="99">
                  <c:v>46150</c:v>
                </c:pt>
                <c:pt idx="100">
                  <c:v>46149</c:v>
                </c:pt>
                <c:pt idx="101">
                  <c:v>46148</c:v>
                </c:pt>
                <c:pt idx="102">
                  <c:v>46147</c:v>
                </c:pt>
                <c:pt idx="103">
                  <c:v>46146</c:v>
                </c:pt>
                <c:pt idx="104">
                  <c:v>46142</c:v>
                </c:pt>
                <c:pt idx="105">
                  <c:v>46141</c:v>
                </c:pt>
                <c:pt idx="106">
                  <c:v>46140</c:v>
                </c:pt>
                <c:pt idx="107">
                  <c:v>46139</c:v>
                </c:pt>
                <c:pt idx="108">
                  <c:v>46136</c:v>
                </c:pt>
                <c:pt idx="109">
                  <c:v>46135</c:v>
                </c:pt>
                <c:pt idx="110">
                  <c:v>46134</c:v>
                </c:pt>
                <c:pt idx="111">
                  <c:v>46133</c:v>
                </c:pt>
                <c:pt idx="112">
                  <c:v>46132</c:v>
                </c:pt>
                <c:pt idx="113">
                  <c:v>46129</c:v>
                </c:pt>
                <c:pt idx="114">
                  <c:v>46128</c:v>
                </c:pt>
                <c:pt idx="115">
                  <c:v>46127</c:v>
                </c:pt>
                <c:pt idx="116">
                  <c:v>46125</c:v>
                </c:pt>
                <c:pt idx="117">
                  <c:v>46122</c:v>
                </c:pt>
                <c:pt idx="118">
                  <c:v>46121</c:v>
                </c:pt>
                <c:pt idx="119">
                  <c:v>46120</c:v>
                </c:pt>
                <c:pt idx="120">
                  <c:v>46119</c:v>
                </c:pt>
                <c:pt idx="121">
                  <c:v>46118</c:v>
                </c:pt>
                <c:pt idx="122">
                  <c:v>46114</c:v>
                </c:pt>
                <c:pt idx="123">
                  <c:v>46111</c:v>
                </c:pt>
                <c:pt idx="124">
                  <c:v>46108</c:v>
                </c:pt>
                <c:pt idx="125">
                  <c:v>46106</c:v>
                </c:pt>
                <c:pt idx="126">
                  <c:v>46105</c:v>
                </c:pt>
                <c:pt idx="127">
                  <c:v>46104</c:v>
                </c:pt>
                <c:pt idx="128">
                  <c:v>46101</c:v>
                </c:pt>
                <c:pt idx="129">
                  <c:v>46099</c:v>
                </c:pt>
                <c:pt idx="130">
                  <c:v>46098</c:v>
                </c:pt>
                <c:pt idx="131">
                  <c:v>46097</c:v>
                </c:pt>
                <c:pt idx="132">
                  <c:v>46094</c:v>
                </c:pt>
                <c:pt idx="133">
                  <c:v>46093</c:v>
                </c:pt>
                <c:pt idx="134">
                  <c:v>46092</c:v>
                </c:pt>
                <c:pt idx="135">
                  <c:v>46091</c:v>
                </c:pt>
                <c:pt idx="136">
                  <c:v>46090</c:v>
                </c:pt>
                <c:pt idx="137">
                  <c:v>46087</c:v>
                </c:pt>
                <c:pt idx="138">
                  <c:v>46086</c:v>
                </c:pt>
                <c:pt idx="139">
                  <c:v>46085</c:v>
                </c:pt>
                <c:pt idx="140">
                  <c:v>46083</c:v>
                </c:pt>
                <c:pt idx="141">
                  <c:v>46080</c:v>
                </c:pt>
                <c:pt idx="142">
                  <c:v>46079</c:v>
                </c:pt>
                <c:pt idx="143">
                  <c:v>46078</c:v>
                </c:pt>
                <c:pt idx="144">
                  <c:v>46077</c:v>
                </c:pt>
                <c:pt idx="145">
                  <c:v>46076</c:v>
                </c:pt>
                <c:pt idx="146">
                  <c:v>46073</c:v>
                </c:pt>
                <c:pt idx="147">
                  <c:v>46071</c:v>
                </c:pt>
                <c:pt idx="148">
                  <c:v>46070</c:v>
                </c:pt>
                <c:pt idx="149">
                  <c:v>46069</c:v>
                </c:pt>
                <c:pt idx="150">
                  <c:v>46066</c:v>
                </c:pt>
                <c:pt idx="151">
                  <c:v>46065</c:v>
                </c:pt>
                <c:pt idx="152">
                  <c:v>46064</c:v>
                </c:pt>
                <c:pt idx="153">
                  <c:v>46063</c:v>
                </c:pt>
                <c:pt idx="154">
                  <c:v>46062</c:v>
                </c:pt>
                <c:pt idx="155">
                  <c:v>46059</c:v>
                </c:pt>
                <c:pt idx="156">
                  <c:v>46058</c:v>
                </c:pt>
                <c:pt idx="157">
                  <c:v>46057</c:v>
                </c:pt>
                <c:pt idx="158">
                  <c:v>46056</c:v>
                </c:pt>
                <c:pt idx="159">
                  <c:v>46055</c:v>
                </c:pt>
                <c:pt idx="160">
                  <c:v>46052</c:v>
                </c:pt>
                <c:pt idx="161">
                  <c:v>46051</c:v>
                </c:pt>
                <c:pt idx="162">
                  <c:v>46050</c:v>
                </c:pt>
                <c:pt idx="163">
                  <c:v>46049</c:v>
                </c:pt>
                <c:pt idx="164">
                  <c:v>46045</c:v>
                </c:pt>
                <c:pt idx="165">
                  <c:v>46044</c:v>
                </c:pt>
                <c:pt idx="166">
                  <c:v>46043</c:v>
                </c:pt>
                <c:pt idx="167">
                  <c:v>46042</c:v>
                </c:pt>
                <c:pt idx="168">
                  <c:v>46041</c:v>
                </c:pt>
                <c:pt idx="169">
                  <c:v>46038</c:v>
                </c:pt>
                <c:pt idx="170">
                  <c:v>46036</c:v>
                </c:pt>
                <c:pt idx="171">
                  <c:v>46035</c:v>
                </c:pt>
                <c:pt idx="172">
                  <c:v>46034</c:v>
                </c:pt>
                <c:pt idx="173">
                  <c:v>46031</c:v>
                </c:pt>
                <c:pt idx="174">
                  <c:v>46030</c:v>
                </c:pt>
                <c:pt idx="175">
                  <c:v>46029</c:v>
                </c:pt>
                <c:pt idx="176">
                  <c:v>46028</c:v>
                </c:pt>
                <c:pt idx="177">
                  <c:v>46027</c:v>
                </c:pt>
                <c:pt idx="178">
                  <c:v>46024</c:v>
                </c:pt>
                <c:pt idx="179">
                  <c:v>46023</c:v>
                </c:pt>
              </c:numCache>
            </c:numRef>
          </c:cat>
          <c:val>
            <c:numRef>
              <c:f>'USD-INR'!$B$2:$B$181</c:f>
              <c:numCache>
                <c:formatCode>General</c:formatCode>
                <c:ptCount val="180"/>
                <c:pt idx="0">
                  <c:v>95.827500000000001</c:v>
                </c:pt>
                <c:pt idx="1">
                  <c:v>95.9863</c:v>
                </c:pt>
                <c:pt idx="2">
                  <c:v>95.984999999999999</c:v>
                </c:pt>
                <c:pt idx="3">
                  <c:v>95.821200000000005</c:v>
                </c:pt>
                <c:pt idx="4">
                  <c:v>95.963700000000003</c:v>
                </c:pt>
                <c:pt idx="5">
                  <c:v>95.746200000000002</c:v>
                </c:pt>
                <c:pt idx="6">
                  <c:v>95.597499999999997</c:v>
                </c:pt>
                <c:pt idx="7">
                  <c:v>95.8125</c:v>
                </c:pt>
                <c:pt idx="8">
                  <c:v>95.873699999999999</c:v>
                </c:pt>
                <c:pt idx="9">
                  <c:v>95.936199999999999</c:v>
                </c:pt>
                <c:pt idx="10">
                  <c:v>95.958799999999997</c:v>
                </c:pt>
                <c:pt idx="11">
                  <c:v>95.96</c:v>
                </c:pt>
                <c:pt idx="12">
                  <c:v>95.556200000000004</c:v>
                </c:pt>
                <c:pt idx="13">
                  <c:v>95.448700000000002</c:v>
                </c:pt>
                <c:pt idx="14">
                  <c:v>95.101200000000006</c:v>
                </c:pt>
                <c:pt idx="15">
                  <c:v>94.827500000000001</c:v>
                </c:pt>
                <c:pt idx="16">
                  <c:v>94.491299999999995</c:v>
                </c:pt>
                <c:pt idx="17">
                  <c:v>94.495000000000005</c:v>
                </c:pt>
                <c:pt idx="18">
                  <c:v>94.493700000000004</c:v>
                </c:pt>
                <c:pt idx="19">
                  <c:v>94.976299999999995</c:v>
                </c:pt>
                <c:pt idx="20">
                  <c:v>94.95</c:v>
                </c:pt>
                <c:pt idx="21">
                  <c:v>95.1738</c:v>
                </c:pt>
                <c:pt idx="22">
                  <c:v>95.385000000000005</c:v>
                </c:pt>
                <c:pt idx="23">
                  <c:v>95.546199999999999</c:v>
                </c:pt>
                <c:pt idx="24">
                  <c:v>95.415000000000006</c:v>
                </c:pt>
                <c:pt idx="25">
                  <c:v>95.746200000000002</c:v>
                </c:pt>
                <c:pt idx="26">
                  <c:v>95.704999999999998</c:v>
                </c:pt>
                <c:pt idx="27">
                  <c:v>95.712500000000006</c:v>
                </c:pt>
                <c:pt idx="28">
                  <c:v>95.762500000000003</c:v>
                </c:pt>
                <c:pt idx="29">
                  <c:v>95.681299999999993</c:v>
                </c:pt>
                <c:pt idx="30">
                  <c:v>95.6113</c:v>
                </c:pt>
                <c:pt idx="31">
                  <c:v>95.435000000000002</c:v>
                </c:pt>
                <c:pt idx="32">
                  <c:v>95.444999999999993</c:v>
                </c:pt>
                <c:pt idx="33">
                  <c:v>95.333799999999997</c:v>
                </c:pt>
                <c:pt idx="34">
                  <c:v>95.444999999999993</c:v>
                </c:pt>
                <c:pt idx="35">
                  <c:v>95.2988</c:v>
                </c:pt>
                <c:pt idx="36">
                  <c:v>95.211200000000005</c:v>
                </c:pt>
                <c:pt idx="37">
                  <c:v>95.224999999999994</c:v>
                </c:pt>
                <c:pt idx="38">
                  <c:v>95.13</c:v>
                </c:pt>
                <c:pt idx="39">
                  <c:v>95.385000000000005</c:v>
                </c:pt>
                <c:pt idx="40">
                  <c:v>95.34</c:v>
                </c:pt>
                <c:pt idx="41">
                  <c:v>95.392499999999998</c:v>
                </c:pt>
                <c:pt idx="42">
                  <c:v>95.681299999999993</c:v>
                </c:pt>
                <c:pt idx="43">
                  <c:v>95.646299999999997</c:v>
                </c:pt>
                <c:pt idx="44">
                  <c:v>95.86</c:v>
                </c:pt>
                <c:pt idx="45">
                  <c:v>95.898799999999994</c:v>
                </c:pt>
                <c:pt idx="46">
                  <c:v>96.57</c:v>
                </c:pt>
                <c:pt idx="47">
                  <c:v>96.57</c:v>
                </c:pt>
                <c:pt idx="48">
                  <c:v>96.572500000000005</c:v>
                </c:pt>
                <c:pt idx="49">
                  <c:v>96.24</c:v>
                </c:pt>
                <c:pt idx="50">
                  <c:v>96.4512</c:v>
                </c:pt>
                <c:pt idx="51">
                  <c:v>96.281300000000002</c:v>
                </c:pt>
                <c:pt idx="52">
                  <c:v>96.35</c:v>
                </c:pt>
                <c:pt idx="53">
                  <c:v>96.262500000000003</c:v>
                </c:pt>
                <c:pt idx="54">
                  <c:v>96.2012</c:v>
                </c:pt>
                <c:pt idx="55">
                  <c:v>95.623699999999999</c:v>
                </c:pt>
                <c:pt idx="56">
                  <c:v>95.325000000000003</c:v>
                </c:pt>
                <c:pt idx="57">
                  <c:v>95.386200000000002</c:v>
                </c:pt>
                <c:pt idx="58">
                  <c:v>95.557500000000005</c:v>
                </c:pt>
                <c:pt idx="59">
                  <c:v>94.97</c:v>
                </c:pt>
                <c:pt idx="60">
                  <c:v>95.403700000000001</c:v>
                </c:pt>
                <c:pt idx="61">
                  <c:v>95.223799999999997</c:v>
                </c:pt>
                <c:pt idx="62">
                  <c:v>95.394999999999996</c:v>
                </c:pt>
                <c:pt idx="63">
                  <c:v>95.245000000000005</c:v>
                </c:pt>
                <c:pt idx="64">
                  <c:v>94.667500000000004</c:v>
                </c:pt>
                <c:pt idx="65">
                  <c:v>94.537499999999994</c:v>
                </c:pt>
                <c:pt idx="66">
                  <c:v>94.403700000000001</c:v>
                </c:pt>
                <c:pt idx="67">
                  <c:v>94.658799999999999</c:v>
                </c:pt>
                <c:pt idx="68">
                  <c:v>94.7363</c:v>
                </c:pt>
                <c:pt idx="69">
                  <c:v>94.681200000000004</c:v>
                </c:pt>
                <c:pt idx="70">
                  <c:v>94.333699999999993</c:v>
                </c:pt>
                <c:pt idx="71">
                  <c:v>94.33</c:v>
                </c:pt>
                <c:pt idx="72">
                  <c:v>94.532499999999999</c:v>
                </c:pt>
                <c:pt idx="73">
                  <c:v>94.564999999999998</c:v>
                </c:pt>
                <c:pt idx="74">
                  <c:v>94.716200000000001</c:v>
                </c:pt>
                <c:pt idx="75">
                  <c:v>95.117500000000007</c:v>
                </c:pt>
                <c:pt idx="76">
                  <c:v>95.758700000000005</c:v>
                </c:pt>
                <c:pt idx="77">
                  <c:v>95.272499999999994</c:v>
                </c:pt>
                <c:pt idx="78">
                  <c:v>95.355000000000004</c:v>
                </c:pt>
                <c:pt idx="79">
                  <c:v>95.711299999999994</c:v>
                </c:pt>
                <c:pt idx="80">
                  <c:v>94.943700000000007</c:v>
                </c:pt>
                <c:pt idx="81">
                  <c:v>95.792500000000004</c:v>
                </c:pt>
                <c:pt idx="82">
                  <c:v>95.71</c:v>
                </c:pt>
                <c:pt idx="83">
                  <c:v>95.27</c:v>
                </c:pt>
                <c:pt idx="84">
                  <c:v>95</c:v>
                </c:pt>
                <c:pt idx="85">
                  <c:v>95.003799999999998</c:v>
                </c:pt>
                <c:pt idx="86">
                  <c:v>95.696200000000005</c:v>
                </c:pt>
                <c:pt idx="87">
                  <c:v>95.685000000000002</c:v>
                </c:pt>
                <c:pt idx="88">
                  <c:v>95.238799999999998</c:v>
                </c:pt>
                <c:pt idx="89">
                  <c:v>95.704999999999998</c:v>
                </c:pt>
                <c:pt idx="90">
                  <c:v>96.203800000000001</c:v>
                </c:pt>
                <c:pt idx="91">
                  <c:v>96.8262</c:v>
                </c:pt>
                <c:pt idx="92">
                  <c:v>96.537499999999994</c:v>
                </c:pt>
                <c:pt idx="93">
                  <c:v>96.355000000000004</c:v>
                </c:pt>
                <c:pt idx="94">
                  <c:v>95.968800000000002</c:v>
                </c:pt>
                <c:pt idx="95">
                  <c:v>95.768799999999999</c:v>
                </c:pt>
                <c:pt idx="96">
                  <c:v>95.712500000000006</c:v>
                </c:pt>
                <c:pt idx="97">
                  <c:v>95.63</c:v>
                </c:pt>
                <c:pt idx="98">
                  <c:v>95.311199999999999</c:v>
                </c:pt>
                <c:pt idx="99">
                  <c:v>94.483699999999999</c:v>
                </c:pt>
                <c:pt idx="100">
                  <c:v>94.251300000000001</c:v>
                </c:pt>
                <c:pt idx="101">
                  <c:v>94.614999999999995</c:v>
                </c:pt>
                <c:pt idx="102">
                  <c:v>95.291300000000007</c:v>
                </c:pt>
                <c:pt idx="103">
                  <c:v>95.088700000000003</c:v>
                </c:pt>
                <c:pt idx="104">
                  <c:v>94.92</c:v>
                </c:pt>
                <c:pt idx="105">
                  <c:v>94.85</c:v>
                </c:pt>
                <c:pt idx="106">
                  <c:v>94.547499999999999</c:v>
                </c:pt>
                <c:pt idx="107">
                  <c:v>94.194999999999993</c:v>
                </c:pt>
                <c:pt idx="108">
                  <c:v>94.254999999999995</c:v>
                </c:pt>
                <c:pt idx="109">
                  <c:v>94.1113</c:v>
                </c:pt>
                <c:pt idx="110">
                  <c:v>93.7988</c:v>
                </c:pt>
                <c:pt idx="111">
                  <c:v>93.497500000000002</c:v>
                </c:pt>
                <c:pt idx="112">
                  <c:v>93.12</c:v>
                </c:pt>
                <c:pt idx="113">
                  <c:v>92.924999999999997</c:v>
                </c:pt>
                <c:pt idx="114">
                  <c:v>93.197500000000005</c:v>
                </c:pt>
                <c:pt idx="115">
                  <c:v>93.376300000000001</c:v>
                </c:pt>
                <c:pt idx="116">
                  <c:v>93.382499999999993</c:v>
                </c:pt>
                <c:pt idx="117">
                  <c:v>92.731200000000001</c:v>
                </c:pt>
                <c:pt idx="118">
                  <c:v>92.663700000000006</c:v>
                </c:pt>
                <c:pt idx="119">
                  <c:v>92.58</c:v>
                </c:pt>
                <c:pt idx="120">
                  <c:v>93</c:v>
                </c:pt>
                <c:pt idx="121">
                  <c:v>93.061199999999999</c:v>
                </c:pt>
                <c:pt idx="122">
                  <c:v>93.105000000000004</c:v>
                </c:pt>
                <c:pt idx="123">
                  <c:v>94.832499999999996</c:v>
                </c:pt>
                <c:pt idx="124">
                  <c:v>94.814999999999998</c:v>
                </c:pt>
                <c:pt idx="125">
                  <c:v>93.973799999999997</c:v>
                </c:pt>
                <c:pt idx="126">
                  <c:v>93.875</c:v>
                </c:pt>
                <c:pt idx="127">
                  <c:v>93.976299999999995</c:v>
                </c:pt>
                <c:pt idx="128">
                  <c:v>93.707499999999996</c:v>
                </c:pt>
                <c:pt idx="129">
                  <c:v>92.635000000000005</c:v>
                </c:pt>
                <c:pt idx="130">
                  <c:v>92.381200000000007</c:v>
                </c:pt>
                <c:pt idx="131">
                  <c:v>92.426299999999998</c:v>
                </c:pt>
                <c:pt idx="132">
                  <c:v>92.457499999999996</c:v>
                </c:pt>
                <c:pt idx="133">
                  <c:v>92.197500000000005</c:v>
                </c:pt>
                <c:pt idx="134">
                  <c:v>92.038700000000006</c:v>
                </c:pt>
                <c:pt idx="135">
                  <c:v>91.805000000000007</c:v>
                </c:pt>
                <c:pt idx="136">
                  <c:v>92.33</c:v>
                </c:pt>
                <c:pt idx="137">
                  <c:v>91.745000000000005</c:v>
                </c:pt>
                <c:pt idx="138">
                  <c:v>91.6</c:v>
                </c:pt>
                <c:pt idx="139">
                  <c:v>92.148799999999994</c:v>
                </c:pt>
                <c:pt idx="140">
                  <c:v>91.474999999999994</c:v>
                </c:pt>
                <c:pt idx="141">
                  <c:v>90.977500000000006</c:v>
                </c:pt>
                <c:pt idx="142">
                  <c:v>90.916200000000003</c:v>
                </c:pt>
                <c:pt idx="143">
                  <c:v>90.956299999999999</c:v>
                </c:pt>
                <c:pt idx="144">
                  <c:v>90.953800000000001</c:v>
                </c:pt>
                <c:pt idx="145">
                  <c:v>90.882499999999993</c:v>
                </c:pt>
                <c:pt idx="146">
                  <c:v>90.9863</c:v>
                </c:pt>
                <c:pt idx="147">
                  <c:v>90.678799999999995</c:v>
                </c:pt>
                <c:pt idx="148">
                  <c:v>90.685000000000002</c:v>
                </c:pt>
                <c:pt idx="149">
                  <c:v>90.653700000000001</c:v>
                </c:pt>
                <c:pt idx="150">
                  <c:v>90.64</c:v>
                </c:pt>
                <c:pt idx="151">
                  <c:v>90.6</c:v>
                </c:pt>
                <c:pt idx="152">
                  <c:v>90.704999999999998</c:v>
                </c:pt>
                <c:pt idx="153">
                  <c:v>90.58</c:v>
                </c:pt>
                <c:pt idx="154">
                  <c:v>90.765000000000001</c:v>
                </c:pt>
                <c:pt idx="155">
                  <c:v>90.662499999999994</c:v>
                </c:pt>
                <c:pt idx="156">
                  <c:v>90.353800000000007</c:v>
                </c:pt>
                <c:pt idx="157">
                  <c:v>90.433700000000002</c:v>
                </c:pt>
                <c:pt idx="158">
                  <c:v>90.272499999999994</c:v>
                </c:pt>
                <c:pt idx="159">
                  <c:v>91.516300000000001</c:v>
                </c:pt>
                <c:pt idx="160">
                  <c:v>91.99</c:v>
                </c:pt>
                <c:pt idx="161">
                  <c:v>91.956299999999999</c:v>
                </c:pt>
                <c:pt idx="162">
                  <c:v>91.79</c:v>
                </c:pt>
                <c:pt idx="163">
                  <c:v>91.723799999999997</c:v>
                </c:pt>
                <c:pt idx="164">
                  <c:v>91.96</c:v>
                </c:pt>
                <c:pt idx="165">
                  <c:v>91.625</c:v>
                </c:pt>
                <c:pt idx="166">
                  <c:v>91.7012</c:v>
                </c:pt>
                <c:pt idx="167">
                  <c:v>90.977500000000006</c:v>
                </c:pt>
                <c:pt idx="168">
                  <c:v>90.916300000000007</c:v>
                </c:pt>
                <c:pt idx="169">
                  <c:v>90.867500000000007</c:v>
                </c:pt>
                <c:pt idx="170">
                  <c:v>90.3</c:v>
                </c:pt>
                <c:pt idx="171">
                  <c:v>90.1875</c:v>
                </c:pt>
                <c:pt idx="172">
                  <c:v>90.165000000000006</c:v>
                </c:pt>
                <c:pt idx="173">
                  <c:v>90.165000000000006</c:v>
                </c:pt>
                <c:pt idx="174">
                  <c:v>90.027500000000003</c:v>
                </c:pt>
                <c:pt idx="175">
                  <c:v>89.886200000000002</c:v>
                </c:pt>
                <c:pt idx="176">
                  <c:v>90.176299999999998</c:v>
                </c:pt>
                <c:pt idx="177">
                  <c:v>90.284999999999997</c:v>
                </c:pt>
                <c:pt idx="178">
                  <c:v>90.196200000000005</c:v>
                </c:pt>
                <c:pt idx="179">
                  <c:v>89.966200000000001</c:v>
                </c:pt>
              </c:numCache>
            </c:numRef>
          </c:val>
          <c:smooth val="0"/>
          <c:extLst>
            <c:ext xmlns:c16="http://schemas.microsoft.com/office/drawing/2014/chart" uri="{C3380CC4-5D6E-409C-BE32-E72D297353CC}">
              <c16:uniqueId val="{00000000-7A88-4A11-88EF-4701D61EA06B}"/>
            </c:ext>
          </c:extLst>
        </c:ser>
        <c:dLbls>
          <c:showLegendKey val="0"/>
          <c:showVal val="0"/>
          <c:showCatName val="0"/>
          <c:showSerName val="0"/>
          <c:showPercent val="0"/>
          <c:showBubbleSize val="0"/>
        </c:dLbls>
        <c:smooth val="0"/>
        <c:axId val="726380240"/>
        <c:axId val="726374000"/>
      </c:lineChart>
      <c:dateAx>
        <c:axId val="726380240"/>
        <c:scaling>
          <c:orientation val="minMax"/>
          <c:max val="46295"/>
          <c:min val="46022"/>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726374000"/>
        <c:crosses val="autoZero"/>
        <c:auto val="1"/>
        <c:lblOffset val="100"/>
        <c:baseTimeUnit val="days"/>
      </c:dateAx>
      <c:valAx>
        <c:axId val="726374000"/>
        <c:scaling>
          <c:orientation val="minMax"/>
          <c:min val="89"/>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726380240"/>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sz="1080" b="1" noProof="0"/>
              <a:t>10-Year Japanese Government Bond</a:t>
            </a:r>
            <a:r>
              <a:rPr lang="en-US" sz="1080" b="1" baseline="0" noProof="0"/>
              <a:t> Yield</a:t>
            </a:r>
            <a:endParaRPr lang="en-US" sz="1080" b="1" noProof="0"/>
          </a:p>
        </c:rich>
      </c:tx>
      <c:layout>
        <c:manualLayout>
          <c:xMode val="edge"/>
          <c:yMode val="edge"/>
          <c:x val="0.12982031383897608"/>
          <c:y val="2.9457256170447414E-2"/>
        </c:manualLayout>
      </c:layout>
      <c:overlay val="0"/>
      <c:spPr>
        <a:noFill/>
        <a:ln>
          <a:noFill/>
        </a:ln>
        <a:effectLst/>
      </c:spPr>
      <c:txPr>
        <a:bodyPr rot="0" spcFirstLastPara="1" vertOverflow="ellipsis" vert="horz" wrap="square" anchor="ctr" anchorCtr="1"/>
        <a:lstStyle/>
        <a:p>
          <a:pPr>
            <a:defRPr sz="800" b="1"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lineChart>
        <c:grouping val="standard"/>
        <c:varyColors val="0"/>
        <c:ser>
          <c:idx val="0"/>
          <c:order val="0"/>
          <c:tx>
            <c:strRef>
              <c:f>'SLIDE 1'!$T$2:$T$3</c:f>
              <c:strCache>
                <c:ptCount val="2"/>
                <c:pt idx="0">
                  <c:v>10 yr Japanese Govt bonds</c:v>
                </c:pt>
                <c:pt idx="1">
                  <c:v>10 yr Japanese Govt bonds</c:v>
                </c:pt>
              </c:strCache>
            </c:strRef>
          </c:tx>
          <c:spPr>
            <a:ln w="12700" cap="rnd">
              <a:solidFill>
                <a:srgbClr val="11528B"/>
              </a:solidFill>
              <a:round/>
            </a:ln>
            <a:effectLst/>
          </c:spPr>
          <c:marker>
            <c:symbol val="none"/>
          </c:marker>
          <c:cat>
            <c:numRef>
              <c:f>'SLIDE 1'!$S$4:$S$7354</c:f>
              <c:numCache>
                <c:formatCode>m/d/yyyy</c:formatCode>
                <c:ptCount val="7351"/>
                <c:pt idx="0">
                  <c:v>46295</c:v>
                </c:pt>
                <c:pt idx="1">
                  <c:v>46294</c:v>
                </c:pt>
                <c:pt idx="2">
                  <c:v>46293</c:v>
                </c:pt>
                <c:pt idx="3">
                  <c:v>46290</c:v>
                </c:pt>
                <c:pt idx="4">
                  <c:v>46289</c:v>
                </c:pt>
                <c:pt idx="5">
                  <c:v>46283</c:v>
                </c:pt>
                <c:pt idx="6">
                  <c:v>46282</c:v>
                </c:pt>
                <c:pt idx="7">
                  <c:v>46281</c:v>
                </c:pt>
                <c:pt idx="8">
                  <c:v>46280</c:v>
                </c:pt>
                <c:pt idx="9">
                  <c:v>46279</c:v>
                </c:pt>
                <c:pt idx="10">
                  <c:v>46276</c:v>
                </c:pt>
                <c:pt idx="11">
                  <c:v>46275</c:v>
                </c:pt>
                <c:pt idx="12">
                  <c:v>46274</c:v>
                </c:pt>
                <c:pt idx="13">
                  <c:v>46273</c:v>
                </c:pt>
                <c:pt idx="14">
                  <c:v>46272</c:v>
                </c:pt>
                <c:pt idx="15">
                  <c:v>46269</c:v>
                </c:pt>
                <c:pt idx="16">
                  <c:v>46268</c:v>
                </c:pt>
                <c:pt idx="17">
                  <c:v>46267</c:v>
                </c:pt>
                <c:pt idx="18">
                  <c:v>46266</c:v>
                </c:pt>
                <c:pt idx="19">
                  <c:v>46265</c:v>
                </c:pt>
                <c:pt idx="20">
                  <c:v>46262</c:v>
                </c:pt>
                <c:pt idx="21">
                  <c:v>46261</c:v>
                </c:pt>
                <c:pt idx="22">
                  <c:v>46260</c:v>
                </c:pt>
                <c:pt idx="23">
                  <c:v>46259</c:v>
                </c:pt>
                <c:pt idx="24">
                  <c:v>46258</c:v>
                </c:pt>
                <c:pt idx="25">
                  <c:v>46255</c:v>
                </c:pt>
                <c:pt idx="26">
                  <c:v>46254</c:v>
                </c:pt>
                <c:pt idx="27">
                  <c:v>46253</c:v>
                </c:pt>
                <c:pt idx="28">
                  <c:v>46252</c:v>
                </c:pt>
                <c:pt idx="29">
                  <c:v>46251</c:v>
                </c:pt>
                <c:pt idx="30">
                  <c:v>46248</c:v>
                </c:pt>
                <c:pt idx="31">
                  <c:v>46247</c:v>
                </c:pt>
                <c:pt idx="32">
                  <c:v>46246</c:v>
                </c:pt>
                <c:pt idx="33">
                  <c:v>46244</c:v>
                </c:pt>
                <c:pt idx="34">
                  <c:v>46241</c:v>
                </c:pt>
                <c:pt idx="35">
                  <c:v>46240</c:v>
                </c:pt>
                <c:pt idx="36">
                  <c:v>46239</c:v>
                </c:pt>
                <c:pt idx="37">
                  <c:v>46238</c:v>
                </c:pt>
                <c:pt idx="38">
                  <c:v>46237</c:v>
                </c:pt>
                <c:pt idx="39">
                  <c:v>46234</c:v>
                </c:pt>
                <c:pt idx="40">
                  <c:v>46233</c:v>
                </c:pt>
                <c:pt idx="41">
                  <c:v>46232</c:v>
                </c:pt>
                <c:pt idx="42">
                  <c:v>46231</c:v>
                </c:pt>
                <c:pt idx="43">
                  <c:v>46230</c:v>
                </c:pt>
                <c:pt idx="44">
                  <c:v>46227</c:v>
                </c:pt>
                <c:pt idx="45">
                  <c:v>46226</c:v>
                </c:pt>
                <c:pt idx="46">
                  <c:v>46225</c:v>
                </c:pt>
                <c:pt idx="47">
                  <c:v>46224</c:v>
                </c:pt>
                <c:pt idx="48">
                  <c:v>46220</c:v>
                </c:pt>
                <c:pt idx="49">
                  <c:v>46219</c:v>
                </c:pt>
                <c:pt idx="50">
                  <c:v>46218</c:v>
                </c:pt>
                <c:pt idx="51">
                  <c:v>46217</c:v>
                </c:pt>
                <c:pt idx="52">
                  <c:v>46216</c:v>
                </c:pt>
                <c:pt idx="53">
                  <c:v>46213</c:v>
                </c:pt>
                <c:pt idx="54">
                  <c:v>46212</c:v>
                </c:pt>
                <c:pt idx="55">
                  <c:v>46211</c:v>
                </c:pt>
                <c:pt idx="56">
                  <c:v>46210</c:v>
                </c:pt>
                <c:pt idx="57">
                  <c:v>46209</c:v>
                </c:pt>
                <c:pt idx="58">
                  <c:v>46206</c:v>
                </c:pt>
                <c:pt idx="59">
                  <c:v>46205</c:v>
                </c:pt>
                <c:pt idx="60">
                  <c:v>46204</c:v>
                </c:pt>
                <c:pt idx="61">
                  <c:v>46203</c:v>
                </c:pt>
                <c:pt idx="62">
                  <c:v>46202</c:v>
                </c:pt>
                <c:pt idx="63">
                  <c:v>46199</c:v>
                </c:pt>
                <c:pt idx="64">
                  <c:v>46198</c:v>
                </c:pt>
                <c:pt idx="65">
                  <c:v>46197</c:v>
                </c:pt>
                <c:pt idx="66">
                  <c:v>46196</c:v>
                </c:pt>
                <c:pt idx="67">
                  <c:v>46195</c:v>
                </c:pt>
                <c:pt idx="68">
                  <c:v>46192</c:v>
                </c:pt>
                <c:pt idx="69">
                  <c:v>46191</c:v>
                </c:pt>
                <c:pt idx="70">
                  <c:v>46190</c:v>
                </c:pt>
                <c:pt idx="71">
                  <c:v>46189</c:v>
                </c:pt>
                <c:pt idx="72">
                  <c:v>46188</c:v>
                </c:pt>
                <c:pt idx="73">
                  <c:v>46185</c:v>
                </c:pt>
                <c:pt idx="74">
                  <c:v>46184</c:v>
                </c:pt>
                <c:pt idx="75">
                  <c:v>46183</c:v>
                </c:pt>
                <c:pt idx="76">
                  <c:v>46182</c:v>
                </c:pt>
                <c:pt idx="77">
                  <c:v>46181</c:v>
                </c:pt>
                <c:pt idx="78">
                  <c:v>46178</c:v>
                </c:pt>
                <c:pt idx="79">
                  <c:v>46177</c:v>
                </c:pt>
                <c:pt idx="80">
                  <c:v>46176</c:v>
                </c:pt>
                <c:pt idx="81">
                  <c:v>46175</c:v>
                </c:pt>
                <c:pt idx="82">
                  <c:v>46174</c:v>
                </c:pt>
                <c:pt idx="83">
                  <c:v>46171</c:v>
                </c:pt>
                <c:pt idx="84">
                  <c:v>46170</c:v>
                </c:pt>
                <c:pt idx="85">
                  <c:v>46169</c:v>
                </c:pt>
                <c:pt idx="86">
                  <c:v>46168</c:v>
                </c:pt>
                <c:pt idx="87">
                  <c:v>46167</c:v>
                </c:pt>
                <c:pt idx="88">
                  <c:v>46164</c:v>
                </c:pt>
                <c:pt idx="89">
                  <c:v>46163</c:v>
                </c:pt>
                <c:pt idx="90">
                  <c:v>46162</c:v>
                </c:pt>
                <c:pt idx="91">
                  <c:v>46161</c:v>
                </c:pt>
                <c:pt idx="92">
                  <c:v>46160</c:v>
                </c:pt>
                <c:pt idx="93">
                  <c:v>46157</c:v>
                </c:pt>
                <c:pt idx="94">
                  <c:v>46156</c:v>
                </c:pt>
                <c:pt idx="95">
                  <c:v>46155</c:v>
                </c:pt>
                <c:pt idx="96">
                  <c:v>46154</c:v>
                </c:pt>
                <c:pt idx="97">
                  <c:v>46153</c:v>
                </c:pt>
                <c:pt idx="98">
                  <c:v>46150</c:v>
                </c:pt>
                <c:pt idx="99">
                  <c:v>46149</c:v>
                </c:pt>
                <c:pt idx="100">
                  <c:v>46143</c:v>
                </c:pt>
                <c:pt idx="101">
                  <c:v>46142</c:v>
                </c:pt>
                <c:pt idx="102">
                  <c:v>46140</c:v>
                </c:pt>
                <c:pt idx="103">
                  <c:v>46139</c:v>
                </c:pt>
                <c:pt idx="104">
                  <c:v>46136</c:v>
                </c:pt>
                <c:pt idx="105">
                  <c:v>46135</c:v>
                </c:pt>
                <c:pt idx="106">
                  <c:v>46134</c:v>
                </c:pt>
                <c:pt idx="107">
                  <c:v>46133</c:v>
                </c:pt>
                <c:pt idx="108">
                  <c:v>46132</c:v>
                </c:pt>
                <c:pt idx="109">
                  <c:v>46129</c:v>
                </c:pt>
                <c:pt idx="110">
                  <c:v>46128</c:v>
                </c:pt>
                <c:pt idx="111">
                  <c:v>46127</c:v>
                </c:pt>
                <c:pt idx="112">
                  <c:v>46126</c:v>
                </c:pt>
                <c:pt idx="113">
                  <c:v>46125</c:v>
                </c:pt>
                <c:pt idx="114">
                  <c:v>46122</c:v>
                </c:pt>
                <c:pt idx="115">
                  <c:v>46121</c:v>
                </c:pt>
                <c:pt idx="116">
                  <c:v>46120</c:v>
                </c:pt>
                <c:pt idx="117">
                  <c:v>46119</c:v>
                </c:pt>
                <c:pt idx="118">
                  <c:v>46118</c:v>
                </c:pt>
                <c:pt idx="119">
                  <c:v>46115</c:v>
                </c:pt>
                <c:pt idx="120">
                  <c:v>46114</c:v>
                </c:pt>
                <c:pt idx="121">
                  <c:v>46113</c:v>
                </c:pt>
                <c:pt idx="122">
                  <c:v>46112</c:v>
                </c:pt>
                <c:pt idx="123">
                  <c:v>46111</c:v>
                </c:pt>
                <c:pt idx="124">
                  <c:v>46108</c:v>
                </c:pt>
                <c:pt idx="125">
                  <c:v>46107</c:v>
                </c:pt>
                <c:pt idx="126">
                  <c:v>46106</c:v>
                </c:pt>
                <c:pt idx="127">
                  <c:v>46105</c:v>
                </c:pt>
                <c:pt idx="128">
                  <c:v>46104</c:v>
                </c:pt>
                <c:pt idx="129">
                  <c:v>46100</c:v>
                </c:pt>
                <c:pt idx="130">
                  <c:v>46099</c:v>
                </c:pt>
                <c:pt idx="131">
                  <c:v>46098</c:v>
                </c:pt>
                <c:pt idx="132">
                  <c:v>46097</c:v>
                </c:pt>
                <c:pt idx="133">
                  <c:v>46094</c:v>
                </c:pt>
                <c:pt idx="134">
                  <c:v>46093</c:v>
                </c:pt>
                <c:pt idx="135">
                  <c:v>46092</c:v>
                </c:pt>
                <c:pt idx="136">
                  <c:v>46091</c:v>
                </c:pt>
                <c:pt idx="137">
                  <c:v>46090</c:v>
                </c:pt>
                <c:pt idx="138">
                  <c:v>46087</c:v>
                </c:pt>
                <c:pt idx="139">
                  <c:v>46086</c:v>
                </c:pt>
                <c:pt idx="140">
                  <c:v>46085</c:v>
                </c:pt>
                <c:pt idx="141">
                  <c:v>46084</c:v>
                </c:pt>
                <c:pt idx="142">
                  <c:v>46083</c:v>
                </c:pt>
                <c:pt idx="143">
                  <c:v>46080</c:v>
                </c:pt>
                <c:pt idx="144">
                  <c:v>46079</c:v>
                </c:pt>
                <c:pt idx="145">
                  <c:v>46078</c:v>
                </c:pt>
                <c:pt idx="146">
                  <c:v>46077</c:v>
                </c:pt>
                <c:pt idx="147">
                  <c:v>46073</c:v>
                </c:pt>
                <c:pt idx="148">
                  <c:v>46072</c:v>
                </c:pt>
                <c:pt idx="149">
                  <c:v>46071</c:v>
                </c:pt>
                <c:pt idx="150">
                  <c:v>46070</c:v>
                </c:pt>
                <c:pt idx="151">
                  <c:v>46069</c:v>
                </c:pt>
                <c:pt idx="152">
                  <c:v>46066</c:v>
                </c:pt>
                <c:pt idx="153">
                  <c:v>46065</c:v>
                </c:pt>
                <c:pt idx="154">
                  <c:v>46063</c:v>
                </c:pt>
                <c:pt idx="155">
                  <c:v>46062</c:v>
                </c:pt>
                <c:pt idx="156">
                  <c:v>46059</c:v>
                </c:pt>
                <c:pt idx="157">
                  <c:v>46058</c:v>
                </c:pt>
                <c:pt idx="158">
                  <c:v>46057</c:v>
                </c:pt>
                <c:pt idx="159">
                  <c:v>46056</c:v>
                </c:pt>
                <c:pt idx="160">
                  <c:v>46055</c:v>
                </c:pt>
                <c:pt idx="161">
                  <c:v>46052</c:v>
                </c:pt>
                <c:pt idx="162">
                  <c:v>46051</c:v>
                </c:pt>
                <c:pt idx="163">
                  <c:v>46050</c:v>
                </c:pt>
                <c:pt idx="164">
                  <c:v>46049</c:v>
                </c:pt>
                <c:pt idx="165">
                  <c:v>46048</c:v>
                </c:pt>
                <c:pt idx="166">
                  <c:v>46045</c:v>
                </c:pt>
                <c:pt idx="167">
                  <c:v>46044</c:v>
                </c:pt>
                <c:pt idx="168">
                  <c:v>46043</c:v>
                </c:pt>
                <c:pt idx="169">
                  <c:v>46042</c:v>
                </c:pt>
                <c:pt idx="170">
                  <c:v>46041</c:v>
                </c:pt>
                <c:pt idx="171">
                  <c:v>46038</c:v>
                </c:pt>
                <c:pt idx="172">
                  <c:v>46037</c:v>
                </c:pt>
                <c:pt idx="173">
                  <c:v>46036</c:v>
                </c:pt>
                <c:pt idx="174">
                  <c:v>46035</c:v>
                </c:pt>
                <c:pt idx="175">
                  <c:v>46031</c:v>
                </c:pt>
                <c:pt idx="176">
                  <c:v>46030</c:v>
                </c:pt>
                <c:pt idx="177">
                  <c:v>46029</c:v>
                </c:pt>
                <c:pt idx="178">
                  <c:v>46028</c:v>
                </c:pt>
                <c:pt idx="179">
                  <c:v>46027</c:v>
                </c:pt>
                <c:pt idx="180">
                  <c:v>46021</c:v>
                </c:pt>
                <c:pt idx="181">
                  <c:v>46020</c:v>
                </c:pt>
                <c:pt idx="182">
                  <c:v>46017</c:v>
                </c:pt>
                <c:pt idx="183">
                  <c:v>46016</c:v>
                </c:pt>
                <c:pt idx="184">
                  <c:v>46015</c:v>
                </c:pt>
                <c:pt idx="185">
                  <c:v>46014</c:v>
                </c:pt>
                <c:pt idx="186">
                  <c:v>46013</c:v>
                </c:pt>
                <c:pt idx="187">
                  <c:v>46010</c:v>
                </c:pt>
                <c:pt idx="188">
                  <c:v>46009</c:v>
                </c:pt>
                <c:pt idx="189">
                  <c:v>46008</c:v>
                </c:pt>
                <c:pt idx="190">
                  <c:v>46007</c:v>
                </c:pt>
                <c:pt idx="191">
                  <c:v>46006</c:v>
                </c:pt>
                <c:pt idx="192">
                  <c:v>46003</c:v>
                </c:pt>
                <c:pt idx="193">
                  <c:v>46002</c:v>
                </c:pt>
                <c:pt idx="194">
                  <c:v>46001</c:v>
                </c:pt>
                <c:pt idx="195">
                  <c:v>46000</c:v>
                </c:pt>
                <c:pt idx="196">
                  <c:v>45999</c:v>
                </c:pt>
                <c:pt idx="197">
                  <c:v>45996</c:v>
                </c:pt>
                <c:pt idx="198">
                  <c:v>45995</c:v>
                </c:pt>
                <c:pt idx="199">
                  <c:v>45994</c:v>
                </c:pt>
                <c:pt idx="200">
                  <c:v>45993</c:v>
                </c:pt>
                <c:pt idx="201">
                  <c:v>45992</c:v>
                </c:pt>
                <c:pt idx="202">
                  <c:v>45989</c:v>
                </c:pt>
                <c:pt idx="203">
                  <c:v>45988</c:v>
                </c:pt>
                <c:pt idx="204">
                  <c:v>45987</c:v>
                </c:pt>
                <c:pt idx="205">
                  <c:v>45986</c:v>
                </c:pt>
                <c:pt idx="206">
                  <c:v>45982</c:v>
                </c:pt>
                <c:pt idx="207">
                  <c:v>45981</c:v>
                </c:pt>
                <c:pt idx="208">
                  <c:v>45980</c:v>
                </c:pt>
                <c:pt idx="209">
                  <c:v>45979</c:v>
                </c:pt>
                <c:pt idx="210">
                  <c:v>45978</c:v>
                </c:pt>
                <c:pt idx="211">
                  <c:v>45975</c:v>
                </c:pt>
                <c:pt idx="212">
                  <c:v>45974</c:v>
                </c:pt>
                <c:pt idx="213">
                  <c:v>45973</c:v>
                </c:pt>
                <c:pt idx="214">
                  <c:v>45972</c:v>
                </c:pt>
                <c:pt idx="215">
                  <c:v>45971</c:v>
                </c:pt>
                <c:pt idx="216">
                  <c:v>45968</c:v>
                </c:pt>
                <c:pt idx="217">
                  <c:v>45967</c:v>
                </c:pt>
                <c:pt idx="218">
                  <c:v>45966</c:v>
                </c:pt>
                <c:pt idx="219">
                  <c:v>45965</c:v>
                </c:pt>
                <c:pt idx="220">
                  <c:v>45961</c:v>
                </c:pt>
                <c:pt idx="221">
                  <c:v>45960</c:v>
                </c:pt>
                <c:pt idx="222">
                  <c:v>45959</c:v>
                </c:pt>
                <c:pt idx="223">
                  <c:v>45958</c:v>
                </c:pt>
                <c:pt idx="224">
                  <c:v>45957</c:v>
                </c:pt>
                <c:pt idx="225">
                  <c:v>45954</c:v>
                </c:pt>
                <c:pt idx="226">
                  <c:v>45953</c:v>
                </c:pt>
                <c:pt idx="227">
                  <c:v>45952</c:v>
                </c:pt>
                <c:pt idx="228">
                  <c:v>45951</c:v>
                </c:pt>
                <c:pt idx="229">
                  <c:v>45950</c:v>
                </c:pt>
                <c:pt idx="230">
                  <c:v>45947</c:v>
                </c:pt>
                <c:pt idx="231">
                  <c:v>45946</c:v>
                </c:pt>
                <c:pt idx="232">
                  <c:v>45945</c:v>
                </c:pt>
                <c:pt idx="233">
                  <c:v>45944</c:v>
                </c:pt>
                <c:pt idx="234">
                  <c:v>45940</c:v>
                </c:pt>
                <c:pt idx="235">
                  <c:v>45939</c:v>
                </c:pt>
                <c:pt idx="236">
                  <c:v>45938</c:v>
                </c:pt>
                <c:pt idx="237">
                  <c:v>45937</c:v>
                </c:pt>
                <c:pt idx="238">
                  <c:v>45936</c:v>
                </c:pt>
                <c:pt idx="239">
                  <c:v>45933</c:v>
                </c:pt>
                <c:pt idx="240">
                  <c:v>45932</c:v>
                </c:pt>
                <c:pt idx="241">
                  <c:v>45931</c:v>
                </c:pt>
                <c:pt idx="242">
                  <c:v>45930</c:v>
                </c:pt>
                <c:pt idx="243">
                  <c:v>45929</c:v>
                </c:pt>
                <c:pt idx="244">
                  <c:v>45926</c:v>
                </c:pt>
                <c:pt idx="245">
                  <c:v>45925</c:v>
                </c:pt>
                <c:pt idx="246">
                  <c:v>45924</c:v>
                </c:pt>
                <c:pt idx="247">
                  <c:v>45922</c:v>
                </c:pt>
                <c:pt idx="248">
                  <c:v>45919</c:v>
                </c:pt>
                <c:pt idx="249">
                  <c:v>45918</c:v>
                </c:pt>
                <c:pt idx="250">
                  <c:v>45917</c:v>
                </c:pt>
                <c:pt idx="251">
                  <c:v>45916</c:v>
                </c:pt>
                <c:pt idx="252">
                  <c:v>45912</c:v>
                </c:pt>
                <c:pt idx="253">
                  <c:v>45911</c:v>
                </c:pt>
                <c:pt idx="254">
                  <c:v>45910</c:v>
                </c:pt>
                <c:pt idx="255">
                  <c:v>45909</c:v>
                </c:pt>
                <c:pt idx="256">
                  <c:v>45908</c:v>
                </c:pt>
                <c:pt idx="257">
                  <c:v>45905</c:v>
                </c:pt>
                <c:pt idx="258">
                  <c:v>45904</c:v>
                </c:pt>
                <c:pt idx="259">
                  <c:v>45903</c:v>
                </c:pt>
                <c:pt idx="260">
                  <c:v>45902</c:v>
                </c:pt>
                <c:pt idx="261">
                  <c:v>45901</c:v>
                </c:pt>
                <c:pt idx="262">
                  <c:v>45898</c:v>
                </c:pt>
                <c:pt idx="263">
                  <c:v>45897</c:v>
                </c:pt>
                <c:pt idx="264">
                  <c:v>45896</c:v>
                </c:pt>
                <c:pt idx="265">
                  <c:v>45895</c:v>
                </c:pt>
                <c:pt idx="266">
                  <c:v>45894</c:v>
                </c:pt>
                <c:pt idx="267">
                  <c:v>45891</c:v>
                </c:pt>
                <c:pt idx="268">
                  <c:v>45890</c:v>
                </c:pt>
                <c:pt idx="269">
                  <c:v>45889</c:v>
                </c:pt>
                <c:pt idx="270">
                  <c:v>45888</c:v>
                </c:pt>
                <c:pt idx="271">
                  <c:v>45887</c:v>
                </c:pt>
                <c:pt idx="272">
                  <c:v>45884</c:v>
                </c:pt>
                <c:pt idx="273">
                  <c:v>45883</c:v>
                </c:pt>
                <c:pt idx="274">
                  <c:v>45882</c:v>
                </c:pt>
                <c:pt idx="275">
                  <c:v>45881</c:v>
                </c:pt>
                <c:pt idx="276">
                  <c:v>45877</c:v>
                </c:pt>
                <c:pt idx="277">
                  <c:v>45876</c:v>
                </c:pt>
                <c:pt idx="278">
                  <c:v>45875</c:v>
                </c:pt>
                <c:pt idx="279">
                  <c:v>45874</c:v>
                </c:pt>
                <c:pt idx="280">
                  <c:v>45873</c:v>
                </c:pt>
                <c:pt idx="281">
                  <c:v>45870</c:v>
                </c:pt>
                <c:pt idx="282">
                  <c:v>45869</c:v>
                </c:pt>
                <c:pt idx="283">
                  <c:v>45868</c:v>
                </c:pt>
                <c:pt idx="284">
                  <c:v>45867</c:v>
                </c:pt>
                <c:pt idx="285">
                  <c:v>45866</c:v>
                </c:pt>
                <c:pt idx="286">
                  <c:v>45863</c:v>
                </c:pt>
                <c:pt idx="287">
                  <c:v>45862</c:v>
                </c:pt>
                <c:pt idx="288">
                  <c:v>45861</c:v>
                </c:pt>
                <c:pt idx="289">
                  <c:v>45860</c:v>
                </c:pt>
                <c:pt idx="290">
                  <c:v>45856</c:v>
                </c:pt>
                <c:pt idx="291">
                  <c:v>45855</c:v>
                </c:pt>
                <c:pt idx="292">
                  <c:v>45854</c:v>
                </c:pt>
                <c:pt idx="293">
                  <c:v>45853</c:v>
                </c:pt>
                <c:pt idx="294">
                  <c:v>45852</c:v>
                </c:pt>
                <c:pt idx="295">
                  <c:v>45849</c:v>
                </c:pt>
                <c:pt idx="296">
                  <c:v>45848</c:v>
                </c:pt>
                <c:pt idx="297">
                  <c:v>45847</c:v>
                </c:pt>
                <c:pt idx="298">
                  <c:v>45846</c:v>
                </c:pt>
                <c:pt idx="299">
                  <c:v>45845</c:v>
                </c:pt>
                <c:pt idx="300">
                  <c:v>45842</c:v>
                </c:pt>
                <c:pt idx="301">
                  <c:v>45841</c:v>
                </c:pt>
                <c:pt idx="302">
                  <c:v>45840</c:v>
                </c:pt>
                <c:pt idx="303">
                  <c:v>45839</c:v>
                </c:pt>
                <c:pt idx="304">
                  <c:v>45838</c:v>
                </c:pt>
                <c:pt idx="305">
                  <c:v>45835</c:v>
                </c:pt>
                <c:pt idx="306">
                  <c:v>45834</c:v>
                </c:pt>
                <c:pt idx="307">
                  <c:v>45833</c:v>
                </c:pt>
                <c:pt idx="308">
                  <c:v>45832</c:v>
                </c:pt>
                <c:pt idx="309">
                  <c:v>45831</c:v>
                </c:pt>
                <c:pt idx="310">
                  <c:v>45828</c:v>
                </c:pt>
                <c:pt idx="311">
                  <c:v>45827</c:v>
                </c:pt>
                <c:pt idx="312">
                  <c:v>45826</c:v>
                </c:pt>
                <c:pt idx="313">
                  <c:v>45825</c:v>
                </c:pt>
                <c:pt idx="314">
                  <c:v>45824</c:v>
                </c:pt>
                <c:pt idx="315">
                  <c:v>45821</c:v>
                </c:pt>
                <c:pt idx="316">
                  <c:v>45820</c:v>
                </c:pt>
                <c:pt idx="317">
                  <c:v>45819</c:v>
                </c:pt>
                <c:pt idx="318">
                  <c:v>45818</c:v>
                </c:pt>
                <c:pt idx="319">
                  <c:v>45817</c:v>
                </c:pt>
                <c:pt idx="320">
                  <c:v>45814</c:v>
                </c:pt>
                <c:pt idx="321">
                  <c:v>45813</c:v>
                </c:pt>
                <c:pt idx="322">
                  <c:v>45812</c:v>
                </c:pt>
                <c:pt idx="323">
                  <c:v>45811</c:v>
                </c:pt>
                <c:pt idx="324">
                  <c:v>45810</c:v>
                </c:pt>
                <c:pt idx="325">
                  <c:v>45807</c:v>
                </c:pt>
                <c:pt idx="326">
                  <c:v>45806</c:v>
                </c:pt>
                <c:pt idx="327">
                  <c:v>45805</c:v>
                </c:pt>
                <c:pt idx="328">
                  <c:v>45804</c:v>
                </c:pt>
                <c:pt idx="329">
                  <c:v>45803</c:v>
                </c:pt>
                <c:pt idx="330">
                  <c:v>45800</c:v>
                </c:pt>
                <c:pt idx="331">
                  <c:v>45799</c:v>
                </c:pt>
                <c:pt idx="332">
                  <c:v>45798</c:v>
                </c:pt>
                <c:pt idx="333">
                  <c:v>45797</c:v>
                </c:pt>
                <c:pt idx="334">
                  <c:v>45796</c:v>
                </c:pt>
                <c:pt idx="335">
                  <c:v>45793</c:v>
                </c:pt>
                <c:pt idx="336">
                  <c:v>45792</c:v>
                </c:pt>
                <c:pt idx="337">
                  <c:v>45791</c:v>
                </c:pt>
                <c:pt idx="338">
                  <c:v>45790</c:v>
                </c:pt>
                <c:pt idx="339">
                  <c:v>45789</c:v>
                </c:pt>
                <c:pt idx="340">
                  <c:v>45786</c:v>
                </c:pt>
                <c:pt idx="341">
                  <c:v>45785</c:v>
                </c:pt>
                <c:pt idx="342">
                  <c:v>45784</c:v>
                </c:pt>
                <c:pt idx="343">
                  <c:v>45779</c:v>
                </c:pt>
                <c:pt idx="344">
                  <c:v>45778</c:v>
                </c:pt>
                <c:pt idx="345">
                  <c:v>45777</c:v>
                </c:pt>
                <c:pt idx="346">
                  <c:v>45775</c:v>
                </c:pt>
                <c:pt idx="347">
                  <c:v>45772</c:v>
                </c:pt>
                <c:pt idx="348">
                  <c:v>45771</c:v>
                </c:pt>
                <c:pt idx="349">
                  <c:v>45770</c:v>
                </c:pt>
                <c:pt idx="350">
                  <c:v>45769</c:v>
                </c:pt>
                <c:pt idx="351">
                  <c:v>45768</c:v>
                </c:pt>
                <c:pt idx="352">
                  <c:v>45765</c:v>
                </c:pt>
                <c:pt idx="353">
                  <c:v>45764</c:v>
                </c:pt>
                <c:pt idx="354">
                  <c:v>45763</c:v>
                </c:pt>
                <c:pt idx="355">
                  <c:v>45762</c:v>
                </c:pt>
                <c:pt idx="356">
                  <c:v>45761</c:v>
                </c:pt>
                <c:pt idx="357">
                  <c:v>45758</c:v>
                </c:pt>
                <c:pt idx="358">
                  <c:v>45757</c:v>
                </c:pt>
                <c:pt idx="359">
                  <c:v>45756</c:v>
                </c:pt>
                <c:pt idx="360">
                  <c:v>45755</c:v>
                </c:pt>
                <c:pt idx="361">
                  <c:v>45754</c:v>
                </c:pt>
                <c:pt idx="362">
                  <c:v>45751</c:v>
                </c:pt>
                <c:pt idx="363">
                  <c:v>45750</c:v>
                </c:pt>
                <c:pt idx="364">
                  <c:v>45749</c:v>
                </c:pt>
                <c:pt idx="365">
                  <c:v>45748</c:v>
                </c:pt>
                <c:pt idx="366">
                  <c:v>45747</c:v>
                </c:pt>
                <c:pt idx="367">
                  <c:v>45744</c:v>
                </c:pt>
                <c:pt idx="368">
                  <c:v>45743</c:v>
                </c:pt>
                <c:pt idx="369">
                  <c:v>45742</c:v>
                </c:pt>
                <c:pt idx="370">
                  <c:v>45741</c:v>
                </c:pt>
                <c:pt idx="371">
                  <c:v>45740</c:v>
                </c:pt>
                <c:pt idx="372">
                  <c:v>45737</c:v>
                </c:pt>
                <c:pt idx="373">
                  <c:v>45735</c:v>
                </c:pt>
                <c:pt idx="374">
                  <c:v>45734</c:v>
                </c:pt>
                <c:pt idx="375">
                  <c:v>45733</c:v>
                </c:pt>
                <c:pt idx="376">
                  <c:v>45730</c:v>
                </c:pt>
                <c:pt idx="377">
                  <c:v>45729</c:v>
                </c:pt>
                <c:pt idx="378">
                  <c:v>45728</c:v>
                </c:pt>
                <c:pt idx="379">
                  <c:v>45727</c:v>
                </c:pt>
                <c:pt idx="380">
                  <c:v>45726</c:v>
                </c:pt>
                <c:pt idx="381">
                  <c:v>45723</c:v>
                </c:pt>
                <c:pt idx="382">
                  <c:v>45722</c:v>
                </c:pt>
                <c:pt idx="383">
                  <c:v>45721</c:v>
                </c:pt>
                <c:pt idx="384">
                  <c:v>45720</c:v>
                </c:pt>
                <c:pt idx="385">
                  <c:v>45719</c:v>
                </c:pt>
                <c:pt idx="386">
                  <c:v>45716</c:v>
                </c:pt>
                <c:pt idx="387">
                  <c:v>45715</c:v>
                </c:pt>
                <c:pt idx="388">
                  <c:v>45714</c:v>
                </c:pt>
                <c:pt idx="389">
                  <c:v>45713</c:v>
                </c:pt>
                <c:pt idx="390">
                  <c:v>45709</c:v>
                </c:pt>
                <c:pt idx="391">
                  <c:v>45708</c:v>
                </c:pt>
                <c:pt idx="392">
                  <c:v>45707</c:v>
                </c:pt>
                <c:pt idx="393">
                  <c:v>45706</c:v>
                </c:pt>
                <c:pt idx="394">
                  <c:v>45705</c:v>
                </c:pt>
                <c:pt idx="395">
                  <c:v>45702</c:v>
                </c:pt>
                <c:pt idx="396">
                  <c:v>45701</c:v>
                </c:pt>
                <c:pt idx="397">
                  <c:v>45700</c:v>
                </c:pt>
                <c:pt idx="398">
                  <c:v>45698</c:v>
                </c:pt>
                <c:pt idx="399">
                  <c:v>45695</c:v>
                </c:pt>
                <c:pt idx="400">
                  <c:v>45694</c:v>
                </c:pt>
                <c:pt idx="401">
                  <c:v>45693</c:v>
                </c:pt>
                <c:pt idx="402">
                  <c:v>45692</c:v>
                </c:pt>
                <c:pt idx="403">
                  <c:v>45691</c:v>
                </c:pt>
                <c:pt idx="404">
                  <c:v>45688</c:v>
                </c:pt>
                <c:pt idx="405">
                  <c:v>45687</c:v>
                </c:pt>
                <c:pt idx="406">
                  <c:v>45686</c:v>
                </c:pt>
                <c:pt idx="407">
                  <c:v>45685</c:v>
                </c:pt>
                <c:pt idx="408">
                  <c:v>45684</c:v>
                </c:pt>
                <c:pt idx="409">
                  <c:v>45681</c:v>
                </c:pt>
                <c:pt idx="410">
                  <c:v>45680</c:v>
                </c:pt>
                <c:pt idx="411">
                  <c:v>45679</c:v>
                </c:pt>
                <c:pt idx="412">
                  <c:v>45678</c:v>
                </c:pt>
                <c:pt idx="413">
                  <c:v>45677</c:v>
                </c:pt>
                <c:pt idx="414">
                  <c:v>45674</c:v>
                </c:pt>
                <c:pt idx="415">
                  <c:v>45673</c:v>
                </c:pt>
                <c:pt idx="416">
                  <c:v>45672</c:v>
                </c:pt>
                <c:pt idx="417">
                  <c:v>45671</c:v>
                </c:pt>
                <c:pt idx="418">
                  <c:v>45667</c:v>
                </c:pt>
                <c:pt idx="419">
                  <c:v>45666</c:v>
                </c:pt>
                <c:pt idx="420">
                  <c:v>45665</c:v>
                </c:pt>
                <c:pt idx="421">
                  <c:v>45664</c:v>
                </c:pt>
                <c:pt idx="422">
                  <c:v>45663</c:v>
                </c:pt>
                <c:pt idx="423">
                  <c:v>45656</c:v>
                </c:pt>
                <c:pt idx="424">
                  <c:v>45653</c:v>
                </c:pt>
                <c:pt idx="425">
                  <c:v>45652</c:v>
                </c:pt>
                <c:pt idx="426">
                  <c:v>45651</c:v>
                </c:pt>
                <c:pt idx="427">
                  <c:v>45650</c:v>
                </c:pt>
                <c:pt idx="428">
                  <c:v>45649</c:v>
                </c:pt>
                <c:pt idx="429">
                  <c:v>45646</c:v>
                </c:pt>
                <c:pt idx="430">
                  <c:v>45645</c:v>
                </c:pt>
                <c:pt idx="431">
                  <c:v>45644</c:v>
                </c:pt>
                <c:pt idx="432">
                  <c:v>45643</c:v>
                </c:pt>
                <c:pt idx="433">
                  <c:v>45642</c:v>
                </c:pt>
                <c:pt idx="434">
                  <c:v>45639</c:v>
                </c:pt>
                <c:pt idx="435">
                  <c:v>45638</c:v>
                </c:pt>
                <c:pt idx="436">
                  <c:v>45637</c:v>
                </c:pt>
                <c:pt idx="437">
                  <c:v>45636</c:v>
                </c:pt>
                <c:pt idx="438">
                  <c:v>45635</c:v>
                </c:pt>
                <c:pt idx="439">
                  <c:v>45632</c:v>
                </c:pt>
                <c:pt idx="440">
                  <c:v>45631</c:v>
                </c:pt>
                <c:pt idx="441">
                  <c:v>45630</c:v>
                </c:pt>
                <c:pt idx="442">
                  <c:v>45629</c:v>
                </c:pt>
                <c:pt idx="443">
                  <c:v>45628</c:v>
                </c:pt>
                <c:pt idx="444">
                  <c:v>45625</c:v>
                </c:pt>
                <c:pt idx="445">
                  <c:v>45624</c:v>
                </c:pt>
                <c:pt idx="446">
                  <c:v>45623</c:v>
                </c:pt>
                <c:pt idx="447">
                  <c:v>45622</c:v>
                </c:pt>
                <c:pt idx="448">
                  <c:v>45621</c:v>
                </c:pt>
                <c:pt idx="449">
                  <c:v>45618</c:v>
                </c:pt>
                <c:pt idx="450">
                  <c:v>45617</c:v>
                </c:pt>
                <c:pt idx="451">
                  <c:v>45616</c:v>
                </c:pt>
                <c:pt idx="452">
                  <c:v>45615</c:v>
                </c:pt>
                <c:pt idx="453">
                  <c:v>45614</c:v>
                </c:pt>
                <c:pt idx="454">
                  <c:v>45611</c:v>
                </c:pt>
                <c:pt idx="455">
                  <c:v>45610</c:v>
                </c:pt>
                <c:pt idx="456">
                  <c:v>45609</c:v>
                </c:pt>
                <c:pt idx="457">
                  <c:v>45608</c:v>
                </c:pt>
                <c:pt idx="458">
                  <c:v>45607</c:v>
                </c:pt>
                <c:pt idx="459">
                  <c:v>45604</c:v>
                </c:pt>
                <c:pt idx="460">
                  <c:v>45603</c:v>
                </c:pt>
                <c:pt idx="461">
                  <c:v>45602</c:v>
                </c:pt>
                <c:pt idx="462">
                  <c:v>45601</c:v>
                </c:pt>
                <c:pt idx="463">
                  <c:v>45597</c:v>
                </c:pt>
                <c:pt idx="464">
                  <c:v>45596</c:v>
                </c:pt>
                <c:pt idx="465">
                  <c:v>45595</c:v>
                </c:pt>
                <c:pt idx="466">
                  <c:v>45594</c:v>
                </c:pt>
                <c:pt idx="467">
                  <c:v>45593</c:v>
                </c:pt>
                <c:pt idx="468">
                  <c:v>45590</c:v>
                </c:pt>
                <c:pt idx="469">
                  <c:v>45589</c:v>
                </c:pt>
                <c:pt idx="470">
                  <c:v>45588</c:v>
                </c:pt>
                <c:pt idx="471">
                  <c:v>45587</c:v>
                </c:pt>
                <c:pt idx="472">
                  <c:v>45586</c:v>
                </c:pt>
                <c:pt idx="473">
                  <c:v>45583</c:v>
                </c:pt>
                <c:pt idx="474">
                  <c:v>45582</c:v>
                </c:pt>
                <c:pt idx="475">
                  <c:v>45581</c:v>
                </c:pt>
                <c:pt idx="476">
                  <c:v>45580</c:v>
                </c:pt>
                <c:pt idx="477">
                  <c:v>45576</c:v>
                </c:pt>
                <c:pt idx="478">
                  <c:v>45575</c:v>
                </c:pt>
                <c:pt idx="479">
                  <c:v>45574</c:v>
                </c:pt>
                <c:pt idx="480">
                  <c:v>45573</c:v>
                </c:pt>
                <c:pt idx="481">
                  <c:v>45572</c:v>
                </c:pt>
                <c:pt idx="482">
                  <c:v>45569</c:v>
                </c:pt>
                <c:pt idx="483">
                  <c:v>45568</c:v>
                </c:pt>
                <c:pt idx="484">
                  <c:v>45567</c:v>
                </c:pt>
                <c:pt idx="485">
                  <c:v>45566</c:v>
                </c:pt>
                <c:pt idx="486">
                  <c:v>45565</c:v>
                </c:pt>
                <c:pt idx="487">
                  <c:v>45562</c:v>
                </c:pt>
                <c:pt idx="488">
                  <c:v>45561</c:v>
                </c:pt>
                <c:pt idx="489">
                  <c:v>45560</c:v>
                </c:pt>
                <c:pt idx="490">
                  <c:v>45559</c:v>
                </c:pt>
                <c:pt idx="491">
                  <c:v>45555</c:v>
                </c:pt>
                <c:pt idx="492">
                  <c:v>45554</c:v>
                </c:pt>
                <c:pt idx="493">
                  <c:v>45553</c:v>
                </c:pt>
                <c:pt idx="494">
                  <c:v>45552</c:v>
                </c:pt>
                <c:pt idx="495">
                  <c:v>45548</c:v>
                </c:pt>
                <c:pt idx="496">
                  <c:v>45547</c:v>
                </c:pt>
                <c:pt idx="497">
                  <c:v>45546</c:v>
                </c:pt>
                <c:pt idx="498">
                  <c:v>45545</c:v>
                </c:pt>
                <c:pt idx="499">
                  <c:v>45544</c:v>
                </c:pt>
                <c:pt idx="500">
                  <c:v>45541</c:v>
                </c:pt>
                <c:pt idx="501">
                  <c:v>45540</c:v>
                </c:pt>
                <c:pt idx="502">
                  <c:v>45539</c:v>
                </c:pt>
                <c:pt idx="503">
                  <c:v>45538</c:v>
                </c:pt>
                <c:pt idx="504">
                  <c:v>45537</c:v>
                </c:pt>
                <c:pt idx="505">
                  <c:v>45534</c:v>
                </c:pt>
                <c:pt idx="506">
                  <c:v>45533</c:v>
                </c:pt>
                <c:pt idx="507">
                  <c:v>45532</c:v>
                </c:pt>
                <c:pt idx="508">
                  <c:v>45531</c:v>
                </c:pt>
                <c:pt idx="509">
                  <c:v>45530</c:v>
                </c:pt>
                <c:pt idx="510">
                  <c:v>45527</c:v>
                </c:pt>
                <c:pt idx="511">
                  <c:v>45526</c:v>
                </c:pt>
                <c:pt idx="512">
                  <c:v>45525</c:v>
                </c:pt>
                <c:pt idx="513">
                  <c:v>45524</c:v>
                </c:pt>
                <c:pt idx="514">
                  <c:v>45523</c:v>
                </c:pt>
                <c:pt idx="515">
                  <c:v>45520</c:v>
                </c:pt>
                <c:pt idx="516">
                  <c:v>45519</c:v>
                </c:pt>
                <c:pt idx="517">
                  <c:v>45518</c:v>
                </c:pt>
                <c:pt idx="518">
                  <c:v>45517</c:v>
                </c:pt>
                <c:pt idx="519">
                  <c:v>45513</c:v>
                </c:pt>
                <c:pt idx="520">
                  <c:v>45512</c:v>
                </c:pt>
                <c:pt idx="521">
                  <c:v>45511</c:v>
                </c:pt>
                <c:pt idx="522">
                  <c:v>45510</c:v>
                </c:pt>
                <c:pt idx="523">
                  <c:v>45509</c:v>
                </c:pt>
                <c:pt idx="524">
                  <c:v>45506</c:v>
                </c:pt>
                <c:pt idx="525">
                  <c:v>45505</c:v>
                </c:pt>
                <c:pt idx="526">
                  <c:v>45504</c:v>
                </c:pt>
                <c:pt idx="527">
                  <c:v>45503</c:v>
                </c:pt>
                <c:pt idx="528">
                  <c:v>45502</c:v>
                </c:pt>
                <c:pt idx="529">
                  <c:v>45499</c:v>
                </c:pt>
                <c:pt idx="530">
                  <c:v>45498</c:v>
                </c:pt>
                <c:pt idx="531">
                  <c:v>45497</c:v>
                </c:pt>
                <c:pt idx="532">
                  <c:v>45496</c:v>
                </c:pt>
                <c:pt idx="533">
                  <c:v>45495</c:v>
                </c:pt>
                <c:pt idx="534">
                  <c:v>45492</c:v>
                </c:pt>
                <c:pt idx="535">
                  <c:v>45491</c:v>
                </c:pt>
                <c:pt idx="536">
                  <c:v>45490</c:v>
                </c:pt>
                <c:pt idx="537">
                  <c:v>45489</c:v>
                </c:pt>
                <c:pt idx="538">
                  <c:v>45485</c:v>
                </c:pt>
                <c:pt idx="539">
                  <c:v>45484</c:v>
                </c:pt>
                <c:pt idx="540">
                  <c:v>45483</c:v>
                </c:pt>
                <c:pt idx="541">
                  <c:v>45482</c:v>
                </c:pt>
                <c:pt idx="542">
                  <c:v>45481</c:v>
                </c:pt>
                <c:pt idx="543">
                  <c:v>45478</c:v>
                </c:pt>
                <c:pt idx="544">
                  <c:v>45477</c:v>
                </c:pt>
                <c:pt idx="545">
                  <c:v>45476</c:v>
                </c:pt>
                <c:pt idx="546">
                  <c:v>45475</c:v>
                </c:pt>
                <c:pt idx="547">
                  <c:v>45474</c:v>
                </c:pt>
                <c:pt idx="548">
                  <c:v>45471</c:v>
                </c:pt>
                <c:pt idx="549">
                  <c:v>45470</c:v>
                </c:pt>
                <c:pt idx="550">
                  <c:v>45469</c:v>
                </c:pt>
                <c:pt idx="551">
                  <c:v>45468</c:v>
                </c:pt>
                <c:pt idx="552">
                  <c:v>45467</c:v>
                </c:pt>
                <c:pt idx="553">
                  <c:v>45464</c:v>
                </c:pt>
                <c:pt idx="554">
                  <c:v>45463</c:v>
                </c:pt>
                <c:pt idx="555">
                  <c:v>45462</c:v>
                </c:pt>
                <c:pt idx="556">
                  <c:v>45461</c:v>
                </c:pt>
                <c:pt idx="557">
                  <c:v>45460</c:v>
                </c:pt>
                <c:pt idx="558">
                  <c:v>45457</c:v>
                </c:pt>
                <c:pt idx="559">
                  <c:v>45456</c:v>
                </c:pt>
                <c:pt idx="560">
                  <c:v>45455</c:v>
                </c:pt>
                <c:pt idx="561">
                  <c:v>45454</c:v>
                </c:pt>
                <c:pt idx="562">
                  <c:v>45453</c:v>
                </c:pt>
                <c:pt idx="563">
                  <c:v>45450</c:v>
                </c:pt>
                <c:pt idx="564">
                  <c:v>45449</c:v>
                </c:pt>
                <c:pt idx="565">
                  <c:v>45448</c:v>
                </c:pt>
                <c:pt idx="566">
                  <c:v>45447</c:v>
                </c:pt>
                <c:pt idx="567">
                  <c:v>45446</c:v>
                </c:pt>
                <c:pt idx="568">
                  <c:v>45443</c:v>
                </c:pt>
                <c:pt idx="569">
                  <c:v>45442</c:v>
                </c:pt>
                <c:pt idx="570">
                  <c:v>45441</c:v>
                </c:pt>
                <c:pt idx="571">
                  <c:v>45440</c:v>
                </c:pt>
                <c:pt idx="572">
                  <c:v>45439</c:v>
                </c:pt>
                <c:pt idx="573">
                  <c:v>45436</c:v>
                </c:pt>
                <c:pt idx="574">
                  <c:v>45435</c:v>
                </c:pt>
                <c:pt idx="575">
                  <c:v>45434</c:v>
                </c:pt>
                <c:pt idx="576">
                  <c:v>45433</c:v>
                </c:pt>
                <c:pt idx="577">
                  <c:v>45432</c:v>
                </c:pt>
                <c:pt idx="578">
                  <c:v>45429</c:v>
                </c:pt>
                <c:pt idx="579">
                  <c:v>45428</c:v>
                </c:pt>
                <c:pt idx="580">
                  <c:v>45427</c:v>
                </c:pt>
                <c:pt idx="581">
                  <c:v>45426</c:v>
                </c:pt>
                <c:pt idx="582">
                  <c:v>45425</c:v>
                </c:pt>
                <c:pt idx="583">
                  <c:v>45422</c:v>
                </c:pt>
                <c:pt idx="584">
                  <c:v>45421</c:v>
                </c:pt>
                <c:pt idx="585">
                  <c:v>45420</c:v>
                </c:pt>
                <c:pt idx="586">
                  <c:v>45419</c:v>
                </c:pt>
                <c:pt idx="587">
                  <c:v>45414</c:v>
                </c:pt>
                <c:pt idx="588">
                  <c:v>45413</c:v>
                </c:pt>
                <c:pt idx="589">
                  <c:v>45412</c:v>
                </c:pt>
                <c:pt idx="590">
                  <c:v>45408</c:v>
                </c:pt>
                <c:pt idx="591">
                  <c:v>45407</c:v>
                </c:pt>
                <c:pt idx="592">
                  <c:v>45406</c:v>
                </c:pt>
                <c:pt idx="593">
                  <c:v>45405</c:v>
                </c:pt>
                <c:pt idx="594">
                  <c:v>45404</c:v>
                </c:pt>
                <c:pt idx="595">
                  <c:v>45401</c:v>
                </c:pt>
                <c:pt idx="596">
                  <c:v>45400</c:v>
                </c:pt>
                <c:pt idx="597">
                  <c:v>45399</c:v>
                </c:pt>
                <c:pt idx="598">
                  <c:v>45398</c:v>
                </c:pt>
                <c:pt idx="599">
                  <c:v>45397</c:v>
                </c:pt>
                <c:pt idx="600">
                  <c:v>45394</c:v>
                </c:pt>
                <c:pt idx="601">
                  <c:v>45393</c:v>
                </c:pt>
                <c:pt idx="602">
                  <c:v>45392</c:v>
                </c:pt>
                <c:pt idx="603">
                  <c:v>45391</c:v>
                </c:pt>
                <c:pt idx="604">
                  <c:v>45390</c:v>
                </c:pt>
                <c:pt idx="605">
                  <c:v>45387</c:v>
                </c:pt>
                <c:pt idx="606">
                  <c:v>45386</c:v>
                </c:pt>
                <c:pt idx="607">
                  <c:v>45385</c:v>
                </c:pt>
                <c:pt idx="608">
                  <c:v>45384</c:v>
                </c:pt>
                <c:pt idx="609">
                  <c:v>45383</c:v>
                </c:pt>
                <c:pt idx="610">
                  <c:v>45380</c:v>
                </c:pt>
                <c:pt idx="611">
                  <c:v>45379</c:v>
                </c:pt>
                <c:pt idx="612">
                  <c:v>45378</c:v>
                </c:pt>
                <c:pt idx="613">
                  <c:v>45377</c:v>
                </c:pt>
                <c:pt idx="614">
                  <c:v>45376</c:v>
                </c:pt>
                <c:pt idx="615">
                  <c:v>45373</c:v>
                </c:pt>
                <c:pt idx="616">
                  <c:v>45372</c:v>
                </c:pt>
                <c:pt idx="617">
                  <c:v>45370</c:v>
                </c:pt>
                <c:pt idx="618">
                  <c:v>45369</c:v>
                </c:pt>
                <c:pt idx="619">
                  <c:v>45366</c:v>
                </c:pt>
                <c:pt idx="620">
                  <c:v>45365</c:v>
                </c:pt>
                <c:pt idx="621">
                  <c:v>45364</c:v>
                </c:pt>
                <c:pt idx="622">
                  <c:v>45363</c:v>
                </c:pt>
                <c:pt idx="623">
                  <c:v>45362</c:v>
                </c:pt>
                <c:pt idx="624">
                  <c:v>45359</c:v>
                </c:pt>
                <c:pt idx="625">
                  <c:v>45358</c:v>
                </c:pt>
                <c:pt idx="626">
                  <c:v>45357</c:v>
                </c:pt>
                <c:pt idx="627">
                  <c:v>45356</c:v>
                </c:pt>
                <c:pt idx="628">
                  <c:v>45355</c:v>
                </c:pt>
                <c:pt idx="629">
                  <c:v>45352</c:v>
                </c:pt>
                <c:pt idx="630">
                  <c:v>45351</c:v>
                </c:pt>
                <c:pt idx="631">
                  <c:v>45350</c:v>
                </c:pt>
                <c:pt idx="632">
                  <c:v>45349</c:v>
                </c:pt>
                <c:pt idx="633">
                  <c:v>45348</c:v>
                </c:pt>
                <c:pt idx="634">
                  <c:v>45344</c:v>
                </c:pt>
                <c:pt idx="635">
                  <c:v>45343</c:v>
                </c:pt>
                <c:pt idx="636">
                  <c:v>45342</c:v>
                </c:pt>
                <c:pt idx="637">
                  <c:v>45341</c:v>
                </c:pt>
                <c:pt idx="638">
                  <c:v>45338</c:v>
                </c:pt>
                <c:pt idx="639">
                  <c:v>45337</c:v>
                </c:pt>
                <c:pt idx="640">
                  <c:v>45336</c:v>
                </c:pt>
                <c:pt idx="641">
                  <c:v>45335</c:v>
                </c:pt>
                <c:pt idx="642">
                  <c:v>45331</c:v>
                </c:pt>
                <c:pt idx="643">
                  <c:v>45330</c:v>
                </c:pt>
                <c:pt idx="644">
                  <c:v>45329</c:v>
                </c:pt>
                <c:pt idx="645">
                  <c:v>45328</c:v>
                </c:pt>
                <c:pt idx="646">
                  <c:v>45327</c:v>
                </c:pt>
                <c:pt idx="647">
                  <c:v>45324</c:v>
                </c:pt>
                <c:pt idx="648">
                  <c:v>45323</c:v>
                </c:pt>
                <c:pt idx="649">
                  <c:v>45322</c:v>
                </c:pt>
                <c:pt idx="650">
                  <c:v>45321</c:v>
                </c:pt>
                <c:pt idx="651">
                  <c:v>45320</c:v>
                </c:pt>
                <c:pt idx="652">
                  <c:v>45317</c:v>
                </c:pt>
                <c:pt idx="653">
                  <c:v>45316</c:v>
                </c:pt>
                <c:pt idx="654">
                  <c:v>45315</c:v>
                </c:pt>
                <c:pt idx="655">
                  <c:v>45314</c:v>
                </c:pt>
                <c:pt idx="656">
                  <c:v>45313</c:v>
                </c:pt>
                <c:pt idx="657">
                  <c:v>45310</c:v>
                </c:pt>
                <c:pt idx="658">
                  <c:v>45309</c:v>
                </c:pt>
                <c:pt idx="659">
                  <c:v>45308</c:v>
                </c:pt>
                <c:pt idx="660">
                  <c:v>45307</c:v>
                </c:pt>
                <c:pt idx="661">
                  <c:v>45306</c:v>
                </c:pt>
                <c:pt idx="662">
                  <c:v>45303</c:v>
                </c:pt>
                <c:pt idx="663">
                  <c:v>45302</c:v>
                </c:pt>
                <c:pt idx="664">
                  <c:v>45301</c:v>
                </c:pt>
                <c:pt idx="665">
                  <c:v>45300</c:v>
                </c:pt>
                <c:pt idx="666">
                  <c:v>45296</c:v>
                </c:pt>
                <c:pt idx="667">
                  <c:v>45295</c:v>
                </c:pt>
                <c:pt idx="668">
                  <c:v>45289</c:v>
                </c:pt>
                <c:pt idx="669">
                  <c:v>45288</c:v>
                </c:pt>
                <c:pt idx="670">
                  <c:v>45287</c:v>
                </c:pt>
                <c:pt idx="671">
                  <c:v>45286</c:v>
                </c:pt>
                <c:pt idx="672">
                  <c:v>45285</c:v>
                </c:pt>
                <c:pt idx="673">
                  <c:v>45282</c:v>
                </c:pt>
                <c:pt idx="674">
                  <c:v>45281</c:v>
                </c:pt>
                <c:pt idx="675">
                  <c:v>45280</c:v>
                </c:pt>
                <c:pt idx="676">
                  <c:v>45279</c:v>
                </c:pt>
                <c:pt idx="677">
                  <c:v>45278</c:v>
                </c:pt>
                <c:pt idx="678">
                  <c:v>45275</c:v>
                </c:pt>
                <c:pt idx="679">
                  <c:v>45274</c:v>
                </c:pt>
                <c:pt idx="680">
                  <c:v>45273</c:v>
                </c:pt>
                <c:pt idx="681">
                  <c:v>45272</c:v>
                </c:pt>
                <c:pt idx="682">
                  <c:v>45271</c:v>
                </c:pt>
                <c:pt idx="683">
                  <c:v>45268</c:v>
                </c:pt>
                <c:pt idx="684">
                  <c:v>45267</c:v>
                </c:pt>
                <c:pt idx="685">
                  <c:v>45266</c:v>
                </c:pt>
                <c:pt idx="686">
                  <c:v>45265</c:v>
                </c:pt>
                <c:pt idx="687">
                  <c:v>45264</c:v>
                </c:pt>
                <c:pt idx="688">
                  <c:v>45261</c:v>
                </c:pt>
                <c:pt idx="689">
                  <c:v>45260</c:v>
                </c:pt>
                <c:pt idx="690">
                  <c:v>45259</c:v>
                </c:pt>
                <c:pt idx="691">
                  <c:v>45258</c:v>
                </c:pt>
                <c:pt idx="692">
                  <c:v>45257</c:v>
                </c:pt>
                <c:pt idx="693">
                  <c:v>45254</c:v>
                </c:pt>
                <c:pt idx="694">
                  <c:v>45252</c:v>
                </c:pt>
                <c:pt idx="695">
                  <c:v>45251</c:v>
                </c:pt>
                <c:pt idx="696">
                  <c:v>45250</c:v>
                </c:pt>
                <c:pt idx="697">
                  <c:v>45247</c:v>
                </c:pt>
                <c:pt idx="698">
                  <c:v>45246</c:v>
                </c:pt>
                <c:pt idx="699">
                  <c:v>45245</c:v>
                </c:pt>
                <c:pt idx="700">
                  <c:v>45244</c:v>
                </c:pt>
                <c:pt idx="701">
                  <c:v>45243</c:v>
                </c:pt>
                <c:pt idx="702">
                  <c:v>45240</c:v>
                </c:pt>
                <c:pt idx="703">
                  <c:v>45239</c:v>
                </c:pt>
                <c:pt idx="704">
                  <c:v>45238</c:v>
                </c:pt>
                <c:pt idx="705">
                  <c:v>45237</c:v>
                </c:pt>
                <c:pt idx="706">
                  <c:v>45236</c:v>
                </c:pt>
                <c:pt idx="707">
                  <c:v>45232</c:v>
                </c:pt>
                <c:pt idx="708">
                  <c:v>45231</c:v>
                </c:pt>
                <c:pt idx="709">
                  <c:v>45230</c:v>
                </c:pt>
                <c:pt idx="710">
                  <c:v>45229</c:v>
                </c:pt>
                <c:pt idx="711">
                  <c:v>45226</c:v>
                </c:pt>
                <c:pt idx="712">
                  <c:v>45225</c:v>
                </c:pt>
                <c:pt idx="713">
                  <c:v>45224</c:v>
                </c:pt>
                <c:pt idx="714">
                  <c:v>45223</c:v>
                </c:pt>
                <c:pt idx="715">
                  <c:v>45222</c:v>
                </c:pt>
                <c:pt idx="716">
                  <c:v>45219</c:v>
                </c:pt>
                <c:pt idx="717">
                  <c:v>45218</c:v>
                </c:pt>
                <c:pt idx="718">
                  <c:v>45217</c:v>
                </c:pt>
                <c:pt idx="719">
                  <c:v>45216</c:v>
                </c:pt>
                <c:pt idx="720">
                  <c:v>45215</c:v>
                </c:pt>
                <c:pt idx="721">
                  <c:v>45212</c:v>
                </c:pt>
                <c:pt idx="722">
                  <c:v>45211</c:v>
                </c:pt>
                <c:pt idx="723">
                  <c:v>45210</c:v>
                </c:pt>
                <c:pt idx="724">
                  <c:v>45209</c:v>
                </c:pt>
                <c:pt idx="725">
                  <c:v>45205</c:v>
                </c:pt>
                <c:pt idx="726">
                  <c:v>45204</c:v>
                </c:pt>
                <c:pt idx="727">
                  <c:v>45203</c:v>
                </c:pt>
                <c:pt idx="728">
                  <c:v>45202</c:v>
                </c:pt>
                <c:pt idx="729">
                  <c:v>45201</c:v>
                </c:pt>
                <c:pt idx="730">
                  <c:v>45198</c:v>
                </c:pt>
                <c:pt idx="731">
                  <c:v>45197</c:v>
                </c:pt>
                <c:pt idx="732">
                  <c:v>45196</c:v>
                </c:pt>
                <c:pt idx="733">
                  <c:v>45195</c:v>
                </c:pt>
                <c:pt idx="734">
                  <c:v>45194</c:v>
                </c:pt>
                <c:pt idx="735">
                  <c:v>45191</c:v>
                </c:pt>
                <c:pt idx="736">
                  <c:v>45190</c:v>
                </c:pt>
                <c:pt idx="737">
                  <c:v>45189</c:v>
                </c:pt>
                <c:pt idx="738">
                  <c:v>45188</c:v>
                </c:pt>
                <c:pt idx="739">
                  <c:v>45184</c:v>
                </c:pt>
                <c:pt idx="740">
                  <c:v>45183</c:v>
                </c:pt>
                <c:pt idx="741">
                  <c:v>45182</c:v>
                </c:pt>
                <c:pt idx="742">
                  <c:v>45181</c:v>
                </c:pt>
                <c:pt idx="743">
                  <c:v>45180</c:v>
                </c:pt>
                <c:pt idx="744">
                  <c:v>45177</c:v>
                </c:pt>
                <c:pt idx="745">
                  <c:v>45176</c:v>
                </c:pt>
                <c:pt idx="746">
                  <c:v>45175</c:v>
                </c:pt>
                <c:pt idx="747">
                  <c:v>45174</c:v>
                </c:pt>
                <c:pt idx="748">
                  <c:v>45173</c:v>
                </c:pt>
                <c:pt idx="749">
                  <c:v>45170</c:v>
                </c:pt>
                <c:pt idx="750">
                  <c:v>45169</c:v>
                </c:pt>
                <c:pt idx="751">
                  <c:v>45168</c:v>
                </c:pt>
                <c:pt idx="752">
                  <c:v>45167</c:v>
                </c:pt>
                <c:pt idx="753">
                  <c:v>45166</c:v>
                </c:pt>
                <c:pt idx="754">
                  <c:v>45163</c:v>
                </c:pt>
                <c:pt idx="755">
                  <c:v>45162</c:v>
                </c:pt>
                <c:pt idx="756">
                  <c:v>45161</c:v>
                </c:pt>
                <c:pt idx="757">
                  <c:v>45160</c:v>
                </c:pt>
                <c:pt idx="758">
                  <c:v>45159</c:v>
                </c:pt>
                <c:pt idx="759">
                  <c:v>45156</c:v>
                </c:pt>
                <c:pt idx="760">
                  <c:v>45155</c:v>
                </c:pt>
                <c:pt idx="761">
                  <c:v>45154</c:v>
                </c:pt>
                <c:pt idx="762">
                  <c:v>45153</c:v>
                </c:pt>
                <c:pt idx="763">
                  <c:v>45152</c:v>
                </c:pt>
                <c:pt idx="764">
                  <c:v>45148</c:v>
                </c:pt>
                <c:pt idx="765">
                  <c:v>45147</c:v>
                </c:pt>
                <c:pt idx="766">
                  <c:v>45146</c:v>
                </c:pt>
                <c:pt idx="767">
                  <c:v>45145</c:v>
                </c:pt>
                <c:pt idx="768">
                  <c:v>45142</c:v>
                </c:pt>
                <c:pt idx="769">
                  <c:v>45141</c:v>
                </c:pt>
                <c:pt idx="770">
                  <c:v>45140</c:v>
                </c:pt>
                <c:pt idx="771">
                  <c:v>45139</c:v>
                </c:pt>
                <c:pt idx="772">
                  <c:v>45138</c:v>
                </c:pt>
                <c:pt idx="773">
                  <c:v>45135</c:v>
                </c:pt>
                <c:pt idx="774">
                  <c:v>45134</c:v>
                </c:pt>
                <c:pt idx="775">
                  <c:v>45133</c:v>
                </c:pt>
                <c:pt idx="776">
                  <c:v>45132</c:v>
                </c:pt>
                <c:pt idx="777">
                  <c:v>45131</c:v>
                </c:pt>
                <c:pt idx="778">
                  <c:v>45128</c:v>
                </c:pt>
                <c:pt idx="779">
                  <c:v>45127</c:v>
                </c:pt>
                <c:pt idx="780">
                  <c:v>45126</c:v>
                </c:pt>
                <c:pt idx="781">
                  <c:v>45125</c:v>
                </c:pt>
                <c:pt idx="782">
                  <c:v>45121</c:v>
                </c:pt>
                <c:pt idx="783">
                  <c:v>45120</c:v>
                </c:pt>
                <c:pt idx="784">
                  <c:v>45119</c:v>
                </c:pt>
                <c:pt idx="785">
                  <c:v>45118</c:v>
                </c:pt>
                <c:pt idx="786">
                  <c:v>45117</c:v>
                </c:pt>
                <c:pt idx="787">
                  <c:v>45114</c:v>
                </c:pt>
                <c:pt idx="788">
                  <c:v>45113</c:v>
                </c:pt>
                <c:pt idx="789">
                  <c:v>45112</c:v>
                </c:pt>
                <c:pt idx="790">
                  <c:v>45111</c:v>
                </c:pt>
                <c:pt idx="791">
                  <c:v>45110</c:v>
                </c:pt>
                <c:pt idx="792">
                  <c:v>45107</c:v>
                </c:pt>
                <c:pt idx="793">
                  <c:v>45106</c:v>
                </c:pt>
                <c:pt idx="794">
                  <c:v>45105</c:v>
                </c:pt>
                <c:pt idx="795">
                  <c:v>45104</c:v>
                </c:pt>
                <c:pt idx="796">
                  <c:v>45103</c:v>
                </c:pt>
                <c:pt idx="797">
                  <c:v>45100</c:v>
                </c:pt>
                <c:pt idx="798">
                  <c:v>45099</c:v>
                </c:pt>
                <c:pt idx="799">
                  <c:v>45098</c:v>
                </c:pt>
                <c:pt idx="800">
                  <c:v>45097</c:v>
                </c:pt>
                <c:pt idx="801">
                  <c:v>45096</c:v>
                </c:pt>
                <c:pt idx="802">
                  <c:v>45093</c:v>
                </c:pt>
                <c:pt idx="803">
                  <c:v>45092</c:v>
                </c:pt>
                <c:pt idx="804">
                  <c:v>45091</c:v>
                </c:pt>
                <c:pt idx="805">
                  <c:v>45090</c:v>
                </c:pt>
                <c:pt idx="806">
                  <c:v>45089</c:v>
                </c:pt>
                <c:pt idx="807">
                  <c:v>45086</c:v>
                </c:pt>
                <c:pt idx="808">
                  <c:v>45085</c:v>
                </c:pt>
                <c:pt idx="809">
                  <c:v>45084</c:v>
                </c:pt>
                <c:pt idx="810">
                  <c:v>45083</c:v>
                </c:pt>
                <c:pt idx="811">
                  <c:v>45082</c:v>
                </c:pt>
                <c:pt idx="812">
                  <c:v>45079</c:v>
                </c:pt>
                <c:pt idx="813">
                  <c:v>45078</c:v>
                </c:pt>
                <c:pt idx="814">
                  <c:v>45077</c:v>
                </c:pt>
                <c:pt idx="815">
                  <c:v>45076</c:v>
                </c:pt>
                <c:pt idx="816">
                  <c:v>45075</c:v>
                </c:pt>
                <c:pt idx="817">
                  <c:v>45072</c:v>
                </c:pt>
                <c:pt idx="818">
                  <c:v>45071</c:v>
                </c:pt>
                <c:pt idx="819">
                  <c:v>45070</c:v>
                </c:pt>
                <c:pt idx="820">
                  <c:v>45069</c:v>
                </c:pt>
                <c:pt idx="821">
                  <c:v>45068</c:v>
                </c:pt>
                <c:pt idx="822">
                  <c:v>45065</c:v>
                </c:pt>
                <c:pt idx="823">
                  <c:v>45064</c:v>
                </c:pt>
                <c:pt idx="824">
                  <c:v>45063</c:v>
                </c:pt>
                <c:pt idx="825">
                  <c:v>45062</c:v>
                </c:pt>
                <c:pt idx="826">
                  <c:v>45061</c:v>
                </c:pt>
                <c:pt idx="827">
                  <c:v>45058</c:v>
                </c:pt>
                <c:pt idx="828">
                  <c:v>45057</c:v>
                </c:pt>
                <c:pt idx="829">
                  <c:v>45056</c:v>
                </c:pt>
                <c:pt idx="830">
                  <c:v>45055</c:v>
                </c:pt>
                <c:pt idx="831">
                  <c:v>45054</c:v>
                </c:pt>
                <c:pt idx="832">
                  <c:v>45048</c:v>
                </c:pt>
                <c:pt idx="833">
                  <c:v>45047</c:v>
                </c:pt>
                <c:pt idx="834">
                  <c:v>45044</c:v>
                </c:pt>
                <c:pt idx="835">
                  <c:v>45043</c:v>
                </c:pt>
                <c:pt idx="836">
                  <c:v>45042</c:v>
                </c:pt>
                <c:pt idx="837">
                  <c:v>45041</c:v>
                </c:pt>
                <c:pt idx="838">
                  <c:v>45040</c:v>
                </c:pt>
                <c:pt idx="839">
                  <c:v>45037</c:v>
                </c:pt>
                <c:pt idx="840">
                  <c:v>45036</c:v>
                </c:pt>
                <c:pt idx="841">
                  <c:v>45035</c:v>
                </c:pt>
                <c:pt idx="842">
                  <c:v>45034</c:v>
                </c:pt>
                <c:pt idx="843">
                  <c:v>45033</c:v>
                </c:pt>
                <c:pt idx="844">
                  <c:v>45030</c:v>
                </c:pt>
                <c:pt idx="845">
                  <c:v>45029</c:v>
                </c:pt>
                <c:pt idx="846">
                  <c:v>45028</c:v>
                </c:pt>
                <c:pt idx="847">
                  <c:v>45027</c:v>
                </c:pt>
                <c:pt idx="848">
                  <c:v>45026</c:v>
                </c:pt>
                <c:pt idx="849">
                  <c:v>45023</c:v>
                </c:pt>
                <c:pt idx="850">
                  <c:v>45022</c:v>
                </c:pt>
                <c:pt idx="851">
                  <c:v>45021</c:v>
                </c:pt>
                <c:pt idx="852">
                  <c:v>45020</c:v>
                </c:pt>
                <c:pt idx="853">
                  <c:v>45019</c:v>
                </c:pt>
                <c:pt idx="854">
                  <c:v>45016</c:v>
                </c:pt>
                <c:pt idx="855">
                  <c:v>45015</c:v>
                </c:pt>
                <c:pt idx="856">
                  <c:v>45014</c:v>
                </c:pt>
                <c:pt idx="857">
                  <c:v>45013</c:v>
                </c:pt>
                <c:pt idx="858">
                  <c:v>45012</c:v>
                </c:pt>
                <c:pt idx="859">
                  <c:v>45009</c:v>
                </c:pt>
                <c:pt idx="860">
                  <c:v>45008</c:v>
                </c:pt>
                <c:pt idx="861">
                  <c:v>45007</c:v>
                </c:pt>
                <c:pt idx="862">
                  <c:v>45005</c:v>
                </c:pt>
                <c:pt idx="863">
                  <c:v>45002</c:v>
                </c:pt>
                <c:pt idx="864">
                  <c:v>45001</c:v>
                </c:pt>
                <c:pt idx="865">
                  <c:v>45000</c:v>
                </c:pt>
                <c:pt idx="866">
                  <c:v>44999</c:v>
                </c:pt>
                <c:pt idx="867">
                  <c:v>44998</c:v>
                </c:pt>
                <c:pt idx="868">
                  <c:v>44995</c:v>
                </c:pt>
                <c:pt idx="869">
                  <c:v>44994</c:v>
                </c:pt>
                <c:pt idx="870">
                  <c:v>44993</c:v>
                </c:pt>
                <c:pt idx="871">
                  <c:v>44992</c:v>
                </c:pt>
                <c:pt idx="872">
                  <c:v>44991</c:v>
                </c:pt>
                <c:pt idx="873">
                  <c:v>44988</c:v>
                </c:pt>
                <c:pt idx="874">
                  <c:v>44987</c:v>
                </c:pt>
                <c:pt idx="875">
                  <c:v>44986</c:v>
                </c:pt>
                <c:pt idx="876">
                  <c:v>44985</c:v>
                </c:pt>
                <c:pt idx="877">
                  <c:v>44984</c:v>
                </c:pt>
                <c:pt idx="878">
                  <c:v>44981</c:v>
                </c:pt>
                <c:pt idx="879">
                  <c:v>44979</c:v>
                </c:pt>
                <c:pt idx="880">
                  <c:v>44978</c:v>
                </c:pt>
                <c:pt idx="881">
                  <c:v>44977</c:v>
                </c:pt>
                <c:pt idx="882">
                  <c:v>44974</c:v>
                </c:pt>
                <c:pt idx="883">
                  <c:v>44973</c:v>
                </c:pt>
                <c:pt idx="884">
                  <c:v>44972</c:v>
                </c:pt>
                <c:pt idx="885">
                  <c:v>44971</c:v>
                </c:pt>
                <c:pt idx="886">
                  <c:v>44970</c:v>
                </c:pt>
                <c:pt idx="887">
                  <c:v>44967</c:v>
                </c:pt>
                <c:pt idx="888">
                  <c:v>44966</c:v>
                </c:pt>
                <c:pt idx="889">
                  <c:v>44965</c:v>
                </c:pt>
                <c:pt idx="890">
                  <c:v>44964</c:v>
                </c:pt>
                <c:pt idx="891">
                  <c:v>44963</c:v>
                </c:pt>
                <c:pt idx="892">
                  <c:v>44960</c:v>
                </c:pt>
                <c:pt idx="893">
                  <c:v>44959</c:v>
                </c:pt>
                <c:pt idx="894">
                  <c:v>44958</c:v>
                </c:pt>
                <c:pt idx="895">
                  <c:v>44957</c:v>
                </c:pt>
                <c:pt idx="896">
                  <c:v>44956</c:v>
                </c:pt>
                <c:pt idx="897">
                  <c:v>44953</c:v>
                </c:pt>
                <c:pt idx="898">
                  <c:v>44952</c:v>
                </c:pt>
                <c:pt idx="899">
                  <c:v>44951</c:v>
                </c:pt>
                <c:pt idx="900">
                  <c:v>44950</c:v>
                </c:pt>
                <c:pt idx="901">
                  <c:v>44949</c:v>
                </c:pt>
                <c:pt idx="902">
                  <c:v>44946</c:v>
                </c:pt>
                <c:pt idx="903">
                  <c:v>44945</c:v>
                </c:pt>
                <c:pt idx="904">
                  <c:v>44944</c:v>
                </c:pt>
                <c:pt idx="905">
                  <c:v>44943</c:v>
                </c:pt>
                <c:pt idx="906">
                  <c:v>44942</c:v>
                </c:pt>
                <c:pt idx="907">
                  <c:v>44939</c:v>
                </c:pt>
                <c:pt idx="908">
                  <c:v>44938</c:v>
                </c:pt>
                <c:pt idx="909">
                  <c:v>44937</c:v>
                </c:pt>
                <c:pt idx="910">
                  <c:v>44936</c:v>
                </c:pt>
                <c:pt idx="911">
                  <c:v>44932</c:v>
                </c:pt>
                <c:pt idx="912">
                  <c:v>44931</c:v>
                </c:pt>
                <c:pt idx="913">
                  <c:v>44930</c:v>
                </c:pt>
                <c:pt idx="914">
                  <c:v>44925</c:v>
                </c:pt>
                <c:pt idx="915">
                  <c:v>44924</c:v>
                </c:pt>
                <c:pt idx="916">
                  <c:v>44923</c:v>
                </c:pt>
                <c:pt idx="917">
                  <c:v>44922</c:v>
                </c:pt>
                <c:pt idx="918">
                  <c:v>44921</c:v>
                </c:pt>
                <c:pt idx="919">
                  <c:v>44918</c:v>
                </c:pt>
                <c:pt idx="920">
                  <c:v>44917</c:v>
                </c:pt>
                <c:pt idx="921">
                  <c:v>44916</c:v>
                </c:pt>
                <c:pt idx="922">
                  <c:v>44915</c:v>
                </c:pt>
                <c:pt idx="923">
                  <c:v>44914</c:v>
                </c:pt>
                <c:pt idx="924">
                  <c:v>44911</c:v>
                </c:pt>
                <c:pt idx="925">
                  <c:v>44910</c:v>
                </c:pt>
                <c:pt idx="926">
                  <c:v>44909</c:v>
                </c:pt>
                <c:pt idx="927">
                  <c:v>44908</c:v>
                </c:pt>
                <c:pt idx="928">
                  <c:v>44907</c:v>
                </c:pt>
                <c:pt idx="929">
                  <c:v>44904</c:v>
                </c:pt>
                <c:pt idx="930">
                  <c:v>44903</c:v>
                </c:pt>
                <c:pt idx="931">
                  <c:v>44902</c:v>
                </c:pt>
                <c:pt idx="932">
                  <c:v>44901</c:v>
                </c:pt>
                <c:pt idx="933">
                  <c:v>44900</c:v>
                </c:pt>
                <c:pt idx="934">
                  <c:v>44897</c:v>
                </c:pt>
                <c:pt idx="935">
                  <c:v>44896</c:v>
                </c:pt>
                <c:pt idx="936">
                  <c:v>44895</c:v>
                </c:pt>
                <c:pt idx="937">
                  <c:v>44894</c:v>
                </c:pt>
                <c:pt idx="938">
                  <c:v>44893</c:v>
                </c:pt>
                <c:pt idx="939">
                  <c:v>44890</c:v>
                </c:pt>
                <c:pt idx="940">
                  <c:v>44889</c:v>
                </c:pt>
                <c:pt idx="941">
                  <c:v>44887</c:v>
                </c:pt>
                <c:pt idx="942">
                  <c:v>44886</c:v>
                </c:pt>
                <c:pt idx="943">
                  <c:v>44883</c:v>
                </c:pt>
                <c:pt idx="944">
                  <c:v>44882</c:v>
                </c:pt>
                <c:pt idx="945">
                  <c:v>44881</c:v>
                </c:pt>
                <c:pt idx="946">
                  <c:v>44880</c:v>
                </c:pt>
                <c:pt idx="947">
                  <c:v>44879</c:v>
                </c:pt>
                <c:pt idx="948">
                  <c:v>44876</c:v>
                </c:pt>
                <c:pt idx="949">
                  <c:v>44875</c:v>
                </c:pt>
                <c:pt idx="950">
                  <c:v>44874</c:v>
                </c:pt>
                <c:pt idx="951">
                  <c:v>44873</c:v>
                </c:pt>
                <c:pt idx="952">
                  <c:v>44872</c:v>
                </c:pt>
                <c:pt idx="953">
                  <c:v>44869</c:v>
                </c:pt>
                <c:pt idx="954">
                  <c:v>44867</c:v>
                </c:pt>
                <c:pt idx="955">
                  <c:v>44866</c:v>
                </c:pt>
                <c:pt idx="956">
                  <c:v>44865</c:v>
                </c:pt>
                <c:pt idx="957">
                  <c:v>44862</c:v>
                </c:pt>
                <c:pt idx="958">
                  <c:v>44861</c:v>
                </c:pt>
                <c:pt idx="959">
                  <c:v>44860</c:v>
                </c:pt>
                <c:pt idx="960">
                  <c:v>44859</c:v>
                </c:pt>
                <c:pt idx="961">
                  <c:v>44858</c:v>
                </c:pt>
                <c:pt idx="962">
                  <c:v>44855</c:v>
                </c:pt>
                <c:pt idx="963">
                  <c:v>44854</c:v>
                </c:pt>
                <c:pt idx="964">
                  <c:v>44853</c:v>
                </c:pt>
                <c:pt idx="965">
                  <c:v>44852</c:v>
                </c:pt>
                <c:pt idx="966">
                  <c:v>44851</c:v>
                </c:pt>
                <c:pt idx="967">
                  <c:v>44848</c:v>
                </c:pt>
                <c:pt idx="968">
                  <c:v>44847</c:v>
                </c:pt>
                <c:pt idx="969">
                  <c:v>44846</c:v>
                </c:pt>
                <c:pt idx="970">
                  <c:v>44845</c:v>
                </c:pt>
                <c:pt idx="971">
                  <c:v>44841</c:v>
                </c:pt>
                <c:pt idx="972">
                  <c:v>44840</c:v>
                </c:pt>
                <c:pt idx="973">
                  <c:v>44839</c:v>
                </c:pt>
                <c:pt idx="974">
                  <c:v>44838</c:v>
                </c:pt>
                <c:pt idx="975">
                  <c:v>44837</c:v>
                </c:pt>
                <c:pt idx="976">
                  <c:v>44834</c:v>
                </c:pt>
                <c:pt idx="977">
                  <c:v>44833</c:v>
                </c:pt>
                <c:pt idx="978">
                  <c:v>44832</c:v>
                </c:pt>
                <c:pt idx="979">
                  <c:v>44831</c:v>
                </c:pt>
                <c:pt idx="980">
                  <c:v>44830</c:v>
                </c:pt>
                <c:pt idx="981">
                  <c:v>44826</c:v>
                </c:pt>
                <c:pt idx="982">
                  <c:v>44825</c:v>
                </c:pt>
                <c:pt idx="983">
                  <c:v>44824</c:v>
                </c:pt>
                <c:pt idx="984">
                  <c:v>44820</c:v>
                </c:pt>
                <c:pt idx="985">
                  <c:v>44819</c:v>
                </c:pt>
                <c:pt idx="986">
                  <c:v>44818</c:v>
                </c:pt>
                <c:pt idx="987">
                  <c:v>44817</c:v>
                </c:pt>
                <c:pt idx="988">
                  <c:v>44816</c:v>
                </c:pt>
                <c:pt idx="989">
                  <c:v>44813</c:v>
                </c:pt>
                <c:pt idx="990">
                  <c:v>44812</c:v>
                </c:pt>
                <c:pt idx="991">
                  <c:v>44811</c:v>
                </c:pt>
                <c:pt idx="992">
                  <c:v>44810</c:v>
                </c:pt>
                <c:pt idx="993">
                  <c:v>44809</c:v>
                </c:pt>
                <c:pt idx="994">
                  <c:v>44806</c:v>
                </c:pt>
                <c:pt idx="995">
                  <c:v>44805</c:v>
                </c:pt>
                <c:pt idx="996">
                  <c:v>44804</c:v>
                </c:pt>
                <c:pt idx="997">
                  <c:v>44803</c:v>
                </c:pt>
                <c:pt idx="998">
                  <c:v>44802</c:v>
                </c:pt>
                <c:pt idx="999">
                  <c:v>44799</c:v>
                </c:pt>
                <c:pt idx="1000">
                  <c:v>44798</c:v>
                </c:pt>
                <c:pt idx="1001">
                  <c:v>44797</c:v>
                </c:pt>
                <c:pt idx="1002">
                  <c:v>44796</c:v>
                </c:pt>
                <c:pt idx="1003">
                  <c:v>44795</c:v>
                </c:pt>
                <c:pt idx="1004">
                  <c:v>44792</c:v>
                </c:pt>
                <c:pt idx="1005">
                  <c:v>44791</c:v>
                </c:pt>
                <c:pt idx="1006">
                  <c:v>44790</c:v>
                </c:pt>
                <c:pt idx="1007">
                  <c:v>44789</c:v>
                </c:pt>
                <c:pt idx="1008">
                  <c:v>44788</c:v>
                </c:pt>
                <c:pt idx="1009">
                  <c:v>44785</c:v>
                </c:pt>
                <c:pt idx="1010">
                  <c:v>44783</c:v>
                </c:pt>
                <c:pt idx="1011">
                  <c:v>44782</c:v>
                </c:pt>
                <c:pt idx="1012">
                  <c:v>44781</c:v>
                </c:pt>
                <c:pt idx="1013">
                  <c:v>44778</c:v>
                </c:pt>
                <c:pt idx="1014">
                  <c:v>44777</c:v>
                </c:pt>
                <c:pt idx="1015">
                  <c:v>44776</c:v>
                </c:pt>
                <c:pt idx="1016">
                  <c:v>44775</c:v>
                </c:pt>
                <c:pt idx="1017">
                  <c:v>44774</c:v>
                </c:pt>
                <c:pt idx="1018">
                  <c:v>44771</c:v>
                </c:pt>
                <c:pt idx="1019">
                  <c:v>44770</c:v>
                </c:pt>
                <c:pt idx="1020">
                  <c:v>44769</c:v>
                </c:pt>
                <c:pt idx="1021">
                  <c:v>44768</c:v>
                </c:pt>
                <c:pt idx="1022">
                  <c:v>44767</c:v>
                </c:pt>
                <c:pt idx="1023">
                  <c:v>44764</c:v>
                </c:pt>
                <c:pt idx="1024">
                  <c:v>44763</c:v>
                </c:pt>
                <c:pt idx="1025">
                  <c:v>44762</c:v>
                </c:pt>
                <c:pt idx="1026">
                  <c:v>44761</c:v>
                </c:pt>
                <c:pt idx="1027">
                  <c:v>44757</c:v>
                </c:pt>
                <c:pt idx="1028">
                  <c:v>44756</c:v>
                </c:pt>
                <c:pt idx="1029">
                  <c:v>44755</c:v>
                </c:pt>
                <c:pt idx="1030">
                  <c:v>44754</c:v>
                </c:pt>
                <c:pt idx="1031">
                  <c:v>44753</c:v>
                </c:pt>
                <c:pt idx="1032">
                  <c:v>44750</c:v>
                </c:pt>
                <c:pt idx="1033">
                  <c:v>44749</c:v>
                </c:pt>
                <c:pt idx="1034">
                  <c:v>44748</c:v>
                </c:pt>
                <c:pt idx="1035">
                  <c:v>44747</c:v>
                </c:pt>
                <c:pt idx="1036">
                  <c:v>44746</c:v>
                </c:pt>
                <c:pt idx="1037">
                  <c:v>44743</c:v>
                </c:pt>
                <c:pt idx="1038">
                  <c:v>44742</c:v>
                </c:pt>
                <c:pt idx="1039">
                  <c:v>44741</c:v>
                </c:pt>
                <c:pt idx="1040">
                  <c:v>44740</c:v>
                </c:pt>
                <c:pt idx="1041">
                  <c:v>44739</c:v>
                </c:pt>
                <c:pt idx="1042">
                  <c:v>44736</c:v>
                </c:pt>
                <c:pt idx="1043">
                  <c:v>44735</c:v>
                </c:pt>
                <c:pt idx="1044">
                  <c:v>44734</c:v>
                </c:pt>
                <c:pt idx="1045">
                  <c:v>44733</c:v>
                </c:pt>
                <c:pt idx="1046">
                  <c:v>44732</c:v>
                </c:pt>
                <c:pt idx="1047">
                  <c:v>44729</c:v>
                </c:pt>
                <c:pt idx="1048">
                  <c:v>44728</c:v>
                </c:pt>
                <c:pt idx="1049">
                  <c:v>44727</c:v>
                </c:pt>
                <c:pt idx="1050">
                  <c:v>44726</c:v>
                </c:pt>
                <c:pt idx="1051">
                  <c:v>44725</c:v>
                </c:pt>
                <c:pt idx="1052">
                  <c:v>44722</c:v>
                </c:pt>
                <c:pt idx="1053">
                  <c:v>44721</c:v>
                </c:pt>
                <c:pt idx="1054">
                  <c:v>44720</c:v>
                </c:pt>
                <c:pt idx="1055">
                  <c:v>44719</c:v>
                </c:pt>
                <c:pt idx="1056">
                  <c:v>44718</c:v>
                </c:pt>
                <c:pt idx="1057">
                  <c:v>44715</c:v>
                </c:pt>
                <c:pt idx="1058">
                  <c:v>44714</c:v>
                </c:pt>
                <c:pt idx="1059">
                  <c:v>44713</c:v>
                </c:pt>
                <c:pt idx="1060">
                  <c:v>44712</c:v>
                </c:pt>
                <c:pt idx="1061">
                  <c:v>44711</c:v>
                </c:pt>
                <c:pt idx="1062">
                  <c:v>44708</c:v>
                </c:pt>
                <c:pt idx="1063">
                  <c:v>44707</c:v>
                </c:pt>
                <c:pt idx="1064">
                  <c:v>44706</c:v>
                </c:pt>
                <c:pt idx="1065">
                  <c:v>44705</c:v>
                </c:pt>
                <c:pt idx="1066">
                  <c:v>44704</c:v>
                </c:pt>
                <c:pt idx="1067">
                  <c:v>44701</c:v>
                </c:pt>
                <c:pt idx="1068">
                  <c:v>44700</c:v>
                </c:pt>
                <c:pt idx="1069">
                  <c:v>44699</c:v>
                </c:pt>
                <c:pt idx="1070">
                  <c:v>44698</c:v>
                </c:pt>
                <c:pt idx="1071">
                  <c:v>44697</c:v>
                </c:pt>
                <c:pt idx="1072">
                  <c:v>44694</c:v>
                </c:pt>
                <c:pt idx="1073">
                  <c:v>44693</c:v>
                </c:pt>
                <c:pt idx="1074">
                  <c:v>44692</c:v>
                </c:pt>
                <c:pt idx="1075">
                  <c:v>44691</c:v>
                </c:pt>
                <c:pt idx="1076">
                  <c:v>44690</c:v>
                </c:pt>
                <c:pt idx="1077">
                  <c:v>44687</c:v>
                </c:pt>
                <c:pt idx="1078">
                  <c:v>44683</c:v>
                </c:pt>
                <c:pt idx="1079">
                  <c:v>44679</c:v>
                </c:pt>
                <c:pt idx="1080">
                  <c:v>44678</c:v>
                </c:pt>
                <c:pt idx="1081">
                  <c:v>44677</c:v>
                </c:pt>
                <c:pt idx="1082">
                  <c:v>44676</c:v>
                </c:pt>
                <c:pt idx="1083">
                  <c:v>44673</c:v>
                </c:pt>
                <c:pt idx="1084">
                  <c:v>44672</c:v>
                </c:pt>
                <c:pt idx="1085">
                  <c:v>44671</c:v>
                </c:pt>
                <c:pt idx="1086">
                  <c:v>44670</c:v>
                </c:pt>
                <c:pt idx="1087">
                  <c:v>44669</c:v>
                </c:pt>
                <c:pt idx="1088">
                  <c:v>44666</c:v>
                </c:pt>
                <c:pt idx="1089">
                  <c:v>44665</c:v>
                </c:pt>
                <c:pt idx="1090">
                  <c:v>44664</c:v>
                </c:pt>
                <c:pt idx="1091">
                  <c:v>44663</c:v>
                </c:pt>
                <c:pt idx="1092">
                  <c:v>44662</c:v>
                </c:pt>
                <c:pt idx="1093">
                  <c:v>44659</c:v>
                </c:pt>
                <c:pt idx="1094">
                  <c:v>44658</c:v>
                </c:pt>
                <c:pt idx="1095">
                  <c:v>44657</c:v>
                </c:pt>
                <c:pt idx="1096">
                  <c:v>44656</c:v>
                </c:pt>
                <c:pt idx="1097">
                  <c:v>44655</c:v>
                </c:pt>
                <c:pt idx="1098">
                  <c:v>44652</c:v>
                </c:pt>
                <c:pt idx="1099">
                  <c:v>44651</c:v>
                </c:pt>
                <c:pt idx="1100">
                  <c:v>44650</c:v>
                </c:pt>
                <c:pt idx="1101">
                  <c:v>44649</c:v>
                </c:pt>
                <c:pt idx="1102">
                  <c:v>44648</c:v>
                </c:pt>
                <c:pt idx="1103">
                  <c:v>44645</c:v>
                </c:pt>
                <c:pt idx="1104">
                  <c:v>44644</c:v>
                </c:pt>
                <c:pt idx="1105">
                  <c:v>44643</c:v>
                </c:pt>
                <c:pt idx="1106">
                  <c:v>44642</c:v>
                </c:pt>
                <c:pt idx="1107">
                  <c:v>44638</c:v>
                </c:pt>
                <c:pt idx="1108">
                  <c:v>44637</c:v>
                </c:pt>
                <c:pt idx="1109">
                  <c:v>44636</c:v>
                </c:pt>
                <c:pt idx="1110">
                  <c:v>44635</c:v>
                </c:pt>
                <c:pt idx="1111">
                  <c:v>44634</c:v>
                </c:pt>
                <c:pt idx="1112">
                  <c:v>44631</c:v>
                </c:pt>
                <c:pt idx="1113">
                  <c:v>44630</c:v>
                </c:pt>
                <c:pt idx="1114">
                  <c:v>44629</c:v>
                </c:pt>
                <c:pt idx="1115">
                  <c:v>44628</c:v>
                </c:pt>
                <c:pt idx="1116">
                  <c:v>44627</c:v>
                </c:pt>
                <c:pt idx="1117">
                  <c:v>44624</c:v>
                </c:pt>
                <c:pt idx="1118">
                  <c:v>44623</c:v>
                </c:pt>
                <c:pt idx="1119">
                  <c:v>44622</c:v>
                </c:pt>
                <c:pt idx="1120">
                  <c:v>44621</c:v>
                </c:pt>
                <c:pt idx="1121">
                  <c:v>44620</c:v>
                </c:pt>
                <c:pt idx="1122">
                  <c:v>44617</c:v>
                </c:pt>
                <c:pt idx="1123">
                  <c:v>44616</c:v>
                </c:pt>
                <c:pt idx="1124">
                  <c:v>44614</c:v>
                </c:pt>
                <c:pt idx="1125">
                  <c:v>44613</c:v>
                </c:pt>
                <c:pt idx="1126">
                  <c:v>44610</c:v>
                </c:pt>
                <c:pt idx="1127">
                  <c:v>44609</c:v>
                </c:pt>
                <c:pt idx="1128">
                  <c:v>44608</c:v>
                </c:pt>
                <c:pt idx="1129">
                  <c:v>44607</c:v>
                </c:pt>
                <c:pt idx="1130">
                  <c:v>44606</c:v>
                </c:pt>
                <c:pt idx="1131">
                  <c:v>44602</c:v>
                </c:pt>
                <c:pt idx="1132">
                  <c:v>44601</c:v>
                </c:pt>
                <c:pt idx="1133">
                  <c:v>44600</c:v>
                </c:pt>
                <c:pt idx="1134">
                  <c:v>44599</c:v>
                </c:pt>
                <c:pt idx="1135">
                  <c:v>44596</c:v>
                </c:pt>
                <c:pt idx="1136">
                  <c:v>44595</c:v>
                </c:pt>
                <c:pt idx="1137">
                  <c:v>44594</c:v>
                </c:pt>
                <c:pt idx="1138">
                  <c:v>44593</c:v>
                </c:pt>
                <c:pt idx="1139">
                  <c:v>44592</c:v>
                </c:pt>
                <c:pt idx="1140">
                  <c:v>44589</c:v>
                </c:pt>
                <c:pt idx="1141">
                  <c:v>44588</c:v>
                </c:pt>
                <c:pt idx="1142">
                  <c:v>44587</c:v>
                </c:pt>
                <c:pt idx="1143">
                  <c:v>44586</c:v>
                </c:pt>
                <c:pt idx="1144">
                  <c:v>44585</c:v>
                </c:pt>
                <c:pt idx="1145">
                  <c:v>44582</c:v>
                </c:pt>
                <c:pt idx="1146">
                  <c:v>44581</c:v>
                </c:pt>
                <c:pt idx="1147">
                  <c:v>44580</c:v>
                </c:pt>
                <c:pt idx="1148">
                  <c:v>44579</c:v>
                </c:pt>
                <c:pt idx="1149">
                  <c:v>44578</c:v>
                </c:pt>
                <c:pt idx="1150">
                  <c:v>44575</c:v>
                </c:pt>
                <c:pt idx="1151">
                  <c:v>44574</c:v>
                </c:pt>
                <c:pt idx="1152">
                  <c:v>44573</c:v>
                </c:pt>
                <c:pt idx="1153">
                  <c:v>44572</c:v>
                </c:pt>
                <c:pt idx="1154">
                  <c:v>44568</c:v>
                </c:pt>
                <c:pt idx="1155">
                  <c:v>44567</c:v>
                </c:pt>
                <c:pt idx="1156">
                  <c:v>44566</c:v>
                </c:pt>
                <c:pt idx="1157">
                  <c:v>44565</c:v>
                </c:pt>
                <c:pt idx="1158">
                  <c:v>44560</c:v>
                </c:pt>
                <c:pt idx="1159">
                  <c:v>44559</c:v>
                </c:pt>
                <c:pt idx="1160">
                  <c:v>44558</c:v>
                </c:pt>
                <c:pt idx="1161">
                  <c:v>44557</c:v>
                </c:pt>
                <c:pt idx="1162">
                  <c:v>44554</c:v>
                </c:pt>
                <c:pt idx="1163">
                  <c:v>44553</c:v>
                </c:pt>
                <c:pt idx="1164">
                  <c:v>44552</c:v>
                </c:pt>
                <c:pt idx="1165">
                  <c:v>44551</c:v>
                </c:pt>
                <c:pt idx="1166">
                  <c:v>44550</c:v>
                </c:pt>
                <c:pt idx="1167">
                  <c:v>44547</c:v>
                </c:pt>
                <c:pt idx="1168">
                  <c:v>44546</c:v>
                </c:pt>
                <c:pt idx="1169">
                  <c:v>44545</c:v>
                </c:pt>
                <c:pt idx="1170">
                  <c:v>44544</c:v>
                </c:pt>
                <c:pt idx="1171">
                  <c:v>44543</c:v>
                </c:pt>
                <c:pt idx="1172">
                  <c:v>44540</c:v>
                </c:pt>
                <c:pt idx="1173">
                  <c:v>44539</c:v>
                </c:pt>
                <c:pt idx="1174">
                  <c:v>44538</c:v>
                </c:pt>
                <c:pt idx="1175">
                  <c:v>44537</c:v>
                </c:pt>
                <c:pt idx="1176">
                  <c:v>44536</c:v>
                </c:pt>
                <c:pt idx="1177">
                  <c:v>44533</c:v>
                </c:pt>
                <c:pt idx="1178">
                  <c:v>44532</c:v>
                </c:pt>
                <c:pt idx="1179">
                  <c:v>44531</c:v>
                </c:pt>
                <c:pt idx="1180">
                  <c:v>44530</c:v>
                </c:pt>
                <c:pt idx="1181">
                  <c:v>44529</c:v>
                </c:pt>
                <c:pt idx="1182">
                  <c:v>44526</c:v>
                </c:pt>
                <c:pt idx="1183">
                  <c:v>44525</c:v>
                </c:pt>
                <c:pt idx="1184">
                  <c:v>44524</c:v>
                </c:pt>
                <c:pt idx="1185">
                  <c:v>44522</c:v>
                </c:pt>
                <c:pt idx="1186">
                  <c:v>44519</c:v>
                </c:pt>
                <c:pt idx="1187">
                  <c:v>44518</c:v>
                </c:pt>
                <c:pt idx="1188">
                  <c:v>44517</c:v>
                </c:pt>
                <c:pt idx="1189">
                  <c:v>44516</c:v>
                </c:pt>
                <c:pt idx="1190">
                  <c:v>44515</c:v>
                </c:pt>
                <c:pt idx="1191">
                  <c:v>44512</c:v>
                </c:pt>
                <c:pt idx="1192">
                  <c:v>44511</c:v>
                </c:pt>
                <c:pt idx="1193">
                  <c:v>44510</c:v>
                </c:pt>
                <c:pt idx="1194">
                  <c:v>44509</c:v>
                </c:pt>
                <c:pt idx="1195">
                  <c:v>44508</c:v>
                </c:pt>
                <c:pt idx="1196">
                  <c:v>44505</c:v>
                </c:pt>
                <c:pt idx="1197">
                  <c:v>44504</c:v>
                </c:pt>
                <c:pt idx="1198">
                  <c:v>44502</c:v>
                </c:pt>
                <c:pt idx="1199">
                  <c:v>44501</c:v>
                </c:pt>
                <c:pt idx="1200">
                  <c:v>44498</c:v>
                </c:pt>
                <c:pt idx="1201">
                  <c:v>44497</c:v>
                </c:pt>
                <c:pt idx="1202">
                  <c:v>44496</c:v>
                </c:pt>
                <c:pt idx="1203">
                  <c:v>44495</c:v>
                </c:pt>
                <c:pt idx="1204">
                  <c:v>44494</c:v>
                </c:pt>
                <c:pt idx="1205">
                  <c:v>44491</c:v>
                </c:pt>
                <c:pt idx="1206">
                  <c:v>44490</c:v>
                </c:pt>
                <c:pt idx="1207">
                  <c:v>44489</c:v>
                </c:pt>
                <c:pt idx="1208">
                  <c:v>44488</c:v>
                </c:pt>
                <c:pt idx="1209">
                  <c:v>44487</c:v>
                </c:pt>
                <c:pt idx="1210">
                  <c:v>44484</c:v>
                </c:pt>
                <c:pt idx="1211">
                  <c:v>44483</c:v>
                </c:pt>
                <c:pt idx="1212">
                  <c:v>44482</c:v>
                </c:pt>
                <c:pt idx="1213">
                  <c:v>44481</c:v>
                </c:pt>
                <c:pt idx="1214">
                  <c:v>44480</c:v>
                </c:pt>
                <c:pt idx="1215">
                  <c:v>44477</c:v>
                </c:pt>
                <c:pt idx="1216">
                  <c:v>44476</c:v>
                </c:pt>
                <c:pt idx="1217">
                  <c:v>44475</c:v>
                </c:pt>
                <c:pt idx="1218">
                  <c:v>44474</c:v>
                </c:pt>
                <c:pt idx="1219">
                  <c:v>44473</c:v>
                </c:pt>
                <c:pt idx="1220">
                  <c:v>44470</c:v>
                </c:pt>
                <c:pt idx="1221">
                  <c:v>44469</c:v>
                </c:pt>
                <c:pt idx="1222">
                  <c:v>44468</c:v>
                </c:pt>
                <c:pt idx="1223">
                  <c:v>44467</c:v>
                </c:pt>
                <c:pt idx="1224">
                  <c:v>44466</c:v>
                </c:pt>
                <c:pt idx="1225">
                  <c:v>44463</c:v>
                </c:pt>
                <c:pt idx="1226">
                  <c:v>44461</c:v>
                </c:pt>
                <c:pt idx="1227">
                  <c:v>44460</c:v>
                </c:pt>
                <c:pt idx="1228">
                  <c:v>44456</c:v>
                </c:pt>
                <c:pt idx="1229">
                  <c:v>44455</c:v>
                </c:pt>
                <c:pt idx="1230">
                  <c:v>44454</c:v>
                </c:pt>
                <c:pt idx="1231">
                  <c:v>44453</c:v>
                </c:pt>
                <c:pt idx="1232">
                  <c:v>44452</c:v>
                </c:pt>
                <c:pt idx="1233">
                  <c:v>44449</c:v>
                </c:pt>
                <c:pt idx="1234">
                  <c:v>44448</c:v>
                </c:pt>
                <c:pt idx="1235">
                  <c:v>44447</c:v>
                </c:pt>
                <c:pt idx="1236">
                  <c:v>44446</c:v>
                </c:pt>
                <c:pt idx="1237">
                  <c:v>44445</c:v>
                </c:pt>
                <c:pt idx="1238">
                  <c:v>44442</c:v>
                </c:pt>
                <c:pt idx="1239">
                  <c:v>44441</c:v>
                </c:pt>
                <c:pt idx="1240">
                  <c:v>44440</c:v>
                </c:pt>
                <c:pt idx="1241">
                  <c:v>44439</c:v>
                </c:pt>
                <c:pt idx="1242">
                  <c:v>44438</c:v>
                </c:pt>
                <c:pt idx="1243">
                  <c:v>44435</c:v>
                </c:pt>
                <c:pt idx="1244">
                  <c:v>44434</c:v>
                </c:pt>
                <c:pt idx="1245">
                  <c:v>44433</c:v>
                </c:pt>
                <c:pt idx="1246">
                  <c:v>44432</c:v>
                </c:pt>
                <c:pt idx="1247">
                  <c:v>44431</c:v>
                </c:pt>
                <c:pt idx="1248">
                  <c:v>44428</c:v>
                </c:pt>
                <c:pt idx="1249">
                  <c:v>44427</c:v>
                </c:pt>
                <c:pt idx="1250">
                  <c:v>44426</c:v>
                </c:pt>
                <c:pt idx="1251">
                  <c:v>44425</c:v>
                </c:pt>
                <c:pt idx="1252">
                  <c:v>44424</c:v>
                </c:pt>
                <c:pt idx="1253">
                  <c:v>44421</c:v>
                </c:pt>
                <c:pt idx="1254">
                  <c:v>44420</c:v>
                </c:pt>
                <c:pt idx="1255">
                  <c:v>44419</c:v>
                </c:pt>
                <c:pt idx="1256">
                  <c:v>44418</c:v>
                </c:pt>
                <c:pt idx="1257">
                  <c:v>44414</c:v>
                </c:pt>
                <c:pt idx="1258">
                  <c:v>44413</c:v>
                </c:pt>
                <c:pt idx="1259">
                  <c:v>44412</c:v>
                </c:pt>
                <c:pt idx="1260">
                  <c:v>44411</c:v>
                </c:pt>
                <c:pt idx="1261">
                  <c:v>44410</c:v>
                </c:pt>
                <c:pt idx="1262">
                  <c:v>44407</c:v>
                </c:pt>
                <c:pt idx="1263">
                  <c:v>44406</c:v>
                </c:pt>
                <c:pt idx="1264">
                  <c:v>44405</c:v>
                </c:pt>
                <c:pt idx="1265">
                  <c:v>44404</c:v>
                </c:pt>
                <c:pt idx="1266">
                  <c:v>44403</c:v>
                </c:pt>
                <c:pt idx="1267">
                  <c:v>44398</c:v>
                </c:pt>
                <c:pt idx="1268">
                  <c:v>44397</c:v>
                </c:pt>
                <c:pt idx="1269">
                  <c:v>44396</c:v>
                </c:pt>
                <c:pt idx="1270">
                  <c:v>44393</c:v>
                </c:pt>
                <c:pt idx="1271">
                  <c:v>44392</c:v>
                </c:pt>
                <c:pt idx="1272">
                  <c:v>44391</c:v>
                </c:pt>
                <c:pt idx="1273">
                  <c:v>44390</c:v>
                </c:pt>
                <c:pt idx="1274">
                  <c:v>44389</c:v>
                </c:pt>
                <c:pt idx="1275">
                  <c:v>44386</c:v>
                </c:pt>
                <c:pt idx="1276">
                  <c:v>44385</c:v>
                </c:pt>
                <c:pt idx="1277">
                  <c:v>44384</c:v>
                </c:pt>
                <c:pt idx="1278">
                  <c:v>44383</c:v>
                </c:pt>
                <c:pt idx="1279">
                  <c:v>44382</c:v>
                </c:pt>
                <c:pt idx="1280">
                  <c:v>44379</c:v>
                </c:pt>
                <c:pt idx="1281">
                  <c:v>44378</c:v>
                </c:pt>
                <c:pt idx="1282">
                  <c:v>44377</c:v>
                </c:pt>
                <c:pt idx="1283">
                  <c:v>44376</c:v>
                </c:pt>
                <c:pt idx="1284">
                  <c:v>44375</c:v>
                </c:pt>
                <c:pt idx="1285">
                  <c:v>44372</c:v>
                </c:pt>
                <c:pt idx="1286">
                  <c:v>44371</c:v>
                </c:pt>
                <c:pt idx="1287">
                  <c:v>44370</c:v>
                </c:pt>
                <c:pt idx="1288">
                  <c:v>44369</c:v>
                </c:pt>
                <c:pt idx="1289">
                  <c:v>44368</c:v>
                </c:pt>
                <c:pt idx="1290">
                  <c:v>44365</c:v>
                </c:pt>
                <c:pt idx="1291">
                  <c:v>44364</c:v>
                </c:pt>
                <c:pt idx="1292">
                  <c:v>44363</c:v>
                </c:pt>
                <c:pt idx="1293">
                  <c:v>44362</c:v>
                </c:pt>
                <c:pt idx="1294">
                  <c:v>44361</c:v>
                </c:pt>
                <c:pt idx="1295">
                  <c:v>44358</c:v>
                </c:pt>
                <c:pt idx="1296">
                  <c:v>44357</c:v>
                </c:pt>
                <c:pt idx="1297">
                  <c:v>44356</c:v>
                </c:pt>
                <c:pt idx="1298">
                  <c:v>44355</c:v>
                </c:pt>
                <c:pt idx="1299">
                  <c:v>44354</c:v>
                </c:pt>
                <c:pt idx="1300">
                  <c:v>44351</c:v>
                </c:pt>
                <c:pt idx="1301">
                  <c:v>44350</c:v>
                </c:pt>
                <c:pt idx="1302">
                  <c:v>44349</c:v>
                </c:pt>
                <c:pt idx="1303">
                  <c:v>44348</c:v>
                </c:pt>
                <c:pt idx="1304">
                  <c:v>44347</c:v>
                </c:pt>
                <c:pt idx="1305">
                  <c:v>44344</c:v>
                </c:pt>
                <c:pt idx="1306">
                  <c:v>44343</c:v>
                </c:pt>
                <c:pt idx="1307">
                  <c:v>44342</c:v>
                </c:pt>
                <c:pt idx="1308">
                  <c:v>44341</c:v>
                </c:pt>
                <c:pt idx="1309">
                  <c:v>44340</c:v>
                </c:pt>
                <c:pt idx="1310">
                  <c:v>44337</c:v>
                </c:pt>
                <c:pt idx="1311">
                  <c:v>44336</c:v>
                </c:pt>
                <c:pt idx="1312">
                  <c:v>44335</c:v>
                </c:pt>
                <c:pt idx="1313">
                  <c:v>44334</c:v>
                </c:pt>
                <c:pt idx="1314">
                  <c:v>44333</c:v>
                </c:pt>
                <c:pt idx="1315">
                  <c:v>44330</c:v>
                </c:pt>
                <c:pt idx="1316">
                  <c:v>44329</c:v>
                </c:pt>
                <c:pt idx="1317">
                  <c:v>44328</c:v>
                </c:pt>
                <c:pt idx="1318">
                  <c:v>44327</c:v>
                </c:pt>
                <c:pt idx="1319">
                  <c:v>44326</c:v>
                </c:pt>
                <c:pt idx="1320">
                  <c:v>44323</c:v>
                </c:pt>
                <c:pt idx="1321">
                  <c:v>44322</c:v>
                </c:pt>
                <c:pt idx="1322">
                  <c:v>44316</c:v>
                </c:pt>
                <c:pt idx="1323">
                  <c:v>44314</c:v>
                </c:pt>
                <c:pt idx="1324">
                  <c:v>44313</c:v>
                </c:pt>
                <c:pt idx="1325">
                  <c:v>44312</c:v>
                </c:pt>
                <c:pt idx="1326">
                  <c:v>44309</c:v>
                </c:pt>
                <c:pt idx="1327">
                  <c:v>44308</c:v>
                </c:pt>
                <c:pt idx="1328">
                  <c:v>44307</c:v>
                </c:pt>
                <c:pt idx="1329">
                  <c:v>44306</c:v>
                </c:pt>
                <c:pt idx="1330">
                  <c:v>44305</c:v>
                </c:pt>
                <c:pt idx="1331">
                  <c:v>44302</c:v>
                </c:pt>
                <c:pt idx="1332">
                  <c:v>44301</c:v>
                </c:pt>
                <c:pt idx="1333">
                  <c:v>44300</c:v>
                </c:pt>
                <c:pt idx="1334">
                  <c:v>44299</c:v>
                </c:pt>
                <c:pt idx="1335">
                  <c:v>44298</c:v>
                </c:pt>
                <c:pt idx="1336">
                  <c:v>44295</c:v>
                </c:pt>
                <c:pt idx="1337">
                  <c:v>44294</c:v>
                </c:pt>
                <c:pt idx="1338">
                  <c:v>44293</c:v>
                </c:pt>
                <c:pt idx="1339">
                  <c:v>44292</c:v>
                </c:pt>
                <c:pt idx="1340">
                  <c:v>44291</c:v>
                </c:pt>
                <c:pt idx="1341">
                  <c:v>44288</c:v>
                </c:pt>
                <c:pt idx="1342">
                  <c:v>44287</c:v>
                </c:pt>
                <c:pt idx="1343">
                  <c:v>44286</c:v>
                </c:pt>
                <c:pt idx="1344">
                  <c:v>44285</c:v>
                </c:pt>
                <c:pt idx="1345">
                  <c:v>44284</c:v>
                </c:pt>
                <c:pt idx="1346">
                  <c:v>44281</c:v>
                </c:pt>
                <c:pt idx="1347">
                  <c:v>44280</c:v>
                </c:pt>
                <c:pt idx="1348">
                  <c:v>44279</c:v>
                </c:pt>
                <c:pt idx="1349">
                  <c:v>44278</c:v>
                </c:pt>
                <c:pt idx="1350">
                  <c:v>44277</c:v>
                </c:pt>
                <c:pt idx="1351">
                  <c:v>44274</c:v>
                </c:pt>
                <c:pt idx="1352">
                  <c:v>44273</c:v>
                </c:pt>
                <c:pt idx="1353">
                  <c:v>44272</c:v>
                </c:pt>
                <c:pt idx="1354">
                  <c:v>44271</c:v>
                </c:pt>
                <c:pt idx="1355">
                  <c:v>44270</c:v>
                </c:pt>
                <c:pt idx="1356">
                  <c:v>44267</c:v>
                </c:pt>
                <c:pt idx="1357">
                  <c:v>44266</c:v>
                </c:pt>
                <c:pt idx="1358">
                  <c:v>44265</c:v>
                </c:pt>
                <c:pt idx="1359">
                  <c:v>44264</c:v>
                </c:pt>
                <c:pt idx="1360">
                  <c:v>44263</c:v>
                </c:pt>
                <c:pt idx="1361">
                  <c:v>44260</c:v>
                </c:pt>
                <c:pt idx="1362">
                  <c:v>44259</c:v>
                </c:pt>
                <c:pt idx="1363">
                  <c:v>44258</c:v>
                </c:pt>
                <c:pt idx="1364">
                  <c:v>44257</c:v>
                </c:pt>
                <c:pt idx="1365">
                  <c:v>44256</c:v>
                </c:pt>
                <c:pt idx="1366">
                  <c:v>44253</c:v>
                </c:pt>
                <c:pt idx="1367">
                  <c:v>44252</c:v>
                </c:pt>
                <c:pt idx="1368">
                  <c:v>44251</c:v>
                </c:pt>
                <c:pt idx="1369">
                  <c:v>44249</c:v>
                </c:pt>
                <c:pt idx="1370">
                  <c:v>44246</c:v>
                </c:pt>
                <c:pt idx="1371">
                  <c:v>44245</c:v>
                </c:pt>
                <c:pt idx="1372">
                  <c:v>44244</c:v>
                </c:pt>
                <c:pt idx="1373">
                  <c:v>44243</c:v>
                </c:pt>
                <c:pt idx="1374">
                  <c:v>44242</c:v>
                </c:pt>
                <c:pt idx="1375">
                  <c:v>44239</c:v>
                </c:pt>
                <c:pt idx="1376">
                  <c:v>44237</c:v>
                </c:pt>
                <c:pt idx="1377">
                  <c:v>44236</c:v>
                </c:pt>
                <c:pt idx="1378">
                  <c:v>44235</c:v>
                </c:pt>
                <c:pt idx="1379">
                  <c:v>44232</c:v>
                </c:pt>
                <c:pt idx="1380">
                  <c:v>44231</c:v>
                </c:pt>
                <c:pt idx="1381">
                  <c:v>44230</c:v>
                </c:pt>
                <c:pt idx="1382">
                  <c:v>44229</c:v>
                </c:pt>
                <c:pt idx="1383">
                  <c:v>44228</c:v>
                </c:pt>
                <c:pt idx="1384">
                  <c:v>44225</c:v>
                </c:pt>
                <c:pt idx="1385">
                  <c:v>44224</c:v>
                </c:pt>
                <c:pt idx="1386">
                  <c:v>44223</c:v>
                </c:pt>
                <c:pt idx="1387">
                  <c:v>44222</c:v>
                </c:pt>
                <c:pt idx="1388">
                  <c:v>44221</c:v>
                </c:pt>
                <c:pt idx="1389">
                  <c:v>44218</c:v>
                </c:pt>
                <c:pt idx="1390">
                  <c:v>44217</c:v>
                </c:pt>
                <c:pt idx="1391">
                  <c:v>44216</c:v>
                </c:pt>
                <c:pt idx="1392">
                  <c:v>44215</c:v>
                </c:pt>
                <c:pt idx="1393">
                  <c:v>44214</c:v>
                </c:pt>
                <c:pt idx="1394">
                  <c:v>44211</c:v>
                </c:pt>
                <c:pt idx="1395">
                  <c:v>44210</c:v>
                </c:pt>
                <c:pt idx="1396">
                  <c:v>44209</c:v>
                </c:pt>
                <c:pt idx="1397">
                  <c:v>44208</c:v>
                </c:pt>
                <c:pt idx="1398">
                  <c:v>44204</c:v>
                </c:pt>
                <c:pt idx="1399">
                  <c:v>44203</c:v>
                </c:pt>
                <c:pt idx="1400">
                  <c:v>44202</c:v>
                </c:pt>
                <c:pt idx="1401">
                  <c:v>44201</c:v>
                </c:pt>
                <c:pt idx="1402">
                  <c:v>44200</c:v>
                </c:pt>
                <c:pt idx="1403">
                  <c:v>44195</c:v>
                </c:pt>
                <c:pt idx="1404">
                  <c:v>44194</c:v>
                </c:pt>
                <c:pt idx="1405">
                  <c:v>44193</c:v>
                </c:pt>
                <c:pt idx="1406">
                  <c:v>44190</c:v>
                </c:pt>
                <c:pt idx="1407">
                  <c:v>44189</c:v>
                </c:pt>
                <c:pt idx="1408">
                  <c:v>44188</c:v>
                </c:pt>
                <c:pt idx="1409">
                  <c:v>44187</c:v>
                </c:pt>
                <c:pt idx="1410">
                  <c:v>44186</c:v>
                </c:pt>
                <c:pt idx="1411">
                  <c:v>44183</c:v>
                </c:pt>
                <c:pt idx="1412">
                  <c:v>44182</c:v>
                </c:pt>
                <c:pt idx="1413">
                  <c:v>44181</c:v>
                </c:pt>
                <c:pt idx="1414">
                  <c:v>44180</c:v>
                </c:pt>
                <c:pt idx="1415">
                  <c:v>44179</c:v>
                </c:pt>
                <c:pt idx="1416">
                  <c:v>44176</c:v>
                </c:pt>
                <c:pt idx="1417">
                  <c:v>44175</c:v>
                </c:pt>
                <c:pt idx="1418">
                  <c:v>44174</c:v>
                </c:pt>
                <c:pt idx="1419">
                  <c:v>44173</c:v>
                </c:pt>
                <c:pt idx="1420">
                  <c:v>44172</c:v>
                </c:pt>
                <c:pt idx="1421">
                  <c:v>44169</c:v>
                </c:pt>
                <c:pt idx="1422">
                  <c:v>44168</c:v>
                </c:pt>
                <c:pt idx="1423">
                  <c:v>44167</c:v>
                </c:pt>
                <c:pt idx="1424">
                  <c:v>44166</c:v>
                </c:pt>
                <c:pt idx="1425">
                  <c:v>44165</c:v>
                </c:pt>
                <c:pt idx="1426">
                  <c:v>44162</c:v>
                </c:pt>
                <c:pt idx="1427">
                  <c:v>44161</c:v>
                </c:pt>
                <c:pt idx="1428">
                  <c:v>44160</c:v>
                </c:pt>
                <c:pt idx="1429">
                  <c:v>44159</c:v>
                </c:pt>
                <c:pt idx="1430">
                  <c:v>44155</c:v>
                </c:pt>
                <c:pt idx="1431">
                  <c:v>44154</c:v>
                </c:pt>
                <c:pt idx="1432">
                  <c:v>44153</c:v>
                </c:pt>
                <c:pt idx="1433">
                  <c:v>44152</c:v>
                </c:pt>
                <c:pt idx="1434">
                  <c:v>44151</c:v>
                </c:pt>
                <c:pt idx="1435">
                  <c:v>44148</c:v>
                </c:pt>
                <c:pt idx="1436">
                  <c:v>44147</c:v>
                </c:pt>
                <c:pt idx="1437">
                  <c:v>44146</c:v>
                </c:pt>
                <c:pt idx="1438">
                  <c:v>44145</c:v>
                </c:pt>
                <c:pt idx="1439">
                  <c:v>44144</c:v>
                </c:pt>
                <c:pt idx="1440">
                  <c:v>44141</c:v>
                </c:pt>
                <c:pt idx="1441">
                  <c:v>44140</c:v>
                </c:pt>
                <c:pt idx="1442">
                  <c:v>44139</c:v>
                </c:pt>
                <c:pt idx="1443">
                  <c:v>44137</c:v>
                </c:pt>
                <c:pt idx="1444">
                  <c:v>44134</c:v>
                </c:pt>
                <c:pt idx="1445">
                  <c:v>44133</c:v>
                </c:pt>
                <c:pt idx="1446">
                  <c:v>44132</c:v>
                </c:pt>
                <c:pt idx="1447">
                  <c:v>44131</c:v>
                </c:pt>
                <c:pt idx="1448">
                  <c:v>44130</c:v>
                </c:pt>
                <c:pt idx="1449">
                  <c:v>44127</c:v>
                </c:pt>
                <c:pt idx="1450">
                  <c:v>44126</c:v>
                </c:pt>
                <c:pt idx="1451">
                  <c:v>44125</c:v>
                </c:pt>
                <c:pt idx="1452">
                  <c:v>44124</c:v>
                </c:pt>
                <c:pt idx="1453">
                  <c:v>44123</c:v>
                </c:pt>
                <c:pt idx="1454">
                  <c:v>44120</c:v>
                </c:pt>
                <c:pt idx="1455">
                  <c:v>44119</c:v>
                </c:pt>
                <c:pt idx="1456">
                  <c:v>44118</c:v>
                </c:pt>
                <c:pt idx="1457">
                  <c:v>44117</c:v>
                </c:pt>
                <c:pt idx="1458">
                  <c:v>44116</c:v>
                </c:pt>
                <c:pt idx="1459">
                  <c:v>44113</c:v>
                </c:pt>
                <c:pt idx="1460">
                  <c:v>44112</c:v>
                </c:pt>
                <c:pt idx="1461">
                  <c:v>44111</c:v>
                </c:pt>
                <c:pt idx="1462">
                  <c:v>44110</c:v>
                </c:pt>
                <c:pt idx="1463">
                  <c:v>44109</c:v>
                </c:pt>
                <c:pt idx="1464">
                  <c:v>44106</c:v>
                </c:pt>
                <c:pt idx="1465">
                  <c:v>44105</c:v>
                </c:pt>
                <c:pt idx="1466">
                  <c:v>44104</c:v>
                </c:pt>
                <c:pt idx="1467">
                  <c:v>44103</c:v>
                </c:pt>
                <c:pt idx="1468">
                  <c:v>44102</c:v>
                </c:pt>
                <c:pt idx="1469">
                  <c:v>44099</c:v>
                </c:pt>
                <c:pt idx="1470">
                  <c:v>44098</c:v>
                </c:pt>
                <c:pt idx="1471">
                  <c:v>44097</c:v>
                </c:pt>
                <c:pt idx="1472">
                  <c:v>44092</c:v>
                </c:pt>
                <c:pt idx="1473">
                  <c:v>44091</c:v>
                </c:pt>
                <c:pt idx="1474">
                  <c:v>44090</c:v>
                </c:pt>
                <c:pt idx="1475">
                  <c:v>44089</c:v>
                </c:pt>
                <c:pt idx="1476">
                  <c:v>44088</c:v>
                </c:pt>
                <c:pt idx="1477">
                  <c:v>44085</c:v>
                </c:pt>
                <c:pt idx="1478">
                  <c:v>44084</c:v>
                </c:pt>
                <c:pt idx="1479">
                  <c:v>44083</c:v>
                </c:pt>
                <c:pt idx="1480">
                  <c:v>44082</c:v>
                </c:pt>
                <c:pt idx="1481">
                  <c:v>44081</c:v>
                </c:pt>
                <c:pt idx="1482">
                  <c:v>44078</c:v>
                </c:pt>
                <c:pt idx="1483">
                  <c:v>44077</c:v>
                </c:pt>
                <c:pt idx="1484">
                  <c:v>44076</c:v>
                </c:pt>
                <c:pt idx="1485">
                  <c:v>44075</c:v>
                </c:pt>
                <c:pt idx="1486">
                  <c:v>44074</c:v>
                </c:pt>
                <c:pt idx="1487">
                  <c:v>44071</c:v>
                </c:pt>
                <c:pt idx="1488">
                  <c:v>44070</c:v>
                </c:pt>
                <c:pt idx="1489">
                  <c:v>44069</c:v>
                </c:pt>
                <c:pt idx="1490">
                  <c:v>44068</c:v>
                </c:pt>
                <c:pt idx="1491">
                  <c:v>44067</c:v>
                </c:pt>
                <c:pt idx="1492">
                  <c:v>44064</c:v>
                </c:pt>
                <c:pt idx="1493">
                  <c:v>44063</c:v>
                </c:pt>
                <c:pt idx="1494">
                  <c:v>44062</c:v>
                </c:pt>
                <c:pt idx="1495">
                  <c:v>44061</c:v>
                </c:pt>
                <c:pt idx="1496">
                  <c:v>44060</c:v>
                </c:pt>
                <c:pt idx="1497">
                  <c:v>44057</c:v>
                </c:pt>
                <c:pt idx="1498">
                  <c:v>44056</c:v>
                </c:pt>
                <c:pt idx="1499">
                  <c:v>44055</c:v>
                </c:pt>
                <c:pt idx="1500">
                  <c:v>44054</c:v>
                </c:pt>
                <c:pt idx="1501">
                  <c:v>44050</c:v>
                </c:pt>
                <c:pt idx="1502">
                  <c:v>44049</c:v>
                </c:pt>
                <c:pt idx="1503">
                  <c:v>44048</c:v>
                </c:pt>
                <c:pt idx="1504">
                  <c:v>44047</c:v>
                </c:pt>
                <c:pt idx="1505">
                  <c:v>44046</c:v>
                </c:pt>
                <c:pt idx="1506">
                  <c:v>44043</c:v>
                </c:pt>
                <c:pt idx="1507">
                  <c:v>44042</c:v>
                </c:pt>
                <c:pt idx="1508">
                  <c:v>44041</c:v>
                </c:pt>
                <c:pt idx="1509">
                  <c:v>44040</c:v>
                </c:pt>
                <c:pt idx="1510">
                  <c:v>44039</c:v>
                </c:pt>
                <c:pt idx="1511">
                  <c:v>44034</c:v>
                </c:pt>
                <c:pt idx="1512">
                  <c:v>44033</c:v>
                </c:pt>
                <c:pt idx="1513">
                  <c:v>44032</c:v>
                </c:pt>
                <c:pt idx="1514">
                  <c:v>44029</c:v>
                </c:pt>
                <c:pt idx="1515">
                  <c:v>44028</c:v>
                </c:pt>
                <c:pt idx="1516">
                  <c:v>44027</c:v>
                </c:pt>
                <c:pt idx="1517">
                  <c:v>44026</c:v>
                </c:pt>
                <c:pt idx="1518">
                  <c:v>44025</c:v>
                </c:pt>
                <c:pt idx="1519">
                  <c:v>44022</c:v>
                </c:pt>
                <c:pt idx="1520">
                  <c:v>44021</c:v>
                </c:pt>
                <c:pt idx="1521">
                  <c:v>44020</c:v>
                </c:pt>
                <c:pt idx="1522">
                  <c:v>44019</c:v>
                </c:pt>
                <c:pt idx="1523">
                  <c:v>44018</c:v>
                </c:pt>
                <c:pt idx="1524">
                  <c:v>44015</c:v>
                </c:pt>
                <c:pt idx="1525">
                  <c:v>44014</c:v>
                </c:pt>
                <c:pt idx="1526">
                  <c:v>44013</c:v>
                </c:pt>
                <c:pt idx="1527">
                  <c:v>44012</c:v>
                </c:pt>
                <c:pt idx="1528">
                  <c:v>44011</c:v>
                </c:pt>
                <c:pt idx="1529">
                  <c:v>44008</c:v>
                </c:pt>
                <c:pt idx="1530">
                  <c:v>44007</c:v>
                </c:pt>
                <c:pt idx="1531">
                  <c:v>44006</c:v>
                </c:pt>
                <c:pt idx="1532">
                  <c:v>44005</c:v>
                </c:pt>
                <c:pt idx="1533">
                  <c:v>44004</c:v>
                </c:pt>
                <c:pt idx="1534">
                  <c:v>44001</c:v>
                </c:pt>
                <c:pt idx="1535">
                  <c:v>44000</c:v>
                </c:pt>
                <c:pt idx="1536">
                  <c:v>43999</c:v>
                </c:pt>
                <c:pt idx="1537">
                  <c:v>43998</c:v>
                </c:pt>
                <c:pt idx="1538">
                  <c:v>43997</c:v>
                </c:pt>
                <c:pt idx="1539">
                  <c:v>43994</c:v>
                </c:pt>
                <c:pt idx="1540">
                  <c:v>43993</c:v>
                </c:pt>
                <c:pt idx="1541">
                  <c:v>43992</c:v>
                </c:pt>
                <c:pt idx="1542">
                  <c:v>43991</c:v>
                </c:pt>
                <c:pt idx="1543">
                  <c:v>43990</c:v>
                </c:pt>
                <c:pt idx="1544">
                  <c:v>43987</c:v>
                </c:pt>
                <c:pt idx="1545">
                  <c:v>43986</c:v>
                </c:pt>
                <c:pt idx="1546">
                  <c:v>43985</c:v>
                </c:pt>
                <c:pt idx="1547">
                  <c:v>43984</c:v>
                </c:pt>
                <c:pt idx="1548">
                  <c:v>43983</c:v>
                </c:pt>
                <c:pt idx="1549">
                  <c:v>43980</c:v>
                </c:pt>
                <c:pt idx="1550">
                  <c:v>43979</c:v>
                </c:pt>
                <c:pt idx="1551">
                  <c:v>43978</c:v>
                </c:pt>
                <c:pt idx="1552">
                  <c:v>43977</c:v>
                </c:pt>
                <c:pt idx="1553">
                  <c:v>43976</c:v>
                </c:pt>
                <c:pt idx="1554">
                  <c:v>43973</c:v>
                </c:pt>
                <c:pt idx="1555">
                  <c:v>43972</c:v>
                </c:pt>
                <c:pt idx="1556">
                  <c:v>43971</c:v>
                </c:pt>
                <c:pt idx="1557">
                  <c:v>43970</c:v>
                </c:pt>
                <c:pt idx="1558">
                  <c:v>43969</c:v>
                </c:pt>
                <c:pt idx="1559">
                  <c:v>43966</c:v>
                </c:pt>
                <c:pt idx="1560">
                  <c:v>43965</c:v>
                </c:pt>
                <c:pt idx="1561">
                  <c:v>43964</c:v>
                </c:pt>
                <c:pt idx="1562">
                  <c:v>43963</c:v>
                </c:pt>
                <c:pt idx="1563">
                  <c:v>43962</c:v>
                </c:pt>
                <c:pt idx="1564">
                  <c:v>43959</c:v>
                </c:pt>
                <c:pt idx="1565">
                  <c:v>43958</c:v>
                </c:pt>
                <c:pt idx="1566">
                  <c:v>43952</c:v>
                </c:pt>
                <c:pt idx="1567">
                  <c:v>43951</c:v>
                </c:pt>
                <c:pt idx="1568">
                  <c:v>43949</c:v>
                </c:pt>
                <c:pt idx="1569">
                  <c:v>43948</c:v>
                </c:pt>
                <c:pt idx="1570">
                  <c:v>43945</c:v>
                </c:pt>
                <c:pt idx="1571">
                  <c:v>43944</c:v>
                </c:pt>
                <c:pt idx="1572">
                  <c:v>43943</c:v>
                </c:pt>
                <c:pt idx="1573">
                  <c:v>43942</c:v>
                </c:pt>
                <c:pt idx="1574">
                  <c:v>43941</c:v>
                </c:pt>
                <c:pt idx="1575">
                  <c:v>43938</c:v>
                </c:pt>
                <c:pt idx="1576">
                  <c:v>43937</c:v>
                </c:pt>
                <c:pt idx="1577">
                  <c:v>43936</c:v>
                </c:pt>
                <c:pt idx="1578">
                  <c:v>43935</c:v>
                </c:pt>
                <c:pt idx="1579">
                  <c:v>43934</c:v>
                </c:pt>
                <c:pt idx="1580">
                  <c:v>43931</c:v>
                </c:pt>
                <c:pt idx="1581">
                  <c:v>43930</c:v>
                </c:pt>
                <c:pt idx="1582">
                  <c:v>43929</c:v>
                </c:pt>
                <c:pt idx="1583">
                  <c:v>43928</c:v>
                </c:pt>
                <c:pt idx="1584">
                  <c:v>43927</c:v>
                </c:pt>
                <c:pt idx="1585">
                  <c:v>43924</c:v>
                </c:pt>
                <c:pt idx="1586">
                  <c:v>43923</c:v>
                </c:pt>
                <c:pt idx="1587">
                  <c:v>43922</c:v>
                </c:pt>
                <c:pt idx="1588">
                  <c:v>43921</c:v>
                </c:pt>
                <c:pt idx="1589">
                  <c:v>43920</c:v>
                </c:pt>
                <c:pt idx="1590">
                  <c:v>43917</c:v>
                </c:pt>
                <c:pt idx="1591">
                  <c:v>43916</c:v>
                </c:pt>
                <c:pt idx="1592">
                  <c:v>43915</c:v>
                </c:pt>
                <c:pt idx="1593">
                  <c:v>43914</c:v>
                </c:pt>
                <c:pt idx="1594">
                  <c:v>43913</c:v>
                </c:pt>
                <c:pt idx="1595">
                  <c:v>43909</c:v>
                </c:pt>
                <c:pt idx="1596">
                  <c:v>43908</c:v>
                </c:pt>
                <c:pt idx="1597">
                  <c:v>43907</c:v>
                </c:pt>
                <c:pt idx="1598">
                  <c:v>43906</c:v>
                </c:pt>
                <c:pt idx="1599">
                  <c:v>43903</c:v>
                </c:pt>
                <c:pt idx="1600">
                  <c:v>43902</c:v>
                </c:pt>
                <c:pt idx="1601">
                  <c:v>43901</c:v>
                </c:pt>
                <c:pt idx="1602">
                  <c:v>43900</c:v>
                </c:pt>
                <c:pt idx="1603">
                  <c:v>43899</c:v>
                </c:pt>
                <c:pt idx="1604">
                  <c:v>43896</c:v>
                </c:pt>
                <c:pt idx="1605">
                  <c:v>43895</c:v>
                </c:pt>
                <c:pt idx="1606">
                  <c:v>43894</c:v>
                </c:pt>
                <c:pt idx="1607">
                  <c:v>43893</c:v>
                </c:pt>
                <c:pt idx="1608">
                  <c:v>43892</c:v>
                </c:pt>
                <c:pt idx="1609">
                  <c:v>43889</c:v>
                </c:pt>
                <c:pt idx="1610">
                  <c:v>43888</c:v>
                </c:pt>
                <c:pt idx="1611">
                  <c:v>43887</c:v>
                </c:pt>
                <c:pt idx="1612">
                  <c:v>43886</c:v>
                </c:pt>
                <c:pt idx="1613">
                  <c:v>43882</c:v>
                </c:pt>
                <c:pt idx="1614">
                  <c:v>43881</c:v>
                </c:pt>
                <c:pt idx="1615">
                  <c:v>43880</c:v>
                </c:pt>
                <c:pt idx="1616">
                  <c:v>43879</c:v>
                </c:pt>
                <c:pt idx="1617">
                  <c:v>43878</c:v>
                </c:pt>
                <c:pt idx="1618">
                  <c:v>43875</c:v>
                </c:pt>
                <c:pt idx="1619">
                  <c:v>43874</c:v>
                </c:pt>
                <c:pt idx="1620">
                  <c:v>43873</c:v>
                </c:pt>
                <c:pt idx="1621">
                  <c:v>43871</c:v>
                </c:pt>
                <c:pt idx="1622">
                  <c:v>43868</c:v>
                </c:pt>
                <c:pt idx="1623">
                  <c:v>43867</c:v>
                </c:pt>
                <c:pt idx="1624">
                  <c:v>43866</c:v>
                </c:pt>
                <c:pt idx="1625">
                  <c:v>43865</c:v>
                </c:pt>
                <c:pt idx="1626">
                  <c:v>43864</c:v>
                </c:pt>
                <c:pt idx="1627">
                  <c:v>43861</c:v>
                </c:pt>
                <c:pt idx="1628">
                  <c:v>43860</c:v>
                </c:pt>
                <c:pt idx="1629">
                  <c:v>43859</c:v>
                </c:pt>
                <c:pt idx="1630">
                  <c:v>43858</c:v>
                </c:pt>
                <c:pt idx="1631">
                  <c:v>43857</c:v>
                </c:pt>
                <c:pt idx="1632">
                  <c:v>43854</c:v>
                </c:pt>
                <c:pt idx="1633">
                  <c:v>43853</c:v>
                </c:pt>
                <c:pt idx="1634">
                  <c:v>43852</c:v>
                </c:pt>
                <c:pt idx="1635">
                  <c:v>43851</c:v>
                </c:pt>
                <c:pt idx="1636">
                  <c:v>43850</c:v>
                </c:pt>
                <c:pt idx="1637">
                  <c:v>43847</c:v>
                </c:pt>
                <c:pt idx="1638">
                  <c:v>43846</c:v>
                </c:pt>
                <c:pt idx="1639">
                  <c:v>43845</c:v>
                </c:pt>
                <c:pt idx="1640">
                  <c:v>43844</c:v>
                </c:pt>
                <c:pt idx="1641">
                  <c:v>43840</c:v>
                </c:pt>
                <c:pt idx="1642">
                  <c:v>43839</c:v>
                </c:pt>
                <c:pt idx="1643">
                  <c:v>43838</c:v>
                </c:pt>
                <c:pt idx="1644">
                  <c:v>43837</c:v>
                </c:pt>
                <c:pt idx="1645">
                  <c:v>43836</c:v>
                </c:pt>
                <c:pt idx="1646">
                  <c:v>43829</c:v>
                </c:pt>
                <c:pt idx="1647">
                  <c:v>43826</c:v>
                </c:pt>
                <c:pt idx="1648">
                  <c:v>43825</c:v>
                </c:pt>
                <c:pt idx="1649">
                  <c:v>43824</c:v>
                </c:pt>
                <c:pt idx="1650">
                  <c:v>43823</c:v>
                </c:pt>
                <c:pt idx="1651">
                  <c:v>43822</c:v>
                </c:pt>
                <c:pt idx="1652">
                  <c:v>43819</c:v>
                </c:pt>
                <c:pt idx="1653">
                  <c:v>43818</c:v>
                </c:pt>
                <c:pt idx="1654">
                  <c:v>43817</c:v>
                </c:pt>
                <c:pt idx="1655">
                  <c:v>43816</c:v>
                </c:pt>
                <c:pt idx="1656">
                  <c:v>43815</c:v>
                </c:pt>
                <c:pt idx="1657">
                  <c:v>43812</c:v>
                </c:pt>
                <c:pt idx="1658">
                  <c:v>43811</c:v>
                </c:pt>
                <c:pt idx="1659">
                  <c:v>43810</c:v>
                </c:pt>
                <c:pt idx="1660">
                  <c:v>43809</c:v>
                </c:pt>
                <c:pt idx="1661">
                  <c:v>43808</c:v>
                </c:pt>
                <c:pt idx="1662">
                  <c:v>43805</c:v>
                </c:pt>
                <c:pt idx="1663">
                  <c:v>43804</c:v>
                </c:pt>
                <c:pt idx="1664">
                  <c:v>43803</c:v>
                </c:pt>
                <c:pt idx="1665">
                  <c:v>43802</c:v>
                </c:pt>
                <c:pt idx="1666">
                  <c:v>43801</c:v>
                </c:pt>
                <c:pt idx="1667">
                  <c:v>43798</c:v>
                </c:pt>
                <c:pt idx="1668">
                  <c:v>43797</c:v>
                </c:pt>
                <c:pt idx="1669">
                  <c:v>43796</c:v>
                </c:pt>
                <c:pt idx="1670">
                  <c:v>43795</c:v>
                </c:pt>
                <c:pt idx="1671">
                  <c:v>43794</c:v>
                </c:pt>
                <c:pt idx="1672">
                  <c:v>43791</c:v>
                </c:pt>
                <c:pt idx="1673">
                  <c:v>43790</c:v>
                </c:pt>
                <c:pt idx="1674">
                  <c:v>43789</c:v>
                </c:pt>
                <c:pt idx="1675">
                  <c:v>43788</c:v>
                </c:pt>
                <c:pt idx="1676">
                  <c:v>43787</c:v>
                </c:pt>
                <c:pt idx="1677">
                  <c:v>43784</c:v>
                </c:pt>
                <c:pt idx="1678">
                  <c:v>43783</c:v>
                </c:pt>
                <c:pt idx="1679">
                  <c:v>43782</c:v>
                </c:pt>
                <c:pt idx="1680">
                  <c:v>43781</c:v>
                </c:pt>
                <c:pt idx="1681">
                  <c:v>43780</c:v>
                </c:pt>
                <c:pt idx="1682">
                  <c:v>43777</c:v>
                </c:pt>
                <c:pt idx="1683">
                  <c:v>43776</c:v>
                </c:pt>
                <c:pt idx="1684">
                  <c:v>43775</c:v>
                </c:pt>
                <c:pt idx="1685">
                  <c:v>43774</c:v>
                </c:pt>
                <c:pt idx="1686">
                  <c:v>43770</c:v>
                </c:pt>
                <c:pt idx="1687">
                  <c:v>43769</c:v>
                </c:pt>
                <c:pt idx="1688">
                  <c:v>43768</c:v>
                </c:pt>
                <c:pt idx="1689">
                  <c:v>43767</c:v>
                </c:pt>
                <c:pt idx="1690">
                  <c:v>43766</c:v>
                </c:pt>
                <c:pt idx="1691">
                  <c:v>43763</c:v>
                </c:pt>
                <c:pt idx="1692">
                  <c:v>43762</c:v>
                </c:pt>
                <c:pt idx="1693">
                  <c:v>43761</c:v>
                </c:pt>
                <c:pt idx="1694">
                  <c:v>43759</c:v>
                </c:pt>
                <c:pt idx="1695">
                  <c:v>43756</c:v>
                </c:pt>
                <c:pt idx="1696">
                  <c:v>43755</c:v>
                </c:pt>
                <c:pt idx="1697">
                  <c:v>43754</c:v>
                </c:pt>
                <c:pt idx="1698">
                  <c:v>43753</c:v>
                </c:pt>
                <c:pt idx="1699">
                  <c:v>43749</c:v>
                </c:pt>
                <c:pt idx="1700">
                  <c:v>43748</c:v>
                </c:pt>
                <c:pt idx="1701">
                  <c:v>43747</c:v>
                </c:pt>
                <c:pt idx="1702">
                  <c:v>43746</c:v>
                </c:pt>
                <c:pt idx="1703">
                  <c:v>43745</c:v>
                </c:pt>
                <c:pt idx="1704">
                  <c:v>43742</c:v>
                </c:pt>
                <c:pt idx="1705">
                  <c:v>43741</c:v>
                </c:pt>
                <c:pt idx="1706">
                  <c:v>43740</c:v>
                </c:pt>
                <c:pt idx="1707">
                  <c:v>43739</c:v>
                </c:pt>
                <c:pt idx="1708">
                  <c:v>43738</c:v>
                </c:pt>
                <c:pt idx="1709">
                  <c:v>43735</c:v>
                </c:pt>
                <c:pt idx="1710">
                  <c:v>43734</c:v>
                </c:pt>
                <c:pt idx="1711">
                  <c:v>43733</c:v>
                </c:pt>
                <c:pt idx="1712">
                  <c:v>43732</c:v>
                </c:pt>
                <c:pt idx="1713">
                  <c:v>43728</c:v>
                </c:pt>
                <c:pt idx="1714">
                  <c:v>43727</c:v>
                </c:pt>
                <c:pt idx="1715">
                  <c:v>43726</c:v>
                </c:pt>
                <c:pt idx="1716">
                  <c:v>43725</c:v>
                </c:pt>
                <c:pt idx="1717">
                  <c:v>43721</c:v>
                </c:pt>
                <c:pt idx="1718">
                  <c:v>43720</c:v>
                </c:pt>
                <c:pt idx="1719">
                  <c:v>43719</c:v>
                </c:pt>
                <c:pt idx="1720">
                  <c:v>43718</c:v>
                </c:pt>
                <c:pt idx="1721">
                  <c:v>43717</c:v>
                </c:pt>
                <c:pt idx="1722">
                  <c:v>43714</c:v>
                </c:pt>
                <c:pt idx="1723">
                  <c:v>43713</c:v>
                </c:pt>
                <c:pt idx="1724">
                  <c:v>43712</c:v>
                </c:pt>
                <c:pt idx="1725">
                  <c:v>43711</c:v>
                </c:pt>
                <c:pt idx="1726">
                  <c:v>43710</c:v>
                </c:pt>
                <c:pt idx="1727">
                  <c:v>43707</c:v>
                </c:pt>
                <c:pt idx="1728">
                  <c:v>43706</c:v>
                </c:pt>
                <c:pt idx="1729">
                  <c:v>43705</c:v>
                </c:pt>
                <c:pt idx="1730">
                  <c:v>43704</c:v>
                </c:pt>
                <c:pt idx="1731">
                  <c:v>43703</c:v>
                </c:pt>
                <c:pt idx="1732">
                  <c:v>43700</c:v>
                </c:pt>
                <c:pt idx="1733">
                  <c:v>43699</c:v>
                </c:pt>
                <c:pt idx="1734">
                  <c:v>43698</c:v>
                </c:pt>
                <c:pt idx="1735">
                  <c:v>43697</c:v>
                </c:pt>
                <c:pt idx="1736">
                  <c:v>43696</c:v>
                </c:pt>
                <c:pt idx="1737">
                  <c:v>43693</c:v>
                </c:pt>
                <c:pt idx="1738">
                  <c:v>43692</c:v>
                </c:pt>
                <c:pt idx="1739">
                  <c:v>43691</c:v>
                </c:pt>
                <c:pt idx="1740">
                  <c:v>43690</c:v>
                </c:pt>
                <c:pt idx="1741">
                  <c:v>43686</c:v>
                </c:pt>
                <c:pt idx="1742">
                  <c:v>43685</c:v>
                </c:pt>
                <c:pt idx="1743">
                  <c:v>43684</c:v>
                </c:pt>
                <c:pt idx="1744">
                  <c:v>43683</c:v>
                </c:pt>
                <c:pt idx="1745">
                  <c:v>43682</c:v>
                </c:pt>
                <c:pt idx="1746">
                  <c:v>43679</c:v>
                </c:pt>
                <c:pt idx="1747">
                  <c:v>43678</c:v>
                </c:pt>
                <c:pt idx="1748">
                  <c:v>43677</c:v>
                </c:pt>
                <c:pt idx="1749">
                  <c:v>43676</c:v>
                </c:pt>
                <c:pt idx="1750">
                  <c:v>43675</c:v>
                </c:pt>
                <c:pt idx="1751">
                  <c:v>43672</c:v>
                </c:pt>
                <c:pt idx="1752">
                  <c:v>43671</c:v>
                </c:pt>
                <c:pt idx="1753">
                  <c:v>43670</c:v>
                </c:pt>
                <c:pt idx="1754">
                  <c:v>43669</c:v>
                </c:pt>
                <c:pt idx="1755">
                  <c:v>43668</c:v>
                </c:pt>
                <c:pt idx="1756">
                  <c:v>43665</c:v>
                </c:pt>
                <c:pt idx="1757">
                  <c:v>43664</c:v>
                </c:pt>
                <c:pt idx="1758">
                  <c:v>43663</c:v>
                </c:pt>
                <c:pt idx="1759">
                  <c:v>43662</c:v>
                </c:pt>
                <c:pt idx="1760">
                  <c:v>43658</c:v>
                </c:pt>
                <c:pt idx="1761">
                  <c:v>43657</c:v>
                </c:pt>
                <c:pt idx="1762">
                  <c:v>43656</c:v>
                </c:pt>
                <c:pt idx="1763">
                  <c:v>43655</c:v>
                </c:pt>
                <c:pt idx="1764">
                  <c:v>43654</c:v>
                </c:pt>
                <c:pt idx="1765">
                  <c:v>43651</c:v>
                </c:pt>
                <c:pt idx="1766">
                  <c:v>43650</c:v>
                </c:pt>
                <c:pt idx="1767">
                  <c:v>43649</c:v>
                </c:pt>
                <c:pt idx="1768">
                  <c:v>43648</c:v>
                </c:pt>
                <c:pt idx="1769">
                  <c:v>43647</c:v>
                </c:pt>
                <c:pt idx="1770">
                  <c:v>43644</c:v>
                </c:pt>
                <c:pt idx="1771">
                  <c:v>43643</c:v>
                </c:pt>
                <c:pt idx="1772">
                  <c:v>43642</c:v>
                </c:pt>
                <c:pt idx="1773">
                  <c:v>43641</c:v>
                </c:pt>
                <c:pt idx="1774">
                  <c:v>43640</c:v>
                </c:pt>
                <c:pt idx="1775">
                  <c:v>43637</c:v>
                </c:pt>
                <c:pt idx="1776">
                  <c:v>43636</c:v>
                </c:pt>
                <c:pt idx="1777">
                  <c:v>43635</c:v>
                </c:pt>
                <c:pt idx="1778">
                  <c:v>43634</c:v>
                </c:pt>
                <c:pt idx="1779">
                  <c:v>43633</c:v>
                </c:pt>
                <c:pt idx="1780">
                  <c:v>43630</c:v>
                </c:pt>
                <c:pt idx="1781">
                  <c:v>43629</c:v>
                </c:pt>
                <c:pt idx="1782">
                  <c:v>43628</c:v>
                </c:pt>
                <c:pt idx="1783">
                  <c:v>43627</c:v>
                </c:pt>
                <c:pt idx="1784">
                  <c:v>43626</c:v>
                </c:pt>
                <c:pt idx="1785">
                  <c:v>43623</c:v>
                </c:pt>
                <c:pt idx="1786">
                  <c:v>43622</c:v>
                </c:pt>
                <c:pt idx="1787">
                  <c:v>43621</c:v>
                </c:pt>
                <c:pt idx="1788">
                  <c:v>43620</c:v>
                </c:pt>
                <c:pt idx="1789">
                  <c:v>43619</c:v>
                </c:pt>
                <c:pt idx="1790">
                  <c:v>43616</c:v>
                </c:pt>
                <c:pt idx="1791">
                  <c:v>43615</c:v>
                </c:pt>
                <c:pt idx="1792">
                  <c:v>43614</c:v>
                </c:pt>
                <c:pt idx="1793">
                  <c:v>43613</c:v>
                </c:pt>
                <c:pt idx="1794">
                  <c:v>43612</c:v>
                </c:pt>
                <c:pt idx="1795">
                  <c:v>43609</c:v>
                </c:pt>
                <c:pt idx="1796">
                  <c:v>43608</c:v>
                </c:pt>
                <c:pt idx="1797">
                  <c:v>43607</c:v>
                </c:pt>
                <c:pt idx="1798">
                  <c:v>43606</c:v>
                </c:pt>
                <c:pt idx="1799">
                  <c:v>43605</c:v>
                </c:pt>
                <c:pt idx="1800">
                  <c:v>43602</c:v>
                </c:pt>
                <c:pt idx="1801">
                  <c:v>43601</c:v>
                </c:pt>
                <c:pt idx="1802">
                  <c:v>43600</c:v>
                </c:pt>
                <c:pt idx="1803">
                  <c:v>43599</c:v>
                </c:pt>
                <c:pt idx="1804">
                  <c:v>43598</c:v>
                </c:pt>
                <c:pt idx="1805">
                  <c:v>43595</c:v>
                </c:pt>
                <c:pt idx="1806">
                  <c:v>43594</c:v>
                </c:pt>
                <c:pt idx="1807">
                  <c:v>43593</c:v>
                </c:pt>
                <c:pt idx="1808">
                  <c:v>43592</c:v>
                </c:pt>
                <c:pt idx="1809">
                  <c:v>43581</c:v>
                </c:pt>
                <c:pt idx="1810">
                  <c:v>43580</c:v>
                </c:pt>
                <c:pt idx="1811">
                  <c:v>43579</c:v>
                </c:pt>
                <c:pt idx="1812">
                  <c:v>43578</c:v>
                </c:pt>
                <c:pt idx="1813">
                  <c:v>43577</c:v>
                </c:pt>
                <c:pt idx="1814">
                  <c:v>43574</c:v>
                </c:pt>
                <c:pt idx="1815">
                  <c:v>43573</c:v>
                </c:pt>
                <c:pt idx="1816">
                  <c:v>43572</c:v>
                </c:pt>
                <c:pt idx="1817">
                  <c:v>43571</c:v>
                </c:pt>
                <c:pt idx="1818">
                  <c:v>43570</c:v>
                </c:pt>
                <c:pt idx="1819">
                  <c:v>43567</c:v>
                </c:pt>
                <c:pt idx="1820">
                  <c:v>43566</c:v>
                </c:pt>
                <c:pt idx="1821">
                  <c:v>43565</c:v>
                </c:pt>
                <c:pt idx="1822">
                  <c:v>43564</c:v>
                </c:pt>
                <c:pt idx="1823">
                  <c:v>43563</c:v>
                </c:pt>
                <c:pt idx="1824">
                  <c:v>43560</c:v>
                </c:pt>
                <c:pt idx="1825">
                  <c:v>43559</c:v>
                </c:pt>
                <c:pt idx="1826">
                  <c:v>43558</c:v>
                </c:pt>
                <c:pt idx="1827">
                  <c:v>43557</c:v>
                </c:pt>
                <c:pt idx="1828">
                  <c:v>43556</c:v>
                </c:pt>
                <c:pt idx="1829">
                  <c:v>43553</c:v>
                </c:pt>
                <c:pt idx="1830">
                  <c:v>43552</c:v>
                </c:pt>
                <c:pt idx="1831">
                  <c:v>43551</c:v>
                </c:pt>
                <c:pt idx="1832">
                  <c:v>43550</c:v>
                </c:pt>
                <c:pt idx="1833">
                  <c:v>43549</c:v>
                </c:pt>
                <c:pt idx="1834">
                  <c:v>43546</c:v>
                </c:pt>
                <c:pt idx="1835">
                  <c:v>43544</c:v>
                </c:pt>
                <c:pt idx="1836">
                  <c:v>43543</c:v>
                </c:pt>
                <c:pt idx="1837">
                  <c:v>43542</c:v>
                </c:pt>
                <c:pt idx="1838">
                  <c:v>43539</c:v>
                </c:pt>
                <c:pt idx="1839">
                  <c:v>43538</c:v>
                </c:pt>
                <c:pt idx="1840">
                  <c:v>43537</c:v>
                </c:pt>
                <c:pt idx="1841">
                  <c:v>43536</c:v>
                </c:pt>
                <c:pt idx="1842">
                  <c:v>43535</c:v>
                </c:pt>
                <c:pt idx="1843">
                  <c:v>43532</c:v>
                </c:pt>
                <c:pt idx="1844">
                  <c:v>43531</c:v>
                </c:pt>
                <c:pt idx="1845">
                  <c:v>43530</c:v>
                </c:pt>
                <c:pt idx="1846">
                  <c:v>43529</c:v>
                </c:pt>
                <c:pt idx="1847">
                  <c:v>43528</c:v>
                </c:pt>
                <c:pt idx="1848">
                  <c:v>43525</c:v>
                </c:pt>
                <c:pt idx="1849">
                  <c:v>43524</c:v>
                </c:pt>
                <c:pt idx="1850">
                  <c:v>43523</c:v>
                </c:pt>
                <c:pt idx="1851">
                  <c:v>43522</c:v>
                </c:pt>
                <c:pt idx="1852">
                  <c:v>43521</c:v>
                </c:pt>
                <c:pt idx="1853">
                  <c:v>43518</c:v>
                </c:pt>
                <c:pt idx="1854">
                  <c:v>43517</c:v>
                </c:pt>
                <c:pt idx="1855">
                  <c:v>43516</c:v>
                </c:pt>
                <c:pt idx="1856">
                  <c:v>43515</c:v>
                </c:pt>
                <c:pt idx="1857">
                  <c:v>43514</c:v>
                </c:pt>
                <c:pt idx="1858">
                  <c:v>43511</c:v>
                </c:pt>
                <c:pt idx="1859">
                  <c:v>43510</c:v>
                </c:pt>
                <c:pt idx="1860">
                  <c:v>43509</c:v>
                </c:pt>
                <c:pt idx="1861">
                  <c:v>43508</c:v>
                </c:pt>
                <c:pt idx="1862">
                  <c:v>43504</c:v>
                </c:pt>
                <c:pt idx="1863">
                  <c:v>43503</c:v>
                </c:pt>
                <c:pt idx="1864">
                  <c:v>43502</c:v>
                </c:pt>
                <c:pt idx="1865">
                  <c:v>43501</c:v>
                </c:pt>
                <c:pt idx="1866">
                  <c:v>43500</c:v>
                </c:pt>
                <c:pt idx="1867">
                  <c:v>43497</c:v>
                </c:pt>
                <c:pt idx="1868">
                  <c:v>43496</c:v>
                </c:pt>
                <c:pt idx="1869">
                  <c:v>43495</c:v>
                </c:pt>
                <c:pt idx="1870">
                  <c:v>43494</c:v>
                </c:pt>
                <c:pt idx="1871">
                  <c:v>43493</c:v>
                </c:pt>
                <c:pt idx="1872">
                  <c:v>43490</c:v>
                </c:pt>
                <c:pt idx="1873">
                  <c:v>43489</c:v>
                </c:pt>
                <c:pt idx="1874">
                  <c:v>43488</c:v>
                </c:pt>
                <c:pt idx="1875">
                  <c:v>43487</c:v>
                </c:pt>
                <c:pt idx="1876">
                  <c:v>43486</c:v>
                </c:pt>
                <c:pt idx="1877">
                  <c:v>43483</c:v>
                </c:pt>
                <c:pt idx="1878">
                  <c:v>43482</c:v>
                </c:pt>
                <c:pt idx="1879">
                  <c:v>43481</c:v>
                </c:pt>
                <c:pt idx="1880">
                  <c:v>43480</c:v>
                </c:pt>
                <c:pt idx="1881">
                  <c:v>43476</c:v>
                </c:pt>
                <c:pt idx="1882">
                  <c:v>43475</c:v>
                </c:pt>
                <c:pt idx="1883">
                  <c:v>43474</c:v>
                </c:pt>
                <c:pt idx="1884">
                  <c:v>43473</c:v>
                </c:pt>
                <c:pt idx="1885">
                  <c:v>43472</c:v>
                </c:pt>
                <c:pt idx="1886">
                  <c:v>43469</c:v>
                </c:pt>
                <c:pt idx="1887">
                  <c:v>43462</c:v>
                </c:pt>
                <c:pt idx="1888">
                  <c:v>43461</c:v>
                </c:pt>
                <c:pt idx="1889">
                  <c:v>43460</c:v>
                </c:pt>
                <c:pt idx="1890">
                  <c:v>43459</c:v>
                </c:pt>
                <c:pt idx="1891">
                  <c:v>43455</c:v>
                </c:pt>
                <c:pt idx="1892">
                  <c:v>43454</c:v>
                </c:pt>
                <c:pt idx="1893">
                  <c:v>43453</c:v>
                </c:pt>
                <c:pt idx="1894">
                  <c:v>43452</c:v>
                </c:pt>
                <c:pt idx="1895">
                  <c:v>43451</c:v>
                </c:pt>
                <c:pt idx="1896">
                  <c:v>43448</c:v>
                </c:pt>
                <c:pt idx="1897">
                  <c:v>43447</c:v>
                </c:pt>
                <c:pt idx="1898">
                  <c:v>43446</c:v>
                </c:pt>
                <c:pt idx="1899">
                  <c:v>43445</c:v>
                </c:pt>
                <c:pt idx="1900">
                  <c:v>43444</c:v>
                </c:pt>
                <c:pt idx="1901">
                  <c:v>43441</c:v>
                </c:pt>
                <c:pt idx="1902">
                  <c:v>43440</c:v>
                </c:pt>
                <c:pt idx="1903">
                  <c:v>43439</c:v>
                </c:pt>
                <c:pt idx="1904">
                  <c:v>43438</c:v>
                </c:pt>
                <c:pt idx="1905">
                  <c:v>43437</c:v>
                </c:pt>
                <c:pt idx="1906">
                  <c:v>43434</c:v>
                </c:pt>
                <c:pt idx="1907">
                  <c:v>43433</c:v>
                </c:pt>
                <c:pt idx="1908">
                  <c:v>43432</c:v>
                </c:pt>
                <c:pt idx="1909">
                  <c:v>43431</c:v>
                </c:pt>
                <c:pt idx="1910">
                  <c:v>43430</c:v>
                </c:pt>
                <c:pt idx="1911">
                  <c:v>43426</c:v>
                </c:pt>
                <c:pt idx="1912">
                  <c:v>43425</c:v>
                </c:pt>
                <c:pt idx="1913">
                  <c:v>43424</c:v>
                </c:pt>
                <c:pt idx="1914">
                  <c:v>43423</c:v>
                </c:pt>
                <c:pt idx="1915">
                  <c:v>43420</c:v>
                </c:pt>
                <c:pt idx="1916">
                  <c:v>43419</c:v>
                </c:pt>
                <c:pt idx="1917">
                  <c:v>43418</c:v>
                </c:pt>
                <c:pt idx="1918">
                  <c:v>43417</c:v>
                </c:pt>
                <c:pt idx="1919">
                  <c:v>43416</c:v>
                </c:pt>
                <c:pt idx="1920">
                  <c:v>43413</c:v>
                </c:pt>
                <c:pt idx="1921">
                  <c:v>43412</c:v>
                </c:pt>
                <c:pt idx="1922">
                  <c:v>43411</c:v>
                </c:pt>
                <c:pt idx="1923">
                  <c:v>43410</c:v>
                </c:pt>
                <c:pt idx="1924">
                  <c:v>43409</c:v>
                </c:pt>
                <c:pt idx="1925">
                  <c:v>43406</c:v>
                </c:pt>
                <c:pt idx="1926">
                  <c:v>43405</c:v>
                </c:pt>
                <c:pt idx="1927">
                  <c:v>43404</c:v>
                </c:pt>
                <c:pt idx="1928">
                  <c:v>43403</c:v>
                </c:pt>
                <c:pt idx="1929">
                  <c:v>43402</c:v>
                </c:pt>
                <c:pt idx="1930">
                  <c:v>43399</c:v>
                </c:pt>
                <c:pt idx="1931">
                  <c:v>43398</c:v>
                </c:pt>
                <c:pt idx="1932">
                  <c:v>43397</c:v>
                </c:pt>
                <c:pt idx="1933">
                  <c:v>43396</c:v>
                </c:pt>
                <c:pt idx="1934">
                  <c:v>43395</c:v>
                </c:pt>
                <c:pt idx="1935">
                  <c:v>43392</c:v>
                </c:pt>
                <c:pt idx="1936">
                  <c:v>43391</c:v>
                </c:pt>
                <c:pt idx="1937">
                  <c:v>43390</c:v>
                </c:pt>
                <c:pt idx="1938">
                  <c:v>43389</c:v>
                </c:pt>
                <c:pt idx="1939">
                  <c:v>43388</c:v>
                </c:pt>
                <c:pt idx="1940">
                  <c:v>43385</c:v>
                </c:pt>
                <c:pt idx="1941">
                  <c:v>43384</c:v>
                </c:pt>
                <c:pt idx="1942">
                  <c:v>43383</c:v>
                </c:pt>
                <c:pt idx="1943">
                  <c:v>43382</c:v>
                </c:pt>
                <c:pt idx="1944">
                  <c:v>43378</c:v>
                </c:pt>
                <c:pt idx="1945">
                  <c:v>43377</c:v>
                </c:pt>
                <c:pt idx="1946">
                  <c:v>43376</c:v>
                </c:pt>
                <c:pt idx="1947">
                  <c:v>43375</c:v>
                </c:pt>
                <c:pt idx="1948">
                  <c:v>43374</c:v>
                </c:pt>
                <c:pt idx="1949">
                  <c:v>43371</c:v>
                </c:pt>
                <c:pt idx="1950">
                  <c:v>43370</c:v>
                </c:pt>
                <c:pt idx="1951">
                  <c:v>43369</c:v>
                </c:pt>
                <c:pt idx="1952">
                  <c:v>43368</c:v>
                </c:pt>
                <c:pt idx="1953">
                  <c:v>43364</c:v>
                </c:pt>
                <c:pt idx="1954">
                  <c:v>43363</c:v>
                </c:pt>
                <c:pt idx="1955">
                  <c:v>43362</c:v>
                </c:pt>
                <c:pt idx="1956">
                  <c:v>43361</c:v>
                </c:pt>
                <c:pt idx="1957">
                  <c:v>43357</c:v>
                </c:pt>
                <c:pt idx="1958">
                  <c:v>43356</c:v>
                </c:pt>
                <c:pt idx="1959">
                  <c:v>43355</c:v>
                </c:pt>
                <c:pt idx="1960">
                  <c:v>43354</c:v>
                </c:pt>
                <c:pt idx="1961">
                  <c:v>43353</c:v>
                </c:pt>
                <c:pt idx="1962">
                  <c:v>43350</c:v>
                </c:pt>
                <c:pt idx="1963">
                  <c:v>43349</c:v>
                </c:pt>
                <c:pt idx="1964">
                  <c:v>43348</c:v>
                </c:pt>
                <c:pt idx="1965">
                  <c:v>43347</c:v>
                </c:pt>
                <c:pt idx="1966">
                  <c:v>43346</c:v>
                </c:pt>
                <c:pt idx="1967">
                  <c:v>43343</c:v>
                </c:pt>
                <c:pt idx="1968">
                  <c:v>43342</c:v>
                </c:pt>
                <c:pt idx="1969">
                  <c:v>43341</c:v>
                </c:pt>
                <c:pt idx="1970">
                  <c:v>43340</c:v>
                </c:pt>
                <c:pt idx="1971">
                  <c:v>43339</c:v>
                </c:pt>
                <c:pt idx="1972">
                  <c:v>43336</c:v>
                </c:pt>
                <c:pt idx="1973">
                  <c:v>43335</c:v>
                </c:pt>
                <c:pt idx="1974">
                  <c:v>43334</c:v>
                </c:pt>
                <c:pt idx="1975">
                  <c:v>43333</c:v>
                </c:pt>
                <c:pt idx="1976">
                  <c:v>43332</c:v>
                </c:pt>
                <c:pt idx="1977">
                  <c:v>43329</c:v>
                </c:pt>
                <c:pt idx="1978">
                  <c:v>43328</c:v>
                </c:pt>
                <c:pt idx="1979">
                  <c:v>43327</c:v>
                </c:pt>
                <c:pt idx="1980">
                  <c:v>43326</c:v>
                </c:pt>
                <c:pt idx="1981">
                  <c:v>43325</c:v>
                </c:pt>
                <c:pt idx="1982">
                  <c:v>43322</c:v>
                </c:pt>
                <c:pt idx="1983">
                  <c:v>43321</c:v>
                </c:pt>
                <c:pt idx="1984">
                  <c:v>43320</c:v>
                </c:pt>
                <c:pt idx="1985">
                  <c:v>43319</c:v>
                </c:pt>
                <c:pt idx="1986">
                  <c:v>43318</c:v>
                </c:pt>
                <c:pt idx="1987">
                  <c:v>43315</c:v>
                </c:pt>
                <c:pt idx="1988">
                  <c:v>43314</c:v>
                </c:pt>
                <c:pt idx="1989">
                  <c:v>43313</c:v>
                </c:pt>
                <c:pt idx="1990">
                  <c:v>43312</c:v>
                </c:pt>
                <c:pt idx="1991">
                  <c:v>43311</c:v>
                </c:pt>
                <c:pt idx="1992">
                  <c:v>43308</c:v>
                </c:pt>
                <c:pt idx="1993">
                  <c:v>43307</c:v>
                </c:pt>
                <c:pt idx="1994">
                  <c:v>43306</c:v>
                </c:pt>
                <c:pt idx="1995">
                  <c:v>43305</c:v>
                </c:pt>
                <c:pt idx="1996">
                  <c:v>43304</c:v>
                </c:pt>
                <c:pt idx="1997">
                  <c:v>43301</c:v>
                </c:pt>
                <c:pt idx="1998">
                  <c:v>43300</c:v>
                </c:pt>
                <c:pt idx="1999">
                  <c:v>43299</c:v>
                </c:pt>
                <c:pt idx="2000">
                  <c:v>43298</c:v>
                </c:pt>
                <c:pt idx="2001">
                  <c:v>43294</c:v>
                </c:pt>
                <c:pt idx="2002">
                  <c:v>43293</c:v>
                </c:pt>
                <c:pt idx="2003">
                  <c:v>43292</c:v>
                </c:pt>
                <c:pt idx="2004">
                  <c:v>43291</c:v>
                </c:pt>
                <c:pt idx="2005">
                  <c:v>43290</c:v>
                </c:pt>
                <c:pt idx="2006">
                  <c:v>43287</c:v>
                </c:pt>
                <c:pt idx="2007">
                  <c:v>43286</c:v>
                </c:pt>
                <c:pt idx="2008">
                  <c:v>43285</c:v>
                </c:pt>
                <c:pt idx="2009">
                  <c:v>43284</c:v>
                </c:pt>
                <c:pt idx="2010">
                  <c:v>43283</c:v>
                </c:pt>
                <c:pt idx="2011">
                  <c:v>43280</c:v>
                </c:pt>
                <c:pt idx="2012">
                  <c:v>43279</c:v>
                </c:pt>
                <c:pt idx="2013">
                  <c:v>43278</c:v>
                </c:pt>
                <c:pt idx="2014">
                  <c:v>43277</c:v>
                </c:pt>
                <c:pt idx="2015">
                  <c:v>43276</c:v>
                </c:pt>
                <c:pt idx="2016">
                  <c:v>43273</c:v>
                </c:pt>
                <c:pt idx="2017">
                  <c:v>43272</c:v>
                </c:pt>
                <c:pt idx="2018">
                  <c:v>43271</c:v>
                </c:pt>
                <c:pt idx="2019">
                  <c:v>43270</c:v>
                </c:pt>
                <c:pt idx="2020">
                  <c:v>43269</c:v>
                </c:pt>
                <c:pt idx="2021">
                  <c:v>43266</c:v>
                </c:pt>
                <c:pt idx="2022">
                  <c:v>43265</c:v>
                </c:pt>
                <c:pt idx="2023">
                  <c:v>43264</c:v>
                </c:pt>
                <c:pt idx="2024">
                  <c:v>43263</c:v>
                </c:pt>
                <c:pt idx="2025">
                  <c:v>43262</c:v>
                </c:pt>
                <c:pt idx="2026">
                  <c:v>43259</c:v>
                </c:pt>
                <c:pt idx="2027">
                  <c:v>43258</c:v>
                </c:pt>
                <c:pt idx="2028">
                  <c:v>43257</c:v>
                </c:pt>
                <c:pt idx="2029">
                  <c:v>43256</c:v>
                </c:pt>
                <c:pt idx="2030">
                  <c:v>43255</c:v>
                </c:pt>
                <c:pt idx="2031">
                  <c:v>43252</c:v>
                </c:pt>
                <c:pt idx="2032">
                  <c:v>43251</c:v>
                </c:pt>
                <c:pt idx="2033">
                  <c:v>43250</c:v>
                </c:pt>
                <c:pt idx="2034">
                  <c:v>43249</c:v>
                </c:pt>
                <c:pt idx="2035">
                  <c:v>43248</c:v>
                </c:pt>
                <c:pt idx="2036">
                  <c:v>43245</c:v>
                </c:pt>
                <c:pt idx="2037">
                  <c:v>43244</c:v>
                </c:pt>
                <c:pt idx="2038">
                  <c:v>43243</c:v>
                </c:pt>
                <c:pt idx="2039">
                  <c:v>43242</c:v>
                </c:pt>
                <c:pt idx="2040">
                  <c:v>43241</c:v>
                </c:pt>
                <c:pt idx="2041">
                  <c:v>43238</c:v>
                </c:pt>
                <c:pt idx="2042">
                  <c:v>43237</c:v>
                </c:pt>
                <c:pt idx="2043">
                  <c:v>43236</c:v>
                </c:pt>
                <c:pt idx="2044">
                  <c:v>43235</c:v>
                </c:pt>
                <c:pt idx="2045">
                  <c:v>43234</c:v>
                </c:pt>
                <c:pt idx="2046">
                  <c:v>43231</c:v>
                </c:pt>
                <c:pt idx="2047">
                  <c:v>43230</c:v>
                </c:pt>
                <c:pt idx="2048">
                  <c:v>43229</c:v>
                </c:pt>
                <c:pt idx="2049">
                  <c:v>43228</c:v>
                </c:pt>
                <c:pt idx="2050">
                  <c:v>43227</c:v>
                </c:pt>
                <c:pt idx="2051">
                  <c:v>43222</c:v>
                </c:pt>
                <c:pt idx="2052">
                  <c:v>43221</c:v>
                </c:pt>
                <c:pt idx="2053">
                  <c:v>43217</c:v>
                </c:pt>
                <c:pt idx="2054">
                  <c:v>43216</c:v>
                </c:pt>
                <c:pt idx="2055">
                  <c:v>43215</c:v>
                </c:pt>
                <c:pt idx="2056">
                  <c:v>43214</c:v>
                </c:pt>
                <c:pt idx="2057">
                  <c:v>43213</c:v>
                </c:pt>
                <c:pt idx="2058">
                  <c:v>43210</c:v>
                </c:pt>
                <c:pt idx="2059">
                  <c:v>43209</c:v>
                </c:pt>
                <c:pt idx="2060">
                  <c:v>43208</c:v>
                </c:pt>
                <c:pt idx="2061">
                  <c:v>43207</c:v>
                </c:pt>
                <c:pt idx="2062">
                  <c:v>43206</c:v>
                </c:pt>
                <c:pt idx="2063">
                  <c:v>43203</c:v>
                </c:pt>
                <c:pt idx="2064">
                  <c:v>43202</c:v>
                </c:pt>
                <c:pt idx="2065">
                  <c:v>43201</c:v>
                </c:pt>
                <c:pt idx="2066">
                  <c:v>43200</c:v>
                </c:pt>
                <c:pt idx="2067">
                  <c:v>43199</c:v>
                </c:pt>
                <c:pt idx="2068">
                  <c:v>43196</c:v>
                </c:pt>
                <c:pt idx="2069">
                  <c:v>43195</c:v>
                </c:pt>
                <c:pt idx="2070">
                  <c:v>43194</c:v>
                </c:pt>
                <c:pt idx="2071">
                  <c:v>43193</c:v>
                </c:pt>
                <c:pt idx="2072">
                  <c:v>43192</c:v>
                </c:pt>
                <c:pt idx="2073">
                  <c:v>43189</c:v>
                </c:pt>
                <c:pt idx="2074">
                  <c:v>43188</c:v>
                </c:pt>
                <c:pt idx="2075">
                  <c:v>43187</c:v>
                </c:pt>
                <c:pt idx="2076">
                  <c:v>43186</c:v>
                </c:pt>
                <c:pt idx="2077">
                  <c:v>43185</c:v>
                </c:pt>
                <c:pt idx="2078">
                  <c:v>43182</c:v>
                </c:pt>
                <c:pt idx="2079">
                  <c:v>43181</c:v>
                </c:pt>
                <c:pt idx="2080">
                  <c:v>43179</c:v>
                </c:pt>
                <c:pt idx="2081">
                  <c:v>43178</c:v>
                </c:pt>
                <c:pt idx="2082">
                  <c:v>43175</c:v>
                </c:pt>
                <c:pt idx="2083">
                  <c:v>43174</c:v>
                </c:pt>
                <c:pt idx="2084">
                  <c:v>43173</c:v>
                </c:pt>
                <c:pt idx="2085">
                  <c:v>43172</c:v>
                </c:pt>
                <c:pt idx="2086">
                  <c:v>43171</c:v>
                </c:pt>
                <c:pt idx="2087">
                  <c:v>43168</c:v>
                </c:pt>
                <c:pt idx="2088">
                  <c:v>43167</c:v>
                </c:pt>
                <c:pt idx="2089">
                  <c:v>43166</c:v>
                </c:pt>
                <c:pt idx="2090">
                  <c:v>43165</c:v>
                </c:pt>
                <c:pt idx="2091">
                  <c:v>43164</c:v>
                </c:pt>
                <c:pt idx="2092">
                  <c:v>43161</c:v>
                </c:pt>
                <c:pt idx="2093">
                  <c:v>43160</c:v>
                </c:pt>
                <c:pt idx="2094">
                  <c:v>43159</c:v>
                </c:pt>
                <c:pt idx="2095">
                  <c:v>43158</c:v>
                </c:pt>
                <c:pt idx="2096">
                  <c:v>43157</c:v>
                </c:pt>
                <c:pt idx="2097">
                  <c:v>43154</c:v>
                </c:pt>
                <c:pt idx="2098">
                  <c:v>43153</c:v>
                </c:pt>
                <c:pt idx="2099">
                  <c:v>43152</c:v>
                </c:pt>
                <c:pt idx="2100">
                  <c:v>43151</c:v>
                </c:pt>
                <c:pt idx="2101">
                  <c:v>43150</c:v>
                </c:pt>
                <c:pt idx="2102">
                  <c:v>43147</c:v>
                </c:pt>
                <c:pt idx="2103">
                  <c:v>43146</c:v>
                </c:pt>
                <c:pt idx="2104">
                  <c:v>43145</c:v>
                </c:pt>
                <c:pt idx="2105">
                  <c:v>43144</c:v>
                </c:pt>
                <c:pt idx="2106">
                  <c:v>43140</c:v>
                </c:pt>
                <c:pt idx="2107">
                  <c:v>43139</c:v>
                </c:pt>
                <c:pt idx="2108">
                  <c:v>43138</c:v>
                </c:pt>
                <c:pt idx="2109">
                  <c:v>43137</c:v>
                </c:pt>
                <c:pt idx="2110">
                  <c:v>43136</c:v>
                </c:pt>
                <c:pt idx="2111">
                  <c:v>43133</c:v>
                </c:pt>
                <c:pt idx="2112">
                  <c:v>43132</c:v>
                </c:pt>
                <c:pt idx="2113">
                  <c:v>43131</c:v>
                </c:pt>
                <c:pt idx="2114">
                  <c:v>43130</c:v>
                </c:pt>
                <c:pt idx="2115">
                  <c:v>43129</c:v>
                </c:pt>
                <c:pt idx="2116">
                  <c:v>43126</c:v>
                </c:pt>
                <c:pt idx="2117">
                  <c:v>43125</c:v>
                </c:pt>
                <c:pt idx="2118">
                  <c:v>43124</c:v>
                </c:pt>
                <c:pt idx="2119">
                  <c:v>43123</c:v>
                </c:pt>
                <c:pt idx="2120">
                  <c:v>43122</c:v>
                </c:pt>
                <c:pt idx="2121">
                  <c:v>43119</c:v>
                </c:pt>
                <c:pt idx="2122">
                  <c:v>43118</c:v>
                </c:pt>
                <c:pt idx="2123">
                  <c:v>43117</c:v>
                </c:pt>
                <c:pt idx="2124">
                  <c:v>43116</c:v>
                </c:pt>
                <c:pt idx="2125">
                  <c:v>43115</c:v>
                </c:pt>
                <c:pt idx="2126">
                  <c:v>43112</c:v>
                </c:pt>
                <c:pt idx="2127">
                  <c:v>43111</c:v>
                </c:pt>
                <c:pt idx="2128">
                  <c:v>43110</c:v>
                </c:pt>
                <c:pt idx="2129">
                  <c:v>43109</c:v>
                </c:pt>
                <c:pt idx="2130">
                  <c:v>43105</c:v>
                </c:pt>
                <c:pt idx="2131">
                  <c:v>43104</c:v>
                </c:pt>
                <c:pt idx="2132">
                  <c:v>43098</c:v>
                </c:pt>
                <c:pt idx="2133">
                  <c:v>43097</c:v>
                </c:pt>
                <c:pt idx="2134">
                  <c:v>43096</c:v>
                </c:pt>
                <c:pt idx="2135">
                  <c:v>43095</c:v>
                </c:pt>
                <c:pt idx="2136">
                  <c:v>43094</c:v>
                </c:pt>
                <c:pt idx="2137">
                  <c:v>43091</c:v>
                </c:pt>
                <c:pt idx="2138">
                  <c:v>43090</c:v>
                </c:pt>
                <c:pt idx="2139">
                  <c:v>43089</c:v>
                </c:pt>
                <c:pt idx="2140">
                  <c:v>43088</c:v>
                </c:pt>
                <c:pt idx="2141">
                  <c:v>43087</c:v>
                </c:pt>
                <c:pt idx="2142">
                  <c:v>43084</c:v>
                </c:pt>
                <c:pt idx="2143">
                  <c:v>43083</c:v>
                </c:pt>
                <c:pt idx="2144">
                  <c:v>43082</c:v>
                </c:pt>
                <c:pt idx="2145">
                  <c:v>43081</c:v>
                </c:pt>
                <c:pt idx="2146">
                  <c:v>43080</c:v>
                </c:pt>
                <c:pt idx="2147">
                  <c:v>43077</c:v>
                </c:pt>
                <c:pt idx="2148">
                  <c:v>43076</c:v>
                </c:pt>
                <c:pt idx="2149">
                  <c:v>43075</c:v>
                </c:pt>
                <c:pt idx="2150">
                  <c:v>43074</c:v>
                </c:pt>
                <c:pt idx="2151">
                  <c:v>43073</c:v>
                </c:pt>
                <c:pt idx="2152">
                  <c:v>43070</c:v>
                </c:pt>
                <c:pt idx="2153">
                  <c:v>43069</c:v>
                </c:pt>
                <c:pt idx="2154">
                  <c:v>43068</c:v>
                </c:pt>
                <c:pt idx="2155">
                  <c:v>43067</c:v>
                </c:pt>
                <c:pt idx="2156">
                  <c:v>43066</c:v>
                </c:pt>
                <c:pt idx="2157">
                  <c:v>43063</c:v>
                </c:pt>
                <c:pt idx="2158">
                  <c:v>43061</c:v>
                </c:pt>
                <c:pt idx="2159">
                  <c:v>43060</c:v>
                </c:pt>
                <c:pt idx="2160">
                  <c:v>43059</c:v>
                </c:pt>
                <c:pt idx="2161">
                  <c:v>43056</c:v>
                </c:pt>
                <c:pt idx="2162">
                  <c:v>43055</c:v>
                </c:pt>
                <c:pt idx="2163">
                  <c:v>43054</c:v>
                </c:pt>
                <c:pt idx="2164">
                  <c:v>43053</c:v>
                </c:pt>
                <c:pt idx="2165">
                  <c:v>43052</c:v>
                </c:pt>
                <c:pt idx="2166">
                  <c:v>43049</c:v>
                </c:pt>
                <c:pt idx="2167">
                  <c:v>43048</c:v>
                </c:pt>
                <c:pt idx="2168">
                  <c:v>43047</c:v>
                </c:pt>
                <c:pt idx="2169">
                  <c:v>43046</c:v>
                </c:pt>
                <c:pt idx="2170">
                  <c:v>43045</c:v>
                </c:pt>
                <c:pt idx="2171">
                  <c:v>43041</c:v>
                </c:pt>
                <c:pt idx="2172">
                  <c:v>43040</c:v>
                </c:pt>
                <c:pt idx="2173">
                  <c:v>43039</c:v>
                </c:pt>
                <c:pt idx="2174">
                  <c:v>43038</c:v>
                </c:pt>
                <c:pt idx="2175">
                  <c:v>43035</c:v>
                </c:pt>
                <c:pt idx="2176">
                  <c:v>43034</c:v>
                </c:pt>
                <c:pt idx="2177">
                  <c:v>43033</c:v>
                </c:pt>
                <c:pt idx="2178">
                  <c:v>43032</c:v>
                </c:pt>
                <c:pt idx="2179">
                  <c:v>43031</c:v>
                </c:pt>
                <c:pt idx="2180">
                  <c:v>43028</c:v>
                </c:pt>
                <c:pt idx="2181">
                  <c:v>43027</c:v>
                </c:pt>
                <c:pt idx="2182">
                  <c:v>43026</c:v>
                </c:pt>
                <c:pt idx="2183">
                  <c:v>43025</c:v>
                </c:pt>
                <c:pt idx="2184">
                  <c:v>43024</c:v>
                </c:pt>
                <c:pt idx="2185">
                  <c:v>43021</c:v>
                </c:pt>
                <c:pt idx="2186">
                  <c:v>43020</c:v>
                </c:pt>
                <c:pt idx="2187">
                  <c:v>43019</c:v>
                </c:pt>
                <c:pt idx="2188">
                  <c:v>43018</c:v>
                </c:pt>
                <c:pt idx="2189">
                  <c:v>43014</c:v>
                </c:pt>
                <c:pt idx="2190">
                  <c:v>43013</c:v>
                </c:pt>
                <c:pt idx="2191">
                  <c:v>43012</c:v>
                </c:pt>
                <c:pt idx="2192">
                  <c:v>43011</c:v>
                </c:pt>
                <c:pt idx="2193">
                  <c:v>43010</c:v>
                </c:pt>
                <c:pt idx="2194">
                  <c:v>43007</c:v>
                </c:pt>
                <c:pt idx="2195">
                  <c:v>43006</c:v>
                </c:pt>
                <c:pt idx="2196">
                  <c:v>43005</c:v>
                </c:pt>
                <c:pt idx="2197">
                  <c:v>43004</c:v>
                </c:pt>
                <c:pt idx="2198">
                  <c:v>43003</c:v>
                </c:pt>
                <c:pt idx="2199">
                  <c:v>43000</c:v>
                </c:pt>
                <c:pt idx="2200">
                  <c:v>42999</c:v>
                </c:pt>
                <c:pt idx="2201">
                  <c:v>42998</c:v>
                </c:pt>
                <c:pt idx="2202">
                  <c:v>42997</c:v>
                </c:pt>
                <c:pt idx="2203">
                  <c:v>42993</c:v>
                </c:pt>
                <c:pt idx="2204">
                  <c:v>42992</c:v>
                </c:pt>
                <c:pt idx="2205">
                  <c:v>42991</c:v>
                </c:pt>
                <c:pt idx="2206">
                  <c:v>42990</c:v>
                </c:pt>
                <c:pt idx="2207">
                  <c:v>42989</c:v>
                </c:pt>
                <c:pt idx="2208">
                  <c:v>42986</c:v>
                </c:pt>
                <c:pt idx="2209">
                  <c:v>42985</c:v>
                </c:pt>
                <c:pt idx="2210">
                  <c:v>42984</c:v>
                </c:pt>
                <c:pt idx="2211">
                  <c:v>42983</c:v>
                </c:pt>
                <c:pt idx="2212">
                  <c:v>42982</c:v>
                </c:pt>
                <c:pt idx="2213">
                  <c:v>42979</c:v>
                </c:pt>
                <c:pt idx="2214">
                  <c:v>42978</c:v>
                </c:pt>
                <c:pt idx="2215">
                  <c:v>42977</c:v>
                </c:pt>
                <c:pt idx="2216">
                  <c:v>42976</c:v>
                </c:pt>
                <c:pt idx="2217">
                  <c:v>42975</c:v>
                </c:pt>
                <c:pt idx="2218">
                  <c:v>42972</c:v>
                </c:pt>
                <c:pt idx="2219">
                  <c:v>42971</c:v>
                </c:pt>
                <c:pt idx="2220">
                  <c:v>42970</c:v>
                </c:pt>
                <c:pt idx="2221">
                  <c:v>42969</c:v>
                </c:pt>
                <c:pt idx="2222">
                  <c:v>42968</c:v>
                </c:pt>
                <c:pt idx="2223">
                  <c:v>42965</c:v>
                </c:pt>
                <c:pt idx="2224">
                  <c:v>42964</c:v>
                </c:pt>
                <c:pt idx="2225">
                  <c:v>42963</c:v>
                </c:pt>
                <c:pt idx="2226">
                  <c:v>42962</c:v>
                </c:pt>
                <c:pt idx="2227">
                  <c:v>42961</c:v>
                </c:pt>
                <c:pt idx="2228">
                  <c:v>42957</c:v>
                </c:pt>
                <c:pt idx="2229">
                  <c:v>42956</c:v>
                </c:pt>
                <c:pt idx="2230">
                  <c:v>42955</c:v>
                </c:pt>
                <c:pt idx="2231">
                  <c:v>42954</c:v>
                </c:pt>
                <c:pt idx="2232">
                  <c:v>42951</c:v>
                </c:pt>
                <c:pt idx="2233">
                  <c:v>42950</c:v>
                </c:pt>
                <c:pt idx="2234">
                  <c:v>42949</c:v>
                </c:pt>
                <c:pt idx="2235">
                  <c:v>42948</c:v>
                </c:pt>
                <c:pt idx="2236">
                  <c:v>42947</c:v>
                </c:pt>
                <c:pt idx="2237">
                  <c:v>42944</c:v>
                </c:pt>
                <c:pt idx="2238">
                  <c:v>42943</c:v>
                </c:pt>
                <c:pt idx="2239">
                  <c:v>42942</c:v>
                </c:pt>
                <c:pt idx="2240">
                  <c:v>42941</c:v>
                </c:pt>
                <c:pt idx="2241">
                  <c:v>42940</c:v>
                </c:pt>
                <c:pt idx="2242">
                  <c:v>42937</c:v>
                </c:pt>
                <c:pt idx="2243">
                  <c:v>42936</c:v>
                </c:pt>
                <c:pt idx="2244">
                  <c:v>42935</c:v>
                </c:pt>
                <c:pt idx="2245">
                  <c:v>42934</c:v>
                </c:pt>
                <c:pt idx="2246">
                  <c:v>42930</c:v>
                </c:pt>
                <c:pt idx="2247">
                  <c:v>42929</c:v>
                </c:pt>
                <c:pt idx="2248">
                  <c:v>42928</c:v>
                </c:pt>
                <c:pt idx="2249">
                  <c:v>42927</c:v>
                </c:pt>
                <c:pt idx="2250">
                  <c:v>42926</c:v>
                </c:pt>
                <c:pt idx="2251">
                  <c:v>42923</c:v>
                </c:pt>
                <c:pt idx="2252">
                  <c:v>42922</c:v>
                </c:pt>
                <c:pt idx="2253">
                  <c:v>42921</c:v>
                </c:pt>
                <c:pt idx="2254">
                  <c:v>42920</c:v>
                </c:pt>
                <c:pt idx="2255">
                  <c:v>42919</c:v>
                </c:pt>
                <c:pt idx="2256">
                  <c:v>42916</c:v>
                </c:pt>
                <c:pt idx="2257">
                  <c:v>42915</c:v>
                </c:pt>
                <c:pt idx="2258">
                  <c:v>42914</c:v>
                </c:pt>
                <c:pt idx="2259">
                  <c:v>42913</c:v>
                </c:pt>
                <c:pt idx="2260">
                  <c:v>42912</c:v>
                </c:pt>
                <c:pt idx="2261">
                  <c:v>42909</c:v>
                </c:pt>
                <c:pt idx="2262">
                  <c:v>42908</c:v>
                </c:pt>
                <c:pt idx="2263">
                  <c:v>42907</c:v>
                </c:pt>
                <c:pt idx="2264">
                  <c:v>42906</c:v>
                </c:pt>
                <c:pt idx="2265">
                  <c:v>42905</c:v>
                </c:pt>
                <c:pt idx="2266">
                  <c:v>42902</c:v>
                </c:pt>
                <c:pt idx="2267">
                  <c:v>42901</c:v>
                </c:pt>
                <c:pt idx="2268">
                  <c:v>42900</c:v>
                </c:pt>
                <c:pt idx="2269">
                  <c:v>42899</c:v>
                </c:pt>
                <c:pt idx="2270">
                  <c:v>42898</c:v>
                </c:pt>
                <c:pt idx="2271">
                  <c:v>42895</c:v>
                </c:pt>
                <c:pt idx="2272">
                  <c:v>42894</c:v>
                </c:pt>
                <c:pt idx="2273">
                  <c:v>42893</c:v>
                </c:pt>
                <c:pt idx="2274">
                  <c:v>42892</c:v>
                </c:pt>
                <c:pt idx="2275">
                  <c:v>42891</c:v>
                </c:pt>
                <c:pt idx="2276">
                  <c:v>42888</c:v>
                </c:pt>
                <c:pt idx="2277">
                  <c:v>42887</c:v>
                </c:pt>
                <c:pt idx="2278">
                  <c:v>42886</c:v>
                </c:pt>
                <c:pt idx="2279">
                  <c:v>42885</c:v>
                </c:pt>
                <c:pt idx="2280">
                  <c:v>42884</c:v>
                </c:pt>
                <c:pt idx="2281">
                  <c:v>42881</c:v>
                </c:pt>
                <c:pt idx="2282">
                  <c:v>42880</c:v>
                </c:pt>
                <c:pt idx="2283">
                  <c:v>42879</c:v>
                </c:pt>
                <c:pt idx="2284">
                  <c:v>42878</c:v>
                </c:pt>
                <c:pt idx="2285">
                  <c:v>42877</c:v>
                </c:pt>
                <c:pt idx="2286">
                  <c:v>42874</c:v>
                </c:pt>
                <c:pt idx="2287">
                  <c:v>42873</c:v>
                </c:pt>
                <c:pt idx="2288">
                  <c:v>42872</c:v>
                </c:pt>
                <c:pt idx="2289">
                  <c:v>42871</c:v>
                </c:pt>
                <c:pt idx="2290">
                  <c:v>42870</c:v>
                </c:pt>
                <c:pt idx="2291">
                  <c:v>42867</c:v>
                </c:pt>
                <c:pt idx="2292">
                  <c:v>42866</c:v>
                </c:pt>
                <c:pt idx="2293">
                  <c:v>42865</c:v>
                </c:pt>
                <c:pt idx="2294">
                  <c:v>42864</c:v>
                </c:pt>
                <c:pt idx="2295">
                  <c:v>42863</c:v>
                </c:pt>
                <c:pt idx="2296">
                  <c:v>42857</c:v>
                </c:pt>
                <c:pt idx="2297">
                  <c:v>42856</c:v>
                </c:pt>
                <c:pt idx="2298">
                  <c:v>42853</c:v>
                </c:pt>
                <c:pt idx="2299">
                  <c:v>42852</c:v>
                </c:pt>
                <c:pt idx="2300">
                  <c:v>42851</c:v>
                </c:pt>
                <c:pt idx="2301">
                  <c:v>42850</c:v>
                </c:pt>
                <c:pt idx="2302">
                  <c:v>42849</c:v>
                </c:pt>
                <c:pt idx="2303">
                  <c:v>42846</c:v>
                </c:pt>
                <c:pt idx="2304">
                  <c:v>42845</c:v>
                </c:pt>
                <c:pt idx="2305">
                  <c:v>42844</c:v>
                </c:pt>
                <c:pt idx="2306">
                  <c:v>42843</c:v>
                </c:pt>
                <c:pt idx="2307">
                  <c:v>42842</c:v>
                </c:pt>
                <c:pt idx="2308">
                  <c:v>42839</c:v>
                </c:pt>
                <c:pt idx="2309">
                  <c:v>42838</c:v>
                </c:pt>
                <c:pt idx="2310">
                  <c:v>42837</c:v>
                </c:pt>
                <c:pt idx="2311">
                  <c:v>42836</c:v>
                </c:pt>
                <c:pt idx="2312">
                  <c:v>42835</c:v>
                </c:pt>
                <c:pt idx="2313">
                  <c:v>42832</c:v>
                </c:pt>
                <c:pt idx="2314">
                  <c:v>42831</c:v>
                </c:pt>
                <c:pt idx="2315">
                  <c:v>42830</c:v>
                </c:pt>
                <c:pt idx="2316">
                  <c:v>42829</c:v>
                </c:pt>
                <c:pt idx="2317">
                  <c:v>42828</c:v>
                </c:pt>
                <c:pt idx="2318">
                  <c:v>42825</c:v>
                </c:pt>
                <c:pt idx="2319">
                  <c:v>42824</c:v>
                </c:pt>
                <c:pt idx="2320">
                  <c:v>42823</c:v>
                </c:pt>
                <c:pt idx="2321">
                  <c:v>42822</c:v>
                </c:pt>
                <c:pt idx="2322">
                  <c:v>42821</c:v>
                </c:pt>
                <c:pt idx="2323">
                  <c:v>42818</c:v>
                </c:pt>
                <c:pt idx="2324">
                  <c:v>42817</c:v>
                </c:pt>
                <c:pt idx="2325">
                  <c:v>42816</c:v>
                </c:pt>
                <c:pt idx="2326">
                  <c:v>42815</c:v>
                </c:pt>
                <c:pt idx="2327">
                  <c:v>42811</c:v>
                </c:pt>
                <c:pt idx="2328">
                  <c:v>42810</c:v>
                </c:pt>
                <c:pt idx="2329">
                  <c:v>42809</c:v>
                </c:pt>
                <c:pt idx="2330">
                  <c:v>42808</c:v>
                </c:pt>
                <c:pt idx="2331">
                  <c:v>42807</c:v>
                </c:pt>
                <c:pt idx="2332">
                  <c:v>42804</c:v>
                </c:pt>
                <c:pt idx="2333">
                  <c:v>42803</c:v>
                </c:pt>
                <c:pt idx="2334">
                  <c:v>42802</c:v>
                </c:pt>
                <c:pt idx="2335">
                  <c:v>42801</c:v>
                </c:pt>
                <c:pt idx="2336">
                  <c:v>42800</c:v>
                </c:pt>
                <c:pt idx="2337">
                  <c:v>42797</c:v>
                </c:pt>
                <c:pt idx="2338">
                  <c:v>42796</c:v>
                </c:pt>
                <c:pt idx="2339">
                  <c:v>42795</c:v>
                </c:pt>
                <c:pt idx="2340">
                  <c:v>42794</c:v>
                </c:pt>
                <c:pt idx="2341">
                  <c:v>42793</c:v>
                </c:pt>
                <c:pt idx="2342">
                  <c:v>42790</c:v>
                </c:pt>
                <c:pt idx="2343">
                  <c:v>42789</c:v>
                </c:pt>
                <c:pt idx="2344">
                  <c:v>42788</c:v>
                </c:pt>
                <c:pt idx="2345">
                  <c:v>42787</c:v>
                </c:pt>
                <c:pt idx="2346">
                  <c:v>42786</c:v>
                </c:pt>
                <c:pt idx="2347">
                  <c:v>42783</c:v>
                </c:pt>
                <c:pt idx="2348">
                  <c:v>42782</c:v>
                </c:pt>
                <c:pt idx="2349">
                  <c:v>42781</c:v>
                </c:pt>
                <c:pt idx="2350">
                  <c:v>42780</c:v>
                </c:pt>
                <c:pt idx="2351">
                  <c:v>42779</c:v>
                </c:pt>
                <c:pt idx="2352">
                  <c:v>42776</c:v>
                </c:pt>
                <c:pt idx="2353">
                  <c:v>42775</c:v>
                </c:pt>
                <c:pt idx="2354">
                  <c:v>42774</c:v>
                </c:pt>
                <c:pt idx="2355">
                  <c:v>42773</c:v>
                </c:pt>
                <c:pt idx="2356">
                  <c:v>42772</c:v>
                </c:pt>
                <c:pt idx="2357">
                  <c:v>42769</c:v>
                </c:pt>
                <c:pt idx="2358">
                  <c:v>42768</c:v>
                </c:pt>
                <c:pt idx="2359">
                  <c:v>42767</c:v>
                </c:pt>
                <c:pt idx="2360">
                  <c:v>42766</c:v>
                </c:pt>
                <c:pt idx="2361">
                  <c:v>42765</c:v>
                </c:pt>
                <c:pt idx="2362">
                  <c:v>42762</c:v>
                </c:pt>
                <c:pt idx="2363">
                  <c:v>42761</c:v>
                </c:pt>
                <c:pt idx="2364">
                  <c:v>42760</c:v>
                </c:pt>
                <c:pt idx="2365">
                  <c:v>42759</c:v>
                </c:pt>
                <c:pt idx="2366">
                  <c:v>42758</c:v>
                </c:pt>
                <c:pt idx="2367">
                  <c:v>42755</c:v>
                </c:pt>
                <c:pt idx="2368">
                  <c:v>42754</c:v>
                </c:pt>
                <c:pt idx="2369">
                  <c:v>42753</c:v>
                </c:pt>
                <c:pt idx="2370">
                  <c:v>42752</c:v>
                </c:pt>
                <c:pt idx="2371">
                  <c:v>42751</c:v>
                </c:pt>
                <c:pt idx="2372">
                  <c:v>42748</c:v>
                </c:pt>
                <c:pt idx="2373">
                  <c:v>42747</c:v>
                </c:pt>
                <c:pt idx="2374">
                  <c:v>42746</c:v>
                </c:pt>
                <c:pt idx="2375">
                  <c:v>42745</c:v>
                </c:pt>
                <c:pt idx="2376">
                  <c:v>42741</c:v>
                </c:pt>
                <c:pt idx="2377">
                  <c:v>42740</c:v>
                </c:pt>
                <c:pt idx="2378">
                  <c:v>42739</c:v>
                </c:pt>
                <c:pt idx="2379">
                  <c:v>42734</c:v>
                </c:pt>
                <c:pt idx="2380">
                  <c:v>42733</c:v>
                </c:pt>
                <c:pt idx="2381">
                  <c:v>42732</c:v>
                </c:pt>
                <c:pt idx="2382">
                  <c:v>42731</c:v>
                </c:pt>
                <c:pt idx="2383">
                  <c:v>42730</c:v>
                </c:pt>
                <c:pt idx="2384">
                  <c:v>42726</c:v>
                </c:pt>
                <c:pt idx="2385">
                  <c:v>42725</c:v>
                </c:pt>
                <c:pt idx="2386">
                  <c:v>42724</c:v>
                </c:pt>
                <c:pt idx="2387">
                  <c:v>42723</c:v>
                </c:pt>
                <c:pt idx="2388">
                  <c:v>42720</c:v>
                </c:pt>
                <c:pt idx="2389">
                  <c:v>42719</c:v>
                </c:pt>
                <c:pt idx="2390">
                  <c:v>42718</c:v>
                </c:pt>
                <c:pt idx="2391">
                  <c:v>42717</c:v>
                </c:pt>
                <c:pt idx="2392">
                  <c:v>42716</c:v>
                </c:pt>
                <c:pt idx="2393">
                  <c:v>42713</c:v>
                </c:pt>
                <c:pt idx="2394">
                  <c:v>42712</c:v>
                </c:pt>
                <c:pt idx="2395">
                  <c:v>42711</c:v>
                </c:pt>
                <c:pt idx="2396">
                  <c:v>42710</c:v>
                </c:pt>
                <c:pt idx="2397">
                  <c:v>42709</c:v>
                </c:pt>
                <c:pt idx="2398">
                  <c:v>42706</c:v>
                </c:pt>
                <c:pt idx="2399">
                  <c:v>42705</c:v>
                </c:pt>
                <c:pt idx="2400">
                  <c:v>42704</c:v>
                </c:pt>
                <c:pt idx="2401">
                  <c:v>42703</c:v>
                </c:pt>
                <c:pt idx="2402">
                  <c:v>42702</c:v>
                </c:pt>
                <c:pt idx="2403">
                  <c:v>42699</c:v>
                </c:pt>
                <c:pt idx="2404">
                  <c:v>42698</c:v>
                </c:pt>
                <c:pt idx="2405">
                  <c:v>42696</c:v>
                </c:pt>
                <c:pt idx="2406">
                  <c:v>42695</c:v>
                </c:pt>
                <c:pt idx="2407">
                  <c:v>42692</c:v>
                </c:pt>
                <c:pt idx="2408">
                  <c:v>42691</c:v>
                </c:pt>
                <c:pt idx="2409">
                  <c:v>42690</c:v>
                </c:pt>
                <c:pt idx="2410">
                  <c:v>42689</c:v>
                </c:pt>
                <c:pt idx="2411">
                  <c:v>42688</c:v>
                </c:pt>
                <c:pt idx="2412">
                  <c:v>42685</c:v>
                </c:pt>
                <c:pt idx="2413">
                  <c:v>42684</c:v>
                </c:pt>
                <c:pt idx="2414">
                  <c:v>42683</c:v>
                </c:pt>
                <c:pt idx="2415">
                  <c:v>42682</c:v>
                </c:pt>
                <c:pt idx="2416">
                  <c:v>42681</c:v>
                </c:pt>
                <c:pt idx="2417">
                  <c:v>42678</c:v>
                </c:pt>
                <c:pt idx="2418">
                  <c:v>42676</c:v>
                </c:pt>
                <c:pt idx="2419">
                  <c:v>42675</c:v>
                </c:pt>
                <c:pt idx="2420">
                  <c:v>42674</c:v>
                </c:pt>
                <c:pt idx="2421">
                  <c:v>42671</c:v>
                </c:pt>
                <c:pt idx="2422">
                  <c:v>42670</c:v>
                </c:pt>
                <c:pt idx="2423">
                  <c:v>42669</c:v>
                </c:pt>
                <c:pt idx="2424">
                  <c:v>42668</c:v>
                </c:pt>
                <c:pt idx="2425">
                  <c:v>42667</c:v>
                </c:pt>
                <c:pt idx="2426">
                  <c:v>42664</c:v>
                </c:pt>
                <c:pt idx="2427">
                  <c:v>42663</c:v>
                </c:pt>
                <c:pt idx="2428">
                  <c:v>42662</c:v>
                </c:pt>
                <c:pt idx="2429">
                  <c:v>42661</c:v>
                </c:pt>
                <c:pt idx="2430">
                  <c:v>42660</c:v>
                </c:pt>
                <c:pt idx="2431">
                  <c:v>42657</c:v>
                </c:pt>
                <c:pt idx="2432">
                  <c:v>42656</c:v>
                </c:pt>
                <c:pt idx="2433">
                  <c:v>42655</c:v>
                </c:pt>
                <c:pt idx="2434">
                  <c:v>42654</c:v>
                </c:pt>
                <c:pt idx="2435">
                  <c:v>42650</c:v>
                </c:pt>
                <c:pt idx="2436">
                  <c:v>42649</c:v>
                </c:pt>
                <c:pt idx="2437">
                  <c:v>42648</c:v>
                </c:pt>
                <c:pt idx="2438">
                  <c:v>42647</c:v>
                </c:pt>
                <c:pt idx="2439">
                  <c:v>42646</c:v>
                </c:pt>
                <c:pt idx="2440">
                  <c:v>42643</c:v>
                </c:pt>
                <c:pt idx="2441">
                  <c:v>42642</c:v>
                </c:pt>
                <c:pt idx="2442">
                  <c:v>42641</c:v>
                </c:pt>
                <c:pt idx="2443">
                  <c:v>42640</c:v>
                </c:pt>
                <c:pt idx="2444">
                  <c:v>42639</c:v>
                </c:pt>
                <c:pt idx="2445">
                  <c:v>42636</c:v>
                </c:pt>
                <c:pt idx="2446">
                  <c:v>42634</c:v>
                </c:pt>
                <c:pt idx="2447">
                  <c:v>42633</c:v>
                </c:pt>
                <c:pt idx="2448">
                  <c:v>42629</c:v>
                </c:pt>
                <c:pt idx="2449">
                  <c:v>42628</c:v>
                </c:pt>
                <c:pt idx="2450">
                  <c:v>42627</c:v>
                </c:pt>
                <c:pt idx="2451">
                  <c:v>42626</c:v>
                </c:pt>
                <c:pt idx="2452">
                  <c:v>42625</c:v>
                </c:pt>
                <c:pt idx="2453">
                  <c:v>42622</c:v>
                </c:pt>
                <c:pt idx="2454">
                  <c:v>42621</c:v>
                </c:pt>
                <c:pt idx="2455">
                  <c:v>42620</c:v>
                </c:pt>
                <c:pt idx="2456">
                  <c:v>42619</c:v>
                </c:pt>
                <c:pt idx="2457">
                  <c:v>42618</c:v>
                </c:pt>
                <c:pt idx="2458">
                  <c:v>42615</c:v>
                </c:pt>
                <c:pt idx="2459">
                  <c:v>42614</c:v>
                </c:pt>
                <c:pt idx="2460">
                  <c:v>42613</c:v>
                </c:pt>
                <c:pt idx="2461">
                  <c:v>42612</c:v>
                </c:pt>
                <c:pt idx="2462">
                  <c:v>42611</c:v>
                </c:pt>
                <c:pt idx="2463">
                  <c:v>42608</c:v>
                </c:pt>
                <c:pt idx="2464">
                  <c:v>42607</c:v>
                </c:pt>
                <c:pt idx="2465">
                  <c:v>42606</c:v>
                </c:pt>
                <c:pt idx="2466">
                  <c:v>42605</c:v>
                </c:pt>
                <c:pt idx="2467">
                  <c:v>42604</c:v>
                </c:pt>
                <c:pt idx="2468">
                  <c:v>42601</c:v>
                </c:pt>
                <c:pt idx="2469">
                  <c:v>42600</c:v>
                </c:pt>
                <c:pt idx="2470">
                  <c:v>42599</c:v>
                </c:pt>
                <c:pt idx="2471">
                  <c:v>42598</c:v>
                </c:pt>
                <c:pt idx="2472">
                  <c:v>42597</c:v>
                </c:pt>
                <c:pt idx="2473">
                  <c:v>42594</c:v>
                </c:pt>
                <c:pt idx="2474">
                  <c:v>42592</c:v>
                </c:pt>
                <c:pt idx="2475">
                  <c:v>42591</c:v>
                </c:pt>
                <c:pt idx="2476">
                  <c:v>42590</c:v>
                </c:pt>
                <c:pt idx="2477">
                  <c:v>42587</c:v>
                </c:pt>
                <c:pt idx="2478">
                  <c:v>42586</c:v>
                </c:pt>
                <c:pt idx="2479">
                  <c:v>42585</c:v>
                </c:pt>
                <c:pt idx="2480">
                  <c:v>42584</c:v>
                </c:pt>
                <c:pt idx="2481">
                  <c:v>42583</c:v>
                </c:pt>
                <c:pt idx="2482">
                  <c:v>42580</c:v>
                </c:pt>
                <c:pt idx="2483">
                  <c:v>42579</c:v>
                </c:pt>
                <c:pt idx="2484">
                  <c:v>42578</c:v>
                </c:pt>
                <c:pt idx="2485">
                  <c:v>42577</c:v>
                </c:pt>
                <c:pt idx="2486">
                  <c:v>42576</c:v>
                </c:pt>
                <c:pt idx="2487">
                  <c:v>42573</c:v>
                </c:pt>
                <c:pt idx="2488">
                  <c:v>42572</c:v>
                </c:pt>
                <c:pt idx="2489">
                  <c:v>42571</c:v>
                </c:pt>
                <c:pt idx="2490">
                  <c:v>42570</c:v>
                </c:pt>
                <c:pt idx="2491">
                  <c:v>42566</c:v>
                </c:pt>
                <c:pt idx="2492">
                  <c:v>42565</c:v>
                </c:pt>
                <c:pt idx="2493">
                  <c:v>42564</c:v>
                </c:pt>
                <c:pt idx="2494">
                  <c:v>42563</c:v>
                </c:pt>
                <c:pt idx="2495">
                  <c:v>42562</c:v>
                </c:pt>
                <c:pt idx="2496">
                  <c:v>42559</c:v>
                </c:pt>
                <c:pt idx="2497">
                  <c:v>42558</c:v>
                </c:pt>
                <c:pt idx="2498">
                  <c:v>42557</c:v>
                </c:pt>
                <c:pt idx="2499">
                  <c:v>42556</c:v>
                </c:pt>
                <c:pt idx="2500">
                  <c:v>42555</c:v>
                </c:pt>
                <c:pt idx="2501">
                  <c:v>42552</c:v>
                </c:pt>
                <c:pt idx="2502">
                  <c:v>42551</c:v>
                </c:pt>
                <c:pt idx="2503">
                  <c:v>42550</c:v>
                </c:pt>
                <c:pt idx="2504">
                  <c:v>42549</c:v>
                </c:pt>
                <c:pt idx="2505">
                  <c:v>42548</c:v>
                </c:pt>
                <c:pt idx="2506">
                  <c:v>42545</c:v>
                </c:pt>
                <c:pt idx="2507">
                  <c:v>42544</c:v>
                </c:pt>
                <c:pt idx="2508">
                  <c:v>42543</c:v>
                </c:pt>
                <c:pt idx="2509">
                  <c:v>42542</c:v>
                </c:pt>
                <c:pt idx="2510">
                  <c:v>42541</c:v>
                </c:pt>
                <c:pt idx="2511">
                  <c:v>42538</c:v>
                </c:pt>
                <c:pt idx="2512">
                  <c:v>42537</c:v>
                </c:pt>
                <c:pt idx="2513">
                  <c:v>42536</c:v>
                </c:pt>
                <c:pt idx="2514">
                  <c:v>42535</c:v>
                </c:pt>
                <c:pt idx="2515">
                  <c:v>42534</c:v>
                </c:pt>
                <c:pt idx="2516">
                  <c:v>42531</c:v>
                </c:pt>
                <c:pt idx="2517">
                  <c:v>42530</c:v>
                </c:pt>
                <c:pt idx="2518">
                  <c:v>42529</c:v>
                </c:pt>
                <c:pt idx="2519">
                  <c:v>42528</c:v>
                </c:pt>
                <c:pt idx="2520">
                  <c:v>42527</c:v>
                </c:pt>
                <c:pt idx="2521">
                  <c:v>42524</c:v>
                </c:pt>
                <c:pt idx="2522">
                  <c:v>42523</c:v>
                </c:pt>
                <c:pt idx="2523">
                  <c:v>42522</c:v>
                </c:pt>
                <c:pt idx="2524">
                  <c:v>42521</c:v>
                </c:pt>
                <c:pt idx="2525">
                  <c:v>42520</c:v>
                </c:pt>
                <c:pt idx="2526">
                  <c:v>42517</c:v>
                </c:pt>
                <c:pt idx="2527">
                  <c:v>42516</c:v>
                </c:pt>
                <c:pt idx="2528">
                  <c:v>42515</c:v>
                </c:pt>
                <c:pt idx="2529">
                  <c:v>42514</c:v>
                </c:pt>
                <c:pt idx="2530">
                  <c:v>42513</c:v>
                </c:pt>
                <c:pt idx="2531">
                  <c:v>42510</c:v>
                </c:pt>
                <c:pt idx="2532">
                  <c:v>42509</c:v>
                </c:pt>
                <c:pt idx="2533">
                  <c:v>42508</c:v>
                </c:pt>
                <c:pt idx="2534">
                  <c:v>42507</c:v>
                </c:pt>
                <c:pt idx="2535">
                  <c:v>42506</c:v>
                </c:pt>
                <c:pt idx="2536">
                  <c:v>42503</c:v>
                </c:pt>
                <c:pt idx="2537">
                  <c:v>42502</c:v>
                </c:pt>
                <c:pt idx="2538">
                  <c:v>42501</c:v>
                </c:pt>
                <c:pt idx="2539">
                  <c:v>42500</c:v>
                </c:pt>
                <c:pt idx="2540">
                  <c:v>42499</c:v>
                </c:pt>
                <c:pt idx="2541">
                  <c:v>42496</c:v>
                </c:pt>
                <c:pt idx="2542">
                  <c:v>42492</c:v>
                </c:pt>
                <c:pt idx="2543">
                  <c:v>42488</c:v>
                </c:pt>
                <c:pt idx="2544">
                  <c:v>42487</c:v>
                </c:pt>
                <c:pt idx="2545">
                  <c:v>42486</c:v>
                </c:pt>
                <c:pt idx="2546">
                  <c:v>42485</c:v>
                </c:pt>
                <c:pt idx="2547">
                  <c:v>42482</c:v>
                </c:pt>
                <c:pt idx="2548">
                  <c:v>42481</c:v>
                </c:pt>
                <c:pt idx="2549">
                  <c:v>42480</c:v>
                </c:pt>
                <c:pt idx="2550">
                  <c:v>42479</c:v>
                </c:pt>
                <c:pt idx="2551">
                  <c:v>42478</c:v>
                </c:pt>
                <c:pt idx="2552">
                  <c:v>42475</c:v>
                </c:pt>
                <c:pt idx="2553">
                  <c:v>42474</c:v>
                </c:pt>
                <c:pt idx="2554">
                  <c:v>42473</c:v>
                </c:pt>
                <c:pt idx="2555">
                  <c:v>42472</c:v>
                </c:pt>
                <c:pt idx="2556">
                  <c:v>42471</c:v>
                </c:pt>
                <c:pt idx="2557">
                  <c:v>42468</c:v>
                </c:pt>
                <c:pt idx="2558">
                  <c:v>42467</c:v>
                </c:pt>
                <c:pt idx="2559">
                  <c:v>42466</c:v>
                </c:pt>
                <c:pt idx="2560">
                  <c:v>42465</c:v>
                </c:pt>
                <c:pt idx="2561">
                  <c:v>42464</c:v>
                </c:pt>
                <c:pt idx="2562">
                  <c:v>42461</c:v>
                </c:pt>
                <c:pt idx="2563">
                  <c:v>42460</c:v>
                </c:pt>
                <c:pt idx="2564">
                  <c:v>42459</c:v>
                </c:pt>
                <c:pt idx="2565">
                  <c:v>42458</c:v>
                </c:pt>
                <c:pt idx="2566">
                  <c:v>42457</c:v>
                </c:pt>
                <c:pt idx="2567">
                  <c:v>42454</c:v>
                </c:pt>
                <c:pt idx="2568">
                  <c:v>42453</c:v>
                </c:pt>
                <c:pt idx="2569">
                  <c:v>42452</c:v>
                </c:pt>
                <c:pt idx="2570">
                  <c:v>42451</c:v>
                </c:pt>
                <c:pt idx="2571">
                  <c:v>42447</c:v>
                </c:pt>
                <c:pt idx="2572">
                  <c:v>42446</c:v>
                </c:pt>
                <c:pt idx="2573">
                  <c:v>42445</c:v>
                </c:pt>
                <c:pt idx="2574">
                  <c:v>42444</c:v>
                </c:pt>
                <c:pt idx="2575">
                  <c:v>42443</c:v>
                </c:pt>
                <c:pt idx="2576">
                  <c:v>42440</c:v>
                </c:pt>
                <c:pt idx="2577">
                  <c:v>42439</c:v>
                </c:pt>
                <c:pt idx="2578">
                  <c:v>42438</c:v>
                </c:pt>
                <c:pt idx="2579">
                  <c:v>42437</c:v>
                </c:pt>
                <c:pt idx="2580">
                  <c:v>42436</c:v>
                </c:pt>
                <c:pt idx="2581">
                  <c:v>42433</c:v>
                </c:pt>
                <c:pt idx="2582">
                  <c:v>42432</c:v>
                </c:pt>
                <c:pt idx="2583">
                  <c:v>42431</c:v>
                </c:pt>
                <c:pt idx="2584">
                  <c:v>42430</c:v>
                </c:pt>
                <c:pt idx="2585">
                  <c:v>42429</c:v>
                </c:pt>
                <c:pt idx="2586">
                  <c:v>42426</c:v>
                </c:pt>
                <c:pt idx="2587">
                  <c:v>42425</c:v>
                </c:pt>
                <c:pt idx="2588">
                  <c:v>42424</c:v>
                </c:pt>
                <c:pt idx="2589">
                  <c:v>42423</c:v>
                </c:pt>
                <c:pt idx="2590">
                  <c:v>42422</c:v>
                </c:pt>
                <c:pt idx="2591">
                  <c:v>42419</c:v>
                </c:pt>
                <c:pt idx="2592">
                  <c:v>42418</c:v>
                </c:pt>
                <c:pt idx="2593">
                  <c:v>42417</c:v>
                </c:pt>
                <c:pt idx="2594">
                  <c:v>42416</c:v>
                </c:pt>
                <c:pt idx="2595">
                  <c:v>42415</c:v>
                </c:pt>
                <c:pt idx="2596">
                  <c:v>42412</c:v>
                </c:pt>
                <c:pt idx="2597">
                  <c:v>42410</c:v>
                </c:pt>
                <c:pt idx="2598">
                  <c:v>42409</c:v>
                </c:pt>
                <c:pt idx="2599">
                  <c:v>42408</c:v>
                </c:pt>
                <c:pt idx="2600">
                  <c:v>42405</c:v>
                </c:pt>
                <c:pt idx="2601">
                  <c:v>42404</c:v>
                </c:pt>
                <c:pt idx="2602">
                  <c:v>42403</c:v>
                </c:pt>
                <c:pt idx="2603">
                  <c:v>42402</c:v>
                </c:pt>
                <c:pt idx="2604">
                  <c:v>42401</c:v>
                </c:pt>
                <c:pt idx="2605">
                  <c:v>42398</c:v>
                </c:pt>
                <c:pt idx="2606">
                  <c:v>42397</c:v>
                </c:pt>
                <c:pt idx="2607">
                  <c:v>42396</c:v>
                </c:pt>
                <c:pt idx="2608">
                  <c:v>42395</c:v>
                </c:pt>
                <c:pt idx="2609">
                  <c:v>42394</c:v>
                </c:pt>
                <c:pt idx="2610">
                  <c:v>42391</c:v>
                </c:pt>
                <c:pt idx="2611">
                  <c:v>42390</c:v>
                </c:pt>
                <c:pt idx="2612">
                  <c:v>42389</c:v>
                </c:pt>
                <c:pt idx="2613">
                  <c:v>42388</c:v>
                </c:pt>
                <c:pt idx="2614">
                  <c:v>42387</c:v>
                </c:pt>
                <c:pt idx="2615">
                  <c:v>42384</c:v>
                </c:pt>
                <c:pt idx="2616">
                  <c:v>42383</c:v>
                </c:pt>
                <c:pt idx="2617">
                  <c:v>42382</c:v>
                </c:pt>
                <c:pt idx="2618">
                  <c:v>42381</c:v>
                </c:pt>
                <c:pt idx="2619">
                  <c:v>42377</c:v>
                </c:pt>
                <c:pt idx="2620">
                  <c:v>42376</c:v>
                </c:pt>
                <c:pt idx="2621">
                  <c:v>42375</c:v>
                </c:pt>
                <c:pt idx="2622">
                  <c:v>42374</c:v>
                </c:pt>
                <c:pt idx="2623">
                  <c:v>42373</c:v>
                </c:pt>
                <c:pt idx="2624">
                  <c:v>42368</c:v>
                </c:pt>
                <c:pt idx="2625">
                  <c:v>42367</c:v>
                </c:pt>
                <c:pt idx="2626">
                  <c:v>42366</c:v>
                </c:pt>
                <c:pt idx="2627">
                  <c:v>42363</c:v>
                </c:pt>
                <c:pt idx="2628">
                  <c:v>42362</c:v>
                </c:pt>
                <c:pt idx="2629">
                  <c:v>42360</c:v>
                </c:pt>
                <c:pt idx="2630">
                  <c:v>42359</c:v>
                </c:pt>
                <c:pt idx="2631">
                  <c:v>42356</c:v>
                </c:pt>
                <c:pt idx="2632">
                  <c:v>42355</c:v>
                </c:pt>
                <c:pt idx="2633">
                  <c:v>42354</c:v>
                </c:pt>
                <c:pt idx="2634">
                  <c:v>42353</c:v>
                </c:pt>
                <c:pt idx="2635">
                  <c:v>42352</c:v>
                </c:pt>
                <c:pt idx="2636">
                  <c:v>42349</c:v>
                </c:pt>
                <c:pt idx="2637">
                  <c:v>42348</c:v>
                </c:pt>
                <c:pt idx="2638">
                  <c:v>42347</c:v>
                </c:pt>
                <c:pt idx="2639">
                  <c:v>42346</c:v>
                </c:pt>
                <c:pt idx="2640">
                  <c:v>42345</c:v>
                </c:pt>
                <c:pt idx="2641">
                  <c:v>42342</c:v>
                </c:pt>
                <c:pt idx="2642">
                  <c:v>42341</c:v>
                </c:pt>
                <c:pt idx="2643">
                  <c:v>42340</c:v>
                </c:pt>
                <c:pt idx="2644">
                  <c:v>42339</c:v>
                </c:pt>
                <c:pt idx="2645">
                  <c:v>42338</c:v>
                </c:pt>
                <c:pt idx="2646">
                  <c:v>42335</c:v>
                </c:pt>
                <c:pt idx="2647">
                  <c:v>42334</c:v>
                </c:pt>
                <c:pt idx="2648">
                  <c:v>42333</c:v>
                </c:pt>
                <c:pt idx="2649">
                  <c:v>42332</c:v>
                </c:pt>
                <c:pt idx="2650">
                  <c:v>42328</c:v>
                </c:pt>
                <c:pt idx="2651">
                  <c:v>42327</c:v>
                </c:pt>
                <c:pt idx="2652">
                  <c:v>42326</c:v>
                </c:pt>
                <c:pt idx="2653">
                  <c:v>42325</c:v>
                </c:pt>
                <c:pt idx="2654">
                  <c:v>42324</c:v>
                </c:pt>
                <c:pt idx="2655">
                  <c:v>42321</c:v>
                </c:pt>
                <c:pt idx="2656">
                  <c:v>42320</c:v>
                </c:pt>
                <c:pt idx="2657">
                  <c:v>42319</c:v>
                </c:pt>
                <c:pt idx="2658">
                  <c:v>42318</c:v>
                </c:pt>
                <c:pt idx="2659">
                  <c:v>42317</c:v>
                </c:pt>
                <c:pt idx="2660">
                  <c:v>42314</c:v>
                </c:pt>
                <c:pt idx="2661">
                  <c:v>42313</c:v>
                </c:pt>
                <c:pt idx="2662">
                  <c:v>42312</c:v>
                </c:pt>
                <c:pt idx="2663">
                  <c:v>42310</c:v>
                </c:pt>
                <c:pt idx="2664">
                  <c:v>42307</c:v>
                </c:pt>
                <c:pt idx="2665">
                  <c:v>42306</c:v>
                </c:pt>
                <c:pt idx="2666">
                  <c:v>42305</c:v>
                </c:pt>
                <c:pt idx="2667">
                  <c:v>42304</c:v>
                </c:pt>
                <c:pt idx="2668">
                  <c:v>42303</c:v>
                </c:pt>
                <c:pt idx="2669">
                  <c:v>42300</c:v>
                </c:pt>
                <c:pt idx="2670">
                  <c:v>42299</c:v>
                </c:pt>
                <c:pt idx="2671">
                  <c:v>42298</c:v>
                </c:pt>
                <c:pt idx="2672">
                  <c:v>42297</c:v>
                </c:pt>
                <c:pt idx="2673">
                  <c:v>42296</c:v>
                </c:pt>
                <c:pt idx="2674">
                  <c:v>42293</c:v>
                </c:pt>
                <c:pt idx="2675">
                  <c:v>42292</c:v>
                </c:pt>
                <c:pt idx="2676">
                  <c:v>42291</c:v>
                </c:pt>
                <c:pt idx="2677">
                  <c:v>42290</c:v>
                </c:pt>
                <c:pt idx="2678">
                  <c:v>42286</c:v>
                </c:pt>
                <c:pt idx="2679">
                  <c:v>42285</c:v>
                </c:pt>
                <c:pt idx="2680">
                  <c:v>42284</c:v>
                </c:pt>
                <c:pt idx="2681">
                  <c:v>42283</c:v>
                </c:pt>
                <c:pt idx="2682">
                  <c:v>42282</c:v>
                </c:pt>
                <c:pt idx="2683">
                  <c:v>42279</c:v>
                </c:pt>
                <c:pt idx="2684">
                  <c:v>42278</c:v>
                </c:pt>
                <c:pt idx="2685">
                  <c:v>42277</c:v>
                </c:pt>
                <c:pt idx="2686">
                  <c:v>42276</c:v>
                </c:pt>
                <c:pt idx="2687">
                  <c:v>42275</c:v>
                </c:pt>
                <c:pt idx="2688">
                  <c:v>42272</c:v>
                </c:pt>
                <c:pt idx="2689">
                  <c:v>42271</c:v>
                </c:pt>
                <c:pt idx="2690">
                  <c:v>42265</c:v>
                </c:pt>
                <c:pt idx="2691">
                  <c:v>42264</c:v>
                </c:pt>
                <c:pt idx="2692">
                  <c:v>42263</c:v>
                </c:pt>
                <c:pt idx="2693">
                  <c:v>42262</c:v>
                </c:pt>
                <c:pt idx="2694">
                  <c:v>42261</c:v>
                </c:pt>
                <c:pt idx="2695">
                  <c:v>42258</c:v>
                </c:pt>
                <c:pt idx="2696">
                  <c:v>42257</c:v>
                </c:pt>
                <c:pt idx="2697">
                  <c:v>42256</c:v>
                </c:pt>
                <c:pt idx="2698">
                  <c:v>42255</c:v>
                </c:pt>
                <c:pt idx="2699">
                  <c:v>42254</c:v>
                </c:pt>
                <c:pt idx="2700">
                  <c:v>42251</c:v>
                </c:pt>
                <c:pt idx="2701">
                  <c:v>42250</c:v>
                </c:pt>
                <c:pt idx="2702">
                  <c:v>42249</c:v>
                </c:pt>
                <c:pt idx="2703">
                  <c:v>42248</c:v>
                </c:pt>
                <c:pt idx="2704">
                  <c:v>42247</c:v>
                </c:pt>
                <c:pt idx="2705">
                  <c:v>42244</c:v>
                </c:pt>
                <c:pt idx="2706">
                  <c:v>42243</c:v>
                </c:pt>
                <c:pt idx="2707">
                  <c:v>42242</c:v>
                </c:pt>
                <c:pt idx="2708">
                  <c:v>42241</c:v>
                </c:pt>
                <c:pt idx="2709">
                  <c:v>42240</c:v>
                </c:pt>
                <c:pt idx="2710">
                  <c:v>42237</c:v>
                </c:pt>
                <c:pt idx="2711">
                  <c:v>42236</c:v>
                </c:pt>
                <c:pt idx="2712">
                  <c:v>42235</c:v>
                </c:pt>
                <c:pt idx="2713">
                  <c:v>42234</c:v>
                </c:pt>
                <c:pt idx="2714">
                  <c:v>42233</c:v>
                </c:pt>
                <c:pt idx="2715">
                  <c:v>42230</c:v>
                </c:pt>
                <c:pt idx="2716">
                  <c:v>42229</c:v>
                </c:pt>
                <c:pt idx="2717">
                  <c:v>42228</c:v>
                </c:pt>
                <c:pt idx="2718">
                  <c:v>42227</c:v>
                </c:pt>
                <c:pt idx="2719">
                  <c:v>42226</c:v>
                </c:pt>
                <c:pt idx="2720">
                  <c:v>42223</c:v>
                </c:pt>
                <c:pt idx="2721">
                  <c:v>42222</c:v>
                </c:pt>
                <c:pt idx="2722">
                  <c:v>42221</c:v>
                </c:pt>
                <c:pt idx="2723">
                  <c:v>42220</c:v>
                </c:pt>
                <c:pt idx="2724">
                  <c:v>42219</c:v>
                </c:pt>
                <c:pt idx="2725">
                  <c:v>42216</c:v>
                </c:pt>
                <c:pt idx="2726">
                  <c:v>42215</c:v>
                </c:pt>
                <c:pt idx="2727">
                  <c:v>42214</c:v>
                </c:pt>
                <c:pt idx="2728">
                  <c:v>42213</c:v>
                </c:pt>
                <c:pt idx="2729">
                  <c:v>42212</c:v>
                </c:pt>
                <c:pt idx="2730">
                  <c:v>42209</c:v>
                </c:pt>
                <c:pt idx="2731">
                  <c:v>42208</c:v>
                </c:pt>
                <c:pt idx="2732">
                  <c:v>42207</c:v>
                </c:pt>
                <c:pt idx="2733">
                  <c:v>42206</c:v>
                </c:pt>
                <c:pt idx="2734">
                  <c:v>42202</c:v>
                </c:pt>
                <c:pt idx="2735">
                  <c:v>42201</c:v>
                </c:pt>
                <c:pt idx="2736">
                  <c:v>42200</c:v>
                </c:pt>
                <c:pt idx="2737">
                  <c:v>42199</c:v>
                </c:pt>
                <c:pt idx="2738">
                  <c:v>42198</c:v>
                </c:pt>
                <c:pt idx="2739">
                  <c:v>42195</c:v>
                </c:pt>
                <c:pt idx="2740">
                  <c:v>42194</c:v>
                </c:pt>
                <c:pt idx="2741">
                  <c:v>42193</c:v>
                </c:pt>
                <c:pt idx="2742">
                  <c:v>42192</c:v>
                </c:pt>
                <c:pt idx="2743">
                  <c:v>42191</c:v>
                </c:pt>
                <c:pt idx="2744">
                  <c:v>42188</c:v>
                </c:pt>
                <c:pt idx="2745">
                  <c:v>42187</c:v>
                </c:pt>
                <c:pt idx="2746">
                  <c:v>42186</c:v>
                </c:pt>
                <c:pt idx="2747">
                  <c:v>42185</c:v>
                </c:pt>
                <c:pt idx="2748">
                  <c:v>42184</c:v>
                </c:pt>
                <c:pt idx="2749">
                  <c:v>42181</c:v>
                </c:pt>
                <c:pt idx="2750">
                  <c:v>42180</c:v>
                </c:pt>
                <c:pt idx="2751">
                  <c:v>42179</c:v>
                </c:pt>
                <c:pt idx="2752">
                  <c:v>42178</c:v>
                </c:pt>
                <c:pt idx="2753">
                  <c:v>42177</c:v>
                </c:pt>
                <c:pt idx="2754">
                  <c:v>42174</c:v>
                </c:pt>
                <c:pt idx="2755">
                  <c:v>42173</c:v>
                </c:pt>
                <c:pt idx="2756">
                  <c:v>42172</c:v>
                </c:pt>
                <c:pt idx="2757">
                  <c:v>42171</c:v>
                </c:pt>
                <c:pt idx="2758">
                  <c:v>42170</c:v>
                </c:pt>
                <c:pt idx="2759">
                  <c:v>42167</c:v>
                </c:pt>
                <c:pt idx="2760">
                  <c:v>42166</c:v>
                </c:pt>
                <c:pt idx="2761">
                  <c:v>42165</c:v>
                </c:pt>
                <c:pt idx="2762">
                  <c:v>42164</c:v>
                </c:pt>
                <c:pt idx="2763">
                  <c:v>42163</c:v>
                </c:pt>
                <c:pt idx="2764">
                  <c:v>42160</c:v>
                </c:pt>
                <c:pt idx="2765">
                  <c:v>42159</c:v>
                </c:pt>
                <c:pt idx="2766">
                  <c:v>42158</c:v>
                </c:pt>
                <c:pt idx="2767">
                  <c:v>42157</c:v>
                </c:pt>
                <c:pt idx="2768">
                  <c:v>42156</c:v>
                </c:pt>
                <c:pt idx="2769">
                  <c:v>42153</c:v>
                </c:pt>
                <c:pt idx="2770">
                  <c:v>42152</c:v>
                </c:pt>
                <c:pt idx="2771">
                  <c:v>42151</c:v>
                </c:pt>
                <c:pt idx="2772">
                  <c:v>42150</c:v>
                </c:pt>
                <c:pt idx="2773">
                  <c:v>42149</c:v>
                </c:pt>
                <c:pt idx="2774">
                  <c:v>42146</c:v>
                </c:pt>
                <c:pt idx="2775">
                  <c:v>42145</c:v>
                </c:pt>
                <c:pt idx="2776">
                  <c:v>42144</c:v>
                </c:pt>
                <c:pt idx="2777">
                  <c:v>42143</c:v>
                </c:pt>
                <c:pt idx="2778">
                  <c:v>42142</c:v>
                </c:pt>
                <c:pt idx="2779">
                  <c:v>42139</c:v>
                </c:pt>
                <c:pt idx="2780">
                  <c:v>42138</c:v>
                </c:pt>
                <c:pt idx="2781">
                  <c:v>42137</c:v>
                </c:pt>
                <c:pt idx="2782">
                  <c:v>42136</c:v>
                </c:pt>
                <c:pt idx="2783">
                  <c:v>42135</c:v>
                </c:pt>
                <c:pt idx="2784">
                  <c:v>42132</c:v>
                </c:pt>
                <c:pt idx="2785">
                  <c:v>42131</c:v>
                </c:pt>
                <c:pt idx="2786">
                  <c:v>42125</c:v>
                </c:pt>
                <c:pt idx="2787">
                  <c:v>42124</c:v>
                </c:pt>
                <c:pt idx="2788">
                  <c:v>42122</c:v>
                </c:pt>
                <c:pt idx="2789">
                  <c:v>42121</c:v>
                </c:pt>
                <c:pt idx="2790">
                  <c:v>42118</c:v>
                </c:pt>
                <c:pt idx="2791">
                  <c:v>42117</c:v>
                </c:pt>
                <c:pt idx="2792">
                  <c:v>42116</c:v>
                </c:pt>
                <c:pt idx="2793">
                  <c:v>42115</c:v>
                </c:pt>
                <c:pt idx="2794">
                  <c:v>42114</c:v>
                </c:pt>
                <c:pt idx="2795">
                  <c:v>42111</c:v>
                </c:pt>
                <c:pt idx="2796">
                  <c:v>42110</c:v>
                </c:pt>
                <c:pt idx="2797">
                  <c:v>42109</c:v>
                </c:pt>
                <c:pt idx="2798">
                  <c:v>42108</c:v>
                </c:pt>
                <c:pt idx="2799">
                  <c:v>42107</c:v>
                </c:pt>
                <c:pt idx="2800">
                  <c:v>42104</c:v>
                </c:pt>
                <c:pt idx="2801">
                  <c:v>42103</c:v>
                </c:pt>
                <c:pt idx="2802">
                  <c:v>42102</c:v>
                </c:pt>
                <c:pt idx="2803">
                  <c:v>42101</c:v>
                </c:pt>
                <c:pt idx="2804">
                  <c:v>42100</c:v>
                </c:pt>
                <c:pt idx="2805">
                  <c:v>42097</c:v>
                </c:pt>
                <c:pt idx="2806">
                  <c:v>42096</c:v>
                </c:pt>
                <c:pt idx="2807">
                  <c:v>42095</c:v>
                </c:pt>
                <c:pt idx="2808">
                  <c:v>42094</c:v>
                </c:pt>
                <c:pt idx="2809">
                  <c:v>42093</c:v>
                </c:pt>
                <c:pt idx="2810">
                  <c:v>42090</c:v>
                </c:pt>
                <c:pt idx="2811">
                  <c:v>42089</c:v>
                </c:pt>
                <c:pt idx="2812">
                  <c:v>42088</c:v>
                </c:pt>
                <c:pt idx="2813">
                  <c:v>42087</c:v>
                </c:pt>
                <c:pt idx="2814">
                  <c:v>42086</c:v>
                </c:pt>
                <c:pt idx="2815">
                  <c:v>42083</c:v>
                </c:pt>
                <c:pt idx="2816">
                  <c:v>42082</c:v>
                </c:pt>
                <c:pt idx="2817">
                  <c:v>42081</c:v>
                </c:pt>
                <c:pt idx="2818">
                  <c:v>42080</c:v>
                </c:pt>
                <c:pt idx="2819">
                  <c:v>42079</c:v>
                </c:pt>
                <c:pt idx="2820">
                  <c:v>42076</c:v>
                </c:pt>
                <c:pt idx="2821">
                  <c:v>42075</c:v>
                </c:pt>
                <c:pt idx="2822">
                  <c:v>42074</c:v>
                </c:pt>
                <c:pt idx="2823">
                  <c:v>42073</c:v>
                </c:pt>
                <c:pt idx="2824">
                  <c:v>42072</c:v>
                </c:pt>
                <c:pt idx="2825">
                  <c:v>42069</c:v>
                </c:pt>
                <c:pt idx="2826">
                  <c:v>42068</c:v>
                </c:pt>
                <c:pt idx="2827">
                  <c:v>42067</c:v>
                </c:pt>
                <c:pt idx="2828">
                  <c:v>42066</c:v>
                </c:pt>
                <c:pt idx="2829">
                  <c:v>42065</c:v>
                </c:pt>
                <c:pt idx="2830">
                  <c:v>42062</c:v>
                </c:pt>
                <c:pt idx="2831">
                  <c:v>42061</c:v>
                </c:pt>
                <c:pt idx="2832">
                  <c:v>42060</c:v>
                </c:pt>
                <c:pt idx="2833">
                  <c:v>42059</c:v>
                </c:pt>
                <c:pt idx="2834">
                  <c:v>42058</c:v>
                </c:pt>
                <c:pt idx="2835">
                  <c:v>42055</c:v>
                </c:pt>
                <c:pt idx="2836">
                  <c:v>42054</c:v>
                </c:pt>
                <c:pt idx="2837">
                  <c:v>42053</c:v>
                </c:pt>
                <c:pt idx="2838">
                  <c:v>42052</c:v>
                </c:pt>
                <c:pt idx="2839">
                  <c:v>42051</c:v>
                </c:pt>
                <c:pt idx="2840">
                  <c:v>42048</c:v>
                </c:pt>
                <c:pt idx="2841">
                  <c:v>42047</c:v>
                </c:pt>
                <c:pt idx="2842">
                  <c:v>42045</c:v>
                </c:pt>
                <c:pt idx="2843">
                  <c:v>42044</c:v>
                </c:pt>
                <c:pt idx="2844">
                  <c:v>42041</c:v>
                </c:pt>
                <c:pt idx="2845">
                  <c:v>42040</c:v>
                </c:pt>
                <c:pt idx="2846">
                  <c:v>42039</c:v>
                </c:pt>
                <c:pt idx="2847">
                  <c:v>42038</c:v>
                </c:pt>
                <c:pt idx="2848">
                  <c:v>42037</c:v>
                </c:pt>
                <c:pt idx="2849">
                  <c:v>42034</c:v>
                </c:pt>
                <c:pt idx="2850">
                  <c:v>42033</c:v>
                </c:pt>
                <c:pt idx="2851">
                  <c:v>42032</c:v>
                </c:pt>
                <c:pt idx="2852">
                  <c:v>42031</c:v>
                </c:pt>
                <c:pt idx="2853">
                  <c:v>42030</c:v>
                </c:pt>
                <c:pt idx="2854">
                  <c:v>42027</c:v>
                </c:pt>
                <c:pt idx="2855">
                  <c:v>42026</c:v>
                </c:pt>
                <c:pt idx="2856">
                  <c:v>42025</c:v>
                </c:pt>
                <c:pt idx="2857">
                  <c:v>42024</c:v>
                </c:pt>
                <c:pt idx="2858">
                  <c:v>42023</c:v>
                </c:pt>
                <c:pt idx="2859">
                  <c:v>42020</c:v>
                </c:pt>
                <c:pt idx="2860">
                  <c:v>42019</c:v>
                </c:pt>
                <c:pt idx="2861">
                  <c:v>42018</c:v>
                </c:pt>
                <c:pt idx="2862">
                  <c:v>42017</c:v>
                </c:pt>
                <c:pt idx="2863">
                  <c:v>42013</c:v>
                </c:pt>
                <c:pt idx="2864">
                  <c:v>42012</c:v>
                </c:pt>
                <c:pt idx="2865">
                  <c:v>42011</c:v>
                </c:pt>
                <c:pt idx="2866">
                  <c:v>42010</c:v>
                </c:pt>
                <c:pt idx="2867">
                  <c:v>42009</c:v>
                </c:pt>
                <c:pt idx="2868">
                  <c:v>42003</c:v>
                </c:pt>
                <c:pt idx="2869">
                  <c:v>42002</c:v>
                </c:pt>
                <c:pt idx="2870">
                  <c:v>41999</c:v>
                </c:pt>
                <c:pt idx="2871">
                  <c:v>41998</c:v>
                </c:pt>
                <c:pt idx="2872">
                  <c:v>41997</c:v>
                </c:pt>
                <c:pt idx="2873">
                  <c:v>41995</c:v>
                </c:pt>
                <c:pt idx="2874">
                  <c:v>41992</c:v>
                </c:pt>
                <c:pt idx="2875">
                  <c:v>41991</c:v>
                </c:pt>
                <c:pt idx="2876">
                  <c:v>41990</c:v>
                </c:pt>
                <c:pt idx="2877">
                  <c:v>41989</c:v>
                </c:pt>
                <c:pt idx="2878">
                  <c:v>41988</c:v>
                </c:pt>
                <c:pt idx="2879">
                  <c:v>41985</c:v>
                </c:pt>
                <c:pt idx="2880">
                  <c:v>41984</c:v>
                </c:pt>
                <c:pt idx="2881">
                  <c:v>41983</c:v>
                </c:pt>
                <c:pt idx="2882">
                  <c:v>41982</c:v>
                </c:pt>
                <c:pt idx="2883">
                  <c:v>41981</c:v>
                </c:pt>
                <c:pt idx="2884">
                  <c:v>41978</c:v>
                </c:pt>
                <c:pt idx="2885">
                  <c:v>41977</c:v>
                </c:pt>
                <c:pt idx="2886">
                  <c:v>41976</c:v>
                </c:pt>
                <c:pt idx="2887">
                  <c:v>41975</c:v>
                </c:pt>
                <c:pt idx="2888">
                  <c:v>41974</c:v>
                </c:pt>
                <c:pt idx="2889">
                  <c:v>41971</c:v>
                </c:pt>
                <c:pt idx="2890">
                  <c:v>41970</c:v>
                </c:pt>
                <c:pt idx="2891">
                  <c:v>41969</c:v>
                </c:pt>
                <c:pt idx="2892">
                  <c:v>41968</c:v>
                </c:pt>
                <c:pt idx="2893">
                  <c:v>41964</c:v>
                </c:pt>
                <c:pt idx="2894">
                  <c:v>41963</c:v>
                </c:pt>
                <c:pt idx="2895">
                  <c:v>41962</c:v>
                </c:pt>
                <c:pt idx="2896">
                  <c:v>41961</c:v>
                </c:pt>
                <c:pt idx="2897">
                  <c:v>41960</c:v>
                </c:pt>
                <c:pt idx="2898">
                  <c:v>41957</c:v>
                </c:pt>
                <c:pt idx="2899">
                  <c:v>41956</c:v>
                </c:pt>
                <c:pt idx="2900">
                  <c:v>41955</c:v>
                </c:pt>
                <c:pt idx="2901">
                  <c:v>41954</c:v>
                </c:pt>
                <c:pt idx="2902">
                  <c:v>41953</c:v>
                </c:pt>
                <c:pt idx="2903">
                  <c:v>41950</c:v>
                </c:pt>
                <c:pt idx="2904">
                  <c:v>41949</c:v>
                </c:pt>
                <c:pt idx="2905">
                  <c:v>41948</c:v>
                </c:pt>
                <c:pt idx="2906">
                  <c:v>41947</c:v>
                </c:pt>
                <c:pt idx="2907">
                  <c:v>41943</c:v>
                </c:pt>
                <c:pt idx="2908">
                  <c:v>41942</c:v>
                </c:pt>
                <c:pt idx="2909">
                  <c:v>41941</c:v>
                </c:pt>
                <c:pt idx="2910">
                  <c:v>41940</c:v>
                </c:pt>
                <c:pt idx="2911">
                  <c:v>41939</c:v>
                </c:pt>
                <c:pt idx="2912">
                  <c:v>41936</c:v>
                </c:pt>
                <c:pt idx="2913">
                  <c:v>41935</c:v>
                </c:pt>
                <c:pt idx="2914">
                  <c:v>41934</c:v>
                </c:pt>
                <c:pt idx="2915">
                  <c:v>41933</c:v>
                </c:pt>
                <c:pt idx="2916">
                  <c:v>41932</c:v>
                </c:pt>
                <c:pt idx="2917">
                  <c:v>41929</c:v>
                </c:pt>
                <c:pt idx="2918">
                  <c:v>41928</c:v>
                </c:pt>
                <c:pt idx="2919">
                  <c:v>41927</c:v>
                </c:pt>
                <c:pt idx="2920">
                  <c:v>41926</c:v>
                </c:pt>
                <c:pt idx="2921">
                  <c:v>41922</c:v>
                </c:pt>
                <c:pt idx="2922">
                  <c:v>41921</c:v>
                </c:pt>
                <c:pt idx="2923">
                  <c:v>41920</c:v>
                </c:pt>
                <c:pt idx="2924">
                  <c:v>41919</c:v>
                </c:pt>
                <c:pt idx="2925">
                  <c:v>41918</c:v>
                </c:pt>
                <c:pt idx="2926">
                  <c:v>41915</c:v>
                </c:pt>
                <c:pt idx="2927">
                  <c:v>41914</c:v>
                </c:pt>
                <c:pt idx="2928">
                  <c:v>41913</c:v>
                </c:pt>
                <c:pt idx="2929">
                  <c:v>41912</c:v>
                </c:pt>
                <c:pt idx="2930">
                  <c:v>41911</c:v>
                </c:pt>
                <c:pt idx="2931">
                  <c:v>41908</c:v>
                </c:pt>
                <c:pt idx="2932">
                  <c:v>41907</c:v>
                </c:pt>
                <c:pt idx="2933">
                  <c:v>41906</c:v>
                </c:pt>
                <c:pt idx="2934">
                  <c:v>41904</c:v>
                </c:pt>
                <c:pt idx="2935">
                  <c:v>41901</c:v>
                </c:pt>
                <c:pt idx="2936">
                  <c:v>41900</c:v>
                </c:pt>
                <c:pt idx="2937">
                  <c:v>41899</c:v>
                </c:pt>
                <c:pt idx="2938">
                  <c:v>41898</c:v>
                </c:pt>
                <c:pt idx="2939">
                  <c:v>41894</c:v>
                </c:pt>
                <c:pt idx="2940">
                  <c:v>41893</c:v>
                </c:pt>
                <c:pt idx="2941">
                  <c:v>41892</c:v>
                </c:pt>
                <c:pt idx="2942">
                  <c:v>41891</c:v>
                </c:pt>
                <c:pt idx="2943">
                  <c:v>41890</c:v>
                </c:pt>
                <c:pt idx="2944">
                  <c:v>41887</c:v>
                </c:pt>
                <c:pt idx="2945">
                  <c:v>41886</c:v>
                </c:pt>
                <c:pt idx="2946">
                  <c:v>41885</c:v>
                </c:pt>
                <c:pt idx="2947">
                  <c:v>41884</c:v>
                </c:pt>
                <c:pt idx="2948">
                  <c:v>41883</c:v>
                </c:pt>
                <c:pt idx="2949">
                  <c:v>41880</c:v>
                </c:pt>
                <c:pt idx="2950">
                  <c:v>41879</c:v>
                </c:pt>
                <c:pt idx="2951">
                  <c:v>41878</c:v>
                </c:pt>
                <c:pt idx="2952">
                  <c:v>41877</c:v>
                </c:pt>
                <c:pt idx="2953">
                  <c:v>41876</c:v>
                </c:pt>
                <c:pt idx="2954">
                  <c:v>41873</c:v>
                </c:pt>
                <c:pt idx="2955">
                  <c:v>41872</c:v>
                </c:pt>
                <c:pt idx="2956">
                  <c:v>41871</c:v>
                </c:pt>
                <c:pt idx="2957">
                  <c:v>41870</c:v>
                </c:pt>
                <c:pt idx="2958">
                  <c:v>41869</c:v>
                </c:pt>
                <c:pt idx="2959">
                  <c:v>41866</c:v>
                </c:pt>
                <c:pt idx="2960">
                  <c:v>41865</c:v>
                </c:pt>
                <c:pt idx="2961">
                  <c:v>41864</c:v>
                </c:pt>
                <c:pt idx="2962">
                  <c:v>41863</c:v>
                </c:pt>
                <c:pt idx="2963">
                  <c:v>41862</c:v>
                </c:pt>
                <c:pt idx="2964">
                  <c:v>41859</c:v>
                </c:pt>
                <c:pt idx="2965">
                  <c:v>41858</c:v>
                </c:pt>
                <c:pt idx="2966">
                  <c:v>41857</c:v>
                </c:pt>
                <c:pt idx="2967">
                  <c:v>41856</c:v>
                </c:pt>
                <c:pt idx="2968">
                  <c:v>41855</c:v>
                </c:pt>
                <c:pt idx="2969">
                  <c:v>41852</c:v>
                </c:pt>
                <c:pt idx="2970">
                  <c:v>41851</c:v>
                </c:pt>
                <c:pt idx="2971">
                  <c:v>41850</c:v>
                </c:pt>
                <c:pt idx="2972">
                  <c:v>41849</c:v>
                </c:pt>
                <c:pt idx="2973">
                  <c:v>41848</c:v>
                </c:pt>
                <c:pt idx="2974">
                  <c:v>41845</c:v>
                </c:pt>
                <c:pt idx="2975">
                  <c:v>41844</c:v>
                </c:pt>
                <c:pt idx="2976">
                  <c:v>41843</c:v>
                </c:pt>
                <c:pt idx="2977">
                  <c:v>41842</c:v>
                </c:pt>
                <c:pt idx="2978">
                  <c:v>41838</c:v>
                </c:pt>
                <c:pt idx="2979">
                  <c:v>41837</c:v>
                </c:pt>
                <c:pt idx="2980">
                  <c:v>41836</c:v>
                </c:pt>
                <c:pt idx="2981">
                  <c:v>41835</c:v>
                </c:pt>
                <c:pt idx="2982">
                  <c:v>41834</c:v>
                </c:pt>
                <c:pt idx="2983">
                  <c:v>41831</c:v>
                </c:pt>
                <c:pt idx="2984">
                  <c:v>41830</c:v>
                </c:pt>
                <c:pt idx="2985">
                  <c:v>41829</c:v>
                </c:pt>
                <c:pt idx="2986">
                  <c:v>41828</c:v>
                </c:pt>
                <c:pt idx="2987">
                  <c:v>41827</c:v>
                </c:pt>
                <c:pt idx="2988">
                  <c:v>41824</c:v>
                </c:pt>
                <c:pt idx="2989">
                  <c:v>41823</c:v>
                </c:pt>
                <c:pt idx="2990">
                  <c:v>41822</c:v>
                </c:pt>
                <c:pt idx="2991">
                  <c:v>41821</c:v>
                </c:pt>
                <c:pt idx="2992">
                  <c:v>41820</c:v>
                </c:pt>
                <c:pt idx="2993">
                  <c:v>41817</c:v>
                </c:pt>
                <c:pt idx="2994">
                  <c:v>41816</c:v>
                </c:pt>
                <c:pt idx="2995">
                  <c:v>41815</c:v>
                </c:pt>
                <c:pt idx="2996">
                  <c:v>41814</c:v>
                </c:pt>
                <c:pt idx="2997">
                  <c:v>41813</c:v>
                </c:pt>
                <c:pt idx="2998">
                  <c:v>41810</c:v>
                </c:pt>
                <c:pt idx="2999">
                  <c:v>41809</c:v>
                </c:pt>
                <c:pt idx="3000">
                  <c:v>41808</c:v>
                </c:pt>
                <c:pt idx="3001">
                  <c:v>41807</c:v>
                </c:pt>
                <c:pt idx="3002">
                  <c:v>41806</c:v>
                </c:pt>
                <c:pt idx="3003">
                  <c:v>41803</c:v>
                </c:pt>
                <c:pt idx="3004">
                  <c:v>41802</c:v>
                </c:pt>
                <c:pt idx="3005">
                  <c:v>41801</c:v>
                </c:pt>
                <c:pt idx="3006">
                  <c:v>41800</c:v>
                </c:pt>
                <c:pt idx="3007">
                  <c:v>41799</c:v>
                </c:pt>
                <c:pt idx="3008">
                  <c:v>41796</c:v>
                </c:pt>
                <c:pt idx="3009">
                  <c:v>41795</c:v>
                </c:pt>
                <c:pt idx="3010">
                  <c:v>41794</c:v>
                </c:pt>
                <c:pt idx="3011">
                  <c:v>41793</c:v>
                </c:pt>
                <c:pt idx="3012">
                  <c:v>41792</c:v>
                </c:pt>
                <c:pt idx="3013">
                  <c:v>41789</c:v>
                </c:pt>
                <c:pt idx="3014">
                  <c:v>41788</c:v>
                </c:pt>
                <c:pt idx="3015">
                  <c:v>41787</c:v>
                </c:pt>
                <c:pt idx="3016">
                  <c:v>41786</c:v>
                </c:pt>
                <c:pt idx="3017">
                  <c:v>41785</c:v>
                </c:pt>
                <c:pt idx="3018">
                  <c:v>41782</c:v>
                </c:pt>
                <c:pt idx="3019">
                  <c:v>41781</c:v>
                </c:pt>
                <c:pt idx="3020">
                  <c:v>41780</c:v>
                </c:pt>
                <c:pt idx="3021">
                  <c:v>41779</c:v>
                </c:pt>
                <c:pt idx="3022">
                  <c:v>41778</c:v>
                </c:pt>
                <c:pt idx="3023">
                  <c:v>41775</c:v>
                </c:pt>
                <c:pt idx="3024">
                  <c:v>41774</c:v>
                </c:pt>
                <c:pt idx="3025">
                  <c:v>41773</c:v>
                </c:pt>
                <c:pt idx="3026">
                  <c:v>41772</c:v>
                </c:pt>
                <c:pt idx="3027">
                  <c:v>41771</c:v>
                </c:pt>
                <c:pt idx="3028">
                  <c:v>41768</c:v>
                </c:pt>
                <c:pt idx="3029">
                  <c:v>41767</c:v>
                </c:pt>
                <c:pt idx="3030">
                  <c:v>41766</c:v>
                </c:pt>
                <c:pt idx="3031">
                  <c:v>41761</c:v>
                </c:pt>
                <c:pt idx="3032">
                  <c:v>41760</c:v>
                </c:pt>
                <c:pt idx="3033">
                  <c:v>41759</c:v>
                </c:pt>
                <c:pt idx="3034">
                  <c:v>41757</c:v>
                </c:pt>
                <c:pt idx="3035">
                  <c:v>41754</c:v>
                </c:pt>
                <c:pt idx="3036">
                  <c:v>41753</c:v>
                </c:pt>
                <c:pt idx="3037">
                  <c:v>41752</c:v>
                </c:pt>
                <c:pt idx="3038">
                  <c:v>41751</c:v>
                </c:pt>
                <c:pt idx="3039">
                  <c:v>41750</c:v>
                </c:pt>
                <c:pt idx="3040">
                  <c:v>41747</c:v>
                </c:pt>
                <c:pt idx="3041">
                  <c:v>41746</c:v>
                </c:pt>
                <c:pt idx="3042">
                  <c:v>41745</c:v>
                </c:pt>
                <c:pt idx="3043">
                  <c:v>41744</c:v>
                </c:pt>
                <c:pt idx="3044">
                  <c:v>41743</c:v>
                </c:pt>
                <c:pt idx="3045">
                  <c:v>41740</c:v>
                </c:pt>
                <c:pt idx="3046">
                  <c:v>41739</c:v>
                </c:pt>
                <c:pt idx="3047">
                  <c:v>41738</c:v>
                </c:pt>
                <c:pt idx="3048">
                  <c:v>41737</c:v>
                </c:pt>
                <c:pt idx="3049">
                  <c:v>41736</c:v>
                </c:pt>
                <c:pt idx="3050">
                  <c:v>41733</c:v>
                </c:pt>
                <c:pt idx="3051">
                  <c:v>41732</c:v>
                </c:pt>
                <c:pt idx="3052">
                  <c:v>41731</c:v>
                </c:pt>
                <c:pt idx="3053">
                  <c:v>41730</c:v>
                </c:pt>
                <c:pt idx="3054">
                  <c:v>41729</c:v>
                </c:pt>
                <c:pt idx="3055">
                  <c:v>41726</c:v>
                </c:pt>
                <c:pt idx="3056">
                  <c:v>41725</c:v>
                </c:pt>
                <c:pt idx="3057">
                  <c:v>41724</c:v>
                </c:pt>
                <c:pt idx="3058">
                  <c:v>41723</c:v>
                </c:pt>
                <c:pt idx="3059">
                  <c:v>41722</c:v>
                </c:pt>
                <c:pt idx="3060">
                  <c:v>41718</c:v>
                </c:pt>
                <c:pt idx="3061">
                  <c:v>41717</c:v>
                </c:pt>
                <c:pt idx="3062">
                  <c:v>41716</c:v>
                </c:pt>
                <c:pt idx="3063">
                  <c:v>41715</c:v>
                </c:pt>
                <c:pt idx="3064">
                  <c:v>41712</c:v>
                </c:pt>
                <c:pt idx="3065">
                  <c:v>41711</c:v>
                </c:pt>
                <c:pt idx="3066">
                  <c:v>41710</c:v>
                </c:pt>
                <c:pt idx="3067">
                  <c:v>41709</c:v>
                </c:pt>
                <c:pt idx="3068">
                  <c:v>41708</c:v>
                </c:pt>
                <c:pt idx="3069">
                  <c:v>41705</c:v>
                </c:pt>
                <c:pt idx="3070">
                  <c:v>41704</c:v>
                </c:pt>
                <c:pt idx="3071">
                  <c:v>41703</c:v>
                </c:pt>
                <c:pt idx="3072">
                  <c:v>41702</c:v>
                </c:pt>
                <c:pt idx="3073">
                  <c:v>41701</c:v>
                </c:pt>
                <c:pt idx="3074">
                  <c:v>41698</c:v>
                </c:pt>
                <c:pt idx="3075">
                  <c:v>41697</c:v>
                </c:pt>
                <c:pt idx="3076">
                  <c:v>41696</c:v>
                </c:pt>
                <c:pt idx="3077">
                  <c:v>41695</c:v>
                </c:pt>
                <c:pt idx="3078">
                  <c:v>41694</c:v>
                </c:pt>
                <c:pt idx="3079">
                  <c:v>41691</c:v>
                </c:pt>
                <c:pt idx="3080">
                  <c:v>41690</c:v>
                </c:pt>
                <c:pt idx="3081">
                  <c:v>41689</c:v>
                </c:pt>
                <c:pt idx="3082">
                  <c:v>41688</c:v>
                </c:pt>
                <c:pt idx="3083">
                  <c:v>41687</c:v>
                </c:pt>
                <c:pt idx="3084">
                  <c:v>41684</c:v>
                </c:pt>
                <c:pt idx="3085">
                  <c:v>41683</c:v>
                </c:pt>
                <c:pt idx="3086">
                  <c:v>41682</c:v>
                </c:pt>
                <c:pt idx="3087">
                  <c:v>41680</c:v>
                </c:pt>
                <c:pt idx="3088">
                  <c:v>41677</c:v>
                </c:pt>
                <c:pt idx="3089">
                  <c:v>41676</c:v>
                </c:pt>
                <c:pt idx="3090">
                  <c:v>41675</c:v>
                </c:pt>
                <c:pt idx="3091">
                  <c:v>41674</c:v>
                </c:pt>
                <c:pt idx="3092">
                  <c:v>41673</c:v>
                </c:pt>
                <c:pt idx="3093">
                  <c:v>41670</c:v>
                </c:pt>
                <c:pt idx="3094">
                  <c:v>41669</c:v>
                </c:pt>
                <c:pt idx="3095">
                  <c:v>41668</c:v>
                </c:pt>
                <c:pt idx="3096">
                  <c:v>41667</c:v>
                </c:pt>
                <c:pt idx="3097">
                  <c:v>41666</c:v>
                </c:pt>
                <c:pt idx="3098">
                  <c:v>41663</c:v>
                </c:pt>
                <c:pt idx="3099">
                  <c:v>41662</c:v>
                </c:pt>
                <c:pt idx="3100">
                  <c:v>41661</c:v>
                </c:pt>
                <c:pt idx="3101">
                  <c:v>41660</c:v>
                </c:pt>
                <c:pt idx="3102">
                  <c:v>41659</c:v>
                </c:pt>
                <c:pt idx="3103">
                  <c:v>41656</c:v>
                </c:pt>
                <c:pt idx="3104">
                  <c:v>41655</c:v>
                </c:pt>
                <c:pt idx="3105">
                  <c:v>41654</c:v>
                </c:pt>
                <c:pt idx="3106">
                  <c:v>41653</c:v>
                </c:pt>
                <c:pt idx="3107">
                  <c:v>41649</c:v>
                </c:pt>
                <c:pt idx="3108">
                  <c:v>41648</c:v>
                </c:pt>
                <c:pt idx="3109">
                  <c:v>41647</c:v>
                </c:pt>
                <c:pt idx="3110">
                  <c:v>41646</c:v>
                </c:pt>
                <c:pt idx="3111">
                  <c:v>41645</c:v>
                </c:pt>
                <c:pt idx="3112">
                  <c:v>41638</c:v>
                </c:pt>
                <c:pt idx="3113">
                  <c:v>41635</c:v>
                </c:pt>
                <c:pt idx="3114">
                  <c:v>41634</c:v>
                </c:pt>
                <c:pt idx="3115">
                  <c:v>41633</c:v>
                </c:pt>
                <c:pt idx="3116">
                  <c:v>41632</c:v>
                </c:pt>
                <c:pt idx="3117">
                  <c:v>41628</c:v>
                </c:pt>
                <c:pt idx="3118">
                  <c:v>41627</c:v>
                </c:pt>
                <c:pt idx="3119">
                  <c:v>41626</c:v>
                </c:pt>
                <c:pt idx="3120">
                  <c:v>41625</c:v>
                </c:pt>
                <c:pt idx="3121">
                  <c:v>41624</c:v>
                </c:pt>
                <c:pt idx="3122">
                  <c:v>41621</c:v>
                </c:pt>
                <c:pt idx="3123">
                  <c:v>41620</c:v>
                </c:pt>
                <c:pt idx="3124">
                  <c:v>41619</c:v>
                </c:pt>
                <c:pt idx="3125">
                  <c:v>41618</c:v>
                </c:pt>
                <c:pt idx="3126">
                  <c:v>41617</c:v>
                </c:pt>
                <c:pt idx="3127">
                  <c:v>41614</c:v>
                </c:pt>
                <c:pt idx="3128">
                  <c:v>41613</c:v>
                </c:pt>
                <c:pt idx="3129">
                  <c:v>41612</c:v>
                </c:pt>
                <c:pt idx="3130">
                  <c:v>41611</c:v>
                </c:pt>
                <c:pt idx="3131">
                  <c:v>41610</c:v>
                </c:pt>
                <c:pt idx="3132">
                  <c:v>41607</c:v>
                </c:pt>
                <c:pt idx="3133">
                  <c:v>41606</c:v>
                </c:pt>
                <c:pt idx="3134">
                  <c:v>41605</c:v>
                </c:pt>
                <c:pt idx="3135">
                  <c:v>41604</c:v>
                </c:pt>
                <c:pt idx="3136">
                  <c:v>41603</c:v>
                </c:pt>
                <c:pt idx="3137">
                  <c:v>41600</c:v>
                </c:pt>
                <c:pt idx="3138">
                  <c:v>41599</c:v>
                </c:pt>
                <c:pt idx="3139">
                  <c:v>41598</c:v>
                </c:pt>
                <c:pt idx="3140">
                  <c:v>41597</c:v>
                </c:pt>
                <c:pt idx="3141">
                  <c:v>41596</c:v>
                </c:pt>
                <c:pt idx="3142">
                  <c:v>41593</c:v>
                </c:pt>
                <c:pt idx="3143">
                  <c:v>41592</c:v>
                </c:pt>
                <c:pt idx="3144">
                  <c:v>41591</c:v>
                </c:pt>
                <c:pt idx="3145">
                  <c:v>41590</c:v>
                </c:pt>
                <c:pt idx="3146">
                  <c:v>41589</c:v>
                </c:pt>
                <c:pt idx="3147">
                  <c:v>41586</c:v>
                </c:pt>
                <c:pt idx="3148">
                  <c:v>41585</c:v>
                </c:pt>
                <c:pt idx="3149">
                  <c:v>41584</c:v>
                </c:pt>
                <c:pt idx="3150">
                  <c:v>41583</c:v>
                </c:pt>
                <c:pt idx="3151">
                  <c:v>41579</c:v>
                </c:pt>
                <c:pt idx="3152">
                  <c:v>41578</c:v>
                </c:pt>
                <c:pt idx="3153">
                  <c:v>41577</c:v>
                </c:pt>
                <c:pt idx="3154">
                  <c:v>41576</c:v>
                </c:pt>
                <c:pt idx="3155">
                  <c:v>41575</c:v>
                </c:pt>
                <c:pt idx="3156">
                  <c:v>41572</c:v>
                </c:pt>
                <c:pt idx="3157">
                  <c:v>41571</c:v>
                </c:pt>
                <c:pt idx="3158">
                  <c:v>41570</c:v>
                </c:pt>
                <c:pt idx="3159">
                  <c:v>41569</c:v>
                </c:pt>
                <c:pt idx="3160">
                  <c:v>41568</c:v>
                </c:pt>
                <c:pt idx="3161">
                  <c:v>41565</c:v>
                </c:pt>
                <c:pt idx="3162">
                  <c:v>41564</c:v>
                </c:pt>
                <c:pt idx="3163">
                  <c:v>41563</c:v>
                </c:pt>
                <c:pt idx="3164">
                  <c:v>41562</c:v>
                </c:pt>
                <c:pt idx="3165">
                  <c:v>41558</c:v>
                </c:pt>
                <c:pt idx="3166">
                  <c:v>41557</c:v>
                </c:pt>
                <c:pt idx="3167">
                  <c:v>41556</c:v>
                </c:pt>
                <c:pt idx="3168">
                  <c:v>41555</c:v>
                </c:pt>
                <c:pt idx="3169">
                  <c:v>41554</c:v>
                </c:pt>
                <c:pt idx="3170">
                  <c:v>41551</c:v>
                </c:pt>
                <c:pt idx="3171">
                  <c:v>41550</c:v>
                </c:pt>
                <c:pt idx="3172">
                  <c:v>41549</c:v>
                </c:pt>
                <c:pt idx="3173">
                  <c:v>41548</c:v>
                </c:pt>
                <c:pt idx="3174">
                  <c:v>41547</c:v>
                </c:pt>
                <c:pt idx="3175">
                  <c:v>41544</c:v>
                </c:pt>
                <c:pt idx="3176">
                  <c:v>41543</c:v>
                </c:pt>
                <c:pt idx="3177">
                  <c:v>41542</c:v>
                </c:pt>
                <c:pt idx="3178">
                  <c:v>41541</c:v>
                </c:pt>
                <c:pt idx="3179">
                  <c:v>41537</c:v>
                </c:pt>
                <c:pt idx="3180">
                  <c:v>41536</c:v>
                </c:pt>
                <c:pt idx="3181">
                  <c:v>41535</c:v>
                </c:pt>
                <c:pt idx="3182">
                  <c:v>41534</c:v>
                </c:pt>
                <c:pt idx="3183">
                  <c:v>41530</c:v>
                </c:pt>
                <c:pt idx="3184">
                  <c:v>41529</c:v>
                </c:pt>
                <c:pt idx="3185">
                  <c:v>41528</c:v>
                </c:pt>
                <c:pt idx="3186">
                  <c:v>41527</c:v>
                </c:pt>
                <c:pt idx="3187">
                  <c:v>41526</c:v>
                </c:pt>
                <c:pt idx="3188">
                  <c:v>41523</c:v>
                </c:pt>
                <c:pt idx="3189">
                  <c:v>41522</c:v>
                </c:pt>
                <c:pt idx="3190">
                  <c:v>41521</c:v>
                </c:pt>
                <c:pt idx="3191">
                  <c:v>41520</c:v>
                </c:pt>
                <c:pt idx="3192">
                  <c:v>41519</c:v>
                </c:pt>
                <c:pt idx="3193">
                  <c:v>41516</c:v>
                </c:pt>
                <c:pt idx="3194">
                  <c:v>41515</c:v>
                </c:pt>
                <c:pt idx="3195">
                  <c:v>41514</c:v>
                </c:pt>
                <c:pt idx="3196">
                  <c:v>41513</c:v>
                </c:pt>
                <c:pt idx="3197">
                  <c:v>41512</c:v>
                </c:pt>
                <c:pt idx="3198">
                  <c:v>41509</c:v>
                </c:pt>
                <c:pt idx="3199">
                  <c:v>41508</c:v>
                </c:pt>
                <c:pt idx="3200">
                  <c:v>41507</c:v>
                </c:pt>
                <c:pt idx="3201">
                  <c:v>41506</c:v>
                </c:pt>
                <c:pt idx="3202">
                  <c:v>41505</c:v>
                </c:pt>
                <c:pt idx="3203">
                  <c:v>41502</c:v>
                </c:pt>
                <c:pt idx="3204">
                  <c:v>41501</c:v>
                </c:pt>
                <c:pt idx="3205">
                  <c:v>41500</c:v>
                </c:pt>
                <c:pt idx="3206">
                  <c:v>41499</c:v>
                </c:pt>
                <c:pt idx="3207">
                  <c:v>41498</c:v>
                </c:pt>
                <c:pt idx="3208">
                  <c:v>41495</c:v>
                </c:pt>
                <c:pt idx="3209">
                  <c:v>41494</c:v>
                </c:pt>
                <c:pt idx="3210">
                  <c:v>41493</c:v>
                </c:pt>
                <c:pt idx="3211">
                  <c:v>41492</c:v>
                </c:pt>
                <c:pt idx="3212">
                  <c:v>41491</c:v>
                </c:pt>
                <c:pt idx="3213">
                  <c:v>41488</c:v>
                </c:pt>
                <c:pt idx="3214">
                  <c:v>41487</c:v>
                </c:pt>
                <c:pt idx="3215">
                  <c:v>41486</c:v>
                </c:pt>
                <c:pt idx="3216">
                  <c:v>41485</c:v>
                </c:pt>
                <c:pt idx="3217">
                  <c:v>41484</c:v>
                </c:pt>
                <c:pt idx="3218">
                  <c:v>41481</c:v>
                </c:pt>
                <c:pt idx="3219">
                  <c:v>41480</c:v>
                </c:pt>
                <c:pt idx="3220">
                  <c:v>41479</c:v>
                </c:pt>
                <c:pt idx="3221">
                  <c:v>41478</c:v>
                </c:pt>
                <c:pt idx="3222">
                  <c:v>41477</c:v>
                </c:pt>
                <c:pt idx="3223">
                  <c:v>41474</c:v>
                </c:pt>
                <c:pt idx="3224">
                  <c:v>41473</c:v>
                </c:pt>
                <c:pt idx="3225">
                  <c:v>41472</c:v>
                </c:pt>
                <c:pt idx="3226">
                  <c:v>41471</c:v>
                </c:pt>
                <c:pt idx="3227">
                  <c:v>41467</c:v>
                </c:pt>
                <c:pt idx="3228">
                  <c:v>41466</c:v>
                </c:pt>
                <c:pt idx="3229">
                  <c:v>41465</c:v>
                </c:pt>
                <c:pt idx="3230">
                  <c:v>41464</c:v>
                </c:pt>
                <c:pt idx="3231">
                  <c:v>41463</c:v>
                </c:pt>
                <c:pt idx="3232">
                  <c:v>41460</c:v>
                </c:pt>
                <c:pt idx="3233">
                  <c:v>41459</c:v>
                </c:pt>
                <c:pt idx="3234">
                  <c:v>41458</c:v>
                </c:pt>
                <c:pt idx="3235">
                  <c:v>41457</c:v>
                </c:pt>
                <c:pt idx="3236">
                  <c:v>41456</c:v>
                </c:pt>
                <c:pt idx="3237">
                  <c:v>41453</c:v>
                </c:pt>
                <c:pt idx="3238">
                  <c:v>41452</c:v>
                </c:pt>
                <c:pt idx="3239">
                  <c:v>41451</c:v>
                </c:pt>
                <c:pt idx="3240">
                  <c:v>41450</c:v>
                </c:pt>
                <c:pt idx="3241">
                  <c:v>41449</c:v>
                </c:pt>
                <c:pt idx="3242">
                  <c:v>41446</c:v>
                </c:pt>
                <c:pt idx="3243">
                  <c:v>41445</c:v>
                </c:pt>
                <c:pt idx="3244">
                  <c:v>41444</c:v>
                </c:pt>
                <c:pt idx="3245">
                  <c:v>41443</c:v>
                </c:pt>
                <c:pt idx="3246">
                  <c:v>41442</c:v>
                </c:pt>
                <c:pt idx="3247">
                  <c:v>41439</c:v>
                </c:pt>
                <c:pt idx="3248">
                  <c:v>41438</c:v>
                </c:pt>
                <c:pt idx="3249">
                  <c:v>41437</c:v>
                </c:pt>
                <c:pt idx="3250">
                  <c:v>41436</c:v>
                </c:pt>
                <c:pt idx="3251">
                  <c:v>41435</c:v>
                </c:pt>
                <c:pt idx="3252">
                  <c:v>41432</c:v>
                </c:pt>
                <c:pt idx="3253">
                  <c:v>41431</c:v>
                </c:pt>
                <c:pt idx="3254">
                  <c:v>41430</c:v>
                </c:pt>
                <c:pt idx="3255">
                  <c:v>41429</c:v>
                </c:pt>
                <c:pt idx="3256">
                  <c:v>41428</c:v>
                </c:pt>
                <c:pt idx="3257">
                  <c:v>41425</c:v>
                </c:pt>
                <c:pt idx="3258">
                  <c:v>41424</c:v>
                </c:pt>
                <c:pt idx="3259">
                  <c:v>41423</c:v>
                </c:pt>
                <c:pt idx="3260">
                  <c:v>41422</c:v>
                </c:pt>
                <c:pt idx="3261">
                  <c:v>41421</c:v>
                </c:pt>
                <c:pt idx="3262">
                  <c:v>41418</c:v>
                </c:pt>
                <c:pt idx="3263">
                  <c:v>41417</c:v>
                </c:pt>
                <c:pt idx="3264">
                  <c:v>41416</c:v>
                </c:pt>
                <c:pt idx="3265">
                  <c:v>41415</c:v>
                </c:pt>
                <c:pt idx="3266">
                  <c:v>41414</c:v>
                </c:pt>
                <c:pt idx="3267">
                  <c:v>41411</c:v>
                </c:pt>
                <c:pt idx="3268">
                  <c:v>41410</c:v>
                </c:pt>
                <c:pt idx="3269">
                  <c:v>41409</c:v>
                </c:pt>
                <c:pt idx="3270">
                  <c:v>41408</c:v>
                </c:pt>
                <c:pt idx="3271">
                  <c:v>41407</c:v>
                </c:pt>
                <c:pt idx="3272">
                  <c:v>41404</c:v>
                </c:pt>
                <c:pt idx="3273">
                  <c:v>41403</c:v>
                </c:pt>
                <c:pt idx="3274">
                  <c:v>41402</c:v>
                </c:pt>
                <c:pt idx="3275">
                  <c:v>41401</c:v>
                </c:pt>
                <c:pt idx="3276">
                  <c:v>41396</c:v>
                </c:pt>
                <c:pt idx="3277">
                  <c:v>41395</c:v>
                </c:pt>
                <c:pt idx="3278">
                  <c:v>41394</c:v>
                </c:pt>
                <c:pt idx="3279">
                  <c:v>41390</c:v>
                </c:pt>
                <c:pt idx="3280">
                  <c:v>41389</c:v>
                </c:pt>
                <c:pt idx="3281">
                  <c:v>41388</c:v>
                </c:pt>
                <c:pt idx="3282">
                  <c:v>41387</c:v>
                </c:pt>
                <c:pt idx="3283">
                  <c:v>41386</c:v>
                </c:pt>
                <c:pt idx="3284">
                  <c:v>41383</c:v>
                </c:pt>
                <c:pt idx="3285">
                  <c:v>41382</c:v>
                </c:pt>
                <c:pt idx="3286">
                  <c:v>41381</c:v>
                </c:pt>
                <c:pt idx="3287">
                  <c:v>41380</c:v>
                </c:pt>
                <c:pt idx="3288">
                  <c:v>41379</c:v>
                </c:pt>
                <c:pt idx="3289">
                  <c:v>41376</c:v>
                </c:pt>
                <c:pt idx="3290">
                  <c:v>41375</c:v>
                </c:pt>
                <c:pt idx="3291">
                  <c:v>41374</c:v>
                </c:pt>
                <c:pt idx="3292">
                  <c:v>41373</c:v>
                </c:pt>
                <c:pt idx="3293">
                  <c:v>41372</c:v>
                </c:pt>
                <c:pt idx="3294">
                  <c:v>41369</c:v>
                </c:pt>
                <c:pt idx="3295">
                  <c:v>41368</c:v>
                </c:pt>
                <c:pt idx="3296">
                  <c:v>41367</c:v>
                </c:pt>
                <c:pt idx="3297">
                  <c:v>41366</c:v>
                </c:pt>
                <c:pt idx="3298">
                  <c:v>41365</c:v>
                </c:pt>
                <c:pt idx="3299">
                  <c:v>41362</c:v>
                </c:pt>
                <c:pt idx="3300">
                  <c:v>41361</c:v>
                </c:pt>
                <c:pt idx="3301">
                  <c:v>41360</c:v>
                </c:pt>
                <c:pt idx="3302">
                  <c:v>41359</c:v>
                </c:pt>
                <c:pt idx="3303">
                  <c:v>41358</c:v>
                </c:pt>
                <c:pt idx="3304">
                  <c:v>41355</c:v>
                </c:pt>
                <c:pt idx="3305">
                  <c:v>41354</c:v>
                </c:pt>
                <c:pt idx="3306">
                  <c:v>41352</c:v>
                </c:pt>
                <c:pt idx="3307">
                  <c:v>41351</c:v>
                </c:pt>
                <c:pt idx="3308">
                  <c:v>41348</c:v>
                </c:pt>
                <c:pt idx="3309">
                  <c:v>41347</c:v>
                </c:pt>
                <c:pt idx="3310">
                  <c:v>41346</c:v>
                </c:pt>
                <c:pt idx="3311">
                  <c:v>41345</c:v>
                </c:pt>
                <c:pt idx="3312">
                  <c:v>41344</c:v>
                </c:pt>
                <c:pt idx="3313">
                  <c:v>41341</c:v>
                </c:pt>
                <c:pt idx="3314">
                  <c:v>41340</c:v>
                </c:pt>
                <c:pt idx="3315">
                  <c:v>41339</c:v>
                </c:pt>
                <c:pt idx="3316">
                  <c:v>41338</c:v>
                </c:pt>
                <c:pt idx="3317">
                  <c:v>41337</c:v>
                </c:pt>
                <c:pt idx="3318">
                  <c:v>41334</c:v>
                </c:pt>
                <c:pt idx="3319">
                  <c:v>41333</c:v>
                </c:pt>
                <c:pt idx="3320">
                  <c:v>41332</c:v>
                </c:pt>
                <c:pt idx="3321">
                  <c:v>41331</c:v>
                </c:pt>
                <c:pt idx="3322">
                  <c:v>41330</c:v>
                </c:pt>
                <c:pt idx="3323">
                  <c:v>41327</c:v>
                </c:pt>
                <c:pt idx="3324">
                  <c:v>41326</c:v>
                </c:pt>
                <c:pt idx="3325">
                  <c:v>41325</c:v>
                </c:pt>
                <c:pt idx="3326">
                  <c:v>41324</c:v>
                </c:pt>
                <c:pt idx="3327">
                  <c:v>41323</c:v>
                </c:pt>
                <c:pt idx="3328">
                  <c:v>41320</c:v>
                </c:pt>
                <c:pt idx="3329">
                  <c:v>41319</c:v>
                </c:pt>
                <c:pt idx="3330">
                  <c:v>41318</c:v>
                </c:pt>
                <c:pt idx="3331">
                  <c:v>41317</c:v>
                </c:pt>
                <c:pt idx="3332">
                  <c:v>41313</c:v>
                </c:pt>
                <c:pt idx="3333">
                  <c:v>41312</c:v>
                </c:pt>
                <c:pt idx="3334">
                  <c:v>41311</c:v>
                </c:pt>
                <c:pt idx="3335">
                  <c:v>41310</c:v>
                </c:pt>
                <c:pt idx="3336">
                  <c:v>41309</c:v>
                </c:pt>
                <c:pt idx="3337">
                  <c:v>41306</c:v>
                </c:pt>
                <c:pt idx="3338">
                  <c:v>41305</c:v>
                </c:pt>
                <c:pt idx="3339">
                  <c:v>41304</c:v>
                </c:pt>
                <c:pt idx="3340">
                  <c:v>41303</c:v>
                </c:pt>
                <c:pt idx="3341">
                  <c:v>41302</c:v>
                </c:pt>
                <c:pt idx="3342">
                  <c:v>41299</c:v>
                </c:pt>
                <c:pt idx="3343">
                  <c:v>41298</c:v>
                </c:pt>
                <c:pt idx="3344">
                  <c:v>41297</c:v>
                </c:pt>
                <c:pt idx="3345">
                  <c:v>41296</c:v>
                </c:pt>
                <c:pt idx="3346">
                  <c:v>41295</c:v>
                </c:pt>
                <c:pt idx="3347">
                  <c:v>41292</c:v>
                </c:pt>
                <c:pt idx="3348">
                  <c:v>41291</c:v>
                </c:pt>
                <c:pt idx="3349">
                  <c:v>41290</c:v>
                </c:pt>
                <c:pt idx="3350">
                  <c:v>41289</c:v>
                </c:pt>
                <c:pt idx="3351">
                  <c:v>41285</c:v>
                </c:pt>
                <c:pt idx="3352">
                  <c:v>41284</c:v>
                </c:pt>
                <c:pt idx="3353">
                  <c:v>41283</c:v>
                </c:pt>
                <c:pt idx="3354">
                  <c:v>41282</c:v>
                </c:pt>
                <c:pt idx="3355">
                  <c:v>41281</c:v>
                </c:pt>
                <c:pt idx="3356">
                  <c:v>41278</c:v>
                </c:pt>
                <c:pt idx="3357">
                  <c:v>41271</c:v>
                </c:pt>
                <c:pt idx="3358">
                  <c:v>41270</c:v>
                </c:pt>
                <c:pt idx="3359">
                  <c:v>41269</c:v>
                </c:pt>
                <c:pt idx="3360">
                  <c:v>41268</c:v>
                </c:pt>
                <c:pt idx="3361">
                  <c:v>41264</c:v>
                </c:pt>
                <c:pt idx="3362">
                  <c:v>41263</c:v>
                </c:pt>
                <c:pt idx="3363">
                  <c:v>41262</c:v>
                </c:pt>
                <c:pt idx="3364">
                  <c:v>41261</c:v>
                </c:pt>
                <c:pt idx="3365">
                  <c:v>41260</c:v>
                </c:pt>
                <c:pt idx="3366">
                  <c:v>41257</c:v>
                </c:pt>
                <c:pt idx="3367">
                  <c:v>41256</c:v>
                </c:pt>
                <c:pt idx="3368">
                  <c:v>41255</c:v>
                </c:pt>
                <c:pt idx="3369">
                  <c:v>41254</c:v>
                </c:pt>
                <c:pt idx="3370">
                  <c:v>41253</c:v>
                </c:pt>
                <c:pt idx="3371">
                  <c:v>41250</c:v>
                </c:pt>
                <c:pt idx="3372">
                  <c:v>41249</c:v>
                </c:pt>
                <c:pt idx="3373">
                  <c:v>41248</c:v>
                </c:pt>
                <c:pt idx="3374">
                  <c:v>41247</c:v>
                </c:pt>
                <c:pt idx="3375">
                  <c:v>41246</c:v>
                </c:pt>
                <c:pt idx="3376">
                  <c:v>41243</c:v>
                </c:pt>
                <c:pt idx="3377">
                  <c:v>41242</c:v>
                </c:pt>
                <c:pt idx="3378">
                  <c:v>41241</c:v>
                </c:pt>
                <c:pt idx="3379">
                  <c:v>41240</c:v>
                </c:pt>
                <c:pt idx="3380">
                  <c:v>41239</c:v>
                </c:pt>
                <c:pt idx="3381">
                  <c:v>41235</c:v>
                </c:pt>
                <c:pt idx="3382">
                  <c:v>41234</c:v>
                </c:pt>
                <c:pt idx="3383">
                  <c:v>41233</c:v>
                </c:pt>
                <c:pt idx="3384">
                  <c:v>41232</c:v>
                </c:pt>
                <c:pt idx="3385">
                  <c:v>41229</c:v>
                </c:pt>
                <c:pt idx="3386">
                  <c:v>41228</c:v>
                </c:pt>
                <c:pt idx="3387">
                  <c:v>41227</c:v>
                </c:pt>
                <c:pt idx="3388">
                  <c:v>41226</c:v>
                </c:pt>
                <c:pt idx="3389">
                  <c:v>41225</c:v>
                </c:pt>
                <c:pt idx="3390">
                  <c:v>41222</c:v>
                </c:pt>
                <c:pt idx="3391">
                  <c:v>41221</c:v>
                </c:pt>
                <c:pt idx="3392">
                  <c:v>41220</c:v>
                </c:pt>
                <c:pt idx="3393">
                  <c:v>41219</c:v>
                </c:pt>
                <c:pt idx="3394">
                  <c:v>41218</c:v>
                </c:pt>
                <c:pt idx="3395">
                  <c:v>41215</c:v>
                </c:pt>
                <c:pt idx="3396">
                  <c:v>41214</c:v>
                </c:pt>
                <c:pt idx="3397">
                  <c:v>41213</c:v>
                </c:pt>
                <c:pt idx="3398">
                  <c:v>41212</c:v>
                </c:pt>
                <c:pt idx="3399">
                  <c:v>41211</c:v>
                </c:pt>
                <c:pt idx="3400">
                  <c:v>41208</c:v>
                </c:pt>
                <c:pt idx="3401">
                  <c:v>41207</c:v>
                </c:pt>
                <c:pt idx="3402">
                  <c:v>41206</c:v>
                </c:pt>
                <c:pt idx="3403">
                  <c:v>41205</c:v>
                </c:pt>
                <c:pt idx="3404">
                  <c:v>41204</c:v>
                </c:pt>
                <c:pt idx="3405">
                  <c:v>41201</c:v>
                </c:pt>
                <c:pt idx="3406">
                  <c:v>41200</c:v>
                </c:pt>
                <c:pt idx="3407">
                  <c:v>41199</c:v>
                </c:pt>
                <c:pt idx="3408">
                  <c:v>41198</c:v>
                </c:pt>
                <c:pt idx="3409">
                  <c:v>41197</c:v>
                </c:pt>
                <c:pt idx="3410">
                  <c:v>41194</c:v>
                </c:pt>
                <c:pt idx="3411">
                  <c:v>41193</c:v>
                </c:pt>
                <c:pt idx="3412">
                  <c:v>41192</c:v>
                </c:pt>
                <c:pt idx="3413">
                  <c:v>41191</c:v>
                </c:pt>
                <c:pt idx="3414">
                  <c:v>41187</c:v>
                </c:pt>
                <c:pt idx="3415">
                  <c:v>41186</c:v>
                </c:pt>
                <c:pt idx="3416">
                  <c:v>41185</c:v>
                </c:pt>
                <c:pt idx="3417">
                  <c:v>41184</c:v>
                </c:pt>
                <c:pt idx="3418">
                  <c:v>41183</c:v>
                </c:pt>
                <c:pt idx="3419">
                  <c:v>41180</c:v>
                </c:pt>
                <c:pt idx="3420">
                  <c:v>41179</c:v>
                </c:pt>
                <c:pt idx="3421">
                  <c:v>41178</c:v>
                </c:pt>
                <c:pt idx="3422">
                  <c:v>41177</c:v>
                </c:pt>
                <c:pt idx="3423">
                  <c:v>41176</c:v>
                </c:pt>
                <c:pt idx="3424">
                  <c:v>41173</c:v>
                </c:pt>
                <c:pt idx="3425">
                  <c:v>41172</c:v>
                </c:pt>
                <c:pt idx="3426">
                  <c:v>41171</c:v>
                </c:pt>
                <c:pt idx="3427">
                  <c:v>41170</c:v>
                </c:pt>
                <c:pt idx="3428">
                  <c:v>41166</c:v>
                </c:pt>
                <c:pt idx="3429">
                  <c:v>41165</c:v>
                </c:pt>
                <c:pt idx="3430">
                  <c:v>41164</c:v>
                </c:pt>
                <c:pt idx="3431">
                  <c:v>41163</c:v>
                </c:pt>
                <c:pt idx="3432">
                  <c:v>41162</c:v>
                </c:pt>
                <c:pt idx="3433">
                  <c:v>41159</c:v>
                </c:pt>
                <c:pt idx="3434">
                  <c:v>41158</c:v>
                </c:pt>
                <c:pt idx="3435">
                  <c:v>41157</c:v>
                </c:pt>
                <c:pt idx="3436">
                  <c:v>41156</c:v>
                </c:pt>
                <c:pt idx="3437">
                  <c:v>41155</c:v>
                </c:pt>
                <c:pt idx="3438">
                  <c:v>41152</c:v>
                </c:pt>
                <c:pt idx="3439">
                  <c:v>41151</c:v>
                </c:pt>
                <c:pt idx="3440">
                  <c:v>41150</c:v>
                </c:pt>
                <c:pt idx="3441">
                  <c:v>41149</c:v>
                </c:pt>
                <c:pt idx="3442">
                  <c:v>41148</c:v>
                </c:pt>
                <c:pt idx="3443">
                  <c:v>41145</c:v>
                </c:pt>
                <c:pt idx="3444">
                  <c:v>41144</c:v>
                </c:pt>
                <c:pt idx="3445">
                  <c:v>41143</c:v>
                </c:pt>
                <c:pt idx="3446">
                  <c:v>41142</c:v>
                </c:pt>
                <c:pt idx="3447">
                  <c:v>41141</c:v>
                </c:pt>
                <c:pt idx="3448">
                  <c:v>41138</c:v>
                </c:pt>
                <c:pt idx="3449">
                  <c:v>41137</c:v>
                </c:pt>
                <c:pt idx="3450">
                  <c:v>41136</c:v>
                </c:pt>
                <c:pt idx="3451">
                  <c:v>41135</c:v>
                </c:pt>
                <c:pt idx="3452">
                  <c:v>41134</c:v>
                </c:pt>
                <c:pt idx="3453">
                  <c:v>41131</c:v>
                </c:pt>
                <c:pt idx="3454">
                  <c:v>41130</c:v>
                </c:pt>
                <c:pt idx="3455">
                  <c:v>41129</c:v>
                </c:pt>
                <c:pt idx="3456">
                  <c:v>41128</c:v>
                </c:pt>
                <c:pt idx="3457">
                  <c:v>41127</c:v>
                </c:pt>
                <c:pt idx="3458">
                  <c:v>41124</c:v>
                </c:pt>
                <c:pt idx="3459">
                  <c:v>41123</c:v>
                </c:pt>
                <c:pt idx="3460">
                  <c:v>41122</c:v>
                </c:pt>
                <c:pt idx="3461">
                  <c:v>41121</c:v>
                </c:pt>
                <c:pt idx="3462">
                  <c:v>41120</c:v>
                </c:pt>
                <c:pt idx="3463">
                  <c:v>41117</c:v>
                </c:pt>
                <c:pt idx="3464">
                  <c:v>41116</c:v>
                </c:pt>
                <c:pt idx="3465">
                  <c:v>41115</c:v>
                </c:pt>
                <c:pt idx="3466">
                  <c:v>41114</c:v>
                </c:pt>
                <c:pt idx="3467">
                  <c:v>41113</c:v>
                </c:pt>
                <c:pt idx="3468">
                  <c:v>41110</c:v>
                </c:pt>
                <c:pt idx="3469">
                  <c:v>41109</c:v>
                </c:pt>
                <c:pt idx="3470">
                  <c:v>41108</c:v>
                </c:pt>
                <c:pt idx="3471">
                  <c:v>41107</c:v>
                </c:pt>
                <c:pt idx="3472">
                  <c:v>41103</c:v>
                </c:pt>
                <c:pt idx="3473">
                  <c:v>41102</c:v>
                </c:pt>
                <c:pt idx="3474">
                  <c:v>41101</c:v>
                </c:pt>
                <c:pt idx="3475">
                  <c:v>41100</c:v>
                </c:pt>
                <c:pt idx="3476">
                  <c:v>41099</c:v>
                </c:pt>
                <c:pt idx="3477">
                  <c:v>41096</c:v>
                </c:pt>
                <c:pt idx="3478">
                  <c:v>41095</c:v>
                </c:pt>
                <c:pt idx="3479">
                  <c:v>41094</c:v>
                </c:pt>
                <c:pt idx="3480">
                  <c:v>41093</c:v>
                </c:pt>
                <c:pt idx="3481">
                  <c:v>41092</c:v>
                </c:pt>
                <c:pt idx="3482">
                  <c:v>41089</c:v>
                </c:pt>
                <c:pt idx="3483">
                  <c:v>41088</c:v>
                </c:pt>
                <c:pt idx="3484">
                  <c:v>41087</c:v>
                </c:pt>
                <c:pt idx="3485">
                  <c:v>41086</c:v>
                </c:pt>
                <c:pt idx="3486">
                  <c:v>41085</c:v>
                </c:pt>
                <c:pt idx="3487">
                  <c:v>41082</c:v>
                </c:pt>
                <c:pt idx="3488">
                  <c:v>41081</c:v>
                </c:pt>
                <c:pt idx="3489">
                  <c:v>41080</c:v>
                </c:pt>
                <c:pt idx="3490">
                  <c:v>41079</c:v>
                </c:pt>
                <c:pt idx="3491">
                  <c:v>41078</c:v>
                </c:pt>
                <c:pt idx="3492">
                  <c:v>41075</c:v>
                </c:pt>
                <c:pt idx="3493">
                  <c:v>41074</c:v>
                </c:pt>
                <c:pt idx="3494">
                  <c:v>41073</c:v>
                </c:pt>
                <c:pt idx="3495">
                  <c:v>41072</c:v>
                </c:pt>
                <c:pt idx="3496">
                  <c:v>41071</c:v>
                </c:pt>
                <c:pt idx="3497">
                  <c:v>41068</c:v>
                </c:pt>
                <c:pt idx="3498">
                  <c:v>41067</c:v>
                </c:pt>
                <c:pt idx="3499">
                  <c:v>41066</c:v>
                </c:pt>
                <c:pt idx="3500">
                  <c:v>41065</c:v>
                </c:pt>
                <c:pt idx="3501">
                  <c:v>41064</c:v>
                </c:pt>
                <c:pt idx="3502">
                  <c:v>41061</c:v>
                </c:pt>
                <c:pt idx="3503">
                  <c:v>41060</c:v>
                </c:pt>
                <c:pt idx="3504">
                  <c:v>41059</c:v>
                </c:pt>
                <c:pt idx="3505">
                  <c:v>41058</c:v>
                </c:pt>
                <c:pt idx="3506">
                  <c:v>41057</c:v>
                </c:pt>
                <c:pt idx="3507">
                  <c:v>41054</c:v>
                </c:pt>
                <c:pt idx="3508">
                  <c:v>41053</c:v>
                </c:pt>
                <c:pt idx="3509">
                  <c:v>41052</c:v>
                </c:pt>
                <c:pt idx="3510">
                  <c:v>41051</c:v>
                </c:pt>
                <c:pt idx="3511">
                  <c:v>41050</c:v>
                </c:pt>
                <c:pt idx="3512">
                  <c:v>41047</c:v>
                </c:pt>
                <c:pt idx="3513">
                  <c:v>41046</c:v>
                </c:pt>
                <c:pt idx="3514">
                  <c:v>41045</c:v>
                </c:pt>
                <c:pt idx="3515">
                  <c:v>41044</c:v>
                </c:pt>
                <c:pt idx="3516">
                  <c:v>41043</c:v>
                </c:pt>
                <c:pt idx="3517">
                  <c:v>41040</c:v>
                </c:pt>
                <c:pt idx="3518">
                  <c:v>41039</c:v>
                </c:pt>
                <c:pt idx="3519">
                  <c:v>41038</c:v>
                </c:pt>
                <c:pt idx="3520">
                  <c:v>41037</c:v>
                </c:pt>
                <c:pt idx="3521">
                  <c:v>41036</c:v>
                </c:pt>
                <c:pt idx="3522">
                  <c:v>41031</c:v>
                </c:pt>
                <c:pt idx="3523">
                  <c:v>41030</c:v>
                </c:pt>
                <c:pt idx="3524">
                  <c:v>41026</c:v>
                </c:pt>
                <c:pt idx="3525">
                  <c:v>41025</c:v>
                </c:pt>
                <c:pt idx="3526">
                  <c:v>41024</c:v>
                </c:pt>
                <c:pt idx="3527">
                  <c:v>41023</c:v>
                </c:pt>
                <c:pt idx="3528">
                  <c:v>41022</c:v>
                </c:pt>
                <c:pt idx="3529">
                  <c:v>41019</c:v>
                </c:pt>
                <c:pt idx="3530">
                  <c:v>41018</c:v>
                </c:pt>
                <c:pt idx="3531">
                  <c:v>41017</c:v>
                </c:pt>
                <c:pt idx="3532">
                  <c:v>41016</c:v>
                </c:pt>
                <c:pt idx="3533">
                  <c:v>41015</c:v>
                </c:pt>
                <c:pt idx="3534">
                  <c:v>41012</c:v>
                </c:pt>
                <c:pt idx="3535">
                  <c:v>41011</c:v>
                </c:pt>
                <c:pt idx="3536">
                  <c:v>41010</c:v>
                </c:pt>
                <c:pt idx="3537">
                  <c:v>41009</c:v>
                </c:pt>
                <c:pt idx="3538">
                  <c:v>41008</c:v>
                </c:pt>
                <c:pt idx="3539">
                  <c:v>41005</c:v>
                </c:pt>
                <c:pt idx="3540">
                  <c:v>41004</c:v>
                </c:pt>
                <c:pt idx="3541">
                  <c:v>41003</c:v>
                </c:pt>
                <c:pt idx="3542">
                  <c:v>41002</c:v>
                </c:pt>
                <c:pt idx="3543">
                  <c:v>41001</c:v>
                </c:pt>
                <c:pt idx="3544">
                  <c:v>40998</c:v>
                </c:pt>
                <c:pt idx="3545">
                  <c:v>40997</c:v>
                </c:pt>
                <c:pt idx="3546">
                  <c:v>40996</c:v>
                </c:pt>
                <c:pt idx="3547">
                  <c:v>40995</c:v>
                </c:pt>
                <c:pt idx="3548">
                  <c:v>40994</c:v>
                </c:pt>
                <c:pt idx="3549">
                  <c:v>40991</c:v>
                </c:pt>
                <c:pt idx="3550">
                  <c:v>40990</c:v>
                </c:pt>
                <c:pt idx="3551">
                  <c:v>40989</c:v>
                </c:pt>
                <c:pt idx="3552">
                  <c:v>40987</c:v>
                </c:pt>
                <c:pt idx="3553">
                  <c:v>40984</c:v>
                </c:pt>
                <c:pt idx="3554">
                  <c:v>40983</c:v>
                </c:pt>
                <c:pt idx="3555">
                  <c:v>40982</c:v>
                </c:pt>
                <c:pt idx="3556">
                  <c:v>40981</c:v>
                </c:pt>
                <c:pt idx="3557">
                  <c:v>40980</c:v>
                </c:pt>
                <c:pt idx="3558">
                  <c:v>40977</c:v>
                </c:pt>
                <c:pt idx="3559">
                  <c:v>40976</c:v>
                </c:pt>
                <c:pt idx="3560">
                  <c:v>40975</c:v>
                </c:pt>
                <c:pt idx="3561">
                  <c:v>40974</c:v>
                </c:pt>
                <c:pt idx="3562">
                  <c:v>40973</c:v>
                </c:pt>
                <c:pt idx="3563">
                  <c:v>40970</c:v>
                </c:pt>
                <c:pt idx="3564">
                  <c:v>40969</c:v>
                </c:pt>
                <c:pt idx="3565">
                  <c:v>40968</c:v>
                </c:pt>
                <c:pt idx="3566">
                  <c:v>40967</c:v>
                </c:pt>
                <c:pt idx="3567">
                  <c:v>40966</c:v>
                </c:pt>
                <c:pt idx="3568">
                  <c:v>40963</c:v>
                </c:pt>
                <c:pt idx="3569">
                  <c:v>40962</c:v>
                </c:pt>
                <c:pt idx="3570">
                  <c:v>40961</c:v>
                </c:pt>
                <c:pt idx="3571">
                  <c:v>40960</c:v>
                </c:pt>
                <c:pt idx="3572">
                  <c:v>40959</c:v>
                </c:pt>
                <c:pt idx="3573">
                  <c:v>40956</c:v>
                </c:pt>
                <c:pt idx="3574">
                  <c:v>40955</c:v>
                </c:pt>
                <c:pt idx="3575">
                  <c:v>40954</c:v>
                </c:pt>
                <c:pt idx="3576">
                  <c:v>40953</c:v>
                </c:pt>
                <c:pt idx="3577">
                  <c:v>40952</c:v>
                </c:pt>
                <c:pt idx="3578">
                  <c:v>40949</c:v>
                </c:pt>
                <c:pt idx="3579">
                  <c:v>40948</c:v>
                </c:pt>
                <c:pt idx="3580">
                  <c:v>40947</c:v>
                </c:pt>
                <c:pt idx="3581">
                  <c:v>40946</c:v>
                </c:pt>
                <c:pt idx="3582">
                  <c:v>40945</c:v>
                </c:pt>
                <c:pt idx="3583">
                  <c:v>40942</c:v>
                </c:pt>
                <c:pt idx="3584">
                  <c:v>40941</c:v>
                </c:pt>
                <c:pt idx="3585">
                  <c:v>40940</c:v>
                </c:pt>
                <c:pt idx="3586">
                  <c:v>40939</c:v>
                </c:pt>
                <c:pt idx="3587">
                  <c:v>40938</c:v>
                </c:pt>
                <c:pt idx="3588">
                  <c:v>40935</c:v>
                </c:pt>
                <c:pt idx="3589">
                  <c:v>40934</c:v>
                </c:pt>
                <c:pt idx="3590">
                  <c:v>40933</c:v>
                </c:pt>
                <c:pt idx="3591">
                  <c:v>40932</c:v>
                </c:pt>
                <c:pt idx="3592">
                  <c:v>40931</c:v>
                </c:pt>
                <c:pt idx="3593">
                  <c:v>40928</c:v>
                </c:pt>
                <c:pt idx="3594">
                  <c:v>40927</c:v>
                </c:pt>
                <c:pt idx="3595">
                  <c:v>40926</c:v>
                </c:pt>
                <c:pt idx="3596">
                  <c:v>40925</c:v>
                </c:pt>
                <c:pt idx="3597">
                  <c:v>40924</c:v>
                </c:pt>
                <c:pt idx="3598">
                  <c:v>40921</c:v>
                </c:pt>
                <c:pt idx="3599">
                  <c:v>40920</c:v>
                </c:pt>
                <c:pt idx="3600">
                  <c:v>40919</c:v>
                </c:pt>
                <c:pt idx="3601">
                  <c:v>40918</c:v>
                </c:pt>
                <c:pt idx="3602">
                  <c:v>40914</c:v>
                </c:pt>
                <c:pt idx="3603">
                  <c:v>40913</c:v>
                </c:pt>
                <c:pt idx="3604">
                  <c:v>40912</c:v>
                </c:pt>
                <c:pt idx="3605">
                  <c:v>40907</c:v>
                </c:pt>
                <c:pt idx="3606">
                  <c:v>40906</c:v>
                </c:pt>
                <c:pt idx="3607">
                  <c:v>40905</c:v>
                </c:pt>
                <c:pt idx="3608">
                  <c:v>40904</c:v>
                </c:pt>
                <c:pt idx="3609">
                  <c:v>40903</c:v>
                </c:pt>
                <c:pt idx="3610">
                  <c:v>40899</c:v>
                </c:pt>
                <c:pt idx="3611">
                  <c:v>40898</c:v>
                </c:pt>
                <c:pt idx="3612">
                  <c:v>40897</c:v>
                </c:pt>
                <c:pt idx="3613">
                  <c:v>40896</c:v>
                </c:pt>
                <c:pt idx="3614">
                  <c:v>40893</c:v>
                </c:pt>
                <c:pt idx="3615">
                  <c:v>40892</c:v>
                </c:pt>
                <c:pt idx="3616">
                  <c:v>40891</c:v>
                </c:pt>
                <c:pt idx="3617">
                  <c:v>40890</c:v>
                </c:pt>
                <c:pt idx="3618">
                  <c:v>40889</c:v>
                </c:pt>
                <c:pt idx="3619">
                  <c:v>40886</c:v>
                </c:pt>
                <c:pt idx="3620">
                  <c:v>40885</c:v>
                </c:pt>
                <c:pt idx="3621">
                  <c:v>40884</c:v>
                </c:pt>
                <c:pt idx="3622">
                  <c:v>40883</c:v>
                </c:pt>
                <c:pt idx="3623">
                  <c:v>40882</c:v>
                </c:pt>
                <c:pt idx="3624">
                  <c:v>40879</c:v>
                </c:pt>
                <c:pt idx="3625">
                  <c:v>40878</c:v>
                </c:pt>
                <c:pt idx="3626">
                  <c:v>40877</c:v>
                </c:pt>
                <c:pt idx="3627">
                  <c:v>40876</c:v>
                </c:pt>
                <c:pt idx="3628">
                  <c:v>40875</c:v>
                </c:pt>
                <c:pt idx="3629">
                  <c:v>40872</c:v>
                </c:pt>
                <c:pt idx="3630">
                  <c:v>40871</c:v>
                </c:pt>
                <c:pt idx="3631">
                  <c:v>40869</c:v>
                </c:pt>
                <c:pt idx="3632">
                  <c:v>40868</c:v>
                </c:pt>
                <c:pt idx="3633">
                  <c:v>40865</c:v>
                </c:pt>
                <c:pt idx="3634">
                  <c:v>40864</c:v>
                </c:pt>
                <c:pt idx="3635">
                  <c:v>40863</c:v>
                </c:pt>
                <c:pt idx="3636">
                  <c:v>40862</c:v>
                </c:pt>
                <c:pt idx="3637">
                  <c:v>40861</c:v>
                </c:pt>
                <c:pt idx="3638">
                  <c:v>40858</c:v>
                </c:pt>
                <c:pt idx="3639">
                  <c:v>40857</c:v>
                </c:pt>
                <c:pt idx="3640">
                  <c:v>40856</c:v>
                </c:pt>
                <c:pt idx="3641">
                  <c:v>40855</c:v>
                </c:pt>
                <c:pt idx="3642">
                  <c:v>40854</c:v>
                </c:pt>
                <c:pt idx="3643">
                  <c:v>40851</c:v>
                </c:pt>
                <c:pt idx="3644">
                  <c:v>40849</c:v>
                </c:pt>
                <c:pt idx="3645">
                  <c:v>40848</c:v>
                </c:pt>
                <c:pt idx="3646">
                  <c:v>40847</c:v>
                </c:pt>
                <c:pt idx="3647">
                  <c:v>40844</c:v>
                </c:pt>
                <c:pt idx="3648">
                  <c:v>40843</c:v>
                </c:pt>
                <c:pt idx="3649">
                  <c:v>40842</c:v>
                </c:pt>
                <c:pt idx="3650">
                  <c:v>40841</c:v>
                </c:pt>
                <c:pt idx="3651">
                  <c:v>40840</c:v>
                </c:pt>
                <c:pt idx="3652">
                  <c:v>40837</c:v>
                </c:pt>
                <c:pt idx="3653">
                  <c:v>40836</c:v>
                </c:pt>
                <c:pt idx="3654">
                  <c:v>40835</c:v>
                </c:pt>
                <c:pt idx="3655">
                  <c:v>40834</c:v>
                </c:pt>
                <c:pt idx="3656">
                  <c:v>40833</c:v>
                </c:pt>
                <c:pt idx="3657">
                  <c:v>40830</c:v>
                </c:pt>
                <c:pt idx="3658">
                  <c:v>40829</c:v>
                </c:pt>
                <c:pt idx="3659">
                  <c:v>40828</c:v>
                </c:pt>
                <c:pt idx="3660">
                  <c:v>40827</c:v>
                </c:pt>
                <c:pt idx="3661">
                  <c:v>40823</c:v>
                </c:pt>
                <c:pt idx="3662">
                  <c:v>40822</c:v>
                </c:pt>
                <c:pt idx="3663">
                  <c:v>40821</c:v>
                </c:pt>
                <c:pt idx="3664">
                  <c:v>40820</c:v>
                </c:pt>
                <c:pt idx="3665">
                  <c:v>40819</c:v>
                </c:pt>
                <c:pt idx="3666">
                  <c:v>40816</c:v>
                </c:pt>
                <c:pt idx="3667">
                  <c:v>40815</c:v>
                </c:pt>
                <c:pt idx="3668">
                  <c:v>40814</c:v>
                </c:pt>
                <c:pt idx="3669">
                  <c:v>40813</c:v>
                </c:pt>
                <c:pt idx="3670">
                  <c:v>40812</c:v>
                </c:pt>
                <c:pt idx="3671">
                  <c:v>40808</c:v>
                </c:pt>
                <c:pt idx="3672">
                  <c:v>40807</c:v>
                </c:pt>
                <c:pt idx="3673">
                  <c:v>40806</c:v>
                </c:pt>
                <c:pt idx="3674">
                  <c:v>40802</c:v>
                </c:pt>
                <c:pt idx="3675">
                  <c:v>40801</c:v>
                </c:pt>
                <c:pt idx="3676">
                  <c:v>40800</c:v>
                </c:pt>
                <c:pt idx="3677">
                  <c:v>40799</c:v>
                </c:pt>
                <c:pt idx="3678">
                  <c:v>40798</c:v>
                </c:pt>
                <c:pt idx="3679">
                  <c:v>40795</c:v>
                </c:pt>
                <c:pt idx="3680">
                  <c:v>40794</c:v>
                </c:pt>
                <c:pt idx="3681">
                  <c:v>40793</c:v>
                </c:pt>
                <c:pt idx="3682">
                  <c:v>40792</c:v>
                </c:pt>
                <c:pt idx="3683">
                  <c:v>40791</c:v>
                </c:pt>
                <c:pt idx="3684">
                  <c:v>40788</c:v>
                </c:pt>
                <c:pt idx="3685">
                  <c:v>40787</c:v>
                </c:pt>
                <c:pt idx="3686">
                  <c:v>40786</c:v>
                </c:pt>
                <c:pt idx="3687">
                  <c:v>40785</c:v>
                </c:pt>
                <c:pt idx="3688">
                  <c:v>40784</c:v>
                </c:pt>
                <c:pt idx="3689">
                  <c:v>40781</c:v>
                </c:pt>
                <c:pt idx="3690">
                  <c:v>40780</c:v>
                </c:pt>
                <c:pt idx="3691">
                  <c:v>40779</c:v>
                </c:pt>
                <c:pt idx="3692">
                  <c:v>40778</c:v>
                </c:pt>
                <c:pt idx="3693">
                  <c:v>40777</c:v>
                </c:pt>
                <c:pt idx="3694">
                  <c:v>40774</c:v>
                </c:pt>
                <c:pt idx="3695">
                  <c:v>40773</c:v>
                </c:pt>
                <c:pt idx="3696">
                  <c:v>40772</c:v>
                </c:pt>
                <c:pt idx="3697">
                  <c:v>40771</c:v>
                </c:pt>
                <c:pt idx="3698">
                  <c:v>40770</c:v>
                </c:pt>
                <c:pt idx="3699">
                  <c:v>40767</c:v>
                </c:pt>
                <c:pt idx="3700">
                  <c:v>40766</c:v>
                </c:pt>
                <c:pt idx="3701">
                  <c:v>40765</c:v>
                </c:pt>
                <c:pt idx="3702">
                  <c:v>40764</c:v>
                </c:pt>
                <c:pt idx="3703">
                  <c:v>40763</c:v>
                </c:pt>
                <c:pt idx="3704">
                  <c:v>40760</c:v>
                </c:pt>
                <c:pt idx="3705">
                  <c:v>40759</c:v>
                </c:pt>
                <c:pt idx="3706">
                  <c:v>40758</c:v>
                </c:pt>
                <c:pt idx="3707">
                  <c:v>40757</c:v>
                </c:pt>
                <c:pt idx="3708">
                  <c:v>40756</c:v>
                </c:pt>
                <c:pt idx="3709">
                  <c:v>40753</c:v>
                </c:pt>
                <c:pt idx="3710">
                  <c:v>40752</c:v>
                </c:pt>
                <c:pt idx="3711">
                  <c:v>40751</c:v>
                </c:pt>
                <c:pt idx="3712">
                  <c:v>40750</c:v>
                </c:pt>
                <c:pt idx="3713">
                  <c:v>40749</c:v>
                </c:pt>
                <c:pt idx="3714">
                  <c:v>40746</c:v>
                </c:pt>
                <c:pt idx="3715">
                  <c:v>40745</c:v>
                </c:pt>
                <c:pt idx="3716">
                  <c:v>40744</c:v>
                </c:pt>
                <c:pt idx="3717">
                  <c:v>40743</c:v>
                </c:pt>
                <c:pt idx="3718">
                  <c:v>40739</c:v>
                </c:pt>
                <c:pt idx="3719">
                  <c:v>40738</c:v>
                </c:pt>
                <c:pt idx="3720">
                  <c:v>40737</c:v>
                </c:pt>
                <c:pt idx="3721">
                  <c:v>40736</c:v>
                </c:pt>
                <c:pt idx="3722">
                  <c:v>40735</c:v>
                </c:pt>
                <c:pt idx="3723">
                  <c:v>40732</c:v>
                </c:pt>
                <c:pt idx="3724">
                  <c:v>40731</c:v>
                </c:pt>
                <c:pt idx="3725">
                  <c:v>40730</c:v>
                </c:pt>
                <c:pt idx="3726">
                  <c:v>40729</c:v>
                </c:pt>
                <c:pt idx="3727">
                  <c:v>40728</c:v>
                </c:pt>
                <c:pt idx="3728">
                  <c:v>40725</c:v>
                </c:pt>
                <c:pt idx="3729">
                  <c:v>40724</c:v>
                </c:pt>
                <c:pt idx="3730">
                  <c:v>40723</c:v>
                </c:pt>
                <c:pt idx="3731">
                  <c:v>40722</c:v>
                </c:pt>
                <c:pt idx="3732">
                  <c:v>40721</c:v>
                </c:pt>
                <c:pt idx="3733">
                  <c:v>40718</c:v>
                </c:pt>
                <c:pt idx="3734">
                  <c:v>40717</c:v>
                </c:pt>
                <c:pt idx="3735">
                  <c:v>40716</c:v>
                </c:pt>
                <c:pt idx="3736">
                  <c:v>40715</c:v>
                </c:pt>
                <c:pt idx="3737">
                  <c:v>40714</c:v>
                </c:pt>
                <c:pt idx="3738">
                  <c:v>40711</c:v>
                </c:pt>
                <c:pt idx="3739">
                  <c:v>40710</c:v>
                </c:pt>
                <c:pt idx="3740">
                  <c:v>40709</c:v>
                </c:pt>
                <c:pt idx="3741">
                  <c:v>40708</c:v>
                </c:pt>
                <c:pt idx="3742">
                  <c:v>40707</c:v>
                </c:pt>
                <c:pt idx="3743">
                  <c:v>40704</c:v>
                </c:pt>
                <c:pt idx="3744">
                  <c:v>40703</c:v>
                </c:pt>
                <c:pt idx="3745">
                  <c:v>40702</c:v>
                </c:pt>
                <c:pt idx="3746">
                  <c:v>40701</c:v>
                </c:pt>
                <c:pt idx="3747">
                  <c:v>40700</c:v>
                </c:pt>
                <c:pt idx="3748">
                  <c:v>40697</c:v>
                </c:pt>
                <c:pt idx="3749">
                  <c:v>40696</c:v>
                </c:pt>
                <c:pt idx="3750">
                  <c:v>40695</c:v>
                </c:pt>
                <c:pt idx="3751">
                  <c:v>40694</c:v>
                </c:pt>
                <c:pt idx="3752">
                  <c:v>40693</c:v>
                </c:pt>
                <c:pt idx="3753">
                  <c:v>40690</c:v>
                </c:pt>
                <c:pt idx="3754">
                  <c:v>40689</c:v>
                </c:pt>
                <c:pt idx="3755">
                  <c:v>40688</c:v>
                </c:pt>
                <c:pt idx="3756">
                  <c:v>40687</c:v>
                </c:pt>
                <c:pt idx="3757">
                  <c:v>40686</c:v>
                </c:pt>
                <c:pt idx="3758">
                  <c:v>40683</c:v>
                </c:pt>
                <c:pt idx="3759">
                  <c:v>40682</c:v>
                </c:pt>
                <c:pt idx="3760">
                  <c:v>40681</c:v>
                </c:pt>
                <c:pt idx="3761">
                  <c:v>40680</c:v>
                </c:pt>
                <c:pt idx="3762">
                  <c:v>40679</c:v>
                </c:pt>
                <c:pt idx="3763">
                  <c:v>40676</c:v>
                </c:pt>
                <c:pt idx="3764">
                  <c:v>40675</c:v>
                </c:pt>
                <c:pt idx="3765">
                  <c:v>40674</c:v>
                </c:pt>
                <c:pt idx="3766">
                  <c:v>40673</c:v>
                </c:pt>
                <c:pt idx="3767">
                  <c:v>40672</c:v>
                </c:pt>
                <c:pt idx="3768">
                  <c:v>40669</c:v>
                </c:pt>
                <c:pt idx="3769">
                  <c:v>40665</c:v>
                </c:pt>
                <c:pt idx="3770">
                  <c:v>40661</c:v>
                </c:pt>
                <c:pt idx="3771">
                  <c:v>40660</c:v>
                </c:pt>
                <c:pt idx="3772">
                  <c:v>40659</c:v>
                </c:pt>
                <c:pt idx="3773">
                  <c:v>40658</c:v>
                </c:pt>
                <c:pt idx="3774">
                  <c:v>40655</c:v>
                </c:pt>
                <c:pt idx="3775">
                  <c:v>40654</c:v>
                </c:pt>
                <c:pt idx="3776">
                  <c:v>40653</c:v>
                </c:pt>
                <c:pt idx="3777">
                  <c:v>40652</c:v>
                </c:pt>
                <c:pt idx="3778">
                  <c:v>40651</c:v>
                </c:pt>
                <c:pt idx="3779">
                  <c:v>40648</c:v>
                </c:pt>
                <c:pt idx="3780">
                  <c:v>40647</c:v>
                </c:pt>
                <c:pt idx="3781">
                  <c:v>40646</c:v>
                </c:pt>
                <c:pt idx="3782">
                  <c:v>40645</c:v>
                </c:pt>
                <c:pt idx="3783">
                  <c:v>40644</c:v>
                </c:pt>
                <c:pt idx="3784">
                  <c:v>40641</c:v>
                </c:pt>
                <c:pt idx="3785">
                  <c:v>40640</c:v>
                </c:pt>
                <c:pt idx="3786">
                  <c:v>40639</c:v>
                </c:pt>
                <c:pt idx="3787">
                  <c:v>40638</c:v>
                </c:pt>
                <c:pt idx="3788">
                  <c:v>40637</c:v>
                </c:pt>
                <c:pt idx="3789">
                  <c:v>40634</c:v>
                </c:pt>
                <c:pt idx="3790">
                  <c:v>40633</c:v>
                </c:pt>
                <c:pt idx="3791">
                  <c:v>40632</c:v>
                </c:pt>
                <c:pt idx="3792">
                  <c:v>40631</c:v>
                </c:pt>
                <c:pt idx="3793">
                  <c:v>40630</c:v>
                </c:pt>
                <c:pt idx="3794">
                  <c:v>40627</c:v>
                </c:pt>
                <c:pt idx="3795">
                  <c:v>40626</c:v>
                </c:pt>
                <c:pt idx="3796">
                  <c:v>40625</c:v>
                </c:pt>
                <c:pt idx="3797">
                  <c:v>40624</c:v>
                </c:pt>
                <c:pt idx="3798">
                  <c:v>40620</c:v>
                </c:pt>
                <c:pt idx="3799">
                  <c:v>40619</c:v>
                </c:pt>
                <c:pt idx="3800">
                  <c:v>40618</c:v>
                </c:pt>
                <c:pt idx="3801">
                  <c:v>40617</c:v>
                </c:pt>
                <c:pt idx="3802">
                  <c:v>40616</c:v>
                </c:pt>
                <c:pt idx="3803">
                  <c:v>40613</c:v>
                </c:pt>
                <c:pt idx="3804">
                  <c:v>40612</c:v>
                </c:pt>
                <c:pt idx="3805">
                  <c:v>40611</c:v>
                </c:pt>
                <c:pt idx="3806">
                  <c:v>40610</c:v>
                </c:pt>
                <c:pt idx="3807">
                  <c:v>40609</c:v>
                </c:pt>
                <c:pt idx="3808">
                  <c:v>40606</c:v>
                </c:pt>
                <c:pt idx="3809">
                  <c:v>40605</c:v>
                </c:pt>
                <c:pt idx="3810">
                  <c:v>40604</c:v>
                </c:pt>
                <c:pt idx="3811">
                  <c:v>40603</c:v>
                </c:pt>
                <c:pt idx="3812">
                  <c:v>40602</c:v>
                </c:pt>
                <c:pt idx="3813">
                  <c:v>40599</c:v>
                </c:pt>
                <c:pt idx="3814">
                  <c:v>40598</c:v>
                </c:pt>
                <c:pt idx="3815">
                  <c:v>40597</c:v>
                </c:pt>
                <c:pt idx="3816">
                  <c:v>40596</c:v>
                </c:pt>
                <c:pt idx="3817">
                  <c:v>40595</c:v>
                </c:pt>
                <c:pt idx="3818">
                  <c:v>40592</c:v>
                </c:pt>
                <c:pt idx="3819">
                  <c:v>40591</c:v>
                </c:pt>
                <c:pt idx="3820">
                  <c:v>40590</c:v>
                </c:pt>
                <c:pt idx="3821">
                  <c:v>40589</c:v>
                </c:pt>
                <c:pt idx="3822">
                  <c:v>40588</c:v>
                </c:pt>
                <c:pt idx="3823">
                  <c:v>40584</c:v>
                </c:pt>
                <c:pt idx="3824">
                  <c:v>40583</c:v>
                </c:pt>
                <c:pt idx="3825">
                  <c:v>40582</c:v>
                </c:pt>
                <c:pt idx="3826">
                  <c:v>40581</c:v>
                </c:pt>
                <c:pt idx="3827">
                  <c:v>40578</c:v>
                </c:pt>
                <c:pt idx="3828">
                  <c:v>40577</c:v>
                </c:pt>
                <c:pt idx="3829">
                  <c:v>40576</c:v>
                </c:pt>
                <c:pt idx="3830">
                  <c:v>40575</c:v>
                </c:pt>
                <c:pt idx="3831">
                  <c:v>40574</c:v>
                </c:pt>
                <c:pt idx="3832">
                  <c:v>40571</c:v>
                </c:pt>
                <c:pt idx="3833">
                  <c:v>40570</c:v>
                </c:pt>
                <c:pt idx="3834">
                  <c:v>40569</c:v>
                </c:pt>
                <c:pt idx="3835">
                  <c:v>40568</c:v>
                </c:pt>
                <c:pt idx="3836">
                  <c:v>40567</c:v>
                </c:pt>
                <c:pt idx="3837">
                  <c:v>40564</c:v>
                </c:pt>
                <c:pt idx="3838">
                  <c:v>40563</c:v>
                </c:pt>
                <c:pt idx="3839">
                  <c:v>40562</c:v>
                </c:pt>
                <c:pt idx="3840">
                  <c:v>40561</c:v>
                </c:pt>
                <c:pt idx="3841">
                  <c:v>40560</c:v>
                </c:pt>
                <c:pt idx="3842">
                  <c:v>40557</c:v>
                </c:pt>
                <c:pt idx="3843">
                  <c:v>40556</c:v>
                </c:pt>
                <c:pt idx="3844">
                  <c:v>40555</c:v>
                </c:pt>
                <c:pt idx="3845">
                  <c:v>40554</c:v>
                </c:pt>
                <c:pt idx="3846">
                  <c:v>40550</c:v>
                </c:pt>
                <c:pt idx="3847">
                  <c:v>40549</c:v>
                </c:pt>
                <c:pt idx="3848">
                  <c:v>40548</c:v>
                </c:pt>
                <c:pt idx="3849">
                  <c:v>40547</c:v>
                </c:pt>
                <c:pt idx="3850">
                  <c:v>40542</c:v>
                </c:pt>
                <c:pt idx="3851">
                  <c:v>40541</c:v>
                </c:pt>
                <c:pt idx="3852">
                  <c:v>40540</c:v>
                </c:pt>
                <c:pt idx="3853">
                  <c:v>40539</c:v>
                </c:pt>
                <c:pt idx="3854">
                  <c:v>40536</c:v>
                </c:pt>
                <c:pt idx="3855">
                  <c:v>40534</c:v>
                </c:pt>
                <c:pt idx="3856">
                  <c:v>40533</c:v>
                </c:pt>
                <c:pt idx="3857">
                  <c:v>40532</c:v>
                </c:pt>
                <c:pt idx="3858">
                  <c:v>40529</c:v>
                </c:pt>
                <c:pt idx="3859">
                  <c:v>40528</c:v>
                </c:pt>
                <c:pt idx="3860">
                  <c:v>40527</c:v>
                </c:pt>
                <c:pt idx="3861">
                  <c:v>40526</c:v>
                </c:pt>
                <c:pt idx="3862">
                  <c:v>40525</c:v>
                </c:pt>
                <c:pt idx="3863">
                  <c:v>40522</c:v>
                </c:pt>
                <c:pt idx="3864">
                  <c:v>40521</c:v>
                </c:pt>
                <c:pt idx="3865">
                  <c:v>40520</c:v>
                </c:pt>
                <c:pt idx="3866">
                  <c:v>40519</c:v>
                </c:pt>
                <c:pt idx="3867">
                  <c:v>40518</c:v>
                </c:pt>
                <c:pt idx="3868">
                  <c:v>40515</c:v>
                </c:pt>
                <c:pt idx="3869">
                  <c:v>40514</c:v>
                </c:pt>
                <c:pt idx="3870">
                  <c:v>40513</c:v>
                </c:pt>
                <c:pt idx="3871">
                  <c:v>40512</c:v>
                </c:pt>
                <c:pt idx="3872">
                  <c:v>40511</c:v>
                </c:pt>
                <c:pt idx="3873">
                  <c:v>40508</c:v>
                </c:pt>
                <c:pt idx="3874">
                  <c:v>40507</c:v>
                </c:pt>
                <c:pt idx="3875">
                  <c:v>40506</c:v>
                </c:pt>
                <c:pt idx="3876">
                  <c:v>40504</c:v>
                </c:pt>
                <c:pt idx="3877">
                  <c:v>40501</c:v>
                </c:pt>
                <c:pt idx="3878">
                  <c:v>40500</c:v>
                </c:pt>
                <c:pt idx="3879">
                  <c:v>40499</c:v>
                </c:pt>
                <c:pt idx="3880">
                  <c:v>40498</c:v>
                </c:pt>
                <c:pt idx="3881">
                  <c:v>40497</c:v>
                </c:pt>
                <c:pt idx="3882">
                  <c:v>40494</c:v>
                </c:pt>
                <c:pt idx="3883">
                  <c:v>40493</c:v>
                </c:pt>
                <c:pt idx="3884">
                  <c:v>40492</c:v>
                </c:pt>
                <c:pt idx="3885">
                  <c:v>40491</c:v>
                </c:pt>
                <c:pt idx="3886">
                  <c:v>40490</c:v>
                </c:pt>
                <c:pt idx="3887">
                  <c:v>40487</c:v>
                </c:pt>
                <c:pt idx="3888">
                  <c:v>40486</c:v>
                </c:pt>
                <c:pt idx="3889">
                  <c:v>40484</c:v>
                </c:pt>
                <c:pt idx="3890">
                  <c:v>40483</c:v>
                </c:pt>
                <c:pt idx="3891">
                  <c:v>40480</c:v>
                </c:pt>
                <c:pt idx="3892">
                  <c:v>40479</c:v>
                </c:pt>
                <c:pt idx="3893">
                  <c:v>40478</c:v>
                </c:pt>
                <c:pt idx="3894">
                  <c:v>40477</c:v>
                </c:pt>
                <c:pt idx="3895">
                  <c:v>40476</c:v>
                </c:pt>
                <c:pt idx="3896">
                  <c:v>40473</c:v>
                </c:pt>
                <c:pt idx="3897">
                  <c:v>40472</c:v>
                </c:pt>
                <c:pt idx="3898">
                  <c:v>40471</c:v>
                </c:pt>
                <c:pt idx="3899">
                  <c:v>40470</c:v>
                </c:pt>
                <c:pt idx="3900">
                  <c:v>40469</c:v>
                </c:pt>
                <c:pt idx="3901">
                  <c:v>40466</c:v>
                </c:pt>
                <c:pt idx="3902">
                  <c:v>40465</c:v>
                </c:pt>
                <c:pt idx="3903">
                  <c:v>40464</c:v>
                </c:pt>
                <c:pt idx="3904">
                  <c:v>40463</c:v>
                </c:pt>
                <c:pt idx="3905">
                  <c:v>40459</c:v>
                </c:pt>
                <c:pt idx="3906">
                  <c:v>40458</c:v>
                </c:pt>
                <c:pt idx="3907">
                  <c:v>40457</c:v>
                </c:pt>
                <c:pt idx="3908">
                  <c:v>40456</c:v>
                </c:pt>
                <c:pt idx="3909">
                  <c:v>40455</c:v>
                </c:pt>
                <c:pt idx="3910">
                  <c:v>40452</c:v>
                </c:pt>
                <c:pt idx="3911">
                  <c:v>40451</c:v>
                </c:pt>
                <c:pt idx="3912">
                  <c:v>40450</c:v>
                </c:pt>
                <c:pt idx="3913">
                  <c:v>40449</c:v>
                </c:pt>
                <c:pt idx="3914">
                  <c:v>40448</c:v>
                </c:pt>
                <c:pt idx="3915">
                  <c:v>40445</c:v>
                </c:pt>
                <c:pt idx="3916">
                  <c:v>40443</c:v>
                </c:pt>
                <c:pt idx="3917">
                  <c:v>40442</c:v>
                </c:pt>
                <c:pt idx="3918">
                  <c:v>40438</c:v>
                </c:pt>
                <c:pt idx="3919">
                  <c:v>40437</c:v>
                </c:pt>
                <c:pt idx="3920">
                  <c:v>40436</c:v>
                </c:pt>
                <c:pt idx="3921">
                  <c:v>40435</c:v>
                </c:pt>
                <c:pt idx="3922">
                  <c:v>40434</c:v>
                </c:pt>
                <c:pt idx="3923">
                  <c:v>40431</c:v>
                </c:pt>
                <c:pt idx="3924">
                  <c:v>40430</c:v>
                </c:pt>
                <c:pt idx="3925">
                  <c:v>40429</c:v>
                </c:pt>
                <c:pt idx="3926">
                  <c:v>40428</c:v>
                </c:pt>
                <c:pt idx="3927">
                  <c:v>40427</c:v>
                </c:pt>
                <c:pt idx="3928">
                  <c:v>40424</c:v>
                </c:pt>
                <c:pt idx="3929">
                  <c:v>40423</c:v>
                </c:pt>
                <c:pt idx="3930">
                  <c:v>40422</c:v>
                </c:pt>
                <c:pt idx="3931">
                  <c:v>40421</c:v>
                </c:pt>
                <c:pt idx="3932">
                  <c:v>40420</c:v>
                </c:pt>
                <c:pt idx="3933">
                  <c:v>40417</c:v>
                </c:pt>
                <c:pt idx="3934">
                  <c:v>40416</c:v>
                </c:pt>
                <c:pt idx="3935">
                  <c:v>40415</c:v>
                </c:pt>
                <c:pt idx="3936">
                  <c:v>40414</c:v>
                </c:pt>
                <c:pt idx="3937">
                  <c:v>40413</c:v>
                </c:pt>
                <c:pt idx="3938">
                  <c:v>40410</c:v>
                </c:pt>
                <c:pt idx="3939">
                  <c:v>40409</c:v>
                </c:pt>
                <c:pt idx="3940">
                  <c:v>40408</c:v>
                </c:pt>
                <c:pt idx="3941">
                  <c:v>40407</c:v>
                </c:pt>
                <c:pt idx="3942">
                  <c:v>40406</c:v>
                </c:pt>
                <c:pt idx="3943">
                  <c:v>40403</c:v>
                </c:pt>
                <c:pt idx="3944">
                  <c:v>40402</c:v>
                </c:pt>
                <c:pt idx="3945">
                  <c:v>40401</c:v>
                </c:pt>
                <c:pt idx="3946">
                  <c:v>40400</c:v>
                </c:pt>
                <c:pt idx="3947">
                  <c:v>40399</c:v>
                </c:pt>
                <c:pt idx="3948">
                  <c:v>40396</c:v>
                </c:pt>
                <c:pt idx="3949">
                  <c:v>40395</c:v>
                </c:pt>
                <c:pt idx="3950">
                  <c:v>40394</c:v>
                </c:pt>
                <c:pt idx="3951">
                  <c:v>40393</c:v>
                </c:pt>
                <c:pt idx="3952">
                  <c:v>40392</c:v>
                </c:pt>
                <c:pt idx="3953">
                  <c:v>40389</c:v>
                </c:pt>
                <c:pt idx="3954">
                  <c:v>40388</c:v>
                </c:pt>
                <c:pt idx="3955">
                  <c:v>40387</c:v>
                </c:pt>
                <c:pt idx="3956">
                  <c:v>40386</c:v>
                </c:pt>
                <c:pt idx="3957">
                  <c:v>40385</c:v>
                </c:pt>
                <c:pt idx="3958">
                  <c:v>40382</c:v>
                </c:pt>
                <c:pt idx="3959">
                  <c:v>40381</c:v>
                </c:pt>
                <c:pt idx="3960">
                  <c:v>40380</c:v>
                </c:pt>
                <c:pt idx="3961">
                  <c:v>40379</c:v>
                </c:pt>
                <c:pt idx="3962">
                  <c:v>40375</c:v>
                </c:pt>
                <c:pt idx="3963">
                  <c:v>40374</c:v>
                </c:pt>
                <c:pt idx="3964">
                  <c:v>40373</c:v>
                </c:pt>
                <c:pt idx="3965">
                  <c:v>40372</c:v>
                </c:pt>
                <c:pt idx="3966">
                  <c:v>40371</c:v>
                </c:pt>
                <c:pt idx="3967">
                  <c:v>40368</c:v>
                </c:pt>
                <c:pt idx="3968">
                  <c:v>40367</c:v>
                </c:pt>
                <c:pt idx="3969">
                  <c:v>40366</c:v>
                </c:pt>
                <c:pt idx="3970">
                  <c:v>40365</c:v>
                </c:pt>
                <c:pt idx="3971">
                  <c:v>40364</c:v>
                </c:pt>
                <c:pt idx="3972">
                  <c:v>40361</c:v>
                </c:pt>
                <c:pt idx="3973">
                  <c:v>40360</c:v>
                </c:pt>
                <c:pt idx="3974">
                  <c:v>40359</c:v>
                </c:pt>
                <c:pt idx="3975">
                  <c:v>40358</c:v>
                </c:pt>
                <c:pt idx="3976">
                  <c:v>40357</c:v>
                </c:pt>
                <c:pt idx="3977">
                  <c:v>40354</c:v>
                </c:pt>
                <c:pt idx="3978">
                  <c:v>40353</c:v>
                </c:pt>
                <c:pt idx="3979">
                  <c:v>40352</c:v>
                </c:pt>
                <c:pt idx="3980">
                  <c:v>40351</c:v>
                </c:pt>
                <c:pt idx="3981">
                  <c:v>40350</c:v>
                </c:pt>
                <c:pt idx="3982">
                  <c:v>40347</c:v>
                </c:pt>
                <c:pt idx="3983">
                  <c:v>40346</c:v>
                </c:pt>
                <c:pt idx="3984">
                  <c:v>40345</c:v>
                </c:pt>
                <c:pt idx="3985">
                  <c:v>40344</c:v>
                </c:pt>
                <c:pt idx="3986">
                  <c:v>40343</c:v>
                </c:pt>
                <c:pt idx="3987">
                  <c:v>40340</c:v>
                </c:pt>
                <c:pt idx="3988">
                  <c:v>40339</c:v>
                </c:pt>
                <c:pt idx="3989">
                  <c:v>40338</c:v>
                </c:pt>
                <c:pt idx="3990">
                  <c:v>40337</c:v>
                </c:pt>
                <c:pt idx="3991">
                  <c:v>40336</c:v>
                </c:pt>
                <c:pt idx="3992">
                  <c:v>40333</c:v>
                </c:pt>
                <c:pt idx="3993">
                  <c:v>40332</c:v>
                </c:pt>
                <c:pt idx="3994">
                  <c:v>40331</c:v>
                </c:pt>
                <c:pt idx="3995">
                  <c:v>40330</c:v>
                </c:pt>
                <c:pt idx="3996">
                  <c:v>40329</c:v>
                </c:pt>
                <c:pt idx="3997">
                  <c:v>40326</c:v>
                </c:pt>
                <c:pt idx="3998">
                  <c:v>40325</c:v>
                </c:pt>
                <c:pt idx="3999">
                  <c:v>40324</c:v>
                </c:pt>
                <c:pt idx="4000">
                  <c:v>40323</c:v>
                </c:pt>
                <c:pt idx="4001">
                  <c:v>40322</c:v>
                </c:pt>
                <c:pt idx="4002">
                  <c:v>40319</c:v>
                </c:pt>
                <c:pt idx="4003">
                  <c:v>40318</c:v>
                </c:pt>
                <c:pt idx="4004">
                  <c:v>40317</c:v>
                </c:pt>
                <c:pt idx="4005">
                  <c:v>40316</c:v>
                </c:pt>
                <c:pt idx="4006">
                  <c:v>40315</c:v>
                </c:pt>
                <c:pt idx="4007">
                  <c:v>40312</c:v>
                </c:pt>
                <c:pt idx="4008">
                  <c:v>40311</c:v>
                </c:pt>
                <c:pt idx="4009">
                  <c:v>40310</c:v>
                </c:pt>
                <c:pt idx="4010">
                  <c:v>40309</c:v>
                </c:pt>
                <c:pt idx="4011">
                  <c:v>40308</c:v>
                </c:pt>
                <c:pt idx="4012">
                  <c:v>40305</c:v>
                </c:pt>
                <c:pt idx="4013">
                  <c:v>40304</c:v>
                </c:pt>
                <c:pt idx="4014">
                  <c:v>40298</c:v>
                </c:pt>
                <c:pt idx="4015">
                  <c:v>40296</c:v>
                </c:pt>
                <c:pt idx="4016">
                  <c:v>40295</c:v>
                </c:pt>
                <c:pt idx="4017">
                  <c:v>40294</c:v>
                </c:pt>
                <c:pt idx="4018">
                  <c:v>40291</c:v>
                </c:pt>
                <c:pt idx="4019">
                  <c:v>40290</c:v>
                </c:pt>
                <c:pt idx="4020">
                  <c:v>40289</c:v>
                </c:pt>
                <c:pt idx="4021">
                  <c:v>40288</c:v>
                </c:pt>
                <c:pt idx="4022">
                  <c:v>40287</c:v>
                </c:pt>
                <c:pt idx="4023">
                  <c:v>40284</c:v>
                </c:pt>
                <c:pt idx="4024">
                  <c:v>40283</c:v>
                </c:pt>
                <c:pt idx="4025">
                  <c:v>40282</c:v>
                </c:pt>
                <c:pt idx="4026">
                  <c:v>40281</c:v>
                </c:pt>
                <c:pt idx="4027">
                  <c:v>40280</c:v>
                </c:pt>
                <c:pt idx="4028">
                  <c:v>40277</c:v>
                </c:pt>
                <c:pt idx="4029">
                  <c:v>40276</c:v>
                </c:pt>
                <c:pt idx="4030">
                  <c:v>40275</c:v>
                </c:pt>
                <c:pt idx="4031">
                  <c:v>40274</c:v>
                </c:pt>
                <c:pt idx="4032">
                  <c:v>40273</c:v>
                </c:pt>
                <c:pt idx="4033">
                  <c:v>40270</c:v>
                </c:pt>
                <c:pt idx="4034">
                  <c:v>40269</c:v>
                </c:pt>
                <c:pt idx="4035">
                  <c:v>40268</c:v>
                </c:pt>
                <c:pt idx="4036">
                  <c:v>40267</c:v>
                </c:pt>
                <c:pt idx="4037">
                  <c:v>40266</c:v>
                </c:pt>
                <c:pt idx="4038">
                  <c:v>40263</c:v>
                </c:pt>
                <c:pt idx="4039">
                  <c:v>40262</c:v>
                </c:pt>
                <c:pt idx="4040">
                  <c:v>40261</c:v>
                </c:pt>
                <c:pt idx="4041">
                  <c:v>40260</c:v>
                </c:pt>
                <c:pt idx="4042">
                  <c:v>40256</c:v>
                </c:pt>
                <c:pt idx="4043">
                  <c:v>40255</c:v>
                </c:pt>
                <c:pt idx="4044">
                  <c:v>40254</c:v>
                </c:pt>
                <c:pt idx="4045">
                  <c:v>40253</c:v>
                </c:pt>
                <c:pt idx="4046">
                  <c:v>40252</c:v>
                </c:pt>
                <c:pt idx="4047">
                  <c:v>40249</c:v>
                </c:pt>
                <c:pt idx="4048">
                  <c:v>40248</c:v>
                </c:pt>
                <c:pt idx="4049">
                  <c:v>40247</c:v>
                </c:pt>
                <c:pt idx="4050">
                  <c:v>40246</c:v>
                </c:pt>
                <c:pt idx="4051">
                  <c:v>40245</c:v>
                </c:pt>
                <c:pt idx="4052">
                  <c:v>40242</c:v>
                </c:pt>
                <c:pt idx="4053">
                  <c:v>40241</c:v>
                </c:pt>
                <c:pt idx="4054">
                  <c:v>40240</c:v>
                </c:pt>
                <c:pt idx="4055">
                  <c:v>40239</c:v>
                </c:pt>
                <c:pt idx="4056">
                  <c:v>40238</c:v>
                </c:pt>
                <c:pt idx="4057">
                  <c:v>40235</c:v>
                </c:pt>
                <c:pt idx="4058">
                  <c:v>40234</c:v>
                </c:pt>
                <c:pt idx="4059">
                  <c:v>40233</c:v>
                </c:pt>
                <c:pt idx="4060">
                  <c:v>40232</c:v>
                </c:pt>
                <c:pt idx="4061">
                  <c:v>40231</c:v>
                </c:pt>
                <c:pt idx="4062">
                  <c:v>40228</c:v>
                </c:pt>
                <c:pt idx="4063">
                  <c:v>40227</c:v>
                </c:pt>
                <c:pt idx="4064">
                  <c:v>40226</c:v>
                </c:pt>
                <c:pt idx="4065">
                  <c:v>40225</c:v>
                </c:pt>
                <c:pt idx="4066">
                  <c:v>40224</c:v>
                </c:pt>
                <c:pt idx="4067">
                  <c:v>40221</c:v>
                </c:pt>
                <c:pt idx="4068">
                  <c:v>40219</c:v>
                </c:pt>
                <c:pt idx="4069">
                  <c:v>40218</c:v>
                </c:pt>
                <c:pt idx="4070">
                  <c:v>40217</c:v>
                </c:pt>
                <c:pt idx="4071">
                  <c:v>40214</c:v>
                </c:pt>
                <c:pt idx="4072">
                  <c:v>40213</c:v>
                </c:pt>
                <c:pt idx="4073">
                  <c:v>40212</c:v>
                </c:pt>
                <c:pt idx="4074">
                  <c:v>40211</c:v>
                </c:pt>
                <c:pt idx="4075">
                  <c:v>40210</c:v>
                </c:pt>
                <c:pt idx="4076">
                  <c:v>40207</c:v>
                </c:pt>
                <c:pt idx="4077">
                  <c:v>40206</c:v>
                </c:pt>
                <c:pt idx="4078">
                  <c:v>40205</c:v>
                </c:pt>
                <c:pt idx="4079">
                  <c:v>40204</c:v>
                </c:pt>
                <c:pt idx="4080">
                  <c:v>40203</c:v>
                </c:pt>
                <c:pt idx="4081">
                  <c:v>40200</c:v>
                </c:pt>
                <c:pt idx="4082">
                  <c:v>40199</c:v>
                </c:pt>
                <c:pt idx="4083">
                  <c:v>40198</c:v>
                </c:pt>
                <c:pt idx="4084">
                  <c:v>40197</c:v>
                </c:pt>
                <c:pt idx="4085">
                  <c:v>40196</c:v>
                </c:pt>
                <c:pt idx="4086">
                  <c:v>40193</c:v>
                </c:pt>
                <c:pt idx="4087">
                  <c:v>40192</c:v>
                </c:pt>
                <c:pt idx="4088">
                  <c:v>40191</c:v>
                </c:pt>
                <c:pt idx="4089">
                  <c:v>40190</c:v>
                </c:pt>
                <c:pt idx="4090">
                  <c:v>40186</c:v>
                </c:pt>
                <c:pt idx="4091">
                  <c:v>40185</c:v>
                </c:pt>
                <c:pt idx="4092">
                  <c:v>40184</c:v>
                </c:pt>
                <c:pt idx="4093">
                  <c:v>40183</c:v>
                </c:pt>
                <c:pt idx="4094">
                  <c:v>40182</c:v>
                </c:pt>
                <c:pt idx="4095">
                  <c:v>40177</c:v>
                </c:pt>
                <c:pt idx="4096">
                  <c:v>40176</c:v>
                </c:pt>
                <c:pt idx="4097">
                  <c:v>40175</c:v>
                </c:pt>
                <c:pt idx="4098">
                  <c:v>40172</c:v>
                </c:pt>
                <c:pt idx="4099">
                  <c:v>40171</c:v>
                </c:pt>
                <c:pt idx="4100">
                  <c:v>40169</c:v>
                </c:pt>
                <c:pt idx="4101">
                  <c:v>40168</c:v>
                </c:pt>
                <c:pt idx="4102">
                  <c:v>40165</c:v>
                </c:pt>
                <c:pt idx="4103">
                  <c:v>40164</c:v>
                </c:pt>
                <c:pt idx="4104">
                  <c:v>40163</c:v>
                </c:pt>
                <c:pt idx="4105">
                  <c:v>40162</c:v>
                </c:pt>
                <c:pt idx="4106">
                  <c:v>40161</c:v>
                </c:pt>
                <c:pt idx="4107">
                  <c:v>40158</c:v>
                </c:pt>
                <c:pt idx="4108">
                  <c:v>40157</c:v>
                </c:pt>
                <c:pt idx="4109">
                  <c:v>40156</c:v>
                </c:pt>
                <c:pt idx="4110">
                  <c:v>40155</c:v>
                </c:pt>
                <c:pt idx="4111">
                  <c:v>40154</c:v>
                </c:pt>
                <c:pt idx="4112">
                  <c:v>40151</c:v>
                </c:pt>
                <c:pt idx="4113">
                  <c:v>40150</c:v>
                </c:pt>
                <c:pt idx="4114">
                  <c:v>40149</c:v>
                </c:pt>
                <c:pt idx="4115">
                  <c:v>40148</c:v>
                </c:pt>
                <c:pt idx="4116">
                  <c:v>40147</c:v>
                </c:pt>
                <c:pt idx="4117">
                  <c:v>40144</c:v>
                </c:pt>
                <c:pt idx="4118">
                  <c:v>40143</c:v>
                </c:pt>
                <c:pt idx="4119">
                  <c:v>40142</c:v>
                </c:pt>
                <c:pt idx="4120">
                  <c:v>40141</c:v>
                </c:pt>
                <c:pt idx="4121">
                  <c:v>40137</c:v>
                </c:pt>
                <c:pt idx="4122">
                  <c:v>40136</c:v>
                </c:pt>
                <c:pt idx="4123">
                  <c:v>40135</c:v>
                </c:pt>
                <c:pt idx="4124">
                  <c:v>40134</c:v>
                </c:pt>
                <c:pt idx="4125">
                  <c:v>40133</c:v>
                </c:pt>
                <c:pt idx="4126">
                  <c:v>40130</c:v>
                </c:pt>
                <c:pt idx="4127">
                  <c:v>40129</c:v>
                </c:pt>
                <c:pt idx="4128">
                  <c:v>40128</c:v>
                </c:pt>
                <c:pt idx="4129">
                  <c:v>40127</c:v>
                </c:pt>
                <c:pt idx="4130">
                  <c:v>40126</c:v>
                </c:pt>
                <c:pt idx="4131">
                  <c:v>40123</c:v>
                </c:pt>
                <c:pt idx="4132">
                  <c:v>40122</c:v>
                </c:pt>
                <c:pt idx="4133">
                  <c:v>40121</c:v>
                </c:pt>
                <c:pt idx="4134">
                  <c:v>40119</c:v>
                </c:pt>
                <c:pt idx="4135">
                  <c:v>40116</c:v>
                </c:pt>
                <c:pt idx="4136">
                  <c:v>40115</c:v>
                </c:pt>
                <c:pt idx="4137">
                  <c:v>40114</c:v>
                </c:pt>
                <c:pt idx="4138">
                  <c:v>40113</c:v>
                </c:pt>
                <c:pt idx="4139">
                  <c:v>40112</c:v>
                </c:pt>
                <c:pt idx="4140">
                  <c:v>40109</c:v>
                </c:pt>
                <c:pt idx="4141">
                  <c:v>40108</c:v>
                </c:pt>
                <c:pt idx="4142">
                  <c:v>40107</c:v>
                </c:pt>
                <c:pt idx="4143">
                  <c:v>40106</c:v>
                </c:pt>
                <c:pt idx="4144">
                  <c:v>40105</c:v>
                </c:pt>
                <c:pt idx="4145">
                  <c:v>40102</c:v>
                </c:pt>
                <c:pt idx="4146">
                  <c:v>40101</c:v>
                </c:pt>
                <c:pt idx="4147">
                  <c:v>40100</c:v>
                </c:pt>
                <c:pt idx="4148">
                  <c:v>40099</c:v>
                </c:pt>
                <c:pt idx="4149">
                  <c:v>40095</c:v>
                </c:pt>
                <c:pt idx="4150">
                  <c:v>40094</c:v>
                </c:pt>
                <c:pt idx="4151">
                  <c:v>40093</c:v>
                </c:pt>
                <c:pt idx="4152">
                  <c:v>40092</c:v>
                </c:pt>
                <c:pt idx="4153">
                  <c:v>40091</c:v>
                </c:pt>
                <c:pt idx="4154">
                  <c:v>40088</c:v>
                </c:pt>
                <c:pt idx="4155">
                  <c:v>40087</c:v>
                </c:pt>
                <c:pt idx="4156">
                  <c:v>40086</c:v>
                </c:pt>
                <c:pt idx="4157">
                  <c:v>40085</c:v>
                </c:pt>
                <c:pt idx="4158">
                  <c:v>40084</c:v>
                </c:pt>
                <c:pt idx="4159">
                  <c:v>40081</c:v>
                </c:pt>
                <c:pt idx="4160">
                  <c:v>40080</c:v>
                </c:pt>
                <c:pt idx="4161">
                  <c:v>40074</c:v>
                </c:pt>
                <c:pt idx="4162">
                  <c:v>40073</c:v>
                </c:pt>
                <c:pt idx="4163">
                  <c:v>40072</c:v>
                </c:pt>
                <c:pt idx="4164">
                  <c:v>40071</c:v>
                </c:pt>
                <c:pt idx="4165">
                  <c:v>40070</c:v>
                </c:pt>
                <c:pt idx="4166">
                  <c:v>40067</c:v>
                </c:pt>
                <c:pt idx="4167">
                  <c:v>40066</c:v>
                </c:pt>
                <c:pt idx="4168">
                  <c:v>40065</c:v>
                </c:pt>
                <c:pt idx="4169">
                  <c:v>40064</c:v>
                </c:pt>
                <c:pt idx="4170">
                  <c:v>40063</c:v>
                </c:pt>
                <c:pt idx="4171">
                  <c:v>40060</c:v>
                </c:pt>
                <c:pt idx="4172">
                  <c:v>40059</c:v>
                </c:pt>
                <c:pt idx="4173">
                  <c:v>40058</c:v>
                </c:pt>
                <c:pt idx="4174">
                  <c:v>40057</c:v>
                </c:pt>
                <c:pt idx="4175">
                  <c:v>40056</c:v>
                </c:pt>
                <c:pt idx="4176">
                  <c:v>40053</c:v>
                </c:pt>
                <c:pt idx="4177">
                  <c:v>40052</c:v>
                </c:pt>
                <c:pt idx="4178">
                  <c:v>40051</c:v>
                </c:pt>
                <c:pt idx="4179">
                  <c:v>40050</c:v>
                </c:pt>
                <c:pt idx="4180">
                  <c:v>40049</c:v>
                </c:pt>
                <c:pt idx="4181">
                  <c:v>40046</c:v>
                </c:pt>
                <c:pt idx="4182">
                  <c:v>40045</c:v>
                </c:pt>
                <c:pt idx="4183">
                  <c:v>40044</c:v>
                </c:pt>
                <c:pt idx="4184">
                  <c:v>40043</c:v>
                </c:pt>
                <c:pt idx="4185">
                  <c:v>40042</c:v>
                </c:pt>
                <c:pt idx="4186">
                  <c:v>40039</c:v>
                </c:pt>
                <c:pt idx="4187">
                  <c:v>40038</c:v>
                </c:pt>
                <c:pt idx="4188">
                  <c:v>40037</c:v>
                </c:pt>
                <c:pt idx="4189">
                  <c:v>40036</c:v>
                </c:pt>
                <c:pt idx="4190">
                  <c:v>40035</c:v>
                </c:pt>
                <c:pt idx="4191">
                  <c:v>40032</c:v>
                </c:pt>
                <c:pt idx="4192">
                  <c:v>40031</c:v>
                </c:pt>
                <c:pt idx="4193">
                  <c:v>40030</c:v>
                </c:pt>
                <c:pt idx="4194">
                  <c:v>40029</c:v>
                </c:pt>
                <c:pt idx="4195">
                  <c:v>40028</c:v>
                </c:pt>
                <c:pt idx="4196">
                  <c:v>40025</c:v>
                </c:pt>
                <c:pt idx="4197">
                  <c:v>40024</c:v>
                </c:pt>
                <c:pt idx="4198">
                  <c:v>40023</c:v>
                </c:pt>
                <c:pt idx="4199">
                  <c:v>40022</c:v>
                </c:pt>
                <c:pt idx="4200">
                  <c:v>40021</c:v>
                </c:pt>
                <c:pt idx="4201">
                  <c:v>40018</c:v>
                </c:pt>
                <c:pt idx="4202">
                  <c:v>40017</c:v>
                </c:pt>
                <c:pt idx="4203">
                  <c:v>40016</c:v>
                </c:pt>
                <c:pt idx="4204">
                  <c:v>40015</c:v>
                </c:pt>
                <c:pt idx="4205">
                  <c:v>40011</c:v>
                </c:pt>
                <c:pt idx="4206">
                  <c:v>40010</c:v>
                </c:pt>
                <c:pt idx="4207">
                  <c:v>40009</c:v>
                </c:pt>
                <c:pt idx="4208">
                  <c:v>40008</c:v>
                </c:pt>
                <c:pt idx="4209">
                  <c:v>40007</c:v>
                </c:pt>
                <c:pt idx="4210">
                  <c:v>40004</c:v>
                </c:pt>
                <c:pt idx="4211">
                  <c:v>40003</c:v>
                </c:pt>
                <c:pt idx="4212">
                  <c:v>40002</c:v>
                </c:pt>
                <c:pt idx="4213">
                  <c:v>40001</c:v>
                </c:pt>
                <c:pt idx="4214">
                  <c:v>40000</c:v>
                </c:pt>
                <c:pt idx="4215">
                  <c:v>39997</c:v>
                </c:pt>
                <c:pt idx="4216">
                  <c:v>39996</c:v>
                </c:pt>
                <c:pt idx="4217">
                  <c:v>39995</c:v>
                </c:pt>
                <c:pt idx="4218">
                  <c:v>39994</c:v>
                </c:pt>
                <c:pt idx="4219">
                  <c:v>39993</c:v>
                </c:pt>
                <c:pt idx="4220">
                  <c:v>39990</c:v>
                </c:pt>
                <c:pt idx="4221">
                  <c:v>39989</c:v>
                </c:pt>
                <c:pt idx="4222">
                  <c:v>39988</c:v>
                </c:pt>
                <c:pt idx="4223">
                  <c:v>39987</c:v>
                </c:pt>
                <c:pt idx="4224">
                  <c:v>39986</c:v>
                </c:pt>
                <c:pt idx="4225">
                  <c:v>39983</c:v>
                </c:pt>
                <c:pt idx="4226">
                  <c:v>39982</c:v>
                </c:pt>
                <c:pt idx="4227">
                  <c:v>39981</c:v>
                </c:pt>
                <c:pt idx="4228">
                  <c:v>39980</c:v>
                </c:pt>
                <c:pt idx="4229">
                  <c:v>39979</c:v>
                </c:pt>
                <c:pt idx="4230">
                  <c:v>39976</c:v>
                </c:pt>
                <c:pt idx="4231">
                  <c:v>39975</c:v>
                </c:pt>
                <c:pt idx="4232">
                  <c:v>39974</c:v>
                </c:pt>
                <c:pt idx="4233">
                  <c:v>39973</c:v>
                </c:pt>
                <c:pt idx="4234">
                  <c:v>39972</c:v>
                </c:pt>
                <c:pt idx="4235">
                  <c:v>39969</c:v>
                </c:pt>
                <c:pt idx="4236">
                  <c:v>39968</c:v>
                </c:pt>
                <c:pt idx="4237">
                  <c:v>39967</c:v>
                </c:pt>
                <c:pt idx="4238">
                  <c:v>39966</c:v>
                </c:pt>
                <c:pt idx="4239">
                  <c:v>39965</c:v>
                </c:pt>
                <c:pt idx="4240">
                  <c:v>39962</c:v>
                </c:pt>
                <c:pt idx="4241">
                  <c:v>39961</c:v>
                </c:pt>
                <c:pt idx="4242">
                  <c:v>39960</c:v>
                </c:pt>
                <c:pt idx="4243">
                  <c:v>39959</c:v>
                </c:pt>
                <c:pt idx="4244">
                  <c:v>39958</c:v>
                </c:pt>
                <c:pt idx="4245">
                  <c:v>39955</c:v>
                </c:pt>
                <c:pt idx="4246">
                  <c:v>39954</c:v>
                </c:pt>
                <c:pt idx="4247">
                  <c:v>39953</c:v>
                </c:pt>
                <c:pt idx="4248">
                  <c:v>39952</c:v>
                </c:pt>
                <c:pt idx="4249">
                  <c:v>39951</c:v>
                </c:pt>
                <c:pt idx="4250">
                  <c:v>39948</c:v>
                </c:pt>
                <c:pt idx="4251">
                  <c:v>39947</c:v>
                </c:pt>
                <c:pt idx="4252">
                  <c:v>39946</c:v>
                </c:pt>
                <c:pt idx="4253">
                  <c:v>39945</c:v>
                </c:pt>
                <c:pt idx="4254">
                  <c:v>39944</c:v>
                </c:pt>
                <c:pt idx="4255">
                  <c:v>39941</c:v>
                </c:pt>
                <c:pt idx="4256">
                  <c:v>39940</c:v>
                </c:pt>
                <c:pt idx="4257">
                  <c:v>39934</c:v>
                </c:pt>
                <c:pt idx="4258">
                  <c:v>39933</c:v>
                </c:pt>
                <c:pt idx="4259">
                  <c:v>39931</c:v>
                </c:pt>
                <c:pt idx="4260">
                  <c:v>39930</c:v>
                </c:pt>
                <c:pt idx="4261">
                  <c:v>39927</c:v>
                </c:pt>
                <c:pt idx="4262">
                  <c:v>39926</c:v>
                </c:pt>
                <c:pt idx="4263">
                  <c:v>39925</c:v>
                </c:pt>
                <c:pt idx="4264">
                  <c:v>39924</c:v>
                </c:pt>
                <c:pt idx="4265">
                  <c:v>39923</c:v>
                </c:pt>
                <c:pt idx="4266">
                  <c:v>39920</c:v>
                </c:pt>
                <c:pt idx="4267">
                  <c:v>39919</c:v>
                </c:pt>
                <c:pt idx="4268">
                  <c:v>39918</c:v>
                </c:pt>
                <c:pt idx="4269">
                  <c:v>39917</c:v>
                </c:pt>
                <c:pt idx="4270">
                  <c:v>39916</c:v>
                </c:pt>
                <c:pt idx="4271">
                  <c:v>39913</c:v>
                </c:pt>
                <c:pt idx="4272">
                  <c:v>39912</c:v>
                </c:pt>
                <c:pt idx="4273">
                  <c:v>39911</c:v>
                </c:pt>
                <c:pt idx="4274">
                  <c:v>39910</c:v>
                </c:pt>
                <c:pt idx="4275">
                  <c:v>39909</c:v>
                </c:pt>
                <c:pt idx="4276">
                  <c:v>39906</c:v>
                </c:pt>
                <c:pt idx="4277">
                  <c:v>39905</c:v>
                </c:pt>
                <c:pt idx="4278">
                  <c:v>39904</c:v>
                </c:pt>
                <c:pt idx="4279">
                  <c:v>39903</c:v>
                </c:pt>
                <c:pt idx="4280">
                  <c:v>39902</c:v>
                </c:pt>
                <c:pt idx="4281">
                  <c:v>39899</c:v>
                </c:pt>
                <c:pt idx="4282">
                  <c:v>39898</c:v>
                </c:pt>
                <c:pt idx="4283">
                  <c:v>39897</c:v>
                </c:pt>
                <c:pt idx="4284">
                  <c:v>39896</c:v>
                </c:pt>
                <c:pt idx="4285">
                  <c:v>39895</c:v>
                </c:pt>
                <c:pt idx="4286">
                  <c:v>39891</c:v>
                </c:pt>
                <c:pt idx="4287">
                  <c:v>39890</c:v>
                </c:pt>
                <c:pt idx="4288">
                  <c:v>39889</c:v>
                </c:pt>
                <c:pt idx="4289">
                  <c:v>39888</c:v>
                </c:pt>
                <c:pt idx="4290">
                  <c:v>39885</c:v>
                </c:pt>
                <c:pt idx="4291">
                  <c:v>39884</c:v>
                </c:pt>
                <c:pt idx="4292">
                  <c:v>39883</c:v>
                </c:pt>
                <c:pt idx="4293">
                  <c:v>39882</c:v>
                </c:pt>
                <c:pt idx="4294">
                  <c:v>39881</c:v>
                </c:pt>
                <c:pt idx="4295">
                  <c:v>39878</c:v>
                </c:pt>
                <c:pt idx="4296">
                  <c:v>39877</c:v>
                </c:pt>
                <c:pt idx="4297">
                  <c:v>39876</c:v>
                </c:pt>
                <c:pt idx="4298">
                  <c:v>39875</c:v>
                </c:pt>
                <c:pt idx="4299">
                  <c:v>39874</c:v>
                </c:pt>
                <c:pt idx="4300">
                  <c:v>39871</c:v>
                </c:pt>
                <c:pt idx="4301">
                  <c:v>39870</c:v>
                </c:pt>
                <c:pt idx="4302">
                  <c:v>39869</c:v>
                </c:pt>
                <c:pt idx="4303">
                  <c:v>39868</c:v>
                </c:pt>
                <c:pt idx="4304">
                  <c:v>39867</c:v>
                </c:pt>
                <c:pt idx="4305">
                  <c:v>39864</c:v>
                </c:pt>
                <c:pt idx="4306">
                  <c:v>39863</c:v>
                </c:pt>
                <c:pt idx="4307">
                  <c:v>39862</c:v>
                </c:pt>
                <c:pt idx="4308">
                  <c:v>39861</c:v>
                </c:pt>
                <c:pt idx="4309">
                  <c:v>39860</c:v>
                </c:pt>
                <c:pt idx="4310">
                  <c:v>39857</c:v>
                </c:pt>
                <c:pt idx="4311">
                  <c:v>39856</c:v>
                </c:pt>
                <c:pt idx="4312">
                  <c:v>39854</c:v>
                </c:pt>
                <c:pt idx="4313">
                  <c:v>39853</c:v>
                </c:pt>
                <c:pt idx="4314">
                  <c:v>39850</c:v>
                </c:pt>
                <c:pt idx="4315">
                  <c:v>39849</c:v>
                </c:pt>
                <c:pt idx="4316">
                  <c:v>39848</c:v>
                </c:pt>
                <c:pt idx="4317">
                  <c:v>39847</c:v>
                </c:pt>
                <c:pt idx="4318">
                  <c:v>39846</c:v>
                </c:pt>
                <c:pt idx="4319">
                  <c:v>39843</c:v>
                </c:pt>
                <c:pt idx="4320">
                  <c:v>39842</c:v>
                </c:pt>
                <c:pt idx="4321">
                  <c:v>39841</c:v>
                </c:pt>
                <c:pt idx="4322">
                  <c:v>39840</c:v>
                </c:pt>
                <c:pt idx="4323">
                  <c:v>39839</c:v>
                </c:pt>
                <c:pt idx="4324">
                  <c:v>39836</c:v>
                </c:pt>
                <c:pt idx="4325">
                  <c:v>39835</c:v>
                </c:pt>
                <c:pt idx="4326">
                  <c:v>39834</c:v>
                </c:pt>
                <c:pt idx="4327">
                  <c:v>39833</c:v>
                </c:pt>
                <c:pt idx="4328">
                  <c:v>39832</c:v>
                </c:pt>
                <c:pt idx="4329">
                  <c:v>39829</c:v>
                </c:pt>
                <c:pt idx="4330">
                  <c:v>39828</c:v>
                </c:pt>
                <c:pt idx="4331">
                  <c:v>39827</c:v>
                </c:pt>
                <c:pt idx="4332">
                  <c:v>39826</c:v>
                </c:pt>
                <c:pt idx="4333">
                  <c:v>39822</c:v>
                </c:pt>
                <c:pt idx="4334">
                  <c:v>39821</c:v>
                </c:pt>
                <c:pt idx="4335">
                  <c:v>39820</c:v>
                </c:pt>
                <c:pt idx="4336">
                  <c:v>39819</c:v>
                </c:pt>
                <c:pt idx="4337">
                  <c:v>39818</c:v>
                </c:pt>
                <c:pt idx="4338">
                  <c:v>39812</c:v>
                </c:pt>
                <c:pt idx="4339">
                  <c:v>39811</c:v>
                </c:pt>
                <c:pt idx="4340">
                  <c:v>39808</c:v>
                </c:pt>
                <c:pt idx="4341">
                  <c:v>39807</c:v>
                </c:pt>
                <c:pt idx="4342">
                  <c:v>39806</c:v>
                </c:pt>
                <c:pt idx="4343">
                  <c:v>39804</c:v>
                </c:pt>
                <c:pt idx="4344">
                  <c:v>39801</c:v>
                </c:pt>
                <c:pt idx="4345">
                  <c:v>39800</c:v>
                </c:pt>
                <c:pt idx="4346">
                  <c:v>39799</c:v>
                </c:pt>
                <c:pt idx="4347">
                  <c:v>39798</c:v>
                </c:pt>
                <c:pt idx="4348">
                  <c:v>39797</c:v>
                </c:pt>
                <c:pt idx="4349">
                  <c:v>39794</c:v>
                </c:pt>
                <c:pt idx="4350">
                  <c:v>39793</c:v>
                </c:pt>
                <c:pt idx="4351">
                  <c:v>39792</c:v>
                </c:pt>
                <c:pt idx="4352">
                  <c:v>39791</c:v>
                </c:pt>
                <c:pt idx="4353">
                  <c:v>39790</c:v>
                </c:pt>
                <c:pt idx="4354">
                  <c:v>39787</c:v>
                </c:pt>
                <c:pt idx="4355">
                  <c:v>39786</c:v>
                </c:pt>
                <c:pt idx="4356">
                  <c:v>39785</c:v>
                </c:pt>
                <c:pt idx="4357">
                  <c:v>39784</c:v>
                </c:pt>
                <c:pt idx="4358">
                  <c:v>39783</c:v>
                </c:pt>
                <c:pt idx="4359">
                  <c:v>39780</c:v>
                </c:pt>
                <c:pt idx="4360">
                  <c:v>39779</c:v>
                </c:pt>
                <c:pt idx="4361">
                  <c:v>39778</c:v>
                </c:pt>
                <c:pt idx="4362">
                  <c:v>39777</c:v>
                </c:pt>
                <c:pt idx="4363">
                  <c:v>39773</c:v>
                </c:pt>
                <c:pt idx="4364">
                  <c:v>39772</c:v>
                </c:pt>
                <c:pt idx="4365">
                  <c:v>39771</c:v>
                </c:pt>
                <c:pt idx="4366">
                  <c:v>39770</c:v>
                </c:pt>
                <c:pt idx="4367">
                  <c:v>39769</c:v>
                </c:pt>
                <c:pt idx="4368">
                  <c:v>39766</c:v>
                </c:pt>
                <c:pt idx="4369">
                  <c:v>39765</c:v>
                </c:pt>
                <c:pt idx="4370">
                  <c:v>39764</c:v>
                </c:pt>
                <c:pt idx="4371">
                  <c:v>39763</c:v>
                </c:pt>
                <c:pt idx="4372">
                  <c:v>39762</c:v>
                </c:pt>
                <c:pt idx="4373">
                  <c:v>39759</c:v>
                </c:pt>
                <c:pt idx="4374">
                  <c:v>39758</c:v>
                </c:pt>
                <c:pt idx="4375">
                  <c:v>39757</c:v>
                </c:pt>
                <c:pt idx="4376">
                  <c:v>39756</c:v>
                </c:pt>
                <c:pt idx="4377">
                  <c:v>39752</c:v>
                </c:pt>
                <c:pt idx="4378">
                  <c:v>39751</c:v>
                </c:pt>
                <c:pt idx="4379">
                  <c:v>39750</c:v>
                </c:pt>
                <c:pt idx="4380">
                  <c:v>39749</c:v>
                </c:pt>
                <c:pt idx="4381">
                  <c:v>39748</c:v>
                </c:pt>
                <c:pt idx="4382">
                  <c:v>39745</c:v>
                </c:pt>
                <c:pt idx="4383">
                  <c:v>39744</c:v>
                </c:pt>
                <c:pt idx="4384">
                  <c:v>39743</c:v>
                </c:pt>
                <c:pt idx="4385">
                  <c:v>39742</c:v>
                </c:pt>
                <c:pt idx="4386">
                  <c:v>39741</c:v>
                </c:pt>
                <c:pt idx="4387">
                  <c:v>39738</c:v>
                </c:pt>
                <c:pt idx="4388">
                  <c:v>39737</c:v>
                </c:pt>
                <c:pt idx="4389">
                  <c:v>39736</c:v>
                </c:pt>
                <c:pt idx="4390">
                  <c:v>39735</c:v>
                </c:pt>
                <c:pt idx="4391">
                  <c:v>39731</c:v>
                </c:pt>
                <c:pt idx="4392">
                  <c:v>39730</c:v>
                </c:pt>
                <c:pt idx="4393">
                  <c:v>39729</c:v>
                </c:pt>
                <c:pt idx="4394">
                  <c:v>39728</c:v>
                </c:pt>
                <c:pt idx="4395">
                  <c:v>39727</c:v>
                </c:pt>
                <c:pt idx="4396">
                  <c:v>39724</c:v>
                </c:pt>
                <c:pt idx="4397">
                  <c:v>39723</c:v>
                </c:pt>
                <c:pt idx="4398">
                  <c:v>39722</c:v>
                </c:pt>
                <c:pt idx="4399">
                  <c:v>39721</c:v>
                </c:pt>
                <c:pt idx="4400">
                  <c:v>39720</c:v>
                </c:pt>
                <c:pt idx="4401">
                  <c:v>39717</c:v>
                </c:pt>
                <c:pt idx="4402">
                  <c:v>39716</c:v>
                </c:pt>
                <c:pt idx="4403">
                  <c:v>39715</c:v>
                </c:pt>
                <c:pt idx="4404">
                  <c:v>39713</c:v>
                </c:pt>
                <c:pt idx="4405">
                  <c:v>39710</c:v>
                </c:pt>
                <c:pt idx="4406">
                  <c:v>39709</c:v>
                </c:pt>
                <c:pt idx="4407">
                  <c:v>39708</c:v>
                </c:pt>
                <c:pt idx="4408">
                  <c:v>39707</c:v>
                </c:pt>
                <c:pt idx="4409">
                  <c:v>39703</c:v>
                </c:pt>
                <c:pt idx="4410">
                  <c:v>39702</c:v>
                </c:pt>
                <c:pt idx="4411">
                  <c:v>39701</c:v>
                </c:pt>
                <c:pt idx="4412">
                  <c:v>39700</c:v>
                </c:pt>
                <c:pt idx="4413">
                  <c:v>39699</c:v>
                </c:pt>
                <c:pt idx="4414">
                  <c:v>39696</c:v>
                </c:pt>
                <c:pt idx="4415">
                  <c:v>39695</c:v>
                </c:pt>
                <c:pt idx="4416">
                  <c:v>39694</c:v>
                </c:pt>
                <c:pt idx="4417">
                  <c:v>39693</c:v>
                </c:pt>
                <c:pt idx="4418">
                  <c:v>39692</c:v>
                </c:pt>
                <c:pt idx="4419">
                  <c:v>39689</c:v>
                </c:pt>
                <c:pt idx="4420">
                  <c:v>39688</c:v>
                </c:pt>
                <c:pt idx="4421">
                  <c:v>39687</c:v>
                </c:pt>
                <c:pt idx="4422">
                  <c:v>39686</c:v>
                </c:pt>
                <c:pt idx="4423">
                  <c:v>39685</c:v>
                </c:pt>
                <c:pt idx="4424">
                  <c:v>39682</c:v>
                </c:pt>
                <c:pt idx="4425">
                  <c:v>39681</c:v>
                </c:pt>
                <c:pt idx="4426">
                  <c:v>39680</c:v>
                </c:pt>
                <c:pt idx="4427">
                  <c:v>39679</c:v>
                </c:pt>
                <c:pt idx="4428">
                  <c:v>39678</c:v>
                </c:pt>
                <c:pt idx="4429">
                  <c:v>39675</c:v>
                </c:pt>
                <c:pt idx="4430">
                  <c:v>39674</c:v>
                </c:pt>
                <c:pt idx="4431">
                  <c:v>39673</c:v>
                </c:pt>
                <c:pt idx="4432">
                  <c:v>39672</c:v>
                </c:pt>
                <c:pt idx="4433">
                  <c:v>39671</c:v>
                </c:pt>
                <c:pt idx="4434">
                  <c:v>39668</c:v>
                </c:pt>
                <c:pt idx="4435">
                  <c:v>39667</c:v>
                </c:pt>
                <c:pt idx="4436">
                  <c:v>39666</c:v>
                </c:pt>
                <c:pt idx="4437">
                  <c:v>39665</c:v>
                </c:pt>
                <c:pt idx="4438">
                  <c:v>39664</c:v>
                </c:pt>
                <c:pt idx="4439">
                  <c:v>39661</c:v>
                </c:pt>
                <c:pt idx="4440">
                  <c:v>39660</c:v>
                </c:pt>
                <c:pt idx="4441">
                  <c:v>39659</c:v>
                </c:pt>
                <c:pt idx="4442">
                  <c:v>39658</c:v>
                </c:pt>
                <c:pt idx="4443">
                  <c:v>39657</c:v>
                </c:pt>
                <c:pt idx="4444">
                  <c:v>39654</c:v>
                </c:pt>
                <c:pt idx="4445">
                  <c:v>39653</c:v>
                </c:pt>
                <c:pt idx="4446">
                  <c:v>39652</c:v>
                </c:pt>
                <c:pt idx="4447">
                  <c:v>39651</c:v>
                </c:pt>
                <c:pt idx="4448">
                  <c:v>39647</c:v>
                </c:pt>
                <c:pt idx="4449">
                  <c:v>39646</c:v>
                </c:pt>
                <c:pt idx="4450">
                  <c:v>39645</c:v>
                </c:pt>
                <c:pt idx="4451">
                  <c:v>39644</c:v>
                </c:pt>
                <c:pt idx="4452">
                  <c:v>39643</c:v>
                </c:pt>
                <c:pt idx="4453">
                  <c:v>39640</c:v>
                </c:pt>
                <c:pt idx="4454">
                  <c:v>39639</c:v>
                </c:pt>
                <c:pt idx="4455">
                  <c:v>39638</c:v>
                </c:pt>
                <c:pt idx="4456">
                  <c:v>39637</c:v>
                </c:pt>
                <c:pt idx="4457">
                  <c:v>39636</c:v>
                </c:pt>
                <c:pt idx="4458">
                  <c:v>39633</c:v>
                </c:pt>
                <c:pt idx="4459">
                  <c:v>39632</c:v>
                </c:pt>
                <c:pt idx="4460">
                  <c:v>39631</c:v>
                </c:pt>
                <c:pt idx="4461">
                  <c:v>39630</c:v>
                </c:pt>
                <c:pt idx="4462">
                  <c:v>39629</c:v>
                </c:pt>
                <c:pt idx="4463">
                  <c:v>39626</c:v>
                </c:pt>
                <c:pt idx="4464">
                  <c:v>39625</c:v>
                </c:pt>
                <c:pt idx="4465">
                  <c:v>39624</c:v>
                </c:pt>
                <c:pt idx="4466">
                  <c:v>39623</c:v>
                </c:pt>
                <c:pt idx="4467">
                  <c:v>39622</c:v>
                </c:pt>
                <c:pt idx="4468">
                  <c:v>39619</c:v>
                </c:pt>
                <c:pt idx="4469">
                  <c:v>39618</c:v>
                </c:pt>
                <c:pt idx="4470">
                  <c:v>39617</c:v>
                </c:pt>
                <c:pt idx="4471">
                  <c:v>39616</c:v>
                </c:pt>
                <c:pt idx="4472">
                  <c:v>39615</c:v>
                </c:pt>
                <c:pt idx="4473">
                  <c:v>39612</c:v>
                </c:pt>
                <c:pt idx="4474">
                  <c:v>39611</c:v>
                </c:pt>
                <c:pt idx="4475">
                  <c:v>39610</c:v>
                </c:pt>
                <c:pt idx="4476">
                  <c:v>39609</c:v>
                </c:pt>
                <c:pt idx="4477">
                  <c:v>39608</c:v>
                </c:pt>
                <c:pt idx="4478">
                  <c:v>39605</c:v>
                </c:pt>
                <c:pt idx="4479">
                  <c:v>39604</c:v>
                </c:pt>
                <c:pt idx="4480">
                  <c:v>39603</c:v>
                </c:pt>
                <c:pt idx="4481">
                  <c:v>39602</c:v>
                </c:pt>
                <c:pt idx="4482">
                  <c:v>39601</c:v>
                </c:pt>
                <c:pt idx="4483">
                  <c:v>39598</c:v>
                </c:pt>
                <c:pt idx="4484">
                  <c:v>39597</c:v>
                </c:pt>
                <c:pt idx="4485">
                  <c:v>39596</c:v>
                </c:pt>
                <c:pt idx="4486">
                  <c:v>39595</c:v>
                </c:pt>
                <c:pt idx="4487">
                  <c:v>39594</c:v>
                </c:pt>
                <c:pt idx="4488">
                  <c:v>39591</c:v>
                </c:pt>
                <c:pt idx="4489">
                  <c:v>39590</c:v>
                </c:pt>
                <c:pt idx="4490">
                  <c:v>39589</c:v>
                </c:pt>
                <c:pt idx="4491">
                  <c:v>39588</c:v>
                </c:pt>
                <c:pt idx="4492">
                  <c:v>39587</c:v>
                </c:pt>
                <c:pt idx="4493">
                  <c:v>39584</c:v>
                </c:pt>
                <c:pt idx="4494">
                  <c:v>39583</c:v>
                </c:pt>
                <c:pt idx="4495">
                  <c:v>39582</c:v>
                </c:pt>
                <c:pt idx="4496">
                  <c:v>39581</c:v>
                </c:pt>
                <c:pt idx="4497">
                  <c:v>39580</c:v>
                </c:pt>
                <c:pt idx="4498">
                  <c:v>39577</c:v>
                </c:pt>
                <c:pt idx="4499">
                  <c:v>39576</c:v>
                </c:pt>
                <c:pt idx="4500">
                  <c:v>39575</c:v>
                </c:pt>
                <c:pt idx="4501">
                  <c:v>39570</c:v>
                </c:pt>
                <c:pt idx="4502">
                  <c:v>39569</c:v>
                </c:pt>
                <c:pt idx="4503">
                  <c:v>39568</c:v>
                </c:pt>
                <c:pt idx="4504">
                  <c:v>39566</c:v>
                </c:pt>
                <c:pt idx="4505">
                  <c:v>39563</c:v>
                </c:pt>
                <c:pt idx="4506">
                  <c:v>39562</c:v>
                </c:pt>
                <c:pt idx="4507">
                  <c:v>39561</c:v>
                </c:pt>
                <c:pt idx="4508">
                  <c:v>39560</c:v>
                </c:pt>
                <c:pt idx="4509">
                  <c:v>39559</c:v>
                </c:pt>
                <c:pt idx="4510">
                  <c:v>39556</c:v>
                </c:pt>
                <c:pt idx="4511">
                  <c:v>39555</c:v>
                </c:pt>
                <c:pt idx="4512">
                  <c:v>39554</c:v>
                </c:pt>
                <c:pt idx="4513">
                  <c:v>39553</c:v>
                </c:pt>
                <c:pt idx="4514">
                  <c:v>39552</c:v>
                </c:pt>
                <c:pt idx="4515">
                  <c:v>39549</c:v>
                </c:pt>
                <c:pt idx="4516">
                  <c:v>39548</c:v>
                </c:pt>
                <c:pt idx="4517">
                  <c:v>39547</c:v>
                </c:pt>
                <c:pt idx="4518">
                  <c:v>39546</c:v>
                </c:pt>
                <c:pt idx="4519">
                  <c:v>39545</c:v>
                </c:pt>
                <c:pt idx="4520">
                  <c:v>39542</c:v>
                </c:pt>
                <c:pt idx="4521">
                  <c:v>39541</c:v>
                </c:pt>
                <c:pt idx="4522">
                  <c:v>39540</c:v>
                </c:pt>
                <c:pt idx="4523">
                  <c:v>39539</c:v>
                </c:pt>
                <c:pt idx="4524">
                  <c:v>39538</c:v>
                </c:pt>
                <c:pt idx="4525">
                  <c:v>39535</c:v>
                </c:pt>
                <c:pt idx="4526">
                  <c:v>39534</c:v>
                </c:pt>
                <c:pt idx="4527">
                  <c:v>39533</c:v>
                </c:pt>
                <c:pt idx="4528">
                  <c:v>39532</c:v>
                </c:pt>
                <c:pt idx="4529">
                  <c:v>39531</c:v>
                </c:pt>
                <c:pt idx="4530">
                  <c:v>39528</c:v>
                </c:pt>
                <c:pt idx="4531">
                  <c:v>39526</c:v>
                </c:pt>
                <c:pt idx="4532">
                  <c:v>39525</c:v>
                </c:pt>
                <c:pt idx="4533">
                  <c:v>39524</c:v>
                </c:pt>
                <c:pt idx="4534">
                  <c:v>39521</c:v>
                </c:pt>
                <c:pt idx="4535">
                  <c:v>39520</c:v>
                </c:pt>
                <c:pt idx="4536">
                  <c:v>39519</c:v>
                </c:pt>
                <c:pt idx="4537">
                  <c:v>39518</c:v>
                </c:pt>
                <c:pt idx="4538">
                  <c:v>39517</c:v>
                </c:pt>
                <c:pt idx="4539">
                  <c:v>39514</c:v>
                </c:pt>
                <c:pt idx="4540">
                  <c:v>39513</c:v>
                </c:pt>
                <c:pt idx="4541">
                  <c:v>39512</c:v>
                </c:pt>
                <c:pt idx="4542">
                  <c:v>39511</c:v>
                </c:pt>
                <c:pt idx="4543">
                  <c:v>39510</c:v>
                </c:pt>
                <c:pt idx="4544">
                  <c:v>39507</c:v>
                </c:pt>
                <c:pt idx="4545">
                  <c:v>39506</c:v>
                </c:pt>
                <c:pt idx="4546">
                  <c:v>39505</c:v>
                </c:pt>
                <c:pt idx="4547">
                  <c:v>39504</c:v>
                </c:pt>
                <c:pt idx="4548">
                  <c:v>39503</c:v>
                </c:pt>
                <c:pt idx="4549">
                  <c:v>39500</c:v>
                </c:pt>
                <c:pt idx="4550">
                  <c:v>39499</c:v>
                </c:pt>
                <c:pt idx="4551">
                  <c:v>39498</c:v>
                </c:pt>
                <c:pt idx="4552">
                  <c:v>39497</c:v>
                </c:pt>
                <c:pt idx="4553">
                  <c:v>39496</c:v>
                </c:pt>
                <c:pt idx="4554">
                  <c:v>39493</c:v>
                </c:pt>
                <c:pt idx="4555">
                  <c:v>39492</c:v>
                </c:pt>
                <c:pt idx="4556">
                  <c:v>39491</c:v>
                </c:pt>
                <c:pt idx="4557">
                  <c:v>39490</c:v>
                </c:pt>
                <c:pt idx="4558">
                  <c:v>39486</c:v>
                </c:pt>
                <c:pt idx="4559">
                  <c:v>39485</c:v>
                </c:pt>
                <c:pt idx="4560">
                  <c:v>39484</c:v>
                </c:pt>
                <c:pt idx="4561">
                  <c:v>39483</c:v>
                </c:pt>
                <c:pt idx="4562">
                  <c:v>39482</c:v>
                </c:pt>
                <c:pt idx="4563">
                  <c:v>39479</c:v>
                </c:pt>
                <c:pt idx="4564">
                  <c:v>39478</c:v>
                </c:pt>
                <c:pt idx="4565">
                  <c:v>39477</c:v>
                </c:pt>
                <c:pt idx="4566">
                  <c:v>39476</c:v>
                </c:pt>
                <c:pt idx="4567">
                  <c:v>39475</c:v>
                </c:pt>
                <c:pt idx="4568">
                  <c:v>39472</c:v>
                </c:pt>
                <c:pt idx="4569">
                  <c:v>39471</c:v>
                </c:pt>
                <c:pt idx="4570">
                  <c:v>39470</c:v>
                </c:pt>
                <c:pt idx="4571">
                  <c:v>39469</c:v>
                </c:pt>
                <c:pt idx="4572">
                  <c:v>39468</c:v>
                </c:pt>
                <c:pt idx="4573">
                  <c:v>39465</c:v>
                </c:pt>
                <c:pt idx="4574">
                  <c:v>39464</c:v>
                </c:pt>
                <c:pt idx="4575">
                  <c:v>39463</c:v>
                </c:pt>
                <c:pt idx="4576">
                  <c:v>39462</c:v>
                </c:pt>
                <c:pt idx="4577">
                  <c:v>39458</c:v>
                </c:pt>
                <c:pt idx="4578">
                  <c:v>39457</c:v>
                </c:pt>
                <c:pt idx="4579">
                  <c:v>39456</c:v>
                </c:pt>
                <c:pt idx="4580">
                  <c:v>39455</c:v>
                </c:pt>
                <c:pt idx="4581">
                  <c:v>39454</c:v>
                </c:pt>
                <c:pt idx="4582">
                  <c:v>39451</c:v>
                </c:pt>
                <c:pt idx="4583">
                  <c:v>39444</c:v>
                </c:pt>
                <c:pt idx="4584">
                  <c:v>39443</c:v>
                </c:pt>
                <c:pt idx="4585">
                  <c:v>39442</c:v>
                </c:pt>
                <c:pt idx="4586">
                  <c:v>39441</c:v>
                </c:pt>
                <c:pt idx="4587">
                  <c:v>39437</c:v>
                </c:pt>
                <c:pt idx="4588">
                  <c:v>39436</c:v>
                </c:pt>
                <c:pt idx="4589">
                  <c:v>39435</c:v>
                </c:pt>
                <c:pt idx="4590">
                  <c:v>39434</c:v>
                </c:pt>
                <c:pt idx="4591">
                  <c:v>39433</c:v>
                </c:pt>
                <c:pt idx="4592">
                  <c:v>39430</c:v>
                </c:pt>
                <c:pt idx="4593">
                  <c:v>39429</c:v>
                </c:pt>
                <c:pt idx="4594">
                  <c:v>39428</c:v>
                </c:pt>
                <c:pt idx="4595">
                  <c:v>39427</c:v>
                </c:pt>
                <c:pt idx="4596">
                  <c:v>39426</c:v>
                </c:pt>
                <c:pt idx="4597">
                  <c:v>39423</c:v>
                </c:pt>
                <c:pt idx="4598">
                  <c:v>39422</c:v>
                </c:pt>
                <c:pt idx="4599">
                  <c:v>39421</c:v>
                </c:pt>
                <c:pt idx="4600">
                  <c:v>39420</c:v>
                </c:pt>
                <c:pt idx="4601">
                  <c:v>39419</c:v>
                </c:pt>
                <c:pt idx="4602">
                  <c:v>39416</c:v>
                </c:pt>
                <c:pt idx="4603">
                  <c:v>39415</c:v>
                </c:pt>
                <c:pt idx="4604">
                  <c:v>39414</c:v>
                </c:pt>
                <c:pt idx="4605">
                  <c:v>39413</c:v>
                </c:pt>
                <c:pt idx="4606">
                  <c:v>39412</c:v>
                </c:pt>
                <c:pt idx="4607">
                  <c:v>39408</c:v>
                </c:pt>
                <c:pt idx="4608">
                  <c:v>39407</c:v>
                </c:pt>
                <c:pt idx="4609">
                  <c:v>39406</c:v>
                </c:pt>
                <c:pt idx="4610">
                  <c:v>39405</c:v>
                </c:pt>
                <c:pt idx="4611">
                  <c:v>39402</c:v>
                </c:pt>
                <c:pt idx="4612">
                  <c:v>39401</c:v>
                </c:pt>
                <c:pt idx="4613">
                  <c:v>39400</c:v>
                </c:pt>
                <c:pt idx="4614">
                  <c:v>39399</c:v>
                </c:pt>
                <c:pt idx="4615">
                  <c:v>39398</c:v>
                </c:pt>
                <c:pt idx="4616">
                  <c:v>39395</c:v>
                </c:pt>
                <c:pt idx="4617">
                  <c:v>39394</c:v>
                </c:pt>
                <c:pt idx="4618">
                  <c:v>39393</c:v>
                </c:pt>
                <c:pt idx="4619">
                  <c:v>39392</c:v>
                </c:pt>
                <c:pt idx="4620">
                  <c:v>39391</c:v>
                </c:pt>
                <c:pt idx="4621">
                  <c:v>39388</c:v>
                </c:pt>
                <c:pt idx="4622">
                  <c:v>39387</c:v>
                </c:pt>
                <c:pt idx="4623">
                  <c:v>39386</c:v>
                </c:pt>
                <c:pt idx="4624">
                  <c:v>39385</c:v>
                </c:pt>
                <c:pt idx="4625">
                  <c:v>39384</c:v>
                </c:pt>
                <c:pt idx="4626">
                  <c:v>39381</c:v>
                </c:pt>
                <c:pt idx="4627">
                  <c:v>39380</c:v>
                </c:pt>
                <c:pt idx="4628">
                  <c:v>39379</c:v>
                </c:pt>
                <c:pt idx="4629">
                  <c:v>39378</c:v>
                </c:pt>
                <c:pt idx="4630">
                  <c:v>39377</c:v>
                </c:pt>
                <c:pt idx="4631">
                  <c:v>39374</c:v>
                </c:pt>
                <c:pt idx="4632">
                  <c:v>39373</c:v>
                </c:pt>
                <c:pt idx="4633">
                  <c:v>39372</c:v>
                </c:pt>
                <c:pt idx="4634">
                  <c:v>39371</c:v>
                </c:pt>
                <c:pt idx="4635">
                  <c:v>39370</c:v>
                </c:pt>
                <c:pt idx="4636">
                  <c:v>39367</c:v>
                </c:pt>
                <c:pt idx="4637">
                  <c:v>39366</c:v>
                </c:pt>
                <c:pt idx="4638">
                  <c:v>39365</c:v>
                </c:pt>
                <c:pt idx="4639">
                  <c:v>39364</c:v>
                </c:pt>
                <c:pt idx="4640">
                  <c:v>39360</c:v>
                </c:pt>
                <c:pt idx="4641">
                  <c:v>39359</c:v>
                </c:pt>
                <c:pt idx="4642">
                  <c:v>39358</c:v>
                </c:pt>
                <c:pt idx="4643">
                  <c:v>39357</c:v>
                </c:pt>
                <c:pt idx="4644">
                  <c:v>39356</c:v>
                </c:pt>
                <c:pt idx="4645">
                  <c:v>39353</c:v>
                </c:pt>
                <c:pt idx="4646">
                  <c:v>39352</c:v>
                </c:pt>
                <c:pt idx="4647">
                  <c:v>39351</c:v>
                </c:pt>
                <c:pt idx="4648">
                  <c:v>39350</c:v>
                </c:pt>
                <c:pt idx="4649">
                  <c:v>39346</c:v>
                </c:pt>
                <c:pt idx="4650">
                  <c:v>39345</c:v>
                </c:pt>
                <c:pt idx="4651">
                  <c:v>39344</c:v>
                </c:pt>
                <c:pt idx="4652">
                  <c:v>39343</c:v>
                </c:pt>
                <c:pt idx="4653">
                  <c:v>39339</c:v>
                </c:pt>
                <c:pt idx="4654">
                  <c:v>39338</c:v>
                </c:pt>
                <c:pt idx="4655">
                  <c:v>39337</c:v>
                </c:pt>
                <c:pt idx="4656">
                  <c:v>39336</c:v>
                </c:pt>
                <c:pt idx="4657">
                  <c:v>39335</c:v>
                </c:pt>
                <c:pt idx="4658">
                  <c:v>39332</c:v>
                </c:pt>
                <c:pt idx="4659">
                  <c:v>39331</c:v>
                </c:pt>
                <c:pt idx="4660">
                  <c:v>39330</c:v>
                </c:pt>
                <c:pt idx="4661">
                  <c:v>39329</c:v>
                </c:pt>
                <c:pt idx="4662">
                  <c:v>39328</c:v>
                </c:pt>
                <c:pt idx="4663">
                  <c:v>39325</c:v>
                </c:pt>
                <c:pt idx="4664">
                  <c:v>39324</c:v>
                </c:pt>
                <c:pt idx="4665">
                  <c:v>39323</c:v>
                </c:pt>
                <c:pt idx="4666">
                  <c:v>39322</c:v>
                </c:pt>
                <c:pt idx="4667">
                  <c:v>39321</c:v>
                </c:pt>
                <c:pt idx="4668">
                  <c:v>39318</c:v>
                </c:pt>
                <c:pt idx="4669">
                  <c:v>39317</c:v>
                </c:pt>
                <c:pt idx="4670">
                  <c:v>39316</c:v>
                </c:pt>
                <c:pt idx="4671">
                  <c:v>39315</c:v>
                </c:pt>
                <c:pt idx="4672">
                  <c:v>39314</c:v>
                </c:pt>
                <c:pt idx="4673">
                  <c:v>39311</c:v>
                </c:pt>
                <c:pt idx="4674">
                  <c:v>39310</c:v>
                </c:pt>
                <c:pt idx="4675">
                  <c:v>39309</c:v>
                </c:pt>
                <c:pt idx="4676">
                  <c:v>39308</c:v>
                </c:pt>
                <c:pt idx="4677">
                  <c:v>39307</c:v>
                </c:pt>
                <c:pt idx="4678">
                  <c:v>39304</c:v>
                </c:pt>
                <c:pt idx="4679">
                  <c:v>39303</c:v>
                </c:pt>
                <c:pt idx="4680">
                  <c:v>39302</c:v>
                </c:pt>
                <c:pt idx="4681">
                  <c:v>39301</c:v>
                </c:pt>
                <c:pt idx="4682">
                  <c:v>39300</c:v>
                </c:pt>
                <c:pt idx="4683">
                  <c:v>39297</c:v>
                </c:pt>
                <c:pt idx="4684">
                  <c:v>39296</c:v>
                </c:pt>
                <c:pt idx="4685">
                  <c:v>39295</c:v>
                </c:pt>
                <c:pt idx="4686">
                  <c:v>39294</c:v>
                </c:pt>
                <c:pt idx="4687">
                  <c:v>39293</c:v>
                </c:pt>
                <c:pt idx="4688">
                  <c:v>39290</c:v>
                </c:pt>
                <c:pt idx="4689">
                  <c:v>39289</c:v>
                </c:pt>
                <c:pt idx="4690">
                  <c:v>39288</c:v>
                </c:pt>
                <c:pt idx="4691">
                  <c:v>39287</c:v>
                </c:pt>
                <c:pt idx="4692">
                  <c:v>39286</c:v>
                </c:pt>
                <c:pt idx="4693">
                  <c:v>39283</c:v>
                </c:pt>
                <c:pt idx="4694">
                  <c:v>39282</c:v>
                </c:pt>
                <c:pt idx="4695">
                  <c:v>39281</c:v>
                </c:pt>
                <c:pt idx="4696">
                  <c:v>39280</c:v>
                </c:pt>
                <c:pt idx="4697">
                  <c:v>39276</c:v>
                </c:pt>
                <c:pt idx="4698">
                  <c:v>39275</c:v>
                </c:pt>
                <c:pt idx="4699">
                  <c:v>39274</c:v>
                </c:pt>
                <c:pt idx="4700">
                  <c:v>39273</c:v>
                </c:pt>
                <c:pt idx="4701">
                  <c:v>39272</c:v>
                </c:pt>
                <c:pt idx="4702">
                  <c:v>39269</c:v>
                </c:pt>
                <c:pt idx="4703">
                  <c:v>39268</c:v>
                </c:pt>
                <c:pt idx="4704">
                  <c:v>39267</c:v>
                </c:pt>
                <c:pt idx="4705">
                  <c:v>39266</c:v>
                </c:pt>
                <c:pt idx="4706">
                  <c:v>39265</c:v>
                </c:pt>
                <c:pt idx="4707">
                  <c:v>39262</c:v>
                </c:pt>
                <c:pt idx="4708">
                  <c:v>39261</c:v>
                </c:pt>
                <c:pt idx="4709">
                  <c:v>39260</c:v>
                </c:pt>
                <c:pt idx="4710">
                  <c:v>39259</c:v>
                </c:pt>
                <c:pt idx="4711">
                  <c:v>39258</c:v>
                </c:pt>
                <c:pt idx="4712">
                  <c:v>39255</c:v>
                </c:pt>
                <c:pt idx="4713">
                  <c:v>39254</c:v>
                </c:pt>
                <c:pt idx="4714">
                  <c:v>39253</c:v>
                </c:pt>
                <c:pt idx="4715">
                  <c:v>39252</c:v>
                </c:pt>
                <c:pt idx="4716">
                  <c:v>39251</c:v>
                </c:pt>
                <c:pt idx="4717">
                  <c:v>39248</c:v>
                </c:pt>
                <c:pt idx="4718">
                  <c:v>39247</c:v>
                </c:pt>
                <c:pt idx="4719">
                  <c:v>39246</c:v>
                </c:pt>
                <c:pt idx="4720">
                  <c:v>39245</c:v>
                </c:pt>
                <c:pt idx="4721">
                  <c:v>39244</c:v>
                </c:pt>
                <c:pt idx="4722">
                  <c:v>39241</c:v>
                </c:pt>
                <c:pt idx="4723">
                  <c:v>39240</c:v>
                </c:pt>
                <c:pt idx="4724">
                  <c:v>39239</c:v>
                </c:pt>
                <c:pt idx="4725">
                  <c:v>39238</c:v>
                </c:pt>
                <c:pt idx="4726">
                  <c:v>39237</c:v>
                </c:pt>
                <c:pt idx="4727">
                  <c:v>39234</c:v>
                </c:pt>
                <c:pt idx="4728">
                  <c:v>39233</c:v>
                </c:pt>
                <c:pt idx="4729">
                  <c:v>39232</c:v>
                </c:pt>
                <c:pt idx="4730">
                  <c:v>39231</c:v>
                </c:pt>
                <c:pt idx="4731">
                  <c:v>39230</c:v>
                </c:pt>
                <c:pt idx="4732">
                  <c:v>39227</c:v>
                </c:pt>
                <c:pt idx="4733">
                  <c:v>39226</c:v>
                </c:pt>
                <c:pt idx="4734">
                  <c:v>39225</c:v>
                </c:pt>
                <c:pt idx="4735">
                  <c:v>39224</c:v>
                </c:pt>
                <c:pt idx="4736">
                  <c:v>39223</c:v>
                </c:pt>
                <c:pt idx="4737">
                  <c:v>39220</c:v>
                </c:pt>
                <c:pt idx="4738">
                  <c:v>39219</c:v>
                </c:pt>
                <c:pt idx="4739">
                  <c:v>39218</c:v>
                </c:pt>
                <c:pt idx="4740">
                  <c:v>39217</c:v>
                </c:pt>
                <c:pt idx="4741">
                  <c:v>39216</c:v>
                </c:pt>
                <c:pt idx="4742">
                  <c:v>39213</c:v>
                </c:pt>
                <c:pt idx="4743">
                  <c:v>39212</c:v>
                </c:pt>
                <c:pt idx="4744">
                  <c:v>39211</c:v>
                </c:pt>
                <c:pt idx="4745">
                  <c:v>39210</c:v>
                </c:pt>
                <c:pt idx="4746">
                  <c:v>39209</c:v>
                </c:pt>
                <c:pt idx="4747">
                  <c:v>39204</c:v>
                </c:pt>
                <c:pt idx="4748">
                  <c:v>39203</c:v>
                </c:pt>
                <c:pt idx="4749">
                  <c:v>39199</c:v>
                </c:pt>
                <c:pt idx="4750">
                  <c:v>39198</c:v>
                </c:pt>
                <c:pt idx="4751">
                  <c:v>39197</c:v>
                </c:pt>
                <c:pt idx="4752">
                  <c:v>39196</c:v>
                </c:pt>
                <c:pt idx="4753">
                  <c:v>39195</c:v>
                </c:pt>
                <c:pt idx="4754">
                  <c:v>39192</c:v>
                </c:pt>
                <c:pt idx="4755">
                  <c:v>39191</c:v>
                </c:pt>
                <c:pt idx="4756">
                  <c:v>39190</c:v>
                </c:pt>
                <c:pt idx="4757">
                  <c:v>39189</c:v>
                </c:pt>
                <c:pt idx="4758">
                  <c:v>39188</c:v>
                </c:pt>
                <c:pt idx="4759">
                  <c:v>39185</c:v>
                </c:pt>
                <c:pt idx="4760">
                  <c:v>39184</c:v>
                </c:pt>
                <c:pt idx="4761">
                  <c:v>39183</c:v>
                </c:pt>
                <c:pt idx="4762">
                  <c:v>39182</c:v>
                </c:pt>
                <c:pt idx="4763">
                  <c:v>39181</c:v>
                </c:pt>
                <c:pt idx="4764">
                  <c:v>39178</c:v>
                </c:pt>
                <c:pt idx="4765">
                  <c:v>39177</c:v>
                </c:pt>
                <c:pt idx="4766">
                  <c:v>39176</c:v>
                </c:pt>
                <c:pt idx="4767">
                  <c:v>39175</c:v>
                </c:pt>
                <c:pt idx="4768">
                  <c:v>39174</c:v>
                </c:pt>
                <c:pt idx="4769">
                  <c:v>39171</c:v>
                </c:pt>
                <c:pt idx="4770">
                  <c:v>39170</c:v>
                </c:pt>
                <c:pt idx="4771">
                  <c:v>39169</c:v>
                </c:pt>
                <c:pt idx="4772">
                  <c:v>39168</c:v>
                </c:pt>
                <c:pt idx="4773">
                  <c:v>39167</c:v>
                </c:pt>
                <c:pt idx="4774">
                  <c:v>39164</c:v>
                </c:pt>
                <c:pt idx="4775">
                  <c:v>39163</c:v>
                </c:pt>
                <c:pt idx="4776">
                  <c:v>39161</c:v>
                </c:pt>
                <c:pt idx="4777">
                  <c:v>39160</c:v>
                </c:pt>
                <c:pt idx="4778">
                  <c:v>39157</c:v>
                </c:pt>
                <c:pt idx="4779">
                  <c:v>39156</c:v>
                </c:pt>
                <c:pt idx="4780">
                  <c:v>39155</c:v>
                </c:pt>
                <c:pt idx="4781">
                  <c:v>39154</c:v>
                </c:pt>
                <c:pt idx="4782">
                  <c:v>39153</c:v>
                </c:pt>
                <c:pt idx="4783">
                  <c:v>39150</c:v>
                </c:pt>
                <c:pt idx="4784">
                  <c:v>39149</c:v>
                </c:pt>
                <c:pt idx="4785">
                  <c:v>39148</c:v>
                </c:pt>
                <c:pt idx="4786">
                  <c:v>39147</c:v>
                </c:pt>
                <c:pt idx="4787">
                  <c:v>39146</c:v>
                </c:pt>
                <c:pt idx="4788">
                  <c:v>39143</c:v>
                </c:pt>
                <c:pt idx="4789">
                  <c:v>39142</c:v>
                </c:pt>
                <c:pt idx="4790">
                  <c:v>39141</c:v>
                </c:pt>
                <c:pt idx="4791">
                  <c:v>39140</c:v>
                </c:pt>
                <c:pt idx="4792">
                  <c:v>39139</c:v>
                </c:pt>
                <c:pt idx="4793">
                  <c:v>39136</c:v>
                </c:pt>
                <c:pt idx="4794">
                  <c:v>39135</c:v>
                </c:pt>
                <c:pt idx="4795">
                  <c:v>39134</c:v>
                </c:pt>
                <c:pt idx="4796">
                  <c:v>39133</c:v>
                </c:pt>
                <c:pt idx="4797">
                  <c:v>39132</c:v>
                </c:pt>
                <c:pt idx="4798">
                  <c:v>39129</c:v>
                </c:pt>
                <c:pt idx="4799">
                  <c:v>39128</c:v>
                </c:pt>
                <c:pt idx="4800">
                  <c:v>39127</c:v>
                </c:pt>
                <c:pt idx="4801">
                  <c:v>39126</c:v>
                </c:pt>
                <c:pt idx="4802">
                  <c:v>39122</c:v>
                </c:pt>
                <c:pt idx="4803">
                  <c:v>39121</c:v>
                </c:pt>
                <c:pt idx="4804">
                  <c:v>39120</c:v>
                </c:pt>
                <c:pt idx="4805">
                  <c:v>39119</c:v>
                </c:pt>
                <c:pt idx="4806">
                  <c:v>39118</c:v>
                </c:pt>
                <c:pt idx="4807">
                  <c:v>39115</c:v>
                </c:pt>
                <c:pt idx="4808">
                  <c:v>39114</c:v>
                </c:pt>
                <c:pt idx="4809">
                  <c:v>39113</c:v>
                </c:pt>
                <c:pt idx="4810">
                  <c:v>39112</c:v>
                </c:pt>
                <c:pt idx="4811">
                  <c:v>39111</c:v>
                </c:pt>
                <c:pt idx="4812">
                  <c:v>39108</c:v>
                </c:pt>
                <c:pt idx="4813">
                  <c:v>39107</c:v>
                </c:pt>
                <c:pt idx="4814">
                  <c:v>39106</c:v>
                </c:pt>
                <c:pt idx="4815">
                  <c:v>39105</c:v>
                </c:pt>
                <c:pt idx="4816">
                  <c:v>39104</c:v>
                </c:pt>
                <c:pt idx="4817">
                  <c:v>39101</c:v>
                </c:pt>
                <c:pt idx="4818">
                  <c:v>39100</c:v>
                </c:pt>
                <c:pt idx="4819">
                  <c:v>39099</c:v>
                </c:pt>
                <c:pt idx="4820">
                  <c:v>39098</c:v>
                </c:pt>
                <c:pt idx="4821">
                  <c:v>39097</c:v>
                </c:pt>
                <c:pt idx="4822">
                  <c:v>39094</c:v>
                </c:pt>
                <c:pt idx="4823">
                  <c:v>39093</c:v>
                </c:pt>
                <c:pt idx="4824">
                  <c:v>39092</c:v>
                </c:pt>
                <c:pt idx="4825">
                  <c:v>39091</c:v>
                </c:pt>
                <c:pt idx="4826">
                  <c:v>39087</c:v>
                </c:pt>
                <c:pt idx="4827">
                  <c:v>39086</c:v>
                </c:pt>
                <c:pt idx="4828">
                  <c:v>39080</c:v>
                </c:pt>
                <c:pt idx="4829">
                  <c:v>39079</c:v>
                </c:pt>
                <c:pt idx="4830">
                  <c:v>39078</c:v>
                </c:pt>
                <c:pt idx="4831">
                  <c:v>39077</c:v>
                </c:pt>
                <c:pt idx="4832">
                  <c:v>39076</c:v>
                </c:pt>
                <c:pt idx="4833">
                  <c:v>39073</c:v>
                </c:pt>
                <c:pt idx="4834">
                  <c:v>39072</c:v>
                </c:pt>
                <c:pt idx="4835">
                  <c:v>39071</c:v>
                </c:pt>
                <c:pt idx="4836">
                  <c:v>39070</c:v>
                </c:pt>
                <c:pt idx="4837">
                  <c:v>39069</c:v>
                </c:pt>
                <c:pt idx="4838">
                  <c:v>39066</c:v>
                </c:pt>
                <c:pt idx="4839">
                  <c:v>39065</c:v>
                </c:pt>
                <c:pt idx="4840">
                  <c:v>39064</c:v>
                </c:pt>
                <c:pt idx="4841">
                  <c:v>39063</c:v>
                </c:pt>
                <c:pt idx="4842">
                  <c:v>39062</c:v>
                </c:pt>
                <c:pt idx="4843">
                  <c:v>39059</c:v>
                </c:pt>
                <c:pt idx="4844">
                  <c:v>39058</c:v>
                </c:pt>
                <c:pt idx="4845">
                  <c:v>39057</c:v>
                </c:pt>
                <c:pt idx="4846">
                  <c:v>39056</c:v>
                </c:pt>
                <c:pt idx="4847">
                  <c:v>39055</c:v>
                </c:pt>
                <c:pt idx="4848">
                  <c:v>39052</c:v>
                </c:pt>
                <c:pt idx="4849">
                  <c:v>39051</c:v>
                </c:pt>
                <c:pt idx="4850">
                  <c:v>39050</c:v>
                </c:pt>
                <c:pt idx="4851">
                  <c:v>39049</c:v>
                </c:pt>
                <c:pt idx="4852">
                  <c:v>39048</c:v>
                </c:pt>
                <c:pt idx="4853">
                  <c:v>39045</c:v>
                </c:pt>
                <c:pt idx="4854">
                  <c:v>39043</c:v>
                </c:pt>
                <c:pt idx="4855">
                  <c:v>39042</c:v>
                </c:pt>
                <c:pt idx="4856">
                  <c:v>39041</c:v>
                </c:pt>
                <c:pt idx="4857">
                  <c:v>39038</c:v>
                </c:pt>
                <c:pt idx="4858">
                  <c:v>39037</c:v>
                </c:pt>
                <c:pt idx="4859">
                  <c:v>39036</c:v>
                </c:pt>
                <c:pt idx="4860">
                  <c:v>39035</c:v>
                </c:pt>
                <c:pt idx="4861">
                  <c:v>39034</c:v>
                </c:pt>
                <c:pt idx="4862">
                  <c:v>39031</c:v>
                </c:pt>
                <c:pt idx="4863">
                  <c:v>39030</c:v>
                </c:pt>
                <c:pt idx="4864">
                  <c:v>39029</c:v>
                </c:pt>
                <c:pt idx="4865">
                  <c:v>39028</c:v>
                </c:pt>
                <c:pt idx="4866">
                  <c:v>39027</c:v>
                </c:pt>
                <c:pt idx="4867">
                  <c:v>39023</c:v>
                </c:pt>
                <c:pt idx="4868">
                  <c:v>39022</c:v>
                </c:pt>
                <c:pt idx="4869">
                  <c:v>39021</c:v>
                </c:pt>
                <c:pt idx="4870">
                  <c:v>39020</c:v>
                </c:pt>
                <c:pt idx="4871">
                  <c:v>39017</c:v>
                </c:pt>
                <c:pt idx="4872">
                  <c:v>39016</c:v>
                </c:pt>
                <c:pt idx="4873">
                  <c:v>39015</c:v>
                </c:pt>
                <c:pt idx="4874">
                  <c:v>39014</c:v>
                </c:pt>
                <c:pt idx="4875">
                  <c:v>39013</c:v>
                </c:pt>
                <c:pt idx="4876">
                  <c:v>39010</c:v>
                </c:pt>
                <c:pt idx="4877">
                  <c:v>39009</c:v>
                </c:pt>
                <c:pt idx="4878">
                  <c:v>39008</c:v>
                </c:pt>
                <c:pt idx="4879">
                  <c:v>39007</c:v>
                </c:pt>
                <c:pt idx="4880">
                  <c:v>39006</c:v>
                </c:pt>
                <c:pt idx="4881">
                  <c:v>39003</c:v>
                </c:pt>
                <c:pt idx="4882">
                  <c:v>39002</c:v>
                </c:pt>
                <c:pt idx="4883">
                  <c:v>39001</c:v>
                </c:pt>
                <c:pt idx="4884">
                  <c:v>39000</c:v>
                </c:pt>
                <c:pt idx="4885">
                  <c:v>38996</c:v>
                </c:pt>
                <c:pt idx="4886">
                  <c:v>38995</c:v>
                </c:pt>
                <c:pt idx="4887">
                  <c:v>38994</c:v>
                </c:pt>
                <c:pt idx="4888">
                  <c:v>38993</c:v>
                </c:pt>
                <c:pt idx="4889">
                  <c:v>38992</c:v>
                </c:pt>
                <c:pt idx="4890">
                  <c:v>38989</c:v>
                </c:pt>
                <c:pt idx="4891">
                  <c:v>38988</c:v>
                </c:pt>
                <c:pt idx="4892">
                  <c:v>38987</c:v>
                </c:pt>
                <c:pt idx="4893">
                  <c:v>38986</c:v>
                </c:pt>
                <c:pt idx="4894">
                  <c:v>38985</c:v>
                </c:pt>
                <c:pt idx="4895">
                  <c:v>38982</c:v>
                </c:pt>
                <c:pt idx="4896">
                  <c:v>38981</c:v>
                </c:pt>
                <c:pt idx="4897">
                  <c:v>38980</c:v>
                </c:pt>
                <c:pt idx="4898">
                  <c:v>38979</c:v>
                </c:pt>
                <c:pt idx="4899">
                  <c:v>38975</c:v>
                </c:pt>
                <c:pt idx="4900">
                  <c:v>38974</c:v>
                </c:pt>
                <c:pt idx="4901">
                  <c:v>38973</c:v>
                </c:pt>
                <c:pt idx="4902">
                  <c:v>38972</c:v>
                </c:pt>
                <c:pt idx="4903">
                  <c:v>38971</c:v>
                </c:pt>
                <c:pt idx="4904">
                  <c:v>38968</c:v>
                </c:pt>
                <c:pt idx="4905">
                  <c:v>38967</c:v>
                </c:pt>
                <c:pt idx="4906">
                  <c:v>38966</c:v>
                </c:pt>
                <c:pt idx="4907">
                  <c:v>38965</c:v>
                </c:pt>
                <c:pt idx="4908">
                  <c:v>38964</c:v>
                </c:pt>
                <c:pt idx="4909">
                  <c:v>38961</c:v>
                </c:pt>
                <c:pt idx="4910">
                  <c:v>38960</c:v>
                </c:pt>
                <c:pt idx="4911">
                  <c:v>38959</c:v>
                </c:pt>
                <c:pt idx="4912">
                  <c:v>38958</c:v>
                </c:pt>
                <c:pt idx="4913">
                  <c:v>38957</c:v>
                </c:pt>
                <c:pt idx="4914">
                  <c:v>38954</c:v>
                </c:pt>
                <c:pt idx="4915">
                  <c:v>38953</c:v>
                </c:pt>
                <c:pt idx="4916">
                  <c:v>38952</c:v>
                </c:pt>
                <c:pt idx="4917">
                  <c:v>38951</c:v>
                </c:pt>
                <c:pt idx="4918">
                  <c:v>38950</c:v>
                </c:pt>
                <c:pt idx="4919">
                  <c:v>38947</c:v>
                </c:pt>
                <c:pt idx="4920">
                  <c:v>38946</c:v>
                </c:pt>
                <c:pt idx="4921">
                  <c:v>38945</c:v>
                </c:pt>
                <c:pt idx="4922">
                  <c:v>38944</c:v>
                </c:pt>
                <c:pt idx="4923">
                  <c:v>38943</c:v>
                </c:pt>
                <c:pt idx="4924">
                  <c:v>38940</c:v>
                </c:pt>
                <c:pt idx="4925">
                  <c:v>38939</c:v>
                </c:pt>
                <c:pt idx="4926">
                  <c:v>38938</c:v>
                </c:pt>
                <c:pt idx="4927">
                  <c:v>38937</c:v>
                </c:pt>
                <c:pt idx="4928">
                  <c:v>38936</c:v>
                </c:pt>
                <c:pt idx="4929">
                  <c:v>38933</c:v>
                </c:pt>
                <c:pt idx="4930">
                  <c:v>38932</c:v>
                </c:pt>
                <c:pt idx="4931">
                  <c:v>38931</c:v>
                </c:pt>
                <c:pt idx="4932">
                  <c:v>38930</c:v>
                </c:pt>
                <c:pt idx="4933">
                  <c:v>38929</c:v>
                </c:pt>
                <c:pt idx="4934">
                  <c:v>38926</c:v>
                </c:pt>
                <c:pt idx="4935">
                  <c:v>38925</c:v>
                </c:pt>
                <c:pt idx="4936">
                  <c:v>38924</c:v>
                </c:pt>
                <c:pt idx="4937">
                  <c:v>38923</c:v>
                </c:pt>
                <c:pt idx="4938">
                  <c:v>38922</c:v>
                </c:pt>
                <c:pt idx="4939">
                  <c:v>38919</c:v>
                </c:pt>
                <c:pt idx="4940">
                  <c:v>38918</c:v>
                </c:pt>
                <c:pt idx="4941">
                  <c:v>38917</c:v>
                </c:pt>
                <c:pt idx="4942">
                  <c:v>38916</c:v>
                </c:pt>
                <c:pt idx="4943">
                  <c:v>38912</c:v>
                </c:pt>
                <c:pt idx="4944">
                  <c:v>38911</c:v>
                </c:pt>
                <c:pt idx="4945">
                  <c:v>38910</c:v>
                </c:pt>
                <c:pt idx="4946">
                  <c:v>38909</c:v>
                </c:pt>
                <c:pt idx="4947">
                  <c:v>38908</c:v>
                </c:pt>
                <c:pt idx="4948">
                  <c:v>38905</c:v>
                </c:pt>
                <c:pt idx="4949">
                  <c:v>38904</c:v>
                </c:pt>
                <c:pt idx="4950">
                  <c:v>38903</c:v>
                </c:pt>
                <c:pt idx="4951">
                  <c:v>38902</c:v>
                </c:pt>
                <c:pt idx="4952">
                  <c:v>38901</c:v>
                </c:pt>
                <c:pt idx="4953">
                  <c:v>38898</c:v>
                </c:pt>
                <c:pt idx="4954">
                  <c:v>38897</c:v>
                </c:pt>
                <c:pt idx="4955">
                  <c:v>38896</c:v>
                </c:pt>
                <c:pt idx="4956">
                  <c:v>38895</c:v>
                </c:pt>
                <c:pt idx="4957">
                  <c:v>38894</c:v>
                </c:pt>
                <c:pt idx="4958">
                  <c:v>38891</c:v>
                </c:pt>
                <c:pt idx="4959">
                  <c:v>38890</c:v>
                </c:pt>
                <c:pt idx="4960">
                  <c:v>38889</c:v>
                </c:pt>
                <c:pt idx="4961">
                  <c:v>38888</c:v>
                </c:pt>
                <c:pt idx="4962">
                  <c:v>38887</c:v>
                </c:pt>
                <c:pt idx="4963">
                  <c:v>38884</c:v>
                </c:pt>
                <c:pt idx="4964">
                  <c:v>38883</c:v>
                </c:pt>
                <c:pt idx="4965">
                  <c:v>38882</c:v>
                </c:pt>
                <c:pt idx="4966">
                  <c:v>38881</c:v>
                </c:pt>
                <c:pt idx="4967">
                  <c:v>38880</c:v>
                </c:pt>
                <c:pt idx="4968">
                  <c:v>38877</c:v>
                </c:pt>
                <c:pt idx="4969">
                  <c:v>38876</c:v>
                </c:pt>
                <c:pt idx="4970">
                  <c:v>38875</c:v>
                </c:pt>
                <c:pt idx="4971">
                  <c:v>38874</c:v>
                </c:pt>
                <c:pt idx="4972">
                  <c:v>38873</c:v>
                </c:pt>
                <c:pt idx="4973">
                  <c:v>38870</c:v>
                </c:pt>
                <c:pt idx="4974">
                  <c:v>38869</c:v>
                </c:pt>
                <c:pt idx="4975">
                  <c:v>38868</c:v>
                </c:pt>
                <c:pt idx="4976">
                  <c:v>38867</c:v>
                </c:pt>
                <c:pt idx="4977">
                  <c:v>38866</c:v>
                </c:pt>
                <c:pt idx="4978">
                  <c:v>38863</c:v>
                </c:pt>
                <c:pt idx="4979">
                  <c:v>38862</c:v>
                </c:pt>
                <c:pt idx="4980">
                  <c:v>38861</c:v>
                </c:pt>
                <c:pt idx="4981">
                  <c:v>38860</c:v>
                </c:pt>
                <c:pt idx="4982">
                  <c:v>38859</c:v>
                </c:pt>
                <c:pt idx="4983">
                  <c:v>38856</c:v>
                </c:pt>
                <c:pt idx="4984">
                  <c:v>38855</c:v>
                </c:pt>
                <c:pt idx="4985">
                  <c:v>38854</c:v>
                </c:pt>
                <c:pt idx="4986">
                  <c:v>38853</c:v>
                </c:pt>
                <c:pt idx="4987">
                  <c:v>38852</c:v>
                </c:pt>
                <c:pt idx="4988">
                  <c:v>38849</c:v>
                </c:pt>
                <c:pt idx="4989">
                  <c:v>38848</c:v>
                </c:pt>
                <c:pt idx="4990">
                  <c:v>38847</c:v>
                </c:pt>
                <c:pt idx="4991">
                  <c:v>38846</c:v>
                </c:pt>
                <c:pt idx="4992">
                  <c:v>38845</c:v>
                </c:pt>
                <c:pt idx="4993">
                  <c:v>38839</c:v>
                </c:pt>
                <c:pt idx="4994">
                  <c:v>38838</c:v>
                </c:pt>
                <c:pt idx="4995">
                  <c:v>38835</c:v>
                </c:pt>
                <c:pt idx="4996">
                  <c:v>38834</c:v>
                </c:pt>
                <c:pt idx="4997">
                  <c:v>38833</c:v>
                </c:pt>
                <c:pt idx="4998">
                  <c:v>38832</c:v>
                </c:pt>
                <c:pt idx="4999">
                  <c:v>38831</c:v>
                </c:pt>
                <c:pt idx="5000">
                  <c:v>38828</c:v>
                </c:pt>
                <c:pt idx="5001">
                  <c:v>38827</c:v>
                </c:pt>
                <c:pt idx="5002">
                  <c:v>38826</c:v>
                </c:pt>
                <c:pt idx="5003">
                  <c:v>38825</c:v>
                </c:pt>
                <c:pt idx="5004">
                  <c:v>38824</c:v>
                </c:pt>
                <c:pt idx="5005">
                  <c:v>38821</c:v>
                </c:pt>
                <c:pt idx="5006">
                  <c:v>38820</c:v>
                </c:pt>
                <c:pt idx="5007">
                  <c:v>38819</c:v>
                </c:pt>
                <c:pt idx="5008">
                  <c:v>38818</c:v>
                </c:pt>
                <c:pt idx="5009">
                  <c:v>38817</c:v>
                </c:pt>
                <c:pt idx="5010">
                  <c:v>38814</c:v>
                </c:pt>
                <c:pt idx="5011">
                  <c:v>38813</c:v>
                </c:pt>
                <c:pt idx="5012">
                  <c:v>38812</c:v>
                </c:pt>
                <c:pt idx="5013">
                  <c:v>38811</c:v>
                </c:pt>
                <c:pt idx="5014">
                  <c:v>38810</c:v>
                </c:pt>
                <c:pt idx="5015">
                  <c:v>38807</c:v>
                </c:pt>
                <c:pt idx="5016">
                  <c:v>38806</c:v>
                </c:pt>
                <c:pt idx="5017">
                  <c:v>38805</c:v>
                </c:pt>
                <c:pt idx="5018">
                  <c:v>38804</c:v>
                </c:pt>
                <c:pt idx="5019">
                  <c:v>38803</c:v>
                </c:pt>
                <c:pt idx="5020">
                  <c:v>38800</c:v>
                </c:pt>
                <c:pt idx="5021">
                  <c:v>38799</c:v>
                </c:pt>
                <c:pt idx="5022">
                  <c:v>38798</c:v>
                </c:pt>
                <c:pt idx="5023">
                  <c:v>38796</c:v>
                </c:pt>
                <c:pt idx="5024">
                  <c:v>38793</c:v>
                </c:pt>
                <c:pt idx="5025">
                  <c:v>38792</c:v>
                </c:pt>
                <c:pt idx="5026">
                  <c:v>38791</c:v>
                </c:pt>
                <c:pt idx="5027">
                  <c:v>38790</c:v>
                </c:pt>
                <c:pt idx="5028">
                  <c:v>38789</c:v>
                </c:pt>
                <c:pt idx="5029">
                  <c:v>38786</c:v>
                </c:pt>
                <c:pt idx="5030">
                  <c:v>38785</c:v>
                </c:pt>
                <c:pt idx="5031">
                  <c:v>38784</c:v>
                </c:pt>
                <c:pt idx="5032">
                  <c:v>38783</c:v>
                </c:pt>
                <c:pt idx="5033">
                  <c:v>38782</c:v>
                </c:pt>
                <c:pt idx="5034">
                  <c:v>38779</c:v>
                </c:pt>
                <c:pt idx="5035">
                  <c:v>38778</c:v>
                </c:pt>
                <c:pt idx="5036">
                  <c:v>38777</c:v>
                </c:pt>
                <c:pt idx="5037">
                  <c:v>38776</c:v>
                </c:pt>
                <c:pt idx="5038">
                  <c:v>38775</c:v>
                </c:pt>
                <c:pt idx="5039">
                  <c:v>38772</c:v>
                </c:pt>
                <c:pt idx="5040">
                  <c:v>38771</c:v>
                </c:pt>
                <c:pt idx="5041">
                  <c:v>38770</c:v>
                </c:pt>
                <c:pt idx="5042">
                  <c:v>38769</c:v>
                </c:pt>
                <c:pt idx="5043">
                  <c:v>38768</c:v>
                </c:pt>
                <c:pt idx="5044">
                  <c:v>38765</c:v>
                </c:pt>
                <c:pt idx="5045">
                  <c:v>38764</c:v>
                </c:pt>
                <c:pt idx="5046">
                  <c:v>38763</c:v>
                </c:pt>
                <c:pt idx="5047">
                  <c:v>38762</c:v>
                </c:pt>
                <c:pt idx="5048">
                  <c:v>38761</c:v>
                </c:pt>
                <c:pt idx="5049">
                  <c:v>38758</c:v>
                </c:pt>
                <c:pt idx="5050">
                  <c:v>38757</c:v>
                </c:pt>
                <c:pt idx="5051">
                  <c:v>38756</c:v>
                </c:pt>
                <c:pt idx="5052">
                  <c:v>38755</c:v>
                </c:pt>
                <c:pt idx="5053">
                  <c:v>38754</c:v>
                </c:pt>
                <c:pt idx="5054">
                  <c:v>38751</c:v>
                </c:pt>
                <c:pt idx="5055">
                  <c:v>38750</c:v>
                </c:pt>
                <c:pt idx="5056">
                  <c:v>38749</c:v>
                </c:pt>
                <c:pt idx="5057">
                  <c:v>38748</c:v>
                </c:pt>
                <c:pt idx="5058">
                  <c:v>38747</c:v>
                </c:pt>
                <c:pt idx="5059">
                  <c:v>38744</c:v>
                </c:pt>
                <c:pt idx="5060">
                  <c:v>38743</c:v>
                </c:pt>
                <c:pt idx="5061">
                  <c:v>38742</c:v>
                </c:pt>
                <c:pt idx="5062">
                  <c:v>38741</c:v>
                </c:pt>
                <c:pt idx="5063">
                  <c:v>38740</c:v>
                </c:pt>
                <c:pt idx="5064">
                  <c:v>38737</c:v>
                </c:pt>
                <c:pt idx="5065">
                  <c:v>38736</c:v>
                </c:pt>
                <c:pt idx="5066">
                  <c:v>38735</c:v>
                </c:pt>
                <c:pt idx="5067">
                  <c:v>38734</c:v>
                </c:pt>
                <c:pt idx="5068">
                  <c:v>38733</c:v>
                </c:pt>
                <c:pt idx="5069">
                  <c:v>38730</c:v>
                </c:pt>
                <c:pt idx="5070">
                  <c:v>38729</c:v>
                </c:pt>
                <c:pt idx="5071">
                  <c:v>38728</c:v>
                </c:pt>
                <c:pt idx="5072">
                  <c:v>38727</c:v>
                </c:pt>
                <c:pt idx="5073">
                  <c:v>38723</c:v>
                </c:pt>
                <c:pt idx="5074">
                  <c:v>38722</c:v>
                </c:pt>
                <c:pt idx="5075">
                  <c:v>38721</c:v>
                </c:pt>
                <c:pt idx="5076">
                  <c:v>38716</c:v>
                </c:pt>
                <c:pt idx="5077">
                  <c:v>38715</c:v>
                </c:pt>
                <c:pt idx="5078">
                  <c:v>38714</c:v>
                </c:pt>
                <c:pt idx="5079">
                  <c:v>38713</c:v>
                </c:pt>
                <c:pt idx="5080">
                  <c:v>38712</c:v>
                </c:pt>
                <c:pt idx="5081">
                  <c:v>38708</c:v>
                </c:pt>
                <c:pt idx="5082">
                  <c:v>38707</c:v>
                </c:pt>
                <c:pt idx="5083">
                  <c:v>38706</c:v>
                </c:pt>
                <c:pt idx="5084">
                  <c:v>38705</c:v>
                </c:pt>
                <c:pt idx="5085">
                  <c:v>38702</c:v>
                </c:pt>
                <c:pt idx="5086">
                  <c:v>38701</c:v>
                </c:pt>
                <c:pt idx="5087">
                  <c:v>38700</c:v>
                </c:pt>
                <c:pt idx="5088">
                  <c:v>38699</c:v>
                </c:pt>
                <c:pt idx="5089">
                  <c:v>38698</c:v>
                </c:pt>
                <c:pt idx="5090">
                  <c:v>38695</c:v>
                </c:pt>
                <c:pt idx="5091">
                  <c:v>38694</c:v>
                </c:pt>
                <c:pt idx="5092">
                  <c:v>38693</c:v>
                </c:pt>
                <c:pt idx="5093">
                  <c:v>38692</c:v>
                </c:pt>
                <c:pt idx="5094">
                  <c:v>38691</c:v>
                </c:pt>
                <c:pt idx="5095">
                  <c:v>38688</c:v>
                </c:pt>
                <c:pt idx="5096">
                  <c:v>38687</c:v>
                </c:pt>
                <c:pt idx="5097">
                  <c:v>38686</c:v>
                </c:pt>
                <c:pt idx="5098">
                  <c:v>38685</c:v>
                </c:pt>
                <c:pt idx="5099">
                  <c:v>38684</c:v>
                </c:pt>
                <c:pt idx="5100">
                  <c:v>38681</c:v>
                </c:pt>
                <c:pt idx="5101">
                  <c:v>38680</c:v>
                </c:pt>
                <c:pt idx="5102">
                  <c:v>38678</c:v>
                </c:pt>
                <c:pt idx="5103">
                  <c:v>38677</c:v>
                </c:pt>
                <c:pt idx="5104">
                  <c:v>38674</c:v>
                </c:pt>
                <c:pt idx="5105">
                  <c:v>38673</c:v>
                </c:pt>
                <c:pt idx="5106">
                  <c:v>38672</c:v>
                </c:pt>
                <c:pt idx="5107">
                  <c:v>38671</c:v>
                </c:pt>
                <c:pt idx="5108">
                  <c:v>38670</c:v>
                </c:pt>
                <c:pt idx="5109">
                  <c:v>38667</c:v>
                </c:pt>
                <c:pt idx="5110">
                  <c:v>38666</c:v>
                </c:pt>
                <c:pt idx="5111">
                  <c:v>38665</c:v>
                </c:pt>
                <c:pt idx="5112">
                  <c:v>38664</c:v>
                </c:pt>
                <c:pt idx="5113">
                  <c:v>38663</c:v>
                </c:pt>
                <c:pt idx="5114">
                  <c:v>38660</c:v>
                </c:pt>
                <c:pt idx="5115">
                  <c:v>38658</c:v>
                </c:pt>
                <c:pt idx="5116">
                  <c:v>38657</c:v>
                </c:pt>
                <c:pt idx="5117">
                  <c:v>38656</c:v>
                </c:pt>
                <c:pt idx="5118">
                  <c:v>38653</c:v>
                </c:pt>
                <c:pt idx="5119">
                  <c:v>38652</c:v>
                </c:pt>
                <c:pt idx="5120">
                  <c:v>38651</c:v>
                </c:pt>
                <c:pt idx="5121">
                  <c:v>38650</c:v>
                </c:pt>
                <c:pt idx="5122">
                  <c:v>38649</c:v>
                </c:pt>
                <c:pt idx="5123">
                  <c:v>38646</c:v>
                </c:pt>
                <c:pt idx="5124">
                  <c:v>38645</c:v>
                </c:pt>
                <c:pt idx="5125">
                  <c:v>38644</c:v>
                </c:pt>
                <c:pt idx="5126">
                  <c:v>38643</c:v>
                </c:pt>
                <c:pt idx="5127">
                  <c:v>38642</c:v>
                </c:pt>
                <c:pt idx="5128">
                  <c:v>38639</c:v>
                </c:pt>
                <c:pt idx="5129">
                  <c:v>38638</c:v>
                </c:pt>
                <c:pt idx="5130">
                  <c:v>38637</c:v>
                </c:pt>
                <c:pt idx="5131">
                  <c:v>38636</c:v>
                </c:pt>
                <c:pt idx="5132">
                  <c:v>38632</c:v>
                </c:pt>
                <c:pt idx="5133">
                  <c:v>38631</c:v>
                </c:pt>
                <c:pt idx="5134">
                  <c:v>38630</c:v>
                </c:pt>
                <c:pt idx="5135">
                  <c:v>38629</c:v>
                </c:pt>
                <c:pt idx="5136">
                  <c:v>38628</c:v>
                </c:pt>
                <c:pt idx="5137">
                  <c:v>38625</c:v>
                </c:pt>
                <c:pt idx="5138">
                  <c:v>38624</c:v>
                </c:pt>
                <c:pt idx="5139">
                  <c:v>38623</c:v>
                </c:pt>
                <c:pt idx="5140">
                  <c:v>38622</c:v>
                </c:pt>
                <c:pt idx="5141">
                  <c:v>38621</c:v>
                </c:pt>
                <c:pt idx="5142">
                  <c:v>38617</c:v>
                </c:pt>
                <c:pt idx="5143">
                  <c:v>38616</c:v>
                </c:pt>
                <c:pt idx="5144">
                  <c:v>38615</c:v>
                </c:pt>
                <c:pt idx="5145">
                  <c:v>38611</c:v>
                </c:pt>
                <c:pt idx="5146">
                  <c:v>38610</c:v>
                </c:pt>
                <c:pt idx="5147">
                  <c:v>38609</c:v>
                </c:pt>
                <c:pt idx="5148">
                  <c:v>38608</c:v>
                </c:pt>
                <c:pt idx="5149">
                  <c:v>38607</c:v>
                </c:pt>
                <c:pt idx="5150">
                  <c:v>38604</c:v>
                </c:pt>
                <c:pt idx="5151">
                  <c:v>38603</c:v>
                </c:pt>
                <c:pt idx="5152">
                  <c:v>38602</c:v>
                </c:pt>
                <c:pt idx="5153">
                  <c:v>38601</c:v>
                </c:pt>
                <c:pt idx="5154">
                  <c:v>38600</c:v>
                </c:pt>
                <c:pt idx="5155">
                  <c:v>38597</c:v>
                </c:pt>
                <c:pt idx="5156">
                  <c:v>38596</c:v>
                </c:pt>
                <c:pt idx="5157">
                  <c:v>38595</c:v>
                </c:pt>
                <c:pt idx="5158">
                  <c:v>38594</c:v>
                </c:pt>
                <c:pt idx="5159">
                  <c:v>38593</c:v>
                </c:pt>
                <c:pt idx="5160">
                  <c:v>38590</c:v>
                </c:pt>
                <c:pt idx="5161">
                  <c:v>38589</c:v>
                </c:pt>
                <c:pt idx="5162">
                  <c:v>38588</c:v>
                </c:pt>
                <c:pt idx="5163">
                  <c:v>38587</c:v>
                </c:pt>
                <c:pt idx="5164">
                  <c:v>38586</c:v>
                </c:pt>
                <c:pt idx="5165">
                  <c:v>38583</c:v>
                </c:pt>
                <c:pt idx="5166">
                  <c:v>38582</c:v>
                </c:pt>
                <c:pt idx="5167">
                  <c:v>38581</c:v>
                </c:pt>
                <c:pt idx="5168">
                  <c:v>38580</c:v>
                </c:pt>
                <c:pt idx="5169">
                  <c:v>38579</c:v>
                </c:pt>
                <c:pt idx="5170">
                  <c:v>38576</c:v>
                </c:pt>
                <c:pt idx="5171">
                  <c:v>38575</c:v>
                </c:pt>
                <c:pt idx="5172">
                  <c:v>38574</c:v>
                </c:pt>
                <c:pt idx="5173">
                  <c:v>38573</c:v>
                </c:pt>
                <c:pt idx="5174">
                  <c:v>38572</c:v>
                </c:pt>
                <c:pt idx="5175">
                  <c:v>38569</c:v>
                </c:pt>
                <c:pt idx="5176">
                  <c:v>38568</c:v>
                </c:pt>
                <c:pt idx="5177">
                  <c:v>38567</c:v>
                </c:pt>
                <c:pt idx="5178">
                  <c:v>38566</c:v>
                </c:pt>
                <c:pt idx="5179">
                  <c:v>38565</c:v>
                </c:pt>
                <c:pt idx="5180">
                  <c:v>38562</c:v>
                </c:pt>
                <c:pt idx="5181">
                  <c:v>38561</c:v>
                </c:pt>
                <c:pt idx="5182">
                  <c:v>38560</c:v>
                </c:pt>
                <c:pt idx="5183">
                  <c:v>38559</c:v>
                </c:pt>
                <c:pt idx="5184">
                  <c:v>38558</c:v>
                </c:pt>
                <c:pt idx="5185">
                  <c:v>38555</c:v>
                </c:pt>
                <c:pt idx="5186">
                  <c:v>38554</c:v>
                </c:pt>
                <c:pt idx="5187">
                  <c:v>38553</c:v>
                </c:pt>
                <c:pt idx="5188">
                  <c:v>38552</c:v>
                </c:pt>
                <c:pt idx="5189">
                  <c:v>38548</c:v>
                </c:pt>
                <c:pt idx="5190">
                  <c:v>38547</c:v>
                </c:pt>
                <c:pt idx="5191">
                  <c:v>38546</c:v>
                </c:pt>
                <c:pt idx="5192">
                  <c:v>38545</c:v>
                </c:pt>
                <c:pt idx="5193">
                  <c:v>38544</c:v>
                </c:pt>
                <c:pt idx="5194">
                  <c:v>38541</c:v>
                </c:pt>
                <c:pt idx="5195">
                  <c:v>38540</c:v>
                </c:pt>
                <c:pt idx="5196">
                  <c:v>38539</c:v>
                </c:pt>
                <c:pt idx="5197">
                  <c:v>38538</c:v>
                </c:pt>
                <c:pt idx="5198">
                  <c:v>38537</c:v>
                </c:pt>
                <c:pt idx="5199">
                  <c:v>38534</c:v>
                </c:pt>
                <c:pt idx="5200">
                  <c:v>38533</c:v>
                </c:pt>
                <c:pt idx="5201">
                  <c:v>38532</c:v>
                </c:pt>
                <c:pt idx="5202">
                  <c:v>38531</c:v>
                </c:pt>
                <c:pt idx="5203">
                  <c:v>38530</c:v>
                </c:pt>
                <c:pt idx="5204">
                  <c:v>38527</c:v>
                </c:pt>
                <c:pt idx="5205">
                  <c:v>38526</c:v>
                </c:pt>
                <c:pt idx="5206">
                  <c:v>38525</c:v>
                </c:pt>
                <c:pt idx="5207">
                  <c:v>38524</c:v>
                </c:pt>
                <c:pt idx="5208">
                  <c:v>38523</c:v>
                </c:pt>
                <c:pt idx="5209">
                  <c:v>38520</c:v>
                </c:pt>
                <c:pt idx="5210">
                  <c:v>38519</c:v>
                </c:pt>
                <c:pt idx="5211">
                  <c:v>38518</c:v>
                </c:pt>
                <c:pt idx="5212">
                  <c:v>38517</c:v>
                </c:pt>
                <c:pt idx="5213">
                  <c:v>38516</c:v>
                </c:pt>
                <c:pt idx="5214">
                  <c:v>38513</c:v>
                </c:pt>
                <c:pt idx="5215">
                  <c:v>38512</c:v>
                </c:pt>
                <c:pt idx="5216">
                  <c:v>38511</c:v>
                </c:pt>
                <c:pt idx="5217">
                  <c:v>38510</c:v>
                </c:pt>
                <c:pt idx="5218">
                  <c:v>38509</c:v>
                </c:pt>
                <c:pt idx="5219">
                  <c:v>38506</c:v>
                </c:pt>
                <c:pt idx="5220">
                  <c:v>38505</c:v>
                </c:pt>
                <c:pt idx="5221">
                  <c:v>38504</c:v>
                </c:pt>
                <c:pt idx="5222">
                  <c:v>38503</c:v>
                </c:pt>
                <c:pt idx="5223">
                  <c:v>38502</c:v>
                </c:pt>
                <c:pt idx="5224">
                  <c:v>38499</c:v>
                </c:pt>
                <c:pt idx="5225">
                  <c:v>38498</c:v>
                </c:pt>
                <c:pt idx="5226">
                  <c:v>38497</c:v>
                </c:pt>
                <c:pt idx="5227">
                  <c:v>38496</c:v>
                </c:pt>
                <c:pt idx="5228">
                  <c:v>38495</c:v>
                </c:pt>
                <c:pt idx="5229">
                  <c:v>38492</c:v>
                </c:pt>
                <c:pt idx="5230">
                  <c:v>38491</c:v>
                </c:pt>
                <c:pt idx="5231">
                  <c:v>38490</c:v>
                </c:pt>
                <c:pt idx="5232">
                  <c:v>38489</c:v>
                </c:pt>
                <c:pt idx="5233">
                  <c:v>38488</c:v>
                </c:pt>
                <c:pt idx="5234">
                  <c:v>38485</c:v>
                </c:pt>
                <c:pt idx="5235">
                  <c:v>38484</c:v>
                </c:pt>
                <c:pt idx="5236">
                  <c:v>38483</c:v>
                </c:pt>
                <c:pt idx="5237">
                  <c:v>38482</c:v>
                </c:pt>
                <c:pt idx="5238">
                  <c:v>38481</c:v>
                </c:pt>
                <c:pt idx="5239">
                  <c:v>38478</c:v>
                </c:pt>
                <c:pt idx="5240">
                  <c:v>38474</c:v>
                </c:pt>
                <c:pt idx="5241">
                  <c:v>38470</c:v>
                </c:pt>
                <c:pt idx="5242">
                  <c:v>38469</c:v>
                </c:pt>
                <c:pt idx="5243">
                  <c:v>38468</c:v>
                </c:pt>
                <c:pt idx="5244">
                  <c:v>38467</c:v>
                </c:pt>
                <c:pt idx="5245">
                  <c:v>38464</c:v>
                </c:pt>
                <c:pt idx="5246">
                  <c:v>38463</c:v>
                </c:pt>
                <c:pt idx="5247">
                  <c:v>38462</c:v>
                </c:pt>
                <c:pt idx="5248">
                  <c:v>38461</c:v>
                </c:pt>
                <c:pt idx="5249">
                  <c:v>38460</c:v>
                </c:pt>
                <c:pt idx="5250">
                  <c:v>38457</c:v>
                </c:pt>
                <c:pt idx="5251">
                  <c:v>38456</c:v>
                </c:pt>
                <c:pt idx="5252">
                  <c:v>38455</c:v>
                </c:pt>
                <c:pt idx="5253">
                  <c:v>38454</c:v>
                </c:pt>
                <c:pt idx="5254">
                  <c:v>38453</c:v>
                </c:pt>
                <c:pt idx="5255">
                  <c:v>38450</c:v>
                </c:pt>
                <c:pt idx="5256">
                  <c:v>38449</c:v>
                </c:pt>
                <c:pt idx="5257">
                  <c:v>38448</c:v>
                </c:pt>
                <c:pt idx="5258">
                  <c:v>38447</c:v>
                </c:pt>
                <c:pt idx="5259">
                  <c:v>38446</c:v>
                </c:pt>
                <c:pt idx="5260">
                  <c:v>38443</c:v>
                </c:pt>
                <c:pt idx="5261">
                  <c:v>38442</c:v>
                </c:pt>
                <c:pt idx="5262">
                  <c:v>38441</c:v>
                </c:pt>
                <c:pt idx="5263">
                  <c:v>38440</c:v>
                </c:pt>
                <c:pt idx="5264">
                  <c:v>38439</c:v>
                </c:pt>
                <c:pt idx="5265">
                  <c:v>38436</c:v>
                </c:pt>
                <c:pt idx="5266">
                  <c:v>38435</c:v>
                </c:pt>
                <c:pt idx="5267">
                  <c:v>38434</c:v>
                </c:pt>
                <c:pt idx="5268">
                  <c:v>38433</c:v>
                </c:pt>
                <c:pt idx="5269">
                  <c:v>38429</c:v>
                </c:pt>
                <c:pt idx="5270">
                  <c:v>38428</c:v>
                </c:pt>
                <c:pt idx="5271">
                  <c:v>38427</c:v>
                </c:pt>
                <c:pt idx="5272">
                  <c:v>38426</c:v>
                </c:pt>
                <c:pt idx="5273">
                  <c:v>38425</c:v>
                </c:pt>
                <c:pt idx="5274">
                  <c:v>38422</c:v>
                </c:pt>
                <c:pt idx="5275">
                  <c:v>38421</c:v>
                </c:pt>
                <c:pt idx="5276">
                  <c:v>38420</c:v>
                </c:pt>
                <c:pt idx="5277">
                  <c:v>38419</c:v>
                </c:pt>
                <c:pt idx="5278">
                  <c:v>38418</c:v>
                </c:pt>
                <c:pt idx="5279">
                  <c:v>38415</c:v>
                </c:pt>
                <c:pt idx="5280">
                  <c:v>38414</c:v>
                </c:pt>
                <c:pt idx="5281">
                  <c:v>38413</c:v>
                </c:pt>
                <c:pt idx="5282">
                  <c:v>38412</c:v>
                </c:pt>
                <c:pt idx="5283">
                  <c:v>38411</c:v>
                </c:pt>
                <c:pt idx="5284">
                  <c:v>38408</c:v>
                </c:pt>
                <c:pt idx="5285">
                  <c:v>38407</c:v>
                </c:pt>
                <c:pt idx="5286">
                  <c:v>38406</c:v>
                </c:pt>
                <c:pt idx="5287">
                  <c:v>38405</c:v>
                </c:pt>
                <c:pt idx="5288">
                  <c:v>38404</c:v>
                </c:pt>
                <c:pt idx="5289">
                  <c:v>38401</c:v>
                </c:pt>
                <c:pt idx="5290">
                  <c:v>38400</c:v>
                </c:pt>
                <c:pt idx="5291">
                  <c:v>38399</c:v>
                </c:pt>
                <c:pt idx="5292">
                  <c:v>38398</c:v>
                </c:pt>
                <c:pt idx="5293">
                  <c:v>38397</c:v>
                </c:pt>
                <c:pt idx="5294">
                  <c:v>38393</c:v>
                </c:pt>
                <c:pt idx="5295">
                  <c:v>38392</c:v>
                </c:pt>
                <c:pt idx="5296">
                  <c:v>38391</c:v>
                </c:pt>
                <c:pt idx="5297">
                  <c:v>38390</c:v>
                </c:pt>
                <c:pt idx="5298">
                  <c:v>38387</c:v>
                </c:pt>
                <c:pt idx="5299">
                  <c:v>38386</c:v>
                </c:pt>
                <c:pt idx="5300">
                  <c:v>38385</c:v>
                </c:pt>
                <c:pt idx="5301">
                  <c:v>38384</c:v>
                </c:pt>
                <c:pt idx="5302">
                  <c:v>38383</c:v>
                </c:pt>
                <c:pt idx="5303">
                  <c:v>38380</c:v>
                </c:pt>
                <c:pt idx="5304">
                  <c:v>38379</c:v>
                </c:pt>
                <c:pt idx="5305">
                  <c:v>38378</c:v>
                </c:pt>
                <c:pt idx="5306">
                  <c:v>38377</c:v>
                </c:pt>
                <c:pt idx="5307">
                  <c:v>38376</c:v>
                </c:pt>
                <c:pt idx="5308">
                  <c:v>38373</c:v>
                </c:pt>
                <c:pt idx="5309">
                  <c:v>38372</c:v>
                </c:pt>
                <c:pt idx="5310">
                  <c:v>38371</c:v>
                </c:pt>
                <c:pt idx="5311">
                  <c:v>38370</c:v>
                </c:pt>
                <c:pt idx="5312">
                  <c:v>38369</c:v>
                </c:pt>
                <c:pt idx="5313">
                  <c:v>38366</c:v>
                </c:pt>
                <c:pt idx="5314">
                  <c:v>38365</c:v>
                </c:pt>
                <c:pt idx="5315">
                  <c:v>38364</c:v>
                </c:pt>
                <c:pt idx="5316">
                  <c:v>38363</c:v>
                </c:pt>
                <c:pt idx="5317">
                  <c:v>38359</c:v>
                </c:pt>
                <c:pt idx="5318">
                  <c:v>38358</c:v>
                </c:pt>
                <c:pt idx="5319">
                  <c:v>38357</c:v>
                </c:pt>
                <c:pt idx="5320">
                  <c:v>38356</c:v>
                </c:pt>
                <c:pt idx="5321">
                  <c:v>38351</c:v>
                </c:pt>
                <c:pt idx="5322">
                  <c:v>38350</c:v>
                </c:pt>
                <c:pt idx="5323">
                  <c:v>38349</c:v>
                </c:pt>
                <c:pt idx="5324">
                  <c:v>38348</c:v>
                </c:pt>
                <c:pt idx="5325">
                  <c:v>38345</c:v>
                </c:pt>
                <c:pt idx="5326">
                  <c:v>38343</c:v>
                </c:pt>
                <c:pt idx="5327">
                  <c:v>38342</c:v>
                </c:pt>
                <c:pt idx="5328">
                  <c:v>38341</c:v>
                </c:pt>
                <c:pt idx="5329">
                  <c:v>38338</c:v>
                </c:pt>
                <c:pt idx="5330">
                  <c:v>38337</c:v>
                </c:pt>
                <c:pt idx="5331">
                  <c:v>38336</c:v>
                </c:pt>
                <c:pt idx="5332">
                  <c:v>38335</c:v>
                </c:pt>
                <c:pt idx="5333">
                  <c:v>38334</c:v>
                </c:pt>
                <c:pt idx="5334">
                  <c:v>38331</c:v>
                </c:pt>
                <c:pt idx="5335">
                  <c:v>38330</c:v>
                </c:pt>
                <c:pt idx="5336">
                  <c:v>38329</c:v>
                </c:pt>
                <c:pt idx="5337">
                  <c:v>38328</c:v>
                </c:pt>
                <c:pt idx="5338">
                  <c:v>38327</c:v>
                </c:pt>
                <c:pt idx="5339">
                  <c:v>38324</c:v>
                </c:pt>
                <c:pt idx="5340">
                  <c:v>38323</c:v>
                </c:pt>
                <c:pt idx="5341">
                  <c:v>38322</c:v>
                </c:pt>
                <c:pt idx="5342">
                  <c:v>38321</c:v>
                </c:pt>
                <c:pt idx="5343">
                  <c:v>38320</c:v>
                </c:pt>
                <c:pt idx="5344">
                  <c:v>38317</c:v>
                </c:pt>
                <c:pt idx="5345">
                  <c:v>38316</c:v>
                </c:pt>
                <c:pt idx="5346">
                  <c:v>38315</c:v>
                </c:pt>
                <c:pt idx="5347">
                  <c:v>38313</c:v>
                </c:pt>
                <c:pt idx="5348">
                  <c:v>38310</c:v>
                </c:pt>
                <c:pt idx="5349">
                  <c:v>38309</c:v>
                </c:pt>
                <c:pt idx="5350">
                  <c:v>38308</c:v>
                </c:pt>
                <c:pt idx="5351">
                  <c:v>38307</c:v>
                </c:pt>
                <c:pt idx="5352">
                  <c:v>38306</c:v>
                </c:pt>
                <c:pt idx="5353">
                  <c:v>38303</c:v>
                </c:pt>
                <c:pt idx="5354">
                  <c:v>38302</c:v>
                </c:pt>
                <c:pt idx="5355">
                  <c:v>38301</c:v>
                </c:pt>
                <c:pt idx="5356">
                  <c:v>38300</c:v>
                </c:pt>
                <c:pt idx="5357">
                  <c:v>38299</c:v>
                </c:pt>
                <c:pt idx="5358">
                  <c:v>38296</c:v>
                </c:pt>
                <c:pt idx="5359">
                  <c:v>38295</c:v>
                </c:pt>
                <c:pt idx="5360">
                  <c:v>38293</c:v>
                </c:pt>
                <c:pt idx="5361">
                  <c:v>38292</c:v>
                </c:pt>
                <c:pt idx="5362">
                  <c:v>38289</c:v>
                </c:pt>
                <c:pt idx="5363">
                  <c:v>38288</c:v>
                </c:pt>
                <c:pt idx="5364">
                  <c:v>38287</c:v>
                </c:pt>
                <c:pt idx="5365">
                  <c:v>38286</c:v>
                </c:pt>
                <c:pt idx="5366">
                  <c:v>38285</c:v>
                </c:pt>
                <c:pt idx="5367">
                  <c:v>38282</c:v>
                </c:pt>
                <c:pt idx="5368">
                  <c:v>38281</c:v>
                </c:pt>
                <c:pt idx="5369">
                  <c:v>38280</c:v>
                </c:pt>
                <c:pt idx="5370">
                  <c:v>38279</c:v>
                </c:pt>
                <c:pt idx="5371">
                  <c:v>38278</c:v>
                </c:pt>
                <c:pt idx="5372">
                  <c:v>38275</c:v>
                </c:pt>
                <c:pt idx="5373">
                  <c:v>38274</c:v>
                </c:pt>
                <c:pt idx="5374">
                  <c:v>38273</c:v>
                </c:pt>
                <c:pt idx="5375">
                  <c:v>38272</c:v>
                </c:pt>
                <c:pt idx="5376">
                  <c:v>38268</c:v>
                </c:pt>
                <c:pt idx="5377">
                  <c:v>38267</c:v>
                </c:pt>
                <c:pt idx="5378">
                  <c:v>38266</c:v>
                </c:pt>
                <c:pt idx="5379">
                  <c:v>38265</c:v>
                </c:pt>
                <c:pt idx="5380">
                  <c:v>38264</c:v>
                </c:pt>
                <c:pt idx="5381">
                  <c:v>38261</c:v>
                </c:pt>
                <c:pt idx="5382">
                  <c:v>38260</c:v>
                </c:pt>
                <c:pt idx="5383">
                  <c:v>38259</c:v>
                </c:pt>
                <c:pt idx="5384">
                  <c:v>38258</c:v>
                </c:pt>
                <c:pt idx="5385">
                  <c:v>38257</c:v>
                </c:pt>
                <c:pt idx="5386">
                  <c:v>38254</c:v>
                </c:pt>
                <c:pt idx="5387">
                  <c:v>38252</c:v>
                </c:pt>
                <c:pt idx="5388">
                  <c:v>38251</c:v>
                </c:pt>
                <c:pt idx="5389">
                  <c:v>38247</c:v>
                </c:pt>
                <c:pt idx="5390">
                  <c:v>38246</c:v>
                </c:pt>
                <c:pt idx="5391">
                  <c:v>38245</c:v>
                </c:pt>
                <c:pt idx="5392">
                  <c:v>38244</c:v>
                </c:pt>
                <c:pt idx="5393">
                  <c:v>38243</c:v>
                </c:pt>
                <c:pt idx="5394">
                  <c:v>38240</c:v>
                </c:pt>
                <c:pt idx="5395">
                  <c:v>38239</c:v>
                </c:pt>
                <c:pt idx="5396">
                  <c:v>38238</c:v>
                </c:pt>
                <c:pt idx="5397">
                  <c:v>38237</c:v>
                </c:pt>
                <c:pt idx="5398">
                  <c:v>38236</c:v>
                </c:pt>
                <c:pt idx="5399">
                  <c:v>38233</c:v>
                </c:pt>
                <c:pt idx="5400">
                  <c:v>38232</c:v>
                </c:pt>
                <c:pt idx="5401">
                  <c:v>38231</c:v>
                </c:pt>
                <c:pt idx="5402">
                  <c:v>38230</c:v>
                </c:pt>
                <c:pt idx="5403">
                  <c:v>38229</c:v>
                </c:pt>
                <c:pt idx="5404">
                  <c:v>38226</c:v>
                </c:pt>
                <c:pt idx="5405">
                  <c:v>38225</c:v>
                </c:pt>
                <c:pt idx="5406">
                  <c:v>38224</c:v>
                </c:pt>
                <c:pt idx="5407">
                  <c:v>38223</c:v>
                </c:pt>
                <c:pt idx="5408">
                  <c:v>38222</c:v>
                </c:pt>
                <c:pt idx="5409">
                  <c:v>38219</c:v>
                </c:pt>
                <c:pt idx="5410">
                  <c:v>38218</c:v>
                </c:pt>
                <c:pt idx="5411">
                  <c:v>38217</c:v>
                </c:pt>
                <c:pt idx="5412">
                  <c:v>38216</c:v>
                </c:pt>
                <c:pt idx="5413">
                  <c:v>38215</c:v>
                </c:pt>
                <c:pt idx="5414">
                  <c:v>38212</c:v>
                </c:pt>
                <c:pt idx="5415">
                  <c:v>38211</c:v>
                </c:pt>
                <c:pt idx="5416">
                  <c:v>38210</c:v>
                </c:pt>
                <c:pt idx="5417">
                  <c:v>38209</c:v>
                </c:pt>
                <c:pt idx="5418">
                  <c:v>38208</c:v>
                </c:pt>
                <c:pt idx="5419">
                  <c:v>38205</c:v>
                </c:pt>
                <c:pt idx="5420">
                  <c:v>38204</c:v>
                </c:pt>
                <c:pt idx="5421">
                  <c:v>38203</c:v>
                </c:pt>
                <c:pt idx="5422">
                  <c:v>38202</c:v>
                </c:pt>
                <c:pt idx="5423">
                  <c:v>38201</c:v>
                </c:pt>
                <c:pt idx="5424">
                  <c:v>38198</c:v>
                </c:pt>
                <c:pt idx="5425">
                  <c:v>38197</c:v>
                </c:pt>
                <c:pt idx="5426">
                  <c:v>38196</c:v>
                </c:pt>
                <c:pt idx="5427">
                  <c:v>38195</c:v>
                </c:pt>
                <c:pt idx="5428">
                  <c:v>38194</c:v>
                </c:pt>
                <c:pt idx="5429">
                  <c:v>38191</c:v>
                </c:pt>
                <c:pt idx="5430">
                  <c:v>38190</c:v>
                </c:pt>
                <c:pt idx="5431">
                  <c:v>38189</c:v>
                </c:pt>
                <c:pt idx="5432">
                  <c:v>38188</c:v>
                </c:pt>
                <c:pt idx="5433">
                  <c:v>38184</c:v>
                </c:pt>
                <c:pt idx="5434">
                  <c:v>38183</c:v>
                </c:pt>
                <c:pt idx="5435">
                  <c:v>38182</c:v>
                </c:pt>
                <c:pt idx="5436">
                  <c:v>38181</c:v>
                </c:pt>
                <c:pt idx="5437">
                  <c:v>38180</c:v>
                </c:pt>
                <c:pt idx="5438">
                  <c:v>38177</c:v>
                </c:pt>
                <c:pt idx="5439">
                  <c:v>38176</c:v>
                </c:pt>
                <c:pt idx="5440">
                  <c:v>38175</c:v>
                </c:pt>
                <c:pt idx="5441">
                  <c:v>38174</c:v>
                </c:pt>
                <c:pt idx="5442">
                  <c:v>38173</c:v>
                </c:pt>
                <c:pt idx="5443">
                  <c:v>38170</c:v>
                </c:pt>
                <c:pt idx="5444">
                  <c:v>38169</c:v>
                </c:pt>
                <c:pt idx="5445">
                  <c:v>38168</c:v>
                </c:pt>
                <c:pt idx="5446">
                  <c:v>38167</c:v>
                </c:pt>
                <c:pt idx="5447">
                  <c:v>38166</c:v>
                </c:pt>
                <c:pt idx="5448">
                  <c:v>38163</c:v>
                </c:pt>
                <c:pt idx="5449">
                  <c:v>38162</c:v>
                </c:pt>
                <c:pt idx="5450">
                  <c:v>38161</c:v>
                </c:pt>
                <c:pt idx="5451">
                  <c:v>38160</c:v>
                </c:pt>
                <c:pt idx="5452">
                  <c:v>38159</c:v>
                </c:pt>
                <c:pt idx="5453">
                  <c:v>38156</c:v>
                </c:pt>
                <c:pt idx="5454">
                  <c:v>38155</c:v>
                </c:pt>
                <c:pt idx="5455">
                  <c:v>38154</c:v>
                </c:pt>
                <c:pt idx="5456">
                  <c:v>38153</c:v>
                </c:pt>
                <c:pt idx="5457">
                  <c:v>38152</c:v>
                </c:pt>
                <c:pt idx="5458">
                  <c:v>38149</c:v>
                </c:pt>
                <c:pt idx="5459">
                  <c:v>38148</c:v>
                </c:pt>
                <c:pt idx="5460">
                  <c:v>38147</c:v>
                </c:pt>
                <c:pt idx="5461">
                  <c:v>38146</c:v>
                </c:pt>
                <c:pt idx="5462">
                  <c:v>38145</c:v>
                </c:pt>
                <c:pt idx="5463">
                  <c:v>38142</c:v>
                </c:pt>
                <c:pt idx="5464">
                  <c:v>38141</c:v>
                </c:pt>
                <c:pt idx="5465">
                  <c:v>38140</c:v>
                </c:pt>
                <c:pt idx="5466">
                  <c:v>38139</c:v>
                </c:pt>
                <c:pt idx="5467">
                  <c:v>38138</c:v>
                </c:pt>
                <c:pt idx="5468">
                  <c:v>38135</c:v>
                </c:pt>
                <c:pt idx="5469">
                  <c:v>38134</c:v>
                </c:pt>
                <c:pt idx="5470">
                  <c:v>38133</c:v>
                </c:pt>
                <c:pt idx="5471">
                  <c:v>38132</c:v>
                </c:pt>
                <c:pt idx="5472">
                  <c:v>38131</c:v>
                </c:pt>
                <c:pt idx="5473">
                  <c:v>38128</c:v>
                </c:pt>
                <c:pt idx="5474">
                  <c:v>38127</c:v>
                </c:pt>
                <c:pt idx="5475">
                  <c:v>38126</c:v>
                </c:pt>
                <c:pt idx="5476">
                  <c:v>38125</c:v>
                </c:pt>
                <c:pt idx="5477">
                  <c:v>38124</c:v>
                </c:pt>
                <c:pt idx="5478">
                  <c:v>38121</c:v>
                </c:pt>
                <c:pt idx="5479">
                  <c:v>38120</c:v>
                </c:pt>
                <c:pt idx="5480">
                  <c:v>38119</c:v>
                </c:pt>
                <c:pt idx="5481">
                  <c:v>38118</c:v>
                </c:pt>
                <c:pt idx="5482">
                  <c:v>38117</c:v>
                </c:pt>
                <c:pt idx="5483">
                  <c:v>38114</c:v>
                </c:pt>
                <c:pt idx="5484">
                  <c:v>38113</c:v>
                </c:pt>
                <c:pt idx="5485">
                  <c:v>38107</c:v>
                </c:pt>
                <c:pt idx="5486">
                  <c:v>38105</c:v>
                </c:pt>
                <c:pt idx="5487">
                  <c:v>38104</c:v>
                </c:pt>
                <c:pt idx="5488">
                  <c:v>38103</c:v>
                </c:pt>
                <c:pt idx="5489">
                  <c:v>38100</c:v>
                </c:pt>
                <c:pt idx="5490">
                  <c:v>38099</c:v>
                </c:pt>
                <c:pt idx="5491">
                  <c:v>38098</c:v>
                </c:pt>
                <c:pt idx="5492">
                  <c:v>38097</c:v>
                </c:pt>
                <c:pt idx="5493">
                  <c:v>38096</c:v>
                </c:pt>
                <c:pt idx="5494">
                  <c:v>38093</c:v>
                </c:pt>
                <c:pt idx="5495">
                  <c:v>38092</c:v>
                </c:pt>
                <c:pt idx="5496">
                  <c:v>38091</c:v>
                </c:pt>
                <c:pt idx="5497">
                  <c:v>38090</c:v>
                </c:pt>
                <c:pt idx="5498">
                  <c:v>38089</c:v>
                </c:pt>
                <c:pt idx="5499">
                  <c:v>38086</c:v>
                </c:pt>
                <c:pt idx="5500">
                  <c:v>38085</c:v>
                </c:pt>
                <c:pt idx="5501">
                  <c:v>38084</c:v>
                </c:pt>
                <c:pt idx="5502">
                  <c:v>38083</c:v>
                </c:pt>
                <c:pt idx="5503">
                  <c:v>38082</c:v>
                </c:pt>
                <c:pt idx="5504">
                  <c:v>38079</c:v>
                </c:pt>
                <c:pt idx="5505">
                  <c:v>38078</c:v>
                </c:pt>
                <c:pt idx="5506">
                  <c:v>38077</c:v>
                </c:pt>
                <c:pt idx="5507">
                  <c:v>38076</c:v>
                </c:pt>
                <c:pt idx="5508">
                  <c:v>38075</c:v>
                </c:pt>
                <c:pt idx="5509">
                  <c:v>38072</c:v>
                </c:pt>
                <c:pt idx="5510">
                  <c:v>38071</c:v>
                </c:pt>
                <c:pt idx="5511">
                  <c:v>38070</c:v>
                </c:pt>
                <c:pt idx="5512">
                  <c:v>38069</c:v>
                </c:pt>
                <c:pt idx="5513">
                  <c:v>38068</c:v>
                </c:pt>
                <c:pt idx="5514">
                  <c:v>38065</c:v>
                </c:pt>
                <c:pt idx="5515">
                  <c:v>38064</c:v>
                </c:pt>
                <c:pt idx="5516">
                  <c:v>38063</c:v>
                </c:pt>
                <c:pt idx="5517">
                  <c:v>38062</c:v>
                </c:pt>
                <c:pt idx="5518">
                  <c:v>38061</c:v>
                </c:pt>
                <c:pt idx="5519">
                  <c:v>38058</c:v>
                </c:pt>
                <c:pt idx="5520">
                  <c:v>38057</c:v>
                </c:pt>
                <c:pt idx="5521">
                  <c:v>38056</c:v>
                </c:pt>
                <c:pt idx="5522">
                  <c:v>38055</c:v>
                </c:pt>
                <c:pt idx="5523">
                  <c:v>38054</c:v>
                </c:pt>
                <c:pt idx="5524">
                  <c:v>38051</c:v>
                </c:pt>
                <c:pt idx="5525">
                  <c:v>38050</c:v>
                </c:pt>
                <c:pt idx="5526">
                  <c:v>38049</c:v>
                </c:pt>
                <c:pt idx="5527">
                  <c:v>38048</c:v>
                </c:pt>
                <c:pt idx="5528">
                  <c:v>38047</c:v>
                </c:pt>
                <c:pt idx="5529">
                  <c:v>38044</c:v>
                </c:pt>
                <c:pt idx="5530">
                  <c:v>38043</c:v>
                </c:pt>
                <c:pt idx="5531">
                  <c:v>38042</c:v>
                </c:pt>
                <c:pt idx="5532">
                  <c:v>38041</c:v>
                </c:pt>
                <c:pt idx="5533">
                  <c:v>38040</c:v>
                </c:pt>
                <c:pt idx="5534">
                  <c:v>38037</c:v>
                </c:pt>
                <c:pt idx="5535">
                  <c:v>38036</c:v>
                </c:pt>
                <c:pt idx="5536">
                  <c:v>38035</c:v>
                </c:pt>
                <c:pt idx="5537">
                  <c:v>38034</c:v>
                </c:pt>
                <c:pt idx="5538">
                  <c:v>38033</c:v>
                </c:pt>
                <c:pt idx="5539">
                  <c:v>38030</c:v>
                </c:pt>
                <c:pt idx="5540">
                  <c:v>38029</c:v>
                </c:pt>
                <c:pt idx="5541">
                  <c:v>38027</c:v>
                </c:pt>
                <c:pt idx="5542">
                  <c:v>38026</c:v>
                </c:pt>
                <c:pt idx="5543">
                  <c:v>38023</c:v>
                </c:pt>
                <c:pt idx="5544">
                  <c:v>38022</c:v>
                </c:pt>
                <c:pt idx="5545">
                  <c:v>38021</c:v>
                </c:pt>
                <c:pt idx="5546">
                  <c:v>38020</c:v>
                </c:pt>
                <c:pt idx="5547">
                  <c:v>38019</c:v>
                </c:pt>
                <c:pt idx="5548">
                  <c:v>38016</c:v>
                </c:pt>
                <c:pt idx="5549">
                  <c:v>38015</c:v>
                </c:pt>
                <c:pt idx="5550">
                  <c:v>38014</c:v>
                </c:pt>
                <c:pt idx="5551">
                  <c:v>38013</c:v>
                </c:pt>
                <c:pt idx="5552">
                  <c:v>38012</c:v>
                </c:pt>
                <c:pt idx="5553">
                  <c:v>38009</c:v>
                </c:pt>
                <c:pt idx="5554">
                  <c:v>38008</c:v>
                </c:pt>
                <c:pt idx="5555">
                  <c:v>38007</c:v>
                </c:pt>
                <c:pt idx="5556">
                  <c:v>38006</c:v>
                </c:pt>
                <c:pt idx="5557">
                  <c:v>38005</c:v>
                </c:pt>
                <c:pt idx="5558">
                  <c:v>38002</c:v>
                </c:pt>
                <c:pt idx="5559">
                  <c:v>38001</c:v>
                </c:pt>
                <c:pt idx="5560">
                  <c:v>38000</c:v>
                </c:pt>
                <c:pt idx="5561">
                  <c:v>37999</c:v>
                </c:pt>
                <c:pt idx="5562">
                  <c:v>37995</c:v>
                </c:pt>
                <c:pt idx="5563">
                  <c:v>37994</c:v>
                </c:pt>
                <c:pt idx="5564">
                  <c:v>37993</c:v>
                </c:pt>
                <c:pt idx="5565">
                  <c:v>37992</c:v>
                </c:pt>
                <c:pt idx="5566">
                  <c:v>37991</c:v>
                </c:pt>
                <c:pt idx="5567">
                  <c:v>37985</c:v>
                </c:pt>
                <c:pt idx="5568">
                  <c:v>37984</c:v>
                </c:pt>
                <c:pt idx="5569">
                  <c:v>37981</c:v>
                </c:pt>
                <c:pt idx="5570">
                  <c:v>37980</c:v>
                </c:pt>
                <c:pt idx="5571">
                  <c:v>37979</c:v>
                </c:pt>
                <c:pt idx="5572">
                  <c:v>37977</c:v>
                </c:pt>
                <c:pt idx="5573">
                  <c:v>37974</c:v>
                </c:pt>
                <c:pt idx="5574">
                  <c:v>37973</c:v>
                </c:pt>
                <c:pt idx="5575">
                  <c:v>37972</c:v>
                </c:pt>
                <c:pt idx="5576">
                  <c:v>37971</c:v>
                </c:pt>
                <c:pt idx="5577">
                  <c:v>37970</c:v>
                </c:pt>
                <c:pt idx="5578">
                  <c:v>37967</c:v>
                </c:pt>
                <c:pt idx="5579">
                  <c:v>37966</c:v>
                </c:pt>
                <c:pt idx="5580">
                  <c:v>37965</c:v>
                </c:pt>
                <c:pt idx="5581">
                  <c:v>37964</c:v>
                </c:pt>
                <c:pt idx="5582">
                  <c:v>37963</c:v>
                </c:pt>
                <c:pt idx="5583">
                  <c:v>37960</c:v>
                </c:pt>
                <c:pt idx="5584">
                  <c:v>37959</c:v>
                </c:pt>
                <c:pt idx="5585">
                  <c:v>37958</c:v>
                </c:pt>
                <c:pt idx="5586">
                  <c:v>37957</c:v>
                </c:pt>
                <c:pt idx="5587">
                  <c:v>37956</c:v>
                </c:pt>
                <c:pt idx="5588">
                  <c:v>37953</c:v>
                </c:pt>
                <c:pt idx="5589">
                  <c:v>37952</c:v>
                </c:pt>
                <c:pt idx="5590">
                  <c:v>37951</c:v>
                </c:pt>
                <c:pt idx="5591">
                  <c:v>37950</c:v>
                </c:pt>
                <c:pt idx="5592">
                  <c:v>37946</c:v>
                </c:pt>
                <c:pt idx="5593">
                  <c:v>37945</c:v>
                </c:pt>
                <c:pt idx="5594">
                  <c:v>37944</c:v>
                </c:pt>
                <c:pt idx="5595">
                  <c:v>37943</c:v>
                </c:pt>
                <c:pt idx="5596">
                  <c:v>37942</c:v>
                </c:pt>
                <c:pt idx="5597">
                  <c:v>37939</c:v>
                </c:pt>
                <c:pt idx="5598">
                  <c:v>37938</c:v>
                </c:pt>
                <c:pt idx="5599">
                  <c:v>37937</c:v>
                </c:pt>
                <c:pt idx="5600">
                  <c:v>37936</c:v>
                </c:pt>
                <c:pt idx="5601">
                  <c:v>37935</c:v>
                </c:pt>
                <c:pt idx="5602">
                  <c:v>37932</c:v>
                </c:pt>
                <c:pt idx="5603">
                  <c:v>37931</c:v>
                </c:pt>
                <c:pt idx="5604">
                  <c:v>37930</c:v>
                </c:pt>
                <c:pt idx="5605">
                  <c:v>37929</c:v>
                </c:pt>
                <c:pt idx="5606">
                  <c:v>37925</c:v>
                </c:pt>
                <c:pt idx="5607">
                  <c:v>37924</c:v>
                </c:pt>
                <c:pt idx="5608">
                  <c:v>37923</c:v>
                </c:pt>
                <c:pt idx="5609">
                  <c:v>37922</c:v>
                </c:pt>
                <c:pt idx="5610">
                  <c:v>37921</c:v>
                </c:pt>
                <c:pt idx="5611">
                  <c:v>37918</c:v>
                </c:pt>
                <c:pt idx="5612">
                  <c:v>37917</c:v>
                </c:pt>
                <c:pt idx="5613">
                  <c:v>37916</c:v>
                </c:pt>
                <c:pt idx="5614">
                  <c:v>37915</c:v>
                </c:pt>
                <c:pt idx="5615">
                  <c:v>37914</c:v>
                </c:pt>
                <c:pt idx="5616">
                  <c:v>37911</c:v>
                </c:pt>
                <c:pt idx="5617">
                  <c:v>37910</c:v>
                </c:pt>
                <c:pt idx="5618">
                  <c:v>37909</c:v>
                </c:pt>
                <c:pt idx="5619">
                  <c:v>37908</c:v>
                </c:pt>
                <c:pt idx="5620">
                  <c:v>37904</c:v>
                </c:pt>
                <c:pt idx="5621">
                  <c:v>37903</c:v>
                </c:pt>
                <c:pt idx="5622">
                  <c:v>37902</c:v>
                </c:pt>
                <c:pt idx="5623">
                  <c:v>37901</c:v>
                </c:pt>
                <c:pt idx="5624">
                  <c:v>37900</c:v>
                </c:pt>
                <c:pt idx="5625">
                  <c:v>37897</c:v>
                </c:pt>
                <c:pt idx="5626">
                  <c:v>37896</c:v>
                </c:pt>
                <c:pt idx="5627">
                  <c:v>37895</c:v>
                </c:pt>
                <c:pt idx="5628">
                  <c:v>37894</c:v>
                </c:pt>
                <c:pt idx="5629">
                  <c:v>37893</c:v>
                </c:pt>
                <c:pt idx="5630">
                  <c:v>37890</c:v>
                </c:pt>
                <c:pt idx="5631">
                  <c:v>37889</c:v>
                </c:pt>
                <c:pt idx="5632">
                  <c:v>37888</c:v>
                </c:pt>
                <c:pt idx="5633">
                  <c:v>37886</c:v>
                </c:pt>
                <c:pt idx="5634">
                  <c:v>37883</c:v>
                </c:pt>
                <c:pt idx="5635">
                  <c:v>37882</c:v>
                </c:pt>
                <c:pt idx="5636">
                  <c:v>37881</c:v>
                </c:pt>
                <c:pt idx="5637">
                  <c:v>37880</c:v>
                </c:pt>
                <c:pt idx="5638">
                  <c:v>37876</c:v>
                </c:pt>
                <c:pt idx="5639">
                  <c:v>37875</c:v>
                </c:pt>
                <c:pt idx="5640">
                  <c:v>37874</c:v>
                </c:pt>
                <c:pt idx="5641">
                  <c:v>37873</c:v>
                </c:pt>
                <c:pt idx="5642">
                  <c:v>37872</c:v>
                </c:pt>
                <c:pt idx="5643">
                  <c:v>37869</c:v>
                </c:pt>
                <c:pt idx="5644">
                  <c:v>37868</c:v>
                </c:pt>
                <c:pt idx="5645">
                  <c:v>37867</c:v>
                </c:pt>
                <c:pt idx="5646">
                  <c:v>37866</c:v>
                </c:pt>
                <c:pt idx="5647">
                  <c:v>37865</c:v>
                </c:pt>
                <c:pt idx="5648">
                  <c:v>37862</c:v>
                </c:pt>
                <c:pt idx="5649">
                  <c:v>37861</c:v>
                </c:pt>
                <c:pt idx="5650">
                  <c:v>37860</c:v>
                </c:pt>
                <c:pt idx="5651">
                  <c:v>37859</c:v>
                </c:pt>
                <c:pt idx="5652">
                  <c:v>37858</c:v>
                </c:pt>
                <c:pt idx="5653">
                  <c:v>37855</c:v>
                </c:pt>
                <c:pt idx="5654">
                  <c:v>37854</c:v>
                </c:pt>
                <c:pt idx="5655">
                  <c:v>37853</c:v>
                </c:pt>
                <c:pt idx="5656">
                  <c:v>37852</c:v>
                </c:pt>
                <c:pt idx="5657">
                  <c:v>37851</c:v>
                </c:pt>
                <c:pt idx="5658">
                  <c:v>37848</c:v>
                </c:pt>
                <c:pt idx="5659">
                  <c:v>37847</c:v>
                </c:pt>
                <c:pt idx="5660">
                  <c:v>37846</c:v>
                </c:pt>
                <c:pt idx="5661">
                  <c:v>37845</c:v>
                </c:pt>
                <c:pt idx="5662">
                  <c:v>37844</c:v>
                </c:pt>
                <c:pt idx="5663">
                  <c:v>37841</c:v>
                </c:pt>
                <c:pt idx="5664">
                  <c:v>37840</c:v>
                </c:pt>
                <c:pt idx="5665">
                  <c:v>37839</c:v>
                </c:pt>
                <c:pt idx="5666">
                  <c:v>37838</c:v>
                </c:pt>
                <c:pt idx="5667">
                  <c:v>37837</c:v>
                </c:pt>
                <c:pt idx="5668">
                  <c:v>37834</c:v>
                </c:pt>
                <c:pt idx="5669">
                  <c:v>37833</c:v>
                </c:pt>
                <c:pt idx="5670">
                  <c:v>37832</c:v>
                </c:pt>
                <c:pt idx="5671">
                  <c:v>37831</c:v>
                </c:pt>
                <c:pt idx="5672">
                  <c:v>37830</c:v>
                </c:pt>
                <c:pt idx="5673">
                  <c:v>37827</c:v>
                </c:pt>
                <c:pt idx="5674">
                  <c:v>37826</c:v>
                </c:pt>
                <c:pt idx="5675">
                  <c:v>37825</c:v>
                </c:pt>
                <c:pt idx="5676">
                  <c:v>37824</c:v>
                </c:pt>
                <c:pt idx="5677">
                  <c:v>37820</c:v>
                </c:pt>
                <c:pt idx="5678">
                  <c:v>37819</c:v>
                </c:pt>
                <c:pt idx="5679">
                  <c:v>37818</c:v>
                </c:pt>
                <c:pt idx="5680">
                  <c:v>37817</c:v>
                </c:pt>
                <c:pt idx="5681">
                  <c:v>37816</c:v>
                </c:pt>
                <c:pt idx="5682">
                  <c:v>37813</c:v>
                </c:pt>
                <c:pt idx="5683">
                  <c:v>37812</c:v>
                </c:pt>
                <c:pt idx="5684">
                  <c:v>37811</c:v>
                </c:pt>
                <c:pt idx="5685">
                  <c:v>37810</c:v>
                </c:pt>
                <c:pt idx="5686">
                  <c:v>37809</c:v>
                </c:pt>
                <c:pt idx="5687">
                  <c:v>37806</c:v>
                </c:pt>
                <c:pt idx="5688">
                  <c:v>37805</c:v>
                </c:pt>
                <c:pt idx="5689">
                  <c:v>37804</c:v>
                </c:pt>
                <c:pt idx="5690">
                  <c:v>37803</c:v>
                </c:pt>
                <c:pt idx="5691">
                  <c:v>37802</c:v>
                </c:pt>
                <c:pt idx="5692">
                  <c:v>37799</c:v>
                </c:pt>
                <c:pt idx="5693">
                  <c:v>37798</c:v>
                </c:pt>
                <c:pt idx="5694">
                  <c:v>37797</c:v>
                </c:pt>
                <c:pt idx="5695">
                  <c:v>37796</c:v>
                </c:pt>
                <c:pt idx="5696">
                  <c:v>37795</c:v>
                </c:pt>
                <c:pt idx="5697">
                  <c:v>37792</c:v>
                </c:pt>
                <c:pt idx="5698">
                  <c:v>37791</c:v>
                </c:pt>
                <c:pt idx="5699">
                  <c:v>37790</c:v>
                </c:pt>
                <c:pt idx="5700">
                  <c:v>37789</c:v>
                </c:pt>
                <c:pt idx="5701">
                  <c:v>37788</c:v>
                </c:pt>
                <c:pt idx="5702">
                  <c:v>37785</c:v>
                </c:pt>
                <c:pt idx="5703">
                  <c:v>37784</c:v>
                </c:pt>
                <c:pt idx="5704">
                  <c:v>37783</c:v>
                </c:pt>
                <c:pt idx="5705">
                  <c:v>37782</c:v>
                </c:pt>
                <c:pt idx="5706">
                  <c:v>37781</c:v>
                </c:pt>
                <c:pt idx="5707">
                  <c:v>37778</c:v>
                </c:pt>
                <c:pt idx="5708">
                  <c:v>37777</c:v>
                </c:pt>
                <c:pt idx="5709">
                  <c:v>37776</c:v>
                </c:pt>
                <c:pt idx="5710">
                  <c:v>37775</c:v>
                </c:pt>
                <c:pt idx="5711">
                  <c:v>37774</c:v>
                </c:pt>
                <c:pt idx="5712">
                  <c:v>37771</c:v>
                </c:pt>
                <c:pt idx="5713">
                  <c:v>37770</c:v>
                </c:pt>
                <c:pt idx="5714">
                  <c:v>37769</c:v>
                </c:pt>
                <c:pt idx="5715">
                  <c:v>37768</c:v>
                </c:pt>
                <c:pt idx="5716">
                  <c:v>37767</c:v>
                </c:pt>
                <c:pt idx="5717">
                  <c:v>37764</c:v>
                </c:pt>
                <c:pt idx="5718">
                  <c:v>37763</c:v>
                </c:pt>
                <c:pt idx="5719">
                  <c:v>37762</c:v>
                </c:pt>
                <c:pt idx="5720">
                  <c:v>37761</c:v>
                </c:pt>
                <c:pt idx="5721">
                  <c:v>37760</c:v>
                </c:pt>
                <c:pt idx="5722">
                  <c:v>37757</c:v>
                </c:pt>
                <c:pt idx="5723">
                  <c:v>37756</c:v>
                </c:pt>
                <c:pt idx="5724">
                  <c:v>37755</c:v>
                </c:pt>
                <c:pt idx="5725">
                  <c:v>37754</c:v>
                </c:pt>
                <c:pt idx="5726">
                  <c:v>37753</c:v>
                </c:pt>
                <c:pt idx="5727">
                  <c:v>37750</c:v>
                </c:pt>
                <c:pt idx="5728">
                  <c:v>37749</c:v>
                </c:pt>
                <c:pt idx="5729">
                  <c:v>37748</c:v>
                </c:pt>
                <c:pt idx="5730">
                  <c:v>37747</c:v>
                </c:pt>
                <c:pt idx="5731">
                  <c:v>37743</c:v>
                </c:pt>
                <c:pt idx="5732">
                  <c:v>37742</c:v>
                </c:pt>
                <c:pt idx="5733">
                  <c:v>37741</c:v>
                </c:pt>
                <c:pt idx="5734">
                  <c:v>37739</c:v>
                </c:pt>
                <c:pt idx="5735">
                  <c:v>37736</c:v>
                </c:pt>
                <c:pt idx="5736">
                  <c:v>37735</c:v>
                </c:pt>
                <c:pt idx="5737">
                  <c:v>37734</c:v>
                </c:pt>
                <c:pt idx="5738">
                  <c:v>37733</c:v>
                </c:pt>
                <c:pt idx="5739">
                  <c:v>37732</c:v>
                </c:pt>
                <c:pt idx="5740">
                  <c:v>37729</c:v>
                </c:pt>
                <c:pt idx="5741">
                  <c:v>37728</c:v>
                </c:pt>
                <c:pt idx="5742">
                  <c:v>37727</c:v>
                </c:pt>
                <c:pt idx="5743">
                  <c:v>37726</c:v>
                </c:pt>
                <c:pt idx="5744">
                  <c:v>37725</c:v>
                </c:pt>
                <c:pt idx="5745">
                  <c:v>37722</c:v>
                </c:pt>
                <c:pt idx="5746">
                  <c:v>37721</c:v>
                </c:pt>
                <c:pt idx="5747">
                  <c:v>37720</c:v>
                </c:pt>
                <c:pt idx="5748">
                  <c:v>37719</c:v>
                </c:pt>
                <c:pt idx="5749">
                  <c:v>37718</c:v>
                </c:pt>
                <c:pt idx="5750">
                  <c:v>37715</c:v>
                </c:pt>
                <c:pt idx="5751">
                  <c:v>37714</c:v>
                </c:pt>
                <c:pt idx="5752">
                  <c:v>37713</c:v>
                </c:pt>
                <c:pt idx="5753">
                  <c:v>37712</c:v>
                </c:pt>
                <c:pt idx="5754">
                  <c:v>37711</c:v>
                </c:pt>
                <c:pt idx="5755">
                  <c:v>37708</c:v>
                </c:pt>
                <c:pt idx="5756">
                  <c:v>37707</c:v>
                </c:pt>
                <c:pt idx="5757">
                  <c:v>37706</c:v>
                </c:pt>
                <c:pt idx="5758">
                  <c:v>37705</c:v>
                </c:pt>
                <c:pt idx="5759">
                  <c:v>37704</c:v>
                </c:pt>
                <c:pt idx="5760">
                  <c:v>37700</c:v>
                </c:pt>
                <c:pt idx="5761">
                  <c:v>37699</c:v>
                </c:pt>
                <c:pt idx="5762">
                  <c:v>37698</c:v>
                </c:pt>
                <c:pt idx="5763">
                  <c:v>37697</c:v>
                </c:pt>
                <c:pt idx="5764">
                  <c:v>37694</c:v>
                </c:pt>
                <c:pt idx="5765">
                  <c:v>37693</c:v>
                </c:pt>
                <c:pt idx="5766">
                  <c:v>37692</c:v>
                </c:pt>
                <c:pt idx="5767">
                  <c:v>37691</c:v>
                </c:pt>
                <c:pt idx="5768">
                  <c:v>37690</c:v>
                </c:pt>
                <c:pt idx="5769">
                  <c:v>37687</c:v>
                </c:pt>
                <c:pt idx="5770">
                  <c:v>37686</c:v>
                </c:pt>
                <c:pt idx="5771">
                  <c:v>37685</c:v>
                </c:pt>
                <c:pt idx="5772">
                  <c:v>37684</c:v>
                </c:pt>
                <c:pt idx="5773">
                  <c:v>37683</c:v>
                </c:pt>
                <c:pt idx="5774">
                  <c:v>37680</c:v>
                </c:pt>
                <c:pt idx="5775">
                  <c:v>37679</c:v>
                </c:pt>
                <c:pt idx="5776">
                  <c:v>37678</c:v>
                </c:pt>
                <c:pt idx="5777">
                  <c:v>37677</c:v>
                </c:pt>
                <c:pt idx="5778">
                  <c:v>37676</c:v>
                </c:pt>
                <c:pt idx="5779">
                  <c:v>37673</c:v>
                </c:pt>
                <c:pt idx="5780">
                  <c:v>37672</c:v>
                </c:pt>
                <c:pt idx="5781">
                  <c:v>37671</c:v>
                </c:pt>
                <c:pt idx="5782">
                  <c:v>37670</c:v>
                </c:pt>
                <c:pt idx="5783">
                  <c:v>37669</c:v>
                </c:pt>
                <c:pt idx="5784">
                  <c:v>37666</c:v>
                </c:pt>
                <c:pt idx="5785">
                  <c:v>37665</c:v>
                </c:pt>
                <c:pt idx="5786">
                  <c:v>37664</c:v>
                </c:pt>
                <c:pt idx="5787">
                  <c:v>37662</c:v>
                </c:pt>
                <c:pt idx="5788">
                  <c:v>37659</c:v>
                </c:pt>
                <c:pt idx="5789">
                  <c:v>37658</c:v>
                </c:pt>
                <c:pt idx="5790">
                  <c:v>37657</c:v>
                </c:pt>
                <c:pt idx="5791">
                  <c:v>37656</c:v>
                </c:pt>
                <c:pt idx="5792">
                  <c:v>37655</c:v>
                </c:pt>
                <c:pt idx="5793">
                  <c:v>37652</c:v>
                </c:pt>
                <c:pt idx="5794">
                  <c:v>37651</c:v>
                </c:pt>
                <c:pt idx="5795">
                  <c:v>37650</c:v>
                </c:pt>
                <c:pt idx="5796">
                  <c:v>37649</c:v>
                </c:pt>
                <c:pt idx="5797">
                  <c:v>37648</c:v>
                </c:pt>
                <c:pt idx="5798">
                  <c:v>37645</c:v>
                </c:pt>
                <c:pt idx="5799">
                  <c:v>37644</c:v>
                </c:pt>
                <c:pt idx="5800">
                  <c:v>37643</c:v>
                </c:pt>
                <c:pt idx="5801">
                  <c:v>37642</c:v>
                </c:pt>
                <c:pt idx="5802">
                  <c:v>37641</c:v>
                </c:pt>
                <c:pt idx="5803">
                  <c:v>37638</c:v>
                </c:pt>
                <c:pt idx="5804">
                  <c:v>37637</c:v>
                </c:pt>
                <c:pt idx="5805">
                  <c:v>37636</c:v>
                </c:pt>
                <c:pt idx="5806">
                  <c:v>37635</c:v>
                </c:pt>
                <c:pt idx="5807">
                  <c:v>37631</c:v>
                </c:pt>
                <c:pt idx="5808">
                  <c:v>37630</c:v>
                </c:pt>
                <c:pt idx="5809">
                  <c:v>37629</c:v>
                </c:pt>
                <c:pt idx="5810">
                  <c:v>37628</c:v>
                </c:pt>
                <c:pt idx="5811">
                  <c:v>37627</c:v>
                </c:pt>
                <c:pt idx="5812">
                  <c:v>37620</c:v>
                </c:pt>
                <c:pt idx="5813">
                  <c:v>37617</c:v>
                </c:pt>
                <c:pt idx="5814">
                  <c:v>37616</c:v>
                </c:pt>
                <c:pt idx="5815">
                  <c:v>37615</c:v>
                </c:pt>
                <c:pt idx="5816">
                  <c:v>37614</c:v>
                </c:pt>
                <c:pt idx="5817">
                  <c:v>37610</c:v>
                </c:pt>
                <c:pt idx="5818">
                  <c:v>37609</c:v>
                </c:pt>
                <c:pt idx="5819">
                  <c:v>37608</c:v>
                </c:pt>
                <c:pt idx="5820">
                  <c:v>37607</c:v>
                </c:pt>
                <c:pt idx="5821">
                  <c:v>37606</c:v>
                </c:pt>
                <c:pt idx="5822">
                  <c:v>37603</c:v>
                </c:pt>
                <c:pt idx="5823">
                  <c:v>37602</c:v>
                </c:pt>
                <c:pt idx="5824">
                  <c:v>37601</c:v>
                </c:pt>
                <c:pt idx="5825">
                  <c:v>37600</c:v>
                </c:pt>
                <c:pt idx="5826">
                  <c:v>37599</c:v>
                </c:pt>
                <c:pt idx="5827">
                  <c:v>37596</c:v>
                </c:pt>
                <c:pt idx="5828">
                  <c:v>37595</c:v>
                </c:pt>
                <c:pt idx="5829">
                  <c:v>37594</c:v>
                </c:pt>
                <c:pt idx="5830">
                  <c:v>37593</c:v>
                </c:pt>
                <c:pt idx="5831">
                  <c:v>37592</c:v>
                </c:pt>
                <c:pt idx="5832">
                  <c:v>37589</c:v>
                </c:pt>
                <c:pt idx="5833">
                  <c:v>37588</c:v>
                </c:pt>
                <c:pt idx="5834">
                  <c:v>37587</c:v>
                </c:pt>
                <c:pt idx="5835">
                  <c:v>37586</c:v>
                </c:pt>
                <c:pt idx="5836">
                  <c:v>37585</c:v>
                </c:pt>
                <c:pt idx="5837">
                  <c:v>37582</c:v>
                </c:pt>
                <c:pt idx="5838">
                  <c:v>37581</c:v>
                </c:pt>
                <c:pt idx="5839">
                  <c:v>37580</c:v>
                </c:pt>
                <c:pt idx="5840">
                  <c:v>37579</c:v>
                </c:pt>
                <c:pt idx="5841">
                  <c:v>37578</c:v>
                </c:pt>
                <c:pt idx="5842">
                  <c:v>37575</c:v>
                </c:pt>
                <c:pt idx="5843">
                  <c:v>37574</c:v>
                </c:pt>
                <c:pt idx="5844">
                  <c:v>37573</c:v>
                </c:pt>
                <c:pt idx="5845">
                  <c:v>37572</c:v>
                </c:pt>
                <c:pt idx="5846">
                  <c:v>37571</c:v>
                </c:pt>
                <c:pt idx="5847">
                  <c:v>37568</c:v>
                </c:pt>
                <c:pt idx="5848">
                  <c:v>37567</c:v>
                </c:pt>
                <c:pt idx="5849">
                  <c:v>37566</c:v>
                </c:pt>
                <c:pt idx="5850">
                  <c:v>37565</c:v>
                </c:pt>
                <c:pt idx="5851">
                  <c:v>37561</c:v>
                </c:pt>
                <c:pt idx="5852">
                  <c:v>37560</c:v>
                </c:pt>
                <c:pt idx="5853">
                  <c:v>37559</c:v>
                </c:pt>
                <c:pt idx="5854">
                  <c:v>37558</c:v>
                </c:pt>
                <c:pt idx="5855">
                  <c:v>37557</c:v>
                </c:pt>
                <c:pt idx="5856">
                  <c:v>37554</c:v>
                </c:pt>
                <c:pt idx="5857">
                  <c:v>37553</c:v>
                </c:pt>
                <c:pt idx="5858">
                  <c:v>37552</c:v>
                </c:pt>
                <c:pt idx="5859">
                  <c:v>37551</c:v>
                </c:pt>
                <c:pt idx="5860">
                  <c:v>37550</c:v>
                </c:pt>
                <c:pt idx="5861">
                  <c:v>37547</c:v>
                </c:pt>
                <c:pt idx="5862">
                  <c:v>37546</c:v>
                </c:pt>
                <c:pt idx="5863">
                  <c:v>37545</c:v>
                </c:pt>
                <c:pt idx="5864">
                  <c:v>37544</c:v>
                </c:pt>
                <c:pt idx="5865">
                  <c:v>37540</c:v>
                </c:pt>
                <c:pt idx="5866">
                  <c:v>37539</c:v>
                </c:pt>
                <c:pt idx="5867">
                  <c:v>37538</c:v>
                </c:pt>
                <c:pt idx="5868">
                  <c:v>37537</c:v>
                </c:pt>
                <c:pt idx="5869">
                  <c:v>37536</c:v>
                </c:pt>
                <c:pt idx="5870">
                  <c:v>37533</c:v>
                </c:pt>
                <c:pt idx="5871">
                  <c:v>37532</c:v>
                </c:pt>
                <c:pt idx="5872">
                  <c:v>37531</c:v>
                </c:pt>
                <c:pt idx="5873">
                  <c:v>37530</c:v>
                </c:pt>
                <c:pt idx="5874">
                  <c:v>37529</c:v>
                </c:pt>
                <c:pt idx="5875">
                  <c:v>37526</c:v>
                </c:pt>
                <c:pt idx="5876">
                  <c:v>37525</c:v>
                </c:pt>
                <c:pt idx="5877">
                  <c:v>37524</c:v>
                </c:pt>
                <c:pt idx="5878">
                  <c:v>37523</c:v>
                </c:pt>
                <c:pt idx="5879">
                  <c:v>37519</c:v>
                </c:pt>
                <c:pt idx="5880">
                  <c:v>37518</c:v>
                </c:pt>
                <c:pt idx="5881">
                  <c:v>37517</c:v>
                </c:pt>
                <c:pt idx="5882">
                  <c:v>37516</c:v>
                </c:pt>
                <c:pt idx="5883">
                  <c:v>37512</c:v>
                </c:pt>
                <c:pt idx="5884">
                  <c:v>37511</c:v>
                </c:pt>
                <c:pt idx="5885">
                  <c:v>37510</c:v>
                </c:pt>
                <c:pt idx="5886">
                  <c:v>37509</c:v>
                </c:pt>
                <c:pt idx="5887">
                  <c:v>37508</c:v>
                </c:pt>
                <c:pt idx="5888">
                  <c:v>37505</c:v>
                </c:pt>
                <c:pt idx="5889">
                  <c:v>37504</c:v>
                </c:pt>
                <c:pt idx="5890">
                  <c:v>37503</c:v>
                </c:pt>
                <c:pt idx="5891">
                  <c:v>37502</c:v>
                </c:pt>
                <c:pt idx="5892">
                  <c:v>37501</c:v>
                </c:pt>
                <c:pt idx="5893">
                  <c:v>37498</c:v>
                </c:pt>
                <c:pt idx="5894">
                  <c:v>37497</c:v>
                </c:pt>
                <c:pt idx="5895">
                  <c:v>37496</c:v>
                </c:pt>
                <c:pt idx="5896">
                  <c:v>37495</c:v>
                </c:pt>
                <c:pt idx="5897">
                  <c:v>37494</c:v>
                </c:pt>
                <c:pt idx="5898">
                  <c:v>37491</c:v>
                </c:pt>
                <c:pt idx="5899">
                  <c:v>37490</c:v>
                </c:pt>
                <c:pt idx="5900">
                  <c:v>37489</c:v>
                </c:pt>
                <c:pt idx="5901">
                  <c:v>37488</c:v>
                </c:pt>
                <c:pt idx="5902">
                  <c:v>37487</c:v>
                </c:pt>
                <c:pt idx="5903">
                  <c:v>37484</c:v>
                </c:pt>
                <c:pt idx="5904">
                  <c:v>37483</c:v>
                </c:pt>
                <c:pt idx="5905">
                  <c:v>37482</c:v>
                </c:pt>
                <c:pt idx="5906">
                  <c:v>37481</c:v>
                </c:pt>
                <c:pt idx="5907">
                  <c:v>37480</c:v>
                </c:pt>
                <c:pt idx="5908">
                  <c:v>37477</c:v>
                </c:pt>
                <c:pt idx="5909">
                  <c:v>37476</c:v>
                </c:pt>
                <c:pt idx="5910">
                  <c:v>37475</c:v>
                </c:pt>
                <c:pt idx="5911">
                  <c:v>37474</c:v>
                </c:pt>
                <c:pt idx="5912">
                  <c:v>37473</c:v>
                </c:pt>
                <c:pt idx="5913">
                  <c:v>37470</c:v>
                </c:pt>
                <c:pt idx="5914">
                  <c:v>37469</c:v>
                </c:pt>
                <c:pt idx="5915">
                  <c:v>37468</c:v>
                </c:pt>
                <c:pt idx="5916">
                  <c:v>37467</c:v>
                </c:pt>
                <c:pt idx="5917">
                  <c:v>37466</c:v>
                </c:pt>
                <c:pt idx="5918">
                  <c:v>37463</c:v>
                </c:pt>
                <c:pt idx="5919">
                  <c:v>37462</c:v>
                </c:pt>
                <c:pt idx="5920">
                  <c:v>37461</c:v>
                </c:pt>
                <c:pt idx="5921">
                  <c:v>37460</c:v>
                </c:pt>
                <c:pt idx="5922">
                  <c:v>37459</c:v>
                </c:pt>
                <c:pt idx="5923">
                  <c:v>37456</c:v>
                </c:pt>
                <c:pt idx="5924">
                  <c:v>37455</c:v>
                </c:pt>
                <c:pt idx="5925">
                  <c:v>37454</c:v>
                </c:pt>
                <c:pt idx="5926">
                  <c:v>37453</c:v>
                </c:pt>
                <c:pt idx="5927">
                  <c:v>37452</c:v>
                </c:pt>
                <c:pt idx="5928">
                  <c:v>37449</c:v>
                </c:pt>
                <c:pt idx="5929">
                  <c:v>37448</c:v>
                </c:pt>
                <c:pt idx="5930">
                  <c:v>37447</c:v>
                </c:pt>
                <c:pt idx="5931">
                  <c:v>37446</c:v>
                </c:pt>
                <c:pt idx="5932">
                  <c:v>37445</c:v>
                </c:pt>
                <c:pt idx="5933">
                  <c:v>37442</c:v>
                </c:pt>
                <c:pt idx="5934">
                  <c:v>37441</c:v>
                </c:pt>
                <c:pt idx="5935">
                  <c:v>37440</c:v>
                </c:pt>
                <c:pt idx="5936">
                  <c:v>37439</c:v>
                </c:pt>
                <c:pt idx="5937">
                  <c:v>37438</c:v>
                </c:pt>
                <c:pt idx="5938">
                  <c:v>37435</c:v>
                </c:pt>
                <c:pt idx="5939">
                  <c:v>37434</c:v>
                </c:pt>
                <c:pt idx="5940">
                  <c:v>37433</c:v>
                </c:pt>
                <c:pt idx="5941">
                  <c:v>37432</c:v>
                </c:pt>
                <c:pt idx="5942">
                  <c:v>37431</c:v>
                </c:pt>
                <c:pt idx="5943">
                  <c:v>37428</c:v>
                </c:pt>
                <c:pt idx="5944">
                  <c:v>37427</c:v>
                </c:pt>
                <c:pt idx="5945">
                  <c:v>37426</c:v>
                </c:pt>
                <c:pt idx="5946">
                  <c:v>37425</c:v>
                </c:pt>
                <c:pt idx="5947">
                  <c:v>37424</c:v>
                </c:pt>
                <c:pt idx="5948">
                  <c:v>37421</c:v>
                </c:pt>
                <c:pt idx="5949">
                  <c:v>37420</c:v>
                </c:pt>
                <c:pt idx="5950">
                  <c:v>37419</c:v>
                </c:pt>
                <c:pt idx="5951">
                  <c:v>37418</c:v>
                </c:pt>
                <c:pt idx="5952">
                  <c:v>37417</c:v>
                </c:pt>
                <c:pt idx="5953">
                  <c:v>37414</c:v>
                </c:pt>
                <c:pt idx="5954">
                  <c:v>37413</c:v>
                </c:pt>
                <c:pt idx="5955">
                  <c:v>37412</c:v>
                </c:pt>
                <c:pt idx="5956">
                  <c:v>37411</c:v>
                </c:pt>
                <c:pt idx="5957">
                  <c:v>37410</c:v>
                </c:pt>
                <c:pt idx="5958">
                  <c:v>37407</c:v>
                </c:pt>
                <c:pt idx="5959">
                  <c:v>37406</c:v>
                </c:pt>
                <c:pt idx="5960">
                  <c:v>37405</c:v>
                </c:pt>
                <c:pt idx="5961">
                  <c:v>37404</c:v>
                </c:pt>
                <c:pt idx="5962">
                  <c:v>37403</c:v>
                </c:pt>
                <c:pt idx="5963">
                  <c:v>37400</c:v>
                </c:pt>
                <c:pt idx="5964">
                  <c:v>37399</c:v>
                </c:pt>
                <c:pt idx="5965">
                  <c:v>37398</c:v>
                </c:pt>
                <c:pt idx="5966">
                  <c:v>37397</c:v>
                </c:pt>
                <c:pt idx="5967">
                  <c:v>37396</c:v>
                </c:pt>
                <c:pt idx="5968">
                  <c:v>37393</c:v>
                </c:pt>
                <c:pt idx="5969">
                  <c:v>37392</c:v>
                </c:pt>
                <c:pt idx="5970">
                  <c:v>37391</c:v>
                </c:pt>
                <c:pt idx="5971">
                  <c:v>37390</c:v>
                </c:pt>
                <c:pt idx="5972">
                  <c:v>37389</c:v>
                </c:pt>
                <c:pt idx="5973">
                  <c:v>37386</c:v>
                </c:pt>
                <c:pt idx="5974">
                  <c:v>37385</c:v>
                </c:pt>
                <c:pt idx="5975">
                  <c:v>37384</c:v>
                </c:pt>
                <c:pt idx="5976">
                  <c:v>37383</c:v>
                </c:pt>
                <c:pt idx="5977">
                  <c:v>37378</c:v>
                </c:pt>
                <c:pt idx="5978">
                  <c:v>37377</c:v>
                </c:pt>
                <c:pt idx="5979">
                  <c:v>37376</c:v>
                </c:pt>
                <c:pt idx="5980">
                  <c:v>37372</c:v>
                </c:pt>
                <c:pt idx="5981">
                  <c:v>37371</c:v>
                </c:pt>
                <c:pt idx="5982">
                  <c:v>37370</c:v>
                </c:pt>
                <c:pt idx="5983">
                  <c:v>37369</c:v>
                </c:pt>
                <c:pt idx="5984">
                  <c:v>37368</c:v>
                </c:pt>
                <c:pt idx="5985">
                  <c:v>37365</c:v>
                </c:pt>
                <c:pt idx="5986">
                  <c:v>37364</c:v>
                </c:pt>
                <c:pt idx="5987">
                  <c:v>37363</c:v>
                </c:pt>
                <c:pt idx="5988">
                  <c:v>37362</c:v>
                </c:pt>
                <c:pt idx="5989">
                  <c:v>37361</c:v>
                </c:pt>
                <c:pt idx="5990">
                  <c:v>37358</c:v>
                </c:pt>
                <c:pt idx="5991">
                  <c:v>37357</c:v>
                </c:pt>
                <c:pt idx="5992">
                  <c:v>37356</c:v>
                </c:pt>
                <c:pt idx="5993">
                  <c:v>37355</c:v>
                </c:pt>
                <c:pt idx="5994">
                  <c:v>37354</c:v>
                </c:pt>
                <c:pt idx="5995">
                  <c:v>37351</c:v>
                </c:pt>
                <c:pt idx="5996">
                  <c:v>37350</c:v>
                </c:pt>
                <c:pt idx="5997">
                  <c:v>37349</c:v>
                </c:pt>
                <c:pt idx="5998">
                  <c:v>37348</c:v>
                </c:pt>
                <c:pt idx="5999">
                  <c:v>37347</c:v>
                </c:pt>
                <c:pt idx="6000">
                  <c:v>37344</c:v>
                </c:pt>
                <c:pt idx="6001">
                  <c:v>37343</c:v>
                </c:pt>
                <c:pt idx="6002">
                  <c:v>37342</c:v>
                </c:pt>
                <c:pt idx="6003">
                  <c:v>37341</c:v>
                </c:pt>
                <c:pt idx="6004">
                  <c:v>37340</c:v>
                </c:pt>
                <c:pt idx="6005">
                  <c:v>37337</c:v>
                </c:pt>
                <c:pt idx="6006">
                  <c:v>37335</c:v>
                </c:pt>
                <c:pt idx="6007">
                  <c:v>37334</c:v>
                </c:pt>
                <c:pt idx="6008">
                  <c:v>37333</c:v>
                </c:pt>
                <c:pt idx="6009">
                  <c:v>37330</c:v>
                </c:pt>
                <c:pt idx="6010">
                  <c:v>37329</c:v>
                </c:pt>
                <c:pt idx="6011">
                  <c:v>37328</c:v>
                </c:pt>
                <c:pt idx="6012">
                  <c:v>37327</c:v>
                </c:pt>
                <c:pt idx="6013">
                  <c:v>37326</c:v>
                </c:pt>
                <c:pt idx="6014">
                  <c:v>37323</c:v>
                </c:pt>
                <c:pt idx="6015">
                  <c:v>37322</c:v>
                </c:pt>
                <c:pt idx="6016">
                  <c:v>37321</c:v>
                </c:pt>
                <c:pt idx="6017">
                  <c:v>37320</c:v>
                </c:pt>
                <c:pt idx="6018">
                  <c:v>37319</c:v>
                </c:pt>
                <c:pt idx="6019">
                  <c:v>37316</c:v>
                </c:pt>
                <c:pt idx="6020">
                  <c:v>37315</c:v>
                </c:pt>
                <c:pt idx="6021">
                  <c:v>37314</c:v>
                </c:pt>
                <c:pt idx="6022">
                  <c:v>37313</c:v>
                </c:pt>
                <c:pt idx="6023">
                  <c:v>37312</c:v>
                </c:pt>
                <c:pt idx="6024">
                  <c:v>37309</c:v>
                </c:pt>
                <c:pt idx="6025">
                  <c:v>37308</c:v>
                </c:pt>
                <c:pt idx="6026">
                  <c:v>37307</c:v>
                </c:pt>
                <c:pt idx="6027">
                  <c:v>37306</c:v>
                </c:pt>
                <c:pt idx="6028">
                  <c:v>37305</c:v>
                </c:pt>
                <c:pt idx="6029">
                  <c:v>37302</c:v>
                </c:pt>
                <c:pt idx="6030">
                  <c:v>37301</c:v>
                </c:pt>
                <c:pt idx="6031">
                  <c:v>37300</c:v>
                </c:pt>
                <c:pt idx="6032">
                  <c:v>37299</c:v>
                </c:pt>
                <c:pt idx="6033">
                  <c:v>37295</c:v>
                </c:pt>
                <c:pt idx="6034">
                  <c:v>37294</c:v>
                </c:pt>
                <c:pt idx="6035">
                  <c:v>37293</c:v>
                </c:pt>
                <c:pt idx="6036">
                  <c:v>37292</c:v>
                </c:pt>
                <c:pt idx="6037">
                  <c:v>37291</c:v>
                </c:pt>
                <c:pt idx="6038">
                  <c:v>37288</c:v>
                </c:pt>
                <c:pt idx="6039">
                  <c:v>37287</c:v>
                </c:pt>
                <c:pt idx="6040">
                  <c:v>37286</c:v>
                </c:pt>
                <c:pt idx="6041">
                  <c:v>37285</c:v>
                </c:pt>
                <c:pt idx="6042">
                  <c:v>37284</c:v>
                </c:pt>
                <c:pt idx="6043">
                  <c:v>37281</c:v>
                </c:pt>
                <c:pt idx="6044">
                  <c:v>37280</c:v>
                </c:pt>
                <c:pt idx="6045">
                  <c:v>37279</c:v>
                </c:pt>
                <c:pt idx="6046">
                  <c:v>37278</c:v>
                </c:pt>
                <c:pt idx="6047">
                  <c:v>37277</c:v>
                </c:pt>
                <c:pt idx="6048">
                  <c:v>37274</c:v>
                </c:pt>
                <c:pt idx="6049">
                  <c:v>37273</c:v>
                </c:pt>
                <c:pt idx="6050">
                  <c:v>37272</c:v>
                </c:pt>
                <c:pt idx="6051">
                  <c:v>37271</c:v>
                </c:pt>
                <c:pt idx="6052">
                  <c:v>37267</c:v>
                </c:pt>
                <c:pt idx="6053">
                  <c:v>37266</c:v>
                </c:pt>
                <c:pt idx="6054">
                  <c:v>37265</c:v>
                </c:pt>
                <c:pt idx="6055">
                  <c:v>37264</c:v>
                </c:pt>
                <c:pt idx="6056">
                  <c:v>37263</c:v>
                </c:pt>
                <c:pt idx="6057">
                  <c:v>37260</c:v>
                </c:pt>
                <c:pt idx="6058">
                  <c:v>37253</c:v>
                </c:pt>
                <c:pt idx="6059">
                  <c:v>37252</c:v>
                </c:pt>
                <c:pt idx="6060">
                  <c:v>37251</c:v>
                </c:pt>
                <c:pt idx="6061">
                  <c:v>37250</c:v>
                </c:pt>
                <c:pt idx="6062">
                  <c:v>37246</c:v>
                </c:pt>
                <c:pt idx="6063">
                  <c:v>37245</c:v>
                </c:pt>
                <c:pt idx="6064">
                  <c:v>37244</c:v>
                </c:pt>
                <c:pt idx="6065">
                  <c:v>37243</c:v>
                </c:pt>
                <c:pt idx="6066">
                  <c:v>37242</c:v>
                </c:pt>
                <c:pt idx="6067">
                  <c:v>37239</c:v>
                </c:pt>
                <c:pt idx="6068">
                  <c:v>37238</c:v>
                </c:pt>
                <c:pt idx="6069">
                  <c:v>37237</c:v>
                </c:pt>
                <c:pt idx="6070">
                  <c:v>37236</c:v>
                </c:pt>
                <c:pt idx="6071">
                  <c:v>37235</c:v>
                </c:pt>
                <c:pt idx="6072">
                  <c:v>37232</c:v>
                </c:pt>
                <c:pt idx="6073">
                  <c:v>37231</c:v>
                </c:pt>
                <c:pt idx="6074">
                  <c:v>37230</c:v>
                </c:pt>
                <c:pt idx="6075">
                  <c:v>37229</c:v>
                </c:pt>
                <c:pt idx="6076">
                  <c:v>37228</c:v>
                </c:pt>
                <c:pt idx="6077">
                  <c:v>37225</c:v>
                </c:pt>
                <c:pt idx="6078">
                  <c:v>37224</c:v>
                </c:pt>
                <c:pt idx="6079">
                  <c:v>37223</c:v>
                </c:pt>
                <c:pt idx="6080">
                  <c:v>37222</c:v>
                </c:pt>
                <c:pt idx="6081">
                  <c:v>37221</c:v>
                </c:pt>
                <c:pt idx="6082">
                  <c:v>37217</c:v>
                </c:pt>
                <c:pt idx="6083">
                  <c:v>37216</c:v>
                </c:pt>
                <c:pt idx="6084">
                  <c:v>37215</c:v>
                </c:pt>
                <c:pt idx="6085">
                  <c:v>37214</c:v>
                </c:pt>
                <c:pt idx="6086">
                  <c:v>37211</c:v>
                </c:pt>
                <c:pt idx="6087">
                  <c:v>37210</c:v>
                </c:pt>
                <c:pt idx="6088">
                  <c:v>37209</c:v>
                </c:pt>
                <c:pt idx="6089">
                  <c:v>37208</c:v>
                </c:pt>
                <c:pt idx="6090">
                  <c:v>37207</c:v>
                </c:pt>
                <c:pt idx="6091">
                  <c:v>37204</c:v>
                </c:pt>
                <c:pt idx="6092">
                  <c:v>37203</c:v>
                </c:pt>
                <c:pt idx="6093">
                  <c:v>37202</c:v>
                </c:pt>
                <c:pt idx="6094">
                  <c:v>37201</c:v>
                </c:pt>
                <c:pt idx="6095">
                  <c:v>37200</c:v>
                </c:pt>
                <c:pt idx="6096">
                  <c:v>37197</c:v>
                </c:pt>
                <c:pt idx="6097">
                  <c:v>37196</c:v>
                </c:pt>
                <c:pt idx="6098">
                  <c:v>37195</c:v>
                </c:pt>
                <c:pt idx="6099">
                  <c:v>37194</c:v>
                </c:pt>
                <c:pt idx="6100">
                  <c:v>37193</c:v>
                </c:pt>
                <c:pt idx="6101">
                  <c:v>37190</c:v>
                </c:pt>
                <c:pt idx="6102">
                  <c:v>37189</c:v>
                </c:pt>
                <c:pt idx="6103">
                  <c:v>37188</c:v>
                </c:pt>
                <c:pt idx="6104">
                  <c:v>37187</c:v>
                </c:pt>
                <c:pt idx="6105">
                  <c:v>37186</c:v>
                </c:pt>
                <c:pt idx="6106">
                  <c:v>37183</c:v>
                </c:pt>
                <c:pt idx="6107">
                  <c:v>37182</c:v>
                </c:pt>
                <c:pt idx="6108">
                  <c:v>37181</c:v>
                </c:pt>
                <c:pt idx="6109">
                  <c:v>37180</c:v>
                </c:pt>
                <c:pt idx="6110">
                  <c:v>37179</c:v>
                </c:pt>
                <c:pt idx="6111">
                  <c:v>37176</c:v>
                </c:pt>
                <c:pt idx="6112">
                  <c:v>37175</c:v>
                </c:pt>
                <c:pt idx="6113">
                  <c:v>37174</c:v>
                </c:pt>
                <c:pt idx="6114">
                  <c:v>37173</c:v>
                </c:pt>
                <c:pt idx="6115">
                  <c:v>37169</c:v>
                </c:pt>
                <c:pt idx="6116">
                  <c:v>37168</c:v>
                </c:pt>
                <c:pt idx="6117">
                  <c:v>37167</c:v>
                </c:pt>
                <c:pt idx="6118">
                  <c:v>37166</c:v>
                </c:pt>
                <c:pt idx="6119">
                  <c:v>37165</c:v>
                </c:pt>
                <c:pt idx="6120">
                  <c:v>37162</c:v>
                </c:pt>
                <c:pt idx="6121">
                  <c:v>37161</c:v>
                </c:pt>
                <c:pt idx="6122">
                  <c:v>37160</c:v>
                </c:pt>
                <c:pt idx="6123">
                  <c:v>37159</c:v>
                </c:pt>
                <c:pt idx="6124">
                  <c:v>37155</c:v>
                </c:pt>
                <c:pt idx="6125">
                  <c:v>37154</c:v>
                </c:pt>
                <c:pt idx="6126">
                  <c:v>37153</c:v>
                </c:pt>
                <c:pt idx="6127">
                  <c:v>37152</c:v>
                </c:pt>
                <c:pt idx="6128">
                  <c:v>37151</c:v>
                </c:pt>
                <c:pt idx="6129">
                  <c:v>37148</c:v>
                </c:pt>
                <c:pt idx="6130">
                  <c:v>37147</c:v>
                </c:pt>
                <c:pt idx="6131">
                  <c:v>37146</c:v>
                </c:pt>
                <c:pt idx="6132">
                  <c:v>37145</c:v>
                </c:pt>
                <c:pt idx="6133">
                  <c:v>37144</c:v>
                </c:pt>
                <c:pt idx="6134">
                  <c:v>37141</c:v>
                </c:pt>
                <c:pt idx="6135">
                  <c:v>37140</c:v>
                </c:pt>
                <c:pt idx="6136">
                  <c:v>37139</c:v>
                </c:pt>
                <c:pt idx="6137">
                  <c:v>37138</c:v>
                </c:pt>
                <c:pt idx="6138">
                  <c:v>37137</c:v>
                </c:pt>
                <c:pt idx="6139">
                  <c:v>37134</c:v>
                </c:pt>
                <c:pt idx="6140">
                  <c:v>37133</c:v>
                </c:pt>
                <c:pt idx="6141">
                  <c:v>37132</c:v>
                </c:pt>
                <c:pt idx="6142">
                  <c:v>37131</c:v>
                </c:pt>
                <c:pt idx="6143">
                  <c:v>37130</c:v>
                </c:pt>
                <c:pt idx="6144">
                  <c:v>37127</c:v>
                </c:pt>
                <c:pt idx="6145">
                  <c:v>37126</c:v>
                </c:pt>
                <c:pt idx="6146">
                  <c:v>37125</c:v>
                </c:pt>
                <c:pt idx="6147">
                  <c:v>37124</c:v>
                </c:pt>
                <c:pt idx="6148">
                  <c:v>37123</c:v>
                </c:pt>
                <c:pt idx="6149">
                  <c:v>37120</c:v>
                </c:pt>
                <c:pt idx="6150">
                  <c:v>37119</c:v>
                </c:pt>
                <c:pt idx="6151">
                  <c:v>37118</c:v>
                </c:pt>
                <c:pt idx="6152">
                  <c:v>37117</c:v>
                </c:pt>
                <c:pt idx="6153">
                  <c:v>37116</c:v>
                </c:pt>
                <c:pt idx="6154">
                  <c:v>37113</c:v>
                </c:pt>
                <c:pt idx="6155">
                  <c:v>37112</c:v>
                </c:pt>
                <c:pt idx="6156">
                  <c:v>37111</c:v>
                </c:pt>
                <c:pt idx="6157">
                  <c:v>37110</c:v>
                </c:pt>
                <c:pt idx="6158">
                  <c:v>37109</c:v>
                </c:pt>
                <c:pt idx="6159">
                  <c:v>37106</c:v>
                </c:pt>
                <c:pt idx="6160">
                  <c:v>37105</c:v>
                </c:pt>
                <c:pt idx="6161">
                  <c:v>37104</c:v>
                </c:pt>
                <c:pt idx="6162">
                  <c:v>37103</c:v>
                </c:pt>
                <c:pt idx="6163">
                  <c:v>37102</c:v>
                </c:pt>
                <c:pt idx="6164">
                  <c:v>37099</c:v>
                </c:pt>
                <c:pt idx="6165">
                  <c:v>37098</c:v>
                </c:pt>
                <c:pt idx="6166">
                  <c:v>37097</c:v>
                </c:pt>
                <c:pt idx="6167">
                  <c:v>37096</c:v>
                </c:pt>
                <c:pt idx="6168">
                  <c:v>37095</c:v>
                </c:pt>
                <c:pt idx="6169">
                  <c:v>37091</c:v>
                </c:pt>
                <c:pt idx="6170">
                  <c:v>37090</c:v>
                </c:pt>
                <c:pt idx="6171">
                  <c:v>37089</c:v>
                </c:pt>
                <c:pt idx="6172">
                  <c:v>37088</c:v>
                </c:pt>
                <c:pt idx="6173">
                  <c:v>37085</c:v>
                </c:pt>
                <c:pt idx="6174">
                  <c:v>37084</c:v>
                </c:pt>
                <c:pt idx="6175">
                  <c:v>37083</c:v>
                </c:pt>
                <c:pt idx="6176">
                  <c:v>37082</c:v>
                </c:pt>
                <c:pt idx="6177">
                  <c:v>37081</c:v>
                </c:pt>
                <c:pt idx="6178">
                  <c:v>37078</c:v>
                </c:pt>
                <c:pt idx="6179">
                  <c:v>37077</c:v>
                </c:pt>
                <c:pt idx="6180">
                  <c:v>37076</c:v>
                </c:pt>
                <c:pt idx="6181">
                  <c:v>37075</c:v>
                </c:pt>
                <c:pt idx="6182">
                  <c:v>37074</c:v>
                </c:pt>
                <c:pt idx="6183">
                  <c:v>37071</c:v>
                </c:pt>
                <c:pt idx="6184">
                  <c:v>37070</c:v>
                </c:pt>
                <c:pt idx="6185">
                  <c:v>37069</c:v>
                </c:pt>
                <c:pt idx="6186">
                  <c:v>37068</c:v>
                </c:pt>
                <c:pt idx="6187">
                  <c:v>37067</c:v>
                </c:pt>
                <c:pt idx="6188">
                  <c:v>37064</c:v>
                </c:pt>
                <c:pt idx="6189">
                  <c:v>37063</c:v>
                </c:pt>
                <c:pt idx="6190">
                  <c:v>37062</c:v>
                </c:pt>
                <c:pt idx="6191">
                  <c:v>37061</c:v>
                </c:pt>
                <c:pt idx="6192">
                  <c:v>37060</c:v>
                </c:pt>
                <c:pt idx="6193">
                  <c:v>37057</c:v>
                </c:pt>
                <c:pt idx="6194">
                  <c:v>37056</c:v>
                </c:pt>
                <c:pt idx="6195">
                  <c:v>37055</c:v>
                </c:pt>
                <c:pt idx="6196">
                  <c:v>37054</c:v>
                </c:pt>
                <c:pt idx="6197">
                  <c:v>37053</c:v>
                </c:pt>
                <c:pt idx="6198">
                  <c:v>37050</c:v>
                </c:pt>
                <c:pt idx="6199">
                  <c:v>37049</c:v>
                </c:pt>
                <c:pt idx="6200">
                  <c:v>37048</c:v>
                </c:pt>
                <c:pt idx="6201">
                  <c:v>37047</c:v>
                </c:pt>
                <c:pt idx="6202">
                  <c:v>37046</c:v>
                </c:pt>
                <c:pt idx="6203">
                  <c:v>37043</c:v>
                </c:pt>
                <c:pt idx="6204">
                  <c:v>37042</c:v>
                </c:pt>
                <c:pt idx="6205">
                  <c:v>37041</c:v>
                </c:pt>
                <c:pt idx="6206">
                  <c:v>37040</c:v>
                </c:pt>
                <c:pt idx="6207">
                  <c:v>37039</c:v>
                </c:pt>
                <c:pt idx="6208">
                  <c:v>37036</c:v>
                </c:pt>
                <c:pt idx="6209">
                  <c:v>37035</c:v>
                </c:pt>
                <c:pt idx="6210">
                  <c:v>37034</c:v>
                </c:pt>
                <c:pt idx="6211">
                  <c:v>37033</c:v>
                </c:pt>
                <c:pt idx="6212">
                  <c:v>37032</c:v>
                </c:pt>
                <c:pt idx="6213">
                  <c:v>37029</c:v>
                </c:pt>
                <c:pt idx="6214">
                  <c:v>37028</c:v>
                </c:pt>
                <c:pt idx="6215">
                  <c:v>37027</c:v>
                </c:pt>
                <c:pt idx="6216">
                  <c:v>37026</c:v>
                </c:pt>
                <c:pt idx="6217">
                  <c:v>37025</c:v>
                </c:pt>
                <c:pt idx="6218">
                  <c:v>37022</c:v>
                </c:pt>
                <c:pt idx="6219">
                  <c:v>37021</c:v>
                </c:pt>
                <c:pt idx="6220">
                  <c:v>37020</c:v>
                </c:pt>
                <c:pt idx="6221">
                  <c:v>37019</c:v>
                </c:pt>
                <c:pt idx="6222">
                  <c:v>37018</c:v>
                </c:pt>
                <c:pt idx="6223">
                  <c:v>37013</c:v>
                </c:pt>
                <c:pt idx="6224">
                  <c:v>37012</c:v>
                </c:pt>
                <c:pt idx="6225">
                  <c:v>37008</c:v>
                </c:pt>
                <c:pt idx="6226">
                  <c:v>37007</c:v>
                </c:pt>
                <c:pt idx="6227">
                  <c:v>37006</c:v>
                </c:pt>
                <c:pt idx="6228">
                  <c:v>37005</c:v>
                </c:pt>
                <c:pt idx="6229">
                  <c:v>37004</c:v>
                </c:pt>
                <c:pt idx="6230">
                  <c:v>37001</c:v>
                </c:pt>
                <c:pt idx="6231">
                  <c:v>37000</c:v>
                </c:pt>
                <c:pt idx="6232">
                  <c:v>36999</c:v>
                </c:pt>
                <c:pt idx="6233">
                  <c:v>36998</c:v>
                </c:pt>
                <c:pt idx="6234">
                  <c:v>36997</c:v>
                </c:pt>
                <c:pt idx="6235">
                  <c:v>36994</c:v>
                </c:pt>
                <c:pt idx="6236">
                  <c:v>36993</c:v>
                </c:pt>
                <c:pt idx="6237">
                  <c:v>36992</c:v>
                </c:pt>
                <c:pt idx="6238">
                  <c:v>36991</c:v>
                </c:pt>
                <c:pt idx="6239">
                  <c:v>36990</c:v>
                </c:pt>
                <c:pt idx="6240">
                  <c:v>36987</c:v>
                </c:pt>
                <c:pt idx="6241">
                  <c:v>36986</c:v>
                </c:pt>
                <c:pt idx="6242">
                  <c:v>36985</c:v>
                </c:pt>
                <c:pt idx="6243">
                  <c:v>36984</c:v>
                </c:pt>
                <c:pt idx="6244">
                  <c:v>36983</c:v>
                </c:pt>
                <c:pt idx="6245">
                  <c:v>36980</c:v>
                </c:pt>
                <c:pt idx="6246">
                  <c:v>36979</c:v>
                </c:pt>
                <c:pt idx="6247">
                  <c:v>36978</c:v>
                </c:pt>
                <c:pt idx="6248">
                  <c:v>36977</c:v>
                </c:pt>
                <c:pt idx="6249">
                  <c:v>36976</c:v>
                </c:pt>
                <c:pt idx="6250">
                  <c:v>36973</c:v>
                </c:pt>
                <c:pt idx="6251">
                  <c:v>36972</c:v>
                </c:pt>
                <c:pt idx="6252">
                  <c:v>36971</c:v>
                </c:pt>
                <c:pt idx="6253">
                  <c:v>36969</c:v>
                </c:pt>
                <c:pt idx="6254">
                  <c:v>36966</c:v>
                </c:pt>
                <c:pt idx="6255">
                  <c:v>36965</c:v>
                </c:pt>
                <c:pt idx="6256">
                  <c:v>36964</c:v>
                </c:pt>
                <c:pt idx="6257">
                  <c:v>36963</c:v>
                </c:pt>
                <c:pt idx="6258">
                  <c:v>36962</c:v>
                </c:pt>
                <c:pt idx="6259">
                  <c:v>36959</c:v>
                </c:pt>
                <c:pt idx="6260">
                  <c:v>36958</c:v>
                </c:pt>
                <c:pt idx="6261">
                  <c:v>36957</c:v>
                </c:pt>
                <c:pt idx="6262">
                  <c:v>36956</c:v>
                </c:pt>
                <c:pt idx="6263">
                  <c:v>36955</c:v>
                </c:pt>
                <c:pt idx="6264">
                  <c:v>36952</c:v>
                </c:pt>
                <c:pt idx="6265">
                  <c:v>36951</c:v>
                </c:pt>
                <c:pt idx="6266">
                  <c:v>36950</c:v>
                </c:pt>
                <c:pt idx="6267">
                  <c:v>36949</c:v>
                </c:pt>
                <c:pt idx="6268">
                  <c:v>36948</c:v>
                </c:pt>
                <c:pt idx="6269">
                  <c:v>36945</c:v>
                </c:pt>
                <c:pt idx="6270">
                  <c:v>36944</c:v>
                </c:pt>
                <c:pt idx="6271">
                  <c:v>36943</c:v>
                </c:pt>
                <c:pt idx="6272">
                  <c:v>36942</c:v>
                </c:pt>
                <c:pt idx="6273">
                  <c:v>36941</c:v>
                </c:pt>
                <c:pt idx="6274">
                  <c:v>36938</c:v>
                </c:pt>
                <c:pt idx="6275">
                  <c:v>36937</c:v>
                </c:pt>
                <c:pt idx="6276">
                  <c:v>36936</c:v>
                </c:pt>
                <c:pt idx="6277">
                  <c:v>36935</c:v>
                </c:pt>
                <c:pt idx="6278">
                  <c:v>36931</c:v>
                </c:pt>
                <c:pt idx="6279">
                  <c:v>36930</c:v>
                </c:pt>
                <c:pt idx="6280">
                  <c:v>36929</c:v>
                </c:pt>
                <c:pt idx="6281">
                  <c:v>36928</c:v>
                </c:pt>
                <c:pt idx="6282">
                  <c:v>36927</c:v>
                </c:pt>
                <c:pt idx="6283">
                  <c:v>36924</c:v>
                </c:pt>
                <c:pt idx="6284">
                  <c:v>36923</c:v>
                </c:pt>
                <c:pt idx="6285">
                  <c:v>36922</c:v>
                </c:pt>
                <c:pt idx="6286">
                  <c:v>36921</c:v>
                </c:pt>
                <c:pt idx="6287">
                  <c:v>36920</c:v>
                </c:pt>
                <c:pt idx="6288">
                  <c:v>36917</c:v>
                </c:pt>
                <c:pt idx="6289">
                  <c:v>36916</c:v>
                </c:pt>
                <c:pt idx="6290">
                  <c:v>36915</c:v>
                </c:pt>
                <c:pt idx="6291">
                  <c:v>36914</c:v>
                </c:pt>
                <c:pt idx="6292">
                  <c:v>36913</c:v>
                </c:pt>
                <c:pt idx="6293">
                  <c:v>36910</c:v>
                </c:pt>
                <c:pt idx="6294">
                  <c:v>36909</c:v>
                </c:pt>
                <c:pt idx="6295">
                  <c:v>36908</c:v>
                </c:pt>
                <c:pt idx="6296">
                  <c:v>36907</c:v>
                </c:pt>
                <c:pt idx="6297">
                  <c:v>36906</c:v>
                </c:pt>
                <c:pt idx="6298">
                  <c:v>36903</c:v>
                </c:pt>
                <c:pt idx="6299">
                  <c:v>36902</c:v>
                </c:pt>
                <c:pt idx="6300">
                  <c:v>36901</c:v>
                </c:pt>
                <c:pt idx="6301">
                  <c:v>36900</c:v>
                </c:pt>
                <c:pt idx="6302">
                  <c:v>36896</c:v>
                </c:pt>
                <c:pt idx="6303">
                  <c:v>36895</c:v>
                </c:pt>
                <c:pt idx="6304">
                  <c:v>36889</c:v>
                </c:pt>
                <c:pt idx="6305">
                  <c:v>36888</c:v>
                </c:pt>
                <c:pt idx="6306">
                  <c:v>36887</c:v>
                </c:pt>
                <c:pt idx="6307">
                  <c:v>36886</c:v>
                </c:pt>
                <c:pt idx="6308">
                  <c:v>36885</c:v>
                </c:pt>
                <c:pt idx="6309">
                  <c:v>36882</c:v>
                </c:pt>
                <c:pt idx="6310">
                  <c:v>36881</c:v>
                </c:pt>
                <c:pt idx="6311">
                  <c:v>36880</c:v>
                </c:pt>
                <c:pt idx="6312">
                  <c:v>36879</c:v>
                </c:pt>
                <c:pt idx="6313">
                  <c:v>36878</c:v>
                </c:pt>
                <c:pt idx="6314">
                  <c:v>36875</c:v>
                </c:pt>
                <c:pt idx="6315">
                  <c:v>36874</c:v>
                </c:pt>
                <c:pt idx="6316">
                  <c:v>36873</c:v>
                </c:pt>
                <c:pt idx="6317">
                  <c:v>36872</c:v>
                </c:pt>
                <c:pt idx="6318">
                  <c:v>36871</c:v>
                </c:pt>
                <c:pt idx="6319">
                  <c:v>36868</c:v>
                </c:pt>
                <c:pt idx="6320">
                  <c:v>36867</c:v>
                </c:pt>
                <c:pt idx="6321">
                  <c:v>36866</c:v>
                </c:pt>
                <c:pt idx="6322">
                  <c:v>36865</c:v>
                </c:pt>
                <c:pt idx="6323">
                  <c:v>36864</c:v>
                </c:pt>
                <c:pt idx="6324">
                  <c:v>36861</c:v>
                </c:pt>
                <c:pt idx="6325">
                  <c:v>36860</c:v>
                </c:pt>
                <c:pt idx="6326">
                  <c:v>36859</c:v>
                </c:pt>
                <c:pt idx="6327">
                  <c:v>36858</c:v>
                </c:pt>
                <c:pt idx="6328">
                  <c:v>36857</c:v>
                </c:pt>
                <c:pt idx="6329">
                  <c:v>36854</c:v>
                </c:pt>
                <c:pt idx="6330">
                  <c:v>36852</c:v>
                </c:pt>
                <c:pt idx="6331">
                  <c:v>36851</c:v>
                </c:pt>
                <c:pt idx="6332">
                  <c:v>36850</c:v>
                </c:pt>
                <c:pt idx="6333">
                  <c:v>36847</c:v>
                </c:pt>
                <c:pt idx="6334">
                  <c:v>36846</c:v>
                </c:pt>
                <c:pt idx="6335">
                  <c:v>36845</c:v>
                </c:pt>
                <c:pt idx="6336">
                  <c:v>36844</c:v>
                </c:pt>
                <c:pt idx="6337">
                  <c:v>36843</c:v>
                </c:pt>
                <c:pt idx="6338">
                  <c:v>36840</c:v>
                </c:pt>
                <c:pt idx="6339">
                  <c:v>36839</c:v>
                </c:pt>
                <c:pt idx="6340">
                  <c:v>36838</c:v>
                </c:pt>
                <c:pt idx="6341">
                  <c:v>36837</c:v>
                </c:pt>
                <c:pt idx="6342">
                  <c:v>36836</c:v>
                </c:pt>
                <c:pt idx="6343">
                  <c:v>36832</c:v>
                </c:pt>
                <c:pt idx="6344">
                  <c:v>36831</c:v>
                </c:pt>
                <c:pt idx="6345">
                  <c:v>36830</c:v>
                </c:pt>
                <c:pt idx="6346">
                  <c:v>36829</c:v>
                </c:pt>
                <c:pt idx="6347">
                  <c:v>36826</c:v>
                </c:pt>
                <c:pt idx="6348">
                  <c:v>36825</c:v>
                </c:pt>
                <c:pt idx="6349">
                  <c:v>36824</c:v>
                </c:pt>
                <c:pt idx="6350">
                  <c:v>36823</c:v>
                </c:pt>
                <c:pt idx="6351">
                  <c:v>36822</c:v>
                </c:pt>
                <c:pt idx="6352">
                  <c:v>36819</c:v>
                </c:pt>
                <c:pt idx="6353">
                  <c:v>36818</c:v>
                </c:pt>
                <c:pt idx="6354">
                  <c:v>36817</c:v>
                </c:pt>
                <c:pt idx="6355">
                  <c:v>36816</c:v>
                </c:pt>
                <c:pt idx="6356">
                  <c:v>36815</c:v>
                </c:pt>
                <c:pt idx="6357">
                  <c:v>36812</c:v>
                </c:pt>
                <c:pt idx="6358">
                  <c:v>36811</c:v>
                </c:pt>
                <c:pt idx="6359">
                  <c:v>36810</c:v>
                </c:pt>
                <c:pt idx="6360">
                  <c:v>36809</c:v>
                </c:pt>
                <c:pt idx="6361">
                  <c:v>36805</c:v>
                </c:pt>
                <c:pt idx="6362">
                  <c:v>36804</c:v>
                </c:pt>
                <c:pt idx="6363">
                  <c:v>36803</c:v>
                </c:pt>
                <c:pt idx="6364">
                  <c:v>36802</c:v>
                </c:pt>
                <c:pt idx="6365">
                  <c:v>36801</c:v>
                </c:pt>
                <c:pt idx="6366">
                  <c:v>36798</c:v>
                </c:pt>
                <c:pt idx="6367">
                  <c:v>36797</c:v>
                </c:pt>
                <c:pt idx="6368">
                  <c:v>36796</c:v>
                </c:pt>
                <c:pt idx="6369">
                  <c:v>36795</c:v>
                </c:pt>
                <c:pt idx="6370">
                  <c:v>36794</c:v>
                </c:pt>
                <c:pt idx="6371">
                  <c:v>36791</c:v>
                </c:pt>
                <c:pt idx="6372">
                  <c:v>36790</c:v>
                </c:pt>
                <c:pt idx="6373">
                  <c:v>36789</c:v>
                </c:pt>
                <c:pt idx="6374">
                  <c:v>36788</c:v>
                </c:pt>
                <c:pt idx="6375">
                  <c:v>36787</c:v>
                </c:pt>
                <c:pt idx="6376">
                  <c:v>36783</c:v>
                </c:pt>
                <c:pt idx="6377">
                  <c:v>36782</c:v>
                </c:pt>
                <c:pt idx="6378">
                  <c:v>36781</c:v>
                </c:pt>
                <c:pt idx="6379">
                  <c:v>36780</c:v>
                </c:pt>
                <c:pt idx="6380">
                  <c:v>36777</c:v>
                </c:pt>
                <c:pt idx="6381">
                  <c:v>36776</c:v>
                </c:pt>
                <c:pt idx="6382">
                  <c:v>36775</c:v>
                </c:pt>
                <c:pt idx="6383">
                  <c:v>36774</c:v>
                </c:pt>
                <c:pt idx="6384">
                  <c:v>36773</c:v>
                </c:pt>
                <c:pt idx="6385">
                  <c:v>36770</c:v>
                </c:pt>
                <c:pt idx="6386">
                  <c:v>36769</c:v>
                </c:pt>
                <c:pt idx="6387">
                  <c:v>36768</c:v>
                </c:pt>
                <c:pt idx="6388">
                  <c:v>36767</c:v>
                </c:pt>
                <c:pt idx="6389">
                  <c:v>36766</c:v>
                </c:pt>
                <c:pt idx="6390">
                  <c:v>36763</c:v>
                </c:pt>
                <c:pt idx="6391">
                  <c:v>36762</c:v>
                </c:pt>
                <c:pt idx="6392">
                  <c:v>36761</c:v>
                </c:pt>
                <c:pt idx="6393">
                  <c:v>36760</c:v>
                </c:pt>
                <c:pt idx="6394">
                  <c:v>36759</c:v>
                </c:pt>
                <c:pt idx="6395">
                  <c:v>36756</c:v>
                </c:pt>
                <c:pt idx="6396">
                  <c:v>36755</c:v>
                </c:pt>
                <c:pt idx="6397">
                  <c:v>36754</c:v>
                </c:pt>
                <c:pt idx="6398">
                  <c:v>36753</c:v>
                </c:pt>
                <c:pt idx="6399">
                  <c:v>36752</c:v>
                </c:pt>
                <c:pt idx="6400">
                  <c:v>36749</c:v>
                </c:pt>
                <c:pt idx="6401">
                  <c:v>36748</c:v>
                </c:pt>
                <c:pt idx="6402">
                  <c:v>36747</c:v>
                </c:pt>
                <c:pt idx="6403">
                  <c:v>36746</c:v>
                </c:pt>
                <c:pt idx="6404">
                  <c:v>36745</c:v>
                </c:pt>
                <c:pt idx="6405">
                  <c:v>36742</c:v>
                </c:pt>
                <c:pt idx="6406">
                  <c:v>36741</c:v>
                </c:pt>
                <c:pt idx="6407">
                  <c:v>36740</c:v>
                </c:pt>
                <c:pt idx="6408">
                  <c:v>36739</c:v>
                </c:pt>
                <c:pt idx="6409">
                  <c:v>36738</c:v>
                </c:pt>
                <c:pt idx="6410">
                  <c:v>36735</c:v>
                </c:pt>
                <c:pt idx="6411">
                  <c:v>36734</c:v>
                </c:pt>
                <c:pt idx="6412">
                  <c:v>36733</c:v>
                </c:pt>
                <c:pt idx="6413">
                  <c:v>36732</c:v>
                </c:pt>
                <c:pt idx="6414">
                  <c:v>36731</c:v>
                </c:pt>
                <c:pt idx="6415">
                  <c:v>36728</c:v>
                </c:pt>
                <c:pt idx="6416">
                  <c:v>36726</c:v>
                </c:pt>
                <c:pt idx="6417">
                  <c:v>36725</c:v>
                </c:pt>
                <c:pt idx="6418">
                  <c:v>36724</c:v>
                </c:pt>
                <c:pt idx="6419">
                  <c:v>36721</c:v>
                </c:pt>
                <c:pt idx="6420">
                  <c:v>36720</c:v>
                </c:pt>
                <c:pt idx="6421">
                  <c:v>36719</c:v>
                </c:pt>
                <c:pt idx="6422">
                  <c:v>36718</c:v>
                </c:pt>
                <c:pt idx="6423">
                  <c:v>36717</c:v>
                </c:pt>
                <c:pt idx="6424">
                  <c:v>36714</c:v>
                </c:pt>
                <c:pt idx="6425">
                  <c:v>36713</c:v>
                </c:pt>
                <c:pt idx="6426">
                  <c:v>36712</c:v>
                </c:pt>
                <c:pt idx="6427">
                  <c:v>36711</c:v>
                </c:pt>
                <c:pt idx="6428">
                  <c:v>36710</c:v>
                </c:pt>
                <c:pt idx="6429">
                  <c:v>36707</c:v>
                </c:pt>
                <c:pt idx="6430">
                  <c:v>36706</c:v>
                </c:pt>
                <c:pt idx="6431">
                  <c:v>36705</c:v>
                </c:pt>
                <c:pt idx="6432">
                  <c:v>36704</c:v>
                </c:pt>
                <c:pt idx="6433">
                  <c:v>36703</c:v>
                </c:pt>
                <c:pt idx="6434">
                  <c:v>36700</c:v>
                </c:pt>
                <c:pt idx="6435">
                  <c:v>36699</c:v>
                </c:pt>
                <c:pt idx="6436">
                  <c:v>36698</c:v>
                </c:pt>
                <c:pt idx="6437">
                  <c:v>36697</c:v>
                </c:pt>
                <c:pt idx="6438">
                  <c:v>36696</c:v>
                </c:pt>
                <c:pt idx="6439">
                  <c:v>36693</c:v>
                </c:pt>
                <c:pt idx="6440">
                  <c:v>36692</c:v>
                </c:pt>
                <c:pt idx="6441">
                  <c:v>36691</c:v>
                </c:pt>
                <c:pt idx="6442">
                  <c:v>36690</c:v>
                </c:pt>
                <c:pt idx="6443">
                  <c:v>36689</c:v>
                </c:pt>
                <c:pt idx="6444">
                  <c:v>36686</c:v>
                </c:pt>
                <c:pt idx="6445">
                  <c:v>36685</c:v>
                </c:pt>
                <c:pt idx="6446">
                  <c:v>36684</c:v>
                </c:pt>
                <c:pt idx="6447">
                  <c:v>36683</c:v>
                </c:pt>
                <c:pt idx="6448">
                  <c:v>36682</c:v>
                </c:pt>
                <c:pt idx="6449">
                  <c:v>36679</c:v>
                </c:pt>
                <c:pt idx="6450">
                  <c:v>36678</c:v>
                </c:pt>
                <c:pt idx="6451">
                  <c:v>36677</c:v>
                </c:pt>
                <c:pt idx="6452">
                  <c:v>36676</c:v>
                </c:pt>
                <c:pt idx="6453">
                  <c:v>36675</c:v>
                </c:pt>
                <c:pt idx="6454">
                  <c:v>36672</c:v>
                </c:pt>
                <c:pt idx="6455">
                  <c:v>36671</c:v>
                </c:pt>
                <c:pt idx="6456">
                  <c:v>36670</c:v>
                </c:pt>
                <c:pt idx="6457">
                  <c:v>36669</c:v>
                </c:pt>
                <c:pt idx="6458">
                  <c:v>36668</c:v>
                </c:pt>
                <c:pt idx="6459">
                  <c:v>36665</c:v>
                </c:pt>
                <c:pt idx="6460">
                  <c:v>36664</c:v>
                </c:pt>
                <c:pt idx="6461">
                  <c:v>36663</c:v>
                </c:pt>
                <c:pt idx="6462">
                  <c:v>36662</c:v>
                </c:pt>
                <c:pt idx="6463">
                  <c:v>36661</c:v>
                </c:pt>
                <c:pt idx="6464">
                  <c:v>36658</c:v>
                </c:pt>
                <c:pt idx="6465">
                  <c:v>36657</c:v>
                </c:pt>
                <c:pt idx="6466">
                  <c:v>36656</c:v>
                </c:pt>
                <c:pt idx="6467">
                  <c:v>36655</c:v>
                </c:pt>
                <c:pt idx="6468">
                  <c:v>36654</c:v>
                </c:pt>
                <c:pt idx="6469">
                  <c:v>36648</c:v>
                </c:pt>
                <c:pt idx="6470">
                  <c:v>36647</c:v>
                </c:pt>
                <c:pt idx="6471">
                  <c:v>36644</c:v>
                </c:pt>
                <c:pt idx="6472">
                  <c:v>36643</c:v>
                </c:pt>
                <c:pt idx="6473">
                  <c:v>36642</c:v>
                </c:pt>
                <c:pt idx="6474">
                  <c:v>36641</c:v>
                </c:pt>
                <c:pt idx="6475">
                  <c:v>36640</c:v>
                </c:pt>
                <c:pt idx="6476">
                  <c:v>36637</c:v>
                </c:pt>
                <c:pt idx="6477">
                  <c:v>36636</c:v>
                </c:pt>
                <c:pt idx="6478">
                  <c:v>36635</c:v>
                </c:pt>
                <c:pt idx="6479">
                  <c:v>36634</c:v>
                </c:pt>
                <c:pt idx="6480">
                  <c:v>36633</c:v>
                </c:pt>
                <c:pt idx="6481">
                  <c:v>36630</c:v>
                </c:pt>
                <c:pt idx="6482">
                  <c:v>36629</c:v>
                </c:pt>
                <c:pt idx="6483">
                  <c:v>36628</c:v>
                </c:pt>
                <c:pt idx="6484">
                  <c:v>36627</c:v>
                </c:pt>
                <c:pt idx="6485">
                  <c:v>36626</c:v>
                </c:pt>
                <c:pt idx="6486">
                  <c:v>36623</c:v>
                </c:pt>
                <c:pt idx="6487">
                  <c:v>36622</c:v>
                </c:pt>
                <c:pt idx="6488">
                  <c:v>36621</c:v>
                </c:pt>
                <c:pt idx="6489">
                  <c:v>36620</c:v>
                </c:pt>
                <c:pt idx="6490">
                  <c:v>36619</c:v>
                </c:pt>
                <c:pt idx="6491">
                  <c:v>36616</c:v>
                </c:pt>
                <c:pt idx="6492">
                  <c:v>36615</c:v>
                </c:pt>
                <c:pt idx="6493">
                  <c:v>36614</c:v>
                </c:pt>
                <c:pt idx="6494">
                  <c:v>36613</c:v>
                </c:pt>
                <c:pt idx="6495">
                  <c:v>36612</c:v>
                </c:pt>
                <c:pt idx="6496">
                  <c:v>36609</c:v>
                </c:pt>
                <c:pt idx="6497">
                  <c:v>36608</c:v>
                </c:pt>
                <c:pt idx="6498">
                  <c:v>36607</c:v>
                </c:pt>
                <c:pt idx="6499">
                  <c:v>36606</c:v>
                </c:pt>
                <c:pt idx="6500">
                  <c:v>36602</c:v>
                </c:pt>
                <c:pt idx="6501">
                  <c:v>36601</c:v>
                </c:pt>
                <c:pt idx="6502">
                  <c:v>36600</c:v>
                </c:pt>
                <c:pt idx="6503">
                  <c:v>36599</c:v>
                </c:pt>
                <c:pt idx="6504">
                  <c:v>36598</c:v>
                </c:pt>
                <c:pt idx="6505">
                  <c:v>36595</c:v>
                </c:pt>
                <c:pt idx="6506">
                  <c:v>36594</c:v>
                </c:pt>
                <c:pt idx="6507">
                  <c:v>36593</c:v>
                </c:pt>
                <c:pt idx="6508">
                  <c:v>36592</c:v>
                </c:pt>
                <c:pt idx="6509">
                  <c:v>36591</c:v>
                </c:pt>
                <c:pt idx="6510">
                  <c:v>36588</c:v>
                </c:pt>
                <c:pt idx="6511">
                  <c:v>36587</c:v>
                </c:pt>
                <c:pt idx="6512">
                  <c:v>36586</c:v>
                </c:pt>
                <c:pt idx="6513">
                  <c:v>36585</c:v>
                </c:pt>
                <c:pt idx="6514">
                  <c:v>36584</c:v>
                </c:pt>
                <c:pt idx="6515">
                  <c:v>36581</c:v>
                </c:pt>
                <c:pt idx="6516">
                  <c:v>36580</c:v>
                </c:pt>
                <c:pt idx="6517">
                  <c:v>36579</c:v>
                </c:pt>
                <c:pt idx="6518">
                  <c:v>36578</c:v>
                </c:pt>
                <c:pt idx="6519">
                  <c:v>36577</c:v>
                </c:pt>
                <c:pt idx="6520">
                  <c:v>36574</c:v>
                </c:pt>
                <c:pt idx="6521">
                  <c:v>36573</c:v>
                </c:pt>
                <c:pt idx="6522">
                  <c:v>36572</c:v>
                </c:pt>
                <c:pt idx="6523">
                  <c:v>36571</c:v>
                </c:pt>
                <c:pt idx="6524">
                  <c:v>36570</c:v>
                </c:pt>
                <c:pt idx="6525">
                  <c:v>36566</c:v>
                </c:pt>
                <c:pt idx="6526">
                  <c:v>36565</c:v>
                </c:pt>
                <c:pt idx="6527">
                  <c:v>36564</c:v>
                </c:pt>
                <c:pt idx="6528">
                  <c:v>36563</c:v>
                </c:pt>
                <c:pt idx="6529">
                  <c:v>36560</c:v>
                </c:pt>
                <c:pt idx="6530">
                  <c:v>36559</c:v>
                </c:pt>
                <c:pt idx="6531">
                  <c:v>36558</c:v>
                </c:pt>
                <c:pt idx="6532">
                  <c:v>36557</c:v>
                </c:pt>
                <c:pt idx="6533">
                  <c:v>36556</c:v>
                </c:pt>
                <c:pt idx="6534">
                  <c:v>36553</c:v>
                </c:pt>
                <c:pt idx="6535">
                  <c:v>36552</c:v>
                </c:pt>
                <c:pt idx="6536">
                  <c:v>36551</c:v>
                </c:pt>
                <c:pt idx="6537">
                  <c:v>36550</c:v>
                </c:pt>
                <c:pt idx="6538">
                  <c:v>36549</c:v>
                </c:pt>
                <c:pt idx="6539">
                  <c:v>36546</c:v>
                </c:pt>
                <c:pt idx="6540">
                  <c:v>36545</c:v>
                </c:pt>
                <c:pt idx="6541">
                  <c:v>36544</c:v>
                </c:pt>
                <c:pt idx="6542">
                  <c:v>36543</c:v>
                </c:pt>
                <c:pt idx="6543">
                  <c:v>36542</c:v>
                </c:pt>
                <c:pt idx="6544">
                  <c:v>36539</c:v>
                </c:pt>
                <c:pt idx="6545">
                  <c:v>36538</c:v>
                </c:pt>
                <c:pt idx="6546">
                  <c:v>36537</c:v>
                </c:pt>
                <c:pt idx="6547">
                  <c:v>36536</c:v>
                </c:pt>
                <c:pt idx="6548">
                  <c:v>36532</c:v>
                </c:pt>
                <c:pt idx="6549">
                  <c:v>36531</c:v>
                </c:pt>
                <c:pt idx="6550">
                  <c:v>36530</c:v>
                </c:pt>
                <c:pt idx="6551">
                  <c:v>36529</c:v>
                </c:pt>
                <c:pt idx="6552">
                  <c:v>36524</c:v>
                </c:pt>
                <c:pt idx="6553">
                  <c:v>36523</c:v>
                </c:pt>
                <c:pt idx="6554">
                  <c:v>36522</c:v>
                </c:pt>
                <c:pt idx="6555">
                  <c:v>36521</c:v>
                </c:pt>
                <c:pt idx="6556">
                  <c:v>36518</c:v>
                </c:pt>
                <c:pt idx="6557">
                  <c:v>36516</c:v>
                </c:pt>
                <c:pt idx="6558">
                  <c:v>36515</c:v>
                </c:pt>
                <c:pt idx="6559">
                  <c:v>36514</c:v>
                </c:pt>
                <c:pt idx="6560">
                  <c:v>36511</c:v>
                </c:pt>
                <c:pt idx="6561">
                  <c:v>36510</c:v>
                </c:pt>
                <c:pt idx="6562">
                  <c:v>36509</c:v>
                </c:pt>
                <c:pt idx="6563">
                  <c:v>36508</c:v>
                </c:pt>
                <c:pt idx="6564">
                  <c:v>36507</c:v>
                </c:pt>
                <c:pt idx="6565">
                  <c:v>36504</c:v>
                </c:pt>
                <c:pt idx="6566">
                  <c:v>36503</c:v>
                </c:pt>
                <c:pt idx="6567">
                  <c:v>36502</c:v>
                </c:pt>
                <c:pt idx="6568">
                  <c:v>36501</c:v>
                </c:pt>
                <c:pt idx="6569">
                  <c:v>36500</c:v>
                </c:pt>
                <c:pt idx="6570">
                  <c:v>36497</c:v>
                </c:pt>
                <c:pt idx="6571">
                  <c:v>36496</c:v>
                </c:pt>
                <c:pt idx="6572">
                  <c:v>36495</c:v>
                </c:pt>
                <c:pt idx="6573">
                  <c:v>36494</c:v>
                </c:pt>
                <c:pt idx="6574">
                  <c:v>36493</c:v>
                </c:pt>
                <c:pt idx="6575">
                  <c:v>36490</c:v>
                </c:pt>
                <c:pt idx="6576">
                  <c:v>36489</c:v>
                </c:pt>
                <c:pt idx="6577">
                  <c:v>36488</c:v>
                </c:pt>
                <c:pt idx="6578">
                  <c:v>36486</c:v>
                </c:pt>
                <c:pt idx="6579">
                  <c:v>36483</c:v>
                </c:pt>
                <c:pt idx="6580">
                  <c:v>36482</c:v>
                </c:pt>
                <c:pt idx="6581">
                  <c:v>36481</c:v>
                </c:pt>
                <c:pt idx="6582">
                  <c:v>36480</c:v>
                </c:pt>
                <c:pt idx="6583">
                  <c:v>36479</c:v>
                </c:pt>
                <c:pt idx="6584">
                  <c:v>36476</c:v>
                </c:pt>
                <c:pt idx="6585">
                  <c:v>36475</c:v>
                </c:pt>
                <c:pt idx="6586">
                  <c:v>36474</c:v>
                </c:pt>
                <c:pt idx="6587">
                  <c:v>36473</c:v>
                </c:pt>
                <c:pt idx="6588">
                  <c:v>36472</c:v>
                </c:pt>
                <c:pt idx="6589">
                  <c:v>36469</c:v>
                </c:pt>
                <c:pt idx="6590">
                  <c:v>36468</c:v>
                </c:pt>
                <c:pt idx="6591">
                  <c:v>36466</c:v>
                </c:pt>
                <c:pt idx="6592">
                  <c:v>36465</c:v>
                </c:pt>
                <c:pt idx="6593">
                  <c:v>36462</c:v>
                </c:pt>
                <c:pt idx="6594">
                  <c:v>36461</c:v>
                </c:pt>
                <c:pt idx="6595">
                  <c:v>36460</c:v>
                </c:pt>
                <c:pt idx="6596">
                  <c:v>36459</c:v>
                </c:pt>
                <c:pt idx="6597">
                  <c:v>36458</c:v>
                </c:pt>
                <c:pt idx="6598">
                  <c:v>36455</c:v>
                </c:pt>
                <c:pt idx="6599">
                  <c:v>36454</c:v>
                </c:pt>
                <c:pt idx="6600">
                  <c:v>36453</c:v>
                </c:pt>
                <c:pt idx="6601">
                  <c:v>36452</c:v>
                </c:pt>
                <c:pt idx="6602">
                  <c:v>36451</c:v>
                </c:pt>
                <c:pt idx="6603">
                  <c:v>36448</c:v>
                </c:pt>
                <c:pt idx="6604">
                  <c:v>36447</c:v>
                </c:pt>
                <c:pt idx="6605">
                  <c:v>36446</c:v>
                </c:pt>
                <c:pt idx="6606">
                  <c:v>36445</c:v>
                </c:pt>
                <c:pt idx="6607">
                  <c:v>36441</c:v>
                </c:pt>
                <c:pt idx="6608">
                  <c:v>36440</c:v>
                </c:pt>
                <c:pt idx="6609">
                  <c:v>36439</c:v>
                </c:pt>
                <c:pt idx="6610">
                  <c:v>36438</c:v>
                </c:pt>
                <c:pt idx="6611">
                  <c:v>36437</c:v>
                </c:pt>
                <c:pt idx="6612">
                  <c:v>36434</c:v>
                </c:pt>
                <c:pt idx="6613">
                  <c:v>36433</c:v>
                </c:pt>
                <c:pt idx="6614">
                  <c:v>36432</c:v>
                </c:pt>
                <c:pt idx="6615">
                  <c:v>36431</c:v>
                </c:pt>
                <c:pt idx="6616">
                  <c:v>36430</c:v>
                </c:pt>
                <c:pt idx="6617">
                  <c:v>36427</c:v>
                </c:pt>
                <c:pt idx="6618">
                  <c:v>36425</c:v>
                </c:pt>
                <c:pt idx="6619">
                  <c:v>36424</c:v>
                </c:pt>
                <c:pt idx="6620">
                  <c:v>36423</c:v>
                </c:pt>
                <c:pt idx="6621">
                  <c:v>36420</c:v>
                </c:pt>
                <c:pt idx="6622">
                  <c:v>36419</c:v>
                </c:pt>
                <c:pt idx="6623">
                  <c:v>36417</c:v>
                </c:pt>
                <c:pt idx="6624">
                  <c:v>36416</c:v>
                </c:pt>
                <c:pt idx="6625">
                  <c:v>36413</c:v>
                </c:pt>
                <c:pt idx="6626">
                  <c:v>36412</c:v>
                </c:pt>
                <c:pt idx="6627">
                  <c:v>36411</c:v>
                </c:pt>
                <c:pt idx="6628">
                  <c:v>36410</c:v>
                </c:pt>
                <c:pt idx="6629">
                  <c:v>36409</c:v>
                </c:pt>
                <c:pt idx="6630">
                  <c:v>36406</c:v>
                </c:pt>
                <c:pt idx="6631">
                  <c:v>36405</c:v>
                </c:pt>
                <c:pt idx="6632">
                  <c:v>36404</c:v>
                </c:pt>
                <c:pt idx="6633">
                  <c:v>36403</c:v>
                </c:pt>
                <c:pt idx="6634">
                  <c:v>36402</c:v>
                </c:pt>
                <c:pt idx="6635">
                  <c:v>36399</c:v>
                </c:pt>
                <c:pt idx="6636">
                  <c:v>36398</c:v>
                </c:pt>
                <c:pt idx="6637">
                  <c:v>36397</c:v>
                </c:pt>
                <c:pt idx="6638">
                  <c:v>36396</c:v>
                </c:pt>
                <c:pt idx="6639">
                  <c:v>36395</c:v>
                </c:pt>
                <c:pt idx="6640">
                  <c:v>36392</c:v>
                </c:pt>
                <c:pt idx="6641">
                  <c:v>36391</c:v>
                </c:pt>
                <c:pt idx="6642">
                  <c:v>36390</c:v>
                </c:pt>
                <c:pt idx="6643">
                  <c:v>36389</c:v>
                </c:pt>
                <c:pt idx="6644">
                  <c:v>36388</c:v>
                </c:pt>
                <c:pt idx="6645">
                  <c:v>36385</c:v>
                </c:pt>
                <c:pt idx="6646">
                  <c:v>36384</c:v>
                </c:pt>
                <c:pt idx="6647">
                  <c:v>36383</c:v>
                </c:pt>
                <c:pt idx="6648">
                  <c:v>36382</c:v>
                </c:pt>
                <c:pt idx="6649">
                  <c:v>36381</c:v>
                </c:pt>
                <c:pt idx="6650">
                  <c:v>36378</c:v>
                </c:pt>
                <c:pt idx="6651">
                  <c:v>36377</c:v>
                </c:pt>
                <c:pt idx="6652">
                  <c:v>36376</c:v>
                </c:pt>
                <c:pt idx="6653">
                  <c:v>36375</c:v>
                </c:pt>
                <c:pt idx="6654">
                  <c:v>36374</c:v>
                </c:pt>
                <c:pt idx="6655">
                  <c:v>36371</c:v>
                </c:pt>
                <c:pt idx="6656">
                  <c:v>36370</c:v>
                </c:pt>
                <c:pt idx="6657">
                  <c:v>36369</c:v>
                </c:pt>
                <c:pt idx="6658">
                  <c:v>36368</c:v>
                </c:pt>
                <c:pt idx="6659">
                  <c:v>36367</c:v>
                </c:pt>
                <c:pt idx="6660">
                  <c:v>36364</c:v>
                </c:pt>
                <c:pt idx="6661">
                  <c:v>36363</c:v>
                </c:pt>
                <c:pt idx="6662">
                  <c:v>36362</c:v>
                </c:pt>
                <c:pt idx="6663">
                  <c:v>36360</c:v>
                </c:pt>
                <c:pt idx="6664">
                  <c:v>36357</c:v>
                </c:pt>
                <c:pt idx="6665">
                  <c:v>36356</c:v>
                </c:pt>
                <c:pt idx="6666">
                  <c:v>36355</c:v>
                </c:pt>
                <c:pt idx="6667">
                  <c:v>36354</c:v>
                </c:pt>
                <c:pt idx="6668">
                  <c:v>36353</c:v>
                </c:pt>
                <c:pt idx="6669">
                  <c:v>36350</c:v>
                </c:pt>
                <c:pt idx="6670">
                  <c:v>36349</c:v>
                </c:pt>
                <c:pt idx="6671">
                  <c:v>36348</c:v>
                </c:pt>
                <c:pt idx="6672">
                  <c:v>36347</c:v>
                </c:pt>
                <c:pt idx="6673">
                  <c:v>36346</c:v>
                </c:pt>
                <c:pt idx="6674">
                  <c:v>36343</c:v>
                </c:pt>
                <c:pt idx="6675">
                  <c:v>36342</c:v>
                </c:pt>
                <c:pt idx="6676">
                  <c:v>36341</c:v>
                </c:pt>
                <c:pt idx="6677">
                  <c:v>36340</c:v>
                </c:pt>
                <c:pt idx="6678">
                  <c:v>36339</c:v>
                </c:pt>
                <c:pt idx="6679">
                  <c:v>36336</c:v>
                </c:pt>
                <c:pt idx="6680">
                  <c:v>36335</c:v>
                </c:pt>
                <c:pt idx="6681">
                  <c:v>36334</c:v>
                </c:pt>
                <c:pt idx="6682">
                  <c:v>36333</c:v>
                </c:pt>
                <c:pt idx="6683">
                  <c:v>36332</c:v>
                </c:pt>
                <c:pt idx="6684">
                  <c:v>36329</c:v>
                </c:pt>
                <c:pt idx="6685">
                  <c:v>36328</c:v>
                </c:pt>
                <c:pt idx="6686">
                  <c:v>36327</c:v>
                </c:pt>
                <c:pt idx="6687">
                  <c:v>36326</c:v>
                </c:pt>
                <c:pt idx="6688">
                  <c:v>36325</c:v>
                </c:pt>
                <c:pt idx="6689">
                  <c:v>36322</c:v>
                </c:pt>
                <c:pt idx="6690">
                  <c:v>36321</c:v>
                </c:pt>
                <c:pt idx="6691">
                  <c:v>36320</c:v>
                </c:pt>
                <c:pt idx="6692">
                  <c:v>36319</c:v>
                </c:pt>
                <c:pt idx="6693">
                  <c:v>36318</c:v>
                </c:pt>
                <c:pt idx="6694">
                  <c:v>36315</c:v>
                </c:pt>
                <c:pt idx="6695">
                  <c:v>36314</c:v>
                </c:pt>
                <c:pt idx="6696">
                  <c:v>36313</c:v>
                </c:pt>
                <c:pt idx="6697">
                  <c:v>36312</c:v>
                </c:pt>
                <c:pt idx="6698">
                  <c:v>36311</c:v>
                </c:pt>
                <c:pt idx="6699">
                  <c:v>36308</c:v>
                </c:pt>
                <c:pt idx="6700">
                  <c:v>36307</c:v>
                </c:pt>
                <c:pt idx="6701">
                  <c:v>36306</c:v>
                </c:pt>
                <c:pt idx="6702">
                  <c:v>36305</c:v>
                </c:pt>
                <c:pt idx="6703">
                  <c:v>36304</c:v>
                </c:pt>
                <c:pt idx="6704">
                  <c:v>36301</c:v>
                </c:pt>
                <c:pt idx="6705">
                  <c:v>36300</c:v>
                </c:pt>
                <c:pt idx="6706">
                  <c:v>36299</c:v>
                </c:pt>
                <c:pt idx="6707">
                  <c:v>36298</c:v>
                </c:pt>
                <c:pt idx="6708">
                  <c:v>36297</c:v>
                </c:pt>
                <c:pt idx="6709">
                  <c:v>36294</c:v>
                </c:pt>
                <c:pt idx="6710">
                  <c:v>36293</c:v>
                </c:pt>
                <c:pt idx="6711">
                  <c:v>36292</c:v>
                </c:pt>
                <c:pt idx="6712">
                  <c:v>36291</c:v>
                </c:pt>
                <c:pt idx="6713">
                  <c:v>36290</c:v>
                </c:pt>
                <c:pt idx="6714">
                  <c:v>36287</c:v>
                </c:pt>
                <c:pt idx="6715">
                  <c:v>36286</c:v>
                </c:pt>
                <c:pt idx="6716">
                  <c:v>36280</c:v>
                </c:pt>
                <c:pt idx="6717">
                  <c:v>36278</c:v>
                </c:pt>
                <c:pt idx="6718">
                  <c:v>36277</c:v>
                </c:pt>
                <c:pt idx="6719">
                  <c:v>36276</c:v>
                </c:pt>
                <c:pt idx="6720">
                  <c:v>36273</c:v>
                </c:pt>
                <c:pt idx="6721">
                  <c:v>36272</c:v>
                </c:pt>
                <c:pt idx="6722">
                  <c:v>36271</c:v>
                </c:pt>
                <c:pt idx="6723">
                  <c:v>36270</c:v>
                </c:pt>
                <c:pt idx="6724">
                  <c:v>36269</c:v>
                </c:pt>
                <c:pt idx="6725">
                  <c:v>36266</c:v>
                </c:pt>
                <c:pt idx="6726">
                  <c:v>36265</c:v>
                </c:pt>
                <c:pt idx="6727">
                  <c:v>36264</c:v>
                </c:pt>
                <c:pt idx="6728">
                  <c:v>36263</c:v>
                </c:pt>
                <c:pt idx="6729">
                  <c:v>36262</c:v>
                </c:pt>
                <c:pt idx="6730">
                  <c:v>36259</c:v>
                </c:pt>
                <c:pt idx="6731">
                  <c:v>36258</c:v>
                </c:pt>
                <c:pt idx="6732">
                  <c:v>36257</c:v>
                </c:pt>
                <c:pt idx="6733">
                  <c:v>36256</c:v>
                </c:pt>
                <c:pt idx="6734">
                  <c:v>36255</c:v>
                </c:pt>
                <c:pt idx="6735">
                  <c:v>36252</c:v>
                </c:pt>
                <c:pt idx="6736">
                  <c:v>36251</c:v>
                </c:pt>
                <c:pt idx="6737">
                  <c:v>36250</c:v>
                </c:pt>
                <c:pt idx="6738">
                  <c:v>36249</c:v>
                </c:pt>
                <c:pt idx="6739">
                  <c:v>36248</c:v>
                </c:pt>
                <c:pt idx="6740">
                  <c:v>36245</c:v>
                </c:pt>
                <c:pt idx="6741">
                  <c:v>36244</c:v>
                </c:pt>
                <c:pt idx="6742">
                  <c:v>36243</c:v>
                </c:pt>
                <c:pt idx="6743">
                  <c:v>36242</c:v>
                </c:pt>
                <c:pt idx="6744">
                  <c:v>36238</c:v>
                </c:pt>
                <c:pt idx="6745">
                  <c:v>36237</c:v>
                </c:pt>
                <c:pt idx="6746">
                  <c:v>36236</c:v>
                </c:pt>
                <c:pt idx="6747">
                  <c:v>36235</c:v>
                </c:pt>
                <c:pt idx="6748">
                  <c:v>36234</c:v>
                </c:pt>
                <c:pt idx="6749">
                  <c:v>36231</c:v>
                </c:pt>
                <c:pt idx="6750">
                  <c:v>36230</c:v>
                </c:pt>
                <c:pt idx="6751">
                  <c:v>36229</c:v>
                </c:pt>
                <c:pt idx="6752">
                  <c:v>36228</c:v>
                </c:pt>
                <c:pt idx="6753">
                  <c:v>36227</c:v>
                </c:pt>
                <c:pt idx="6754">
                  <c:v>36224</c:v>
                </c:pt>
                <c:pt idx="6755">
                  <c:v>36223</c:v>
                </c:pt>
                <c:pt idx="6756">
                  <c:v>36222</c:v>
                </c:pt>
                <c:pt idx="6757">
                  <c:v>36221</c:v>
                </c:pt>
                <c:pt idx="6758">
                  <c:v>36220</c:v>
                </c:pt>
                <c:pt idx="6759">
                  <c:v>36217</c:v>
                </c:pt>
                <c:pt idx="6760">
                  <c:v>36216</c:v>
                </c:pt>
                <c:pt idx="6761">
                  <c:v>36215</c:v>
                </c:pt>
                <c:pt idx="6762">
                  <c:v>36214</c:v>
                </c:pt>
                <c:pt idx="6763">
                  <c:v>36213</c:v>
                </c:pt>
                <c:pt idx="6764">
                  <c:v>36210</c:v>
                </c:pt>
                <c:pt idx="6765">
                  <c:v>36209</c:v>
                </c:pt>
                <c:pt idx="6766">
                  <c:v>36208</c:v>
                </c:pt>
                <c:pt idx="6767">
                  <c:v>36207</c:v>
                </c:pt>
                <c:pt idx="6768">
                  <c:v>36206</c:v>
                </c:pt>
                <c:pt idx="6769">
                  <c:v>36203</c:v>
                </c:pt>
                <c:pt idx="6770">
                  <c:v>36201</c:v>
                </c:pt>
                <c:pt idx="6771">
                  <c:v>36200</c:v>
                </c:pt>
                <c:pt idx="6772">
                  <c:v>36199</c:v>
                </c:pt>
                <c:pt idx="6773">
                  <c:v>36196</c:v>
                </c:pt>
                <c:pt idx="6774">
                  <c:v>36195</c:v>
                </c:pt>
                <c:pt idx="6775">
                  <c:v>36194</c:v>
                </c:pt>
                <c:pt idx="6776">
                  <c:v>36193</c:v>
                </c:pt>
                <c:pt idx="6777">
                  <c:v>36192</c:v>
                </c:pt>
                <c:pt idx="6778">
                  <c:v>36189</c:v>
                </c:pt>
                <c:pt idx="6779">
                  <c:v>36188</c:v>
                </c:pt>
                <c:pt idx="6780">
                  <c:v>36187</c:v>
                </c:pt>
                <c:pt idx="6781">
                  <c:v>36186</c:v>
                </c:pt>
                <c:pt idx="6782">
                  <c:v>36185</c:v>
                </c:pt>
                <c:pt idx="6783">
                  <c:v>36182</c:v>
                </c:pt>
                <c:pt idx="6784">
                  <c:v>36181</c:v>
                </c:pt>
                <c:pt idx="6785">
                  <c:v>36180</c:v>
                </c:pt>
                <c:pt idx="6786">
                  <c:v>36179</c:v>
                </c:pt>
                <c:pt idx="6787">
                  <c:v>36178</c:v>
                </c:pt>
                <c:pt idx="6788">
                  <c:v>36174</c:v>
                </c:pt>
                <c:pt idx="6789">
                  <c:v>36173</c:v>
                </c:pt>
                <c:pt idx="6790">
                  <c:v>36172</c:v>
                </c:pt>
                <c:pt idx="6791">
                  <c:v>36171</c:v>
                </c:pt>
                <c:pt idx="6792">
                  <c:v>36168</c:v>
                </c:pt>
                <c:pt idx="6793">
                  <c:v>36167</c:v>
                </c:pt>
                <c:pt idx="6794">
                  <c:v>36166</c:v>
                </c:pt>
                <c:pt idx="6795">
                  <c:v>36165</c:v>
                </c:pt>
                <c:pt idx="6796">
                  <c:v>36164</c:v>
                </c:pt>
                <c:pt idx="6797">
                  <c:v>36159</c:v>
                </c:pt>
                <c:pt idx="6798">
                  <c:v>36158</c:v>
                </c:pt>
                <c:pt idx="6799">
                  <c:v>36157</c:v>
                </c:pt>
                <c:pt idx="6800">
                  <c:v>36154</c:v>
                </c:pt>
                <c:pt idx="6801">
                  <c:v>36153</c:v>
                </c:pt>
                <c:pt idx="6802">
                  <c:v>36151</c:v>
                </c:pt>
                <c:pt idx="6803">
                  <c:v>36150</c:v>
                </c:pt>
                <c:pt idx="6804">
                  <c:v>36147</c:v>
                </c:pt>
                <c:pt idx="6805">
                  <c:v>36146</c:v>
                </c:pt>
                <c:pt idx="6806">
                  <c:v>36145</c:v>
                </c:pt>
                <c:pt idx="6807">
                  <c:v>36144</c:v>
                </c:pt>
                <c:pt idx="6808">
                  <c:v>36143</c:v>
                </c:pt>
                <c:pt idx="6809">
                  <c:v>36140</c:v>
                </c:pt>
                <c:pt idx="6810">
                  <c:v>36139</c:v>
                </c:pt>
                <c:pt idx="6811">
                  <c:v>36138</c:v>
                </c:pt>
                <c:pt idx="6812">
                  <c:v>36137</c:v>
                </c:pt>
                <c:pt idx="6813">
                  <c:v>36136</c:v>
                </c:pt>
                <c:pt idx="6814">
                  <c:v>36133</c:v>
                </c:pt>
                <c:pt idx="6815">
                  <c:v>36132</c:v>
                </c:pt>
                <c:pt idx="6816">
                  <c:v>36131</c:v>
                </c:pt>
                <c:pt idx="6817">
                  <c:v>36130</c:v>
                </c:pt>
                <c:pt idx="6818">
                  <c:v>36129</c:v>
                </c:pt>
                <c:pt idx="6819">
                  <c:v>36126</c:v>
                </c:pt>
                <c:pt idx="6820">
                  <c:v>36125</c:v>
                </c:pt>
                <c:pt idx="6821">
                  <c:v>36124</c:v>
                </c:pt>
                <c:pt idx="6822">
                  <c:v>36123</c:v>
                </c:pt>
                <c:pt idx="6823">
                  <c:v>36119</c:v>
                </c:pt>
                <c:pt idx="6824">
                  <c:v>36118</c:v>
                </c:pt>
                <c:pt idx="6825">
                  <c:v>36117</c:v>
                </c:pt>
                <c:pt idx="6826">
                  <c:v>36116</c:v>
                </c:pt>
                <c:pt idx="6827">
                  <c:v>36115</c:v>
                </c:pt>
                <c:pt idx="6828">
                  <c:v>36112</c:v>
                </c:pt>
                <c:pt idx="6829">
                  <c:v>36111</c:v>
                </c:pt>
                <c:pt idx="6830">
                  <c:v>36110</c:v>
                </c:pt>
                <c:pt idx="6831">
                  <c:v>36109</c:v>
                </c:pt>
                <c:pt idx="6832">
                  <c:v>36108</c:v>
                </c:pt>
                <c:pt idx="6833">
                  <c:v>36105</c:v>
                </c:pt>
                <c:pt idx="6834">
                  <c:v>36104</c:v>
                </c:pt>
                <c:pt idx="6835">
                  <c:v>36103</c:v>
                </c:pt>
                <c:pt idx="6836">
                  <c:v>36101</c:v>
                </c:pt>
                <c:pt idx="6837">
                  <c:v>36098</c:v>
                </c:pt>
                <c:pt idx="6838">
                  <c:v>36097</c:v>
                </c:pt>
                <c:pt idx="6839">
                  <c:v>36096</c:v>
                </c:pt>
                <c:pt idx="6840">
                  <c:v>36095</c:v>
                </c:pt>
                <c:pt idx="6841">
                  <c:v>36094</c:v>
                </c:pt>
                <c:pt idx="6842">
                  <c:v>36091</c:v>
                </c:pt>
                <c:pt idx="6843">
                  <c:v>36090</c:v>
                </c:pt>
                <c:pt idx="6844">
                  <c:v>36089</c:v>
                </c:pt>
                <c:pt idx="6845">
                  <c:v>36088</c:v>
                </c:pt>
                <c:pt idx="6846">
                  <c:v>36087</c:v>
                </c:pt>
                <c:pt idx="6847">
                  <c:v>36084</c:v>
                </c:pt>
                <c:pt idx="6848">
                  <c:v>36083</c:v>
                </c:pt>
                <c:pt idx="6849">
                  <c:v>36082</c:v>
                </c:pt>
                <c:pt idx="6850">
                  <c:v>36081</c:v>
                </c:pt>
                <c:pt idx="6851">
                  <c:v>36080</c:v>
                </c:pt>
                <c:pt idx="6852">
                  <c:v>36077</c:v>
                </c:pt>
                <c:pt idx="6853">
                  <c:v>36076</c:v>
                </c:pt>
                <c:pt idx="6854">
                  <c:v>36075</c:v>
                </c:pt>
                <c:pt idx="6855">
                  <c:v>36074</c:v>
                </c:pt>
                <c:pt idx="6856">
                  <c:v>36073</c:v>
                </c:pt>
                <c:pt idx="6857">
                  <c:v>36070</c:v>
                </c:pt>
                <c:pt idx="6858">
                  <c:v>36069</c:v>
                </c:pt>
                <c:pt idx="6859">
                  <c:v>36068</c:v>
                </c:pt>
                <c:pt idx="6860">
                  <c:v>36067</c:v>
                </c:pt>
                <c:pt idx="6861">
                  <c:v>36066</c:v>
                </c:pt>
                <c:pt idx="6862">
                  <c:v>36063</c:v>
                </c:pt>
                <c:pt idx="6863">
                  <c:v>36062</c:v>
                </c:pt>
                <c:pt idx="6864">
                  <c:v>36060</c:v>
                </c:pt>
                <c:pt idx="6865">
                  <c:v>36059</c:v>
                </c:pt>
                <c:pt idx="6866">
                  <c:v>36056</c:v>
                </c:pt>
                <c:pt idx="6867">
                  <c:v>36055</c:v>
                </c:pt>
                <c:pt idx="6868">
                  <c:v>36054</c:v>
                </c:pt>
                <c:pt idx="6869">
                  <c:v>36052</c:v>
                </c:pt>
                <c:pt idx="6870">
                  <c:v>36049</c:v>
                </c:pt>
                <c:pt idx="6871">
                  <c:v>36048</c:v>
                </c:pt>
                <c:pt idx="6872">
                  <c:v>36047</c:v>
                </c:pt>
                <c:pt idx="6873">
                  <c:v>36046</c:v>
                </c:pt>
                <c:pt idx="6874">
                  <c:v>36045</c:v>
                </c:pt>
                <c:pt idx="6875">
                  <c:v>36042</c:v>
                </c:pt>
                <c:pt idx="6876">
                  <c:v>36041</c:v>
                </c:pt>
                <c:pt idx="6877">
                  <c:v>36040</c:v>
                </c:pt>
                <c:pt idx="6878">
                  <c:v>36039</c:v>
                </c:pt>
                <c:pt idx="6879">
                  <c:v>36038</c:v>
                </c:pt>
                <c:pt idx="6880">
                  <c:v>36035</c:v>
                </c:pt>
                <c:pt idx="6881">
                  <c:v>36034</c:v>
                </c:pt>
                <c:pt idx="6882">
                  <c:v>36033</c:v>
                </c:pt>
                <c:pt idx="6883">
                  <c:v>36032</c:v>
                </c:pt>
                <c:pt idx="6884">
                  <c:v>36031</c:v>
                </c:pt>
                <c:pt idx="6885">
                  <c:v>36028</c:v>
                </c:pt>
                <c:pt idx="6886">
                  <c:v>36027</c:v>
                </c:pt>
                <c:pt idx="6887">
                  <c:v>36026</c:v>
                </c:pt>
                <c:pt idx="6888">
                  <c:v>36025</c:v>
                </c:pt>
                <c:pt idx="6889">
                  <c:v>36024</c:v>
                </c:pt>
                <c:pt idx="6890">
                  <c:v>36021</c:v>
                </c:pt>
                <c:pt idx="6891">
                  <c:v>36020</c:v>
                </c:pt>
                <c:pt idx="6892">
                  <c:v>36019</c:v>
                </c:pt>
                <c:pt idx="6893">
                  <c:v>36018</c:v>
                </c:pt>
                <c:pt idx="6894">
                  <c:v>36017</c:v>
                </c:pt>
                <c:pt idx="6895">
                  <c:v>36014</c:v>
                </c:pt>
                <c:pt idx="6896">
                  <c:v>36013</c:v>
                </c:pt>
                <c:pt idx="6897">
                  <c:v>36012</c:v>
                </c:pt>
                <c:pt idx="6898">
                  <c:v>36011</c:v>
                </c:pt>
                <c:pt idx="6899">
                  <c:v>36010</c:v>
                </c:pt>
                <c:pt idx="6900">
                  <c:v>36007</c:v>
                </c:pt>
                <c:pt idx="6901">
                  <c:v>36006</c:v>
                </c:pt>
                <c:pt idx="6902">
                  <c:v>36005</c:v>
                </c:pt>
                <c:pt idx="6903">
                  <c:v>36004</c:v>
                </c:pt>
                <c:pt idx="6904">
                  <c:v>36003</c:v>
                </c:pt>
                <c:pt idx="6905">
                  <c:v>36000</c:v>
                </c:pt>
                <c:pt idx="6906">
                  <c:v>35999</c:v>
                </c:pt>
                <c:pt idx="6907">
                  <c:v>35998</c:v>
                </c:pt>
                <c:pt idx="6908">
                  <c:v>35997</c:v>
                </c:pt>
                <c:pt idx="6909">
                  <c:v>35993</c:v>
                </c:pt>
                <c:pt idx="6910">
                  <c:v>35992</c:v>
                </c:pt>
                <c:pt idx="6911">
                  <c:v>35991</c:v>
                </c:pt>
                <c:pt idx="6912">
                  <c:v>35990</c:v>
                </c:pt>
                <c:pt idx="6913">
                  <c:v>35989</c:v>
                </c:pt>
                <c:pt idx="6914">
                  <c:v>35986</c:v>
                </c:pt>
                <c:pt idx="6915">
                  <c:v>35985</c:v>
                </c:pt>
                <c:pt idx="6916">
                  <c:v>35984</c:v>
                </c:pt>
                <c:pt idx="6917">
                  <c:v>35983</c:v>
                </c:pt>
                <c:pt idx="6918">
                  <c:v>35982</c:v>
                </c:pt>
                <c:pt idx="6919">
                  <c:v>35979</c:v>
                </c:pt>
                <c:pt idx="6920">
                  <c:v>35978</c:v>
                </c:pt>
                <c:pt idx="6921">
                  <c:v>35977</c:v>
                </c:pt>
                <c:pt idx="6922">
                  <c:v>35976</c:v>
                </c:pt>
                <c:pt idx="6923">
                  <c:v>35975</c:v>
                </c:pt>
                <c:pt idx="6924">
                  <c:v>35972</c:v>
                </c:pt>
                <c:pt idx="6925">
                  <c:v>35971</c:v>
                </c:pt>
                <c:pt idx="6926">
                  <c:v>35970</c:v>
                </c:pt>
                <c:pt idx="6927">
                  <c:v>35969</c:v>
                </c:pt>
                <c:pt idx="6928">
                  <c:v>35968</c:v>
                </c:pt>
                <c:pt idx="6929">
                  <c:v>35965</c:v>
                </c:pt>
                <c:pt idx="6930">
                  <c:v>35964</c:v>
                </c:pt>
                <c:pt idx="6931">
                  <c:v>35963</c:v>
                </c:pt>
                <c:pt idx="6932">
                  <c:v>35962</c:v>
                </c:pt>
                <c:pt idx="6933">
                  <c:v>35961</c:v>
                </c:pt>
                <c:pt idx="6934">
                  <c:v>35958</c:v>
                </c:pt>
                <c:pt idx="6935">
                  <c:v>35957</c:v>
                </c:pt>
                <c:pt idx="6936">
                  <c:v>35956</c:v>
                </c:pt>
                <c:pt idx="6937">
                  <c:v>35955</c:v>
                </c:pt>
                <c:pt idx="6938">
                  <c:v>35954</c:v>
                </c:pt>
                <c:pt idx="6939">
                  <c:v>35951</c:v>
                </c:pt>
                <c:pt idx="6940">
                  <c:v>35950</c:v>
                </c:pt>
                <c:pt idx="6941">
                  <c:v>35949</c:v>
                </c:pt>
                <c:pt idx="6942">
                  <c:v>35948</c:v>
                </c:pt>
                <c:pt idx="6943">
                  <c:v>35947</c:v>
                </c:pt>
                <c:pt idx="6944">
                  <c:v>35944</c:v>
                </c:pt>
                <c:pt idx="6945">
                  <c:v>35943</c:v>
                </c:pt>
                <c:pt idx="6946">
                  <c:v>35942</c:v>
                </c:pt>
                <c:pt idx="6947">
                  <c:v>35941</c:v>
                </c:pt>
                <c:pt idx="6948">
                  <c:v>35940</c:v>
                </c:pt>
                <c:pt idx="6949">
                  <c:v>35937</c:v>
                </c:pt>
                <c:pt idx="6950">
                  <c:v>35936</c:v>
                </c:pt>
                <c:pt idx="6951">
                  <c:v>35935</c:v>
                </c:pt>
                <c:pt idx="6952">
                  <c:v>35934</c:v>
                </c:pt>
                <c:pt idx="6953">
                  <c:v>35933</c:v>
                </c:pt>
                <c:pt idx="6954">
                  <c:v>35930</c:v>
                </c:pt>
                <c:pt idx="6955">
                  <c:v>35929</c:v>
                </c:pt>
                <c:pt idx="6956">
                  <c:v>35928</c:v>
                </c:pt>
                <c:pt idx="6957">
                  <c:v>35927</c:v>
                </c:pt>
                <c:pt idx="6958">
                  <c:v>35926</c:v>
                </c:pt>
                <c:pt idx="6959">
                  <c:v>35923</c:v>
                </c:pt>
                <c:pt idx="6960">
                  <c:v>35922</c:v>
                </c:pt>
                <c:pt idx="6961">
                  <c:v>35921</c:v>
                </c:pt>
                <c:pt idx="6962">
                  <c:v>35916</c:v>
                </c:pt>
                <c:pt idx="6963">
                  <c:v>35915</c:v>
                </c:pt>
                <c:pt idx="6964">
                  <c:v>35913</c:v>
                </c:pt>
                <c:pt idx="6965">
                  <c:v>35912</c:v>
                </c:pt>
                <c:pt idx="6966">
                  <c:v>35909</c:v>
                </c:pt>
                <c:pt idx="6967">
                  <c:v>35908</c:v>
                </c:pt>
                <c:pt idx="6968">
                  <c:v>35907</c:v>
                </c:pt>
                <c:pt idx="6969">
                  <c:v>35906</c:v>
                </c:pt>
                <c:pt idx="6970">
                  <c:v>35905</c:v>
                </c:pt>
                <c:pt idx="6971">
                  <c:v>35902</c:v>
                </c:pt>
                <c:pt idx="6972">
                  <c:v>35901</c:v>
                </c:pt>
                <c:pt idx="6973">
                  <c:v>35900</c:v>
                </c:pt>
                <c:pt idx="6974">
                  <c:v>35899</c:v>
                </c:pt>
                <c:pt idx="6975">
                  <c:v>35898</c:v>
                </c:pt>
                <c:pt idx="6976">
                  <c:v>35895</c:v>
                </c:pt>
                <c:pt idx="6977">
                  <c:v>35894</c:v>
                </c:pt>
                <c:pt idx="6978">
                  <c:v>35893</c:v>
                </c:pt>
                <c:pt idx="6979">
                  <c:v>35892</c:v>
                </c:pt>
                <c:pt idx="6980">
                  <c:v>35891</c:v>
                </c:pt>
                <c:pt idx="6981">
                  <c:v>35888</c:v>
                </c:pt>
                <c:pt idx="6982">
                  <c:v>35887</c:v>
                </c:pt>
                <c:pt idx="6983">
                  <c:v>35886</c:v>
                </c:pt>
                <c:pt idx="6984">
                  <c:v>35885</c:v>
                </c:pt>
                <c:pt idx="6985">
                  <c:v>35884</c:v>
                </c:pt>
                <c:pt idx="6986">
                  <c:v>35881</c:v>
                </c:pt>
                <c:pt idx="6987">
                  <c:v>35880</c:v>
                </c:pt>
                <c:pt idx="6988">
                  <c:v>35879</c:v>
                </c:pt>
                <c:pt idx="6989">
                  <c:v>35878</c:v>
                </c:pt>
                <c:pt idx="6990">
                  <c:v>35877</c:v>
                </c:pt>
                <c:pt idx="6991">
                  <c:v>35874</c:v>
                </c:pt>
                <c:pt idx="6992">
                  <c:v>35873</c:v>
                </c:pt>
                <c:pt idx="6993">
                  <c:v>35872</c:v>
                </c:pt>
                <c:pt idx="6994">
                  <c:v>35871</c:v>
                </c:pt>
                <c:pt idx="6995">
                  <c:v>35870</c:v>
                </c:pt>
                <c:pt idx="6996">
                  <c:v>35867</c:v>
                </c:pt>
                <c:pt idx="6997">
                  <c:v>35866</c:v>
                </c:pt>
                <c:pt idx="6998">
                  <c:v>35865</c:v>
                </c:pt>
                <c:pt idx="6999">
                  <c:v>35864</c:v>
                </c:pt>
                <c:pt idx="7000">
                  <c:v>35863</c:v>
                </c:pt>
                <c:pt idx="7001">
                  <c:v>35860</c:v>
                </c:pt>
                <c:pt idx="7002">
                  <c:v>35859</c:v>
                </c:pt>
                <c:pt idx="7003">
                  <c:v>35858</c:v>
                </c:pt>
                <c:pt idx="7004">
                  <c:v>35857</c:v>
                </c:pt>
                <c:pt idx="7005">
                  <c:v>35856</c:v>
                </c:pt>
                <c:pt idx="7006">
                  <c:v>35853</c:v>
                </c:pt>
                <c:pt idx="7007">
                  <c:v>35852</c:v>
                </c:pt>
                <c:pt idx="7008">
                  <c:v>35851</c:v>
                </c:pt>
                <c:pt idx="7009">
                  <c:v>35850</c:v>
                </c:pt>
                <c:pt idx="7010">
                  <c:v>35849</c:v>
                </c:pt>
                <c:pt idx="7011">
                  <c:v>35846</c:v>
                </c:pt>
                <c:pt idx="7012">
                  <c:v>35845</c:v>
                </c:pt>
                <c:pt idx="7013">
                  <c:v>35844</c:v>
                </c:pt>
                <c:pt idx="7014">
                  <c:v>35843</c:v>
                </c:pt>
                <c:pt idx="7015">
                  <c:v>35842</c:v>
                </c:pt>
                <c:pt idx="7016">
                  <c:v>35839</c:v>
                </c:pt>
                <c:pt idx="7017">
                  <c:v>35838</c:v>
                </c:pt>
                <c:pt idx="7018">
                  <c:v>35836</c:v>
                </c:pt>
                <c:pt idx="7019">
                  <c:v>35835</c:v>
                </c:pt>
                <c:pt idx="7020">
                  <c:v>35832</c:v>
                </c:pt>
                <c:pt idx="7021">
                  <c:v>35831</c:v>
                </c:pt>
                <c:pt idx="7022">
                  <c:v>35830</c:v>
                </c:pt>
                <c:pt idx="7023">
                  <c:v>35829</c:v>
                </c:pt>
                <c:pt idx="7024">
                  <c:v>35828</c:v>
                </c:pt>
                <c:pt idx="7025">
                  <c:v>35825</c:v>
                </c:pt>
                <c:pt idx="7026">
                  <c:v>35824</c:v>
                </c:pt>
                <c:pt idx="7027">
                  <c:v>35823</c:v>
                </c:pt>
                <c:pt idx="7028">
                  <c:v>35822</c:v>
                </c:pt>
                <c:pt idx="7029">
                  <c:v>35821</c:v>
                </c:pt>
                <c:pt idx="7030">
                  <c:v>35818</c:v>
                </c:pt>
                <c:pt idx="7031">
                  <c:v>35817</c:v>
                </c:pt>
                <c:pt idx="7032">
                  <c:v>35816</c:v>
                </c:pt>
                <c:pt idx="7033">
                  <c:v>35815</c:v>
                </c:pt>
                <c:pt idx="7034">
                  <c:v>35814</c:v>
                </c:pt>
                <c:pt idx="7035">
                  <c:v>35811</c:v>
                </c:pt>
                <c:pt idx="7036">
                  <c:v>35809</c:v>
                </c:pt>
                <c:pt idx="7037">
                  <c:v>35808</c:v>
                </c:pt>
                <c:pt idx="7038">
                  <c:v>35807</c:v>
                </c:pt>
                <c:pt idx="7039">
                  <c:v>35804</c:v>
                </c:pt>
                <c:pt idx="7040">
                  <c:v>35803</c:v>
                </c:pt>
                <c:pt idx="7041">
                  <c:v>35802</c:v>
                </c:pt>
                <c:pt idx="7042">
                  <c:v>35801</c:v>
                </c:pt>
                <c:pt idx="7043">
                  <c:v>35800</c:v>
                </c:pt>
                <c:pt idx="7044">
                  <c:v>35794</c:v>
                </c:pt>
                <c:pt idx="7045">
                  <c:v>35793</c:v>
                </c:pt>
                <c:pt idx="7046">
                  <c:v>35790</c:v>
                </c:pt>
                <c:pt idx="7047">
                  <c:v>35789</c:v>
                </c:pt>
                <c:pt idx="7048">
                  <c:v>35788</c:v>
                </c:pt>
                <c:pt idx="7049">
                  <c:v>35786</c:v>
                </c:pt>
                <c:pt idx="7050">
                  <c:v>35783</c:v>
                </c:pt>
                <c:pt idx="7051">
                  <c:v>35782</c:v>
                </c:pt>
                <c:pt idx="7052">
                  <c:v>35781</c:v>
                </c:pt>
                <c:pt idx="7053">
                  <c:v>35780</c:v>
                </c:pt>
                <c:pt idx="7054">
                  <c:v>35779</c:v>
                </c:pt>
                <c:pt idx="7055">
                  <c:v>35776</c:v>
                </c:pt>
                <c:pt idx="7056">
                  <c:v>35775</c:v>
                </c:pt>
                <c:pt idx="7057">
                  <c:v>35774</c:v>
                </c:pt>
                <c:pt idx="7058">
                  <c:v>35773</c:v>
                </c:pt>
                <c:pt idx="7059">
                  <c:v>35772</c:v>
                </c:pt>
                <c:pt idx="7060">
                  <c:v>35769</c:v>
                </c:pt>
                <c:pt idx="7061">
                  <c:v>35768</c:v>
                </c:pt>
                <c:pt idx="7062">
                  <c:v>35767</c:v>
                </c:pt>
                <c:pt idx="7063">
                  <c:v>35766</c:v>
                </c:pt>
                <c:pt idx="7064">
                  <c:v>35765</c:v>
                </c:pt>
                <c:pt idx="7065">
                  <c:v>35762</c:v>
                </c:pt>
                <c:pt idx="7066">
                  <c:v>35761</c:v>
                </c:pt>
                <c:pt idx="7067">
                  <c:v>35760</c:v>
                </c:pt>
                <c:pt idx="7068">
                  <c:v>35759</c:v>
                </c:pt>
                <c:pt idx="7069">
                  <c:v>35755</c:v>
                </c:pt>
                <c:pt idx="7070">
                  <c:v>35754</c:v>
                </c:pt>
                <c:pt idx="7071">
                  <c:v>35753</c:v>
                </c:pt>
                <c:pt idx="7072">
                  <c:v>35752</c:v>
                </c:pt>
                <c:pt idx="7073">
                  <c:v>35751</c:v>
                </c:pt>
                <c:pt idx="7074">
                  <c:v>35748</c:v>
                </c:pt>
                <c:pt idx="7075">
                  <c:v>35747</c:v>
                </c:pt>
                <c:pt idx="7076">
                  <c:v>35746</c:v>
                </c:pt>
                <c:pt idx="7077">
                  <c:v>35745</c:v>
                </c:pt>
                <c:pt idx="7078">
                  <c:v>35744</c:v>
                </c:pt>
                <c:pt idx="7079">
                  <c:v>35741</c:v>
                </c:pt>
                <c:pt idx="7080">
                  <c:v>35740</c:v>
                </c:pt>
                <c:pt idx="7081">
                  <c:v>35739</c:v>
                </c:pt>
                <c:pt idx="7082">
                  <c:v>35738</c:v>
                </c:pt>
                <c:pt idx="7083">
                  <c:v>35734</c:v>
                </c:pt>
                <c:pt idx="7084">
                  <c:v>35733</c:v>
                </c:pt>
                <c:pt idx="7085">
                  <c:v>35732</c:v>
                </c:pt>
                <c:pt idx="7086">
                  <c:v>35731</c:v>
                </c:pt>
                <c:pt idx="7087">
                  <c:v>35730</c:v>
                </c:pt>
                <c:pt idx="7088">
                  <c:v>35727</c:v>
                </c:pt>
                <c:pt idx="7089">
                  <c:v>35726</c:v>
                </c:pt>
                <c:pt idx="7090">
                  <c:v>35725</c:v>
                </c:pt>
                <c:pt idx="7091">
                  <c:v>35724</c:v>
                </c:pt>
                <c:pt idx="7092">
                  <c:v>35723</c:v>
                </c:pt>
                <c:pt idx="7093">
                  <c:v>35720</c:v>
                </c:pt>
                <c:pt idx="7094">
                  <c:v>35719</c:v>
                </c:pt>
                <c:pt idx="7095">
                  <c:v>35718</c:v>
                </c:pt>
                <c:pt idx="7096">
                  <c:v>35717</c:v>
                </c:pt>
                <c:pt idx="7097">
                  <c:v>35716</c:v>
                </c:pt>
                <c:pt idx="7098">
                  <c:v>35712</c:v>
                </c:pt>
                <c:pt idx="7099">
                  <c:v>35711</c:v>
                </c:pt>
                <c:pt idx="7100">
                  <c:v>35710</c:v>
                </c:pt>
                <c:pt idx="7101">
                  <c:v>35709</c:v>
                </c:pt>
                <c:pt idx="7102">
                  <c:v>35706</c:v>
                </c:pt>
                <c:pt idx="7103">
                  <c:v>35705</c:v>
                </c:pt>
                <c:pt idx="7104">
                  <c:v>35704</c:v>
                </c:pt>
                <c:pt idx="7105">
                  <c:v>35703</c:v>
                </c:pt>
                <c:pt idx="7106">
                  <c:v>35702</c:v>
                </c:pt>
                <c:pt idx="7107">
                  <c:v>35699</c:v>
                </c:pt>
                <c:pt idx="7108">
                  <c:v>35698</c:v>
                </c:pt>
                <c:pt idx="7109">
                  <c:v>35697</c:v>
                </c:pt>
                <c:pt idx="7110">
                  <c:v>35695</c:v>
                </c:pt>
                <c:pt idx="7111">
                  <c:v>35692</c:v>
                </c:pt>
                <c:pt idx="7112">
                  <c:v>35691</c:v>
                </c:pt>
                <c:pt idx="7113">
                  <c:v>35690</c:v>
                </c:pt>
                <c:pt idx="7114">
                  <c:v>35689</c:v>
                </c:pt>
                <c:pt idx="7115">
                  <c:v>35685</c:v>
                </c:pt>
                <c:pt idx="7116">
                  <c:v>35684</c:v>
                </c:pt>
                <c:pt idx="7117">
                  <c:v>35683</c:v>
                </c:pt>
                <c:pt idx="7118">
                  <c:v>35682</c:v>
                </c:pt>
                <c:pt idx="7119">
                  <c:v>35681</c:v>
                </c:pt>
                <c:pt idx="7120">
                  <c:v>35678</c:v>
                </c:pt>
                <c:pt idx="7121">
                  <c:v>35677</c:v>
                </c:pt>
                <c:pt idx="7122">
                  <c:v>35676</c:v>
                </c:pt>
                <c:pt idx="7123">
                  <c:v>35675</c:v>
                </c:pt>
                <c:pt idx="7124">
                  <c:v>35674</c:v>
                </c:pt>
                <c:pt idx="7125">
                  <c:v>35671</c:v>
                </c:pt>
                <c:pt idx="7126">
                  <c:v>35670</c:v>
                </c:pt>
                <c:pt idx="7127">
                  <c:v>35669</c:v>
                </c:pt>
                <c:pt idx="7128">
                  <c:v>35668</c:v>
                </c:pt>
                <c:pt idx="7129">
                  <c:v>35667</c:v>
                </c:pt>
                <c:pt idx="7130">
                  <c:v>35664</c:v>
                </c:pt>
                <c:pt idx="7131">
                  <c:v>35663</c:v>
                </c:pt>
                <c:pt idx="7132">
                  <c:v>35662</c:v>
                </c:pt>
                <c:pt idx="7133">
                  <c:v>35661</c:v>
                </c:pt>
                <c:pt idx="7134">
                  <c:v>35660</c:v>
                </c:pt>
                <c:pt idx="7135">
                  <c:v>35657</c:v>
                </c:pt>
                <c:pt idx="7136">
                  <c:v>35656</c:v>
                </c:pt>
                <c:pt idx="7137">
                  <c:v>35655</c:v>
                </c:pt>
                <c:pt idx="7138">
                  <c:v>35654</c:v>
                </c:pt>
                <c:pt idx="7139">
                  <c:v>35653</c:v>
                </c:pt>
                <c:pt idx="7140">
                  <c:v>35650</c:v>
                </c:pt>
                <c:pt idx="7141">
                  <c:v>35649</c:v>
                </c:pt>
                <c:pt idx="7142">
                  <c:v>35648</c:v>
                </c:pt>
                <c:pt idx="7143">
                  <c:v>35647</c:v>
                </c:pt>
                <c:pt idx="7144">
                  <c:v>35646</c:v>
                </c:pt>
                <c:pt idx="7145">
                  <c:v>35643</c:v>
                </c:pt>
                <c:pt idx="7146">
                  <c:v>35642</c:v>
                </c:pt>
                <c:pt idx="7147">
                  <c:v>35641</c:v>
                </c:pt>
                <c:pt idx="7148">
                  <c:v>35640</c:v>
                </c:pt>
                <c:pt idx="7149">
                  <c:v>35639</c:v>
                </c:pt>
                <c:pt idx="7150">
                  <c:v>35636</c:v>
                </c:pt>
                <c:pt idx="7151">
                  <c:v>35635</c:v>
                </c:pt>
                <c:pt idx="7152">
                  <c:v>35634</c:v>
                </c:pt>
                <c:pt idx="7153">
                  <c:v>35633</c:v>
                </c:pt>
                <c:pt idx="7154">
                  <c:v>35629</c:v>
                </c:pt>
                <c:pt idx="7155">
                  <c:v>35628</c:v>
                </c:pt>
                <c:pt idx="7156">
                  <c:v>35627</c:v>
                </c:pt>
                <c:pt idx="7157">
                  <c:v>35626</c:v>
                </c:pt>
                <c:pt idx="7158">
                  <c:v>35625</c:v>
                </c:pt>
                <c:pt idx="7159">
                  <c:v>35622</c:v>
                </c:pt>
                <c:pt idx="7160">
                  <c:v>35621</c:v>
                </c:pt>
                <c:pt idx="7161">
                  <c:v>35620</c:v>
                </c:pt>
                <c:pt idx="7162">
                  <c:v>35619</c:v>
                </c:pt>
                <c:pt idx="7163">
                  <c:v>35618</c:v>
                </c:pt>
                <c:pt idx="7164">
                  <c:v>35615</c:v>
                </c:pt>
                <c:pt idx="7165">
                  <c:v>35614</c:v>
                </c:pt>
                <c:pt idx="7166">
                  <c:v>35613</c:v>
                </c:pt>
                <c:pt idx="7167">
                  <c:v>35612</c:v>
                </c:pt>
                <c:pt idx="7168">
                  <c:v>35611</c:v>
                </c:pt>
                <c:pt idx="7169">
                  <c:v>35608</c:v>
                </c:pt>
                <c:pt idx="7170">
                  <c:v>35607</c:v>
                </c:pt>
                <c:pt idx="7171">
                  <c:v>35606</c:v>
                </c:pt>
                <c:pt idx="7172">
                  <c:v>35605</c:v>
                </c:pt>
                <c:pt idx="7173">
                  <c:v>35604</c:v>
                </c:pt>
                <c:pt idx="7174">
                  <c:v>35601</c:v>
                </c:pt>
                <c:pt idx="7175">
                  <c:v>35600</c:v>
                </c:pt>
                <c:pt idx="7176">
                  <c:v>35599</c:v>
                </c:pt>
                <c:pt idx="7177">
                  <c:v>35598</c:v>
                </c:pt>
                <c:pt idx="7178">
                  <c:v>35597</c:v>
                </c:pt>
                <c:pt idx="7179">
                  <c:v>35594</c:v>
                </c:pt>
                <c:pt idx="7180">
                  <c:v>35593</c:v>
                </c:pt>
                <c:pt idx="7181">
                  <c:v>35592</c:v>
                </c:pt>
                <c:pt idx="7182">
                  <c:v>35591</c:v>
                </c:pt>
                <c:pt idx="7183">
                  <c:v>35590</c:v>
                </c:pt>
                <c:pt idx="7184">
                  <c:v>35587</c:v>
                </c:pt>
                <c:pt idx="7185">
                  <c:v>35586</c:v>
                </c:pt>
                <c:pt idx="7186">
                  <c:v>35585</c:v>
                </c:pt>
                <c:pt idx="7187">
                  <c:v>35584</c:v>
                </c:pt>
                <c:pt idx="7188">
                  <c:v>35583</c:v>
                </c:pt>
                <c:pt idx="7189">
                  <c:v>35580</c:v>
                </c:pt>
                <c:pt idx="7190">
                  <c:v>35579</c:v>
                </c:pt>
                <c:pt idx="7191">
                  <c:v>35578</c:v>
                </c:pt>
                <c:pt idx="7192">
                  <c:v>35577</c:v>
                </c:pt>
                <c:pt idx="7193">
                  <c:v>35576</c:v>
                </c:pt>
                <c:pt idx="7194">
                  <c:v>35573</c:v>
                </c:pt>
                <c:pt idx="7195">
                  <c:v>35572</c:v>
                </c:pt>
                <c:pt idx="7196">
                  <c:v>35571</c:v>
                </c:pt>
                <c:pt idx="7197">
                  <c:v>35570</c:v>
                </c:pt>
                <c:pt idx="7198">
                  <c:v>35569</c:v>
                </c:pt>
                <c:pt idx="7199">
                  <c:v>35566</c:v>
                </c:pt>
                <c:pt idx="7200">
                  <c:v>35565</c:v>
                </c:pt>
                <c:pt idx="7201">
                  <c:v>35564</c:v>
                </c:pt>
                <c:pt idx="7202">
                  <c:v>35563</c:v>
                </c:pt>
                <c:pt idx="7203">
                  <c:v>35562</c:v>
                </c:pt>
                <c:pt idx="7204">
                  <c:v>35559</c:v>
                </c:pt>
                <c:pt idx="7205">
                  <c:v>35558</c:v>
                </c:pt>
                <c:pt idx="7206">
                  <c:v>35557</c:v>
                </c:pt>
                <c:pt idx="7207">
                  <c:v>35556</c:v>
                </c:pt>
                <c:pt idx="7208">
                  <c:v>35552</c:v>
                </c:pt>
                <c:pt idx="7209">
                  <c:v>35551</c:v>
                </c:pt>
                <c:pt idx="7210">
                  <c:v>35550</c:v>
                </c:pt>
                <c:pt idx="7211">
                  <c:v>35548</c:v>
                </c:pt>
                <c:pt idx="7212">
                  <c:v>35545</c:v>
                </c:pt>
                <c:pt idx="7213">
                  <c:v>35544</c:v>
                </c:pt>
                <c:pt idx="7214">
                  <c:v>35543</c:v>
                </c:pt>
                <c:pt idx="7215">
                  <c:v>35542</c:v>
                </c:pt>
                <c:pt idx="7216">
                  <c:v>35541</c:v>
                </c:pt>
                <c:pt idx="7217">
                  <c:v>35538</c:v>
                </c:pt>
                <c:pt idx="7218">
                  <c:v>35537</c:v>
                </c:pt>
                <c:pt idx="7219">
                  <c:v>35536</c:v>
                </c:pt>
                <c:pt idx="7220">
                  <c:v>35535</c:v>
                </c:pt>
                <c:pt idx="7221">
                  <c:v>35534</c:v>
                </c:pt>
                <c:pt idx="7222">
                  <c:v>35531</c:v>
                </c:pt>
                <c:pt idx="7223">
                  <c:v>35530</c:v>
                </c:pt>
                <c:pt idx="7224">
                  <c:v>35529</c:v>
                </c:pt>
                <c:pt idx="7225">
                  <c:v>35528</c:v>
                </c:pt>
                <c:pt idx="7226">
                  <c:v>35527</c:v>
                </c:pt>
                <c:pt idx="7227">
                  <c:v>35524</c:v>
                </c:pt>
                <c:pt idx="7228">
                  <c:v>35523</c:v>
                </c:pt>
                <c:pt idx="7229">
                  <c:v>35522</c:v>
                </c:pt>
                <c:pt idx="7230">
                  <c:v>35521</c:v>
                </c:pt>
                <c:pt idx="7231">
                  <c:v>35520</c:v>
                </c:pt>
                <c:pt idx="7232">
                  <c:v>35517</c:v>
                </c:pt>
                <c:pt idx="7233">
                  <c:v>35516</c:v>
                </c:pt>
                <c:pt idx="7234">
                  <c:v>35515</c:v>
                </c:pt>
                <c:pt idx="7235">
                  <c:v>35514</c:v>
                </c:pt>
                <c:pt idx="7236">
                  <c:v>35513</c:v>
                </c:pt>
                <c:pt idx="7237">
                  <c:v>35510</c:v>
                </c:pt>
                <c:pt idx="7238">
                  <c:v>35508</c:v>
                </c:pt>
                <c:pt idx="7239">
                  <c:v>35507</c:v>
                </c:pt>
                <c:pt idx="7240">
                  <c:v>35506</c:v>
                </c:pt>
                <c:pt idx="7241">
                  <c:v>35503</c:v>
                </c:pt>
                <c:pt idx="7242">
                  <c:v>35502</c:v>
                </c:pt>
                <c:pt idx="7243">
                  <c:v>35501</c:v>
                </c:pt>
                <c:pt idx="7244">
                  <c:v>35500</c:v>
                </c:pt>
                <c:pt idx="7245">
                  <c:v>35499</c:v>
                </c:pt>
                <c:pt idx="7246">
                  <c:v>35496</c:v>
                </c:pt>
                <c:pt idx="7247">
                  <c:v>35495</c:v>
                </c:pt>
                <c:pt idx="7248">
                  <c:v>35494</c:v>
                </c:pt>
                <c:pt idx="7249">
                  <c:v>35493</c:v>
                </c:pt>
                <c:pt idx="7250">
                  <c:v>35492</c:v>
                </c:pt>
                <c:pt idx="7251">
                  <c:v>35489</c:v>
                </c:pt>
                <c:pt idx="7252">
                  <c:v>35488</c:v>
                </c:pt>
                <c:pt idx="7253">
                  <c:v>35487</c:v>
                </c:pt>
                <c:pt idx="7254">
                  <c:v>35486</c:v>
                </c:pt>
                <c:pt idx="7255">
                  <c:v>35485</c:v>
                </c:pt>
                <c:pt idx="7256">
                  <c:v>35482</c:v>
                </c:pt>
                <c:pt idx="7257">
                  <c:v>35481</c:v>
                </c:pt>
                <c:pt idx="7258">
                  <c:v>35480</c:v>
                </c:pt>
                <c:pt idx="7259">
                  <c:v>35479</c:v>
                </c:pt>
                <c:pt idx="7260">
                  <c:v>35478</c:v>
                </c:pt>
                <c:pt idx="7261">
                  <c:v>35475</c:v>
                </c:pt>
                <c:pt idx="7262">
                  <c:v>35474</c:v>
                </c:pt>
                <c:pt idx="7263">
                  <c:v>35473</c:v>
                </c:pt>
                <c:pt idx="7264">
                  <c:v>35471</c:v>
                </c:pt>
                <c:pt idx="7265">
                  <c:v>35468</c:v>
                </c:pt>
                <c:pt idx="7266">
                  <c:v>35467</c:v>
                </c:pt>
                <c:pt idx="7267">
                  <c:v>35466</c:v>
                </c:pt>
                <c:pt idx="7268">
                  <c:v>35465</c:v>
                </c:pt>
                <c:pt idx="7269">
                  <c:v>35464</c:v>
                </c:pt>
                <c:pt idx="7270">
                  <c:v>35461</c:v>
                </c:pt>
                <c:pt idx="7271">
                  <c:v>35460</c:v>
                </c:pt>
                <c:pt idx="7272">
                  <c:v>35459</c:v>
                </c:pt>
                <c:pt idx="7273">
                  <c:v>35458</c:v>
                </c:pt>
                <c:pt idx="7274">
                  <c:v>35457</c:v>
                </c:pt>
                <c:pt idx="7275">
                  <c:v>35454</c:v>
                </c:pt>
                <c:pt idx="7276">
                  <c:v>35453</c:v>
                </c:pt>
                <c:pt idx="7277">
                  <c:v>35452</c:v>
                </c:pt>
                <c:pt idx="7278">
                  <c:v>35451</c:v>
                </c:pt>
                <c:pt idx="7279">
                  <c:v>35450</c:v>
                </c:pt>
                <c:pt idx="7280">
                  <c:v>35447</c:v>
                </c:pt>
                <c:pt idx="7281">
                  <c:v>35446</c:v>
                </c:pt>
                <c:pt idx="7282">
                  <c:v>35444</c:v>
                </c:pt>
                <c:pt idx="7283">
                  <c:v>35443</c:v>
                </c:pt>
                <c:pt idx="7284">
                  <c:v>35440</c:v>
                </c:pt>
                <c:pt idx="7285">
                  <c:v>35439</c:v>
                </c:pt>
                <c:pt idx="7286">
                  <c:v>35438</c:v>
                </c:pt>
                <c:pt idx="7287">
                  <c:v>35437</c:v>
                </c:pt>
                <c:pt idx="7288">
                  <c:v>35436</c:v>
                </c:pt>
                <c:pt idx="7289">
                  <c:v>35429</c:v>
                </c:pt>
                <c:pt idx="7290">
                  <c:v>35426</c:v>
                </c:pt>
                <c:pt idx="7291">
                  <c:v>35425</c:v>
                </c:pt>
                <c:pt idx="7292">
                  <c:v>35424</c:v>
                </c:pt>
                <c:pt idx="7293">
                  <c:v>35423</c:v>
                </c:pt>
                <c:pt idx="7294">
                  <c:v>35419</c:v>
                </c:pt>
                <c:pt idx="7295">
                  <c:v>35418</c:v>
                </c:pt>
                <c:pt idx="7296">
                  <c:v>35417</c:v>
                </c:pt>
                <c:pt idx="7297">
                  <c:v>35416</c:v>
                </c:pt>
                <c:pt idx="7298">
                  <c:v>35415</c:v>
                </c:pt>
                <c:pt idx="7299">
                  <c:v>35412</c:v>
                </c:pt>
                <c:pt idx="7300">
                  <c:v>35411</c:v>
                </c:pt>
                <c:pt idx="7301">
                  <c:v>35410</c:v>
                </c:pt>
                <c:pt idx="7302">
                  <c:v>35409</c:v>
                </c:pt>
                <c:pt idx="7303">
                  <c:v>35408</c:v>
                </c:pt>
                <c:pt idx="7304">
                  <c:v>35405</c:v>
                </c:pt>
                <c:pt idx="7305">
                  <c:v>35404</c:v>
                </c:pt>
                <c:pt idx="7306">
                  <c:v>35403</c:v>
                </c:pt>
                <c:pt idx="7307">
                  <c:v>35402</c:v>
                </c:pt>
                <c:pt idx="7308">
                  <c:v>35401</c:v>
                </c:pt>
                <c:pt idx="7309">
                  <c:v>35398</c:v>
                </c:pt>
                <c:pt idx="7310">
                  <c:v>35397</c:v>
                </c:pt>
                <c:pt idx="7311">
                  <c:v>35396</c:v>
                </c:pt>
                <c:pt idx="7312">
                  <c:v>35395</c:v>
                </c:pt>
                <c:pt idx="7313">
                  <c:v>35394</c:v>
                </c:pt>
                <c:pt idx="7314">
                  <c:v>35391</c:v>
                </c:pt>
                <c:pt idx="7315">
                  <c:v>35390</c:v>
                </c:pt>
                <c:pt idx="7316">
                  <c:v>35389</c:v>
                </c:pt>
                <c:pt idx="7317">
                  <c:v>35388</c:v>
                </c:pt>
                <c:pt idx="7318">
                  <c:v>35387</c:v>
                </c:pt>
                <c:pt idx="7319">
                  <c:v>35384</c:v>
                </c:pt>
                <c:pt idx="7320">
                  <c:v>35383</c:v>
                </c:pt>
                <c:pt idx="7321">
                  <c:v>35382</c:v>
                </c:pt>
                <c:pt idx="7322">
                  <c:v>35381</c:v>
                </c:pt>
                <c:pt idx="7323">
                  <c:v>35380</c:v>
                </c:pt>
                <c:pt idx="7324">
                  <c:v>35377</c:v>
                </c:pt>
                <c:pt idx="7325">
                  <c:v>35376</c:v>
                </c:pt>
                <c:pt idx="7326">
                  <c:v>35375</c:v>
                </c:pt>
                <c:pt idx="7327">
                  <c:v>35374</c:v>
                </c:pt>
                <c:pt idx="7328">
                  <c:v>35370</c:v>
                </c:pt>
                <c:pt idx="7329">
                  <c:v>35369</c:v>
                </c:pt>
                <c:pt idx="7330">
                  <c:v>35368</c:v>
                </c:pt>
                <c:pt idx="7331">
                  <c:v>35367</c:v>
                </c:pt>
                <c:pt idx="7332">
                  <c:v>35366</c:v>
                </c:pt>
                <c:pt idx="7333">
                  <c:v>35363</c:v>
                </c:pt>
                <c:pt idx="7334">
                  <c:v>35362</c:v>
                </c:pt>
                <c:pt idx="7335">
                  <c:v>35361</c:v>
                </c:pt>
                <c:pt idx="7336">
                  <c:v>35360</c:v>
                </c:pt>
                <c:pt idx="7337">
                  <c:v>35359</c:v>
                </c:pt>
                <c:pt idx="7338">
                  <c:v>35356</c:v>
                </c:pt>
                <c:pt idx="7339">
                  <c:v>35355</c:v>
                </c:pt>
                <c:pt idx="7340">
                  <c:v>35354</c:v>
                </c:pt>
                <c:pt idx="7341">
                  <c:v>35353</c:v>
                </c:pt>
                <c:pt idx="7342">
                  <c:v>35352</c:v>
                </c:pt>
                <c:pt idx="7343">
                  <c:v>35349</c:v>
                </c:pt>
                <c:pt idx="7344">
                  <c:v>35347</c:v>
                </c:pt>
                <c:pt idx="7345">
                  <c:v>35346</c:v>
                </c:pt>
                <c:pt idx="7346">
                  <c:v>35345</c:v>
                </c:pt>
                <c:pt idx="7347">
                  <c:v>35342</c:v>
                </c:pt>
                <c:pt idx="7348">
                  <c:v>35341</c:v>
                </c:pt>
                <c:pt idx="7349">
                  <c:v>35340</c:v>
                </c:pt>
                <c:pt idx="7350">
                  <c:v>35339</c:v>
                </c:pt>
              </c:numCache>
            </c:numRef>
          </c:cat>
          <c:val>
            <c:numRef>
              <c:f>'SLIDE 1'!$T$4:$T$7354</c:f>
              <c:numCache>
                <c:formatCode>General</c:formatCode>
                <c:ptCount val="7351"/>
                <c:pt idx="0">
                  <c:v>3.0649999999999999</c:v>
                </c:pt>
                <c:pt idx="1">
                  <c:v>3.0939999999999999</c:v>
                </c:pt>
                <c:pt idx="2">
                  <c:v>3.101</c:v>
                </c:pt>
                <c:pt idx="3">
                  <c:v>3.0830000000000002</c:v>
                </c:pt>
                <c:pt idx="4">
                  <c:v>3.08</c:v>
                </c:pt>
                <c:pt idx="5">
                  <c:v>2.9889999999999999</c:v>
                </c:pt>
                <c:pt idx="6">
                  <c:v>2.9990000000000001</c:v>
                </c:pt>
                <c:pt idx="7">
                  <c:v>3.0110000000000001</c:v>
                </c:pt>
                <c:pt idx="8">
                  <c:v>3.0409999999999999</c:v>
                </c:pt>
                <c:pt idx="9">
                  <c:v>3.0089999999999999</c:v>
                </c:pt>
                <c:pt idx="10">
                  <c:v>2.9870000000000001</c:v>
                </c:pt>
                <c:pt idx="11">
                  <c:v>2.9220000000000002</c:v>
                </c:pt>
                <c:pt idx="12">
                  <c:v>2.8860000000000001</c:v>
                </c:pt>
                <c:pt idx="13">
                  <c:v>2.9</c:v>
                </c:pt>
                <c:pt idx="14">
                  <c:v>2.9279999999999999</c:v>
                </c:pt>
                <c:pt idx="15">
                  <c:v>2.9180000000000001</c:v>
                </c:pt>
                <c:pt idx="16">
                  <c:v>2.9569999999999999</c:v>
                </c:pt>
                <c:pt idx="17">
                  <c:v>3.0270000000000001</c:v>
                </c:pt>
                <c:pt idx="18">
                  <c:v>3.0059999999999998</c:v>
                </c:pt>
                <c:pt idx="19">
                  <c:v>2.9569999999999999</c:v>
                </c:pt>
                <c:pt idx="20">
                  <c:v>2.931</c:v>
                </c:pt>
                <c:pt idx="21">
                  <c:v>2.9049999999999998</c:v>
                </c:pt>
                <c:pt idx="22">
                  <c:v>2.9039999999999999</c:v>
                </c:pt>
                <c:pt idx="23">
                  <c:v>2.903</c:v>
                </c:pt>
                <c:pt idx="24">
                  <c:v>2.8940000000000001</c:v>
                </c:pt>
                <c:pt idx="25">
                  <c:v>2.8879999999999999</c:v>
                </c:pt>
                <c:pt idx="26">
                  <c:v>2.86</c:v>
                </c:pt>
                <c:pt idx="27">
                  <c:v>2.9020000000000001</c:v>
                </c:pt>
                <c:pt idx="28">
                  <c:v>2.96</c:v>
                </c:pt>
                <c:pt idx="29">
                  <c:v>2.9209999999999998</c:v>
                </c:pt>
                <c:pt idx="30">
                  <c:v>2.8919999999999999</c:v>
                </c:pt>
                <c:pt idx="31">
                  <c:v>2.8849999999999998</c:v>
                </c:pt>
                <c:pt idx="32">
                  <c:v>2.8570000000000002</c:v>
                </c:pt>
                <c:pt idx="33">
                  <c:v>2.8279999999999998</c:v>
                </c:pt>
                <c:pt idx="34">
                  <c:v>2.8050000000000002</c:v>
                </c:pt>
                <c:pt idx="35">
                  <c:v>2.7879999999999998</c:v>
                </c:pt>
                <c:pt idx="36">
                  <c:v>2.8290000000000002</c:v>
                </c:pt>
                <c:pt idx="37">
                  <c:v>2.86</c:v>
                </c:pt>
                <c:pt idx="38">
                  <c:v>2.835</c:v>
                </c:pt>
                <c:pt idx="39">
                  <c:v>2.8050000000000002</c:v>
                </c:pt>
                <c:pt idx="40">
                  <c:v>2.8130000000000002</c:v>
                </c:pt>
                <c:pt idx="41">
                  <c:v>2.7679999999999998</c:v>
                </c:pt>
                <c:pt idx="42">
                  <c:v>2.7850000000000001</c:v>
                </c:pt>
                <c:pt idx="43">
                  <c:v>2.786</c:v>
                </c:pt>
                <c:pt idx="44">
                  <c:v>2.8159999999999998</c:v>
                </c:pt>
                <c:pt idx="45">
                  <c:v>2.79</c:v>
                </c:pt>
                <c:pt idx="46">
                  <c:v>2.762</c:v>
                </c:pt>
                <c:pt idx="47">
                  <c:v>2.73</c:v>
                </c:pt>
                <c:pt idx="48">
                  <c:v>2.6989999999999998</c:v>
                </c:pt>
                <c:pt idx="49">
                  <c:v>2.7189999999999999</c:v>
                </c:pt>
                <c:pt idx="50">
                  <c:v>2.6949999999999998</c:v>
                </c:pt>
                <c:pt idx="51">
                  <c:v>2.7189999999999999</c:v>
                </c:pt>
                <c:pt idx="52">
                  <c:v>2.79</c:v>
                </c:pt>
                <c:pt idx="53">
                  <c:v>2.7429999999999999</c:v>
                </c:pt>
                <c:pt idx="54">
                  <c:v>2.8759999999999999</c:v>
                </c:pt>
                <c:pt idx="55">
                  <c:v>2.871</c:v>
                </c:pt>
                <c:pt idx="56">
                  <c:v>2.859</c:v>
                </c:pt>
                <c:pt idx="57">
                  <c:v>2.827</c:v>
                </c:pt>
                <c:pt idx="58">
                  <c:v>2.786</c:v>
                </c:pt>
                <c:pt idx="59">
                  <c:v>2.7850000000000001</c:v>
                </c:pt>
                <c:pt idx="60">
                  <c:v>2.7109999999999999</c:v>
                </c:pt>
                <c:pt idx="61">
                  <c:v>2.6829999999999998</c:v>
                </c:pt>
                <c:pt idx="62">
                  <c:v>2.64</c:v>
                </c:pt>
                <c:pt idx="63">
                  <c:v>2.621</c:v>
                </c:pt>
                <c:pt idx="64">
                  <c:v>2.633</c:v>
                </c:pt>
                <c:pt idx="65">
                  <c:v>2.6760000000000002</c:v>
                </c:pt>
                <c:pt idx="66">
                  <c:v>2.6789999999999998</c:v>
                </c:pt>
                <c:pt idx="67">
                  <c:v>2.6829999999999998</c:v>
                </c:pt>
                <c:pt idx="68">
                  <c:v>2.6560000000000001</c:v>
                </c:pt>
                <c:pt idx="69">
                  <c:v>2.621</c:v>
                </c:pt>
                <c:pt idx="70">
                  <c:v>2.6030000000000002</c:v>
                </c:pt>
                <c:pt idx="71">
                  <c:v>2.6429999999999998</c:v>
                </c:pt>
                <c:pt idx="72">
                  <c:v>2.5819999999999999</c:v>
                </c:pt>
                <c:pt idx="73">
                  <c:v>2.6259999999999999</c:v>
                </c:pt>
                <c:pt idx="74">
                  <c:v>2.69</c:v>
                </c:pt>
                <c:pt idx="75">
                  <c:v>2.69</c:v>
                </c:pt>
                <c:pt idx="76">
                  <c:v>2.6819999999999999</c:v>
                </c:pt>
                <c:pt idx="77">
                  <c:v>2.7269999999999999</c:v>
                </c:pt>
                <c:pt idx="78">
                  <c:v>2.6720000000000002</c:v>
                </c:pt>
                <c:pt idx="79">
                  <c:v>2.6739999999999999</c:v>
                </c:pt>
                <c:pt idx="80">
                  <c:v>2.6389999999999998</c:v>
                </c:pt>
                <c:pt idx="81">
                  <c:v>2.5790000000000002</c:v>
                </c:pt>
                <c:pt idx="82">
                  <c:v>2.6859999999999999</c:v>
                </c:pt>
                <c:pt idx="83">
                  <c:v>2.6669999999999998</c:v>
                </c:pt>
                <c:pt idx="84">
                  <c:v>2.7010000000000001</c:v>
                </c:pt>
                <c:pt idx="85">
                  <c:v>2.6989999999999998</c:v>
                </c:pt>
                <c:pt idx="86">
                  <c:v>2.7250000000000001</c:v>
                </c:pt>
                <c:pt idx="87">
                  <c:v>2.7029999999999998</c:v>
                </c:pt>
                <c:pt idx="88">
                  <c:v>2.7629999999999999</c:v>
                </c:pt>
                <c:pt idx="89">
                  <c:v>2.774</c:v>
                </c:pt>
                <c:pt idx="90">
                  <c:v>2.7829999999999999</c:v>
                </c:pt>
                <c:pt idx="91">
                  <c:v>2.7919999999999998</c:v>
                </c:pt>
                <c:pt idx="92">
                  <c:v>2.7360000000000002</c:v>
                </c:pt>
                <c:pt idx="93">
                  <c:v>2.7170000000000001</c:v>
                </c:pt>
                <c:pt idx="94">
                  <c:v>2.6339999999999999</c:v>
                </c:pt>
                <c:pt idx="95">
                  <c:v>2.59</c:v>
                </c:pt>
                <c:pt idx="96">
                  <c:v>2.5590000000000002</c:v>
                </c:pt>
                <c:pt idx="97">
                  <c:v>2.5230000000000001</c:v>
                </c:pt>
                <c:pt idx="98">
                  <c:v>2.4830000000000001</c:v>
                </c:pt>
                <c:pt idx="99">
                  <c:v>2.4790000000000001</c:v>
                </c:pt>
                <c:pt idx="100">
                  <c:v>2.5179999999999998</c:v>
                </c:pt>
                <c:pt idx="101">
                  <c:v>2.5249999999999999</c:v>
                </c:pt>
                <c:pt idx="102">
                  <c:v>2.4769999999999999</c:v>
                </c:pt>
                <c:pt idx="103">
                  <c:v>2.4769999999999999</c:v>
                </c:pt>
                <c:pt idx="104">
                  <c:v>2.4390000000000001</c:v>
                </c:pt>
                <c:pt idx="105">
                  <c:v>2.4289999999999998</c:v>
                </c:pt>
                <c:pt idx="106">
                  <c:v>2.4039999999999999</c:v>
                </c:pt>
                <c:pt idx="107">
                  <c:v>2.3969999999999998</c:v>
                </c:pt>
                <c:pt idx="108">
                  <c:v>2.3940000000000001</c:v>
                </c:pt>
                <c:pt idx="109">
                  <c:v>2.4239999999999999</c:v>
                </c:pt>
                <c:pt idx="110">
                  <c:v>2.4140000000000001</c:v>
                </c:pt>
                <c:pt idx="111">
                  <c:v>2.423</c:v>
                </c:pt>
                <c:pt idx="112">
                  <c:v>2.4180000000000001</c:v>
                </c:pt>
                <c:pt idx="113">
                  <c:v>2.4670000000000001</c:v>
                </c:pt>
                <c:pt idx="114">
                  <c:v>2.4380000000000002</c:v>
                </c:pt>
                <c:pt idx="115">
                  <c:v>2.3919999999999999</c:v>
                </c:pt>
                <c:pt idx="116">
                  <c:v>2.367</c:v>
                </c:pt>
                <c:pt idx="117">
                  <c:v>2.4159999999999999</c:v>
                </c:pt>
                <c:pt idx="118">
                  <c:v>2.4220000000000002</c:v>
                </c:pt>
                <c:pt idx="119">
                  <c:v>2.3860000000000001</c:v>
                </c:pt>
                <c:pt idx="120">
                  <c:v>2.3860000000000001</c:v>
                </c:pt>
                <c:pt idx="121">
                  <c:v>2.31</c:v>
                </c:pt>
                <c:pt idx="122">
                  <c:v>2.3540000000000001</c:v>
                </c:pt>
                <c:pt idx="123">
                  <c:v>2.3740000000000001</c:v>
                </c:pt>
                <c:pt idx="124">
                  <c:v>2.3879999999999999</c:v>
                </c:pt>
                <c:pt idx="125">
                  <c:v>2.2829999999999999</c:v>
                </c:pt>
                <c:pt idx="126">
                  <c:v>2.262</c:v>
                </c:pt>
                <c:pt idx="127">
                  <c:v>2.266</c:v>
                </c:pt>
                <c:pt idx="128">
                  <c:v>2.3130000000000002</c:v>
                </c:pt>
                <c:pt idx="129">
                  <c:v>2.2770000000000001</c:v>
                </c:pt>
                <c:pt idx="130">
                  <c:v>2.2189999999999999</c:v>
                </c:pt>
                <c:pt idx="131">
                  <c:v>2.2759999999999998</c:v>
                </c:pt>
                <c:pt idx="132">
                  <c:v>2.2759999999999998</c:v>
                </c:pt>
                <c:pt idx="133">
                  <c:v>2.2599999999999998</c:v>
                </c:pt>
                <c:pt idx="134">
                  <c:v>2.1880000000000002</c:v>
                </c:pt>
                <c:pt idx="135">
                  <c:v>2.1720000000000002</c:v>
                </c:pt>
                <c:pt idx="136">
                  <c:v>2.1800000000000002</c:v>
                </c:pt>
                <c:pt idx="137">
                  <c:v>2.1920000000000002</c:v>
                </c:pt>
                <c:pt idx="138">
                  <c:v>2.1739999999999999</c:v>
                </c:pt>
                <c:pt idx="139">
                  <c:v>2.1629999999999998</c:v>
                </c:pt>
                <c:pt idx="140">
                  <c:v>2.12</c:v>
                </c:pt>
                <c:pt idx="141">
                  <c:v>2.1419999999999999</c:v>
                </c:pt>
                <c:pt idx="142">
                  <c:v>2.0880000000000001</c:v>
                </c:pt>
                <c:pt idx="143">
                  <c:v>2.12</c:v>
                </c:pt>
                <c:pt idx="144">
                  <c:v>2.1579999999999999</c:v>
                </c:pt>
                <c:pt idx="145">
                  <c:v>2.1379999999999999</c:v>
                </c:pt>
                <c:pt idx="146">
                  <c:v>2.089</c:v>
                </c:pt>
                <c:pt idx="147">
                  <c:v>2.121</c:v>
                </c:pt>
                <c:pt idx="148">
                  <c:v>2.15</c:v>
                </c:pt>
                <c:pt idx="149">
                  <c:v>2.1480000000000001</c:v>
                </c:pt>
                <c:pt idx="150">
                  <c:v>2.1349999999999998</c:v>
                </c:pt>
                <c:pt idx="151">
                  <c:v>2.214</c:v>
                </c:pt>
                <c:pt idx="152">
                  <c:v>2.226</c:v>
                </c:pt>
                <c:pt idx="153">
                  <c:v>2.242</c:v>
                </c:pt>
                <c:pt idx="154">
                  <c:v>2.242</c:v>
                </c:pt>
                <c:pt idx="155">
                  <c:v>2.29</c:v>
                </c:pt>
                <c:pt idx="156">
                  <c:v>2.2309999999999999</c:v>
                </c:pt>
                <c:pt idx="157">
                  <c:v>2.2410000000000001</c:v>
                </c:pt>
                <c:pt idx="158">
                  <c:v>2.2559999999999998</c:v>
                </c:pt>
                <c:pt idx="159">
                  <c:v>2.2650000000000001</c:v>
                </c:pt>
                <c:pt idx="160">
                  <c:v>2.2440000000000002</c:v>
                </c:pt>
                <c:pt idx="161">
                  <c:v>2.2519999999999998</c:v>
                </c:pt>
                <c:pt idx="162">
                  <c:v>2.2610000000000001</c:v>
                </c:pt>
                <c:pt idx="163">
                  <c:v>2.242</c:v>
                </c:pt>
                <c:pt idx="164">
                  <c:v>2.2909999999999999</c:v>
                </c:pt>
                <c:pt idx="165">
                  <c:v>2.238</c:v>
                </c:pt>
                <c:pt idx="166">
                  <c:v>2.2570000000000001</c:v>
                </c:pt>
                <c:pt idx="167">
                  <c:v>2.246</c:v>
                </c:pt>
                <c:pt idx="168">
                  <c:v>2.2850000000000001</c:v>
                </c:pt>
                <c:pt idx="169">
                  <c:v>2.359</c:v>
                </c:pt>
                <c:pt idx="170">
                  <c:v>2.2650000000000001</c:v>
                </c:pt>
                <c:pt idx="171">
                  <c:v>2.19</c:v>
                </c:pt>
                <c:pt idx="172">
                  <c:v>2.1629999999999998</c:v>
                </c:pt>
                <c:pt idx="173">
                  <c:v>2.1880000000000002</c:v>
                </c:pt>
                <c:pt idx="174">
                  <c:v>2.173</c:v>
                </c:pt>
                <c:pt idx="175">
                  <c:v>2.097</c:v>
                </c:pt>
                <c:pt idx="176">
                  <c:v>2.081</c:v>
                </c:pt>
                <c:pt idx="177">
                  <c:v>2.1219999999999999</c:v>
                </c:pt>
                <c:pt idx="178">
                  <c:v>2.1360000000000001</c:v>
                </c:pt>
                <c:pt idx="179">
                  <c:v>2.125</c:v>
                </c:pt>
                <c:pt idx="180">
                  <c:v>2.0659999999999998</c:v>
                </c:pt>
                <c:pt idx="181">
                  <c:v>2.0529999999999999</c:v>
                </c:pt>
                <c:pt idx="182">
                  <c:v>2.0409999999999999</c:v>
                </c:pt>
                <c:pt idx="183">
                  <c:v>2.0499999999999998</c:v>
                </c:pt>
                <c:pt idx="184">
                  <c:v>2.0489999999999999</c:v>
                </c:pt>
                <c:pt idx="185">
                  <c:v>2.0339999999999998</c:v>
                </c:pt>
                <c:pt idx="186">
                  <c:v>2.085</c:v>
                </c:pt>
                <c:pt idx="187">
                  <c:v>2.024</c:v>
                </c:pt>
                <c:pt idx="188">
                  <c:v>1.9710000000000001</c:v>
                </c:pt>
                <c:pt idx="189">
                  <c:v>1.976</c:v>
                </c:pt>
                <c:pt idx="190">
                  <c:v>1.9590000000000001</c:v>
                </c:pt>
                <c:pt idx="191">
                  <c:v>1.9590000000000001</c:v>
                </c:pt>
                <c:pt idx="192">
                  <c:v>1.954</c:v>
                </c:pt>
                <c:pt idx="193">
                  <c:v>1.93</c:v>
                </c:pt>
                <c:pt idx="194">
                  <c:v>1.958</c:v>
                </c:pt>
                <c:pt idx="195">
                  <c:v>1.9650000000000001</c:v>
                </c:pt>
                <c:pt idx="196">
                  <c:v>1.976</c:v>
                </c:pt>
                <c:pt idx="197">
                  <c:v>1.9470000000000001</c:v>
                </c:pt>
                <c:pt idx="198">
                  <c:v>1.9410000000000001</c:v>
                </c:pt>
                <c:pt idx="199">
                  <c:v>1.8939999999999999</c:v>
                </c:pt>
                <c:pt idx="200">
                  <c:v>1.8680000000000001</c:v>
                </c:pt>
                <c:pt idx="201">
                  <c:v>1.873</c:v>
                </c:pt>
                <c:pt idx="202">
                  <c:v>1.8120000000000001</c:v>
                </c:pt>
                <c:pt idx="203">
                  <c:v>1.8009999999999999</c:v>
                </c:pt>
                <c:pt idx="204">
                  <c:v>1.8089999999999999</c:v>
                </c:pt>
                <c:pt idx="205">
                  <c:v>1.8049999999999999</c:v>
                </c:pt>
                <c:pt idx="206">
                  <c:v>1.778</c:v>
                </c:pt>
                <c:pt idx="207">
                  <c:v>1.8240000000000001</c:v>
                </c:pt>
                <c:pt idx="208">
                  <c:v>1.7729999999999999</c:v>
                </c:pt>
                <c:pt idx="209">
                  <c:v>1.746</c:v>
                </c:pt>
                <c:pt idx="210">
                  <c:v>1.736</c:v>
                </c:pt>
                <c:pt idx="211">
                  <c:v>1.71</c:v>
                </c:pt>
                <c:pt idx="212">
                  <c:v>1.696</c:v>
                </c:pt>
                <c:pt idx="213">
                  <c:v>1.69</c:v>
                </c:pt>
                <c:pt idx="214">
                  <c:v>1.6919999999999999</c:v>
                </c:pt>
                <c:pt idx="215">
                  <c:v>1.7090000000000001</c:v>
                </c:pt>
                <c:pt idx="216">
                  <c:v>1.681</c:v>
                </c:pt>
                <c:pt idx="217">
                  <c:v>1.6850000000000001</c:v>
                </c:pt>
                <c:pt idx="218">
                  <c:v>1.6639999999999999</c:v>
                </c:pt>
                <c:pt idx="219">
                  <c:v>1.6719999999999999</c:v>
                </c:pt>
                <c:pt idx="220">
                  <c:v>1.669</c:v>
                </c:pt>
                <c:pt idx="221">
                  <c:v>1.6559999999999999</c:v>
                </c:pt>
                <c:pt idx="222">
                  <c:v>1.655</c:v>
                </c:pt>
                <c:pt idx="223">
                  <c:v>1.6459999999999999</c:v>
                </c:pt>
                <c:pt idx="224">
                  <c:v>1.673</c:v>
                </c:pt>
                <c:pt idx="225">
                  <c:v>1.659</c:v>
                </c:pt>
                <c:pt idx="226">
                  <c:v>1.669</c:v>
                </c:pt>
                <c:pt idx="227">
                  <c:v>1.6459999999999999</c:v>
                </c:pt>
                <c:pt idx="228">
                  <c:v>1.663</c:v>
                </c:pt>
                <c:pt idx="229">
                  <c:v>1.6739999999999999</c:v>
                </c:pt>
                <c:pt idx="230">
                  <c:v>1.631</c:v>
                </c:pt>
                <c:pt idx="231">
                  <c:v>1.665</c:v>
                </c:pt>
                <c:pt idx="232">
                  <c:v>1.6539999999999999</c:v>
                </c:pt>
                <c:pt idx="233">
                  <c:v>1.6539999999999999</c:v>
                </c:pt>
                <c:pt idx="234">
                  <c:v>1.6879999999999999</c:v>
                </c:pt>
                <c:pt idx="235">
                  <c:v>1.696</c:v>
                </c:pt>
                <c:pt idx="236">
                  <c:v>1.69</c:v>
                </c:pt>
                <c:pt idx="237">
                  <c:v>1.6850000000000001</c:v>
                </c:pt>
                <c:pt idx="238">
                  <c:v>1.6919999999999999</c:v>
                </c:pt>
                <c:pt idx="239">
                  <c:v>1.6619999999999999</c:v>
                </c:pt>
                <c:pt idx="240">
                  <c:v>1.661</c:v>
                </c:pt>
                <c:pt idx="241">
                  <c:v>1.6519999999999999</c:v>
                </c:pt>
                <c:pt idx="242">
                  <c:v>1.6479999999999999</c:v>
                </c:pt>
                <c:pt idx="243">
                  <c:v>1.643</c:v>
                </c:pt>
                <c:pt idx="244">
                  <c:v>1.6539999999999999</c:v>
                </c:pt>
                <c:pt idx="245">
                  <c:v>1.65</c:v>
                </c:pt>
                <c:pt idx="246">
                  <c:v>1.6459999999999999</c:v>
                </c:pt>
                <c:pt idx="247">
                  <c:v>1.6539999999999999</c:v>
                </c:pt>
                <c:pt idx="248">
                  <c:v>1.645</c:v>
                </c:pt>
                <c:pt idx="249">
                  <c:v>1.603</c:v>
                </c:pt>
                <c:pt idx="250">
                  <c:v>1.599</c:v>
                </c:pt>
                <c:pt idx="251">
                  <c:v>1.601</c:v>
                </c:pt>
                <c:pt idx="252">
                  <c:v>1.5940000000000001</c:v>
                </c:pt>
                <c:pt idx="253">
                  <c:v>1.581</c:v>
                </c:pt>
                <c:pt idx="254">
                  <c:v>1.571</c:v>
                </c:pt>
                <c:pt idx="255">
                  <c:v>1.5740000000000001</c:v>
                </c:pt>
                <c:pt idx="256">
                  <c:v>1.571</c:v>
                </c:pt>
                <c:pt idx="257">
                  <c:v>1.58</c:v>
                </c:pt>
                <c:pt idx="258">
                  <c:v>1.5980000000000001</c:v>
                </c:pt>
                <c:pt idx="259">
                  <c:v>1.6319999999999999</c:v>
                </c:pt>
                <c:pt idx="260">
                  <c:v>1.621</c:v>
                </c:pt>
                <c:pt idx="261">
                  <c:v>1.629</c:v>
                </c:pt>
                <c:pt idx="262">
                  <c:v>1.6020000000000001</c:v>
                </c:pt>
                <c:pt idx="263">
                  <c:v>1.62</c:v>
                </c:pt>
                <c:pt idx="264">
                  <c:v>1.6279999999999999</c:v>
                </c:pt>
                <c:pt idx="265">
                  <c:v>1.63</c:v>
                </c:pt>
                <c:pt idx="266">
                  <c:v>1.6240000000000001</c:v>
                </c:pt>
                <c:pt idx="267">
                  <c:v>1.625</c:v>
                </c:pt>
                <c:pt idx="268">
                  <c:v>1.61</c:v>
                </c:pt>
                <c:pt idx="269">
                  <c:v>1.611</c:v>
                </c:pt>
                <c:pt idx="270">
                  <c:v>1.6020000000000001</c:v>
                </c:pt>
                <c:pt idx="271">
                  <c:v>1.57</c:v>
                </c:pt>
                <c:pt idx="272">
                  <c:v>1.5720000000000001</c:v>
                </c:pt>
                <c:pt idx="273">
                  <c:v>1.5469999999999999</c:v>
                </c:pt>
                <c:pt idx="274">
                  <c:v>1.5129999999999999</c:v>
                </c:pt>
                <c:pt idx="275">
                  <c:v>1.4990000000000001</c:v>
                </c:pt>
                <c:pt idx="276">
                  <c:v>1.4910000000000001</c:v>
                </c:pt>
                <c:pt idx="277">
                  <c:v>1.488</c:v>
                </c:pt>
                <c:pt idx="278">
                  <c:v>1.4970000000000001</c:v>
                </c:pt>
                <c:pt idx="279">
                  <c:v>1.472</c:v>
                </c:pt>
                <c:pt idx="280">
                  <c:v>1.516</c:v>
                </c:pt>
                <c:pt idx="281">
                  <c:v>1.5580000000000001</c:v>
                </c:pt>
                <c:pt idx="282">
                  <c:v>1.5569999999999999</c:v>
                </c:pt>
                <c:pt idx="283">
                  <c:v>1.5609999999999999</c:v>
                </c:pt>
                <c:pt idx="284">
                  <c:v>1.5780000000000001</c:v>
                </c:pt>
                <c:pt idx="285">
                  <c:v>1.57</c:v>
                </c:pt>
                <c:pt idx="286">
                  <c:v>1.605</c:v>
                </c:pt>
                <c:pt idx="287">
                  <c:v>1.6060000000000001</c:v>
                </c:pt>
                <c:pt idx="288">
                  <c:v>1.587</c:v>
                </c:pt>
                <c:pt idx="289">
                  <c:v>1.5189999999999999</c:v>
                </c:pt>
                <c:pt idx="290">
                  <c:v>1.5409999999999999</c:v>
                </c:pt>
                <c:pt idx="291">
                  <c:v>1.5680000000000001</c:v>
                </c:pt>
                <c:pt idx="292">
                  <c:v>1.585</c:v>
                </c:pt>
                <c:pt idx="293">
                  <c:v>1.581</c:v>
                </c:pt>
                <c:pt idx="294">
                  <c:v>1.5820000000000001</c:v>
                </c:pt>
                <c:pt idx="295">
                  <c:v>1.522</c:v>
                </c:pt>
                <c:pt idx="296">
                  <c:v>1.502</c:v>
                </c:pt>
                <c:pt idx="297">
                  <c:v>1.508</c:v>
                </c:pt>
                <c:pt idx="298">
                  <c:v>1.4970000000000001</c:v>
                </c:pt>
                <c:pt idx="299">
                  <c:v>1.462</c:v>
                </c:pt>
                <c:pt idx="300">
                  <c:v>1.4359999999999999</c:v>
                </c:pt>
                <c:pt idx="301">
                  <c:v>1.4419999999999999</c:v>
                </c:pt>
                <c:pt idx="302">
                  <c:v>1.4330000000000001</c:v>
                </c:pt>
                <c:pt idx="303">
                  <c:v>1.3939999999999999</c:v>
                </c:pt>
                <c:pt idx="304">
                  <c:v>1.4319999999999999</c:v>
                </c:pt>
                <c:pt idx="305">
                  <c:v>1.4379999999999999</c:v>
                </c:pt>
                <c:pt idx="306">
                  <c:v>1.423</c:v>
                </c:pt>
                <c:pt idx="307">
                  <c:v>1.397</c:v>
                </c:pt>
                <c:pt idx="308">
                  <c:v>1.423</c:v>
                </c:pt>
                <c:pt idx="309">
                  <c:v>1.415</c:v>
                </c:pt>
                <c:pt idx="310">
                  <c:v>1.3979999999999999</c:v>
                </c:pt>
                <c:pt idx="311">
                  <c:v>1.419</c:v>
                </c:pt>
                <c:pt idx="312">
                  <c:v>1.4550000000000001</c:v>
                </c:pt>
                <c:pt idx="313">
                  <c:v>1.4650000000000001</c:v>
                </c:pt>
                <c:pt idx="314">
                  <c:v>1.4379999999999999</c:v>
                </c:pt>
                <c:pt idx="315">
                  <c:v>1.411</c:v>
                </c:pt>
                <c:pt idx="316">
                  <c:v>1.452</c:v>
                </c:pt>
                <c:pt idx="317">
                  <c:v>1.4670000000000001</c:v>
                </c:pt>
                <c:pt idx="318">
                  <c:v>1.478</c:v>
                </c:pt>
                <c:pt idx="319">
                  <c:v>1.468</c:v>
                </c:pt>
                <c:pt idx="320">
                  <c:v>1.4550000000000001</c:v>
                </c:pt>
                <c:pt idx="321">
                  <c:v>1.4670000000000001</c:v>
                </c:pt>
                <c:pt idx="322">
                  <c:v>1.506</c:v>
                </c:pt>
                <c:pt idx="323">
                  <c:v>1.494</c:v>
                </c:pt>
                <c:pt idx="324">
                  <c:v>1.5129999999999999</c:v>
                </c:pt>
                <c:pt idx="325">
                  <c:v>1.5009999999999999</c:v>
                </c:pt>
                <c:pt idx="326">
                  <c:v>1.5289999999999999</c:v>
                </c:pt>
                <c:pt idx="327">
                  <c:v>1.5149999999999999</c:v>
                </c:pt>
                <c:pt idx="328">
                  <c:v>1.47</c:v>
                </c:pt>
                <c:pt idx="329">
                  <c:v>1.518</c:v>
                </c:pt>
                <c:pt idx="330">
                  <c:v>1.538</c:v>
                </c:pt>
                <c:pt idx="331">
                  <c:v>1.573</c:v>
                </c:pt>
                <c:pt idx="332">
                  <c:v>1.5269999999999999</c:v>
                </c:pt>
                <c:pt idx="333">
                  <c:v>1.5049999999999999</c:v>
                </c:pt>
                <c:pt idx="334">
                  <c:v>1.4890000000000001</c:v>
                </c:pt>
                <c:pt idx="335">
                  <c:v>1.4630000000000001</c:v>
                </c:pt>
                <c:pt idx="336">
                  <c:v>1.4810000000000001</c:v>
                </c:pt>
                <c:pt idx="337">
                  <c:v>1.46</c:v>
                </c:pt>
                <c:pt idx="338">
                  <c:v>1.444</c:v>
                </c:pt>
                <c:pt idx="339">
                  <c:v>1.4550000000000001</c:v>
                </c:pt>
                <c:pt idx="340">
                  <c:v>1.369</c:v>
                </c:pt>
                <c:pt idx="341">
                  <c:v>1.335</c:v>
                </c:pt>
                <c:pt idx="342">
                  <c:v>1.3069999999999999</c:v>
                </c:pt>
                <c:pt idx="343">
                  <c:v>1.264</c:v>
                </c:pt>
                <c:pt idx="344">
                  <c:v>1.256</c:v>
                </c:pt>
                <c:pt idx="345">
                  <c:v>1.3169999999999999</c:v>
                </c:pt>
                <c:pt idx="346">
                  <c:v>1.319</c:v>
                </c:pt>
                <c:pt idx="347">
                  <c:v>1.3420000000000001</c:v>
                </c:pt>
                <c:pt idx="348">
                  <c:v>1.3260000000000001</c:v>
                </c:pt>
                <c:pt idx="349">
                  <c:v>1.339</c:v>
                </c:pt>
                <c:pt idx="350">
                  <c:v>1.3149999999999999</c:v>
                </c:pt>
                <c:pt idx="351">
                  <c:v>1.2849999999999999</c:v>
                </c:pt>
                <c:pt idx="352">
                  <c:v>1.2929999999999999</c:v>
                </c:pt>
                <c:pt idx="353">
                  <c:v>1.3160000000000001</c:v>
                </c:pt>
                <c:pt idx="354">
                  <c:v>1.2689999999999999</c:v>
                </c:pt>
                <c:pt idx="355">
                  <c:v>1.371</c:v>
                </c:pt>
                <c:pt idx="356">
                  <c:v>1.341</c:v>
                </c:pt>
                <c:pt idx="357">
                  <c:v>1.3240000000000001</c:v>
                </c:pt>
                <c:pt idx="358">
                  <c:v>1.3480000000000001</c:v>
                </c:pt>
                <c:pt idx="359">
                  <c:v>1.2689999999999999</c:v>
                </c:pt>
                <c:pt idx="360">
                  <c:v>1.262</c:v>
                </c:pt>
                <c:pt idx="361">
                  <c:v>1.117</c:v>
                </c:pt>
                <c:pt idx="362">
                  <c:v>1.2170000000000001</c:v>
                </c:pt>
                <c:pt idx="363">
                  <c:v>1.373</c:v>
                </c:pt>
                <c:pt idx="364">
                  <c:v>1.474</c:v>
                </c:pt>
                <c:pt idx="365">
                  <c:v>1.4990000000000001</c:v>
                </c:pt>
                <c:pt idx="366">
                  <c:v>1.49</c:v>
                </c:pt>
                <c:pt idx="367">
                  <c:v>1.5429999999999999</c:v>
                </c:pt>
                <c:pt idx="368">
                  <c:v>1.589</c:v>
                </c:pt>
                <c:pt idx="369">
                  <c:v>1.5860000000000001</c:v>
                </c:pt>
                <c:pt idx="370">
                  <c:v>1.5840000000000001</c:v>
                </c:pt>
                <c:pt idx="371">
                  <c:v>1.5449999999999999</c:v>
                </c:pt>
                <c:pt idx="372">
                  <c:v>1.524</c:v>
                </c:pt>
                <c:pt idx="373">
                  <c:v>1.516</c:v>
                </c:pt>
                <c:pt idx="374">
                  <c:v>1.5069999999999999</c:v>
                </c:pt>
                <c:pt idx="375">
                  <c:v>1.5129999999999999</c:v>
                </c:pt>
                <c:pt idx="376">
                  <c:v>1.516</c:v>
                </c:pt>
                <c:pt idx="377">
                  <c:v>1.5469999999999999</c:v>
                </c:pt>
                <c:pt idx="378">
                  <c:v>1.524</c:v>
                </c:pt>
                <c:pt idx="379">
                  <c:v>1.5149999999999999</c:v>
                </c:pt>
                <c:pt idx="380">
                  <c:v>1.577</c:v>
                </c:pt>
                <c:pt idx="381">
                  <c:v>1.52</c:v>
                </c:pt>
                <c:pt idx="382">
                  <c:v>1.5409999999999999</c:v>
                </c:pt>
                <c:pt idx="383">
                  <c:v>1.448</c:v>
                </c:pt>
                <c:pt idx="384">
                  <c:v>1.425</c:v>
                </c:pt>
                <c:pt idx="385">
                  <c:v>1.4139999999999999</c:v>
                </c:pt>
                <c:pt idx="386">
                  <c:v>1.3779999999999999</c:v>
                </c:pt>
                <c:pt idx="387">
                  <c:v>1.401</c:v>
                </c:pt>
                <c:pt idx="388">
                  <c:v>1.367</c:v>
                </c:pt>
                <c:pt idx="389">
                  <c:v>1.373</c:v>
                </c:pt>
                <c:pt idx="390">
                  <c:v>1.43</c:v>
                </c:pt>
                <c:pt idx="391">
                  <c:v>1.446</c:v>
                </c:pt>
                <c:pt idx="392">
                  <c:v>1.4350000000000001</c:v>
                </c:pt>
                <c:pt idx="393">
                  <c:v>1.43</c:v>
                </c:pt>
                <c:pt idx="394">
                  <c:v>1.395</c:v>
                </c:pt>
                <c:pt idx="395">
                  <c:v>1.3620000000000001</c:v>
                </c:pt>
                <c:pt idx="396">
                  <c:v>1.353</c:v>
                </c:pt>
                <c:pt idx="397">
                  <c:v>1.343</c:v>
                </c:pt>
                <c:pt idx="398">
                  <c:v>1.3169999999999999</c:v>
                </c:pt>
                <c:pt idx="399">
                  <c:v>1.302</c:v>
                </c:pt>
                <c:pt idx="400">
                  <c:v>1.2769999999999999</c:v>
                </c:pt>
                <c:pt idx="401">
                  <c:v>1.288</c:v>
                </c:pt>
                <c:pt idx="402">
                  <c:v>1.2789999999999999</c:v>
                </c:pt>
                <c:pt idx="403">
                  <c:v>1.252</c:v>
                </c:pt>
                <c:pt idx="404">
                  <c:v>1.2450000000000001</c:v>
                </c:pt>
                <c:pt idx="405">
                  <c:v>1.2170000000000001</c:v>
                </c:pt>
                <c:pt idx="406">
                  <c:v>1.1970000000000001</c:v>
                </c:pt>
                <c:pt idx="407">
                  <c:v>1.202</c:v>
                </c:pt>
                <c:pt idx="408">
                  <c:v>1.2130000000000001</c:v>
                </c:pt>
                <c:pt idx="409">
                  <c:v>1.2310000000000001</c:v>
                </c:pt>
                <c:pt idx="410">
                  <c:v>1.2090000000000001</c:v>
                </c:pt>
                <c:pt idx="411">
                  <c:v>1.2010000000000001</c:v>
                </c:pt>
                <c:pt idx="412">
                  <c:v>1.194</c:v>
                </c:pt>
                <c:pt idx="413">
                  <c:v>1.2010000000000001</c:v>
                </c:pt>
                <c:pt idx="414">
                  <c:v>1.2030000000000001</c:v>
                </c:pt>
                <c:pt idx="415">
                  <c:v>1.2070000000000001</c:v>
                </c:pt>
                <c:pt idx="416">
                  <c:v>1.256</c:v>
                </c:pt>
                <c:pt idx="417">
                  <c:v>1.2470000000000001</c:v>
                </c:pt>
                <c:pt idx="418">
                  <c:v>1.2030000000000001</c:v>
                </c:pt>
                <c:pt idx="419">
                  <c:v>1.1839999999999999</c:v>
                </c:pt>
                <c:pt idx="420">
                  <c:v>1.1779999999999999</c:v>
                </c:pt>
                <c:pt idx="421">
                  <c:v>1.135</c:v>
                </c:pt>
                <c:pt idx="422">
                  <c:v>1.1359999999999999</c:v>
                </c:pt>
                <c:pt idx="423">
                  <c:v>1.101</c:v>
                </c:pt>
                <c:pt idx="424">
                  <c:v>1.125</c:v>
                </c:pt>
                <c:pt idx="425">
                  <c:v>1.099</c:v>
                </c:pt>
                <c:pt idx="426">
                  <c:v>1.085</c:v>
                </c:pt>
                <c:pt idx="427">
                  <c:v>1.083</c:v>
                </c:pt>
                <c:pt idx="428">
                  <c:v>1.075</c:v>
                </c:pt>
                <c:pt idx="429">
                  <c:v>1.0640000000000001</c:v>
                </c:pt>
                <c:pt idx="430">
                  <c:v>1.0780000000000001</c:v>
                </c:pt>
                <c:pt idx="431">
                  <c:v>1.0820000000000001</c:v>
                </c:pt>
                <c:pt idx="432">
                  <c:v>1.0840000000000001</c:v>
                </c:pt>
                <c:pt idx="433">
                  <c:v>1.071</c:v>
                </c:pt>
                <c:pt idx="434">
                  <c:v>1.042</c:v>
                </c:pt>
                <c:pt idx="435">
                  <c:v>1.052</c:v>
                </c:pt>
                <c:pt idx="436">
                  <c:v>1.0760000000000001</c:v>
                </c:pt>
                <c:pt idx="437">
                  <c:v>1.071</c:v>
                </c:pt>
                <c:pt idx="438">
                  <c:v>1.0529999999999999</c:v>
                </c:pt>
                <c:pt idx="439">
                  <c:v>1.06</c:v>
                </c:pt>
                <c:pt idx="440">
                  <c:v>1.071</c:v>
                </c:pt>
                <c:pt idx="441">
                  <c:v>1.0660000000000001</c:v>
                </c:pt>
                <c:pt idx="442">
                  <c:v>1.081</c:v>
                </c:pt>
                <c:pt idx="443">
                  <c:v>1.08</c:v>
                </c:pt>
                <c:pt idx="444">
                  <c:v>1.048</c:v>
                </c:pt>
                <c:pt idx="445">
                  <c:v>1.056</c:v>
                </c:pt>
                <c:pt idx="446">
                  <c:v>1.071</c:v>
                </c:pt>
                <c:pt idx="447">
                  <c:v>1.0720000000000001</c:v>
                </c:pt>
                <c:pt idx="448">
                  <c:v>1.077</c:v>
                </c:pt>
                <c:pt idx="449">
                  <c:v>1.089</c:v>
                </c:pt>
                <c:pt idx="450">
                  <c:v>1.099</c:v>
                </c:pt>
                <c:pt idx="451">
                  <c:v>1.077</c:v>
                </c:pt>
                <c:pt idx="452">
                  <c:v>1.0680000000000001</c:v>
                </c:pt>
                <c:pt idx="453">
                  <c:v>1.083</c:v>
                </c:pt>
                <c:pt idx="454">
                  <c:v>1.073</c:v>
                </c:pt>
                <c:pt idx="455">
                  <c:v>1.0640000000000001</c:v>
                </c:pt>
                <c:pt idx="456">
                  <c:v>1.05</c:v>
                </c:pt>
                <c:pt idx="457">
                  <c:v>1.016</c:v>
                </c:pt>
                <c:pt idx="458">
                  <c:v>1.004</c:v>
                </c:pt>
                <c:pt idx="459">
                  <c:v>1.0089999999999999</c:v>
                </c:pt>
                <c:pt idx="460">
                  <c:v>1.01</c:v>
                </c:pt>
                <c:pt idx="461">
                  <c:v>0.97899999999999998</c:v>
                </c:pt>
                <c:pt idx="462">
                  <c:v>0.94199999999999995</c:v>
                </c:pt>
                <c:pt idx="463">
                  <c:v>0.95099999999999996</c:v>
                </c:pt>
                <c:pt idx="464">
                  <c:v>0.95199999999999996</c:v>
                </c:pt>
                <c:pt idx="465">
                  <c:v>0.96399999999999997</c:v>
                </c:pt>
                <c:pt idx="466">
                  <c:v>0.98099999999999998</c:v>
                </c:pt>
                <c:pt idx="467">
                  <c:v>0.98099999999999998</c:v>
                </c:pt>
                <c:pt idx="468">
                  <c:v>0.95599999999999996</c:v>
                </c:pt>
                <c:pt idx="469">
                  <c:v>0.96399999999999997</c:v>
                </c:pt>
                <c:pt idx="470">
                  <c:v>0.98299999999999998</c:v>
                </c:pt>
                <c:pt idx="471">
                  <c:v>0.97899999999999998</c:v>
                </c:pt>
                <c:pt idx="472">
                  <c:v>0.96399999999999997</c:v>
                </c:pt>
                <c:pt idx="473">
                  <c:v>0.97699999999999998</c:v>
                </c:pt>
                <c:pt idx="474">
                  <c:v>0.96899999999999997</c:v>
                </c:pt>
                <c:pt idx="475">
                  <c:v>0.95799999999999996</c:v>
                </c:pt>
                <c:pt idx="476">
                  <c:v>0.97299999999999998</c:v>
                </c:pt>
                <c:pt idx="477">
                  <c:v>0.95199999999999996</c:v>
                </c:pt>
                <c:pt idx="478">
                  <c:v>0.96</c:v>
                </c:pt>
                <c:pt idx="479">
                  <c:v>0.93500000000000005</c:v>
                </c:pt>
                <c:pt idx="480">
                  <c:v>0.92700000000000005</c:v>
                </c:pt>
                <c:pt idx="481">
                  <c:v>0.93400000000000005</c:v>
                </c:pt>
                <c:pt idx="482">
                  <c:v>0.88600000000000001</c:v>
                </c:pt>
                <c:pt idx="483">
                  <c:v>0.83299999999999996</c:v>
                </c:pt>
                <c:pt idx="484">
                  <c:v>0.82599999999999996</c:v>
                </c:pt>
                <c:pt idx="485">
                  <c:v>0.85599999999999998</c:v>
                </c:pt>
                <c:pt idx="486">
                  <c:v>0.86099999999999999</c:v>
                </c:pt>
                <c:pt idx="487">
                  <c:v>0.85399999999999998</c:v>
                </c:pt>
                <c:pt idx="488">
                  <c:v>0.83199999999999996</c:v>
                </c:pt>
                <c:pt idx="489">
                  <c:v>0.81499999999999995</c:v>
                </c:pt>
                <c:pt idx="490">
                  <c:v>0.81599999999999995</c:v>
                </c:pt>
                <c:pt idx="491">
                  <c:v>0.85</c:v>
                </c:pt>
                <c:pt idx="492">
                  <c:v>0.85099999999999998</c:v>
                </c:pt>
                <c:pt idx="493">
                  <c:v>0.82899999999999996</c:v>
                </c:pt>
                <c:pt idx="494">
                  <c:v>0.82899999999999996</c:v>
                </c:pt>
                <c:pt idx="495">
                  <c:v>0.84799999999999998</c:v>
                </c:pt>
                <c:pt idx="496">
                  <c:v>0.86899999999999999</c:v>
                </c:pt>
                <c:pt idx="497">
                  <c:v>0.85599999999999998</c:v>
                </c:pt>
                <c:pt idx="498">
                  <c:v>0.9</c:v>
                </c:pt>
                <c:pt idx="499">
                  <c:v>0.90100000000000002</c:v>
                </c:pt>
                <c:pt idx="500">
                  <c:v>0.85399999999999998</c:v>
                </c:pt>
                <c:pt idx="501">
                  <c:v>0.88</c:v>
                </c:pt>
                <c:pt idx="502">
                  <c:v>0.88400000000000001</c:v>
                </c:pt>
                <c:pt idx="503">
                  <c:v>0.92600000000000005</c:v>
                </c:pt>
                <c:pt idx="504">
                  <c:v>0.91300000000000003</c:v>
                </c:pt>
                <c:pt idx="505">
                  <c:v>0.89800000000000002</c:v>
                </c:pt>
                <c:pt idx="506">
                  <c:v>0.89900000000000002</c:v>
                </c:pt>
                <c:pt idx="507">
                  <c:v>0.90300000000000002</c:v>
                </c:pt>
                <c:pt idx="508">
                  <c:v>0.88400000000000001</c:v>
                </c:pt>
                <c:pt idx="509">
                  <c:v>0.89100000000000001</c:v>
                </c:pt>
                <c:pt idx="510">
                  <c:v>0.9</c:v>
                </c:pt>
                <c:pt idx="511">
                  <c:v>0.877</c:v>
                </c:pt>
                <c:pt idx="512">
                  <c:v>0.88</c:v>
                </c:pt>
                <c:pt idx="513">
                  <c:v>0.89300000000000002</c:v>
                </c:pt>
                <c:pt idx="514">
                  <c:v>0.89</c:v>
                </c:pt>
                <c:pt idx="515">
                  <c:v>0.876</c:v>
                </c:pt>
                <c:pt idx="516">
                  <c:v>0.83899999999999997</c:v>
                </c:pt>
                <c:pt idx="517">
                  <c:v>0.82199999999999995</c:v>
                </c:pt>
                <c:pt idx="518">
                  <c:v>0.84699999999999998</c:v>
                </c:pt>
                <c:pt idx="519">
                  <c:v>0.85299999999999998</c:v>
                </c:pt>
                <c:pt idx="520">
                  <c:v>0.85</c:v>
                </c:pt>
                <c:pt idx="521">
                  <c:v>0.89700000000000002</c:v>
                </c:pt>
                <c:pt idx="522">
                  <c:v>0.90100000000000002</c:v>
                </c:pt>
                <c:pt idx="523">
                  <c:v>0.79200000000000004</c:v>
                </c:pt>
                <c:pt idx="524">
                  <c:v>0.95</c:v>
                </c:pt>
                <c:pt idx="525">
                  <c:v>1.0409999999999999</c:v>
                </c:pt>
                <c:pt idx="526">
                  <c:v>1.056</c:v>
                </c:pt>
                <c:pt idx="527">
                  <c:v>1.004</c:v>
                </c:pt>
                <c:pt idx="528">
                  <c:v>1.0269999999999999</c:v>
                </c:pt>
                <c:pt idx="529">
                  <c:v>1.0669999999999999</c:v>
                </c:pt>
                <c:pt idx="530">
                  <c:v>1.0589999999999999</c:v>
                </c:pt>
                <c:pt idx="531">
                  <c:v>1.081</c:v>
                </c:pt>
                <c:pt idx="532">
                  <c:v>1.0649999999999999</c:v>
                </c:pt>
                <c:pt idx="533">
                  <c:v>1.0549999999999999</c:v>
                </c:pt>
                <c:pt idx="534">
                  <c:v>1.044</c:v>
                </c:pt>
                <c:pt idx="535">
                  <c:v>1.042</c:v>
                </c:pt>
                <c:pt idx="536">
                  <c:v>1.0409999999999999</c:v>
                </c:pt>
                <c:pt idx="537">
                  <c:v>1.0289999999999999</c:v>
                </c:pt>
                <c:pt idx="538">
                  <c:v>1.0649999999999999</c:v>
                </c:pt>
                <c:pt idx="539">
                  <c:v>1.0900000000000001</c:v>
                </c:pt>
                <c:pt idx="540">
                  <c:v>1.085</c:v>
                </c:pt>
                <c:pt idx="541">
                  <c:v>1.0920000000000001</c:v>
                </c:pt>
                <c:pt idx="542">
                  <c:v>1.095</c:v>
                </c:pt>
                <c:pt idx="543">
                  <c:v>1.079</c:v>
                </c:pt>
                <c:pt idx="544">
                  <c:v>1.081</c:v>
                </c:pt>
                <c:pt idx="545">
                  <c:v>1.101</c:v>
                </c:pt>
                <c:pt idx="546">
                  <c:v>1.0860000000000001</c:v>
                </c:pt>
                <c:pt idx="547">
                  <c:v>1.0609999999999999</c:v>
                </c:pt>
                <c:pt idx="548">
                  <c:v>1.0569999999999999</c:v>
                </c:pt>
                <c:pt idx="549">
                  <c:v>1.0760000000000001</c:v>
                </c:pt>
                <c:pt idx="550">
                  <c:v>1.03</c:v>
                </c:pt>
                <c:pt idx="551">
                  <c:v>1.004</c:v>
                </c:pt>
                <c:pt idx="552">
                  <c:v>0.996</c:v>
                </c:pt>
                <c:pt idx="553">
                  <c:v>0.97499999999999998</c:v>
                </c:pt>
                <c:pt idx="554">
                  <c:v>0.95699999999999996</c:v>
                </c:pt>
                <c:pt idx="555">
                  <c:v>0.93100000000000005</c:v>
                </c:pt>
                <c:pt idx="556">
                  <c:v>0.94199999999999995</c:v>
                </c:pt>
                <c:pt idx="557">
                  <c:v>0.93500000000000005</c:v>
                </c:pt>
                <c:pt idx="558">
                  <c:v>0.94399999999999995</c:v>
                </c:pt>
                <c:pt idx="559">
                  <c:v>0.97499999999999998</c:v>
                </c:pt>
                <c:pt idx="560">
                  <c:v>0.98599999999999999</c:v>
                </c:pt>
                <c:pt idx="561">
                  <c:v>1.0269999999999999</c:v>
                </c:pt>
                <c:pt idx="562">
                  <c:v>1.044</c:v>
                </c:pt>
                <c:pt idx="563">
                  <c:v>0.97599999999999998</c:v>
                </c:pt>
                <c:pt idx="564">
                  <c:v>0.96399999999999997</c:v>
                </c:pt>
                <c:pt idx="565">
                  <c:v>1.0169999999999999</c:v>
                </c:pt>
                <c:pt idx="566">
                  <c:v>1.03</c:v>
                </c:pt>
                <c:pt idx="567">
                  <c:v>1.069</c:v>
                </c:pt>
                <c:pt idx="568">
                  <c:v>1.07</c:v>
                </c:pt>
                <c:pt idx="569">
                  <c:v>1.0640000000000001</c:v>
                </c:pt>
                <c:pt idx="570">
                  <c:v>1.085</c:v>
                </c:pt>
                <c:pt idx="571">
                  <c:v>1.03</c:v>
                </c:pt>
                <c:pt idx="572">
                  <c:v>1.0249999999999999</c:v>
                </c:pt>
                <c:pt idx="573">
                  <c:v>1.0049999999999999</c:v>
                </c:pt>
                <c:pt idx="574">
                  <c:v>1.002</c:v>
                </c:pt>
                <c:pt idx="575">
                  <c:v>1.0089999999999999</c:v>
                </c:pt>
                <c:pt idx="576">
                  <c:v>0.98</c:v>
                </c:pt>
                <c:pt idx="577">
                  <c:v>0.98099999999999998</c:v>
                </c:pt>
                <c:pt idx="578">
                  <c:v>0.94899999999999995</c:v>
                </c:pt>
                <c:pt idx="579">
                  <c:v>0.92700000000000005</c:v>
                </c:pt>
                <c:pt idx="580">
                  <c:v>0.95599999999999996</c:v>
                </c:pt>
                <c:pt idx="581">
                  <c:v>0.95299999999999996</c:v>
                </c:pt>
                <c:pt idx="582">
                  <c:v>0.93700000000000006</c:v>
                </c:pt>
                <c:pt idx="583">
                  <c:v>0.91200000000000003</c:v>
                </c:pt>
                <c:pt idx="584">
                  <c:v>0.91800000000000004</c:v>
                </c:pt>
                <c:pt idx="585">
                  <c:v>0.88200000000000001</c:v>
                </c:pt>
                <c:pt idx="586">
                  <c:v>0.873</c:v>
                </c:pt>
                <c:pt idx="587">
                  <c:v>0.90100000000000002</c:v>
                </c:pt>
                <c:pt idx="588">
                  <c:v>0.89100000000000001</c:v>
                </c:pt>
                <c:pt idx="589">
                  <c:v>0.879</c:v>
                </c:pt>
                <c:pt idx="590">
                  <c:v>0.89100000000000001</c:v>
                </c:pt>
                <c:pt idx="591">
                  <c:v>0.89900000000000002</c:v>
                </c:pt>
                <c:pt idx="592">
                  <c:v>0.90500000000000003</c:v>
                </c:pt>
                <c:pt idx="593">
                  <c:v>0.88900000000000001</c:v>
                </c:pt>
                <c:pt idx="594">
                  <c:v>0.89</c:v>
                </c:pt>
                <c:pt idx="595">
                  <c:v>0.85099999999999998</c:v>
                </c:pt>
                <c:pt idx="596">
                  <c:v>0.86899999999999999</c:v>
                </c:pt>
                <c:pt idx="597">
                  <c:v>0.88300000000000001</c:v>
                </c:pt>
                <c:pt idx="598">
                  <c:v>0.871</c:v>
                </c:pt>
                <c:pt idx="599">
                  <c:v>0.86399999999999999</c:v>
                </c:pt>
                <c:pt idx="600">
                  <c:v>0.85499999999999998</c:v>
                </c:pt>
                <c:pt idx="601">
                  <c:v>0.871</c:v>
                </c:pt>
                <c:pt idx="602">
                  <c:v>0.80600000000000005</c:v>
                </c:pt>
                <c:pt idx="603">
                  <c:v>0.8</c:v>
                </c:pt>
                <c:pt idx="604">
                  <c:v>0.80200000000000005</c:v>
                </c:pt>
                <c:pt idx="605">
                  <c:v>0.78900000000000003</c:v>
                </c:pt>
                <c:pt idx="606">
                  <c:v>0.78800000000000003</c:v>
                </c:pt>
                <c:pt idx="607">
                  <c:v>0.79600000000000004</c:v>
                </c:pt>
                <c:pt idx="608">
                  <c:v>0.749</c:v>
                </c:pt>
                <c:pt idx="609">
                  <c:v>0.73899999999999999</c:v>
                </c:pt>
                <c:pt idx="610">
                  <c:v>0.72699999999999998</c:v>
                </c:pt>
                <c:pt idx="611">
                  <c:v>0.71099999999999997</c:v>
                </c:pt>
                <c:pt idx="612">
                  <c:v>0.72499999999999998</c:v>
                </c:pt>
                <c:pt idx="613">
                  <c:v>0.73899999999999999</c:v>
                </c:pt>
                <c:pt idx="614">
                  <c:v>0.73399999999999999</c:v>
                </c:pt>
                <c:pt idx="615">
                  <c:v>0.74099999999999999</c:v>
                </c:pt>
                <c:pt idx="616">
                  <c:v>0.74099999999999999</c:v>
                </c:pt>
                <c:pt idx="617">
                  <c:v>0.74099999999999999</c:v>
                </c:pt>
                <c:pt idx="618">
                  <c:v>0.76700000000000002</c:v>
                </c:pt>
                <c:pt idx="619">
                  <c:v>0.78600000000000003</c:v>
                </c:pt>
                <c:pt idx="620">
                  <c:v>0.77700000000000002</c:v>
                </c:pt>
                <c:pt idx="621">
                  <c:v>0.76700000000000002</c:v>
                </c:pt>
                <c:pt idx="622">
                  <c:v>0.77</c:v>
                </c:pt>
                <c:pt idx="623">
                  <c:v>0.75900000000000001</c:v>
                </c:pt>
                <c:pt idx="624">
                  <c:v>0.73499999999999999</c:v>
                </c:pt>
                <c:pt idx="625">
                  <c:v>0.73099999999999998</c:v>
                </c:pt>
                <c:pt idx="626">
                  <c:v>0.71699999999999997</c:v>
                </c:pt>
                <c:pt idx="627">
                  <c:v>0.70699999999999996</c:v>
                </c:pt>
                <c:pt idx="628">
                  <c:v>0.71899999999999997</c:v>
                </c:pt>
                <c:pt idx="629">
                  <c:v>0.71699999999999997</c:v>
                </c:pt>
                <c:pt idx="630">
                  <c:v>0.70899999999999996</c:v>
                </c:pt>
                <c:pt idx="631">
                  <c:v>0.7</c:v>
                </c:pt>
                <c:pt idx="632">
                  <c:v>0.69299999999999995</c:v>
                </c:pt>
                <c:pt idx="633">
                  <c:v>0.68600000000000005</c:v>
                </c:pt>
                <c:pt idx="634">
                  <c:v>0.72</c:v>
                </c:pt>
                <c:pt idx="635">
                  <c:v>0.72599999999999998</c:v>
                </c:pt>
                <c:pt idx="636">
                  <c:v>0.73399999999999999</c:v>
                </c:pt>
                <c:pt idx="637">
                  <c:v>0.73499999999999999</c:v>
                </c:pt>
                <c:pt idx="638">
                  <c:v>0.73499999999999999</c:v>
                </c:pt>
                <c:pt idx="639">
                  <c:v>0.73099999999999998</c:v>
                </c:pt>
                <c:pt idx="640">
                  <c:v>0.753</c:v>
                </c:pt>
                <c:pt idx="641">
                  <c:v>0.72799999999999998</c:v>
                </c:pt>
                <c:pt idx="642">
                  <c:v>0.72599999999999998</c:v>
                </c:pt>
                <c:pt idx="643">
                  <c:v>0.70499999999999996</c:v>
                </c:pt>
                <c:pt idx="644">
                  <c:v>0.71799999999999997</c:v>
                </c:pt>
                <c:pt idx="645">
                  <c:v>0.72299999999999998</c:v>
                </c:pt>
                <c:pt idx="646">
                  <c:v>0.72499999999999998</c:v>
                </c:pt>
                <c:pt idx="647">
                  <c:v>0.67200000000000004</c:v>
                </c:pt>
                <c:pt idx="648">
                  <c:v>0.70499999999999996</c:v>
                </c:pt>
                <c:pt idx="649">
                  <c:v>0.73199999999999998</c:v>
                </c:pt>
                <c:pt idx="650">
                  <c:v>0.71699999999999997</c:v>
                </c:pt>
                <c:pt idx="651">
                  <c:v>0.72299999999999998</c:v>
                </c:pt>
                <c:pt idx="652">
                  <c:v>0.71699999999999997</c:v>
                </c:pt>
                <c:pt idx="653">
                  <c:v>0.746</c:v>
                </c:pt>
                <c:pt idx="654">
                  <c:v>0.71699999999999997</c:v>
                </c:pt>
                <c:pt idx="655">
                  <c:v>0.67100000000000004</c:v>
                </c:pt>
                <c:pt idx="656">
                  <c:v>0.65800000000000003</c:v>
                </c:pt>
                <c:pt idx="657">
                  <c:v>0.66800000000000004</c:v>
                </c:pt>
                <c:pt idx="658">
                  <c:v>0.65100000000000002</c:v>
                </c:pt>
                <c:pt idx="659">
                  <c:v>0.61699999999999999</c:v>
                </c:pt>
                <c:pt idx="660">
                  <c:v>0.6</c:v>
                </c:pt>
                <c:pt idx="661">
                  <c:v>0.56999999999999995</c:v>
                </c:pt>
                <c:pt idx="662">
                  <c:v>0.60699999999999998</c:v>
                </c:pt>
                <c:pt idx="663">
                  <c:v>0.60299999999999998</c:v>
                </c:pt>
                <c:pt idx="664">
                  <c:v>0.58599999999999997</c:v>
                </c:pt>
                <c:pt idx="665">
                  <c:v>0.59099999999999997</c:v>
                </c:pt>
                <c:pt idx="666">
                  <c:v>0.61</c:v>
                </c:pt>
                <c:pt idx="667">
                  <c:v>0.61499999999999999</c:v>
                </c:pt>
                <c:pt idx="668">
                  <c:v>0.61399999999999999</c:v>
                </c:pt>
                <c:pt idx="669">
                  <c:v>0.59499999999999997</c:v>
                </c:pt>
                <c:pt idx="670">
                  <c:v>0.61099999999999999</c:v>
                </c:pt>
                <c:pt idx="671">
                  <c:v>0.63500000000000001</c:v>
                </c:pt>
                <c:pt idx="672">
                  <c:v>0.623</c:v>
                </c:pt>
                <c:pt idx="673">
                  <c:v>0.625</c:v>
                </c:pt>
                <c:pt idx="674">
                  <c:v>0.58299999999999996</c:v>
                </c:pt>
                <c:pt idx="675">
                  <c:v>0.55600000000000005</c:v>
                </c:pt>
                <c:pt idx="676">
                  <c:v>0.63200000000000001</c:v>
                </c:pt>
                <c:pt idx="677">
                  <c:v>0.68</c:v>
                </c:pt>
                <c:pt idx="678">
                  <c:v>0.69599999999999995</c:v>
                </c:pt>
                <c:pt idx="679">
                  <c:v>0.67400000000000004</c:v>
                </c:pt>
                <c:pt idx="680">
                  <c:v>0.69399999999999995</c:v>
                </c:pt>
                <c:pt idx="681">
                  <c:v>0.72099999999999997</c:v>
                </c:pt>
                <c:pt idx="682">
                  <c:v>0.76500000000000001</c:v>
                </c:pt>
                <c:pt idx="683">
                  <c:v>0.76600000000000001</c:v>
                </c:pt>
                <c:pt idx="684">
                  <c:v>0.75800000000000001</c:v>
                </c:pt>
                <c:pt idx="685">
                  <c:v>0.63900000000000001</c:v>
                </c:pt>
                <c:pt idx="686">
                  <c:v>0.67</c:v>
                </c:pt>
                <c:pt idx="687">
                  <c:v>0.69699999999999995</c:v>
                </c:pt>
                <c:pt idx="688">
                  <c:v>0.69699999999999995</c:v>
                </c:pt>
                <c:pt idx="689">
                  <c:v>0.67200000000000004</c:v>
                </c:pt>
                <c:pt idx="690">
                  <c:v>0.67200000000000004</c:v>
                </c:pt>
                <c:pt idx="691">
                  <c:v>0.75800000000000001</c:v>
                </c:pt>
                <c:pt idx="692">
                  <c:v>0.77800000000000002</c:v>
                </c:pt>
                <c:pt idx="693">
                  <c:v>0.77700000000000002</c:v>
                </c:pt>
                <c:pt idx="694">
                  <c:v>0.72499999999999998</c:v>
                </c:pt>
                <c:pt idx="695">
                  <c:v>0.70299999999999996</c:v>
                </c:pt>
                <c:pt idx="696">
                  <c:v>0.75</c:v>
                </c:pt>
                <c:pt idx="697">
                  <c:v>0.75600000000000001</c:v>
                </c:pt>
                <c:pt idx="698">
                  <c:v>0.79100000000000004</c:v>
                </c:pt>
                <c:pt idx="699">
                  <c:v>0.80200000000000005</c:v>
                </c:pt>
                <c:pt idx="700">
                  <c:v>0.86199999999999999</c:v>
                </c:pt>
                <c:pt idx="701">
                  <c:v>0.871</c:v>
                </c:pt>
                <c:pt idx="702">
                  <c:v>0.85</c:v>
                </c:pt>
                <c:pt idx="703">
                  <c:v>0.83799999999999997</c:v>
                </c:pt>
                <c:pt idx="704">
                  <c:v>0.85699999999999998</c:v>
                </c:pt>
                <c:pt idx="705">
                  <c:v>0.88400000000000001</c:v>
                </c:pt>
                <c:pt idx="706">
                  <c:v>0.88300000000000001</c:v>
                </c:pt>
                <c:pt idx="707">
                  <c:v>0.92600000000000005</c:v>
                </c:pt>
                <c:pt idx="708">
                  <c:v>0.96099999999999997</c:v>
                </c:pt>
                <c:pt idx="709">
                  <c:v>0.94699999999999995</c:v>
                </c:pt>
                <c:pt idx="710">
                  <c:v>0.89200000000000002</c:v>
                </c:pt>
                <c:pt idx="711">
                  <c:v>0.88100000000000001</c:v>
                </c:pt>
                <c:pt idx="712">
                  <c:v>0.875</c:v>
                </c:pt>
                <c:pt idx="713">
                  <c:v>0.85899999999999999</c:v>
                </c:pt>
                <c:pt idx="714">
                  <c:v>0.85099999999999998</c:v>
                </c:pt>
                <c:pt idx="715">
                  <c:v>0.877</c:v>
                </c:pt>
                <c:pt idx="716">
                  <c:v>0.84199999999999997</c:v>
                </c:pt>
                <c:pt idx="717">
                  <c:v>0.84</c:v>
                </c:pt>
                <c:pt idx="718">
                  <c:v>0.80900000000000005</c:v>
                </c:pt>
                <c:pt idx="719">
                  <c:v>0.78100000000000003</c:v>
                </c:pt>
                <c:pt idx="720">
                  <c:v>0.76100000000000001</c:v>
                </c:pt>
                <c:pt idx="721">
                  <c:v>0.76100000000000001</c:v>
                </c:pt>
                <c:pt idx="722">
                  <c:v>0.75800000000000001</c:v>
                </c:pt>
                <c:pt idx="723">
                  <c:v>0.76900000000000002</c:v>
                </c:pt>
                <c:pt idx="724">
                  <c:v>0.78300000000000003</c:v>
                </c:pt>
                <c:pt idx="725">
                  <c:v>0.80500000000000005</c:v>
                </c:pt>
                <c:pt idx="726">
                  <c:v>0.81200000000000006</c:v>
                </c:pt>
                <c:pt idx="727">
                  <c:v>0.80900000000000005</c:v>
                </c:pt>
                <c:pt idx="728">
                  <c:v>0.76700000000000002</c:v>
                </c:pt>
                <c:pt idx="729">
                  <c:v>0.77700000000000002</c:v>
                </c:pt>
                <c:pt idx="730">
                  <c:v>0.76500000000000001</c:v>
                </c:pt>
                <c:pt idx="731">
                  <c:v>0.76100000000000001</c:v>
                </c:pt>
                <c:pt idx="732">
                  <c:v>0.74099999999999999</c:v>
                </c:pt>
                <c:pt idx="733">
                  <c:v>0.74099999999999999</c:v>
                </c:pt>
                <c:pt idx="734">
                  <c:v>0.73599999999999999</c:v>
                </c:pt>
                <c:pt idx="735">
                  <c:v>0.746</c:v>
                </c:pt>
                <c:pt idx="736">
                  <c:v>0.74299999999999999</c:v>
                </c:pt>
                <c:pt idx="737">
                  <c:v>0.72699999999999998</c:v>
                </c:pt>
                <c:pt idx="738">
                  <c:v>0.71799999999999997</c:v>
                </c:pt>
                <c:pt idx="739">
                  <c:v>0.71499999999999997</c:v>
                </c:pt>
                <c:pt idx="740">
                  <c:v>0.71599999999999997</c:v>
                </c:pt>
                <c:pt idx="741">
                  <c:v>0.71299999999999997</c:v>
                </c:pt>
                <c:pt idx="742">
                  <c:v>0.71099999999999997</c:v>
                </c:pt>
                <c:pt idx="743">
                  <c:v>0.70899999999999996</c:v>
                </c:pt>
                <c:pt idx="744">
                  <c:v>0.65500000000000003</c:v>
                </c:pt>
                <c:pt idx="745">
                  <c:v>0.65700000000000003</c:v>
                </c:pt>
                <c:pt idx="746">
                  <c:v>0.66</c:v>
                </c:pt>
                <c:pt idx="747">
                  <c:v>0.65800000000000003</c:v>
                </c:pt>
                <c:pt idx="748">
                  <c:v>0.64400000000000002</c:v>
                </c:pt>
                <c:pt idx="749">
                  <c:v>0.63300000000000001</c:v>
                </c:pt>
                <c:pt idx="750">
                  <c:v>0.65100000000000002</c:v>
                </c:pt>
                <c:pt idx="751">
                  <c:v>0.65200000000000002</c:v>
                </c:pt>
                <c:pt idx="752">
                  <c:v>0.65300000000000002</c:v>
                </c:pt>
                <c:pt idx="753">
                  <c:v>0.66400000000000003</c:v>
                </c:pt>
                <c:pt idx="754">
                  <c:v>0.66100000000000003</c:v>
                </c:pt>
                <c:pt idx="755">
                  <c:v>0.65600000000000003</c:v>
                </c:pt>
                <c:pt idx="756">
                  <c:v>0.67400000000000004</c:v>
                </c:pt>
                <c:pt idx="757">
                  <c:v>0.66600000000000004</c:v>
                </c:pt>
                <c:pt idx="758">
                  <c:v>0.64900000000000002</c:v>
                </c:pt>
                <c:pt idx="759">
                  <c:v>0.63500000000000001</c:v>
                </c:pt>
                <c:pt idx="760">
                  <c:v>0.64600000000000002</c:v>
                </c:pt>
                <c:pt idx="761">
                  <c:v>0.63</c:v>
                </c:pt>
                <c:pt idx="762">
                  <c:v>0.63200000000000001</c:v>
                </c:pt>
                <c:pt idx="763">
                  <c:v>0.61199999999999999</c:v>
                </c:pt>
                <c:pt idx="764">
                  <c:v>0.58399999999999996</c:v>
                </c:pt>
                <c:pt idx="765">
                  <c:v>0.58399999999999996</c:v>
                </c:pt>
                <c:pt idx="766">
                  <c:v>0.61</c:v>
                </c:pt>
                <c:pt idx="767">
                  <c:v>0.63</c:v>
                </c:pt>
                <c:pt idx="768">
                  <c:v>0.64900000000000002</c:v>
                </c:pt>
                <c:pt idx="769">
                  <c:v>0.65300000000000002</c:v>
                </c:pt>
                <c:pt idx="770">
                  <c:v>0.628</c:v>
                </c:pt>
                <c:pt idx="771">
                  <c:v>0.60699999999999998</c:v>
                </c:pt>
                <c:pt idx="772">
                  <c:v>0.61199999999999999</c:v>
                </c:pt>
                <c:pt idx="773">
                  <c:v>0.56799999999999995</c:v>
                </c:pt>
                <c:pt idx="774">
                  <c:v>0.45</c:v>
                </c:pt>
                <c:pt idx="775">
                  <c:v>0.45500000000000002</c:v>
                </c:pt>
                <c:pt idx="776">
                  <c:v>0.46600000000000003</c:v>
                </c:pt>
                <c:pt idx="777">
                  <c:v>0.46300000000000002</c:v>
                </c:pt>
                <c:pt idx="778">
                  <c:v>0.45</c:v>
                </c:pt>
                <c:pt idx="779">
                  <c:v>0.46700000000000003</c:v>
                </c:pt>
                <c:pt idx="780">
                  <c:v>0.46600000000000003</c:v>
                </c:pt>
                <c:pt idx="781">
                  <c:v>0.48</c:v>
                </c:pt>
                <c:pt idx="782">
                  <c:v>0.48099999999999998</c:v>
                </c:pt>
                <c:pt idx="783">
                  <c:v>0.47499999999999998</c:v>
                </c:pt>
                <c:pt idx="784">
                  <c:v>0.47399999999999998</c:v>
                </c:pt>
                <c:pt idx="785">
                  <c:v>0.45900000000000002</c:v>
                </c:pt>
                <c:pt idx="786">
                  <c:v>0.46200000000000002</c:v>
                </c:pt>
                <c:pt idx="787">
                  <c:v>0.42799999999999999</c:v>
                </c:pt>
                <c:pt idx="788">
                  <c:v>0.41399999999999998</c:v>
                </c:pt>
                <c:pt idx="789">
                  <c:v>0.39200000000000002</c:v>
                </c:pt>
                <c:pt idx="790">
                  <c:v>0.38600000000000001</c:v>
                </c:pt>
                <c:pt idx="791">
                  <c:v>0.40500000000000003</c:v>
                </c:pt>
                <c:pt idx="792">
                  <c:v>0.40100000000000002</c:v>
                </c:pt>
                <c:pt idx="793">
                  <c:v>0.39100000000000001</c:v>
                </c:pt>
                <c:pt idx="794">
                  <c:v>0.38900000000000001</c:v>
                </c:pt>
                <c:pt idx="795">
                  <c:v>0.374</c:v>
                </c:pt>
                <c:pt idx="796">
                  <c:v>0.36099999999999999</c:v>
                </c:pt>
                <c:pt idx="797">
                  <c:v>0.36899999999999999</c:v>
                </c:pt>
                <c:pt idx="798">
                  <c:v>0.379</c:v>
                </c:pt>
                <c:pt idx="799">
                  <c:v>0.38200000000000001</c:v>
                </c:pt>
                <c:pt idx="800">
                  <c:v>0.39300000000000002</c:v>
                </c:pt>
                <c:pt idx="801">
                  <c:v>0.4</c:v>
                </c:pt>
                <c:pt idx="802">
                  <c:v>0.41199999999999998</c:v>
                </c:pt>
                <c:pt idx="803">
                  <c:v>0.42899999999999999</c:v>
                </c:pt>
                <c:pt idx="804">
                  <c:v>0.43099999999999999</c:v>
                </c:pt>
                <c:pt idx="805">
                  <c:v>0.42499999999999999</c:v>
                </c:pt>
                <c:pt idx="806">
                  <c:v>0.43099999999999999</c:v>
                </c:pt>
                <c:pt idx="807">
                  <c:v>0.42699999999999999</c:v>
                </c:pt>
                <c:pt idx="808">
                  <c:v>0.438</c:v>
                </c:pt>
                <c:pt idx="809">
                  <c:v>0.42699999999999999</c:v>
                </c:pt>
                <c:pt idx="810">
                  <c:v>0.42599999999999999</c:v>
                </c:pt>
                <c:pt idx="811">
                  <c:v>0.434</c:v>
                </c:pt>
                <c:pt idx="812">
                  <c:v>0.41399999999999998</c:v>
                </c:pt>
                <c:pt idx="813">
                  <c:v>0.42399999999999999</c:v>
                </c:pt>
                <c:pt idx="814">
                  <c:v>0.436</c:v>
                </c:pt>
                <c:pt idx="815">
                  <c:v>0.435</c:v>
                </c:pt>
                <c:pt idx="816">
                  <c:v>0.441</c:v>
                </c:pt>
                <c:pt idx="817">
                  <c:v>0.42099999999999999</c:v>
                </c:pt>
                <c:pt idx="818">
                  <c:v>0.42699999999999999</c:v>
                </c:pt>
                <c:pt idx="819">
                  <c:v>0.41399999999999998</c:v>
                </c:pt>
                <c:pt idx="820">
                  <c:v>0.40400000000000003</c:v>
                </c:pt>
                <c:pt idx="821">
                  <c:v>0.39300000000000002</c:v>
                </c:pt>
                <c:pt idx="822">
                  <c:v>0.39800000000000002</c:v>
                </c:pt>
                <c:pt idx="823">
                  <c:v>0.38200000000000001</c:v>
                </c:pt>
                <c:pt idx="824">
                  <c:v>0.37</c:v>
                </c:pt>
                <c:pt idx="825">
                  <c:v>0.39700000000000002</c:v>
                </c:pt>
                <c:pt idx="826">
                  <c:v>0.40699999999999997</c:v>
                </c:pt>
                <c:pt idx="827">
                  <c:v>0.39100000000000001</c:v>
                </c:pt>
                <c:pt idx="828">
                  <c:v>0.39800000000000002</c:v>
                </c:pt>
                <c:pt idx="829">
                  <c:v>0.42499999999999999</c:v>
                </c:pt>
                <c:pt idx="830">
                  <c:v>0.42599999999999999</c:v>
                </c:pt>
                <c:pt idx="831">
                  <c:v>0.41799999999999998</c:v>
                </c:pt>
                <c:pt idx="832">
                  <c:v>0.42099999999999999</c:v>
                </c:pt>
                <c:pt idx="833">
                  <c:v>0.40699999999999997</c:v>
                </c:pt>
                <c:pt idx="834">
                  <c:v>0.39400000000000002</c:v>
                </c:pt>
                <c:pt idx="835">
                  <c:v>0.46600000000000003</c:v>
                </c:pt>
                <c:pt idx="836">
                  <c:v>0.46500000000000002</c:v>
                </c:pt>
                <c:pt idx="837">
                  <c:v>0.47899999999999998</c:v>
                </c:pt>
                <c:pt idx="838">
                  <c:v>0.47299999999999998</c:v>
                </c:pt>
                <c:pt idx="839">
                  <c:v>0.47299999999999998</c:v>
                </c:pt>
                <c:pt idx="840">
                  <c:v>0.47199999999999998</c:v>
                </c:pt>
                <c:pt idx="841">
                  <c:v>0.48299999999999998</c:v>
                </c:pt>
                <c:pt idx="842">
                  <c:v>0.47499999999999998</c:v>
                </c:pt>
                <c:pt idx="843">
                  <c:v>0.48499999999999999</c:v>
                </c:pt>
                <c:pt idx="844">
                  <c:v>0.47499999999999998</c:v>
                </c:pt>
                <c:pt idx="845">
                  <c:v>0.47099999999999997</c:v>
                </c:pt>
                <c:pt idx="846">
                  <c:v>0.46899999999999997</c:v>
                </c:pt>
                <c:pt idx="847">
                  <c:v>0.46300000000000002</c:v>
                </c:pt>
                <c:pt idx="848">
                  <c:v>0.46800000000000003</c:v>
                </c:pt>
                <c:pt idx="849">
                  <c:v>0.47</c:v>
                </c:pt>
                <c:pt idx="850">
                  <c:v>0.47199999999999998</c:v>
                </c:pt>
                <c:pt idx="851">
                  <c:v>0.48099999999999998</c:v>
                </c:pt>
                <c:pt idx="852">
                  <c:v>0.42499999999999999</c:v>
                </c:pt>
                <c:pt idx="853">
                  <c:v>0.39100000000000001</c:v>
                </c:pt>
                <c:pt idx="854">
                  <c:v>0.35099999999999998</c:v>
                </c:pt>
                <c:pt idx="855">
                  <c:v>0.33400000000000002</c:v>
                </c:pt>
                <c:pt idx="856">
                  <c:v>0.32400000000000001</c:v>
                </c:pt>
                <c:pt idx="857">
                  <c:v>0.35499999999999998</c:v>
                </c:pt>
                <c:pt idx="858">
                  <c:v>0.32</c:v>
                </c:pt>
                <c:pt idx="859">
                  <c:v>0.316</c:v>
                </c:pt>
                <c:pt idx="860">
                  <c:v>0.32300000000000001</c:v>
                </c:pt>
                <c:pt idx="861">
                  <c:v>0.32800000000000001</c:v>
                </c:pt>
                <c:pt idx="862">
                  <c:v>0.25</c:v>
                </c:pt>
                <c:pt idx="863">
                  <c:v>0.28799999999999998</c:v>
                </c:pt>
                <c:pt idx="864">
                  <c:v>0.315</c:v>
                </c:pt>
                <c:pt idx="865">
                  <c:v>0.32900000000000001</c:v>
                </c:pt>
                <c:pt idx="866">
                  <c:v>0.27400000000000002</c:v>
                </c:pt>
                <c:pt idx="867">
                  <c:v>0.34799999999999998</c:v>
                </c:pt>
                <c:pt idx="868">
                  <c:v>0.41099999999999998</c:v>
                </c:pt>
                <c:pt idx="869">
                  <c:v>0.50600000000000001</c:v>
                </c:pt>
                <c:pt idx="870">
                  <c:v>0.505</c:v>
                </c:pt>
                <c:pt idx="871">
                  <c:v>0.504</c:v>
                </c:pt>
                <c:pt idx="872">
                  <c:v>0.50600000000000001</c:v>
                </c:pt>
                <c:pt idx="873">
                  <c:v>0.50600000000000001</c:v>
                </c:pt>
                <c:pt idx="874">
                  <c:v>0.505</c:v>
                </c:pt>
                <c:pt idx="875">
                  <c:v>0.50600000000000001</c:v>
                </c:pt>
                <c:pt idx="876">
                  <c:v>0.505</c:v>
                </c:pt>
                <c:pt idx="877">
                  <c:v>0.50700000000000001</c:v>
                </c:pt>
                <c:pt idx="878">
                  <c:v>0.504</c:v>
                </c:pt>
                <c:pt idx="879">
                  <c:v>0.50600000000000001</c:v>
                </c:pt>
                <c:pt idx="880">
                  <c:v>0.50600000000000001</c:v>
                </c:pt>
                <c:pt idx="881">
                  <c:v>0.505</c:v>
                </c:pt>
                <c:pt idx="882">
                  <c:v>0.50700000000000001</c:v>
                </c:pt>
                <c:pt idx="883">
                  <c:v>0.505</c:v>
                </c:pt>
                <c:pt idx="884">
                  <c:v>0.50700000000000001</c:v>
                </c:pt>
                <c:pt idx="885">
                  <c:v>0.51</c:v>
                </c:pt>
                <c:pt idx="886">
                  <c:v>0.51100000000000001</c:v>
                </c:pt>
                <c:pt idx="887">
                  <c:v>0.502</c:v>
                </c:pt>
                <c:pt idx="888">
                  <c:v>0.499</c:v>
                </c:pt>
                <c:pt idx="889">
                  <c:v>0.5</c:v>
                </c:pt>
                <c:pt idx="890">
                  <c:v>0.501</c:v>
                </c:pt>
                <c:pt idx="891">
                  <c:v>0.505</c:v>
                </c:pt>
                <c:pt idx="892">
                  <c:v>0.496</c:v>
                </c:pt>
                <c:pt idx="893">
                  <c:v>0.498</c:v>
                </c:pt>
                <c:pt idx="894">
                  <c:v>0.49199999999999999</c:v>
                </c:pt>
                <c:pt idx="895">
                  <c:v>0.496</c:v>
                </c:pt>
                <c:pt idx="896">
                  <c:v>0.48399999999999999</c:v>
                </c:pt>
                <c:pt idx="897">
                  <c:v>0.49099999999999999</c:v>
                </c:pt>
                <c:pt idx="898">
                  <c:v>0.49299999999999999</c:v>
                </c:pt>
                <c:pt idx="899">
                  <c:v>0.44600000000000001</c:v>
                </c:pt>
                <c:pt idx="900">
                  <c:v>0.41899999999999998</c:v>
                </c:pt>
                <c:pt idx="901">
                  <c:v>0.39100000000000001</c:v>
                </c:pt>
                <c:pt idx="902">
                  <c:v>0.38600000000000001</c:v>
                </c:pt>
                <c:pt idx="903">
                  <c:v>0.441</c:v>
                </c:pt>
                <c:pt idx="904">
                  <c:v>0.45900000000000002</c:v>
                </c:pt>
                <c:pt idx="905">
                  <c:v>0.52400000000000002</c:v>
                </c:pt>
                <c:pt idx="906">
                  <c:v>0.52700000000000002</c:v>
                </c:pt>
                <c:pt idx="907">
                  <c:v>0.51200000000000001</c:v>
                </c:pt>
                <c:pt idx="908">
                  <c:v>0.51</c:v>
                </c:pt>
                <c:pt idx="909">
                  <c:v>0.505</c:v>
                </c:pt>
                <c:pt idx="910">
                  <c:v>0.50800000000000001</c:v>
                </c:pt>
                <c:pt idx="911">
                  <c:v>0.505</c:v>
                </c:pt>
                <c:pt idx="912">
                  <c:v>0.434</c:v>
                </c:pt>
                <c:pt idx="913">
                  <c:v>0.46500000000000002</c:v>
                </c:pt>
                <c:pt idx="914">
                  <c:v>0.42199999999999999</c:v>
                </c:pt>
                <c:pt idx="915">
                  <c:v>0.46100000000000002</c:v>
                </c:pt>
                <c:pt idx="916">
                  <c:v>0.46200000000000002</c:v>
                </c:pt>
                <c:pt idx="917">
                  <c:v>0.47599999999999998</c:v>
                </c:pt>
                <c:pt idx="918">
                  <c:v>0.44700000000000001</c:v>
                </c:pt>
                <c:pt idx="919">
                  <c:v>0.38500000000000001</c:v>
                </c:pt>
                <c:pt idx="920">
                  <c:v>0.4</c:v>
                </c:pt>
                <c:pt idx="921">
                  <c:v>0.48</c:v>
                </c:pt>
                <c:pt idx="922">
                  <c:v>0.40799999999999997</c:v>
                </c:pt>
                <c:pt idx="923">
                  <c:v>0.255</c:v>
                </c:pt>
                <c:pt idx="924">
                  <c:v>0.254</c:v>
                </c:pt>
                <c:pt idx="925">
                  <c:v>0.25600000000000001</c:v>
                </c:pt>
                <c:pt idx="926">
                  <c:v>0.252</c:v>
                </c:pt>
                <c:pt idx="927">
                  <c:v>0.254</c:v>
                </c:pt>
                <c:pt idx="928">
                  <c:v>0.253</c:v>
                </c:pt>
                <c:pt idx="929">
                  <c:v>0.25600000000000001</c:v>
                </c:pt>
                <c:pt idx="930">
                  <c:v>0.255</c:v>
                </c:pt>
                <c:pt idx="931">
                  <c:v>0.255</c:v>
                </c:pt>
                <c:pt idx="932">
                  <c:v>0.25600000000000001</c:v>
                </c:pt>
                <c:pt idx="933">
                  <c:v>0.255</c:v>
                </c:pt>
                <c:pt idx="934">
                  <c:v>0.255</c:v>
                </c:pt>
                <c:pt idx="935">
                  <c:v>0.253</c:v>
                </c:pt>
                <c:pt idx="936">
                  <c:v>0.253</c:v>
                </c:pt>
                <c:pt idx="937">
                  <c:v>0.253</c:v>
                </c:pt>
                <c:pt idx="938">
                  <c:v>0.253</c:v>
                </c:pt>
                <c:pt idx="939">
                  <c:v>0.254</c:v>
                </c:pt>
                <c:pt idx="940">
                  <c:v>0.248</c:v>
                </c:pt>
                <c:pt idx="941">
                  <c:v>0.249</c:v>
                </c:pt>
                <c:pt idx="942">
                  <c:v>0.247</c:v>
                </c:pt>
                <c:pt idx="943">
                  <c:v>0.249</c:v>
                </c:pt>
                <c:pt idx="944">
                  <c:v>0.246</c:v>
                </c:pt>
                <c:pt idx="945">
                  <c:v>0.248</c:v>
                </c:pt>
                <c:pt idx="946">
                  <c:v>0.245</c:v>
                </c:pt>
                <c:pt idx="947">
                  <c:v>0.24399999999999999</c:v>
                </c:pt>
                <c:pt idx="948">
                  <c:v>0.24199999999999999</c:v>
                </c:pt>
                <c:pt idx="949">
                  <c:v>0.253</c:v>
                </c:pt>
                <c:pt idx="950">
                  <c:v>0.253</c:v>
                </c:pt>
                <c:pt idx="951">
                  <c:v>0.252</c:v>
                </c:pt>
                <c:pt idx="952">
                  <c:v>0.25700000000000001</c:v>
                </c:pt>
                <c:pt idx="953">
                  <c:v>0.25700000000000001</c:v>
                </c:pt>
                <c:pt idx="954">
                  <c:v>0.254</c:v>
                </c:pt>
                <c:pt idx="955">
                  <c:v>0.25700000000000001</c:v>
                </c:pt>
                <c:pt idx="956">
                  <c:v>0.248</c:v>
                </c:pt>
                <c:pt idx="957">
                  <c:v>0.248</c:v>
                </c:pt>
                <c:pt idx="958">
                  <c:v>0.25600000000000001</c:v>
                </c:pt>
                <c:pt idx="959">
                  <c:v>0.253</c:v>
                </c:pt>
                <c:pt idx="960">
                  <c:v>0.255</c:v>
                </c:pt>
                <c:pt idx="961">
                  <c:v>0.255</c:v>
                </c:pt>
                <c:pt idx="962">
                  <c:v>0.25600000000000001</c:v>
                </c:pt>
                <c:pt idx="963">
                  <c:v>0.255</c:v>
                </c:pt>
                <c:pt idx="964">
                  <c:v>0.25700000000000001</c:v>
                </c:pt>
                <c:pt idx="965">
                  <c:v>0.25600000000000001</c:v>
                </c:pt>
                <c:pt idx="966">
                  <c:v>0.255</c:v>
                </c:pt>
                <c:pt idx="967">
                  <c:v>0.251</c:v>
                </c:pt>
                <c:pt idx="968">
                  <c:v>0.25</c:v>
                </c:pt>
                <c:pt idx="969">
                  <c:v>0.25600000000000001</c:v>
                </c:pt>
                <c:pt idx="970">
                  <c:v>0.254</c:v>
                </c:pt>
                <c:pt idx="971">
                  <c:v>0.252</c:v>
                </c:pt>
                <c:pt idx="972">
                  <c:v>0.254</c:v>
                </c:pt>
                <c:pt idx="973">
                  <c:v>0.252</c:v>
                </c:pt>
                <c:pt idx="974">
                  <c:v>0.222</c:v>
                </c:pt>
                <c:pt idx="975">
                  <c:v>0.246</c:v>
                </c:pt>
                <c:pt idx="976">
                  <c:v>0.24399999999999999</c:v>
                </c:pt>
                <c:pt idx="977">
                  <c:v>0.255</c:v>
                </c:pt>
                <c:pt idx="978">
                  <c:v>0.247</c:v>
                </c:pt>
                <c:pt idx="979">
                  <c:v>0.253</c:v>
                </c:pt>
                <c:pt idx="980">
                  <c:v>0.252</c:v>
                </c:pt>
                <c:pt idx="981">
                  <c:v>0.23699999999999999</c:v>
                </c:pt>
                <c:pt idx="982">
                  <c:v>0.25900000000000001</c:v>
                </c:pt>
                <c:pt idx="983">
                  <c:v>0.25600000000000001</c:v>
                </c:pt>
                <c:pt idx="984">
                  <c:v>0.25700000000000001</c:v>
                </c:pt>
                <c:pt idx="985">
                  <c:v>0.25900000000000001</c:v>
                </c:pt>
                <c:pt idx="986">
                  <c:v>0.25800000000000001</c:v>
                </c:pt>
                <c:pt idx="987">
                  <c:v>0.245</c:v>
                </c:pt>
                <c:pt idx="988">
                  <c:v>0.25</c:v>
                </c:pt>
                <c:pt idx="989">
                  <c:v>0.253</c:v>
                </c:pt>
                <c:pt idx="990">
                  <c:v>0.252</c:v>
                </c:pt>
                <c:pt idx="991">
                  <c:v>0.253</c:v>
                </c:pt>
                <c:pt idx="992">
                  <c:v>0.24199999999999999</c:v>
                </c:pt>
                <c:pt idx="993">
                  <c:v>0.23599999999999999</c:v>
                </c:pt>
                <c:pt idx="994">
                  <c:v>0.24099999999999999</c:v>
                </c:pt>
                <c:pt idx="995">
                  <c:v>0.24199999999999999</c:v>
                </c:pt>
                <c:pt idx="996">
                  <c:v>0.22600000000000001</c:v>
                </c:pt>
                <c:pt idx="997">
                  <c:v>0.22800000000000001</c:v>
                </c:pt>
                <c:pt idx="998">
                  <c:v>0.248</c:v>
                </c:pt>
                <c:pt idx="999">
                  <c:v>0.223</c:v>
                </c:pt>
                <c:pt idx="1000">
                  <c:v>0.23100000000000001</c:v>
                </c:pt>
                <c:pt idx="1001">
                  <c:v>0.22800000000000001</c:v>
                </c:pt>
                <c:pt idx="1002">
                  <c:v>0.221</c:v>
                </c:pt>
                <c:pt idx="1003">
                  <c:v>0.222</c:v>
                </c:pt>
                <c:pt idx="1004">
                  <c:v>0.20200000000000001</c:v>
                </c:pt>
                <c:pt idx="1005">
                  <c:v>0.20399999999999999</c:v>
                </c:pt>
                <c:pt idx="1006">
                  <c:v>0.19</c:v>
                </c:pt>
                <c:pt idx="1007">
                  <c:v>0.17399999999999999</c:v>
                </c:pt>
                <c:pt idx="1008">
                  <c:v>0.19</c:v>
                </c:pt>
                <c:pt idx="1009">
                  <c:v>0.19</c:v>
                </c:pt>
                <c:pt idx="1010">
                  <c:v>0.19</c:v>
                </c:pt>
                <c:pt idx="1011">
                  <c:v>0.16900000000000001</c:v>
                </c:pt>
                <c:pt idx="1012">
                  <c:v>0.17499999999999999</c:v>
                </c:pt>
                <c:pt idx="1013">
                  <c:v>0.16800000000000001</c:v>
                </c:pt>
                <c:pt idx="1014">
                  <c:v>0.17799999999999999</c:v>
                </c:pt>
                <c:pt idx="1015">
                  <c:v>0.189</c:v>
                </c:pt>
                <c:pt idx="1016">
                  <c:v>0.17599999999999999</c:v>
                </c:pt>
                <c:pt idx="1017">
                  <c:v>0.186</c:v>
                </c:pt>
                <c:pt idx="1018">
                  <c:v>0.185</c:v>
                </c:pt>
                <c:pt idx="1019">
                  <c:v>0.20499999999999999</c:v>
                </c:pt>
                <c:pt idx="1020">
                  <c:v>0.2</c:v>
                </c:pt>
                <c:pt idx="1021">
                  <c:v>0.21099999999999999</c:v>
                </c:pt>
                <c:pt idx="1022">
                  <c:v>0.19600000000000001</c:v>
                </c:pt>
                <c:pt idx="1023">
                  <c:v>0.215</c:v>
                </c:pt>
                <c:pt idx="1024">
                  <c:v>0.23599999999999999</c:v>
                </c:pt>
                <c:pt idx="1025">
                  <c:v>0.246</c:v>
                </c:pt>
                <c:pt idx="1026">
                  <c:v>0.23899999999999999</c:v>
                </c:pt>
                <c:pt idx="1027">
                  <c:v>0.23699999999999999</c:v>
                </c:pt>
                <c:pt idx="1028">
                  <c:v>0.23799999999999999</c:v>
                </c:pt>
                <c:pt idx="1029">
                  <c:v>0.23200000000000001</c:v>
                </c:pt>
                <c:pt idx="1030">
                  <c:v>0.24199999999999999</c:v>
                </c:pt>
                <c:pt idx="1031">
                  <c:v>0.245</c:v>
                </c:pt>
                <c:pt idx="1032">
                  <c:v>0.24399999999999999</c:v>
                </c:pt>
                <c:pt idx="1033">
                  <c:v>0.248</c:v>
                </c:pt>
                <c:pt idx="1034">
                  <c:v>0.247</c:v>
                </c:pt>
                <c:pt idx="1035">
                  <c:v>0.223</c:v>
                </c:pt>
                <c:pt idx="1036">
                  <c:v>0.22900000000000001</c:v>
                </c:pt>
                <c:pt idx="1037">
                  <c:v>0.22600000000000001</c:v>
                </c:pt>
                <c:pt idx="1038">
                  <c:v>0.23100000000000001</c:v>
                </c:pt>
                <c:pt idx="1039">
                  <c:v>0.23599999999999999</c:v>
                </c:pt>
                <c:pt idx="1040">
                  <c:v>0.24099999999999999</c:v>
                </c:pt>
                <c:pt idx="1041">
                  <c:v>0.245</c:v>
                </c:pt>
                <c:pt idx="1042">
                  <c:v>0.23</c:v>
                </c:pt>
                <c:pt idx="1043">
                  <c:v>0.23599999999999999</c:v>
                </c:pt>
                <c:pt idx="1044">
                  <c:v>0.246</c:v>
                </c:pt>
                <c:pt idx="1045">
                  <c:v>0.23799999999999999</c:v>
                </c:pt>
                <c:pt idx="1046">
                  <c:v>0.24</c:v>
                </c:pt>
                <c:pt idx="1047">
                  <c:v>0.22800000000000001</c:v>
                </c:pt>
                <c:pt idx="1048">
                  <c:v>0.25900000000000001</c:v>
                </c:pt>
                <c:pt idx="1049">
                  <c:v>0.25600000000000001</c:v>
                </c:pt>
                <c:pt idx="1050">
                  <c:v>0.249</c:v>
                </c:pt>
                <c:pt idx="1051">
                  <c:v>0.25700000000000001</c:v>
                </c:pt>
                <c:pt idx="1052">
                  <c:v>0.253</c:v>
                </c:pt>
                <c:pt idx="1053">
                  <c:v>0.251</c:v>
                </c:pt>
                <c:pt idx="1054">
                  <c:v>0.251</c:v>
                </c:pt>
                <c:pt idx="1055">
                  <c:v>0.248</c:v>
                </c:pt>
                <c:pt idx="1056">
                  <c:v>0.245</c:v>
                </c:pt>
                <c:pt idx="1057">
                  <c:v>0.23400000000000001</c:v>
                </c:pt>
                <c:pt idx="1058">
                  <c:v>0.24099999999999999</c:v>
                </c:pt>
                <c:pt idx="1059">
                  <c:v>0.23799999999999999</c:v>
                </c:pt>
                <c:pt idx="1060">
                  <c:v>0.24299999999999999</c:v>
                </c:pt>
                <c:pt idx="1061">
                  <c:v>0.23699999999999999</c:v>
                </c:pt>
                <c:pt idx="1062">
                  <c:v>0.23300000000000001</c:v>
                </c:pt>
                <c:pt idx="1063">
                  <c:v>0.24</c:v>
                </c:pt>
                <c:pt idx="1064">
                  <c:v>0.21299999999999999</c:v>
                </c:pt>
                <c:pt idx="1065">
                  <c:v>0.23699999999999999</c:v>
                </c:pt>
                <c:pt idx="1066">
                  <c:v>0.24</c:v>
                </c:pt>
                <c:pt idx="1067">
                  <c:v>0.24199999999999999</c:v>
                </c:pt>
                <c:pt idx="1068">
                  <c:v>0.24299999999999999</c:v>
                </c:pt>
                <c:pt idx="1069">
                  <c:v>0.245</c:v>
                </c:pt>
                <c:pt idx="1070">
                  <c:v>0.246</c:v>
                </c:pt>
                <c:pt idx="1071">
                  <c:v>0.247</c:v>
                </c:pt>
                <c:pt idx="1072">
                  <c:v>0.246</c:v>
                </c:pt>
                <c:pt idx="1073">
                  <c:v>0.248</c:v>
                </c:pt>
                <c:pt idx="1074">
                  <c:v>0.248</c:v>
                </c:pt>
                <c:pt idx="1075">
                  <c:v>0.247</c:v>
                </c:pt>
                <c:pt idx="1076">
                  <c:v>0.248</c:v>
                </c:pt>
                <c:pt idx="1077">
                  <c:v>0.24399999999999999</c:v>
                </c:pt>
                <c:pt idx="1078">
                  <c:v>0.23100000000000001</c:v>
                </c:pt>
                <c:pt idx="1079">
                  <c:v>0.23</c:v>
                </c:pt>
                <c:pt idx="1080">
                  <c:v>0.246</c:v>
                </c:pt>
                <c:pt idx="1081">
                  <c:v>0.245</c:v>
                </c:pt>
                <c:pt idx="1082">
                  <c:v>0.247</c:v>
                </c:pt>
                <c:pt idx="1083">
                  <c:v>0.25</c:v>
                </c:pt>
                <c:pt idx="1084">
                  <c:v>0.251</c:v>
                </c:pt>
                <c:pt idx="1085">
                  <c:v>0.253</c:v>
                </c:pt>
                <c:pt idx="1086">
                  <c:v>0.248</c:v>
                </c:pt>
                <c:pt idx="1087">
                  <c:v>0.245</c:v>
                </c:pt>
                <c:pt idx="1088">
                  <c:v>0.24099999999999999</c:v>
                </c:pt>
                <c:pt idx="1089">
                  <c:v>0.23100000000000001</c:v>
                </c:pt>
                <c:pt idx="1090">
                  <c:v>0.24</c:v>
                </c:pt>
                <c:pt idx="1091">
                  <c:v>0.245</c:v>
                </c:pt>
                <c:pt idx="1092">
                  <c:v>0.24099999999999999</c:v>
                </c:pt>
                <c:pt idx="1093">
                  <c:v>0.23</c:v>
                </c:pt>
                <c:pt idx="1094">
                  <c:v>0.23300000000000001</c:v>
                </c:pt>
                <c:pt idx="1095">
                  <c:v>0.245</c:v>
                </c:pt>
                <c:pt idx="1096">
                  <c:v>0.219</c:v>
                </c:pt>
                <c:pt idx="1097">
                  <c:v>0.214</c:v>
                </c:pt>
                <c:pt idx="1098">
                  <c:v>0.22500000000000001</c:v>
                </c:pt>
                <c:pt idx="1099">
                  <c:v>0.22</c:v>
                </c:pt>
                <c:pt idx="1100">
                  <c:v>0.22700000000000001</c:v>
                </c:pt>
                <c:pt idx="1101">
                  <c:v>0.252</c:v>
                </c:pt>
                <c:pt idx="1102">
                  <c:v>0.251</c:v>
                </c:pt>
                <c:pt idx="1103">
                  <c:v>0.23799999999999999</c:v>
                </c:pt>
                <c:pt idx="1104">
                  <c:v>0.23</c:v>
                </c:pt>
                <c:pt idx="1105">
                  <c:v>0.22600000000000001</c:v>
                </c:pt>
                <c:pt idx="1106">
                  <c:v>0.217</c:v>
                </c:pt>
                <c:pt idx="1107">
                  <c:v>0.20899999999999999</c:v>
                </c:pt>
                <c:pt idx="1108">
                  <c:v>0.20599999999999999</c:v>
                </c:pt>
                <c:pt idx="1109">
                  <c:v>0.21099999999999999</c:v>
                </c:pt>
                <c:pt idx="1110">
                  <c:v>0.20599999999999999</c:v>
                </c:pt>
                <c:pt idx="1111">
                  <c:v>0.19800000000000001</c:v>
                </c:pt>
                <c:pt idx="1112">
                  <c:v>0.185</c:v>
                </c:pt>
                <c:pt idx="1113">
                  <c:v>0.19400000000000001</c:v>
                </c:pt>
                <c:pt idx="1114">
                  <c:v>0.16700000000000001</c:v>
                </c:pt>
                <c:pt idx="1115">
                  <c:v>0.16</c:v>
                </c:pt>
                <c:pt idx="1116">
                  <c:v>0.14699999999999999</c:v>
                </c:pt>
                <c:pt idx="1117">
                  <c:v>0.16300000000000001</c:v>
                </c:pt>
                <c:pt idx="1118">
                  <c:v>0.17699999999999999</c:v>
                </c:pt>
                <c:pt idx="1119">
                  <c:v>0.14000000000000001</c:v>
                </c:pt>
                <c:pt idx="1120">
                  <c:v>0.17599999999999999</c:v>
                </c:pt>
                <c:pt idx="1121">
                  <c:v>0.192</c:v>
                </c:pt>
                <c:pt idx="1122">
                  <c:v>0.21099999999999999</c:v>
                </c:pt>
                <c:pt idx="1123">
                  <c:v>0.20100000000000001</c:v>
                </c:pt>
                <c:pt idx="1124">
                  <c:v>0.19700000000000001</c:v>
                </c:pt>
                <c:pt idx="1125">
                  <c:v>0.21299999999999999</c:v>
                </c:pt>
                <c:pt idx="1126">
                  <c:v>0.216</c:v>
                </c:pt>
                <c:pt idx="1127">
                  <c:v>0.22600000000000001</c:v>
                </c:pt>
                <c:pt idx="1128">
                  <c:v>0.216</c:v>
                </c:pt>
                <c:pt idx="1129">
                  <c:v>0.219</c:v>
                </c:pt>
                <c:pt idx="1130">
                  <c:v>0.218</c:v>
                </c:pt>
                <c:pt idx="1131">
                  <c:v>0.23100000000000001</c:v>
                </c:pt>
                <c:pt idx="1132">
                  <c:v>0.21</c:v>
                </c:pt>
                <c:pt idx="1133">
                  <c:v>0.218</c:v>
                </c:pt>
                <c:pt idx="1134">
                  <c:v>0.19700000000000001</c:v>
                </c:pt>
                <c:pt idx="1135">
                  <c:v>0.19800000000000001</c:v>
                </c:pt>
                <c:pt idx="1136">
                  <c:v>0.17599999999999999</c:v>
                </c:pt>
                <c:pt idx="1137">
                  <c:v>0.17899999999999999</c:v>
                </c:pt>
                <c:pt idx="1138">
                  <c:v>0.18</c:v>
                </c:pt>
                <c:pt idx="1139">
                  <c:v>0.17799999999999999</c:v>
                </c:pt>
                <c:pt idx="1140">
                  <c:v>0.17100000000000001</c:v>
                </c:pt>
                <c:pt idx="1141">
                  <c:v>0.159</c:v>
                </c:pt>
                <c:pt idx="1142">
                  <c:v>0.14099999999999999</c:v>
                </c:pt>
                <c:pt idx="1143">
                  <c:v>0.14199999999999999</c:v>
                </c:pt>
                <c:pt idx="1144">
                  <c:v>0.14199999999999999</c:v>
                </c:pt>
                <c:pt idx="1145">
                  <c:v>0.13700000000000001</c:v>
                </c:pt>
                <c:pt idx="1146">
                  <c:v>0.14699999999999999</c:v>
                </c:pt>
                <c:pt idx="1147">
                  <c:v>0.14399999999999999</c:v>
                </c:pt>
                <c:pt idx="1148">
                  <c:v>0.14299999999999999</c:v>
                </c:pt>
                <c:pt idx="1149">
                  <c:v>0.14799999999999999</c:v>
                </c:pt>
                <c:pt idx="1150">
                  <c:v>0.14299999999999999</c:v>
                </c:pt>
                <c:pt idx="1151">
                  <c:v>0.13200000000000001</c:v>
                </c:pt>
                <c:pt idx="1152">
                  <c:v>0.13100000000000001</c:v>
                </c:pt>
                <c:pt idx="1153">
                  <c:v>0.154</c:v>
                </c:pt>
                <c:pt idx="1154">
                  <c:v>0.14000000000000001</c:v>
                </c:pt>
                <c:pt idx="1155">
                  <c:v>0.124</c:v>
                </c:pt>
                <c:pt idx="1156">
                  <c:v>8.5999999999999993E-2</c:v>
                </c:pt>
                <c:pt idx="1157">
                  <c:v>8.7999999999999995E-2</c:v>
                </c:pt>
                <c:pt idx="1158">
                  <c:v>7.0999999999999994E-2</c:v>
                </c:pt>
                <c:pt idx="1159">
                  <c:v>6.3E-2</c:v>
                </c:pt>
                <c:pt idx="1160">
                  <c:v>6.3E-2</c:v>
                </c:pt>
                <c:pt idx="1161">
                  <c:v>6.0999999999999999E-2</c:v>
                </c:pt>
                <c:pt idx="1162">
                  <c:v>6.7000000000000004E-2</c:v>
                </c:pt>
                <c:pt idx="1163">
                  <c:v>6.6000000000000003E-2</c:v>
                </c:pt>
                <c:pt idx="1164">
                  <c:v>6.0999999999999999E-2</c:v>
                </c:pt>
                <c:pt idx="1165">
                  <c:v>5.2999999999999999E-2</c:v>
                </c:pt>
                <c:pt idx="1166">
                  <c:v>4.1000000000000002E-2</c:v>
                </c:pt>
                <c:pt idx="1167">
                  <c:v>4.9000000000000002E-2</c:v>
                </c:pt>
                <c:pt idx="1168">
                  <c:v>4.7E-2</c:v>
                </c:pt>
                <c:pt idx="1169">
                  <c:v>5.2999999999999999E-2</c:v>
                </c:pt>
                <c:pt idx="1170">
                  <c:v>5.1999999999999998E-2</c:v>
                </c:pt>
                <c:pt idx="1171">
                  <c:v>5.1999999999999998E-2</c:v>
                </c:pt>
                <c:pt idx="1172">
                  <c:v>5.6000000000000001E-2</c:v>
                </c:pt>
                <c:pt idx="1173">
                  <c:v>4.7E-2</c:v>
                </c:pt>
                <c:pt idx="1174">
                  <c:v>0.05</c:v>
                </c:pt>
                <c:pt idx="1175">
                  <c:v>5.6000000000000001E-2</c:v>
                </c:pt>
                <c:pt idx="1176">
                  <c:v>4.4999999999999998E-2</c:v>
                </c:pt>
                <c:pt idx="1177">
                  <c:v>5.2999999999999999E-2</c:v>
                </c:pt>
                <c:pt idx="1178">
                  <c:v>6.3E-2</c:v>
                </c:pt>
                <c:pt idx="1179">
                  <c:v>6.5000000000000002E-2</c:v>
                </c:pt>
                <c:pt idx="1180">
                  <c:v>5.7000000000000002E-2</c:v>
                </c:pt>
                <c:pt idx="1181">
                  <c:v>7.5999999999999998E-2</c:v>
                </c:pt>
                <c:pt idx="1182">
                  <c:v>7.3999999999999996E-2</c:v>
                </c:pt>
                <c:pt idx="1183">
                  <c:v>8.5999999999999993E-2</c:v>
                </c:pt>
                <c:pt idx="1184">
                  <c:v>8.3000000000000004E-2</c:v>
                </c:pt>
                <c:pt idx="1185">
                  <c:v>7.4999999999999997E-2</c:v>
                </c:pt>
                <c:pt idx="1186">
                  <c:v>0.08</c:v>
                </c:pt>
                <c:pt idx="1187">
                  <c:v>7.9000000000000001E-2</c:v>
                </c:pt>
                <c:pt idx="1188">
                  <c:v>7.9000000000000001E-2</c:v>
                </c:pt>
                <c:pt idx="1189">
                  <c:v>7.5999999999999998E-2</c:v>
                </c:pt>
                <c:pt idx="1190">
                  <c:v>6.6000000000000003E-2</c:v>
                </c:pt>
                <c:pt idx="1191">
                  <c:v>7.5999999999999998E-2</c:v>
                </c:pt>
                <c:pt idx="1192">
                  <c:v>6.9000000000000006E-2</c:v>
                </c:pt>
                <c:pt idx="1193">
                  <c:v>6.3E-2</c:v>
                </c:pt>
                <c:pt idx="1194">
                  <c:v>6.4000000000000001E-2</c:v>
                </c:pt>
                <c:pt idx="1195">
                  <c:v>6.0999999999999999E-2</c:v>
                </c:pt>
                <c:pt idx="1196">
                  <c:v>0.06</c:v>
                </c:pt>
                <c:pt idx="1197">
                  <c:v>7.2999999999999995E-2</c:v>
                </c:pt>
                <c:pt idx="1198">
                  <c:v>7.8E-2</c:v>
                </c:pt>
                <c:pt idx="1199">
                  <c:v>9.6000000000000002E-2</c:v>
                </c:pt>
                <c:pt idx="1200">
                  <c:v>9.9000000000000005E-2</c:v>
                </c:pt>
                <c:pt idx="1201">
                  <c:v>9.2999999999999999E-2</c:v>
                </c:pt>
                <c:pt idx="1202">
                  <c:v>0.1</c:v>
                </c:pt>
                <c:pt idx="1203">
                  <c:v>0.108</c:v>
                </c:pt>
                <c:pt idx="1204">
                  <c:v>0.106</c:v>
                </c:pt>
                <c:pt idx="1205">
                  <c:v>9.7000000000000003E-2</c:v>
                </c:pt>
                <c:pt idx="1206">
                  <c:v>9.0999999999999998E-2</c:v>
                </c:pt>
                <c:pt idx="1207">
                  <c:v>9.4E-2</c:v>
                </c:pt>
                <c:pt idx="1208">
                  <c:v>8.7999999999999995E-2</c:v>
                </c:pt>
                <c:pt idx="1209">
                  <c:v>9.6000000000000002E-2</c:v>
                </c:pt>
                <c:pt idx="1210">
                  <c:v>8.3000000000000004E-2</c:v>
                </c:pt>
                <c:pt idx="1211">
                  <c:v>8.1000000000000003E-2</c:v>
                </c:pt>
                <c:pt idx="1212">
                  <c:v>9.2999999999999999E-2</c:v>
                </c:pt>
                <c:pt idx="1213">
                  <c:v>9.2999999999999999E-2</c:v>
                </c:pt>
                <c:pt idx="1214">
                  <c:v>9.0999999999999998E-2</c:v>
                </c:pt>
                <c:pt idx="1215">
                  <c:v>8.6999999999999994E-2</c:v>
                </c:pt>
                <c:pt idx="1216">
                  <c:v>7.0999999999999994E-2</c:v>
                </c:pt>
                <c:pt idx="1217">
                  <c:v>8.4000000000000005E-2</c:v>
                </c:pt>
                <c:pt idx="1218">
                  <c:v>0.06</c:v>
                </c:pt>
                <c:pt idx="1219">
                  <c:v>5.3999999999999999E-2</c:v>
                </c:pt>
                <c:pt idx="1220">
                  <c:v>6.2E-2</c:v>
                </c:pt>
                <c:pt idx="1221">
                  <c:v>7.1999999999999995E-2</c:v>
                </c:pt>
                <c:pt idx="1222">
                  <c:v>7.8E-2</c:v>
                </c:pt>
                <c:pt idx="1223">
                  <c:v>8.5000000000000006E-2</c:v>
                </c:pt>
                <c:pt idx="1224">
                  <c:v>6.0999999999999999E-2</c:v>
                </c:pt>
                <c:pt idx="1225">
                  <c:v>0.06</c:v>
                </c:pt>
                <c:pt idx="1226">
                  <c:v>3.9E-2</c:v>
                </c:pt>
                <c:pt idx="1227">
                  <c:v>4.1000000000000002E-2</c:v>
                </c:pt>
                <c:pt idx="1228">
                  <c:v>5.3999999999999999E-2</c:v>
                </c:pt>
                <c:pt idx="1229">
                  <c:v>5.2999999999999999E-2</c:v>
                </c:pt>
                <c:pt idx="1230">
                  <c:v>3.5999999999999997E-2</c:v>
                </c:pt>
                <c:pt idx="1231">
                  <c:v>5.0999999999999997E-2</c:v>
                </c:pt>
                <c:pt idx="1232">
                  <c:v>4.9000000000000002E-2</c:v>
                </c:pt>
                <c:pt idx="1233">
                  <c:v>4.8000000000000001E-2</c:v>
                </c:pt>
                <c:pt idx="1234">
                  <c:v>4.2999999999999997E-2</c:v>
                </c:pt>
                <c:pt idx="1235">
                  <c:v>4.4999999999999998E-2</c:v>
                </c:pt>
                <c:pt idx="1236">
                  <c:v>4.2999999999999997E-2</c:v>
                </c:pt>
                <c:pt idx="1237">
                  <c:v>5.0999999999999997E-2</c:v>
                </c:pt>
                <c:pt idx="1238">
                  <c:v>4.2000000000000003E-2</c:v>
                </c:pt>
                <c:pt idx="1239">
                  <c:v>3.5999999999999997E-2</c:v>
                </c:pt>
                <c:pt idx="1240">
                  <c:v>3.1E-2</c:v>
                </c:pt>
                <c:pt idx="1241">
                  <c:v>2.5000000000000001E-2</c:v>
                </c:pt>
                <c:pt idx="1242">
                  <c:v>2.1999999999999999E-2</c:v>
                </c:pt>
                <c:pt idx="1243">
                  <c:v>2.7E-2</c:v>
                </c:pt>
                <c:pt idx="1244">
                  <c:v>2.5999999999999999E-2</c:v>
                </c:pt>
                <c:pt idx="1245">
                  <c:v>2.3E-2</c:v>
                </c:pt>
                <c:pt idx="1246">
                  <c:v>1.7999999999999999E-2</c:v>
                </c:pt>
                <c:pt idx="1247">
                  <c:v>2.1000000000000001E-2</c:v>
                </c:pt>
                <c:pt idx="1248">
                  <c:v>1.0999999999999999E-2</c:v>
                </c:pt>
                <c:pt idx="1249">
                  <c:v>1.6E-2</c:v>
                </c:pt>
                <c:pt idx="1250">
                  <c:v>0.02</c:v>
                </c:pt>
                <c:pt idx="1251">
                  <c:v>1.4999999999999999E-2</c:v>
                </c:pt>
                <c:pt idx="1252">
                  <c:v>2.1999999999999999E-2</c:v>
                </c:pt>
                <c:pt idx="1253">
                  <c:v>3.1E-2</c:v>
                </c:pt>
                <c:pt idx="1254">
                  <c:v>2.7E-2</c:v>
                </c:pt>
                <c:pt idx="1255">
                  <c:v>3.5999999999999997E-2</c:v>
                </c:pt>
                <c:pt idx="1256">
                  <c:v>2.5000000000000001E-2</c:v>
                </c:pt>
                <c:pt idx="1257">
                  <c:v>1.4999999999999999E-2</c:v>
                </c:pt>
                <c:pt idx="1258">
                  <c:v>7.0000000000000001E-3</c:v>
                </c:pt>
                <c:pt idx="1259">
                  <c:v>6.0000000000000001E-3</c:v>
                </c:pt>
                <c:pt idx="1260">
                  <c:v>1.0999999999999999E-2</c:v>
                </c:pt>
                <c:pt idx="1261">
                  <c:v>1.7000000000000001E-2</c:v>
                </c:pt>
                <c:pt idx="1262">
                  <c:v>2.1999999999999999E-2</c:v>
                </c:pt>
                <c:pt idx="1263">
                  <c:v>2.1000000000000001E-2</c:v>
                </c:pt>
                <c:pt idx="1264">
                  <c:v>0.02</c:v>
                </c:pt>
                <c:pt idx="1265">
                  <c:v>1.7999999999999999E-2</c:v>
                </c:pt>
                <c:pt idx="1266">
                  <c:v>1.2E-2</c:v>
                </c:pt>
                <c:pt idx="1267">
                  <c:v>1.7999999999999999E-2</c:v>
                </c:pt>
                <c:pt idx="1268">
                  <c:v>0.01</c:v>
                </c:pt>
                <c:pt idx="1269">
                  <c:v>1.4999999999999999E-2</c:v>
                </c:pt>
                <c:pt idx="1270">
                  <c:v>2.5000000000000001E-2</c:v>
                </c:pt>
                <c:pt idx="1271">
                  <c:v>1.4E-2</c:v>
                </c:pt>
                <c:pt idx="1272">
                  <c:v>1.9E-2</c:v>
                </c:pt>
                <c:pt idx="1273">
                  <c:v>2.5000000000000001E-2</c:v>
                </c:pt>
                <c:pt idx="1274">
                  <c:v>0.03</c:v>
                </c:pt>
                <c:pt idx="1275">
                  <c:v>3.3000000000000002E-2</c:v>
                </c:pt>
                <c:pt idx="1276">
                  <c:v>2.5999999999999999E-2</c:v>
                </c:pt>
                <c:pt idx="1277">
                  <c:v>3.4000000000000002E-2</c:v>
                </c:pt>
                <c:pt idx="1278">
                  <c:v>4.3999999999999997E-2</c:v>
                </c:pt>
                <c:pt idx="1279">
                  <c:v>3.9E-2</c:v>
                </c:pt>
                <c:pt idx="1280">
                  <c:v>4.4999999999999998E-2</c:v>
                </c:pt>
                <c:pt idx="1281">
                  <c:v>4.2000000000000003E-2</c:v>
                </c:pt>
                <c:pt idx="1282">
                  <c:v>5.8000000000000003E-2</c:v>
                </c:pt>
                <c:pt idx="1283">
                  <c:v>6.2E-2</c:v>
                </c:pt>
                <c:pt idx="1284">
                  <c:v>5.8000000000000003E-2</c:v>
                </c:pt>
                <c:pt idx="1285">
                  <c:v>4.7E-2</c:v>
                </c:pt>
                <c:pt idx="1286">
                  <c:v>5.6000000000000001E-2</c:v>
                </c:pt>
                <c:pt idx="1287">
                  <c:v>5.6000000000000001E-2</c:v>
                </c:pt>
                <c:pt idx="1288">
                  <c:v>5.6000000000000001E-2</c:v>
                </c:pt>
                <c:pt idx="1289">
                  <c:v>0.05</c:v>
                </c:pt>
                <c:pt idx="1290">
                  <c:v>5.8999999999999997E-2</c:v>
                </c:pt>
                <c:pt idx="1291">
                  <c:v>6.3E-2</c:v>
                </c:pt>
                <c:pt idx="1292">
                  <c:v>5.0999999999999997E-2</c:v>
                </c:pt>
                <c:pt idx="1293">
                  <c:v>5.0999999999999997E-2</c:v>
                </c:pt>
                <c:pt idx="1294">
                  <c:v>4.1000000000000002E-2</c:v>
                </c:pt>
                <c:pt idx="1295">
                  <c:v>3.5000000000000003E-2</c:v>
                </c:pt>
                <c:pt idx="1296">
                  <c:v>5.5E-2</c:v>
                </c:pt>
                <c:pt idx="1297">
                  <c:v>6.9000000000000006E-2</c:v>
                </c:pt>
                <c:pt idx="1298">
                  <c:v>7.8E-2</c:v>
                </c:pt>
                <c:pt idx="1299">
                  <c:v>8.3000000000000004E-2</c:v>
                </c:pt>
                <c:pt idx="1300">
                  <c:v>8.6999999999999994E-2</c:v>
                </c:pt>
                <c:pt idx="1301">
                  <c:v>8.4000000000000005E-2</c:v>
                </c:pt>
                <c:pt idx="1302">
                  <c:v>8.3000000000000004E-2</c:v>
                </c:pt>
                <c:pt idx="1303">
                  <c:v>8.3000000000000004E-2</c:v>
                </c:pt>
                <c:pt idx="1304">
                  <c:v>8.6999999999999994E-2</c:v>
                </c:pt>
                <c:pt idx="1305">
                  <c:v>8.3000000000000004E-2</c:v>
                </c:pt>
                <c:pt idx="1306">
                  <c:v>8.1000000000000003E-2</c:v>
                </c:pt>
                <c:pt idx="1307">
                  <c:v>7.3999999999999996E-2</c:v>
                </c:pt>
                <c:pt idx="1308">
                  <c:v>7.8E-2</c:v>
                </c:pt>
                <c:pt idx="1309">
                  <c:v>0.08</c:v>
                </c:pt>
                <c:pt idx="1310">
                  <c:v>8.3000000000000004E-2</c:v>
                </c:pt>
                <c:pt idx="1311">
                  <c:v>8.5000000000000006E-2</c:v>
                </c:pt>
                <c:pt idx="1312">
                  <c:v>8.2000000000000003E-2</c:v>
                </c:pt>
                <c:pt idx="1313">
                  <c:v>8.7999999999999995E-2</c:v>
                </c:pt>
                <c:pt idx="1314">
                  <c:v>8.5000000000000006E-2</c:v>
                </c:pt>
                <c:pt idx="1315">
                  <c:v>8.8999999999999996E-2</c:v>
                </c:pt>
                <c:pt idx="1316">
                  <c:v>9.4E-2</c:v>
                </c:pt>
                <c:pt idx="1317">
                  <c:v>8.4000000000000005E-2</c:v>
                </c:pt>
                <c:pt idx="1318">
                  <c:v>7.8E-2</c:v>
                </c:pt>
                <c:pt idx="1319">
                  <c:v>8.6999999999999994E-2</c:v>
                </c:pt>
                <c:pt idx="1320">
                  <c:v>8.7999999999999995E-2</c:v>
                </c:pt>
                <c:pt idx="1321">
                  <c:v>0.09</c:v>
                </c:pt>
                <c:pt idx="1322">
                  <c:v>9.7000000000000003E-2</c:v>
                </c:pt>
                <c:pt idx="1323">
                  <c:v>9.8000000000000004E-2</c:v>
                </c:pt>
                <c:pt idx="1324">
                  <c:v>8.5000000000000006E-2</c:v>
                </c:pt>
                <c:pt idx="1325">
                  <c:v>8.2000000000000003E-2</c:v>
                </c:pt>
                <c:pt idx="1326">
                  <c:v>7.0999999999999994E-2</c:v>
                </c:pt>
                <c:pt idx="1327">
                  <c:v>7.1999999999999995E-2</c:v>
                </c:pt>
                <c:pt idx="1328">
                  <c:v>0.08</c:v>
                </c:pt>
                <c:pt idx="1329">
                  <c:v>8.8999999999999996E-2</c:v>
                </c:pt>
                <c:pt idx="1330">
                  <c:v>8.6999999999999994E-2</c:v>
                </c:pt>
                <c:pt idx="1331">
                  <c:v>9.2999999999999999E-2</c:v>
                </c:pt>
                <c:pt idx="1332">
                  <c:v>0.09</c:v>
                </c:pt>
                <c:pt idx="1333">
                  <c:v>9.2999999999999999E-2</c:v>
                </c:pt>
                <c:pt idx="1334">
                  <c:v>0.107</c:v>
                </c:pt>
                <c:pt idx="1335">
                  <c:v>0.108</c:v>
                </c:pt>
                <c:pt idx="1336">
                  <c:v>0.11</c:v>
                </c:pt>
                <c:pt idx="1337">
                  <c:v>9.8000000000000004E-2</c:v>
                </c:pt>
                <c:pt idx="1338">
                  <c:v>9.9000000000000005E-2</c:v>
                </c:pt>
                <c:pt idx="1339">
                  <c:v>0.113</c:v>
                </c:pt>
                <c:pt idx="1340">
                  <c:v>0.12</c:v>
                </c:pt>
                <c:pt idx="1341">
                  <c:v>0.126</c:v>
                </c:pt>
                <c:pt idx="1342">
                  <c:v>0.113</c:v>
                </c:pt>
                <c:pt idx="1343">
                  <c:v>9.5000000000000001E-2</c:v>
                </c:pt>
                <c:pt idx="1344">
                  <c:v>9.0999999999999998E-2</c:v>
                </c:pt>
                <c:pt idx="1345">
                  <c:v>7.4999999999999997E-2</c:v>
                </c:pt>
                <c:pt idx="1346">
                  <c:v>8.3000000000000004E-2</c:v>
                </c:pt>
                <c:pt idx="1347">
                  <c:v>8.5999999999999993E-2</c:v>
                </c:pt>
                <c:pt idx="1348">
                  <c:v>7.2999999999999995E-2</c:v>
                </c:pt>
                <c:pt idx="1349">
                  <c:v>8.2000000000000003E-2</c:v>
                </c:pt>
                <c:pt idx="1350">
                  <c:v>8.3000000000000004E-2</c:v>
                </c:pt>
                <c:pt idx="1351">
                  <c:v>0.113</c:v>
                </c:pt>
                <c:pt idx="1352">
                  <c:v>0.114</c:v>
                </c:pt>
                <c:pt idx="1353">
                  <c:v>0.1</c:v>
                </c:pt>
                <c:pt idx="1354">
                  <c:v>0.105</c:v>
                </c:pt>
                <c:pt idx="1355">
                  <c:v>0.111</c:v>
                </c:pt>
                <c:pt idx="1356">
                  <c:v>0.123</c:v>
                </c:pt>
                <c:pt idx="1357">
                  <c:v>0.10199999999999999</c:v>
                </c:pt>
                <c:pt idx="1358">
                  <c:v>0.128</c:v>
                </c:pt>
                <c:pt idx="1359">
                  <c:v>0.127</c:v>
                </c:pt>
                <c:pt idx="1360">
                  <c:v>0.123</c:v>
                </c:pt>
                <c:pt idx="1361">
                  <c:v>9.6000000000000002E-2</c:v>
                </c:pt>
                <c:pt idx="1362">
                  <c:v>0.13200000000000001</c:v>
                </c:pt>
                <c:pt idx="1363">
                  <c:v>0.11899999999999999</c:v>
                </c:pt>
                <c:pt idx="1364">
                  <c:v>0.128</c:v>
                </c:pt>
                <c:pt idx="1365">
                  <c:v>0.155</c:v>
                </c:pt>
                <c:pt idx="1366">
                  <c:v>0.16200000000000001</c:v>
                </c:pt>
                <c:pt idx="1367">
                  <c:v>0.153</c:v>
                </c:pt>
                <c:pt idx="1368">
                  <c:v>0.126</c:v>
                </c:pt>
                <c:pt idx="1369">
                  <c:v>0.125</c:v>
                </c:pt>
                <c:pt idx="1370">
                  <c:v>0.109</c:v>
                </c:pt>
                <c:pt idx="1371">
                  <c:v>9.7000000000000003E-2</c:v>
                </c:pt>
                <c:pt idx="1372">
                  <c:v>9.9000000000000005E-2</c:v>
                </c:pt>
                <c:pt idx="1373">
                  <c:v>8.5000000000000006E-2</c:v>
                </c:pt>
                <c:pt idx="1374">
                  <c:v>8.1000000000000003E-2</c:v>
                </c:pt>
                <c:pt idx="1375">
                  <c:v>6.8000000000000005E-2</c:v>
                </c:pt>
                <c:pt idx="1376">
                  <c:v>8.3000000000000004E-2</c:v>
                </c:pt>
                <c:pt idx="1377">
                  <c:v>7.2999999999999995E-2</c:v>
                </c:pt>
                <c:pt idx="1378">
                  <c:v>7.0999999999999994E-2</c:v>
                </c:pt>
                <c:pt idx="1379">
                  <c:v>0.06</c:v>
                </c:pt>
                <c:pt idx="1380">
                  <c:v>6.0999999999999999E-2</c:v>
                </c:pt>
                <c:pt idx="1381">
                  <c:v>5.8000000000000003E-2</c:v>
                </c:pt>
                <c:pt idx="1382">
                  <c:v>5.3999999999999999E-2</c:v>
                </c:pt>
                <c:pt idx="1383">
                  <c:v>5.8999999999999997E-2</c:v>
                </c:pt>
                <c:pt idx="1384">
                  <c:v>5.3999999999999999E-2</c:v>
                </c:pt>
                <c:pt idx="1385">
                  <c:v>0.04</c:v>
                </c:pt>
                <c:pt idx="1386">
                  <c:v>4.9000000000000002E-2</c:v>
                </c:pt>
                <c:pt idx="1387">
                  <c:v>3.9E-2</c:v>
                </c:pt>
                <c:pt idx="1388">
                  <c:v>0.05</c:v>
                </c:pt>
                <c:pt idx="1389">
                  <c:v>4.9000000000000002E-2</c:v>
                </c:pt>
                <c:pt idx="1390">
                  <c:v>4.2999999999999997E-2</c:v>
                </c:pt>
                <c:pt idx="1391">
                  <c:v>4.9000000000000002E-2</c:v>
                </c:pt>
                <c:pt idx="1392">
                  <c:v>5.7000000000000002E-2</c:v>
                </c:pt>
                <c:pt idx="1393">
                  <c:v>5.5E-2</c:v>
                </c:pt>
                <c:pt idx="1394">
                  <c:v>4.2999999999999997E-2</c:v>
                </c:pt>
                <c:pt idx="1395">
                  <c:v>4.1000000000000002E-2</c:v>
                </c:pt>
                <c:pt idx="1396">
                  <c:v>0.04</c:v>
                </c:pt>
                <c:pt idx="1397">
                  <c:v>4.1000000000000002E-2</c:v>
                </c:pt>
                <c:pt idx="1398">
                  <c:v>3.5000000000000003E-2</c:v>
                </c:pt>
                <c:pt idx="1399">
                  <c:v>3.9E-2</c:v>
                </c:pt>
                <c:pt idx="1400">
                  <c:v>2.1000000000000001E-2</c:v>
                </c:pt>
                <c:pt idx="1401">
                  <c:v>1.0999999999999999E-2</c:v>
                </c:pt>
                <c:pt idx="1402">
                  <c:v>2.1000000000000001E-2</c:v>
                </c:pt>
                <c:pt idx="1403">
                  <c:v>2.1000000000000001E-2</c:v>
                </c:pt>
                <c:pt idx="1404">
                  <c:v>2.5000000000000001E-2</c:v>
                </c:pt>
                <c:pt idx="1405">
                  <c:v>2.5000000000000001E-2</c:v>
                </c:pt>
                <c:pt idx="1406">
                  <c:v>0.02</c:v>
                </c:pt>
                <c:pt idx="1407">
                  <c:v>1.7000000000000001E-2</c:v>
                </c:pt>
                <c:pt idx="1408">
                  <c:v>1.2E-2</c:v>
                </c:pt>
                <c:pt idx="1409">
                  <c:v>0.01</c:v>
                </c:pt>
                <c:pt idx="1410">
                  <c:v>1.0999999999999999E-2</c:v>
                </c:pt>
                <c:pt idx="1411">
                  <c:v>0.01</c:v>
                </c:pt>
                <c:pt idx="1412">
                  <c:v>1.0999999999999999E-2</c:v>
                </c:pt>
                <c:pt idx="1413">
                  <c:v>0.01</c:v>
                </c:pt>
                <c:pt idx="1414">
                  <c:v>5.0000000000000001E-3</c:v>
                </c:pt>
                <c:pt idx="1415">
                  <c:v>1.0999999999999999E-2</c:v>
                </c:pt>
                <c:pt idx="1416">
                  <c:v>1.4E-2</c:v>
                </c:pt>
                <c:pt idx="1417">
                  <c:v>1.4999999999999999E-2</c:v>
                </c:pt>
                <c:pt idx="1418">
                  <c:v>2.1999999999999999E-2</c:v>
                </c:pt>
                <c:pt idx="1419">
                  <c:v>1.9E-2</c:v>
                </c:pt>
                <c:pt idx="1420">
                  <c:v>2.3E-2</c:v>
                </c:pt>
                <c:pt idx="1421">
                  <c:v>2.4E-2</c:v>
                </c:pt>
                <c:pt idx="1422">
                  <c:v>2.5999999999999999E-2</c:v>
                </c:pt>
                <c:pt idx="1423">
                  <c:v>2.5999999999999999E-2</c:v>
                </c:pt>
                <c:pt idx="1424">
                  <c:v>0.02</c:v>
                </c:pt>
                <c:pt idx="1425">
                  <c:v>3.2000000000000001E-2</c:v>
                </c:pt>
                <c:pt idx="1426">
                  <c:v>3.1E-2</c:v>
                </c:pt>
                <c:pt idx="1427">
                  <c:v>2.5999999999999999E-2</c:v>
                </c:pt>
                <c:pt idx="1428">
                  <c:v>2.1000000000000001E-2</c:v>
                </c:pt>
                <c:pt idx="1429">
                  <c:v>2.5000000000000001E-2</c:v>
                </c:pt>
                <c:pt idx="1430">
                  <c:v>1.2E-2</c:v>
                </c:pt>
                <c:pt idx="1431">
                  <c:v>1.7999999999999999E-2</c:v>
                </c:pt>
                <c:pt idx="1432">
                  <c:v>1.7999999999999999E-2</c:v>
                </c:pt>
                <c:pt idx="1433">
                  <c:v>2.5000000000000001E-2</c:v>
                </c:pt>
                <c:pt idx="1434">
                  <c:v>2.1000000000000001E-2</c:v>
                </c:pt>
                <c:pt idx="1435">
                  <c:v>2.5000000000000001E-2</c:v>
                </c:pt>
                <c:pt idx="1436">
                  <c:v>0.03</c:v>
                </c:pt>
                <c:pt idx="1437">
                  <c:v>4.1000000000000002E-2</c:v>
                </c:pt>
                <c:pt idx="1438">
                  <c:v>4.4999999999999998E-2</c:v>
                </c:pt>
                <c:pt idx="1439">
                  <c:v>2.1000000000000001E-2</c:v>
                </c:pt>
                <c:pt idx="1440">
                  <c:v>2.1000000000000001E-2</c:v>
                </c:pt>
                <c:pt idx="1441">
                  <c:v>2.1999999999999999E-2</c:v>
                </c:pt>
                <c:pt idx="1442">
                  <c:v>3.7999999999999999E-2</c:v>
                </c:pt>
                <c:pt idx="1443">
                  <c:v>4.4999999999999998E-2</c:v>
                </c:pt>
                <c:pt idx="1444">
                  <c:v>4.2000000000000003E-2</c:v>
                </c:pt>
                <c:pt idx="1445">
                  <c:v>3.2000000000000001E-2</c:v>
                </c:pt>
                <c:pt idx="1446">
                  <c:v>2.5000000000000001E-2</c:v>
                </c:pt>
                <c:pt idx="1447">
                  <c:v>3.1E-2</c:v>
                </c:pt>
                <c:pt idx="1448">
                  <c:v>3.5000000000000003E-2</c:v>
                </c:pt>
                <c:pt idx="1449">
                  <c:v>4.1000000000000002E-2</c:v>
                </c:pt>
                <c:pt idx="1450">
                  <c:v>3.5000000000000003E-2</c:v>
                </c:pt>
                <c:pt idx="1451">
                  <c:v>3.5000000000000003E-2</c:v>
                </c:pt>
                <c:pt idx="1452">
                  <c:v>2.1999999999999999E-2</c:v>
                </c:pt>
                <c:pt idx="1453">
                  <c:v>2.5999999999999999E-2</c:v>
                </c:pt>
                <c:pt idx="1454">
                  <c:v>2.3E-2</c:v>
                </c:pt>
                <c:pt idx="1455">
                  <c:v>2.3E-2</c:v>
                </c:pt>
                <c:pt idx="1456">
                  <c:v>3.2000000000000001E-2</c:v>
                </c:pt>
                <c:pt idx="1457">
                  <c:v>0.03</c:v>
                </c:pt>
                <c:pt idx="1458">
                  <c:v>3.2000000000000001E-2</c:v>
                </c:pt>
                <c:pt idx="1459">
                  <c:v>3.5999999999999997E-2</c:v>
                </c:pt>
                <c:pt idx="1460">
                  <c:v>3.7999999999999999E-2</c:v>
                </c:pt>
                <c:pt idx="1461">
                  <c:v>4.1000000000000002E-2</c:v>
                </c:pt>
                <c:pt idx="1462">
                  <c:v>3.9E-2</c:v>
                </c:pt>
                <c:pt idx="1463">
                  <c:v>2.7E-2</c:v>
                </c:pt>
                <c:pt idx="1464">
                  <c:v>2.1999999999999999E-2</c:v>
                </c:pt>
                <c:pt idx="1465">
                  <c:v>1.7000000000000001E-2</c:v>
                </c:pt>
                <c:pt idx="1466">
                  <c:v>1.6E-2</c:v>
                </c:pt>
                <c:pt idx="1467">
                  <c:v>1.7000000000000001E-2</c:v>
                </c:pt>
                <c:pt idx="1468">
                  <c:v>2.3E-2</c:v>
                </c:pt>
                <c:pt idx="1469">
                  <c:v>1.0999999999999999E-2</c:v>
                </c:pt>
                <c:pt idx="1470">
                  <c:v>1.0999999999999999E-2</c:v>
                </c:pt>
                <c:pt idx="1471">
                  <c:v>8.0000000000000002E-3</c:v>
                </c:pt>
                <c:pt idx="1472">
                  <c:v>1.4999999999999999E-2</c:v>
                </c:pt>
                <c:pt idx="1473">
                  <c:v>1.7000000000000001E-2</c:v>
                </c:pt>
                <c:pt idx="1474">
                  <c:v>2.1000000000000001E-2</c:v>
                </c:pt>
                <c:pt idx="1475">
                  <c:v>2.1000000000000001E-2</c:v>
                </c:pt>
                <c:pt idx="1476">
                  <c:v>2.1000000000000001E-2</c:v>
                </c:pt>
                <c:pt idx="1477">
                  <c:v>2.7E-2</c:v>
                </c:pt>
                <c:pt idx="1478">
                  <c:v>2.8000000000000001E-2</c:v>
                </c:pt>
                <c:pt idx="1479">
                  <c:v>3.1E-2</c:v>
                </c:pt>
                <c:pt idx="1480">
                  <c:v>0.04</c:v>
                </c:pt>
                <c:pt idx="1481">
                  <c:v>4.7E-2</c:v>
                </c:pt>
                <c:pt idx="1482">
                  <c:v>4.1000000000000002E-2</c:v>
                </c:pt>
                <c:pt idx="1483">
                  <c:v>0.04</c:v>
                </c:pt>
                <c:pt idx="1484">
                  <c:v>4.2999999999999997E-2</c:v>
                </c:pt>
                <c:pt idx="1485">
                  <c:v>4.7E-2</c:v>
                </c:pt>
                <c:pt idx="1486">
                  <c:v>5.0999999999999997E-2</c:v>
                </c:pt>
                <c:pt idx="1487">
                  <c:v>5.8999999999999997E-2</c:v>
                </c:pt>
                <c:pt idx="1488">
                  <c:v>4.2999999999999997E-2</c:v>
                </c:pt>
                <c:pt idx="1489">
                  <c:v>4.5999999999999999E-2</c:v>
                </c:pt>
                <c:pt idx="1490">
                  <c:v>3.5000000000000003E-2</c:v>
                </c:pt>
                <c:pt idx="1491">
                  <c:v>2.7E-2</c:v>
                </c:pt>
                <c:pt idx="1492">
                  <c:v>3.4000000000000002E-2</c:v>
                </c:pt>
                <c:pt idx="1493">
                  <c:v>3.5999999999999997E-2</c:v>
                </c:pt>
                <c:pt idx="1494">
                  <c:v>3.2000000000000001E-2</c:v>
                </c:pt>
                <c:pt idx="1495">
                  <c:v>3.9E-2</c:v>
                </c:pt>
                <c:pt idx="1496">
                  <c:v>4.7E-2</c:v>
                </c:pt>
                <c:pt idx="1497">
                  <c:v>5.0999999999999997E-2</c:v>
                </c:pt>
                <c:pt idx="1498">
                  <c:v>3.5000000000000003E-2</c:v>
                </c:pt>
                <c:pt idx="1499">
                  <c:v>4.4999999999999998E-2</c:v>
                </c:pt>
                <c:pt idx="1500">
                  <c:v>3.3000000000000002E-2</c:v>
                </c:pt>
                <c:pt idx="1501">
                  <c:v>1.2E-2</c:v>
                </c:pt>
                <c:pt idx="1502">
                  <c:v>0.02</c:v>
                </c:pt>
                <c:pt idx="1503">
                  <c:v>1.2E-2</c:v>
                </c:pt>
                <c:pt idx="1504">
                  <c:v>1.7999999999999999E-2</c:v>
                </c:pt>
                <c:pt idx="1505">
                  <c:v>2.5999999999999999E-2</c:v>
                </c:pt>
                <c:pt idx="1506">
                  <c:v>0.02</c:v>
                </c:pt>
                <c:pt idx="1507">
                  <c:v>2.1000000000000001E-2</c:v>
                </c:pt>
                <c:pt idx="1508">
                  <c:v>2.3E-2</c:v>
                </c:pt>
                <c:pt idx="1509">
                  <c:v>2.3E-2</c:v>
                </c:pt>
                <c:pt idx="1510">
                  <c:v>2.1999999999999999E-2</c:v>
                </c:pt>
                <c:pt idx="1511">
                  <c:v>1.9E-2</c:v>
                </c:pt>
                <c:pt idx="1512">
                  <c:v>2.5000000000000001E-2</c:v>
                </c:pt>
                <c:pt idx="1513">
                  <c:v>3.1E-2</c:v>
                </c:pt>
                <c:pt idx="1514">
                  <c:v>2.4E-2</c:v>
                </c:pt>
                <c:pt idx="1515">
                  <c:v>2.5999999999999999E-2</c:v>
                </c:pt>
                <c:pt idx="1516">
                  <c:v>3.5000000000000003E-2</c:v>
                </c:pt>
                <c:pt idx="1517">
                  <c:v>3.3000000000000002E-2</c:v>
                </c:pt>
                <c:pt idx="1518">
                  <c:v>0.04</c:v>
                </c:pt>
                <c:pt idx="1519">
                  <c:v>2.7E-2</c:v>
                </c:pt>
                <c:pt idx="1520">
                  <c:v>3.1E-2</c:v>
                </c:pt>
                <c:pt idx="1521">
                  <c:v>3.4000000000000002E-2</c:v>
                </c:pt>
                <c:pt idx="1522">
                  <c:v>4.5999999999999999E-2</c:v>
                </c:pt>
                <c:pt idx="1523">
                  <c:v>4.1000000000000002E-2</c:v>
                </c:pt>
                <c:pt idx="1524">
                  <c:v>2.8000000000000001E-2</c:v>
                </c:pt>
                <c:pt idx="1525">
                  <c:v>3.5999999999999997E-2</c:v>
                </c:pt>
                <c:pt idx="1526">
                  <c:v>4.7E-2</c:v>
                </c:pt>
                <c:pt idx="1527">
                  <c:v>2.8000000000000001E-2</c:v>
                </c:pt>
                <c:pt idx="1528">
                  <c:v>1.7999999999999999E-2</c:v>
                </c:pt>
                <c:pt idx="1529">
                  <c:v>1.2E-2</c:v>
                </c:pt>
                <c:pt idx="1530">
                  <c:v>1.4999999999999999E-2</c:v>
                </c:pt>
                <c:pt idx="1531">
                  <c:v>1.4999999999999999E-2</c:v>
                </c:pt>
                <c:pt idx="1532">
                  <c:v>1.4E-2</c:v>
                </c:pt>
                <c:pt idx="1533">
                  <c:v>1.2E-2</c:v>
                </c:pt>
                <c:pt idx="1534">
                  <c:v>1.7999999999999999E-2</c:v>
                </c:pt>
                <c:pt idx="1535">
                  <c:v>1.9E-2</c:v>
                </c:pt>
                <c:pt idx="1536">
                  <c:v>2.1000000000000001E-2</c:v>
                </c:pt>
                <c:pt idx="1537">
                  <c:v>2.1000000000000001E-2</c:v>
                </c:pt>
                <c:pt idx="1538">
                  <c:v>8.9999999999999993E-3</c:v>
                </c:pt>
                <c:pt idx="1539">
                  <c:v>1.2999999999999999E-2</c:v>
                </c:pt>
                <c:pt idx="1540">
                  <c:v>1.0999999999999999E-2</c:v>
                </c:pt>
                <c:pt idx="1541">
                  <c:v>2.5000000000000001E-2</c:v>
                </c:pt>
                <c:pt idx="1542">
                  <c:v>0.02</c:v>
                </c:pt>
                <c:pt idx="1543">
                  <c:v>5.1999999999999998E-2</c:v>
                </c:pt>
                <c:pt idx="1544">
                  <c:v>0.05</c:v>
                </c:pt>
                <c:pt idx="1545">
                  <c:v>3.5999999999999997E-2</c:v>
                </c:pt>
                <c:pt idx="1546">
                  <c:v>1.6E-2</c:v>
                </c:pt>
                <c:pt idx="1547">
                  <c:v>1.2E-2</c:v>
                </c:pt>
                <c:pt idx="1548">
                  <c:v>1.4E-2</c:v>
                </c:pt>
                <c:pt idx="1549">
                  <c:v>5.0000000000000001E-3</c:v>
                </c:pt>
                <c:pt idx="1550">
                  <c:v>2E-3</c:v>
                </c:pt>
                <c:pt idx="1551">
                  <c:v>4.0000000000000001E-3</c:v>
                </c:pt>
                <c:pt idx="1552">
                  <c:v>8.0000000000000002E-3</c:v>
                </c:pt>
                <c:pt idx="1553">
                  <c:v>2E-3</c:v>
                </c:pt>
                <c:pt idx="1554">
                  <c:v>0</c:v>
                </c:pt>
                <c:pt idx="1555">
                  <c:v>1E-3</c:v>
                </c:pt>
                <c:pt idx="1556">
                  <c:v>6.0000000000000001E-3</c:v>
                </c:pt>
                <c:pt idx="1557">
                  <c:v>6.0000000000000001E-3</c:v>
                </c:pt>
                <c:pt idx="1558">
                  <c:v>-7.0000000000000001E-3</c:v>
                </c:pt>
                <c:pt idx="1559">
                  <c:v>1E-3</c:v>
                </c:pt>
                <c:pt idx="1560">
                  <c:v>-2E-3</c:v>
                </c:pt>
                <c:pt idx="1561">
                  <c:v>1E-3</c:v>
                </c:pt>
                <c:pt idx="1562">
                  <c:v>2E-3</c:v>
                </c:pt>
                <c:pt idx="1563">
                  <c:v>1.4E-2</c:v>
                </c:pt>
                <c:pt idx="1564">
                  <c:v>-1E-3</c:v>
                </c:pt>
                <c:pt idx="1565">
                  <c:v>5.0000000000000001E-3</c:v>
                </c:pt>
                <c:pt idx="1566">
                  <c:v>-1.9E-2</c:v>
                </c:pt>
                <c:pt idx="1567">
                  <c:v>-0.03</c:v>
                </c:pt>
                <c:pt idx="1568">
                  <c:v>-3.7999999999999999E-2</c:v>
                </c:pt>
                <c:pt idx="1569">
                  <c:v>-3.5000000000000003E-2</c:v>
                </c:pt>
                <c:pt idx="1570">
                  <c:v>-1.6E-2</c:v>
                </c:pt>
                <c:pt idx="1571">
                  <c:v>8.0000000000000002E-3</c:v>
                </c:pt>
                <c:pt idx="1572">
                  <c:v>2E-3</c:v>
                </c:pt>
                <c:pt idx="1573">
                  <c:v>2.1999999999999999E-2</c:v>
                </c:pt>
                <c:pt idx="1574">
                  <c:v>2.1999999999999999E-2</c:v>
                </c:pt>
                <c:pt idx="1575">
                  <c:v>2.7E-2</c:v>
                </c:pt>
                <c:pt idx="1576">
                  <c:v>1.7000000000000001E-2</c:v>
                </c:pt>
                <c:pt idx="1577">
                  <c:v>1.4E-2</c:v>
                </c:pt>
                <c:pt idx="1578">
                  <c:v>0.03</c:v>
                </c:pt>
                <c:pt idx="1579">
                  <c:v>2.3E-2</c:v>
                </c:pt>
                <c:pt idx="1580">
                  <c:v>1.7999999999999999E-2</c:v>
                </c:pt>
                <c:pt idx="1581">
                  <c:v>1.7000000000000001E-2</c:v>
                </c:pt>
                <c:pt idx="1582">
                  <c:v>2.4E-2</c:v>
                </c:pt>
                <c:pt idx="1583">
                  <c:v>1.9E-2</c:v>
                </c:pt>
                <c:pt idx="1584">
                  <c:v>2.3E-2</c:v>
                </c:pt>
                <c:pt idx="1585">
                  <c:v>-8.0000000000000002E-3</c:v>
                </c:pt>
                <c:pt idx="1586">
                  <c:v>-7.0000000000000001E-3</c:v>
                </c:pt>
                <c:pt idx="1587">
                  <c:v>1.2999999999999999E-2</c:v>
                </c:pt>
                <c:pt idx="1588">
                  <c:v>2.1999999999999999E-2</c:v>
                </c:pt>
                <c:pt idx="1589">
                  <c:v>1.9E-2</c:v>
                </c:pt>
                <c:pt idx="1590">
                  <c:v>1.7000000000000001E-2</c:v>
                </c:pt>
                <c:pt idx="1591">
                  <c:v>2E-3</c:v>
                </c:pt>
                <c:pt idx="1592">
                  <c:v>0.05</c:v>
                </c:pt>
                <c:pt idx="1593">
                  <c:v>4.1000000000000002E-2</c:v>
                </c:pt>
                <c:pt idx="1594">
                  <c:v>7.0000000000000007E-2</c:v>
                </c:pt>
                <c:pt idx="1595">
                  <c:v>8.3000000000000004E-2</c:v>
                </c:pt>
                <c:pt idx="1596">
                  <c:v>8.1000000000000003E-2</c:v>
                </c:pt>
                <c:pt idx="1597">
                  <c:v>1.7999999999999999E-2</c:v>
                </c:pt>
                <c:pt idx="1598">
                  <c:v>1.7000000000000001E-2</c:v>
                </c:pt>
                <c:pt idx="1599">
                  <c:v>5.3999999999999999E-2</c:v>
                </c:pt>
                <c:pt idx="1600">
                  <c:v>-5.7000000000000002E-2</c:v>
                </c:pt>
                <c:pt idx="1601">
                  <c:v>-6.6000000000000003E-2</c:v>
                </c:pt>
                <c:pt idx="1602">
                  <c:v>-4.8000000000000001E-2</c:v>
                </c:pt>
                <c:pt idx="1603">
                  <c:v>-0.16300000000000001</c:v>
                </c:pt>
                <c:pt idx="1604">
                  <c:v>-0.121</c:v>
                </c:pt>
                <c:pt idx="1605">
                  <c:v>-0.112</c:v>
                </c:pt>
                <c:pt idx="1606">
                  <c:v>-0.126</c:v>
                </c:pt>
                <c:pt idx="1607">
                  <c:v>-0.107</c:v>
                </c:pt>
                <c:pt idx="1608">
                  <c:v>-0.11700000000000001</c:v>
                </c:pt>
                <c:pt idx="1609">
                  <c:v>-0.153</c:v>
                </c:pt>
                <c:pt idx="1610">
                  <c:v>-0.105</c:v>
                </c:pt>
                <c:pt idx="1611">
                  <c:v>-8.5999999999999993E-2</c:v>
                </c:pt>
                <c:pt idx="1612">
                  <c:v>-0.104</c:v>
                </c:pt>
                <c:pt idx="1613">
                  <c:v>-5.6000000000000001E-2</c:v>
                </c:pt>
                <c:pt idx="1614">
                  <c:v>-3.9E-2</c:v>
                </c:pt>
                <c:pt idx="1615">
                  <c:v>-4.7E-2</c:v>
                </c:pt>
                <c:pt idx="1616">
                  <c:v>-0.06</c:v>
                </c:pt>
                <c:pt idx="1617">
                  <c:v>-3.3000000000000002E-2</c:v>
                </c:pt>
                <c:pt idx="1618">
                  <c:v>-2.7E-2</c:v>
                </c:pt>
                <c:pt idx="1619">
                  <c:v>-3.4000000000000002E-2</c:v>
                </c:pt>
                <c:pt idx="1620">
                  <c:v>-3.4000000000000002E-2</c:v>
                </c:pt>
                <c:pt idx="1621">
                  <c:v>-5.5E-2</c:v>
                </c:pt>
                <c:pt idx="1622">
                  <c:v>-3.7999999999999999E-2</c:v>
                </c:pt>
                <c:pt idx="1623">
                  <c:v>-1.7000000000000001E-2</c:v>
                </c:pt>
                <c:pt idx="1624">
                  <c:v>-3.5000000000000003E-2</c:v>
                </c:pt>
                <c:pt idx="1625">
                  <c:v>-4.7E-2</c:v>
                </c:pt>
                <c:pt idx="1626">
                  <c:v>-5.7000000000000002E-2</c:v>
                </c:pt>
                <c:pt idx="1627">
                  <c:v>-6.6000000000000003E-2</c:v>
                </c:pt>
                <c:pt idx="1628">
                  <c:v>-5.8000000000000003E-2</c:v>
                </c:pt>
                <c:pt idx="1629">
                  <c:v>-3.9E-2</c:v>
                </c:pt>
                <c:pt idx="1630">
                  <c:v>-3.9E-2</c:v>
                </c:pt>
                <c:pt idx="1631">
                  <c:v>-4.3999999999999997E-2</c:v>
                </c:pt>
                <c:pt idx="1632">
                  <c:v>-0.02</c:v>
                </c:pt>
                <c:pt idx="1633">
                  <c:v>-1.7000000000000001E-2</c:v>
                </c:pt>
                <c:pt idx="1634">
                  <c:v>2E-3</c:v>
                </c:pt>
                <c:pt idx="1635">
                  <c:v>5.0000000000000001E-3</c:v>
                </c:pt>
                <c:pt idx="1636">
                  <c:v>0.01</c:v>
                </c:pt>
                <c:pt idx="1637">
                  <c:v>3.0000000000000001E-3</c:v>
                </c:pt>
                <c:pt idx="1638">
                  <c:v>1.4999999999999999E-2</c:v>
                </c:pt>
                <c:pt idx="1639">
                  <c:v>0.01</c:v>
                </c:pt>
                <c:pt idx="1640">
                  <c:v>1.6E-2</c:v>
                </c:pt>
                <c:pt idx="1641">
                  <c:v>0</c:v>
                </c:pt>
                <c:pt idx="1642">
                  <c:v>0.01</c:v>
                </c:pt>
                <c:pt idx="1643">
                  <c:v>-2E-3</c:v>
                </c:pt>
                <c:pt idx="1644">
                  <c:v>-5.0000000000000001E-3</c:v>
                </c:pt>
                <c:pt idx="1645">
                  <c:v>-0.02</c:v>
                </c:pt>
                <c:pt idx="1646">
                  <c:v>-1.0999999999999999E-2</c:v>
                </c:pt>
                <c:pt idx="1647">
                  <c:v>0</c:v>
                </c:pt>
                <c:pt idx="1648">
                  <c:v>-1.0999999999999999E-2</c:v>
                </c:pt>
                <c:pt idx="1649">
                  <c:v>-1.9E-2</c:v>
                </c:pt>
                <c:pt idx="1650">
                  <c:v>1.2E-2</c:v>
                </c:pt>
                <c:pt idx="1651">
                  <c:v>1.6E-2</c:v>
                </c:pt>
                <c:pt idx="1652">
                  <c:v>1.4E-2</c:v>
                </c:pt>
                <c:pt idx="1653">
                  <c:v>3.0000000000000001E-3</c:v>
                </c:pt>
                <c:pt idx="1654">
                  <c:v>-1.2E-2</c:v>
                </c:pt>
                <c:pt idx="1655">
                  <c:v>-4.0000000000000001E-3</c:v>
                </c:pt>
                <c:pt idx="1656">
                  <c:v>-1.0999999999999999E-2</c:v>
                </c:pt>
                <c:pt idx="1657">
                  <c:v>-1.7999999999999999E-2</c:v>
                </c:pt>
                <c:pt idx="1658">
                  <c:v>-1.2E-2</c:v>
                </c:pt>
                <c:pt idx="1659">
                  <c:v>3.0000000000000001E-3</c:v>
                </c:pt>
                <c:pt idx="1660">
                  <c:v>-1.2999999999999999E-2</c:v>
                </c:pt>
                <c:pt idx="1661">
                  <c:v>-2E-3</c:v>
                </c:pt>
                <c:pt idx="1662">
                  <c:v>-6.0000000000000001E-3</c:v>
                </c:pt>
                <c:pt idx="1663">
                  <c:v>-2.8000000000000001E-2</c:v>
                </c:pt>
                <c:pt idx="1664">
                  <c:v>-3.7999999999999999E-2</c:v>
                </c:pt>
                <c:pt idx="1665">
                  <c:v>-2.1999999999999999E-2</c:v>
                </c:pt>
                <c:pt idx="1666">
                  <c:v>-4.4999999999999998E-2</c:v>
                </c:pt>
                <c:pt idx="1667">
                  <c:v>-7.2999999999999995E-2</c:v>
                </c:pt>
                <c:pt idx="1668">
                  <c:v>-8.2000000000000003E-2</c:v>
                </c:pt>
                <c:pt idx="1669">
                  <c:v>-0.108</c:v>
                </c:pt>
                <c:pt idx="1670">
                  <c:v>-8.7999999999999995E-2</c:v>
                </c:pt>
                <c:pt idx="1671">
                  <c:v>-7.6999999999999999E-2</c:v>
                </c:pt>
                <c:pt idx="1672">
                  <c:v>-7.3999999999999996E-2</c:v>
                </c:pt>
                <c:pt idx="1673">
                  <c:v>-0.105</c:v>
                </c:pt>
                <c:pt idx="1674">
                  <c:v>-0.106</c:v>
                </c:pt>
                <c:pt idx="1675">
                  <c:v>-0.08</c:v>
                </c:pt>
                <c:pt idx="1676">
                  <c:v>-7.6999999999999999E-2</c:v>
                </c:pt>
                <c:pt idx="1677">
                  <c:v>-6.8000000000000005E-2</c:v>
                </c:pt>
                <c:pt idx="1678">
                  <c:v>-6.7000000000000004E-2</c:v>
                </c:pt>
                <c:pt idx="1679">
                  <c:v>-4.2000000000000003E-2</c:v>
                </c:pt>
                <c:pt idx="1680">
                  <c:v>-0.02</c:v>
                </c:pt>
                <c:pt idx="1681">
                  <c:v>-6.3E-2</c:v>
                </c:pt>
                <c:pt idx="1682">
                  <c:v>-0.05</c:v>
                </c:pt>
                <c:pt idx="1683">
                  <c:v>-6.4000000000000001E-2</c:v>
                </c:pt>
                <c:pt idx="1684">
                  <c:v>-7.9000000000000001E-2</c:v>
                </c:pt>
                <c:pt idx="1685">
                  <c:v>-0.122</c:v>
                </c:pt>
                <c:pt idx="1686">
                  <c:v>-0.17599999999999999</c:v>
                </c:pt>
                <c:pt idx="1687">
                  <c:v>-0.13300000000000001</c:v>
                </c:pt>
                <c:pt idx="1688">
                  <c:v>-0.109</c:v>
                </c:pt>
                <c:pt idx="1689">
                  <c:v>-0.10199999999999999</c:v>
                </c:pt>
                <c:pt idx="1690">
                  <c:v>-0.122</c:v>
                </c:pt>
                <c:pt idx="1691">
                  <c:v>-0.13600000000000001</c:v>
                </c:pt>
                <c:pt idx="1692">
                  <c:v>-0.13900000000000001</c:v>
                </c:pt>
                <c:pt idx="1693">
                  <c:v>-0.13500000000000001</c:v>
                </c:pt>
                <c:pt idx="1694">
                  <c:v>-0.125</c:v>
                </c:pt>
                <c:pt idx="1695">
                  <c:v>-0.13100000000000001</c:v>
                </c:pt>
                <c:pt idx="1696">
                  <c:v>-0.151</c:v>
                </c:pt>
                <c:pt idx="1697">
                  <c:v>-0.161</c:v>
                </c:pt>
                <c:pt idx="1698">
                  <c:v>-0.16900000000000001</c:v>
                </c:pt>
                <c:pt idx="1699">
                  <c:v>-0.17899999999999999</c:v>
                </c:pt>
                <c:pt idx="1700">
                  <c:v>-0.20300000000000001</c:v>
                </c:pt>
                <c:pt idx="1701">
                  <c:v>-0.2</c:v>
                </c:pt>
                <c:pt idx="1702">
                  <c:v>-0.20100000000000001</c:v>
                </c:pt>
                <c:pt idx="1703">
                  <c:v>-0.222</c:v>
                </c:pt>
                <c:pt idx="1704">
                  <c:v>-0.21099999999999999</c:v>
                </c:pt>
                <c:pt idx="1705">
                  <c:v>-0.19600000000000001</c:v>
                </c:pt>
                <c:pt idx="1706">
                  <c:v>-0.16400000000000001</c:v>
                </c:pt>
                <c:pt idx="1707">
                  <c:v>-0.14899999999999999</c:v>
                </c:pt>
                <c:pt idx="1708">
                  <c:v>-0.21299999999999999</c:v>
                </c:pt>
                <c:pt idx="1709">
                  <c:v>-0.23499999999999999</c:v>
                </c:pt>
                <c:pt idx="1710">
                  <c:v>-0.246</c:v>
                </c:pt>
                <c:pt idx="1711">
                  <c:v>-0.255</c:v>
                </c:pt>
                <c:pt idx="1712">
                  <c:v>-0.23400000000000001</c:v>
                </c:pt>
                <c:pt idx="1713">
                  <c:v>-0.20699999999999999</c:v>
                </c:pt>
                <c:pt idx="1714">
                  <c:v>-0.21199999999999999</c:v>
                </c:pt>
                <c:pt idx="1715">
                  <c:v>-0.182</c:v>
                </c:pt>
                <c:pt idx="1716">
                  <c:v>-0.152</c:v>
                </c:pt>
                <c:pt idx="1717">
                  <c:v>-0.153</c:v>
                </c:pt>
                <c:pt idx="1718">
                  <c:v>-0.21199999999999999</c:v>
                </c:pt>
                <c:pt idx="1719">
                  <c:v>-0.19900000000000001</c:v>
                </c:pt>
                <c:pt idx="1720">
                  <c:v>-0.221</c:v>
                </c:pt>
                <c:pt idx="1721">
                  <c:v>-0.251</c:v>
                </c:pt>
                <c:pt idx="1722">
                  <c:v>-0.23699999999999999</c:v>
                </c:pt>
                <c:pt idx="1723">
                  <c:v>-0.26</c:v>
                </c:pt>
                <c:pt idx="1724">
                  <c:v>-0.27700000000000002</c:v>
                </c:pt>
                <c:pt idx="1725">
                  <c:v>-0.28399999999999997</c:v>
                </c:pt>
                <c:pt idx="1726">
                  <c:v>-0.26600000000000001</c:v>
                </c:pt>
                <c:pt idx="1727">
                  <c:v>-0.26900000000000002</c:v>
                </c:pt>
                <c:pt idx="1728">
                  <c:v>-0.28499999999999998</c:v>
                </c:pt>
                <c:pt idx="1729">
                  <c:v>-0.27500000000000002</c:v>
                </c:pt>
                <c:pt idx="1730">
                  <c:v>-0.26400000000000001</c:v>
                </c:pt>
                <c:pt idx="1731">
                  <c:v>-0.26400000000000001</c:v>
                </c:pt>
                <c:pt idx="1732">
                  <c:v>-0.23100000000000001</c:v>
                </c:pt>
                <c:pt idx="1733">
                  <c:v>-0.23599999999999999</c:v>
                </c:pt>
                <c:pt idx="1734">
                  <c:v>-0.23599999999999999</c:v>
                </c:pt>
                <c:pt idx="1735">
                  <c:v>-0.23300000000000001</c:v>
                </c:pt>
                <c:pt idx="1736">
                  <c:v>-0.223</c:v>
                </c:pt>
                <c:pt idx="1737">
                  <c:v>-0.22800000000000001</c:v>
                </c:pt>
                <c:pt idx="1738">
                  <c:v>-0.23300000000000001</c:v>
                </c:pt>
                <c:pt idx="1739">
                  <c:v>-0.219</c:v>
                </c:pt>
                <c:pt idx="1740">
                  <c:v>-0.23300000000000001</c:v>
                </c:pt>
                <c:pt idx="1741">
                  <c:v>-0.217</c:v>
                </c:pt>
                <c:pt idx="1742">
                  <c:v>-0.19400000000000001</c:v>
                </c:pt>
                <c:pt idx="1743">
                  <c:v>-0.191</c:v>
                </c:pt>
                <c:pt idx="1744">
                  <c:v>-0.182</c:v>
                </c:pt>
                <c:pt idx="1745">
                  <c:v>-0.191</c:v>
                </c:pt>
                <c:pt idx="1746">
                  <c:v>-0.16300000000000001</c:v>
                </c:pt>
                <c:pt idx="1747">
                  <c:v>-0.13</c:v>
                </c:pt>
                <c:pt idx="1748">
                  <c:v>-0.153</c:v>
                </c:pt>
                <c:pt idx="1749">
                  <c:v>-0.15</c:v>
                </c:pt>
                <c:pt idx="1750">
                  <c:v>-0.14299999999999999</c:v>
                </c:pt>
                <c:pt idx="1751">
                  <c:v>-0.14799999999999999</c:v>
                </c:pt>
                <c:pt idx="1752">
                  <c:v>-0.151</c:v>
                </c:pt>
                <c:pt idx="1753">
                  <c:v>-0.14699999999999999</c:v>
                </c:pt>
                <c:pt idx="1754">
                  <c:v>-0.14199999999999999</c:v>
                </c:pt>
                <c:pt idx="1755">
                  <c:v>-0.13600000000000001</c:v>
                </c:pt>
                <c:pt idx="1756">
                  <c:v>-0.13200000000000001</c:v>
                </c:pt>
                <c:pt idx="1757">
                  <c:v>-0.13</c:v>
                </c:pt>
                <c:pt idx="1758">
                  <c:v>-0.121</c:v>
                </c:pt>
                <c:pt idx="1759">
                  <c:v>-0.11899999999999999</c:v>
                </c:pt>
                <c:pt idx="1760">
                  <c:v>-0.114</c:v>
                </c:pt>
                <c:pt idx="1761">
                  <c:v>-0.13500000000000001</c:v>
                </c:pt>
                <c:pt idx="1762">
                  <c:v>-0.11799999999999999</c:v>
                </c:pt>
                <c:pt idx="1763">
                  <c:v>-0.13800000000000001</c:v>
                </c:pt>
                <c:pt idx="1764">
                  <c:v>-0.14499999999999999</c:v>
                </c:pt>
                <c:pt idx="1765">
                  <c:v>-0.155</c:v>
                </c:pt>
                <c:pt idx="1766">
                  <c:v>-0.155</c:v>
                </c:pt>
                <c:pt idx="1767">
                  <c:v>-0.15</c:v>
                </c:pt>
                <c:pt idx="1768">
                  <c:v>-0.14599999999999999</c:v>
                </c:pt>
                <c:pt idx="1769">
                  <c:v>-0.14599999999999999</c:v>
                </c:pt>
                <c:pt idx="1770">
                  <c:v>-0.158</c:v>
                </c:pt>
                <c:pt idx="1771">
                  <c:v>-0.14099999999999999</c:v>
                </c:pt>
                <c:pt idx="1772">
                  <c:v>-0.13600000000000001</c:v>
                </c:pt>
                <c:pt idx="1773">
                  <c:v>-0.155</c:v>
                </c:pt>
                <c:pt idx="1774">
                  <c:v>-0.154</c:v>
                </c:pt>
                <c:pt idx="1775">
                  <c:v>-0.156</c:v>
                </c:pt>
                <c:pt idx="1776">
                  <c:v>-0.16500000000000001</c:v>
                </c:pt>
                <c:pt idx="1777">
                  <c:v>-0.13700000000000001</c:v>
                </c:pt>
                <c:pt idx="1778">
                  <c:v>-0.124</c:v>
                </c:pt>
                <c:pt idx="1779">
                  <c:v>-0.123</c:v>
                </c:pt>
                <c:pt idx="1780">
                  <c:v>-0.129</c:v>
                </c:pt>
                <c:pt idx="1781">
                  <c:v>-0.113</c:v>
                </c:pt>
                <c:pt idx="1782">
                  <c:v>-0.111</c:v>
                </c:pt>
                <c:pt idx="1783">
                  <c:v>-0.109</c:v>
                </c:pt>
                <c:pt idx="1784">
                  <c:v>-0.11899999999999999</c:v>
                </c:pt>
                <c:pt idx="1785">
                  <c:v>-0.12</c:v>
                </c:pt>
                <c:pt idx="1786">
                  <c:v>-0.12</c:v>
                </c:pt>
                <c:pt idx="1787">
                  <c:v>-0.123</c:v>
                </c:pt>
                <c:pt idx="1788">
                  <c:v>-0.10199999999999999</c:v>
                </c:pt>
                <c:pt idx="1789">
                  <c:v>-9.2999999999999999E-2</c:v>
                </c:pt>
                <c:pt idx="1790">
                  <c:v>-9.4E-2</c:v>
                </c:pt>
                <c:pt idx="1791">
                  <c:v>-7.9000000000000001E-2</c:v>
                </c:pt>
                <c:pt idx="1792">
                  <c:v>-0.09</c:v>
                </c:pt>
                <c:pt idx="1793">
                  <c:v>-7.1999999999999995E-2</c:v>
                </c:pt>
                <c:pt idx="1794">
                  <c:v>-6.9000000000000006E-2</c:v>
                </c:pt>
                <c:pt idx="1795">
                  <c:v>-7.0000000000000007E-2</c:v>
                </c:pt>
                <c:pt idx="1796">
                  <c:v>-5.8999999999999997E-2</c:v>
                </c:pt>
                <c:pt idx="1797">
                  <c:v>-5.6000000000000001E-2</c:v>
                </c:pt>
                <c:pt idx="1798">
                  <c:v>-4.4999999999999998E-2</c:v>
                </c:pt>
                <c:pt idx="1799">
                  <c:v>-4.2999999999999997E-2</c:v>
                </c:pt>
                <c:pt idx="1800">
                  <c:v>-5.1999999999999998E-2</c:v>
                </c:pt>
                <c:pt idx="1801">
                  <c:v>-6.0999999999999999E-2</c:v>
                </c:pt>
                <c:pt idx="1802">
                  <c:v>-5.0999999999999997E-2</c:v>
                </c:pt>
                <c:pt idx="1803">
                  <c:v>-0.05</c:v>
                </c:pt>
                <c:pt idx="1804">
                  <c:v>-4.8000000000000001E-2</c:v>
                </c:pt>
                <c:pt idx="1805">
                  <c:v>-4.9000000000000002E-2</c:v>
                </c:pt>
                <c:pt idx="1806">
                  <c:v>-4.8000000000000001E-2</c:v>
                </c:pt>
                <c:pt idx="1807">
                  <c:v>-4.9000000000000002E-2</c:v>
                </c:pt>
                <c:pt idx="1808">
                  <c:v>-5.1999999999999998E-2</c:v>
                </c:pt>
                <c:pt idx="1809">
                  <c:v>-0.04</c:v>
                </c:pt>
                <c:pt idx="1810">
                  <c:v>-3.1E-2</c:v>
                </c:pt>
                <c:pt idx="1811">
                  <c:v>-3.6999999999999998E-2</c:v>
                </c:pt>
                <c:pt idx="1812">
                  <c:v>-2.8000000000000001E-2</c:v>
                </c:pt>
                <c:pt idx="1813">
                  <c:v>-3.1E-2</c:v>
                </c:pt>
                <c:pt idx="1814">
                  <c:v>-0.03</c:v>
                </c:pt>
                <c:pt idx="1815">
                  <c:v>-2.7E-2</c:v>
                </c:pt>
                <c:pt idx="1816">
                  <c:v>-6.0000000000000001E-3</c:v>
                </c:pt>
                <c:pt idx="1817">
                  <c:v>-2.1999999999999999E-2</c:v>
                </c:pt>
                <c:pt idx="1818">
                  <c:v>-2.5000000000000001E-2</c:v>
                </c:pt>
                <c:pt idx="1819">
                  <c:v>-5.6000000000000001E-2</c:v>
                </c:pt>
                <c:pt idx="1820">
                  <c:v>-5.5E-2</c:v>
                </c:pt>
                <c:pt idx="1821">
                  <c:v>-5.2999999999999999E-2</c:v>
                </c:pt>
                <c:pt idx="1822">
                  <c:v>-4.8000000000000001E-2</c:v>
                </c:pt>
                <c:pt idx="1823">
                  <c:v>-4.4999999999999998E-2</c:v>
                </c:pt>
                <c:pt idx="1824">
                  <c:v>-2.9000000000000001E-2</c:v>
                </c:pt>
                <c:pt idx="1825">
                  <c:v>-4.3999999999999997E-2</c:v>
                </c:pt>
                <c:pt idx="1826">
                  <c:v>-4.4999999999999998E-2</c:v>
                </c:pt>
                <c:pt idx="1827">
                  <c:v>-6.2E-2</c:v>
                </c:pt>
                <c:pt idx="1828">
                  <c:v>-7.2999999999999995E-2</c:v>
                </c:pt>
                <c:pt idx="1829">
                  <c:v>-8.1000000000000003E-2</c:v>
                </c:pt>
                <c:pt idx="1830">
                  <c:v>-0.09</c:v>
                </c:pt>
                <c:pt idx="1831">
                  <c:v>-6.7000000000000004E-2</c:v>
                </c:pt>
                <c:pt idx="1832">
                  <c:v>-6.5000000000000002E-2</c:v>
                </c:pt>
                <c:pt idx="1833">
                  <c:v>-8.4000000000000005E-2</c:v>
                </c:pt>
                <c:pt idx="1834">
                  <c:v>-6.9000000000000006E-2</c:v>
                </c:pt>
                <c:pt idx="1835">
                  <c:v>-3.5999999999999997E-2</c:v>
                </c:pt>
                <c:pt idx="1836">
                  <c:v>-0.04</c:v>
                </c:pt>
                <c:pt idx="1837">
                  <c:v>-3.5000000000000003E-2</c:v>
                </c:pt>
                <c:pt idx="1838">
                  <c:v>-3.4000000000000002E-2</c:v>
                </c:pt>
                <c:pt idx="1839">
                  <c:v>-4.1000000000000002E-2</c:v>
                </c:pt>
                <c:pt idx="1840">
                  <c:v>-4.2000000000000003E-2</c:v>
                </c:pt>
                <c:pt idx="1841">
                  <c:v>-2.8000000000000001E-2</c:v>
                </c:pt>
                <c:pt idx="1842">
                  <c:v>-3.3000000000000002E-2</c:v>
                </c:pt>
                <c:pt idx="1843">
                  <c:v>-3.3000000000000002E-2</c:v>
                </c:pt>
                <c:pt idx="1844">
                  <c:v>-7.0000000000000001E-3</c:v>
                </c:pt>
                <c:pt idx="1845">
                  <c:v>-4.0000000000000001E-3</c:v>
                </c:pt>
                <c:pt idx="1846">
                  <c:v>0.01</c:v>
                </c:pt>
                <c:pt idx="1847">
                  <c:v>4.0000000000000001E-3</c:v>
                </c:pt>
                <c:pt idx="1848">
                  <c:v>-7.0000000000000001E-3</c:v>
                </c:pt>
                <c:pt idx="1849">
                  <c:v>-2.1999999999999999E-2</c:v>
                </c:pt>
                <c:pt idx="1850">
                  <c:v>-2.5000000000000001E-2</c:v>
                </c:pt>
                <c:pt idx="1851">
                  <c:v>-2.5999999999999999E-2</c:v>
                </c:pt>
                <c:pt idx="1852">
                  <c:v>-3.5000000000000003E-2</c:v>
                </c:pt>
                <c:pt idx="1853">
                  <c:v>-3.6999999999999998E-2</c:v>
                </c:pt>
                <c:pt idx="1854">
                  <c:v>-3.7999999999999999E-2</c:v>
                </c:pt>
                <c:pt idx="1855">
                  <c:v>-3.3000000000000002E-2</c:v>
                </c:pt>
                <c:pt idx="1856">
                  <c:v>-2.8000000000000001E-2</c:v>
                </c:pt>
                <c:pt idx="1857">
                  <c:v>-2.1999999999999999E-2</c:v>
                </c:pt>
                <c:pt idx="1858">
                  <c:v>-2.1000000000000001E-2</c:v>
                </c:pt>
                <c:pt idx="1859">
                  <c:v>-1.4E-2</c:v>
                </c:pt>
                <c:pt idx="1860">
                  <c:v>-6.0000000000000001E-3</c:v>
                </c:pt>
                <c:pt idx="1861">
                  <c:v>-1.2999999999999999E-2</c:v>
                </c:pt>
                <c:pt idx="1862">
                  <c:v>-2.9000000000000001E-2</c:v>
                </c:pt>
                <c:pt idx="1863">
                  <c:v>-8.0000000000000002E-3</c:v>
                </c:pt>
                <c:pt idx="1864">
                  <c:v>-1.2999999999999999E-2</c:v>
                </c:pt>
                <c:pt idx="1865">
                  <c:v>-8.9999999999999993E-3</c:v>
                </c:pt>
                <c:pt idx="1866">
                  <c:v>-8.9999999999999993E-3</c:v>
                </c:pt>
                <c:pt idx="1867">
                  <c:v>-1.2E-2</c:v>
                </c:pt>
                <c:pt idx="1868">
                  <c:v>5.0000000000000001E-3</c:v>
                </c:pt>
                <c:pt idx="1869">
                  <c:v>5.0000000000000001E-3</c:v>
                </c:pt>
                <c:pt idx="1870">
                  <c:v>8.9999999999999993E-3</c:v>
                </c:pt>
                <c:pt idx="1871">
                  <c:v>2E-3</c:v>
                </c:pt>
                <c:pt idx="1872">
                  <c:v>-3.0000000000000001E-3</c:v>
                </c:pt>
                <c:pt idx="1873">
                  <c:v>1.0999999999999999E-2</c:v>
                </c:pt>
                <c:pt idx="1874">
                  <c:v>5.0000000000000001E-3</c:v>
                </c:pt>
                <c:pt idx="1875">
                  <c:v>3.0000000000000001E-3</c:v>
                </c:pt>
                <c:pt idx="1876">
                  <c:v>8.0000000000000002E-3</c:v>
                </c:pt>
                <c:pt idx="1877">
                  <c:v>1.6E-2</c:v>
                </c:pt>
                <c:pt idx="1878">
                  <c:v>6.0000000000000001E-3</c:v>
                </c:pt>
                <c:pt idx="1879">
                  <c:v>0.01</c:v>
                </c:pt>
                <c:pt idx="1880">
                  <c:v>1.2999999999999999E-2</c:v>
                </c:pt>
                <c:pt idx="1881">
                  <c:v>1.7000000000000001E-2</c:v>
                </c:pt>
                <c:pt idx="1882">
                  <c:v>2.4E-2</c:v>
                </c:pt>
                <c:pt idx="1883">
                  <c:v>3.2000000000000001E-2</c:v>
                </c:pt>
                <c:pt idx="1884">
                  <c:v>1.2E-2</c:v>
                </c:pt>
                <c:pt idx="1885">
                  <c:v>-0.01</c:v>
                </c:pt>
                <c:pt idx="1886">
                  <c:v>-3.7999999999999999E-2</c:v>
                </c:pt>
                <c:pt idx="1887">
                  <c:v>3.0000000000000001E-3</c:v>
                </c:pt>
                <c:pt idx="1888">
                  <c:v>2.5999999999999999E-2</c:v>
                </c:pt>
                <c:pt idx="1889">
                  <c:v>2.1999999999999999E-2</c:v>
                </c:pt>
                <c:pt idx="1890">
                  <c:v>1.9E-2</c:v>
                </c:pt>
                <c:pt idx="1891">
                  <c:v>4.7E-2</c:v>
                </c:pt>
                <c:pt idx="1892">
                  <c:v>2.7E-2</c:v>
                </c:pt>
                <c:pt idx="1893">
                  <c:v>3.5000000000000003E-2</c:v>
                </c:pt>
                <c:pt idx="1894">
                  <c:v>2.5999999999999999E-2</c:v>
                </c:pt>
                <c:pt idx="1895">
                  <c:v>4.1000000000000002E-2</c:v>
                </c:pt>
                <c:pt idx="1896">
                  <c:v>3.5000000000000003E-2</c:v>
                </c:pt>
                <c:pt idx="1897">
                  <c:v>5.7000000000000002E-2</c:v>
                </c:pt>
                <c:pt idx="1898">
                  <c:v>5.5E-2</c:v>
                </c:pt>
                <c:pt idx="1899">
                  <c:v>0.05</c:v>
                </c:pt>
                <c:pt idx="1900">
                  <c:v>4.2999999999999997E-2</c:v>
                </c:pt>
                <c:pt idx="1901">
                  <c:v>5.8999999999999997E-2</c:v>
                </c:pt>
                <c:pt idx="1902">
                  <c:v>6.4000000000000001E-2</c:v>
                </c:pt>
                <c:pt idx="1903">
                  <c:v>6.6000000000000003E-2</c:v>
                </c:pt>
                <c:pt idx="1904">
                  <c:v>7.3999999999999996E-2</c:v>
                </c:pt>
                <c:pt idx="1905">
                  <c:v>8.5999999999999993E-2</c:v>
                </c:pt>
                <c:pt idx="1906">
                  <c:v>9.1999999999999998E-2</c:v>
                </c:pt>
                <c:pt idx="1907">
                  <c:v>8.2000000000000003E-2</c:v>
                </c:pt>
                <c:pt idx="1908">
                  <c:v>0.1</c:v>
                </c:pt>
                <c:pt idx="1909">
                  <c:v>9.1999999999999998E-2</c:v>
                </c:pt>
                <c:pt idx="1910">
                  <c:v>0.09</c:v>
                </c:pt>
                <c:pt idx="1911">
                  <c:v>0.1</c:v>
                </c:pt>
                <c:pt idx="1912">
                  <c:v>9.5000000000000001E-2</c:v>
                </c:pt>
                <c:pt idx="1913">
                  <c:v>0.10199999999999999</c:v>
                </c:pt>
                <c:pt idx="1914">
                  <c:v>9.7000000000000003E-2</c:v>
                </c:pt>
                <c:pt idx="1915">
                  <c:v>0.104</c:v>
                </c:pt>
                <c:pt idx="1916">
                  <c:v>0.109</c:v>
                </c:pt>
                <c:pt idx="1917">
                  <c:v>0.111</c:v>
                </c:pt>
                <c:pt idx="1918">
                  <c:v>0.114</c:v>
                </c:pt>
                <c:pt idx="1919">
                  <c:v>0.11899999999999999</c:v>
                </c:pt>
                <c:pt idx="1920">
                  <c:v>0.123</c:v>
                </c:pt>
                <c:pt idx="1921">
                  <c:v>0.122</c:v>
                </c:pt>
                <c:pt idx="1922">
                  <c:v>0.123</c:v>
                </c:pt>
                <c:pt idx="1923">
                  <c:v>0.13100000000000001</c:v>
                </c:pt>
                <c:pt idx="1924">
                  <c:v>0.128</c:v>
                </c:pt>
                <c:pt idx="1925">
                  <c:v>0.129</c:v>
                </c:pt>
                <c:pt idx="1926">
                  <c:v>0.123</c:v>
                </c:pt>
                <c:pt idx="1927">
                  <c:v>0.127</c:v>
                </c:pt>
                <c:pt idx="1928">
                  <c:v>0.122</c:v>
                </c:pt>
                <c:pt idx="1929">
                  <c:v>0.11</c:v>
                </c:pt>
                <c:pt idx="1930">
                  <c:v>0.113</c:v>
                </c:pt>
                <c:pt idx="1931">
                  <c:v>0.11700000000000001</c:v>
                </c:pt>
                <c:pt idx="1932">
                  <c:v>0.13500000000000001</c:v>
                </c:pt>
                <c:pt idx="1933">
                  <c:v>0.152</c:v>
                </c:pt>
                <c:pt idx="1934">
                  <c:v>0.154</c:v>
                </c:pt>
                <c:pt idx="1935">
                  <c:v>0.14899999999999999</c:v>
                </c:pt>
                <c:pt idx="1936">
                  <c:v>0.152</c:v>
                </c:pt>
                <c:pt idx="1937">
                  <c:v>0.14799999999999999</c:v>
                </c:pt>
                <c:pt idx="1938">
                  <c:v>0.14799999999999999</c:v>
                </c:pt>
                <c:pt idx="1939">
                  <c:v>0.14399999999999999</c:v>
                </c:pt>
                <c:pt idx="1940">
                  <c:v>0.15</c:v>
                </c:pt>
                <c:pt idx="1941">
                  <c:v>0.14599999999999999</c:v>
                </c:pt>
                <c:pt idx="1942">
                  <c:v>0.156</c:v>
                </c:pt>
                <c:pt idx="1943">
                  <c:v>0.161</c:v>
                </c:pt>
                <c:pt idx="1944">
                  <c:v>0.155</c:v>
                </c:pt>
                <c:pt idx="1945">
                  <c:v>0.159</c:v>
                </c:pt>
                <c:pt idx="1946">
                  <c:v>0.14099999999999999</c:v>
                </c:pt>
                <c:pt idx="1947">
                  <c:v>0.13</c:v>
                </c:pt>
                <c:pt idx="1948">
                  <c:v>0.13600000000000001</c:v>
                </c:pt>
                <c:pt idx="1949">
                  <c:v>0.13</c:v>
                </c:pt>
                <c:pt idx="1950">
                  <c:v>0.12</c:v>
                </c:pt>
                <c:pt idx="1951">
                  <c:v>0.126</c:v>
                </c:pt>
                <c:pt idx="1952">
                  <c:v>0.13300000000000001</c:v>
                </c:pt>
                <c:pt idx="1953">
                  <c:v>0.13300000000000001</c:v>
                </c:pt>
                <c:pt idx="1954">
                  <c:v>0.123</c:v>
                </c:pt>
                <c:pt idx="1955">
                  <c:v>0.124</c:v>
                </c:pt>
                <c:pt idx="1956">
                  <c:v>0.11700000000000001</c:v>
                </c:pt>
                <c:pt idx="1957">
                  <c:v>0.11799999999999999</c:v>
                </c:pt>
                <c:pt idx="1958">
                  <c:v>0.112</c:v>
                </c:pt>
                <c:pt idx="1959">
                  <c:v>0.113</c:v>
                </c:pt>
                <c:pt idx="1960">
                  <c:v>0.115</c:v>
                </c:pt>
                <c:pt idx="1961">
                  <c:v>0.11799999999999999</c:v>
                </c:pt>
                <c:pt idx="1962">
                  <c:v>0.113</c:v>
                </c:pt>
                <c:pt idx="1963">
                  <c:v>0.111</c:v>
                </c:pt>
                <c:pt idx="1964">
                  <c:v>0.115</c:v>
                </c:pt>
                <c:pt idx="1965">
                  <c:v>0.123</c:v>
                </c:pt>
                <c:pt idx="1966">
                  <c:v>0.11799999999999999</c:v>
                </c:pt>
                <c:pt idx="1967">
                  <c:v>0.107</c:v>
                </c:pt>
                <c:pt idx="1968">
                  <c:v>0.111</c:v>
                </c:pt>
                <c:pt idx="1969">
                  <c:v>0.10299999999999999</c:v>
                </c:pt>
                <c:pt idx="1970">
                  <c:v>9.8000000000000004E-2</c:v>
                </c:pt>
                <c:pt idx="1971">
                  <c:v>9.7000000000000003E-2</c:v>
                </c:pt>
                <c:pt idx="1972">
                  <c:v>0.10100000000000001</c:v>
                </c:pt>
                <c:pt idx="1973">
                  <c:v>0.1</c:v>
                </c:pt>
                <c:pt idx="1974">
                  <c:v>9.9000000000000005E-2</c:v>
                </c:pt>
                <c:pt idx="1975">
                  <c:v>8.5999999999999993E-2</c:v>
                </c:pt>
                <c:pt idx="1976">
                  <c:v>0.104</c:v>
                </c:pt>
                <c:pt idx="1977">
                  <c:v>9.8000000000000004E-2</c:v>
                </c:pt>
                <c:pt idx="1978">
                  <c:v>0.10199999999999999</c:v>
                </c:pt>
                <c:pt idx="1979">
                  <c:v>0.10100000000000001</c:v>
                </c:pt>
                <c:pt idx="1980">
                  <c:v>0.112</c:v>
                </c:pt>
                <c:pt idx="1981">
                  <c:v>0.10100000000000001</c:v>
                </c:pt>
                <c:pt idx="1982">
                  <c:v>0.10100000000000001</c:v>
                </c:pt>
                <c:pt idx="1983">
                  <c:v>0.115</c:v>
                </c:pt>
                <c:pt idx="1984">
                  <c:v>0.113</c:v>
                </c:pt>
                <c:pt idx="1985">
                  <c:v>0.11600000000000001</c:v>
                </c:pt>
                <c:pt idx="1986">
                  <c:v>0.11</c:v>
                </c:pt>
                <c:pt idx="1987">
                  <c:v>0.11</c:v>
                </c:pt>
                <c:pt idx="1988">
                  <c:v>0.126</c:v>
                </c:pt>
                <c:pt idx="1989">
                  <c:v>0.13100000000000001</c:v>
                </c:pt>
                <c:pt idx="1990">
                  <c:v>6.2E-2</c:v>
                </c:pt>
                <c:pt idx="1991">
                  <c:v>0.10199999999999999</c:v>
                </c:pt>
                <c:pt idx="1992">
                  <c:v>0.104</c:v>
                </c:pt>
                <c:pt idx="1993">
                  <c:v>9.4E-2</c:v>
                </c:pt>
                <c:pt idx="1994">
                  <c:v>7.3999999999999996E-2</c:v>
                </c:pt>
                <c:pt idx="1995">
                  <c:v>8.5999999999999993E-2</c:v>
                </c:pt>
                <c:pt idx="1996">
                  <c:v>8.5999999999999993E-2</c:v>
                </c:pt>
                <c:pt idx="1997">
                  <c:v>3.5000000000000003E-2</c:v>
                </c:pt>
                <c:pt idx="1998">
                  <c:v>4.2000000000000003E-2</c:v>
                </c:pt>
                <c:pt idx="1999">
                  <c:v>4.4999999999999998E-2</c:v>
                </c:pt>
                <c:pt idx="2000">
                  <c:v>4.2999999999999997E-2</c:v>
                </c:pt>
                <c:pt idx="2001">
                  <c:v>0.04</c:v>
                </c:pt>
                <c:pt idx="2002">
                  <c:v>0.04</c:v>
                </c:pt>
                <c:pt idx="2003">
                  <c:v>4.2999999999999997E-2</c:v>
                </c:pt>
                <c:pt idx="2004">
                  <c:v>4.4999999999999998E-2</c:v>
                </c:pt>
                <c:pt idx="2005">
                  <c:v>0.04</c:v>
                </c:pt>
                <c:pt idx="2006">
                  <c:v>3.3000000000000002E-2</c:v>
                </c:pt>
                <c:pt idx="2007">
                  <c:v>3.7999999999999999E-2</c:v>
                </c:pt>
                <c:pt idx="2008">
                  <c:v>2.9000000000000001E-2</c:v>
                </c:pt>
                <c:pt idx="2009">
                  <c:v>3.3000000000000002E-2</c:v>
                </c:pt>
                <c:pt idx="2010">
                  <c:v>2.5000000000000001E-2</c:v>
                </c:pt>
                <c:pt idx="2011">
                  <c:v>3.5999999999999997E-2</c:v>
                </c:pt>
                <c:pt idx="2012">
                  <c:v>3.5999999999999997E-2</c:v>
                </c:pt>
                <c:pt idx="2013">
                  <c:v>3.9E-2</c:v>
                </c:pt>
                <c:pt idx="2014">
                  <c:v>3.7999999999999999E-2</c:v>
                </c:pt>
                <c:pt idx="2015">
                  <c:v>3.5000000000000003E-2</c:v>
                </c:pt>
                <c:pt idx="2016">
                  <c:v>3.5000000000000003E-2</c:v>
                </c:pt>
                <c:pt idx="2017">
                  <c:v>0.04</c:v>
                </c:pt>
                <c:pt idx="2018">
                  <c:v>3.9E-2</c:v>
                </c:pt>
                <c:pt idx="2019">
                  <c:v>3.4000000000000002E-2</c:v>
                </c:pt>
                <c:pt idx="2020">
                  <c:v>0.04</c:v>
                </c:pt>
                <c:pt idx="2021">
                  <c:v>3.7999999999999999E-2</c:v>
                </c:pt>
                <c:pt idx="2022">
                  <c:v>4.2999999999999997E-2</c:v>
                </c:pt>
                <c:pt idx="2023">
                  <c:v>5.3999999999999999E-2</c:v>
                </c:pt>
                <c:pt idx="2024">
                  <c:v>5.3999999999999999E-2</c:v>
                </c:pt>
                <c:pt idx="2025">
                  <c:v>4.9000000000000002E-2</c:v>
                </c:pt>
                <c:pt idx="2026">
                  <c:v>4.7E-2</c:v>
                </c:pt>
                <c:pt idx="2027">
                  <c:v>5.5E-2</c:v>
                </c:pt>
                <c:pt idx="2028">
                  <c:v>5.5E-2</c:v>
                </c:pt>
                <c:pt idx="2029">
                  <c:v>5.3999999999999999E-2</c:v>
                </c:pt>
                <c:pt idx="2030">
                  <c:v>5.0999999999999997E-2</c:v>
                </c:pt>
                <c:pt idx="2031">
                  <c:v>4.8000000000000001E-2</c:v>
                </c:pt>
                <c:pt idx="2032">
                  <c:v>0.04</c:v>
                </c:pt>
                <c:pt idx="2033">
                  <c:v>3.5000000000000003E-2</c:v>
                </c:pt>
                <c:pt idx="2034">
                  <c:v>3.4000000000000002E-2</c:v>
                </c:pt>
                <c:pt idx="2035">
                  <c:v>4.2999999999999997E-2</c:v>
                </c:pt>
                <c:pt idx="2036">
                  <c:v>4.1000000000000002E-2</c:v>
                </c:pt>
                <c:pt idx="2037">
                  <c:v>4.9000000000000002E-2</c:v>
                </c:pt>
                <c:pt idx="2038">
                  <c:v>4.5999999999999999E-2</c:v>
                </c:pt>
                <c:pt idx="2039">
                  <c:v>5.5E-2</c:v>
                </c:pt>
                <c:pt idx="2040">
                  <c:v>5.8999999999999997E-2</c:v>
                </c:pt>
                <c:pt idx="2041">
                  <c:v>6.0999999999999999E-2</c:v>
                </c:pt>
                <c:pt idx="2042">
                  <c:v>6.3E-2</c:v>
                </c:pt>
                <c:pt idx="2043">
                  <c:v>5.7000000000000002E-2</c:v>
                </c:pt>
                <c:pt idx="2044">
                  <c:v>0.06</c:v>
                </c:pt>
                <c:pt idx="2045">
                  <c:v>5.2999999999999999E-2</c:v>
                </c:pt>
                <c:pt idx="2046">
                  <c:v>4.7E-2</c:v>
                </c:pt>
                <c:pt idx="2047">
                  <c:v>5.2999999999999999E-2</c:v>
                </c:pt>
                <c:pt idx="2048">
                  <c:v>5.3999999999999999E-2</c:v>
                </c:pt>
                <c:pt idx="2049">
                  <c:v>5.2999999999999999E-2</c:v>
                </c:pt>
                <c:pt idx="2050">
                  <c:v>4.4999999999999998E-2</c:v>
                </c:pt>
                <c:pt idx="2051">
                  <c:v>4.4999999999999998E-2</c:v>
                </c:pt>
                <c:pt idx="2052">
                  <c:v>4.2999999999999997E-2</c:v>
                </c:pt>
                <c:pt idx="2053">
                  <c:v>5.5E-2</c:v>
                </c:pt>
                <c:pt idx="2054">
                  <c:v>0.06</c:v>
                </c:pt>
                <c:pt idx="2055">
                  <c:v>6.7000000000000004E-2</c:v>
                </c:pt>
                <c:pt idx="2056">
                  <c:v>5.8000000000000003E-2</c:v>
                </c:pt>
                <c:pt idx="2057">
                  <c:v>6.7000000000000004E-2</c:v>
                </c:pt>
                <c:pt idx="2058">
                  <c:v>0.06</c:v>
                </c:pt>
                <c:pt idx="2059">
                  <c:v>4.2999999999999997E-2</c:v>
                </c:pt>
                <c:pt idx="2060">
                  <c:v>3.7999999999999999E-2</c:v>
                </c:pt>
                <c:pt idx="2061">
                  <c:v>4.4999999999999998E-2</c:v>
                </c:pt>
                <c:pt idx="2062">
                  <c:v>4.7E-2</c:v>
                </c:pt>
                <c:pt idx="2063">
                  <c:v>3.7999999999999999E-2</c:v>
                </c:pt>
                <c:pt idx="2064">
                  <c:v>3.6999999999999998E-2</c:v>
                </c:pt>
                <c:pt idx="2065">
                  <c:v>3.5000000000000003E-2</c:v>
                </c:pt>
                <c:pt idx="2066">
                  <c:v>3.5999999999999997E-2</c:v>
                </c:pt>
                <c:pt idx="2067">
                  <c:v>0.04</c:v>
                </c:pt>
                <c:pt idx="2068">
                  <c:v>4.5999999999999999E-2</c:v>
                </c:pt>
                <c:pt idx="2069">
                  <c:v>4.5999999999999999E-2</c:v>
                </c:pt>
                <c:pt idx="2070">
                  <c:v>3.3000000000000002E-2</c:v>
                </c:pt>
                <c:pt idx="2071">
                  <c:v>0.03</c:v>
                </c:pt>
                <c:pt idx="2072">
                  <c:v>4.4999999999999998E-2</c:v>
                </c:pt>
                <c:pt idx="2073">
                  <c:v>4.9000000000000002E-2</c:v>
                </c:pt>
                <c:pt idx="2074">
                  <c:v>0.04</c:v>
                </c:pt>
                <c:pt idx="2075">
                  <c:v>3.9E-2</c:v>
                </c:pt>
                <c:pt idx="2076">
                  <c:v>3.7999999999999999E-2</c:v>
                </c:pt>
                <c:pt idx="2077">
                  <c:v>2.4E-2</c:v>
                </c:pt>
                <c:pt idx="2078">
                  <c:v>2.4E-2</c:v>
                </c:pt>
                <c:pt idx="2079">
                  <c:v>3.7999999999999999E-2</c:v>
                </c:pt>
                <c:pt idx="2080">
                  <c:v>4.2999999999999997E-2</c:v>
                </c:pt>
                <c:pt idx="2081">
                  <c:v>4.2999999999999997E-2</c:v>
                </c:pt>
                <c:pt idx="2082">
                  <c:v>3.7999999999999999E-2</c:v>
                </c:pt>
                <c:pt idx="2083">
                  <c:v>4.5999999999999999E-2</c:v>
                </c:pt>
                <c:pt idx="2084">
                  <c:v>0.05</c:v>
                </c:pt>
                <c:pt idx="2085">
                  <c:v>5.2999999999999999E-2</c:v>
                </c:pt>
                <c:pt idx="2086">
                  <c:v>5.2999999999999999E-2</c:v>
                </c:pt>
                <c:pt idx="2087">
                  <c:v>5.2999999999999999E-2</c:v>
                </c:pt>
                <c:pt idx="2088">
                  <c:v>5.3999999999999999E-2</c:v>
                </c:pt>
                <c:pt idx="2089">
                  <c:v>0.05</c:v>
                </c:pt>
                <c:pt idx="2090">
                  <c:v>5.6000000000000001E-2</c:v>
                </c:pt>
                <c:pt idx="2091">
                  <c:v>4.2999999999999997E-2</c:v>
                </c:pt>
                <c:pt idx="2092">
                  <c:v>6.8000000000000005E-2</c:v>
                </c:pt>
                <c:pt idx="2093">
                  <c:v>4.2999999999999997E-2</c:v>
                </c:pt>
                <c:pt idx="2094">
                  <c:v>5.2999999999999999E-2</c:v>
                </c:pt>
                <c:pt idx="2095">
                  <c:v>4.7E-2</c:v>
                </c:pt>
                <c:pt idx="2096">
                  <c:v>4.7E-2</c:v>
                </c:pt>
                <c:pt idx="2097">
                  <c:v>5.2999999999999999E-2</c:v>
                </c:pt>
                <c:pt idx="2098">
                  <c:v>5.6000000000000001E-2</c:v>
                </c:pt>
                <c:pt idx="2099">
                  <c:v>5.6000000000000001E-2</c:v>
                </c:pt>
                <c:pt idx="2100">
                  <c:v>6.6000000000000003E-2</c:v>
                </c:pt>
                <c:pt idx="2101">
                  <c:v>6.2E-2</c:v>
                </c:pt>
                <c:pt idx="2102">
                  <c:v>5.8999999999999997E-2</c:v>
                </c:pt>
                <c:pt idx="2103">
                  <c:v>6.7000000000000004E-2</c:v>
                </c:pt>
                <c:pt idx="2104">
                  <c:v>6.5000000000000002E-2</c:v>
                </c:pt>
                <c:pt idx="2105">
                  <c:v>7.0999999999999994E-2</c:v>
                </c:pt>
                <c:pt idx="2106">
                  <c:v>6.6000000000000003E-2</c:v>
                </c:pt>
                <c:pt idx="2107">
                  <c:v>8.1000000000000003E-2</c:v>
                </c:pt>
                <c:pt idx="2108">
                  <c:v>7.5999999999999998E-2</c:v>
                </c:pt>
                <c:pt idx="2109">
                  <c:v>7.8E-2</c:v>
                </c:pt>
                <c:pt idx="2110">
                  <c:v>8.4000000000000005E-2</c:v>
                </c:pt>
                <c:pt idx="2111">
                  <c:v>8.5999999999999993E-2</c:v>
                </c:pt>
                <c:pt idx="2112">
                  <c:v>0.1</c:v>
                </c:pt>
                <c:pt idx="2113">
                  <c:v>8.5000000000000006E-2</c:v>
                </c:pt>
                <c:pt idx="2114">
                  <c:v>9.7000000000000003E-2</c:v>
                </c:pt>
                <c:pt idx="2115">
                  <c:v>8.8999999999999996E-2</c:v>
                </c:pt>
                <c:pt idx="2116">
                  <c:v>7.8E-2</c:v>
                </c:pt>
                <c:pt idx="2117">
                  <c:v>8.5000000000000006E-2</c:v>
                </c:pt>
                <c:pt idx="2118">
                  <c:v>8.4000000000000005E-2</c:v>
                </c:pt>
                <c:pt idx="2119">
                  <c:v>7.5999999999999998E-2</c:v>
                </c:pt>
                <c:pt idx="2120">
                  <c:v>7.9000000000000001E-2</c:v>
                </c:pt>
                <c:pt idx="2121">
                  <c:v>8.5000000000000006E-2</c:v>
                </c:pt>
                <c:pt idx="2122">
                  <c:v>8.4000000000000005E-2</c:v>
                </c:pt>
                <c:pt idx="2123">
                  <c:v>0.09</c:v>
                </c:pt>
                <c:pt idx="2124">
                  <c:v>8.3000000000000004E-2</c:v>
                </c:pt>
                <c:pt idx="2125">
                  <c:v>7.6999999999999999E-2</c:v>
                </c:pt>
                <c:pt idx="2126">
                  <c:v>7.8E-2</c:v>
                </c:pt>
                <c:pt idx="2127">
                  <c:v>7.1999999999999995E-2</c:v>
                </c:pt>
                <c:pt idx="2128">
                  <c:v>8.5999999999999993E-2</c:v>
                </c:pt>
                <c:pt idx="2129">
                  <c:v>7.0999999999999994E-2</c:v>
                </c:pt>
                <c:pt idx="2130">
                  <c:v>6.3E-2</c:v>
                </c:pt>
                <c:pt idx="2131">
                  <c:v>5.7000000000000002E-2</c:v>
                </c:pt>
                <c:pt idx="2132">
                  <c:v>4.8000000000000001E-2</c:v>
                </c:pt>
                <c:pt idx="2133">
                  <c:v>5.8000000000000003E-2</c:v>
                </c:pt>
                <c:pt idx="2134">
                  <c:v>5.6000000000000001E-2</c:v>
                </c:pt>
                <c:pt idx="2135">
                  <c:v>4.9000000000000002E-2</c:v>
                </c:pt>
                <c:pt idx="2136">
                  <c:v>0.04</c:v>
                </c:pt>
                <c:pt idx="2137">
                  <c:v>4.8000000000000001E-2</c:v>
                </c:pt>
                <c:pt idx="2138">
                  <c:v>6.0999999999999999E-2</c:v>
                </c:pt>
                <c:pt idx="2139">
                  <c:v>0.06</c:v>
                </c:pt>
                <c:pt idx="2140">
                  <c:v>4.2000000000000003E-2</c:v>
                </c:pt>
                <c:pt idx="2141">
                  <c:v>4.2000000000000003E-2</c:v>
                </c:pt>
                <c:pt idx="2142">
                  <c:v>4.5999999999999999E-2</c:v>
                </c:pt>
                <c:pt idx="2143">
                  <c:v>0.05</c:v>
                </c:pt>
                <c:pt idx="2144">
                  <c:v>0.05</c:v>
                </c:pt>
                <c:pt idx="2145">
                  <c:v>4.7E-2</c:v>
                </c:pt>
                <c:pt idx="2146">
                  <c:v>0.05</c:v>
                </c:pt>
                <c:pt idx="2147">
                  <c:v>5.2999999999999999E-2</c:v>
                </c:pt>
                <c:pt idx="2148">
                  <c:v>5.7000000000000002E-2</c:v>
                </c:pt>
                <c:pt idx="2149">
                  <c:v>5.5E-2</c:v>
                </c:pt>
                <c:pt idx="2150">
                  <c:v>4.5999999999999999E-2</c:v>
                </c:pt>
                <c:pt idx="2151">
                  <c:v>4.1000000000000002E-2</c:v>
                </c:pt>
                <c:pt idx="2152">
                  <c:v>3.5000000000000003E-2</c:v>
                </c:pt>
                <c:pt idx="2153">
                  <c:v>3.9E-2</c:v>
                </c:pt>
                <c:pt idx="2154">
                  <c:v>0.03</c:v>
                </c:pt>
                <c:pt idx="2155">
                  <c:v>0.04</c:v>
                </c:pt>
                <c:pt idx="2156">
                  <c:v>4.2999999999999997E-2</c:v>
                </c:pt>
                <c:pt idx="2157">
                  <c:v>2.9000000000000001E-2</c:v>
                </c:pt>
                <c:pt idx="2158">
                  <c:v>2.5000000000000001E-2</c:v>
                </c:pt>
                <c:pt idx="2159">
                  <c:v>3.3000000000000002E-2</c:v>
                </c:pt>
                <c:pt idx="2160">
                  <c:v>3.7999999999999999E-2</c:v>
                </c:pt>
                <c:pt idx="2161">
                  <c:v>3.5999999999999997E-2</c:v>
                </c:pt>
                <c:pt idx="2162">
                  <c:v>5.1999999999999998E-2</c:v>
                </c:pt>
                <c:pt idx="2163">
                  <c:v>4.5999999999999999E-2</c:v>
                </c:pt>
                <c:pt idx="2164">
                  <c:v>0.05</c:v>
                </c:pt>
                <c:pt idx="2165">
                  <c:v>0.05</c:v>
                </c:pt>
                <c:pt idx="2166">
                  <c:v>4.2999999999999997E-2</c:v>
                </c:pt>
                <c:pt idx="2167">
                  <c:v>0.03</c:v>
                </c:pt>
                <c:pt idx="2168">
                  <c:v>2.5999999999999999E-2</c:v>
                </c:pt>
                <c:pt idx="2169">
                  <c:v>3.2000000000000001E-2</c:v>
                </c:pt>
                <c:pt idx="2170">
                  <c:v>2.4E-2</c:v>
                </c:pt>
                <c:pt idx="2171">
                  <c:v>5.5E-2</c:v>
                </c:pt>
                <c:pt idx="2172">
                  <c:v>6.0999999999999999E-2</c:v>
                </c:pt>
                <c:pt idx="2173">
                  <c:v>7.0999999999999994E-2</c:v>
                </c:pt>
                <c:pt idx="2174">
                  <c:v>7.0000000000000007E-2</c:v>
                </c:pt>
                <c:pt idx="2175">
                  <c:v>7.2999999999999995E-2</c:v>
                </c:pt>
                <c:pt idx="2176">
                  <c:v>7.0000000000000007E-2</c:v>
                </c:pt>
                <c:pt idx="2177">
                  <c:v>7.0000000000000007E-2</c:v>
                </c:pt>
                <c:pt idx="2178">
                  <c:v>6.9000000000000006E-2</c:v>
                </c:pt>
                <c:pt idx="2179">
                  <c:v>6.9000000000000006E-2</c:v>
                </c:pt>
                <c:pt idx="2180">
                  <c:v>7.4999999999999997E-2</c:v>
                </c:pt>
                <c:pt idx="2181">
                  <c:v>6.7000000000000004E-2</c:v>
                </c:pt>
                <c:pt idx="2182">
                  <c:v>7.2999999999999995E-2</c:v>
                </c:pt>
                <c:pt idx="2183">
                  <c:v>7.0000000000000007E-2</c:v>
                </c:pt>
                <c:pt idx="2184">
                  <c:v>6.4000000000000001E-2</c:v>
                </c:pt>
                <c:pt idx="2185">
                  <c:v>6.4000000000000001E-2</c:v>
                </c:pt>
                <c:pt idx="2186">
                  <c:v>6.7000000000000004E-2</c:v>
                </c:pt>
                <c:pt idx="2187">
                  <c:v>6.6000000000000003E-2</c:v>
                </c:pt>
                <c:pt idx="2188">
                  <c:v>5.5E-2</c:v>
                </c:pt>
                <c:pt idx="2189">
                  <c:v>5.6000000000000001E-2</c:v>
                </c:pt>
                <c:pt idx="2190">
                  <c:v>4.5999999999999999E-2</c:v>
                </c:pt>
                <c:pt idx="2191">
                  <c:v>5.5E-2</c:v>
                </c:pt>
                <c:pt idx="2192">
                  <c:v>7.3999999999999996E-2</c:v>
                </c:pt>
                <c:pt idx="2193">
                  <c:v>7.4999999999999997E-2</c:v>
                </c:pt>
                <c:pt idx="2194">
                  <c:v>6.8000000000000005E-2</c:v>
                </c:pt>
                <c:pt idx="2195">
                  <c:v>7.3999999999999996E-2</c:v>
                </c:pt>
                <c:pt idx="2196">
                  <c:v>5.8999999999999997E-2</c:v>
                </c:pt>
                <c:pt idx="2197">
                  <c:v>3.4000000000000002E-2</c:v>
                </c:pt>
                <c:pt idx="2198">
                  <c:v>2.8000000000000001E-2</c:v>
                </c:pt>
                <c:pt idx="2199">
                  <c:v>3.4000000000000002E-2</c:v>
                </c:pt>
                <c:pt idx="2200">
                  <c:v>0.04</c:v>
                </c:pt>
                <c:pt idx="2201">
                  <c:v>2.9000000000000001E-2</c:v>
                </c:pt>
                <c:pt idx="2202">
                  <c:v>3.9E-2</c:v>
                </c:pt>
                <c:pt idx="2203">
                  <c:v>2.9000000000000001E-2</c:v>
                </c:pt>
                <c:pt idx="2204">
                  <c:v>0.05</c:v>
                </c:pt>
                <c:pt idx="2205">
                  <c:v>3.4000000000000002E-2</c:v>
                </c:pt>
                <c:pt idx="2206">
                  <c:v>0.02</c:v>
                </c:pt>
                <c:pt idx="2207">
                  <c:v>0.01</c:v>
                </c:pt>
                <c:pt idx="2208">
                  <c:v>4.0000000000000001E-3</c:v>
                </c:pt>
                <c:pt idx="2209">
                  <c:v>0.01</c:v>
                </c:pt>
                <c:pt idx="2210">
                  <c:v>1.2E-2</c:v>
                </c:pt>
                <c:pt idx="2211">
                  <c:v>6.0000000000000001E-3</c:v>
                </c:pt>
                <c:pt idx="2212">
                  <c:v>-8.9999999999999993E-3</c:v>
                </c:pt>
                <c:pt idx="2213">
                  <c:v>-1E-3</c:v>
                </c:pt>
                <c:pt idx="2214">
                  <c:v>8.9999999999999993E-3</c:v>
                </c:pt>
                <c:pt idx="2215">
                  <c:v>1.0999999999999999E-2</c:v>
                </c:pt>
                <c:pt idx="2216">
                  <c:v>8.9999999999999993E-3</c:v>
                </c:pt>
                <c:pt idx="2217">
                  <c:v>1.0999999999999999E-2</c:v>
                </c:pt>
                <c:pt idx="2218">
                  <c:v>1.9E-2</c:v>
                </c:pt>
                <c:pt idx="2219">
                  <c:v>2.7E-2</c:v>
                </c:pt>
                <c:pt idx="2220">
                  <c:v>3.7999999999999999E-2</c:v>
                </c:pt>
                <c:pt idx="2221">
                  <c:v>4.2999999999999997E-2</c:v>
                </c:pt>
                <c:pt idx="2222">
                  <c:v>3.1E-2</c:v>
                </c:pt>
                <c:pt idx="2223">
                  <c:v>3.3000000000000002E-2</c:v>
                </c:pt>
                <c:pt idx="2224">
                  <c:v>5.3999999999999999E-2</c:v>
                </c:pt>
                <c:pt idx="2225">
                  <c:v>4.2000000000000003E-2</c:v>
                </c:pt>
                <c:pt idx="2226">
                  <c:v>0.05</c:v>
                </c:pt>
                <c:pt idx="2227">
                  <c:v>5.8000000000000003E-2</c:v>
                </c:pt>
                <c:pt idx="2228">
                  <c:v>6.3E-2</c:v>
                </c:pt>
                <c:pt idx="2229">
                  <c:v>5.8000000000000003E-2</c:v>
                </c:pt>
                <c:pt idx="2230">
                  <c:v>7.0000000000000007E-2</c:v>
                </c:pt>
                <c:pt idx="2231">
                  <c:v>7.1999999999999995E-2</c:v>
                </c:pt>
                <c:pt idx="2232">
                  <c:v>6.5000000000000002E-2</c:v>
                </c:pt>
                <c:pt idx="2233">
                  <c:v>6.9000000000000006E-2</c:v>
                </c:pt>
                <c:pt idx="2234">
                  <c:v>7.8E-2</c:v>
                </c:pt>
                <c:pt idx="2235">
                  <c:v>7.8E-2</c:v>
                </c:pt>
                <c:pt idx="2236">
                  <c:v>8.3000000000000004E-2</c:v>
                </c:pt>
                <c:pt idx="2237">
                  <c:v>7.5999999999999998E-2</c:v>
                </c:pt>
                <c:pt idx="2238">
                  <c:v>7.2999999999999995E-2</c:v>
                </c:pt>
                <c:pt idx="2239">
                  <c:v>7.9000000000000001E-2</c:v>
                </c:pt>
                <c:pt idx="2240">
                  <c:v>7.5999999999999998E-2</c:v>
                </c:pt>
                <c:pt idx="2241">
                  <c:v>7.1999999999999995E-2</c:v>
                </c:pt>
                <c:pt idx="2242">
                  <c:v>6.7000000000000004E-2</c:v>
                </c:pt>
                <c:pt idx="2243">
                  <c:v>7.8E-2</c:v>
                </c:pt>
                <c:pt idx="2244">
                  <c:v>7.4999999999999997E-2</c:v>
                </c:pt>
                <c:pt idx="2245">
                  <c:v>7.1999999999999995E-2</c:v>
                </c:pt>
                <c:pt idx="2246">
                  <c:v>8.3000000000000004E-2</c:v>
                </c:pt>
                <c:pt idx="2247">
                  <c:v>8.4000000000000005E-2</c:v>
                </c:pt>
                <c:pt idx="2248">
                  <c:v>8.8999999999999996E-2</c:v>
                </c:pt>
                <c:pt idx="2249">
                  <c:v>9.6000000000000002E-2</c:v>
                </c:pt>
                <c:pt idx="2250">
                  <c:v>9.4E-2</c:v>
                </c:pt>
                <c:pt idx="2251">
                  <c:v>8.6999999999999994E-2</c:v>
                </c:pt>
                <c:pt idx="2252">
                  <c:v>0.104</c:v>
                </c:pt>
                <c:pt idx="2253">
                  <c:v>9.1999999999999998E-2</c:v>
                </c:pt>
                <c:pt idx="2254">
                  <c:v>8.1000000000000003E-2</c:v>
                </c:pt>
                <c:pt idx="2255">
                  <c:v>8.5999999999999993E-2</c:v>
                </c:pt>
                <c:pt idx="2256">
                  <c:v>8.5999999999999993E-2</c:v>
                </c:pt>
                <c:pt idx="2257">
                  <c:v>6.3E-2</c:v>
                </c:pt>
                <c:pt idx="2258">
                  <c:v>6.4000000000000001E-2</c:v>
                </c:pt>
                <c:pt idx="2259">
                  <c:v>4.7E-2</c:v>
                </c:pt>
                <c:pt idx="2260">
                  <c:v>5.3999999999999999E-2</c:v>
                </c:pt>
                <c:pt idx="2261">
                  <c:v>5.7000000000000002E-2</c:v>
                </c:pt>
                <c:pt idx="2262">
                  <c:v>5.8000000000000003E-2</c:v>
                </c:pt>
                <c:pt idx="2263">
                  <c:v>6.2E-2</c:v>
                </c:pt>
                <c:pt idx="2264">
                  <c:v>5.7000000000000002E-2</c:v>
                </c:pt>
                <c:pt idx="2265">
                  <c:v>5.5E-2</c:v>
                </c:pt>
                <c:pt idx="2266">
                  <c:v>5.6000000000000001E-2</c:v>
                </c:pt>
                <c:pt idx="2267">
                  <c:v>5.2999999999999999E-2</c:v>
                </c:pt>
                <c:pt idx="2268">
                  <c:v>7.0000000000000007E-2</c:v>
                </c:pt>
                <c:pt idx="2269">
                  <c:v>6.4000000000000001E-2</c:v>
                </c:pt>
                <c:pt idx="2270">
                  <c:v>5.8000000000000003E-2</c:v>
                </c:pt>
                <c:pt idx="2271">
                  <c:v>5.6000000000000001E-2</c:v>
                </c:pt>
                <c:pt idx="2272">
                  <c:v>6.9000000000000006E-2</c:v>
                </c:pt>
                <c:pt idx="2273">
                  <c:v>4.7E-2</c:v>
                </c:pt>
                <c:pt idx="2274">
                  <c:v>4.2000000000000003E-2</c:v>
                </c:pt>
                <c:pt idx="2275">
                  <c:v>0.05</c:v>
                </c:pt>
                <c:pt idx="2276">
                  <c:v>5.5E-2</c:v>
                </c:pt>
                <c:pt idx="2277">
                  <c:v>4.7E-2</c:v>
                </c:pt>
                <c:pt idx="2278">
                  <c:v>4.9000000000000002E-2</c:v>
                </c:pt>
                <c:pt idx="2279">
                  <c:v>4.2999999999999997E-2</c:v>
                </c:pt>
                <c:pt idx="2280">
                  <c:v>3.9E-2</c:v>
                </c:pt>
                <c:pt idx="2281">
                  <c:v>4.2000000000000003E-2</c:v>
                </c:pt>
                <c:pt idx="2282">
                  <c:v>0.05</c:v>
                </c:pt>
                <c:pt idx="2283">
                  <c:v>5.2999999999999999E-2</c:v>
                </c:pt>
                <c:pt idx="2284">
                  <c:v>4.9000000000000002E-2</c:v>
                </c:pt>
                <c:pt idx="2285">
                  <c:v>5.2999999999999999E-2</c:v>
                </c:pt>
                <c:pt idx="2286">
                  <c:v>0.04</c:v>
                </c:pt>
                <c:pt idx="2287">
                  <c:v>4.7E-2</c:v>
                </c:pt>
                <c:pt idx="2288">
                  <c:v>4.5999999999999999E-2</c:v>
                </c:pt>
                <c:pt idx="2289">
                  <c:v>4.5999999999999999E-2</c:v>
                </c:pt>
                <c:pt idx="2290">
                  <c:v>4.3999999999999997E-2</c:v>
                </c:pt>
                <c:pt idx="2291">
                  <c:v>4.7E-2</c:v>
                </c:pt>
                <c:pt idx="2292">
                  <c:v>5.3999999999999999E-2</c:v>
                </c:pt>
                <c:pt idx="2293">
                  <c:v>4.2000000000000003E-2</c:v>
                </c:pt>
                <c:pt idx="2294">
                  <c:v>0.04</c:v>
                </c:pt>
                <c:pt idx="2295">
                  <c:v>2.7E-2</c:v>
                </c:pt>
                <c:pt idx="2296">
                  <c:v>2.1000000000000001E-2</c:v>
                </c:pt>
                <c:pt idx="2297">
                  <c:v>1.4E-2</c:v>
                </c:pt>
                <c:pt idx="2298">
                  <c:v>1.7999999999999999E-2</c:v>
                </c:pt>
                <c:pt idx="2299">
                  <c:v>2.3E-2</c:v>
                </c:pt>
                <c:pt idx="2300">
                  <c:v>1.6E-2</c:v>
                </c:pt>
                <c:pt idx="2301">
                  <c:v>2.5999999999999999E-2</c:v>
                </c:pt>
                <c:pt idx="2302">
                  <c:v>2.1999999999999999E-2</c:v>
                </c:pt>
                <c:pt idx="2303">
                  <c:v>1.6E-2</c:v>
                </c:pt>
                <c:pt idx="2304">
                  <c:v>0.02</c:v>
                </c:pt>
                <c:pt idx="2305">
                  <c:v>1.0999999999999999E-2</c:v>
                </c:pt>
                <c:pt idx="2306">
                  <c:v>0.01</c:v>
                </c:pt>
                <c:pt idx="2307">
                  <c:v>8.0000000000000002E-3</c:v>
                </c:pt>
                <c:pt idx="2308">
                  <c:v>0.01</c:v>
                </c:pt>
                <c:pt idx="2309">
                  <c:v>3.1E-2</c:v>
                </c:pt>
                <c:pt idx="2310">
                  <c:v>2.9000000000000001E-2</c:v>
                </c:pt>
                <c:pt idx="2311">
                  <c:v>3.6999999999999998E-2</c:v>
                </c:pt>
                <c:pt idx="2312">
                  <c:v>5.8999999999999997E-2</c:v>
                </c:pt>
                <c:pt idx="2313">
                  <c:v>6.0999999999999999E-2</c:v>
                </c:pt>
                <c:pt idx="2314">
                  <c:v>0.06</c:v>
                </c:pt>
                <c:pt idx="2315">
                  <c:v>6.6000000000000003E-2</c:v>
                </c:pt>
                <c:pt idx="2316">
                  <c:v>6.6000000000000003E-2</c:v>
                </c:pt>
                <c:pt idx="2317">
                  <c:v>7.4999999999999997E-2</c:v>
                </c:pt>
                <c:pt idx="2318">
                  <c:v>7.0000000000000007E-2</c:v>
                </c:pt>
                <c:pt idx="2319">
                  <c:v>6.8000000000000005E-2</c:v>
                </c:pt>
                <c:pt idx="2320">
                  <c:v>5.8000000000000003E-2</c:v>
                </c:pt>
                <c:pt idx="2321">
                  <c:v>5.8000000000000003E-2</c:v>
                </c:pt>
                <c:pt idx="2322">
                  <c:v>5.6000000000000001E-2</c:v>
                </c:pt>
                <c:pt idx="2323">
                  <c:v>6.5000000000000002E-2</c:v>
                </c:pt>
                <c:pt idx="2324">
                  <c:v>5.7000000000000002E-2</c:v>
                </c:pt>
                <c:pt idx="2325">
                  <c:v>6.0999999999999999E-2</c:v>
                </c:pt>
                <c:pt idx="2326">
                  <c:v>6.6000000000000003E-2</c:v>
                </c:pt>
                <c:pt idx="2327">
                  <c:v>7.4999999999999997E-2</c:v>
                </c:pt>
                <c:pt idx="2328">
                  <c:v>7.4999999999999997E-2</c:v>
                </c:pt>
                <c:pt idx="2329">
                  <c:v>9.7000000000000003E-2</c:v>
                </c:pt>
                <c:pt idx="2330">
                  <c:v>9.7000000000000003E-2</c:v>
                </c:pt>
                <c:pt idx="2331">
                  <c:v>0.09</c:v>
                </c:pt>
                <c:pt idx="2332">
                  <c:v>8.8999999999999996E-2</c:v>
                </c:pt>
                <c:pt idx="2333">
                  <c:v>9.6000000000000002E-2</c:v>
                </c:pt>
                <c:pt idx="2334">
                  <c:v>0.08</c:v>
                </c:pt>
                <c:pt idx="2335">
                  <c:v>7.5999999999999998E-2</c:v>
                </c:pt>
                <c:pt idx="2336">
                  <c:v>7.3999999999999996E-2</c:v>
                </c:pt>
                <c:pt idx="2337">
                  <c:v>7.8E-2</c:v>
                </c:pt>
                <c:pt idx="2338">
                  <c:v>6.9000000000000006E-2</c:v>
                </c:pt>
                <c:pt idx="2339">
                  <c:v>6.5000000000000002E-2</c:v>
                </c:pt>
                <c:pt idx="2340">
                  <c:v>5.6000000000000001E-2</c:v>
                </c:pt>
                <c:pt idx="2341">
                  <c:v>5.3999999999999999E-2</c:v>
                </c:pt>
                <c:pt idx="2342">
                  <c:v>6.8000000000000005E-2</c:v>
                </c:pt>
                <c:pt idx="2343">
                  <c:v>8.4000000000000005E-2</c:v>
                </c:pt>
                <c:pt idx="2344">
                  <c:v>8.3000000000000004E-2</c:v>
                </c:pt>
                <c:pt idx="2345">
                  <c:v>9.5000000000000001E-2</c:v>
                </c:pt>
                <c:pt idx="2346">
                  <c:v>0.10199999999999999</c:v>
                </c:pt>
                <c:pt idx="2347">
                  <c:v>9.4E-2</c:v>
                </c:pt>
                <c:pt idx="2348">
                  <c:v>9.9000000000000005E-2</c:v>
                </c:pt>
                <c:pt idx="2349">
                  <c:v>9.0999999999999998E-2</c:v>
                </c:pt>
                <c:pt idx="2350">
                  <c:v>9.8000000000000004E-2</c:v>
                </c:pt>
                <c:pt idx="2351">
                  <c:v>9.2999999999999999E-2</c:v>
                </c:pt>
                <c:pt idx="2352">
                  <c:v>9.1999999999999998E-2</c:v>
                </c:pt>
                <c:pt idx="2353">
                  <c:v>9.9000000000000005E-2</c:v>
                </c:pt>
                <c:pt idx="2354">
                  <c:v>9.8000000000000004E-2</c:v>
                </c:pt>
                <c:pt idx="2355">
                  <c:v>0.108</c:v>
                </c:pt>
                <c:pt idx="2356">
                  <c:v>0.106</c:v>
                </c:pt>
                <c:pt idx="2357">
                  <c:v>0.1</c:v>
                </c:pt>
                <c:pt idx="2358">
                  <c:v>0.11600000000000001</c:v>
                </c:pt>
                <c:pt idx="2359">
                  <c:v>9.8000000000000004E-2</c:v>
                </c:pt>
                <c:pt idx="2360">
                  <c:v>8.6999999999999994E-2</c:v>
                </c:pt>
                <c:pt idx="2361">
                  <c:v>8.5000000000000006E-2</c:v>
                </c:pt>
                <c:pt idx="2362">
                  <c:v>8.4000000000000005E-2</c:v>
                </c:pt>
                <c:pt idx="2363">
                  <c:v>9.0999999999999998E-2</c:v>
                </c:pt>
                <c:pt idx="2364">
                  <c:v>7.3999999999999996E-2</c:v>
                </c:pt>
                <c:pt idx="2365">
                  <c:v>5.1999999999999998E-2</c:v>
                </c:pt>
                <c:pt idx="2366">
                  <c:v>5.7000000000000002E-2</c:v>
                </c:pt>
                <c:pt idx="2367">
                  <c:v>6.6000000000000003E-2</c:v>
                </c:pt>
                <c:pt idx="2368">
                  <c:v>7.6999999999999999E-2</c:v>
                </c:pt>
                <c:pt idx="2369">
                  <c:v>5.7000000000000002E-2</c:v>
                </c:pt>
                <c:pt idx="2370">
                  <c:v>4.7E-2</c:v>
                </c:pt>
                <c:pt idx="2371">
                  <c:v>5.2999999999999999E-2</c:v>
                </c:pt>
                <c:pt idx="2372">
                  <c:v>0.05</c:v>
                </c:pt>
                <c:pt idx="2373">
                  <c:v>0.04</c:v>
                </c:pt>
                <c:pt idx="2374">
                  <c:v>6.5000000000000002E-2</c:v>
                </c:pt>
                <c:pt idx="2375">
                  <c:v>6.4000000000000001E-2</c:v>
                </c:pt>
                <c:pt idx="2376">
                  <c:v>5.8999999999999997E-2</c:v>
                </c:pt>
                <c:pt idx="2377">
                  <c:v>0.06</c:v>
                </c:pt>
                <c:pt idx="2378">
                  <c:v>6.5000000000000002E-2</c:v>
                </c:pt>
                <c:pt idx="2379">
                  <c:v>4.5999999999999999E-2</c:v>
                </c:pt>
                <c:pt idx="2380">
                  <c:v>0.04</c:v>
                </c:pt>
                <c:pt idx="2381">
                  <c:v>0.06</c:v>
                </c:pt>
                <c:pt idx="2382">
                  <c:v>6.4000000000000001E-2</c:v>
                </c:pt>
                <c:pt idx="2383">
                  <c:v>6.0999999999999999E-2</c:v>
                </c:pt>
                <c:pt idx="2384">
                  <c:v>5.6000000000000001E-2</c:v>
                </c:pt>
                <c:pt idx="2385">
                  <c:v>6.0999999999999999E-2</c:v>
                </c:pt>
                <c:pt idx="2386">
                  <c:v>7.0999999999999994E-2</c:v>
                </c:pt>
                <c:pt idx="2387">
                  <c:v>8.7999999999999995E-2</c:v>
                </c:pt>
                <c:pt idx="2388">
                  <c:v>8.1000000000000003E-2</c:v>
                </c:pt>
                <c:pt idx="2389">
                  <c:v>0.09</c:v>
                </c:pt>
                <c:pt idx="2390">
                  <c:v>5.8999999999999997E-2</c:v>
                </c:pt>
                <c:pt idx="2391">
                  <c:v>8.5999999999999993E-2</c:v>
                </c:pt>
                <c:pt idx="2392">
                  <c:v>8.7999999999999995E-2</c:v>
                </c:pt>
                <c:pt idx="2393">
                  <c:v>6.0999999999999999E-2</c:v>
                </c:pt>
                <c:pt idx="2394">
                  <c:v>4.9000000000000002E-2</c:v>
                </c:pt>
                <c:pt idx="2395">
                  <c:v>3.2000000000000001E-2</c:v>
                </c:pt>
                <c:pt idx="2396">
                  <c:v>0.05</c:v>
                </c:pt>
                <c:pt idx="2397">
                  <c:v>4.1000000000000002E-2</c:v>
                </c:pt>
                <c:pt idx="2398">
                  <c:v>0.04</c:v>
                </c:pt>
                <c:pt idx="2399">
                  <c:v>3.1E-2</c:v>
                </c:pt>
                <c:pt idx="2400">
                  <c:v>2.5000000000000001E-2</c:v>
                </c:pt>
                <c:pt idx="2401">
                  <c:v>0.02</c:v>
                </c:pt>
                <c:pt idx="2402">
                  <c:v>2.1999999999999999E-2</c:v>
                </c:pt>
                <c:pt idx="2403">
                  <c:v>4.2000000000000003E-2</c:v>
                </c:pt>
                <c:pt idx="2404">
                  <c:v>3.2000000000000001E-2</c:v>
                </c:pt>
                <c:pt idx="2405">
                  <c:v>3.3000000000000002E-2</c:v>
                </c:pt>
                <c:pt idx="2406">
                  <c:v>0.03</c:v>
                </c:pt>
                <c:pt idx="2407">
                  <c:v>0.04</c:v>
                </c:pt>
                <c:pt idx="2408">
                  <c:v>1.0999999999999999E-2</c:v>
                </c:pt>
                <c:pt idx="2409">
                  <c:v>2.7E-2</c:v>
                </c:pt>
                <c:pt idx="2410">
                  <c:v>8.9999999999999993E-3</c:v>
                </c:pt>
                <c:pt idx="2411">
                  <c:v>-8.9999999999999993E-3</c:v>
                </c:pt>
                <c:pt idx="2412">
                  <c:v>-2.1999999999999999E-2</c:v>
                </c:pt>
                <c:pt idx="2413">
                  <c:v>-3.6999999999999998E-2</c:v>
                </c:pt>
                <c:pt idx="2414">
                  <c:v>-6.7000000000000004E-2</c:v>
                </c:pt>
                <c:pt idx="2415">
                  <c:v>-6.0999999999999999E-2</c:v>
                </c:pt>
                <c:pt idx="2416">
                  <c:v>-4.5999999999999999E-2</c:v>
                </c:pt>
                <c:pt idx="2417">
                  <c:v>-6.2E-2</c:v>
                </c:pt>
                <c:pt idx="2418">
                  <c:v>-6.3E-2</c:v>
                </c:pt>
                <c:pt idx="2419">
                  <c:v>-4.5999999999999999E-2</c:v>
                </c:pt>
                <c:pt idx="2420">
                  <c:v>-4.8000000000000001E-2</c:v>
                </c:pt>
                <c:pt idx="2421">
                  <c:v>-4.2000000000000003E-2</c:v>
                </c:pt>
                <c:pt idx="2422">
                  <c:v>-5.1999999999999998E-2</c:v>
                </c:pt>
                <c:pt idx="2423">
                  <c:v>-6.4000000000000001E-2</c:v>
                </c:pt>
                <c:pt idx="2424">
                  <c:v>-6.5000000000000002E-2</c:v>
                </c:pt>
                <c:pt idx="2425">
                  <c:v>-5.0999999999999997E-2</c:v>
                </c:pt>
                <c:pt idx="2426">
                  <c:v>-5.1999999999999998E-2</c:v>
                </c:pt>
                <c:pt idx="2427">
                  <c:v>-6.5000000000000002E-2</c:v>
                </c:pt>
                <c:pt idx="2428">
                  <c:v>-5.7000000000000002E-2</c:v>
                </c:pt>
                <c:pt idx="2429">
                  <c:v>-0.05</c:v>
                </c:pt>
                <c:pt idx="2430">
                  <c:v>-5.1999999999999998E-2</c:v>
                </c:pt>
                <c:pt idx="2431">
                  <c:v>-5.3999999999999999E-2</c:v>
                </c:pt>
                <c:pt idx="2432">
                  <c:v>-5.6000000000000001E-2</c:v>
                </c:pt>
                <c:pt idx="2433">
                  <c:v>-5.6000000000000001E-2</c:v>
                </c:pt>
                <c:pt idx="2434">
                  <c:v>-4.4999999999999998E-2</c:v>
                </c:pt>
                <c:pt idx="2435">
                  <c:v>-5.8999999999999997E-2</c:v>
                </c:pt>
                <c:pt idx="2436">
                  <c:v>-5.8000000000000003E-2</c:v>
                </c:pt>
                <c:pt idx="2437">
                  <c:v>-5.7000000000000002E-2</c:v>
                </c:pt>
                <c:pt idx="2438">
                  <c:v>-7.1999999999999995E-2</c:v>
                </c:pt>
                <c:pt idx="2439">
                  <c:v>-6.8000000000000005E-2</c:v>
                </c:pt>
                <c:pt idx="2440">
                  <c:v>-8.8999999999999996E-2</c:v>
                </c:pt>
                <c:pt idx="2441">
                  <c:v>-0.08</c:v>
                </c:pt>
                <c:pt idx="2442">
                  <c:v>-0.09</c:v>
                </c:pt>
                <c:pt idx="2443">
                  <c:v>-7.3999999999999996E-2</c:v>
                </c:pt>
                <c:pt idx="2444">
                  <c:v>-6.4000000000000001E-2</c:v>
                </c:pt>
                <c:pt idx="2445">
                  <c:v>-4.4999999999999998E-2</c:v>
                </c:pt>
                <c:pt idx="2446">
                  <c:v>-2.7E-2</c:v>
                </c:pt>
                <c:pt idx="2447">
                  <c:v>-6.3E-2</c:v>
                </c:pt>
                <c:pt idx="2448">
                  <c:v>-3.9E-2</c:v>
                </c:pt>
                <c:pt idx="2449">
                  <c:v>-3.7999999999999999E-2</c:v>
                </c:pt>
                <c:pt idx="2450">
                  <c:v>-2.1000000000000001E-2</c:v>
                </c:pt>
                <c:pt idx="2451">
                  <c:v>-1.2999999999999999E-2</c:v>
                </c:pt>
                <c:pt idx="2452">
                  <c:v>-2E-3</c:v>
                </c:pt>
                <c:pt idx="2453">
                  <c:v>-1.4999999999999999E-2</c:v>
                </c:pt>
                <c:pt idx="2454">
                  <c:v>-3.4000000000000002E-2</c:v>
                </c:pt>
                <c:pt idx="2455">
                  <c:v>-4.8000000000000001E-2</c:v>
                </c:pt>
                <c:pt idx="2456">
                  <c:v>-1.7999999999999999E-2</c:v>
                </c:pt>
                <c:pt idx="2457">
                  <c:v>-3.3000000000000002E-2</c:v>
                </c:pt>
                <c:pt idx="2458">
                  <c:v>-3.3000000000000002E-2</c:v>
                </c:pt>
                <c:pt idx="2459">
                  <c:v>-4.8000000000000001E-2</c:v>
                </c:pt>
                <c:pt idx="2460">
                  <c:v>-6.3E-2</c:v>
                </c:pt>
                <c:pt idx="2461">
                  <c:v>-7.4999999999999997E-2</c:v>
                </c:pt>
                <c:pt idx="2462">
                  <c:v>-6.3E-2</c:v>
                </c:pt>
                <c:pt idx="2463">
                  <c:v>-7.0000000000000007E-2</c:v>
                </c:pt>
                <c:pt idx="2464">
                  <c:v>-8.5000000000000006E-2</c:v>
                </c:pt>
                <c:pt idx="2465">
                  <c:v>-6.8000000000000005E-2</c:v>
                </c:pt>
                <c:pt idx="2466">
                  <c:v>-0.08</c:v>
                </c:pt>
                <c:pt idx="2467">
                  <c:v>-0.06</c:v>
                </c:pt>
                <c:pt idx="2468">
                  <c:v>-7.8E-2</c:v>
                </c:pt>
                <c:pt idx="2469">
                  <c:v>-8.2000000000000003E-2</c:v>
                </c:pt>
                <c:pt idx="2470">
                  <c:v>-7.0000000000000007E-2</c:v>
                </c:pt>
                <c:pt idx="2471">
                  <c:v>-8.5000000000000006E-2</c:v>
                </c:pt>
                <c:pt idx="2472">
                  <c:v>-8.5000000000000006E-2</c:v>
                </c:pt>
                <c:pt idx="2473">
                  <c:v>-0.10199999999999999</c:v>
                </c:pt>
                <c:pt idx="2474">
                  <c:v>-9.5000000000000001E-2</c:v>
                </c:pt>
                <c:pt idx="2475">
                  <c:v>-7.6999999999999999E-2</c:v>
                </c:pt>
                <c:pt idx="2476">
                  <c:v>-3.9E-2</c:v>
                </c:pt>
                <c:pt idx="2477">
                  <c:v>-9.2999999999999999E-2</c:v>
                </c:pt>
                <c:pt idx="2478">
                  <c:v>-7.8E-2</c:v>
                </c:pt>
                <c:pt idx="2479">
                  <c:v>-8.3000000000000004E-2</c:v>
                </c:pt>
                <c:pt idx="2480">
                  <c:v>-7.4999999999999997E-2</c:v>
                </c:pt>
                <c:pt idx="2481">
                  <c:v>-0.13500000000000001</c:v>
                </c:pt>
                <c:pt idx="2482">
                  <c:v>-0.19</c:v>
                </c:pt>
                <c:pt idx="2483">
                  <c:v>-0.27</c:v>
                </c:pt>
                <c:pt idx="2484">
                  <c:v>-0.28699999999999998</c:v>
                </c:pt>
                <c:pt idx="2485">
                  <c:v>-0.245</c:v>
                </c:pt>
                <c:pt idx="2486">
                  <c:v>-0.24</c:v>
                </c:pt>
                <c:pt idx="2487">
                  <c:v>-0.22</c:v>
                </c:pt>
                <c:pt idx="2488">
                  <c:v>-0.216</c:v>
                </c:pt>
                <c:pt idx="2489">
                  <c:v>-0.23200000000000001</c:v>
                </c:pt>
                <c:pt idx="2490">
                  <c:v>-0.219</c:v>
                </c:pt>
                <c:pt idx="2491">
                  <c:v>-0.22500000000000001</c:v>
                </c:pt>
                <c:pt idx="2492">
                  <c:v>-0.25700000000000001</c:v>
                </c:pt>
                <c:pt idx="2493">
                  <c:v>-0.28000000000000003</c:v>
                </c:pt>
                <c:pt idx="2494">
                  <c:v>-0.27</c:v>
                </c:pt>
                <c:pt idx="2495">
                  <c:v>-0.26700000000000002</c:v>
                </c:pt>
                <c:pt idx="2496">
                  <c:v>-0.28199999999999997</c:v>
                </c:pt>
                <c:pt idx="2497">
                  <c:v>-0.27400000000000002</c:v>
                </c:pt>
                <c:pt idx="2498">
                  <c:v>-0.26500000000000001</c:v>
                </c:pt>
                <c:pt idx="2499">
                  <c:v>-0.247</c:v>
                </c:pt>
                <c:pt idx="2500">
                  <c:v>-0.24</c:v>
                </c:pt>
                <c:pt idx="2501">
                  <c:v>-0.253</c:v>
                </c:pt>
                <c:pt idx="2502">
                  <c:v>-0.217</c:v>
                </c:pt>
                <c:pt idx="2503">
                  <c:v>-0.23</c:v>
                </c:pt>
                <c:pt idx="2504">
                  <c:v>-0.215</c:v>
                </c:pt>
                <c:pt idx="2505">
                  <c:v>-0.19</c:v>
                </c:pt>
                <c:pt idx="2506">
                  <c:v>-0.17</c:v>
                </c:pt>
                <c:pt idx="2507">
                  <c:v>-0.14000000000000001</c:v>
                </c:pt>
                <c:pt idx="2508">
                  <c:v>-0.13800000000000001</c:v>
                </c:pt>
                <c:pt idx="2509">
                  <c:v>-0.14199999999999999</c:v>
                </c:pt>
                <c:pt idx="2510">
                  <c:v>-0.14499999999999999</c:v>
                </c:pt>
                <c:pt idx="2511">
                  <c:v>-0.15</c:v>
                </c:pt>
                <c:pt idx="2512">
                  <c:v>-0.191</c:v>
                </c:pt>
                <c:pt idx="2513">
                  <c:v>-0.17899999999999999</c:v>
                </c:pt>
                <c:pt idx="2514">
                  <c:v>-0.155</c:v>
                </c:pt>
                <c:pt idx="2515">
                  <c:v>-0.157</c:v>
                </c:pt>
                <c:pt idx="2516">
                  <c:v>-0.14000000000000001</c:v>
                </c:pt>
                <c:pt idx="2517">
                  <c:v>-0.125</c:v>
                </c:pt>
                <c:pt idx="2518">
                  <c:v>-0.1</c:v>
                </c:pt>
                <c:pt idx="2519">
                  <c:v>-0.11799999999999999</c:v>
                </c:pt>
                <c:pt idx="2520">
                  <c:v>-0.11</c:v>
                </c:pt>
                <c:pt idx="2521">
                  <c:v>-9.5000000000000001E-2</c:v>
                </c:pt>
                <c:pt idx="2522">
                  <c:v>-0.1</c:v>
                </c:pt>
                <c:pt idx="2523">
                  <c:v>-0.112</c:v>
                </c:pt>
                <c:pt idx="2524">
                  <c:v>-0.105</c:v>
                </c:pt>
                <c:pt idx="2525">
                  <c:v>-0.113</c:v>
                </c:pt>
                <c:pt idx="2526">
                  <c:v>-0.113</c:v>
                </c:pt>
                <c:pt idx="2527">
                  <c:v>-0.12</c:v>
                </c:pt>
                <c:pt idx="2528">
                  <c:v>-8.3000000000000004E-2</c:v>
                </c:pt>
                <c:pt idx="2529">
                  <c:v>-0.104</c:v>
                </c:pt>
                <c:pt idx="2530">
                  <c:v>-9.4E-2</c:v>
                </c:pt>
                <c:pt idx="2531">
                  <c:v>-0.113</c:v>
                </c:pt>
                <c:pt idx="2532">
                  <c:v>-6.5000000000000002E-2</c:v>
                </c:pt>
                <c:pt idx="2533">
                  <c:v>-9.2999999999999999E-2</c:v>
                </c:pt>
                <c:pt idx="2534">
                  <c:v>-0.10199999999999999</c:v>
                </c:pt>
                <c:pt idx="2535">
                  <c:v>-0.104</c:v>
                </c:pt>
                <c:pt idx="2536">
                  <c:v>-0.109</c:v>
                </c:pt>
                <c:pt idx="2537">
                  <c:v>-0.11799999999999999</c:v>
                </c:pt>
                <c:pt idx="2538">
                  <c:v>-0.104</c:v>
                </c:pt>
                <c:pt idx="2539">
                  <c:v>-8.5000000000000006E-2</c:v>
                </c:pt>
                <c:pt idx="2540">
                  <c:v>-9.5000000000000001E-2</c:v>
                </c:pt>
                <c:pt idx="2541">
                  <c:v>-0.114</c:v>
                </c:pt>
                <c:pt idx="2542">
                  <c:v>-0.124</c:v>
                </c:pt>
                <c:pt idx="2543">
                  <c:v>-7.4999999999999997E-2</c:v>
                </c:pt>
                <c:pt idx="2544">
                  <c:v>-4.7E-2</c:v>
                </c:pt>
                <c:pt idx="2545">
                  <c:v>-0.1</c:v>
                </c:pt>
                <c:pt idx="2546">
                  <c:v>-0.06</c:v>
                </c:pt>
                <c:pt idx="2547">
                  <c:v>-0.11</c:v>
                </c:pt>
                <c:pt idx="2548">
                  <c:v>-0.114</c:v>
                </c:pt>
                <c:pt idx="2549">
                  <c:v>-0.13300000000000001</c:v>
                </c:pt>
                <c:pt idx="2550">
                  <c:v>-0.123</c:v>
                </c:pt>
                <c:pt idx="2551">
                  <c:v>-0.11</c:v>
                </c:pt>
                <c:pt idx="2552">
                  <c:v>-0.115</c:v>
                </c:pt>
                <c:pt idx="2553">
                  <c:v>-9.1999999999999998E-2</c:v>
                </c:pt>
                <c:pt idx="2554">
                  <c:v>-7.5999999999999998E-2</c:v>
                </c:pt>
                <c:pt idx="2555">
                  <c:v>-0.10199999999999999</c:v>
                </c:pt>
                <c:pt idx="2556">
                  <c:v>-8.5999999999999993E-2</c:v>
                </c:pt>
                <c:pt idx="2557">
                  <c:v>-7.4999999999999997E-2</c:v>
                </c:pt>
                <c:pt idx="2558">
                  <c:v>-5.1999999999999998E-2</c:v>
                </c:pt>
                <c:pt idx="2559">
                  <c:v>-5.8000000000000003E-2</c:v>
                </c:pt>
                <c:pt idx="2560">
                  <c:v>-5.2999999999999999E-2</c:v>
                </c:pt>
                <c:pt idx="2561">
                  <c:v>-7.4999999999999997E-2</c:v>
                </c:pt>
                <c:pt idx="2562">
                  <c:v>-5.8999999999999997E-2</c:v>
                </c:pt>
                <c:pt idx="2563">
                  <c:v>-2.9000000000000001E-2</c:v>
                </c:pt>
                <c:pt idx="2564">
                  <c:v>-8.7999999999999995E-2</c:v>
                </c:pt>
                <c:pt idx="2565">
                  <c:v>-8.3000000000000004E-2</c:v>
                </c:pt>
                <c:pt idx="2566">
                  <c:v>-8.4000000000000005E-2</c:v>
                </c:pt>
                <c:pt idx="2567">
                  <c:v>-9.2999999999999999E-2</c:v>
                </c:pt>
                <c:pt idx="2568">
                  <c:v>-8.4000000000000005E-2</c:v>
                </c:pt>
                <c:pt idx="2569">
                  <c:v>-0.114</c:v>
                </c:pt>
                <c:pt idx="2570">
                  <c:v>-9.7000000000000003E-2</c:v>
                </c:pt>
                <c:pt idx="2571">
                  <c:v>-9.2999999999999999E-2</c:v>
                </c:pt>
                <c:pt idx="2572">
                  <c:v>-4.3999999999999997E-2</c:v>
                </c:pt>
                <c:pt idx="2573">
                  <c:v>-7.9000000000000001E-2</c:v>
                </c:pt>
                <c:pt idx="2574">
                  <c:v>-7.0000000000000001E-3</c:v>
                </c:pt>
                <c:pt idx="2575">
                  <c:v>-3.9E-2</c:v>
                </c:pt>
                <c:pt idx="2576">
                  <c:v>-5.0000000000000001E-3</c:v>
                </c:pt>
                <c:pt idx="2577">
                  <c:v>-1.7000000000000001E-2</c:v>
                </c:pt>
                <c:pt idx="2578">
                  <c:v>-1.4999999999999999E-2</c:v>
                </c:pt>
                <c:pt idx="2579">
                  <c:v>-9.9000000000000005E-2</c:v>
                </c:pt>
                <c:pt idx="2580">
                  <c:v>-4.9000000000000002E-2</c:v>
                </c:pt>
                <c:pt idx="2581">
                  <c:v>-4.3999999999999997E-2</c:v>
                </c:pt>
                <c:pt idx="2582">
                  <c:v>-0.01</c:v>
                </c:pt>
                <c:pt idx="2583">
                  <c:v>-2.8000000000000001E-2</c:v>
                </c:pt>
                <c:pt idx="2584">
                  <c:v>-0.06</c:v>
                </c:pt>
                <c:pt idx="2585">
                  <c:v>-0.06</c:v>
                </c:pt>
                <c:pt idx="2586">
                  <c:v>-6.5000000000000002E-2</c:v>
                </c:pt>
                <c:pt idx="2587">
                  <c:v>-6.9000000000000006E-2</c:v>
                </c:pt>
                <c:pt idx="2588">
                  <c:v>-5.5E-2</c:v>
                </c:pt>
                <c:pt idx="2589">
                  <c:v>4.0000000000000001E-3</c:v>
                </c:pt>
                <c:pt idx="2590">
                  <c:v>-5.0000000000000001E-3</c:v>
                </c:pt>
                <c:pt idx="2591">
                  <c:v>1.2999999999999999E-2</c:v>
                </c:pt>
                <c:pt idx="2592">
                  <c:v>0.02</c:v>
                </c:pt>
                <c:pt idx="2593">
                  <c:v>5.5E-2</c:v>
                </c:pt>
                <c:pt idx="2594">
                  <c:v>0.03</c:v>
                </c:pt>
                <c:pt idx="2595">
                  <c:v>8.7999999999999995E-2</c:v>
                </c:pt>
                <c:pt idx="2596">
                  <c:v>0.09</c:v>
                </c:pt>
                <c:pt idx="2597">
                  <c:v>2.1999999999999999E-2</c:v>
                </c:pt>
                <c:pt idx="2598">
                  <c:v>-2.5000000000000001E-2</c:v>
                </c:pt>
                <c:pt idx="2599">
                  <c:v>4.4999999999999998E-2</c:v>
                </c:pt>
                <c:pt idx="2600">
                  <c:v>2.7E-2</c:v>
                </c:pt>
                <c:pt idx="2601">
                  <c:v>5.7000000000000002E-2</c:v>
                </c:pt>
                <c:pt idx="2602">
                  <c:v>6.5000000000000002E-2</c:v>
                </c:pt>
                <c:pt idx="2603">
                  <c:v>8.5999999999999993E-2</c:v>
                </c:pt>
                <c:pt idx="2604">
                  <c:v>5.5E-2</c:v>
                </c:pt>
                <c:pt idx="2605">
                  <c:v>0.1</c:v>
                </c:pt>
                <c:pt idx="2606">
                  <c:v>0.22900000000000001</c:v>
                </c:pt>
                <c:pt idx="2607">
                  <c:v>0.214</c:v>
                </c:pt>
                <c:pt idx="2608">
                  <c:v>0.22</c:v>
                </c:pt>
                <c:pt idx="2609">
                  <c:v>0.22600000000000001</c:v>
                </c:pt>
                <c:pt idx="2610">
                  <c:v>0.24</c:v>
                </c:pt>
                <c:pt idx="2611">
                  <c:v>0.23300000000000001</c:v>
                </c:pt>
                <c:pt idx="2612">
                  <c:v>0.217</c:v>
                </c:pt>
                <c:pt idx="2613">
                  <c:v>0.22500000000000001</c:v>
                </c:pt>
                <c:pt idx="2614">
                  <c:v>0.21199999999999999</c:v>
                </c:pt>
                <c:pt idx="2615">
                  <c:v>0.221</c:v>
                </c:pt>
                <c:pt idx="2616">
                  <c:v>0.24399999999999999</c:v>
                </c:pt>
                <c:pt idx="2617">
                  <c:v>0.2</c:v>
                </c:pt>
                <c:pt idx="2618">
                  <c:v>0.222</c:v>
                </c:pt>
                <c:pt idx="2619">
                  <c:v>0.22900000000000001</c:v>
                </c:pt>
                <c:pt idx="2620">
                  <c:v>0.24399999999999999</c:v>
                </c:pt>
                <c:pt idx="2621">
                  <c:v>0.25</c:v>
                </c:pt>
                <c:pt idx="2622">
                  <c:v>0.26</c:v>
                </c:pt>
                <c:pt idx="2623">
                  <c:v>0.26200000000000001</c:v>
                </c:pt>
                <c:pt idx="2624">
                  <c:v>0.26500000000000001</c:v>
                </c:pt>
                <c:pt idx="2625">
                  <c:v>0.26800000000000002</c:v>
                </c:pt>
                <c:pt idx="2626">
                  <c:v>0.26700000000000002</c:v>
                </c:pt>
                <c:pt idx="2627">
                  <c:v>0.27900000000000003</c:v>
                </c:pt>
                <c:pt idx="2628">
                  <c:v>0.28100000000000003</c:v>
                </c:pt>
                <c:pt idx="2629">
                  <c:v>0.27500000000000002</c:v>
                </c:pt>
                <c:pt idx="2630">
                  <c:v>0.28000000000000003</c:v>
                </c:pt>
                <c:pt idx="2631">
                  <c:v>0.27</c:v>
                </c:pt>
                <c:pt idx="2632">
                  <c:v>0.3</c:v>
                </c:pt>
                <c:pt idx="2633">
                  <c:v>0.30399999999999999</c:v>
                </c:pt>
                <c:pt idx="2634">
                  <c:v>0.3</c:v>
                </c:pt>
                <c:pt idx="2635">
                  <c:v>0.3</c:v>
                </c:pt>
                <c:pt idx="2636">
                  <c:v>0.32200000000000001</c:v>
                </c:pt>
                <c:pt idx="2637">
                  <c:v>0.312</c:v>
                </c:pt>
                <c:pt idx="2638">
                  <c:v>0.30599999999999999</c:v>
                </c:pt>
                <c:pt idx="2639">
                  <c:v>0.32</c:v>
                </c:pt>
                <c:pt idx="2640">
                  <c:v>0.33</c:v>
                </c:pt>
                <c:pt idx="2641">
                  <c:v>0.34100000000000003</c:v>
                </c:pt>
                <c:pt idx="2642">
                  <c:v>0.31900000000000001</c:v>
                </c:pt>
                <c:pt idx="2643">
                  <c:v>0.32200000000000001</c:v>
                </c:pt>
                <c:pt idx="2644">
                  <c:v>0.29899999999999999</c:v>
                </c:pt>
                <c:pt idx="2645">
                  <c:v>0.307</c:v>
                </c:pt>
                <c:pt idx="2646">
                  <c:v>0.308</c:v>
                </c:pt>
                <c:pt idx="2647">
                  <c:v>0.3</c:v>
                </c:pt>
                <c:pt idx="2648">
                  <c:v>0.30399999999999999</c:v>
                </c:pt>
                <c:pt idx="2649">
                  <c:v>0.32</c:v>
                </c:pt>
                <c:pt idx="2650">
                  <c:v>0.32400000000000001</c:v>
                </c:pt>
                <c:pt idx="2651">
                  <c:v>0.3</c:v>
                </c:pt>
                <c:pt idx="2652">
                  <c:v>0.3</c:v>
                </c:pt>
                <c:pt idx="2653">
                  <c:v>0.29899999999999999</c:v>
                </c:pt>
                <c:pt idx="2654">
                  <c:v>0.30299999999999999</c:v>
                </c:pt>
                <c:pt idx="2655">
                  <c:v>0.30499999999999999</c:v>
                </c:pt>
                <c:pt idx="2656">
                  <c:v>0.30099999999999999</c:v>
                </c:pt>
                <c:pt idx="2657">
                  <c:v>0.318</c:v>
                </c:pt>
                <c:pt idx="2658">
                  <c:v>0.31900000000000001</c:v>
                </c:pt>
                <c:pt idx="2659">
                  <c:v>0.33500000000000002</c:v>
                </c:pt>
                <c:pt idx="2660">
                  <c:v>0.32400000000000001</c:v>
                </c:pt>
                <c:pt idx="2661">
                  <c:v>0.31900000000000001</c:v>
                </c:pt>
                <c:pt idx="2662">
                  <c:v>0.32300000000000001</c:v>
                </c:pt>
                <c:pt idx="2663">
                  <c:v>0.316</c:v>
                </c:pt>
                <c:pt idx="2664">
                  <c:v>0.309</c:v>
                </c:pt>
                <c:pt idx="2665">
                  <c:v>0.3</c:v>
                </c:pt>
                <c:pt idx="2666">
                  <c:v>0.28699999999999998</c:v>
                </c:pt>
                <c:pt idx="2667">
                  <c:v>0.308</c:v>
                </c:pt>
                <c:pt idx="2668">
                  <c:v>0.32100000000000001</c:v>
                </c:pt>
                <c:pt idx="2669">
                  <c:v>0.30299999999999999</c:v>
                </c:pt>
                <c:pt idx="2670">
                  <c:v>0.308</c:v>
                </c:pt>
                <c:pt idx="2671">
                  <c:v>0.32</c:v>
                </c:pt>
                <c:pt idx="2672">
                  <c:v>0.314</c:v>
                </c:pt>
                <c:pt idx="2673">
                  <c:v>0.33200000000000002</c:v>
                </c:pt>
                <c:pt idx="2674">
                  <c:v>0.32</c:v>
                </c:pt>
                <c:pt idx="2675">
                  <c:v>0.32400000000000001</c:v>
                </c:pt>
                <c:pt idx="2676">
                  <c:v>0.31</c:v>
                </c:pt>
                <c:pt idx="2677">
                  <c:v>0.315</c:v>
                </c:pt>
                <c:pt idx="2678">
                  <c:v>0.32</c:v>
                </c:pt>
                <c:pt idx="2679">
                  <c:v>0.33300000000000002</c:v>
                </c:pt>
                <c:pt idx="2680">
                  <c:v>0.34100000000000003</c:v>
                </c:pt>
                <c:pt idx="2681">
                  <c:v>0.32900000000000001</c:v>
                </c:pt>
                <c:pt idx="2682">
                  <c:v>0.313</c:v>
                </c:pt>
                <c:pt idx="2683">
                  <c:v>0.317</c:v>
                </c:pt>
                <c:pt idx="2684">
                  <c:v>0.32500000000000001</c:v>
                </c:pt>
                <c:pt idx="2685">
                  <c:v>0.35599999999999998</c:v>
                </c:pt>
                <c:pt idx="2686">
                  <c:v>0.33200000000000002</c:v>
                </c:pt>
                <c:pt idx="2687">
                  <c:v>0.35799999999999998</c:v>
                </c:pt>
                <c:pt idx="2688">
                  <c:v>0.32400000000000001</c:v>
                </c:pt>
                <c:pt idx="2689">
                  <c:v>0.33100000000000002</c:v>
                </c:pt>
                <c:pt idx="2690">
                  <c:v>0.314</c:v>
                </c:pt>
                <c:pt idx="2691">
                  <c:v>0.36499999999999999</c:v>
                </c:pt>
                <c:pt idx="2692">
                  <c:v>0.37</c:v>
                </c:pt>
                <c:pt idx="2693">
                  <c:v>0.38200000000000001</c:v>
                </c:pt>
                <c:pt idx="2694">
                  <c:v>0.36399999999999999</c:v>
                </c:pt>
                <c:pt idx="2695">
                  <c:v>0.34499999999999997</c:v>
                </c:pt>
                <c:pt idx="2696">
                  <c:v>0.35</c:v>
                </c:pt>
                <c:pt idx="2697">
                  <c:v>0.36899999999999999</c:v>
                </c:pt>
                <c:pt idx="2698">
                  <c:v>0.35499999999999998</c:v>
                </c:pt>
                <c:pt idx="2699">
                  <c:v>0.37</c:v>
                </c:pt>
                <c:pt idx="2700">
                  <c:v>0.36</c:v>
                </c:pt>
                <c:pt idx="2701">
                  <c:v>0.40100000000000002</c:v>
                </c:pt>
                <c:pt idx="2702">
                  <c:v>0.39500000000000002</c:v>
                </c:pt>
                <c:pt idx="2703">
                  <c:v>0.36099999999999999</c:v>
                </c:pt>
                <c:pt idx="2704">
                  <c:v>0.38</c:v>
                </c:pt>
                <c:pt idx="2705">
                  <c:v>0.379</c:v>
                </c:pt>
                <c:pt idx="2706">
                  <c:v>0.39300000000000002</c:v>
                </c:pt>
                <c:pt idx="2707">
                  <c:v>0.371</c:v>
                </c:pt>
                <c:pt idx="2708">
                  <c:v>0.38500000000000001</c:v>
                </c:pt>
                <c:pt idx="2709">
                  <c:v>0.34799999999999998</c:v>
                </c:pt>
                <c:pt idx="2710">
                  <c:v>0.36599999999999999</c:v>
                </c:pt>
                <c:pt idx="2711">
                  <c:v>0.36599999999999999</c:v>
                </c:pt>
                <c:pt idx="2712">
                  <c:v>0.376</c:v>
                </c:pt>
                <c:pt idx="2713">
                  <c:v>0.377</c:v>
                </c:pt>
                <c:pt idx="2714">
                  <c:v>0.39900000000000002</c:v>
                </c:pt>
                <c:pt idx="2715">
                  <c:v>0.38400000000000001</c:v>
                </c:pt>
                <c:pt idx="2716">
                  <c:v>0.38400000000000001</c:v>
                </c:pt>
                <c:pt idx="2717">
                  <c:v>0.35899999999999999</c:v>
                </c:pt>
                <c:pt idx="2718">
                  <c:v>0.39400000000000002</c:v>
                </c:pt>
                <c:pt idx="2719">
                  <c:v>0.41</c:v>
                </c:pt>
                <c:pt idx="2720">
                  <c:v>0.42</c:v>
                </c:pt>
                <c:pt idx="2721">
                  <c:v>0.42599999999999999</c:v>
                </c:pt>
                <c:pt idx="2722">
                  <c:v>0.40100000000000002</c:v>
                </c:pt>
                <c:pt idx="2723">
                  <c:v>0.39100000000000001</c:v>
                </c:pt>
                <c:pt idx="2724">
                  <c:v>0.41799999999999998</c:v>
                </c:pt>
                <c:pt idx="2725">
                  <c:v>0.41499999999999998</c:v>
                </c:pt>
                <c:pt idx="2726">
                  <c:v>0.41099999999999998</c:v>
                </c:pt>
                <c:pt idx="2727">
                  <c:v>0.41</c:v>
                </c:pt>
                <c:pt idx="2728">
                  <c:v>0.41199999999999998</c:v>
                </c:pt>
                <c:pt idx="2729">
                  <c:v>0.40899999999999997</c:v>
                </c:pt>
                <c:pt idx="2730">
                  <c:v>0.41099999999999998</c:v>
                </c:pt>
                <c:pt idx="2731">
                  <c:v>0.41699999999999998</c:v>
                </c:pt>
                <c:pt idx="2732">
                  <c:v>0.42299999999999999</c:v>
                </c:pt>
                <c:pt idx="2733">
                  <c:v>0.42</c:v>
                </c:pt>
                <c:pt idx="2734">
                  <c:v>0.42599999999999999</c:v>
                </c:pt>
                <c:pt idx="2735">
                  <c:v>0.44800000000000001</c:v>
                </c:pt>
                <c:pt idx="2736">
                  <c:v>0.45600000000000002</c:v>
                </c:pt>
                <c:pt idx="2737">
                  <c:v>0.46400000000000002</c:v>
                </c:pt>
                <c:pt idx="2738">
                  <c:v>0.45500000000000002</c:v>
                </c:pt>
                <c:pt idx="2739">
                  <c:v>0.44700000000000001</c:v>
                </c:pt>
                <c:pt idx="2740">
                  <c:v>0.44800000000000001</c:v>
                </c:pt>
                <c:pt idx="2741">
                  <c:v>0.41899999999999998</c:v>
                </c:pt>
                <c:pt idx="2742">
                  <c:v>0.45800000000000002</c:v>
                </c:pt>
                <c:pt idx="2743">
                  <c:v>0.47499999999999998</c:v>
                </c:pt>
                <c:pt idx="2744">
                  <c:v>0.48799999999999999</c:v>
                </c:pt>
                <c:pt idx="2745">
                  <c:v>0.52500000000000002</c:v>
                </c:pt>
                <c:pt idx="2746">
                  <c:v>0.48299999999999998</c:v>
                </c:pt>
                <c:pt idx="2747">
                  <c:v>0.46500000000000002</c:v>
                </c:pt>
                <c:pt idx="2748">
                  <c:v>0.45100000000000001</c:v>
                </c:pt>
                <c:pt idx="2749">
                  <c:v>0.47</c:v>
                </c:pt>
                <c:pt idx="2750">
                  <c:v>0.48</c:v>
                </c:pt>
                <c:pt idx="2751">
                  <c:v>0.46400000000000002</c:v>
                </c:pt>
                <c:pt idx="2752">
                  <c:v>0.46500000000000002</c:v>
                </c:pt>
                <c:pt idx="2753">
                  <c:v>0.437</c:v>
                </c:pt>
                <c:pt idx="2754">
                  <c:v>0.42299999999999999</c:v>
                </c:pt>
                <c:pt idx="2755">
                  <c:v>0.44900000000000001</c:v>
                </c:pt>
                <c:pt idx="2756">
                  <c:v>0.48099999999999998</c:v>
                </c:pt>
                <c:pt idx="2757">
                  <c:v>0.502</c:v>
                </c:pt>
                <c:pt idx="2758">
                  <c:v>0.50900000000000001</c:v>
                </c:pt>
                <c:pt idx="2759">
                  <c:v>0.51800000000000002</c:v>
                </c:pt>
                <c:pt idx="2760">
                  <c:v>0.53600000000000003</c:v>
                </c:pt>
                <c:pt idx="2761">
                  <c:v>0.51100000000000001</c:v>
                </c:pt>
                <c:pt idx="2762">
                  <c:v>0.45800000000000002</c:v>
                </c:pt>
                <c:pt idx="2763">
                  <c:v>0.496</c:v>
                </c:pt>
                <c:pt idx="2764">
                  <c:v>0.49099999999999999</c:v>
                </c:pt>
                <c:pt idx="2765">
                  <c:v>0.50900000000000001</c:v>
                </c:pt>
                <c:pt idx="2766">
                  <c:v>0.47399999999999998</c:v>
                </c:pt>
                <c:pt idx="2767">
                  <c:v>0.42299999999999999</c:v>
                </c:pt>
                <c:pt idx="2768">
                  <c:v>0.40899999999999997</c:v>
                </c:pt>
                <c:pt idx="2769">
                  <c:v>0.39400000000000002</c:v>
                </c:pt>
                <c:pt idx="2770">
                  <c:v>0.40100000000000002</c:v>
                </c:pt>
                <c:pt idx="2771">
                  <c:v>0.39</c:v>
                </c:pt>
                <c:pt idx="2772">
                  <c:v>0.42299999999999999</c:v>
                </c:pt>
                <c:pt idx="2773">
                  <c:v>0.42399999999999999</c:v>
                </c:pt>
                <c:pt idx="2774">
                  <c:v>0.41899999999999998</c:v>
                </c:pt>
                <c:pt idx="2775">
                  <c:v>0.41399999999999998</c:v>
                </c:pt>
                <c:pt idx="2776">
                  <c:v>0.39600000000000002</c:v>
                </c:pt>
                <c:pt idx="2777">
                  <c:v>0.379</c:v>
                </c:pt>
                <c:pt idx="2778">
                  <c:v>0.39</c:v>
                </c:pt>
                <c:pt idx="2779">
                  <c:v>0.40400000000000003</c:v>
                </c:pt>
                <c:pt idx="2780">
                  <c:v>0.45400000000000001</c:v>
                </c:pt>
                <c:pt idx="2781">
                  <c:v>0.45500000000000002</c:v>
                </c:pt>
                <c:pt idx="2782">
                  <c:v>0.44900000000000001</c:v>
                </c:pt>
                <c:pt idx="2783">
                  <c:v>0.39600000000000002</c:v>
                </c:pt>
                <c:pt idx="2784">
                  <c:v>0.42099999999999999</c:v>
                </c:pt>
                <c:pt idx="2785">
                  <c:v>0.43</c:v>
                </c:pt>
                <c:pt idx="2786">
                  <c:v>0.36299999999999999</c:v>
                </c:pt>
                <c:pt idx="2787">
                  <c:v>0.34200000000000003</c:v>
                </c:pt>
                <c:pt idx="2788">
                  <c:v>0.30099999999999999</c:v>
                </c:pt>
                <c:pt idx="2789">
                  <c:v>0.309</c:v>
                </c:pt>
                <c:pt idx="2790">
                  <c:v>0.28999999999999998</c:v>
                </c:pt>
                <c:pt idx="2791">
                  <c:v>0.315</c:v>
                </c:pt>
                <c:pt idx="2792">
                  <c:v>0.30599999999999999</c:v>
                </c:pt>
                <c:pt idx="2793">
                  <c:v>0.315</c:v>
                </c:pt>
                <c:pt idx="2794">
                  <c:v>0.31</c:v>
                </c:pt>
                <c:pt idx="2795">
                  <c:v>0.308</c:v>
                </c:pt>
                <c:pt idx="2796">
                  <c:v>0.32900000000000001</c:v>
                </c:pt>
                <c:pt idx="2797">
                  <c:v>0.32900000000000001</c:v>
                </c:pt>
                <c:pt idx="2798">
                  <c:v>0.33</c:v>
                </c:pt>
                <c:pt idx="2799">
                  <c:v>0.34300000000000003</c:v>
                </c:pt>
                <c:pt idx="2800">
                  <c:v>0.34499999999999997</c:v>
                </c:pt>
                <c:pt idx="2801">
                  <c:v>0.36699999999999999</c:v>
                </c:pt>
                <c:pt idx="2802">
                  <c:v>0.36399999999999999</c:v>
                </c:pt>
                <c:pt idx="2803">
                  <c:v>0.36</c:v>
                </c:pt>
                <c:pt idx="2804">
                  <c:v>0.34</c:v>
                </c:pt>
                <c:pt idx="2805">
                  <c:v>0.36799999999999999</c:v>
                </c:pt>
                <c:pt idx="2806">
                  <c:v>0.34100000000000003</c:v>
                </c:pt>
                <c:pt idx="2807">
                  <c:v>0.38800000000000001</c:v>
                </c:pt>
                <c:pt idx="2808">
                  <c:v>0.40500000000000003</c:v>
                </c:pt>
                <c:pt idx="2809">
                  <c:v>0.374</c:v>
                </c:pt>
                <c:pt idx="2810">
                  <c:v>0.375</c:v>
                </c:pt>
                <c:pt idx="2811">
                  <c:v>0.32900000000000001</c:v>
                </c:pt>
                <c:pt idx="2812">
                  <c:v>0.33</c:v>
                </c:pt>
                <c:pt idx="2813">
                  <c:v>0.31</c:v>
                </c:pt>
                <c:pt idx="2814">
                  <c:v>0.314</c:v>
                </c:pt>
                <c:pt idx="2815">
                  <c:v>0.32900000000000001</c:v>
                </c:pt>
                <c:pt idx="2816">
                  <c:v>0.33700000000000002</c:v>
                </c:pt>
                <c:pt idx="2817">
                  <c:v>0.36599999999999999</c:v>
                </c:pt>
                <c:pt idx="2818">
                  <c:v>0.42499999999999999</c:v>
                </c:pt>
                <c:pt idx="2819">
                  <c:v>0.41799999999999998</c:v>
                </c:pt>
                <c:pt idx="2820">
                  <c:v>0.41</c:v>
                </c:pt>
                <c:pt idx="2821">
                  <c:v>0.38900000000000001</c:v>
                </c:pt>
                <c:pt idx="2822">
                  <c:v>0.42</c:v>
                </c:pt>
                <c:pt idx="2823">
                  <c:v>0.46899999999999997</c:v>
                </c:pt>
                <c:pt idx="2824">
                  <c:v>0.435</c:v>
                </c:pt>
                <c:pt idx="2825">
                  <c:v>0.39600000000000002</c:v>
                </c:pt>
                <c:pt idx="2826">
                  <c:v>0.40400000000000003</c:v>
                </c:pt>
                <c:pt idx="2827">
                  <c:v>0.40899999999999997</c:v>
                </c:pt>
                <c:pt idx="2828">
                  <c:v>0.376</c:v>
                </c:pt>
                <c:pt idx="2829">
                  <c:v>0.35</c:v>
                </c:pt>
                <c:pt idx="2830">
                  <c:v>0.33500000000000002</c:v>
                </c:pt>
                <c:pt idx="2831">
                  <c:v>0.34300000000000003</c:v>
                </c:pt>
                <c:pt idx="2832">
                  <c:v>0.34</c:v>
                </c:pt>
                <c:pt idx="2833">
                  <c:v>0.377</c:v>
                </c:pt>
                <c:pt idx="2834">
                  <c:v>0.38300000000000001</c:v>
                </c:pt>
                <c:pt idx="2835">
                  <c:v>0.39100000000000001</c:v>
                </c:pt>
                <c:pt idx="2836">
                  <c:v>0.39300000000000002</c:v>
                </c:pt>
                <c:pt idx="2837">
                  <c:v>0.41099999999999998</c:v>
                </c:pt>
                <c:pt idx="2838">
                  <c:v>0.39900000000000002</c:v>
                </c:pt>
                <c:pt idx="2839">
                  <c:v>0.441</c:v>
                </c:pt>
                <c:pt idx="2840">
                  <c:v>0.42399999999999999</c:v>
                </c:pt>
                <c:pt idx="2841">
                  <c:v>0.39600000000000002</c:v>
                </c:pt>
                <c:pt idx="2842">
                  <c:v>0.39500000000000002</c:v>
                </c:pt>
                <c:pt idx="2843">
                  <c:v>0.35399999999999998</c:v>
                </c:pt>
                <c:pt idx="2844">
                  <c:v>0.33900000000000002</c:v>
                </c:pt>
                <c:pt idx="2845">
                  <c:v>0.36099999999999999</c:v>
                </c:pt>
                <c:pt idx="2846">
                  <c:v>0.38100000000000001</c:v>
                </c:pt>
                <c:pt idx="2847">
                  <c:v>0.36599999999999999</c:v>
                </c:pt>
                <c:pt idx="2848">
                  <c:v>0.28899999999999998</c:v>
                </c:pt>
                <c:pt idx="2849">
                  <c:v>0.27800000000000002</c:v>
                </c:pt>
                <c:pt idx="2850">
                  <c:v>0.29699999999999999</c:v>
                </c:pt>
                <c:pt idx="2851">
                  <c:v>0.29499999999999998</c:v>
                </c:pt>
                <c:pt idx="2852">
                  <c:v>0.26300000000000001</c:v>
                </c:pt>
                <c:pt idx="2853">
                  <c:v>0.23</c:v>
                </c:pt>
                <c:pt idx="2854">
                  <c:v>0.23400000000000001</c:v>
                </c:pt>
                <c:pt idx="2855">
                  <c:v>0.32</c:v>
                </c:pt>
                <c:pt idx="2856">
                  <c:v>0.252</c:v>
                </c:pt>
                <c:pt idx="2857">
                  <c:v>0.223</c:v>
                </c:pt>
                <c:pt idx="2858">
                  <c:v>0.20100000000000001</c:v>
                </c:pt>
                <c:pt idx="2859">
                  <c:v>0.24299999999999999</c:v>
                </c:pt>
                <c:pt idx="2860">
                  <c:v>0.253</c:v>
                </c:pt>
                <c:pt idx="2861">
                  <c:v>0.25900000000000001</c:v>
                </c:pt>
                <c:pt idx="2862">
                  <c:v>0.26800000000000002</c:v>
                </c:pt>
                <c:pt idx="2863">
                  <c:v>0.27900000000000003</c:v>
                </c:pt>
                <c:pt idx="2864">
                  <c:v>0.29399999999999998</c:v>
                </c:pt>
                <c:pt idx="2865">
                  <c:v>0.30099999999999999</c:v>
                </c:pt>
                <c:pt idx="2866">
                  <c:v>0.29299999999999998</c:v>
                </c:pt>
                <c:pt idx="2867">
                  <c:v>0.32500000000000001</c:v>
                </c:pt>
                <c:pt idx="2868">
                  <c:v>0.32900000000000001</c:v>
                </c:pt>
                <c:pt idx="2869">
                  <c:v>0.32500000000000001</c:v>
                </c:pt>
                <c:pt idx="2870">
                  <c:v>0.33</c:v>
                </c:pt>
                <c:pt idx="2871">
                  <c:v>0.315</c:v>
                </c:pt>
                <c:pt idx="2872">
                  <c:v>0.33400000000000002</c:v>
                </c:pt>
                <c:pt idx="2873">
                  <c:v>0.33800000000000002</c:v>
                </c:pt>
                <c:pt idx="2874">
                  <c:v>0.35599999999999998</c:v>
                </c:pt>
                <c:pt idx="2875">
                  <c:v>0.36099999999999999</c:v>
                </c:pt>
                <c:pt idx="2876">
                  <c:v>0.36299999999999999</c:v>
                </c:pt>
                <c:pt idx="2877">
                  <c:v>0.36099999999999999</c:v>
                </c:pt>
                <c:pt idx="2878">
                  <c:v>0.378</c:v>
                </c:pt>
                <c:pt idx="2879">
                  <c:v>0.39600000000000002</c:v>
                </c:pt>
                <c:pt idx="2880">
                  <c:v>0.41099999999999998</c:v>
                </c:pt>
                <c:pt idx="2881">
                  <c:v>0.41399999999999998</c:v>
                </c:pt>
                <c:pt idx="2882">
                  <c:v>0.41899999999999998</c:v>
                </c:pt>
                <c:pt idx="2883">
                  <c:v>0.44400000000000001</c:v>
                </c:pt>
                <c:pt idx="2884">
                  <c:v>0.42099999999999999</c:v>
                </c:pt>
                <c:pt idx="2885">
                  <c:v>0.437</c:v>
                </c:pt>
                <c:pt idx="2886">
                  <c:v>0.436</c:v>
                </c:pt>
                <c:pt idx="2887">
                  <c:v>0.42399999999999999</c:v>
                </c:pt>
                <c:pt idx="2888">
                  <c:v>0.42799999999999999</c:v>
                </c:pt>
                <c:pt idx="2889">
                  <c:v>0.42099999999999999</c:v>
                </c:pt>
                <c:pt idx="2890">
                  <c:v>0.42699999999999999</c:v>
                </c:pt>
                <c:pt idx="2891">
                  <c:v>0.437</c:v>
                </c:pt>
                <c:pt idx="2892">
                  <c:v>0.45200000000000001</c:v>
                </c:pt>
                <c:pt idx="2893">
                  <c:v>0.46200000000000002</c:v>
                </c:pt>
                <c:pt idx="2894">
                  <c:v>0.47299999999999998</c:v>
                </c:pt>
                <c:pt idx="2895">
                  <c:v>0.48299999999999998</c:v>
                </c:pt>
                <c:pt idx="2896">
                  <c:v>0.51300000000000001</c:v>
                </c:pt>
                <c:pt idx="2897">
                  <c:v>0.48699999999999999</c:v>
                </c:pt>
                <c:pt idx="2898">
                  <c:v>0.48299999999999998</c:v>
                </c:pt>
                <c:pt idx="2899">
                  <c:v>0.502</c:v>
                </c:pt>
                <c:pt idx="2900">
                  <c:v>0.53300000000000003</c:v>
                </c:pt>
                <c:pt idx="2901">
                  <c:v>0.49199999999999999</c:v>
                </c:pt>
                <c:pt idx="2902">
                  <c:v>0.45500000000000002</c:v>
                </c:pt>
                <c:pt idx="2903">
                  <c:v>0.48299999999999998</c:v>
                </c:pt>
                <c:pt idx="2904">
                  <c:v>0.47</c:v>
                </c:pt>
                <c:pt idx="2905">
                  <c:v>0.47099999999999997</c:v>
                </c:pt>
                <c:pt idx="2906">
                  <c:v>0.44400000000000001</c:v>
                </c:pt>
                <c:pt idx="2907">
                  <c:v>0.45800000000000002</c:v>
                </c:pt>
                <c:pt idx="2908">
                  <c:v>0.46899999999999997</c:v>
                </c:pt>
                <c:pt idx="2909">
                  <c:v>0.46600000000000003</c:v>
                </c:pt>
                <c:pt idx="2910">
                  <c:v>0.46100000000000002</c:v>
                </c:pt>
                <c:pt idx="2911">
                  <c:v>0.47399999999999998</c:v>
                </c:pt>
                <c:pt idx="2912">
                  <c:v>0.47</c:v>
                </c:pt>
                <c:pt idx="2913">
                  <c:v>0.47799999999999998</c:v>
                </c:pt>
                <c:pt idx="2914">
                  <c:v>0.48499999999999999</c:v>
                </c:pt>
                <c:pt idx="2915">
                  <c:v>0.48499999999999999</c:v>
                </c:pt>
                <c:pt idx="2916">
                  <c:v>0.48799999999999999</c:v>
                </c:pt>
                <c:pt idx="2917">
                  <c:v>0.47599999999999998</c:v>
                </c:pt>
                <c:pt idx="2918">
                  <c:v>0.48699999999999999</c:v>
                </c:pt>
                <c:pt idx="2919">
                  <c:v>0.49099999999999999</c:v>
                </c:pt>
                <c:pt idx="2920">
                  <c:v>0.5</c:v>
                </c:pt>
                <c:pt idx="2921">
                  <c:v>0.505</c:v>
                </c:pt>
                <c:pt idx="2922">
                  <c:v>0.49199999999999999</c:v>
                </c:pt>
                <c:pt idx="2923">
                  <c:v>0.503</c:v>
                </c:pt>
                <c:pt idx="2924">
                  <c:v>0.51300000000000001</c:v>
                </c:pt>
                <c:pt idx="2925">
                  <c:v>0.52300000000000002</c:v>
                </c:pt>
                <c:pt idx="2926">
                  <c:v>0.51800000000000002</c:v>
                </c:pt>
                <c:pt idx="2927">
                  <c:v>0.52600000000000002</c:v>
                </c:pt>
                <c:pt idx="2928">
                  <c:v>0.53100000000000003</c:v>
                </c:pt>
                <c:pt idx="2929">
                  <c:v>0.53100000000000003</c:v>
                </c:pt>
                <c:pt idx="2930">
                  <c:v>0.52400000000000002</c:v>
                </c:pt>
                <c:pt idx="2931">
                  <c:v>0.52300000000000002</c:v>
                </c:pt>
                <c:pt idx="2932">
                  <c:v>0.52500000000000002</c:v>
                </c:pt>
                <c:pt idx="2933">
                  <c:v>0.52800000000000002</c:v>
                </c:pt>
                <c:pt idx="2934">
                  <c:v>0.54200000000000004</c:v>
                </c:pt>
                <c:pt idx="2935">
                  <c:v>0.56399999999999995</c:v>
                </c:pt>
                <c:pt idx="2936">
                  <c:v>0.56899999999999995</c:v>
                </c:pt>
                <c:pt idx="2937">
                  <c:v>0.56000000000000005</c:v>
                </c:pt>
                <c:pt idx="2938">
                  <c:v>0.58199999999999996</c:v>
                </c:pt>
                <c:pt idx="2939">
                  <c:v>0.57799999999999996</c:v>
                </c:pt>
                <c:pt idx="2940">
                  <c:v>0.56599999999999995</c:v>
                </c:pt>
                <c:pt idx="2941">
                  <c:v>0.55000000000000004</c:v>
                </c:pt>
                <c:pt idx="2942">
                  <c:v>0.53600000000000003</c:v>
                </c:pt>
                <c:pt idx="2943">
                  <c:v>0.53100000000000003</c:v>
                </c:pt>
                <c:pt idx="2944">
                  <c:v>0.54300000000000004</c:v>
                </c:pt>
                <c:pt idx="2945">
                  <c:v>0.53500000000000003</c:v>
                </c:pt>
                <c:pt idx="2946">
                  <c:v>0.53400000000000003</c:v>
                </c:pt>
                <c:pt idx="2947">
                  <c:v>0.505</c:v>
                </c:pt>
                <c:pt idx="2948">
                  <c:v>0.496</c:v>
                </c:pt>
                <c:pt idx="2949">
                  <c:v>0.496</c:v>
                </c:pt>
                <c:pt idx="2950">
                  <c:v>0.49299999999999999</c:v>
                </c:pt>
                <c:pt idx="2951">
                  <c:v>0.498</c:v>
                </c:pt>
                <c:pt idx="2952">
                  <c:v>0.503</c:v>
                </c:pt>
                <c:pt idx="2953">
                  <c:v>0.51100000000000001</c:v>
                </c:pt>
                <c:pt idx="2954">
                  <c:v>0.51</c:v>
                </c:pt>
                <c:pt idx="2955">
                  <c:v>0.52900000000000003</c:v>
                </c:pt>
                <c:pt idx="2956">
                  <c:v>0.52</c:v>
                </c:pt>
                <c:pt idx="2957">
                  <c:v>0.504</c:v>
                </c:pt>
                <c:pt idx="2958">
                  <c:v>0.502</c:v>
                </c:pt>
                <c:pt idx="2959">
                  <c:v>0.503</c:v>
                </c:pt>
                <c:pt idx="2960">
                  <c:v>0.50600000000000001</c:v>
                </c:pt>
                <c:pt idx="2961">
                  <c:v>0.51500000000000001</c:v>
                </c:pt>
                <c:pt idx="2962">
                  <c:v>0.51400000000000001</c:v>
                </c:pt>
                <c:pt idx="2963">
                  <c:v>0.51700000000000002</c:v>
                </c:pt>
                <c:pt idx="2964">
                  <c:v>0.505</c:v>
                </c:pt>
                <c:pt idx="2965">
                  <c:v>0.52700000000000002</c:v>
                </c:pt>
                <c:pt idx="2966">
                  <c:v>0.52100000000000002</c:v>
                </c:pt>
                <c:pt idx="2967">
                  <c:v>0.52300000000000002</c:v>
                </c:pt>
                <c:pt idx="2968">
                  <c:v>0.53200000000000003</c:v>
                </c:pt>
                <c:pt idx="2969">
                  <c:v>0.53900000000000003</c:v>
                </c:pt>
                <c:pt idx="2970">
                  <c:v>0.53800000000000003</c:v>
                </c:pt>
                <c:pt idx="2971">
                  <c:v>0.53</c:v>
                </c:pt>
                <c:pt idx="2972">
                  <c:v>0.52400000000000002</c:v>
                </c:pt>
                <c:pt idx="2973">
                  <c:v>0.53500000000000003</c:v>
                </c:pt>
                <c:pt idx="2974">
                  <c:v>0.53600000000000003</c:v>
                </c:pt>
                <c:pt idx="2975">
                  <c:v>0.52600000000000002</c:v>
                </c:pt>
                <c:pt idx="2976">
                  <c:v>0.53700000000000003</c:v>
                </c:pt>
                <c:pt idx="2977">
                  <c:v>0.54</c:v>
                </c:pt>
                <c:pt idx="2978">
                  <c:v>0.54600000000000004</c:v>
                </c:pt>
                <c:pt idx="2979">
                  <c:v>0.53700000000000003</c:v>
                </c:pt>
                <c:pt idx="2980">
                  <c:v>0.54700000000000004</c:v>
                </c:pt>
                <c:pt idx="2981">
                  <c:v>0.54400000000000004</c:v>
                </c:pt>
                <c:pt idx="2982">
                  <c:v>0.54100000000000004</c:v>
                </c:pt>
                <c:pt idx="2983">
                  <c:v>0.53700000000000003</c:v>
                </c:pt>
                <c:pt idx="2984">
                  <c:v>0.54600000000000004</c:v>
                </c:pt>
                <c:pt idx="2985">
                  <c:v>0.55100000000000005</c:v>
                </c:pt>
                <c:pt idx="2986">
                  <c:v>0.55700000000000005</c:v>
                </c:pt>
                <c:pt idx="2987">
                  <c:v>0.56699999999999995</c:v>
                </c:pt>
                <c:pt idx="2988">
                  <c:v>0.56999999999999995</c:v>
                </c:pt>
                <c:pt idx="2989">
                  <c:v>0.56599999999999995</c:v>
                </c:pt>
                <c:pt idx="2990">
                  <c:v>0.56100000000000005</c:v>
                </c:pt>
                <c:pt idx="2991">
                  <c:v>0.55900000000000005</c:v>
                </c:pt>
                <c:pt idx="2992">
                  <c:v>0.56599999999999995</c:v>
                </c:pt>
                <c:pt idx="2993">
                  <c:v>0.56399999999999995</c:v>
                </c:pt>
                <c:pt idx="2994">
                  <c:v>0.57199999999999995</c:v>
                </c:pt>
                <c:pt idx="2995">
                  <c:v>0.57399999999999995</c:v>
                </c:pt>
                <c:pt idx="2996">
                  <c:v>0.58199999999999996</c:v>
                </c:pt>
                <c:pt idx="2997">
                  <c:v>0.58399999999999996</c:v>
                </c:pt>
                <c:pt idx="2998">
                  <c:v>0.58699999999999997</c:v>
                </c:pt>
                <c:pt idx="2999">
                  <c:v>0.59099999999999997</c:v>
                </c:pt>
                <c:pt idx="3000">
                  <c:v>0.60199999999999998</c:v>
                </c:pt>
                <c:pt idx="3001">
                  <c:v>0.59499999999999997</c:v>
                </c:pt>
                <c:pt idx="3002">
                  <c:v>0.60199999999999998</c:v>
                </c:pt>
                <c:pt idx="3003">
                  <c:v>0.60299999999999998</c:v>
                </c:pt>
                <c:pt idx="3004">
                  <c:v>0.60199999999999998</c:v>
                </c:pt>
                <c:pt idx="3005">
                  <c:v>0.60399999999999998</c:v>
                </c:pt>
                <c:pt idx="3006">
                  <c:v>0.60199999999999998</c:v>
                </c:pt>
                <c:pt idx="3007">
                  <c:v>0.60299999999999998</c:v>
                </c:pt>
                <c:pt idx="3008">
                  <c:v>0.6</c:v>
                </c:pt>
                <c:pt idx="3009">
                  <c:v>0.61799999999999999</c:v>
                </c:pt>
                <c:pt idx="3010">
                  <c:v>0.61599999999999999</c:v>
                </c:pt>
                <c:pt idx="3011">
                  <c:v>0.58899999999999997</c:v>
                </c:pt>
                <c:pt idx="3012">
                  <c:v>0.58699999999999997</c:v>
                </c:pt>
                <c:pt idx="3013">
                  <c:v>0.57799999999999996</c:v>
                </c:pt>
                <c:pt idx="3014">
                  <c:v>0.57599999999999996</c:v>
                </c:pt>
                <c:pt idx="3015">
                  <c:v>0.58399999999999996</c:v>
                </c:pt>
                <c:pt idx="3016">
                  <c:v>0.59299999999999997</c:v>
                </c:pt>
                <c:pt idx="3017">
                  <c:v>0.58899999999999997</c:v>
                </c:pt>
                <c:pt idx="3018">
                  <c:v>0.59199999999999997</c:v>
                </c:pt>
                <c:pt idx="3019">
                  <c:v>0.60099999999999998</c:v>
                </c:pt>
                <c:pt idx="3020">
                  <c:v>0.59799999999999998</c:v>
                </c:pt>
                <c:pt idx="3021">
                  <c:v>0.59199999999999997</c:v>
                </c:pt>
                <c:pt idx="3022">
                  <c:v>0.59</c:v>
                </c:pt>
                <c:pt idx="3023">
                  <c:v>0.58399999999999996</c:v>
                </c:pt>
                <c:pt idx="3024">
                  <c:v>0.59499999999999997</c:v>
                </c:pt>
                <c:pt idx="3025">
                  <c:v>0.60199999999999998</c:v>
                </c:pt>
                <c:pt idx="3026">
                  <c:v>0.61199999999999999</c:v>
                </c:pt>
                <c:pt idx="3027">
                  <c:v>0.61099999999999999</c:v>
                </c:pt>
                <c:pt idx="3028">
                  <c:v>0.60799999999999998</c:v>
                </c:pt>
                <c:pt idx="3029">
                  <c:v>0.61199999999999999</c:v>
                </c:pt>
                <c:pt idx="3030">
                  <c:v>0.60099999999999998</c:v>
                </c:pt>
                <c:pt idx="3031">
                  <c:v>0.61099999999999999</c:v>
                </c:pt>
                <c:pt idx="3032">
                  <c:v>0.622</c:v>
                </c:pt>
                <c:pt idx="3033">
                  <c:v>0.627</c:v>
                </c:pt>
                <c:pt idx="3034">
                  <c:v>0.61699999999999999</c:v>
                </c:pt>
                <c:pt idx="3035">
                  <c:v>0.623</c:v>
                </c:pt>
                <c:pt idx="3036">
                  <c:v>0.61699999999999999</c:v>
                </c:pt>
                <c:pt idx="3037">
                  <c:v>0.61599999999999999</c:v>
                </c:pt>
                <c:pt idx="3038">
                  <c:v>0.60499999999999998</c:v>
                </c:pt>
                <c:pt idx="3039">
                  <c:v>0.60799999999999998</c:v>
                </c:pt>
                <c:pt idx="3040">
                  <c:v>0.60099999999999998</c:v>
                </c:pt>
                <c:pt idx="3041">
                  <c:v>0.60499999999999998</c:v>
                </c:pt>
                <c:pt idx="3042">
                  <c:v>0.61</c:v>
                </c:pt>
                <c:pt idx="3043">
                  <c:v>0.60499999999999998</c:v>
                </c:pt>
                <c:pt idx="3044">
                  <c:v>0.60799999999999998</c:v>
                </c:pt>
                <c:pt idx="3045">
                  <c:v>0.60499999999999998</c:v>
                </c:pt>
                <c:pt idx="3046">
                  <c:v>0.60899999999999999</c:v>
                </c:pt>
                <c:pt idx="3047">
                  <c:v>0.61599999999999999</c:v>
                </c:pt>
                <c:pt idx="3048">
                  <c:v>0.62</c:v>
                </c:pt>
                <c:pt idx="3049">
                  <c:v>0.61799999999999999</c:v>
                </c:pt>
                <c:pt idx="3050">
                  <c:v>0.64800000000000002</c:v>
                </c:pt>
                <c:pt idx="3051">
                  <c:v>0.64500000000000002</c:v>
                </c:pt>
                <c:pt idx="3052">
                  <c:v>0.626</c:v>
                </c:pt>
                <c:pt idx="3053">
                  <c:v>0.62</c:v>
                </c:pt>
                <c:pt idx="3054">
                  <c:v>0.64200000000000002</c:v>
                </c:pt>
                <c:pt idx="3055">
                  <c:v>0.626</c:v>
                </c:pt>
                <c:pt idx="3056">
                  <c:v>0.63200000000000001</c:v>
                </c:pt>
                <c:pt idx="3057">
                  <c:v>0.63200000000000001</c:v>
                </c:pt>
                <c:pt idx="3058">
                  <c:v>0.61099999999999999</c:v>
                </c:pt>
                <c:pt idx="3059">
                  <c:v>0.61599999999999999</c:v>
                </c:pt>
                <c:pt idx="3060">
                  <c:v>0.60099999999999998</c:v>
                </c:pt>
                <c:pt idx="3061">
                  <c:v>0.61399999999999999</c:v>
                </c:pt>
                <c:pt idx="3062">
                  <c:v>0.622</c:v>
                </c:pt>
                <c:pt idx="3063">
                  <c:v>0.624</c:v>
                </c:pt>
                <c:pt idx="3064">
                  <c:v>0.627</c:v>
                </c:pt>
                <c:pt idx="3065">
                  <c:v>0.64400000000000002</c:v>
                </c:pt>
                <c:pt idx="3066">
                  <c:v>0.63</c:v>
                </c:pt>
                <c:pt idx="3067">
                  <c:v>0.63500000000000001</c:v>
                </c:pt>
                <c:pt idx="3068">
                  <c:v>0.63200000000000001</c:v>
                </c:pt>
                <c:pt idx="3069">
                  <c:v>0.628</c:v>
                </c:pt>
                <c:pt idx="3070">
                  <c:v>0.622</c:v>
                </c:pt>
                <c:pt idx="3071">
                  <c:v>0.60899999999999999</c:v>
                </c:pt>
                <c:pt idx="3072">
                  <c:v>0.58899999999999997</c:v>
                </c:pt>
                <c:pt idx="3073">
                  <c:v>0.57999999999999996</c:v>
                </c:pt>
                <c:pt idx="3074">
                  <c:v>0.58599999999999997</c:v>
                </c:pt>
                <c:pt idx="3075">
                  <c:v>0.58699999999999997</c:v>
                </c:pt>
                <c:pt idx="3076">
                  <c:v>0.59199999999999997</c:v>
                </c:pt>
                <c:pt idx="3077">
                  <c:v>0.59199999999999997</c:v>
                </c:pt>
                <c:pt idx="3078">
                  <c:v>0.59599999999999997</c:v>
                </c:pt>
                <c:pt idx="3079">
                  <c:v>0.60399999999999998</c:v>
                </c:pt>
                <c:pt idx="3080">
                  <c:v>0.58799999999999997</c:v>
                </c:pt>
                <c:pt idx="3081">
                  <c:v>0.60499999999999998</c:v>
                </c:pt>
                <c:pt idx="3082">
                  <c:v>0.60299999999999998</c:v>
                </c:pt>
                <c:pt idx="3083">
                  <c:v>0.60299999999999998</c:v>
                </c:pt>
                <c:pt idx="3084">
                  <c:v>0.59899999999999998</c:v>
                </c:pt>
                <c:pt idx="3085">
                  <c:v>0.60399999999999998</c:v>
                </c:pt>
                <c:pt idx="3086">
                  <c:v>0.61299999999999999</c:v>
                </c:pt>
                <c:pt idx="3087">
                  <c:v>0.60799999999999998</c:v>
                </c:pt>
                <c:pt idx="3088">
                  <c:v>0.62</c:v>
                </c:pt>
                <c:pt idx="3089">
                  <c:v>0.61699999999999999</c:v>
                </c:pt>
                <c:pt idx="3090">
                  <c:v>0.6</c:v>
                </c:pt>
                <c:pt idx="3091">
                  <c:v>0.61399999999999999</c:v>
                </c:pt>
                <c:pt idx="3092">
                  <c:v>0.61499999999999999</c:v>
                </c:pt>
                <c:pt idx="3093">
                  <c:v>0.622</c:v>
                </c:pt>
                <c:pt idx="3094">
                  <c:v>0.625</c:v>
                </c:pt>
                <c:pt idx="3095">
                  <c:v>0.63500000000000001</c:v>
                </c:pt>
                <c:pt idx="3096">
                  <c:v>0.63400000000000001</c:v>
                </c:pt>
                <c:pt idx="3097">
                  <c:v>0.64</c:v>
                </c:pt>
                <c:pt idx="3098">
                  <c:v>0.63200000000000001</c:v>
                </c:pt>
                <c:pt idx="3099">
                  <c:v>0.66100000000000003</c:v>
                </c:pt>
                <c:pt idx="3100">
                  <c:v>0.67600000000000005</c:v>
                </c:pt>
                <c:pt idx="3101">
                  <c:v>0.68899999999999995</c:v>
                </c:pt>
                <c:pt idx="3102">
                  <c:v>0.66900000000000004</c:v>
                </c:pt>
                <c:pt idx="3103">
                  <c:v>0.67400000000000004</c:v>
                </c:pt>
                <c:pt idx="3104">
                  <c:v>0.67800000000000005</c:v>
                </c:pt>
                <c:pt idx="3105">
                  <c:v>0.66600000000000004</c:v>
                </c:pt>
                <c:pt idx="3106">
                  <c:v>0.65700000000000003</c:v>
                </c:pt>
                <c:pt idx="3107">
                  <c:v>0.70199999999999996</c:v>
                </c:pt>
                <c:pt idx="3108">
                  <c:v>0.70099999999999996</c:v>
                </c:pt>
                <c:pt idx="3109">
                  <c:v>0.70799999999999996</c:v>
                </c:pt>
                <c:pt idx="3110">
                  <c:v>0.69699999999999995</c:v>
                </c:pt>
                <c:pt idx="3111">
                  <c:v>0.72699999999999998</c:v>
                </c:pt>
                <c:pt idx="3112">
                  <c:v>0.74099999999999999</c:v>
                </c:pt>
                <c:pt idx="3113">
                  <c:v>0.70599999999999996</c:v>
                </c:pt>
                <c:pt idx="3114">
                  <c:v>0.70799999999999996</c:v>
                </c:pt>
                <c:pt idx="3115">
                  <c:v>0.69599999999999995</c:v>
                </c:pt>
                <c:pt idx="3116">
                  <c:v>0.68200000000000005</c:v>
                </c:pt>
                <c:pt idx="3117">
                  <c:v>0.68100000000000005</c:v>
                </c:pt>
                <c:pt idx="3118">
                  <c:v>0.67400000000000004</c:v>
                </c:pt>
                <c:pt idx="3119">
                  <c:v>0.66600000000000004</c:v>
                </c:pt>
                <c:pt idx="3120">
                  <c:v>0.66800000000000004</c:v>
                </c:pt>
                <c:pt idx="3121">
                  <c:v>0.69</c:v>
                </c:pt>
                <c:pt idx="3122">
                  <c:v>0.69599999999999995</c:v>
                </c:pt>
                <c:pt idx="3123">
                  <c:v>0.66400000000000003</c:v>
                </c:pt>
                <c:pt idx="3124">
                  <c:v>0.65</c:v>
                </c:pt>
                <c:pt idx="3125">
                  <c:v>0.66300000000000003</c:v>
                </c:pt>
                <c:pt idx="3126">
                  <c:v>0.66</c:v>
                </c:pt>
                <c:pt idx="3127">
                  <c:v>0.66900000000000004</c:v>
                </c:pt>
                <c:pt idx="3128">
                  <c:v>0.63400000000000001</c:v>
                </c:pt>
                <c:pt idx="3129">
                  <c:v>0.63300000000000001</c:v>
                </c:pt>
                <c:pt idx="3130">
                  <c:v>0.63400000000000001</c:v>
                </c:pt>
                <c:pt idx="3131">
                  <c:v>0.61699999999999999</c:v>
                </c:pt>
                <c:pt idx="3132">
                  <c:v>0.60499999999999998</c:v>
                </c:pt>
                <c:pt idx="3133">
                  <c:v>0.60599999999999998</c:v>
                </c:pt>
                <c:pt idx="3134">
                  <c:v>0.60699999999999998</c:v>
                </c:pt>
                <c:pt idx="3135">
                  <c:v>0.61899999999999999</c:v>
                </c:pt>
                <c:pt idx="3136">
                  <c:v>0.64400000000000002</c:v>
                </c:pt>
                <c:pt idx="3137">
                  <c:v>0.628</c:v>
                </c:pt>
                <c:pt idx="3138">
                  <c:v>0.63100000000000001</c:v>
                </c:pt>
                <c:pt idx="3139">
                  <c:v>0.61499999999999999</c:v>
                </c:pt>
                <c:pt idx="3140">
                  <c:v>0.621</c:v>
                </c:pt>
                <c:pt idx="3141">
                  <c:v>0.63300000000000001</c:v>
                </c:pt>
                <c:pt idx="3142">
                  <c:v>0.63400000000000001</c:v>
                </c:pt>
                <c:pt idx="3143">
                  <c:v>0.60199999999999998</c:v>
                </c:pt>
                <c:pt idx="3144">
                  <c:v>0.60099999999999998</c:v>
                </c:pt>
                <c:pt idx="3145">
                  <c:v>0.60399999999999998</c:v>
                </c:pt>
                <c:pt idx="3146">
                  <c:v>0.59699999999999998</c:v>
                </c:pt>
                <c:pt idx="3147">
                  <c:v>0.59399999999999997</c:v>
                </c:pt>
                <c:pt idx="3148">
                  <c:v>0.59499999999999997</c:v>
                </c:pt>
                <c:pt idx="3149">
                  <c:v>0.61199999999999999</c:v>
                </c:pt>
                <c:pt idx="3150">
                  <c:v>0.60099999999999998</c:v>
                </c:pt>
                <c:pt idx="3151">
                  <c:v>0.59899999999999998</c:v>
                </c:pt>
                <c:pt idx="3152">
                  <c:v>0.59499999999999997</c:v>
                </c:pt>
                <c:pt idx="3153">
                  <c:v>0.58799999999999997</c:v>
                </c:pt>
                <c:pt idx="3154">
                  <c:v>0.61399999999999999</c:v>
                </c:pt>
                <c:pt idx="3155">
                  <c:v>0.62</c:v>
                </c:pt>
                <c:pt idx="3156">
                  <c:v>0.61699999999999999</c:v>
                </c:pt>
                <c:pt idx="3157">
                  <c:v>0.61499999999999999</c:v>
                </c:pt>
                <c:pt idx="3158">
                  <c:v>0.60799999999999998</c:v>
                </c:pt>
                <c:pt idx="3159">
                  <c:v>0.621</c:v>
                </c:pt>
                <c:pt idx="3160">
                  <c:v>0.625</c:v>
                </c:pt>
                <c:pt idx="3161">
                  <c:v>0.62</c:v>
                </c:pt>
                <c:pt idx="3162">
                  <c:v>0.629</c:v>
                </c:pt>
                <c:pt idx="3163">
                  <c:v>0.64300000000000002</c:v>
                </c:pt>
                <c:pt idx="3164">
                  <c:v>0.67100000000000004</c:v>
                </c:pt>
                <c:pt idx="3165">
                  <c:v>0.65700000000000003</c:v>
                </c:pt>
                <c:pt idx="3166">
                  <c:v>0.65600000000000003</c:v>
                </c:pt>
                <c:pt idx="3167">
                  <c:v>0.65500000000000003</c:v>
                </c:pt>
                <c:pt idx="3168">
                  <c:v>0.65600000000000003</c:v>
                </c:pt>
                <c:pt idx="3169">
                  <c:v>0.64600000000000002</c:v>
                </c:pt>
                <c:pt idx="3170">
                  <c:v>0.65200000000000002</c:v>
                </c:pt>
                <c:pt idx="3171">
                  <c:v>0.64100000000000001</c:v>
                </c:pt>
                <c:pt idx="3172">
                  <c:v>0.64400000000000002</c:v>
                </c:pt>
                <c:pt idx="3173">
                  <c:v>0.66700000000000004</c:v>
                </c:pt>
                <c:pt idx="3174">
                  <c:v>0.68600000000000005</c:v>
                </c:pt>
                <c:pt idx="3175">
                  <c:v>0.68200000000000005</c:v>
                </c:pt>
                <c:pt idx="3176">
                  <c:v>0.69699999999999995</c:v>
                </c:pt>
                <c:pt idx="3177">
                  <c:v>0.67300000000000004</c:v>
                </c:pt>
                <c:pt idx="3178">
                  <c:v>0.67300000000000004</c:v>
                </c:pt>
                <c:pt idx="3179">
                  <c:v>0.69499999999999995</c:v>
                </c:pt>
                <c:pt idx="3180">
                  <c:v>0.67800000000000005</c:v>
                </c:pt>
                <c:pt idx="3181">
                  <c:v>0.70599999999999996</c:v>
                </c:pt>
                <c:pt idx="3182">
                  <c:v>0.72</c:v>
                </c:pt>
                <c:pt idx="3183">
                  <c:v>0.72799999999999998</c:v>
                </c:pt>
                <c:pt idx="3184">
                  <c:v>0.73199999999999998</c:v>
                </c:pt>
                <c:pt idx="3185">
                  <c:v>0.73399999999999999</c:v>
                </c:pt>
                <c:pt idx="3186">
                  <c:v>0.747</c:v>
                </c:pt>
                <c:pt idx="3187">
                  <c:v>0.752</c:v>
                </c:pt>
                <c:pt idx="3188">
                  <c:v>0.78400000000000003</c:v>
                </c:pt>
                <c:pt idx="3189">
                  <c:v>0.78</c:v>
                </c:pt>
                <c:pt idx="3190">
                  <c:v>0.77500000000000002</c:v>
                </c:pt>
                <c:pt idx="3191">
                  <c:v>0.752</c:v>
                </c:pt>
                <c:pt idx="3192">
                  <c:v>0.746</c:v>
                </c:pt>
                <c:pt idx="3193">
                  <c:v>0.72</c:v>
                </c:pt>
                <c:pt idx="3194">
                  <c:v>0.71399999999999997</c:v>
                </c:pt>
                <c:pt idx="3195">
                  <c:v>0.72499999999999998</c:v>
                </c:pt>
                <c:pt idx="3196">
                  <c:v>0.745</c:v>
                </c:pt>
                <c:pt idx="3197">
                  <c:v>0.76600000000000001</c:v>
                </c:pt>
                <c:pt idx="3198">
                  <c:v>0.77400000000000002</c:v>
                </c:pt>
                <c:pt idx="3199">
                  <c:v>0.753</c:v>
                </c:pt>
                <c:pt idx="3200">
                  <c:v>0.73299999999999998</c:v>
                </c:pt>
                <c:pt idx="3201">
                  <c:v>0.74399999999999999</c:v>
                </c:pt>
                <c:pt idx="3202">
                  <c:v>0.76900000000000002</c:v>
                </c:pt>
                <c:pt idx="3203">
                  <c:v>0.75700000000000001</c:v>
                </c:pt>
                <c:pt idx="3204">
                  <c:v>0.746</c:v>
                </c:pt>
                <c:pt idx="3205">
                  <c:v>0.752</c:v>
                </c:pt>
                <c:pt idx="3206">
                  <c:v>0.74199999999999999</c:v>
                </c:pt>
                <c:pt idx="3207">
                  <c:v>0.752</c:v>
                </c:pt>
                <c:pt idx="3208">
                  <c:v>0.75700000000000001</c:v>
                </c:pt>
                <c:pt idx="3209">
                  <c:v>0.755</c:v>
                </c:pt>
                <c:pt idx="3210">
                  <c:v>0.75700000000000001</c:v>
                </c:pt>
                <c:pt idx="3211">
                  <c:v>0.78800000000000003</c:v>
                </c:pt>
                <c:pt idx="3212">
                  <c:v>0.77800000000000002</c:v>
                </c:pt>
                <c:pt idx="3213">
                  <c:v>0.82199999999999995</c:v>
                </c:pt>
                <c:pt idx="3214">
                  <c:v>0.79900000000000004</c:v>
                </c:pt>
                <c:pt idx="3215">
                  <c:v>0.80200000000000005</c:v>
                </c:pt>
                <c:pt idx="3216">
                  <c:v>0.79600000000000004</c:v>
                </c:pt>
                <c:pt idx="3217">
                  <c:v>0.79600000000000004</c:v>
                </c:pt>
                <c:pt idx="3218">
                  <c:v>0.78700000000000003</c:v>
                </c:pt>
                <c:pt idx="3219">
                  <c:v>0.80700000000000005</c:v>
                </c:pt>
                <c:pt idx="3220">
                  <c:v>0.77600000000000002</c:v>
                </c:pt>
                <c:pt idx="3221">
                  <c:v>0.77900000000000003</c:v>
                </c:pt>
                <c:pt idx="3222">
                  <c:v>0.78800000000000003</c:v>
                </c:pt>
                <c:pt idx="3223">
                  <c:v>0.81399999999999995</c:v>
                </c:pt>
                <c:pt idx="3224">
                  <c:v>0.80900000000000005</c:v>
                </c:pt>
                <c:pt idx="3225">
                  <c:v>0.82</c:v>
                </c:pt>
                <c:pt idx="3226">
                  <c:v>0.82699999999999996</c:v>
                </c:pt>
                <c:pt idx="3227">
                  <c:v>0.82199999999999995</c:v>
                </c:pt>
                <c:pt idx="3228">
                  <c:v>0.83199999999999996</c:v>
                </c:pt>
                <c:pt idx="3229">
                  <c:v>0.85899999999999999</c:v>
                </c:pt>
                <c:pt idx="3230">
                  <c:v>0.87</c:v>
                </c:pt>
                <c:pt idx="3231">
                  <c:v>0.88200000000000001</c:v>
                </c:pt>
                <c:pt idx="3232">
                  <c:v>0.85899999999999999</c:v>
                </c:pt>
                <c:pt idx="3233">
                  <c:v>0.85599999999999998</c:v>
                </c:pt>
                <c:pt idx="3234">
                  <c:v>0.874</c:v>
                </c:pt>
                <c:pt idx="3235">
                  <c:v>0.89400000000000002</c:v>
                </c:pt>
                <c:pt idx="3236">
                  <c:v>0.89400000000000002</c:v>
                </c:pt>
                <c:pt idx="3237">
                  <c:v>0.85299999999999998</c:v>
                </c:pt>
                <c:pt idx="3238">
                  <c:v>0.83799999999999997</c:v>
                </c:pt>
                <c:pt idx="3239">
                  <c:v>0.86499999999999999</c:v>
                </c:pt>
                <c:pt idx="3240">
                  <c:v>0.85299999999999998</c:v>
                </c:pt>
                <c:pt idx="3241">
                  <c:v>0.879</c:v>
                </c:pt>
                <c:pt idx="3242">
                  <c:v>0.876</c:v>
                </c:pt>
                <c:pt idx="3243">
                  <c:v>0.85599999999999998</c:v>
                </c:pt>
                <c:pt idx="3244">
                  <c:v>0.81599999999999995</c:v>
                </c:pt>
                <c:pt idx="3245">
                  <c:v>0.83599999999999997</c:v>
                </c:pt>
                <c:pt idx="3246">
                  <c:v>0.83799999999999997</c:v>
                </c:pt>
                <c:pt idx="3247">
                  <c:v>0.82399999999999995</c:v>
                </c:pt>
                <c:pt idx="3248">
                  <c:v>0.86</c:v>
                </c:pt>
                <c:pt idx="3249">
                  <c:v>0.88400000000000001</c:v>
                </c:pt>
                <c:pt idx="3250">
                  <c:v>0.88900000000000001</c:v>
                </c:pt>
                <c:pt idx="3251">
                  <c:v>0.84199999999999997</c:v>
                </c:pt>
                <c:pt idx="3252">
                  <c:v>0.85599999999999998</c:v>
                </c:pt>
                <c:pt idx="3253">
                  <c:v>0.83299999999999996</c:v>
                </c:pt>
                <c:pt idx="3254">
                  <c:v>0.84699999999999998</c:v>
                </c:pt>
                <c:pt idx="3255">
                  <c:v>0.88</c:v>
                </c:pt>
                <c:pt idx="3256">
                  <c:v>0.81699999999999995</c:v>
                </c:pt>
                <c:pt idx="3257">
                  <c:v>0.85699999999999998</c:v>
                </c:pt>
                <c:pt idx="3258">
                  <c:v>0.90400000000000003</c:v>
                </c:pt>
                <c:pt idx="3259">
                  <c:v>0.93300000000000005</c:v>
                </c:pt>
                <c:pt idx="3260">
                  <c:v>0.90600000000000003</c:v>
                </c:pt>
                <c:pt idx="3261">
                  <c:v>0.83</c:v>
                </c:pt>
                <c:pt idx="3262">
                  <c:v>0.83399999999999996</c:v>
                </c:pt>
                <c:pt idx="3263">
                  <c:v>0.86299999999999999</c:v>
                </c:pt>
                <c:pt idx="3264">
                  <c:v>0.89100000000000001</c:v>
                </c:pt>
                <c:pt idx="3265">
                  <c:v>0.879</c:v>
                </c:pt>
                <c:pt idx="3266">
                  <c:v>0.84899999999999998</c:v>
                </c:pt>
                <c:pt idx="3267">
                  <c:v>0.79700000000000004</c:v>
                </c:pt>
                <c:pt idx="3268">
                  <c:v>0.82</c:v>
                </c:pt>
                <c:pt idx="3269">
                  <c:v>0.85499999999999998</c:v>
                </c:pt>
                <c:pt idx="3270">
                  <c:v>0.86199999999999999</c:v>
                </c:pt>
                <c:pt idx="3271">
                  <c:v>0.754</c:v>
                </c:pt>
                <c:pt idx="3272">
                  <c:v>0.69599999999999995</c:v>
                </c:pt>
                <c:pt idx="3273">
                  <c:v>0.6</c:v>
                </c:pt>
                <c:pt idx="3274">
                  <c:v>0.59699999999999998</c:v>
                </c:pt>
                <c:pt idx="3275">
                  <c:v>0.59399999999999997</c:v>
                </c:pt>
                <c:pt idx="3276">
                  <c:v>0.56499999999999995</c:v>
                </c:pt>
                <c:pt idx="3277">
                  <c:v>0.59099999999999997</c:v>
                </c:pt>
                <c:pt idx="3278">
                  <c:v>0.60899999999999999</c:v>
                </c:pt>
                <c:pt idx="3279">
                  <c:v>0.59099999999999997</c:v>
                </c:pt>
                <c:pt idx="3280">
                  <c:v>0.58299999999999996</c:v>
                </c:pt>
                <c:pt idx="3281">
                  <c:v>0.59099999999999997</c:v>
                </c:pt>
                <c:pt idx="3282">
                  <c:v>0.58599999999999997</c:v>
                </c:pt>
                <c:pt idx="3283">
                  <c:v>0.61</c:v>
                </c:pt>
                <c:pt idx="3284">
                  <c:v>0.58099999999999996</c:v>
                </c:pt>
                <c:pt idx="3285">
                  <c:v>0.58699999999999997</c:v>
                </c:pt>
                <c:pt idx="3286">
                  <c:v>0.60199999999999998</c:v>
                </c:pt>
                <c:pt idx="3287">
                  <c:v>0.58699999999999997</c:v>
                </c:pt>
                <c:pt idx="3288">
                  <c:v>0.64900000000000002</c:v>
                </c:pt>
                <c:pt idx="3289">
                  <c:v>0.61399999999999999</c:v>
                </c:pt>
                <c:pt idx="3290">
                  <c:v>0.54700000000000004</c:v>
                </c:pt>
                <c:pt idx="3291">
                  <c:v>0.58399999999999996</c:v>
                </c:pt>
                <c:pt idx="3292">
                  <c:v>0.52800000000000002</c:v>
                </c:pt>
                <c:pt idx="3293">
                  <c:v>0.52</c:v>
                </c:pt>
                <c:pt idx="3294">
                  <c:v>0.53400000000000003</c:v>
                </c:pt>
                <c:pt idx="3295">
                  <c:v>0.44600000000000001</c:v>
                </c:pt>
                <c:pt idx="3296">
                  <c:v>0.56000000000000005</c:v>
                </c:pt>
                <c:pt idx="3297">
                  <c:v>0.56399999999999995</c:v>
                </c:pt>
                <c:pt idx="3298">
                  <c:v>0.57099999999999995</c:v>
                </c:pt>
                <c:pt idx="3299">
                  <c:v>0.55100000000000005</c:v>
                </c:pt>
                <c:pt idx="3300">
                  <c:v>0.51300000000000001</c:v>
                </c:pt>
                <c:pt idx="3301">
                  <c:v>0.52200000000000002</c:v>
                </c:pt>
                <c:pt idx="3302">
                  <c:v>0.54300000000000004</c:v>
                </c:pt>
                <c:pt idx="3303">
                  <c:v>0.56299999999999994</c:v>
                </c:pt>
                <c:pt idx="3304">
                  <c:v>0.56599999999999995</c:v>
                </c:pt>
                <c:pt idx="3305">
                  <c:v>0.58199999999999996</c:v>
                </c:pt>
                <c:pt idx="3306">
                  <c:v>0.6</c:v>
                </c:pt>
                <c:pt idx="3307">
                  <c:v>0.59599999999999997</c:v>
                </c:pt>
                <c:pt idx="3308">
                  <c:v>0.625</c:v>
                </c:pt>
                <c:pt idx="3309">
                  <c:v>0.628</c:v>
                </c:pt>
                <c:pt idx="3310">
                  <c:v>0.63300000000000001</c:v>
                </c:pt>
                <c:pt idx="3311">
                  <c:v>0.64200000000000002</c:v>
                </c:pt>
                <c:pt idx="3312">
                  <c:v>0.66</c:v>
                </c:pt>
                <c:pt idx="3313">
                  <c:v>0.64800000000000002</c:v>
                </c:pt>
                <c:pt idx="3314">
                  <c:v>0.67800000000000005</c:v>
                </c:pt>
                <c:pt idx="3315">
                  <c:v>0.64800000000000002</c:v>
                </c:pt>
                <c:pt idx="3316">
                  <c:v>0.63200000000000001</c:v>
                </c:pt>
                <c:pt idx="3317">
                  <c:v>0.61599999999999999</c:v>
                </c:pt>
                <c:pt idx="3318">
                  <c:v>0.66</c:v>
                </c:pt>
                <c:pt idx="3319">
                  <c:v>0.66300000000000003</c:v>
                </c:pt>
                <c:pt idx="3320">
                  <c:v>0.67</c:v>
                </c:pt>
                <c:pt idx="3321">
                  <c:v>0.69</c:v>
                </c:pt>
                <c:pt idx="3322">
                  <c:v>0.70799999999999996</c:v>
                </c:pt>
                <c:pt idx="3323">
                  <c:v>0.73</c:v>
                </c:pt>
                <c:pt idx="3324">
                  <c:v>0.74199999999999999</c:v>
                </c:pt>
                <c:pt idx="3325">
                  <c:v>0.745</c:v>
                </c:pt>
                <c:pt idx="3326">
                  <c:v>0.74199999999999999</c:v>
                </c:pt>
                <c:pt idx="3327">
                  <c:v>0.747</c:v>
                </c:pt>
                <c:pt idx="3328">
                  <c:v>0.753</c:v>
                </c:pt>
                <c:pt idx="3329">
                  <c:v>0.76800000000000002</c:v>
                </c:pt>
                <c:pt idx="3330">
                  <c:v>0.745</c:v>
                </c:pt>
                <c:pt idx="3331">
                  <c:v>0.753</c:v>
                </c:pt>
                <c:pt idx="3332">
                  <c:v>0.76500000000000001</c:v>
                </c:pt>
                <c:pt idx="3333">
                  <c:v>0.76700000000000002</c:v>
                </c:pt>
                <c:pt idx="3334">
                  <c:v>0.77800000000000002</c:v>
                </c:pt>
                <c:pt idx="3335">
                  <c:v>0.79300000000000004</c:v>
                </c:pt>
                <c:pt idx="3336">
                  <c:v>0.80700000000000005</c:v>
                </c:pt>
                <c:pt idx="3337">
                  <c:v>0.77100000000000002</c:v>
                </c:pt>
                <c:pt idx="3338">
                  <c:v>0.754</c:v>
                </c:pt>
                <c:pt idx="3339">
                  <c:v>0.77400000000000002</c:v>
                </c:pt>
                <c:pt idx="3340">
                  <c:v>0.76500000000000001</c:v>
                </c:pt>
                <c:pt idx="3341">
                  <c:v>0.75</c:v>
                </c:pt>
                <c:pt idx="3342">
                  <c:v>0.72</c:v>
                </c:pt>
                <c:pt idx="3343">
                  <c:v>0.72599999999999998</c:v>
                </c:pt>
                <c:pt idx="3344">
                  <c:v>0.73499999999999999</c:v>
                </c:pt>
                <c:pt idx="3345">
                  <c:v>0.73</c:v>
                </c:pt>
                <c:pt idx="3346">
                  <c:v>0.73799999999999999</c:v>
                </c:pt>
                <c:pt idx="3347">
                  <c:v>0.754</c:v>
                </c:pt>
                <c:pt idx="3348">
                  <c:v>0.74399999999999999</c:v>
                </c:pt>
                <c:pt idx="3349">
                  <c:v>0.75600000000000001</c:v>
                </c:pt>
                <c:pt idx="3350">
                  <c:v>0.78100000000000003</c:v>
                </c:pt>
                <c:pt idx="3351">
                  <c:v>0.82</c:v>
                </c:pt>
                <c:pt idx="3352">
                  <c:v>0.82699999999999996</c:v>
                </c:pt>
                <c:pt idx="3353">
                  <c:v>0.83099999999999996</c:v>
                </c:pt>
                <c:pt idx="3354">
                  <c:v>0.83599999999999997</c:v>
                </c:pt>
                <c:pt idx="3355">
                  <c:v>0.83</c:v>
                </c:pt>
                <c:pt idx="3356">
                  <c:v>0.82599999999999996</c:v>
                </c:pt>
                <c:pt idx="3357">
                  <c:v>0.79100000000000004</c:v>
                </c:pt>
                <c:pt idx="3358">
                  <c:v>0.79800000000000004</c:v>
                </c:pt>
                <c:pt idx="3359">
                  <c:v>0.79400000000000004</c:v>
                </c:pt>
                <c:pt idx="3360">
                  <c:v>0.77400000000000002</c:v>
                </c:pt>
                <c:pt idx="3361">
                  <c:v>0.76600000000000001</c:v>
                </c:pt>
                <c:pt idx="3362">
                  <c:v>0.77200000000000002</c:v>
                </c:pt>
                <c:pt idx="3363">
                  <c:v>0.77200000000000002</c:v>
                </c:pt>
                <c:pt idx="3364">
                  <c:v>0.75700000000000001</c:v>
                </c:pt>
                <c:pt idx="3365">
                  <c:v>0.73899999999999999</c:v>
                </c:pt>
                <c:pt idx="3366">
                  <c:v>0.73699999999999999</c:v>
                </c:pt>
                <c:pt idx="3367">
                  <c:v>0.73</c:v>
                </c:pt>
                <c:pt idx="3368">
                  <c:v>0.70199999999999996</c:v>
                </c:pt>
                <c:pt idx="3369">
                  <c:v>0.70599999999999996</c:v>
                </c:pt>
                <c:pt idx="3370">
                  <c:v>0.69899999999999995</c:v>
                </c:pt>
                <c:pt idx="3371">
                  <c:v>0.70499999999999996</c:v>
                </c:pt>
                <c:pt idx="3372">
                  <c:v>0.69499999999999995</c:v>
                </c:pt>
                <c:pt idx="3373">
                  <c:v>0.69599999999999995</c:v>
                </c:pt>
                <c:pt idx="3374">
                  <c:v>0.70699999999999996</c:v>
                </c:pt>
                <c:pt idx="3375">
                  <c:v>0.71</c:v>
                </c:pt>
                <c:pt idx="3376">
                  <c:v>0.71599999999999997</c:v>
                </c:pt>
                <c:pt idx="3377">
                  <c:v>0.71599999999999997</c:v>
                </c:pt>
                <c:pt idx="3378">
                  <c:v>0.72099999999999997</c:v>
                </c:pt>
                <c:pt idx="3379">
                  <c:v>0.73099999999999998</c:v>
                </c:pt>
                <c:pt idx="3380">
                  <c:v>0.73099999999999998</c:v>
                </c:pt>
                <c:pt idx="3381">
                  <c:v>0.74099999999999999</c:v>
                </c:pt>
                <c:pt idx="3382">
                  <c:v>0.74</c:v>
                </c:pt>
                <c:pt idx="3383">
                  <c:v>0.73599999999999999</c:v>
                </c:pt>
                <c:pt idx="3384">
                  <c:v>0.73599999999999999</c:v>
                </c:pt>
                <c:pt idx="3385">
                  <c:v>0.73</c:v>
                </c:pt>
                <c:pt idx="3386">
                  <c:v>0.73899999999999999</c:v>
                </c:pt>
                <c:pt idx="3387">
                  <c:v>0.748</c:v>
                </c:pt>
                <c:pt idx="3388">
                  <c:v>0.74</c:v>
                </c:pt>
                <c:pt idx="3389">
                  <c:v>0.73499999999999999</c:v>
                </c:pt>
                <c:pt idx="3390">
                  <c:v>0.73799999999999999</c:v>
                </c:pt>
                <c:pt idx="3391">
                  <c:v>0.75</c:v>
                </c:pt>
                <c:pt idx="3392">
                  <c:v>0.76400000000000001</c:v>
                </c:pt>
                <c:pt idx="3393">
                  <c:v>0.76400000000000001</c:v>
                </c:pt>
                <c:pt idx="3394">
                  <c:v>0.77400000000000002</c:v>
                </c:pt>
                <c:pt idx="3395">
                  <c:v>0.78400000000000003</c:v>
                </c:pt>
                <c:pt idx="3396">
                  <c:v>0.78300000000000003</c:v>
                </c:pt>
                <c:pt idx="3397">
                  <c:v>0.77500000000000002</c:v>
                </c:pt>
                <c:pt idx="3398">
                  <c:v>0.76100000000000001</c:v>
                </c:pt>
                <c:pt idx="3399">
                  <c:v>0.77500000000000002</c:v>
                </c:pt>
                <c:pt idx="3400">
                  <c:v>0.76700000000000002</c:v>
                </c:pt>
                <c:pt idx="3401">
                  <c:v>0.78100000000000003</c:v>
                </c:pt>
                <c:pt idx="3402">
                  <c:v>0.77700000000000002</c:v>
                </c:pt>
                <c:pt idx="3403">
                  <c:v>0.78500000000000003</c:v>
                </c:pt>
                <c:pt idx="3404">
                  <c:v>0.78100000000000003</c:v>
                </c:pt>
                <c:pt idx="3405">
                  <c:v>0.78500000000000003</c:v>
                </c:pt>
                <c:pt idx="3406">
                  <c:v>0.79400000000000004</c:v>
                </c:pt>
                <c:pt idx="3407">
                  <c:v>0.77100000000000002</c:v>
                </c:pt>
                <c:pt idx="3408">
                  <c:v>0.76300000000000001</c:v>
                </c:pt>
                <c:pt idx="3409">
                  <c:v>0.75800000000000001</c:v>
                </c:pt>
                <c:pt idx="3410">
                  <c:v>0.76600000000000001</c:v>
                </c:pt>
                <c:pt idx="3411">
                  <c:v>0.75700000000000001</c:v>
                </c:pt>
                <c:pt idx="3412">
                  <c:v>0.77200000000000002</c:v>
                </c:pt>
                <c:pt idx="3413">
                  <c:v>0.77300000000000002</c:v>
                </c:pt>
                <c:pt idx="3414">
                  <c:v>0.77600000000000002</c:v>
                </c:pt>
                <c:pt idx="3415">
                  <c:v>0.77300000000000002</c:v>
                </c:pt>
                <c:pt idx="3416">
                  <c:v>0.76700000000000002</c:v>
                </c:pt>
                <c:pt idx="3417">
                  <c:v>0.76300000000000001</c:v>
                </c:pt>
                <c:pt idx="3418">
                  <c:v>0.76500000000000001</c:v>
                </c:pt>
                <c:pt idx="3419">
                  <c:v>0.77800000000000002</c:v>
                </c:pt>
                <c:pt idx="3420">
                  <c:v>0.77900000000000003</c:v>
                </c:pt>
                <c:pt idx="3421">
                  <c:v>0.78400000000000003</c:v>
                </c:pt>
                <c:pt idx="3422">
                  <c:v>0.79500000000000004</c:v>
                </c:pt>
                <c:pt idx="3423">
                  <c:v>0.79100000000000004</c:v>
                </c:pt>
                <c:pt idx="3424">
                  <c:v>0.80200000000000005</c:v>
                </c:pt>
                <c:pt idx="3425">
                  <c:v>0.8</c:v>
                </c:pt>
                <c:pt idx="3426">
                  <c:v>0.81899999999999995</c:v>
                </c:pt>
                <c:pt idx="3427">
                  <c:v>0.81499999999999995</c:v>
                </c:pt>
                <c:pt idx="3428">
                  <c:v>0.80400000000000005</c:v>
                </c:pt>
                <c:pt idx="3429">
                  <c:v>0.82699999999999996</c:v>
                </c:pt>
                <c:pt idx="3430">
                  <c:v>0.81299999999999994</c:v>
                </c:pt>
                <c:pt idx="3431">
                  <c:v>0.8</c:v>
                </c:pt>
                <c:pt idx="3432">
                  <c:v>0.80100000000000005</c:v>
                </c:pt>
                <c:pt idx="3433">
                  <c:v>0.82199999999999995</c:v>
                </c:pt>
                <c:pt idx="3434">
                  <c:v>0.81</c:v>
                </c:pt>
                <c:pt idx="3435">
                  <c:v>0.77700000000000002</c:v>
                </c:pt>
                <c:pt idx="3436">
                  <c:v>0.79100000000000004</c:v>
                </c:pt>
                <c:pt idx="3437">
                  <c:v>0.78400000000000003</c:v>
                </c:pt>
                <c:pt idx="3438">
                  <c:v>0.79700000000000004</c:v>
                </c:pt>
                <c:pt idx="3439">
                  <c:v>0.80700000000000005</c:v>
                </c:pt>
                <c:pt idx="3440">
                  <c:v>0.8</c:v>
                </c:pt>
                <c:pt idx="3441">
                  <c:v>0.81200000000000006</c:v>
                </c:pt>
                <c:pt idx="3442">
                  <c:v>0.81</c:v>
                </c:pt>
                <c:pt idx="3443">
                  <c:v>0.80900000000000005</c:v>
                </c:pt>
                <c:pt idx="3444">
                  <c:v>0.82899999999999996</c:v>
                </c:pt>
                <c:pt idx="3445">
                  <c:v>0.82599999999999996</c:v>
                </c:pt>
                <c:pt idx="3446">
                  <c:v>0.82699999999999996</c:v>
                </c:pt>
                <c:pt idx="3447">
                  <c:v>0.84399999999999997</c:v>
                </c:pt>
                <c:pt idx="3448">
                  <c:v>0.83699999999999997</c:v>
                </c:pt>
                <c:pt idx="3449">
                  <c:v>0.86299999999999999</c:v>
                </c:pt>
                <c:pt idx="3450">
                  <c:v>0.82</c:v>
                </c:pt>
                <c:pt idx="3451">
                  <c:v>0.79600000000000004</c:v>
                </c:pt>
                <c:pt idx="3452">
                  <c:v>0.79300000000000004</c:v>
                </c:pt>
                <c:pt idx="3453">
                  <c:v>0.80200000000000005</c:v>
                </c:pt>
                <c:pt idx="3454">
                  <c:v>0.80500000000000005</c:v>
                </c:pt>
                <c:pt idx="3455">
                  <c:v>0.80300000000000005</c:v>
                </c:pt>
                <c:pt idx="3456">
                  <c:v>0.77400000000000002</c:v>
                </c:pt>
                <c:pt idx="3457">
                  <c:v>0.74199999999999999</c:v>
                </c:pt>
                <c:pt idx="3458">
                  <c:v>0.74299999999999999</c:v>
                </c:pt>
                <c:pt idx="3459">
                  <c:v>0.77700000000000002</c:v>
                </c:pt>
                <c:pt idx="3460">
                  <c:v>0.78</c:v>
                </c:pt>
                <c:pt idx="3461">
                  <c:v>0.79400000000000004</c:v>
                </c:pt>
                <c:pt idx="3462">
                  <c:v>0.77900000000000003</c:v>
                </c:pt>
                <c:pt idx="3463">
                  <c:v>0.747</c:v>
                </c:pt>
                <c:pt idx="3464">
                  <c:v>0.73799999999999999</c:v>
                </c:pt>
                <c:pt idx="3465">
                  <c:v>0.72699999999999998</c:v>
                </c:pt>
                <c:pt idx="3466">
                  <c:v>0.73599999999999999</c:v>
                </c:pt>
                <c:pt idx="3467">
                  <c:v>0.72799999999999998</c:v>
                </c:pt>
                <c:pt idx="3468">
                  <c:v>0.74399999999999999</c:v>
                </c:pt>
                <c:pt idx="3469">
                  <c:v>0.74199999999999999</c:v>
                </c:pt>
                <c:pt idx="3470">
                  <c:v>0.75900000000000001</c:v>
                </c:pt>
                <c:pt idx="3471">
                  <c:v>0.77300000000000002</c:v>
                </c:pt>
                <c:pt idx="3472">
                  <c:v>0.77800000000000002</c:v>
                </c:pt>
                <c:pt idx="3473">
                  <c:v>0.77400000000000002</c:v>
                </c:pt>
                <c:pt idx="3474">
                  <c:v>0.79</c:v>
                </c:pt>
                <c:pt idx="3475">
                  <c:v>0.79700000000000004</c:v>
                </c:pt>
                <c:pt idx="3476">
                  <c:v>0.79600000000000004</c:v>
                </c:pt>
                <c:pt idx="3477">
                  <c:v>0.8</c:v>
                </c:pt>
                <c:pt idx="3478">
                  <c:v>0.81100000000000005</c:v>
                </c:pt>
                <c:pt idx="3479">
                  <c:v>0.81799999999999995</c:v>
                </c:pt>
                <c:pt idx="3480">
                  <c:v>0.81799999999999995</c:v>
                </c:pt>
                <c:pt idx="3481">
                  <c:v>0.82899999999999996</c:v>
                </c:pt>
                <c:pt idx="3482">
                  <c:v>0.83699999999999997</c:v>
                </c:pt>
                <c:pt idx="3483">
                  <c:v>0.81499999999999995</c:v>
                </c:pt>
                <c:pt idx="3484">
                  <c:v>0.80900000000000005</c:v>
                </c:pt>
                <c:pt idx="3485">
                  <c:v>0.82399999999999995</c:v>
                </c:pt>
                <c:pt idx="3486">
                  <c:v>0.83099999999999996</c:v>
                </c:pt>
                <c:pt idx="3487">
                  <c:v>0.83</c:v>
                </c:pt>
                <c:pt idx="3488">
                  <c:v>0.82199999999999995</c:v>
                </c:pt>
                <c:pt idx="3489">
                  <c:v>0.82499999999999996</c:v>
                </c:pt>
                <c:pt idx="3490">
                  <c:v>0.82</c:v>
                </c:pt>
                <c:pt idx="3491">
                  <c:v>0.84</c:v>
                </c:pt>
                <c:pt idx="3492">
                  <c:v>0.85299999999999998</c:v>
                </c:pt>
                <c:pt idx="3493">
                  <c:v>0.86199999999999999</c:v>
                </c:pt>
                <c:pt idx="3494">
                  <c:v>0.85899999999999999</c:v>
                </c:pt>
                <c:pt idx="3495">
                  <c:v>0.85</c:v>
                </c:pt>
                <c:pt idx="3496">
                  <c:v>0.872</c:v>
                </c:pt>
                <c:pt idx="3497">
                  <c:v>0.85599999999999998</c:v>
                </c:pt>
                <c:pt idx="3498">
                  <c:v>0.88200000000000001</c:v>
                </c:pt>
                <c:pt idx="3499">
                  <c:v>0.84799999999999998</c:v>
                </c:pt>
                <c:pt idx="3500">
                  <c:v>0.86199999999999999</c:v>
                </c:pt>
                <c:pt idx="3501">
                  <c:v>0.82199999999999995</c:v>
                </c:pt>
                <c:pt idx="3502">
                  <c:v>0.81599999999999995</c:v>
                </c:pt>
                <c:pt idx="3503">
                  <c:v>0.82399999999999995</c:v>
                </c:pt>
                <c:pt idx="3504">
                  <c:v>0.85</c:v>
                </c:pt>
                <c:pt idx="3505">
                  <c:v>0.85199999999999998</c:v>
                </c:pt>
                <c:pt idx="3506">
                  <c:v>0.88300000000000001</c:v>
                </c:pt>
                <c:pt idx="3507">
                  <c:v>0.88800000000000001</c:v>
                </c:pt>
                <c:pt idx="3508">
                  <c:v>0.871</c:v>
                </c:pt>
                <c:pt idx="3509">
                  <c:v>0.872</c:v>
                </c:pt>
                <c:pt idx="3510">
                  <c:v>0.86299999999999999</c:v>
                </c:pt>
                <c:pt idx="3511">
                  <c:v>0.85899999999999999</c:v>
                </c:pt>
                <c:pt idx="3512">
                  <c:v>0.83</c:v>
                </c:pt>
                <c:pt idx="3513">
                  <c:v>0.85</c:v>
                </c:pt>
                <c:pt idx="3514">
                  <c:v>0.83399999999999996</c:v>
                </c:pt>
                <c:pt idx="3515">
                  <c:v>0.85399999999999998</c:v>
                </c:pt>
                <c:pt idx="3516">
                  <c:v>0.85</c:v>
                </c:pt>
                <c:pt idx="3517">
                  <c:v>0.85299999999999998</c:v>
                </c:pt>
                <c:pt idx="3518">
                  <c:v>0.86799999999999999</c:v>
                </c:pt>
                <c:pt idx="3519">
                  <c:v>0.85399999999999998</c:v>
                </c:pt>
                <c:pt idx="3520">
                  <c:v>0.872</c:v>
                </c:pt>
                <c:pt idx="3521">
                  <c:v>0.86099999999999999</c:v>
                </c:pt>
                <c:pt idx="3522">
                  <c:v>0.89200000000000002</c:v>
                </c:pt>
                <c:pt idx="3523">
                  <c:v>0.88100000000000001</c:v>
                </c:pt>
                <c:pt idx="3524">
                  <c:v>0.89700000000000002</c:v>
                </c:pt>
                <c:pt idx="3525">
                  <c:v>0.91700000000000004</c:v>
                </c:pt>
                <c:pt idx="3526">
                  <c:v>0.92300000000000004</c:v>
                </c:pt>
                <c:pt idx="3527">
                  <c:v>0.93300000000000005</c:v>
                </c:pt>
                <c:pt idx="3528">
                  <c:v>0.92</c:v>
                </c:pt>
                <c:pt idx="3529">
                  <c:v>0.93899999999999995</c:v>
                </c:pt>
                <c:pt idx="3530">
                  <c:v>0.94</c:v>
                </c:pt>
                <c:pt idx="3531">
                  <c:v>0.94099999999999995</c:v>
                </c:pt>
                <c:pt idx="3532">
                  <c:v>0.93300000000000005</c:v>
                </c:pt>
                <c:pt idx="3533">
                  <c:v>0.94</c:v>
                </c:pt>
                <c:pt idx="3534">
                  <c:v>0.94699999999999995</c:v>
                </c:pt>
                <c:pt idx="3535">
                  <c:v>0.95099999999999996</c:v>
                </c:pt>
                <c:pt idx="3536">
                  <c:v>0.95099999999999996</c:v>
                </c:pt>
                <c:pt idx="3537">
                  <c:v>0.95499999999999996</c:v>
                </c:pt>
                <c:pt idx="3538">
                  <c:v>0.96899999999999997</c:v>
                </c:pt>
                <c:pt idx="3539">
                  <c:v>0.99399999999999999</c:v>
                </c:pt>
                <c:pt idx="3540">
                  <c:v>1.004</c:v>
                </c:pt>
                <c:pt idx="3541">
                  <c:v>1.028</c:v>
                </c:pt>
                <c:pt idx="3542">
                  <c:v>1.032</c:v>
                </c:pt>
                <c:pt idx="3543">
                  <c:v>1.0129999999999999</c:v>
                </c:pt>
                <c:pt idx="3544">
                  <c:v>0.98899999999999999</c:v>
                </c:pt>
                <c:pt idx="3545">
                  <c:v>0.995</c:v>
                </c:pt>
                <c:pt idx="3546">
                  <c:v>1.004</c:v>
                </c:pt>
                <c:pt idx="3547">
                  <c:v>1.016</c:v>
                </c:pt>
                <c:pt idx="3548">
                  <c:v>1.0149999999999999</c:v>
                </c:pt>
                <c:pt idx="3549">
                  <c:v>1.028</c:v>
                </c:pt>
                <c:pt idx="3550">
                  <c:v>1.0269999999999999</c:v>
                </c:pt>
                <c:pt idx="3551">
                  <c:v>1.024</c:v>
                </c:pt>
                <c:pt idx="3552">
                  <c:v>1.036</c:v>
                </c:pt>
                <c:pt idx="3553">
                  <c:v>1.048</c:v>
                </c:pt>
                <c:pt idx="3554">
                  <c:v>1.052</c:v>
                </c:pt>
                <c:pt idx="3555">
                  <c:v>1.0129999999999999</c:v>
                </c:pt>
                <c:pt idx="3556">
                  <c:v>0.97699999999999998</c:v>
                </c:pt>
                <c:pt idx="3557">
                  <c:v>0.98</c:v>
                </c:pt>
                <c:pt idx="3558">
                  <c:v>0.99099999999999999</c:v>
                </c:pt>
                <c:pt idx="3559">
                  <c:v>0.99299999999999999</c:v>
                </c:pt>
                <c:pt idx="3560">
                  <c:v>0.98299999999999998</c:v>
                </c:pt>
                <c:pt idx="3561">
                  <c:v>0.99299999999999999</c:v>
                </c:pt>
                <c:pt idx="3562">
                  <c:v>0.99299999999999999</c:v>
                </c:pt>
                <c:pt idx="3563">
                  <c:v>0.96899999999999997</c:v>
                </c:pt>
                <c:pt idx="3564">
                  <c:v>0.95599999999999996</c:v>
                </c:pt>
                <c:pt idx="3565">
                  <c:v>0.96299999999999997</c:v>
                </c:pt>
                <c:pt idx="3566">
                  <c:v>0.96699999999999997</c:v>
                </c:pt>
                <c:pt idx="3567">
                  <c:v>0.97499999999999998</c:v>
                </c:pt>
                <c:pt idx="3568">
                  <c:v>0.97799999999999998</c:v>
                </c:pt>
                <c:pt idx="3569">
                  <c:v>0.97799999999999998</c:v>
                </c:pt>
                <c:pt idx="3570">
                  <c:v>0.97799999999999998</c:v>
                </c:pt>
                <c:pt idx="3571">
                  <c:v>0.96199999999999997</c:v>
                </c:pt>
                <c:pt idx="3572">
                  <c:v>0.94899999999999995</c:v>
                </c:pt>
                <c:pt idx="3573">
                  <c:v>0.94899999999999995</c:v>
                </c:pt>
                <c:pt idx="3574">
                  <c:v>0.94799999999999995</c:v>
                </c:pt>
                <c:pt idx="3575">
                  <c:v>0.96599999999999997</c:v>
                </c:pt>
                <c:pt idx="3576">
                  <c:v>0.96599999999999997</c:v>
                </c:pt>
                <c:pt idx="3577">
                  <c:v>0.98199999999999998</c:v>
                </c:pt>
                <c:pt idx="3578">
                  <c:v>0.97899999999999998</c:v>
                </c:pt>
                <c:pt idx="3579">
                  <c:v>0.98799999999999999</c:v>
                </c:pt>
                <c:pt idx="3580">
                  <c:v>0.99199999999999999</c:v>
                </c:pt>
                <c:pt idx="3581">
                  <c:v>0.97399999999999998</c:v>
                </c:pt>
                <c:pt idx="3582">
                  <c:v>0.96699999999999997</c:v>
                </c:pt>
                <c:pt idx="3583">
                  <c:v>0.94899999999999995</c:v>
                </c:pt>
                <c:pt idx="3584">
                  <c:v>0.95499999999999996</c:v>
                </c:pt>
                <c:pt idx="3585">
                  <c:v>0.96</c:v>
                </c:pt>
                <c:pt idx="3586">
                  <c:v>0.96699999999999997</c:v>
                </c:pt>
                <c:pt idx="3587">
                  <c:v>0.96299999999999997</c:v>
                </c:pt>
                <c:pt idx="3588">
                  <c:v>0.97</c:v>
                </c:pt>
                <c:pt idx="3589">
                  <c:v>0.98499999999999999</c:v>
                </c:pt>
                <c:pt idx="3590">
                  <c:v>1.006</c:v>
                </c:pt>
                <c:pt idx="3591">
                  <c:v>1.01</c:v>
                </c:pt>
                <c:pt idx="3592">
                  <c:v>1.0009999999999999</c:v>
                </c:pt>
                <c:pt idx="3593">
                  <c:v>0.98699999999999999</c:v>
                </c:pt>
                <c:pt idx="3594">
                  <c:v>0.97299999999999998</c:v>
                </c:pt>
                <c:pt idx="3595">
                  <c:v>0.97399999999999998</c:v>
                </c:pt>
                <c:pt idx="3596">
                  <c:v>0.96899999999999997</c:v>
                </c:pt>
                <c:pt idx="3597">
                  <c:v>0.94599999999999995</c:v>
                </c:pt>
                <c:pt idx="3598">
                  <c:v>0.94699999999999995</c:v>
                </c:pt>
                <c:pt idx="3599">
                  <c:v>0.96099999999999997</c:v>
                </c:pt>
                <c:pt idx="3600">
                  <c:v>0.96899999999999997</c:v>
                </c:pt>
                <c:pt idx="3601">
                  <c:v>0.98</c:v>
                </c:pt>
                <c:pt idx="3602">
                  <c:v>0.98099999999999998</c:v>
                </c:pt>
                <c:pt idx="3603">
                  <c:v>0.98499999999999999</c:v>
                </c:pt>
                <c:pt idx="3604">
                  <c:v>0.99099999999999999</c:v>
                </c:pt>
                <c:pt idx="3605">
                  <c:v>0.98799999999999999</c:v>
                </c:pt>
                <c:pt idx="3606">
                  <c:v>1</c:v>
                </c:pt>
                <c:pt idx="3607">
                  <c:v>0.998</c:v>
                </c:pt>
                <c:pt idx="3608">
                  <c:v>0.98399999999999999</c:v>
                </c:pt>
                <c:pt idx="3609">
                  <c:v>0.97699999999999998</c:v>
                </c:pt>
                <c:pt idx="3610">
                  <c:v>0.97799999999999998</c:v>
                </c:pt>
                <c:pt idx="3611">
                  <c:v>0.98</c:v>
                </c:pt>
                <c:pt idx="3612">
                  <c:v>0.97899999999999998</c:v>
                </c:pt>
                <c:pt idx="3613">
                  <c:v>0.97299999999999998</c:v>
                </c:pt>
                <c:pt idx="3614">
                  <c:v>0.98599999999999999</c:v>
                </c:pt>
                <c:pt idx="3615">
                  <c:v>0.98199999999999998</c:v>
                </c:pt>
                <c:pt idx="3616">
                  <c:v>1</c:v>
                </c:pt>
                <c:pt idx="3617">
                  <c:v>1.0049999999999999</c:v>
                </c:pt>
                <c:pt idx="3618">
                  <c:v>1.024</c:v>
                </c:pt>
                <c:pt idx="3619">
                  <c:v>1.0209999999999999</c:v>
                </c:pt>
                <c:pt idx="3620">
                  <c:v>1.0429999999999999</c:v>
                </c:pt>
                <c:pt idx="3621">
                  <c:v>1.0449999999999999</c:v>
                </c:pt>
                <c:pt idx="3622">
                  <c:v>1.0449999999999999</c:v>
                </c:pt>
                <c:pt idx="3623">
                  <c:v>1.054</c:v>
                </c:pt>
                <c:pt idx="3624">
                  <c:v>1.07</c:v>
                </c:pt>
                <c:pt idx="3625">
                  <c:v>1.0649999999999999</c:v>
                </c:pt>
                <c:pt idx="3626">
                  <c:v>1.0720000000000001</c:v>
                </c:pt>
                <c:pt idx="3627">
                  <c:v>1.0620000000000001</c:v>
                </c:pt>
                <c:pt idx="3628">
                  <c:v>1.0580000000000001</c:v>
                </c:pt>
                <c:pt idx="3629">
                  <c:v>1.028</c:v>
                </c:pt>
                <c:pt idx="3630">
                  <c:v>0.97899999999999998</c:v>
                </c:pt>
                <c:pt idx="3631">
                  <c:v>0.96799999999999997</c:v>
                </c:pt>
                <c:pt idx="3632">
                  <c:v>0.96</c:v>
                </c:pt>
                <c:pt idx="3633">
                  <c:v>0.94899999999999995</c:v>
                </c:pt>
                <c:pt idx="3634">
                  <c:v>0.96199999999999997</c:v>
                </c:pt>
                <c:pt idx="3635">
                  <c:v>0.95299999999999996</c:v>
                </c:pt>
                <c:pt idx="3636">
                  <c:v>0.97299999999999998</c:v>
                </c:pt>
                <c:pt idx="3637">
                  <c:v>0.97899999999999998</c:v>
                </c:pt>
                <c:pt idx="3638">
                  <c:v>0.97099999999999997</c:v>
                </c:pt>
                <c:pt idx="3639">
                  <c:v>0.97299999999999998</c:v>
                </c:pt>
                <c:pt idx="3640">
                  <c:v>0.98199999999999998</c:v>
                </c:pt>
                <c:pt idx="3641">
                  <c:v>0.98099999999999998</c:v>
                </c:pt>
                <c:pt idx="3642">
                  <c:v>0.996</c:v>
                </c:pt>
                <c:pt idx="3643">
                  <c:v>0.99299999999999999</c:v>
                </c:pt>
                <c:pt idx="3644">
                  <c:v>0.998</c:v>
                </c:pt>
                <c:pt idx="3645">
                  <c:v>1.028</c:v>
                </c:pt>
                <c:pt idx="3646">
                  <c:v>1.0469999999999999</c:v>
                </c:pt>
                <c:pt idx="3647">
                  <c:v>1.044</c:v>
                </c:pt>
                <c:pt idx="3648">
                  <c:v>1.012</c:v>
                </c:pt>
                <c:pt idx="3649">
                  <c:v>0.999</c:v>
                </c:pt>
                <c:pt idx="3650">
                  <c:v>1.0229999999999999</c:v>
                </c:pt>
                <c:pt idx="3651">
                  <c:v>1.026</c:v>
                </c:pt>
                <c:pt idx="3652">
                  <c:v>1.01</c:v>
                </c:pt>
                <c:pt idx="3653">
                  <c:v>1.01</c:v>
                </c:pt>
                <c:pt idx="3654">
                  <c:v>1.022</c:v>
                </c:pt>
                <c:pt idx="3655">
                  <c:v>1.026</c:v>
                </c:pt>
                <c:pt idx="3656">
                  <c:v>1.028</c:v>
                </c:pt>
                <c:pt idx="3657">
                  <c:v>1.0189999999999999</c:v>
                </c:pt>
                <c:pt idx="3658">
                  <c:v>1.0229999999999999</c:v>
                </c:pt>
                <c:pt idx="3659">
                  <c:v>1.004</c:v>
                </c:pt>
                <c:pt idx="3660">
                  <c:v>0.999</c:v>
                </c:pt>
                <c:pt idx="3661">
                  <c:v>0.98799999999999999</c:v>
                </c:pt>
                <c:pt idx="3662">
                  <c:v>0.97799999999999998</c:v>
                </c:pt>
                <c:pt idx="3663">
                  <c:v>0.96799999999999997</c:v>
                </c:pt>
                <c:pt idx="3664">
                  <c:v>0.99199999999999999</c:v>
                </c:pt>
                <c:pt idx="3665">
                  <c:v>1.0269999999999999</c:v>
                </c:pt>
                <c:pt idx="3666">
                  <c:v>1.032</c:v>
                </c:pt>
                <c:pt idx="3667">
                  <c:v>1</c:v>
                </c:pt>
                <c:pt idx="3668">
                  <c:v>1.004</c:v>
                </c:pt>
                <c:pt idx="3669">
                  <c:v>1.0029999999999999</c:v>
                </c:pt>
                <c:pt idx="3670">
                  <c:v>0.98099999999999998</c:v>
                </c:pt>
                <c:pt idx="3671">
                  <c:v>0.98699999999999999</c:v>
                </c:pt>
                <c:pt idx="3672">
                  <c:v>0.99199999999999999</c:v>
                </c:pt>
                <c:pt idx="3673">
                  <c:v>0.996</c:v>
                </c:pt>
                <c:pt idx="3674">
                  <c:v>1.0129999999999999</c:v>
                </c:pt>
                <c:pt idx="3675">
                  <c:v>0.998</c:v>
                </c:pt>
                <c:pt idx="3676">
                  <c:v>0.997</c:v>
                </c:pt>
                <c:pt idx="3677">
                  <c:v>1.0069999999999999</c:v>
                </c:pt>
                <c:pt idx="3678">
                  <c:v>1.0029999999999999</c:v>
                </c:pt>
                <c:pt idx="3679">
                  <c:v>1.0049999999999999</c:v>
                </c:pt>
                <c:pt idx="3680">
                  <c:v>1.018</c:v>
                </c:pt>
                <c:pt idx="3681">
                  <c:v>1.0089999999999999</c:v>
                </c:pt>
                <c:pt idx="3682">
                  <c:v>0.98699999999999999</c:v>
                </c:pt>
                <c:pt idx="3683">
                  <c:v>1.0189999999999999</c:v>
                </c:pt>
                <c:pt idx="3684">
                  <c:v>1.0309999999999999</c:v>
                </c:pt>
                <c:pt idx="3685">
                  <c:v>1.052</c:v>
                </c:pt>
                <c:pt idx="3686">
                  <c:v>1.034</c:v>
                </c:pt>
                <c:pt idx="3687">
                  <c:v>1.024</c:v>
                </c:pt>
                <c:pt idx="3688">
                  <c:v>1.02</c:v>
                </c:pt>
                <c:pt idx="3689">
                  <c:v>1.0429999999999999</c:v>
                </c:pt>
                <c:pt idx="3690">
                  <c:v>1.042</c:v>
                </c:pt>
                <c:pt idx="3691">
                  <c:v>1.0169999999999999</c:v>
                </c:pt>
                <c:pt idx="3692">
                  <c:v>1.014</c:v>
                </c:pt>
                <c:pt idx="3693">
                  <c:v>0.98699999999999999</c:v>
                </c:pt>
                <c:pt idx="3694">
                  <c:v>0.99</c:v>
                </c:pt>
                <c:pt idx="3695">
                  <c:v>0.997</c:v>
                </c:pt>
                <c:pt idx="3696">
                  <c:v>1.026</c:v>
                </c:pt>
                <c:pt idx="3697">
                  <c:v>1.0429999999999999</c:v>
                </c:pt>
                <c:pt idx="3698">
                  <c:v>1.0449999999999999</c:v>
                </c:pt>
                <c:pt idx="3699">
                  <c:v>1.0489999999999999</c:v>
                </c:pt>
                <c:pt idx="3700">
                  <c:v>1.042</c:v>
                </c:pt>
                <c:pt idx="3701">
                  <c:v>1.0429999999999999</c:v>
                </c:pt>
                <c:pt idx="3702">
                  <c:v>1.052</c:v>
                </c:pt>
                <c:pt idx="3703">
                  <c:v>1.0129999999999999</c:v>
                </c:pt>
                <c:pt idx="3704">
                  <c:v>1.0069999999999999</c:v>
                </c:pt>
                <c:pt idx="3705">
                  <c:v>1.0229999999999999</c:v>
                </c:pt>
                <c:pt idx="3706">
                  <c:v>1.018</c:v>
                </c:pt>
                <c:pt idx="3707">
                  <c:v>1.048</c:v>
                </c:pt>
                <c:pt idx="3708">
                  <c:v>1.079</c:v>
                </c:pt>
                <c:pt idx="3709">
                  <c:v>1.0820000000000001</c:v>
                </c:pt>
                <c:pt idx="3710">
                  <c:v>1.0780000000000001</c:v>
                </c:pt>
                <c:pt idx="3711">
                  <c:v>1.0880000000000001</c:v>
                </c:pt>
                <c:pt idx="3712">
                  <c:v>1.0980000000000001</c:v>
                </c:pt>
                <c:pt idx="3713">
                  <c:v>1.095</c:v>
                </c:pt>
                <c:pt idx="3714">
                  <c:v>1.1040000000000001</c:v>
                </c:pt>
                <c:pt idx="3715">
                  <c:v>1.0980000000000001</c:v>
                </c:pt>
                <c:pt idx="3716">
                  <c:v>1.085</c:v>
                </c:pt>
                <c:pt idx="3717">
                  <c:v>1.0740000000000001</c:v>
                </c:pt>
                <c:pt idx="3718">
                  <c:v>1.0920000000000001</c:v>
                </c:pt>
                <c:pt idx="3719">
                  <c:v>1.0780000000000001</c:v>
                </c:pt>
                <c:pt idx="3720">
                  <c:v>1.113</c:v>
                </c:pt>
                <c:pt idx="3721">
                  <c:v>1.1100000000000001</c:v>
                </c:pt>
                <c:pt idx="3722">
                  <c:v>1.145</c:v>
                </c:pt>
                <c:pt idx="3723">
                  <c:v>1.1779999999999999</c:v>
                </c:pt>
                <c:pt idx="3724">
                  <c:v>1.1779999999999999</c:v>
                </c:pt>
                <c:pt idx="3725">
                  <c:v>1.1819999999999999</c:v>
                </c:pt>
                <c:pt idx="3726">
                  <c:v>1.1719999999999999</c:v>
                </c:pt>
                <c:pt idx="3727">
                  <c:v>1.1619999999999999</c:v>
                </c:pt>
                <c:pt idx="3728">
                  <c:v>1.1399999999999999</c:v>
                </c:pt>
                <c:pt idx="3729">
                  <c:v>1.1399999999999999</c:v>
                </c:pt>
                <c:pt idx="3730">
                  <c:v>1.125</c:v>
                </c:pt>
                <c:pt idx="3731">
                  <c:v>1.0900000000000001</c:v>
                </c:pt>
                <c:pt idx="3732">
                  <c:v>1.1000000000000001</c:v>
                </c:pt>
                <c:pt idx="3733">
                  <c:v>1.1100000000000001</c:v>
                </c:pt>
                <c:pt idx="3734">
                  <c:v>1.115</c:v>
                </c:pt>
                <c:pt idx="3735">
                  <c:v>1.1200000000000001</c:v>
                </c:pt>
                <c:pt idx="3736">
                  <c:v>1.1299999999999999</c:v>
                </c:pt>
                <c:pt idx="3737">
                  <c:v>1.125</c:v>
                </c:pt>
                <c:pt idx="3738">
                  <c:v>1.1200000000000001</c:v>
                </c:pt>
                <c:pt idx="3739">
                  <c:v>1.1200000000000001</c:v>
                </c:pt>
                <c:pt idx="3740">
                  <c:v>1.165</c:v>
                </c:pt>
                <c:pt idx="3741">
                  <c:v>1.155</c:v>
                </c:pt>
                <c:pt idx="3742">
                  <c:v>1.145</c:v>
                </c:pt>
                <c:pt idx="3743">
                  <c:v>1.1399999999999999</c:v>
                </c:pt>
                <c:pt idx="3744">
                  <c:v>1.135</c:v>
                </c:pt>
                <c:pt idx="3745">
                  <c:v>1.1599999999999999</c:v>
                </c:pt>
                <c:pt idx="3746">
                  <c:v>1.165</c:v>
                </c:pt>
                <c:pt idx="3747">
                  <c:v>1.155</c:v>
                </c:pt>
                <c:pt idx="3748">
                  <c:v>1.1399999999999999</c:v>
                </c:pt>
                <c:pt idx="3749">
                  <c:v>1.115</c:v>
                </c:pt>
                <c:pt idx="3750">
                  <c:v>1.155</c:v>
                </c:pt>
                <c:pt idx="3751">
                  <c:v>1.165</c:v>
                </c:pt>
                <c:pt idx="3752">
                  <c:v>1.1299999999999999</c:v>
                </c:pt>
                <c:pt idx="3753">
                  <c:v>1.1299999999999999</c:v>
                </c:pt>
                <c:pt idx="3754">
                  <c:v>1.1499999999999999</c:v>
                </c:pt>
                <c:pt idx="3755">
                  <c:v>1.125</c:v>
                </c:pt>
                <c:pt idx="3756">
                  <c:v>1.135</c:v>
                </c:pt>
                <c:pt idx="3757">
                  <c:v>1.135</c:v>
                </c:pt>
                <c:pt idx="3758">
                  <c:v>1.1299999999999999</c:v>
                </c:pt>
                <c:pt idx="3759">
                  <c:v>1.155</c:v>
                </c:pt>
                <c:pt idx="3760">
                  <c:v>1.1599999999999999</c:v>
                </c:pt>
                <c:pt idx="3761">
                  <c:v>1.1599999999999999</c:v>
                </c:pt>
                <c:pt idx="3762">
                  <c:v>1.1399999999999999</c:v>
                </c:pt>
                <c:pt idx="3763">
                  <c:v>1.1259999999999999</c:v>
                </c:pt>
                <c:pt idx="3764">
                  <c:v>1.125</c:v>
                </c:pt>
                <c:pt idx="3765">
                  <c:v>1.1319999999999999</c:v>
                </c:pt>
                <c:pt idx="3766">
                  <c:v>1.141</c:v>
                </c:pt>
                <c:pt idx="3767">
                  <c:v>1.1499999999999999</c:v>
                </c:pt>
                <c:pt idx="3768">
                  <c:v>1.1459999999999999</c:v>
                </c:pt>
                <c:pt idx="3769">
                  <c:v>1.21</c:v>
                </c:pt>
                <c:pt idx="3770">
                  <c:v>1.21</c:v>
                </c:pt>
                <c:pt idx="3771">
                  <c:v>1.22</c:v>
                </c:pt>
                <c:pt idx="3772">
                  <c:v>1.224</c:v>
                </c:pt>
                <c:pt idx="3773">
                  <c:v>1.234</c:v>
                </c:pt>
                <c:pt idx="3774">
                  <c:v>1.22</c:v>
                </c:pt>
                <c:pt idx="3775">
                  <c:v>1.2350000000000001</c:v>
                </c:pt>
                <c:pt idx="3776">
                  <c:v>1.2350000000000001</c:v>
                </c:pt>
                <c:pt idx="3777">
                  <c:v>1.2450000000000001</c:v>
                </c:pt>
                <c:pt idx="3778">
                  <c:v>1.26</c:v>
                </c:pt>
                <c:pt idx="3779">
                  <c:v>1.2909999999999999</c:v>
                </c:pt>
                <c:pt idx="3780">
                  <c:v>1.298</c:v>
                </c:pt>
                <c:pt idx="3781">
                  <c:v>1.3240000000000001</c:v>
                </c:pt>
                <c:pt idx="3782">
                  <c:v>1.3380000000000001</c:v>
                </c:pt>
                <c:pt idx="3783">
                  <c:v>1.329</c:v>
                </c:pt>
                <c:pt idx="3784">
                  <c:v>1.325</c:v>
                </c:pt>
                <c:pt idx="3785">
                  <c:v>1.3160000000000001</c:v>
                </c:pt>
                <c:pt idx="3786">
                  <c:v>1.3009999999999999</c:v>
                </c:pt>
                <c:pt idx="3787">
                  <c:v>1.28</c:v>
                </c:pt>
                <c:pt idx="3788">
                  <c:v>1.3009999999999999</c:v>
                </c:pt>
                <c:pt idx="3789">
                  <c:v>1.2849999999999999</c:v>
                </c:pt>
                <c:pt idx="3790">
                  <c:v>1.26</c:v>
                </c:pt>
                <c:pt idx="3791">
                  <c:v>1.25</c:v>
                </c:pt>
                <c:pt idx="3792">
                  <c:v>1.2350000000000001</c:v>
                </c:pt>
                <c:pt idx="3793">
                  <c:v>1.246</c:v>
                </c:pt>
                <c:pt idx="3794">
                  <c:v>1.2250000000000001</c:v>
                </c:pt>
                <c:pt idx="3795">
                  <c:v>1.214</c:v>
                </c:pt>
                <c:pt idx="3796">
                  <c:v>1.2250000000000001</c:v>
                </c:pt>
                <c:pt idx="3797">
                  <c:v>1.2549999999999999</c:v>
                </c:pt>
                <c:pt idx="3798">
                  <c:v>1.2150000000000001</c:v>
                </c:pt>
                <c:pt idx="3799">
                  <c:v>1.2110000000000001</c:v>
                </c:pt>
                <c:pt idx="3800">
                  <c:v>1.2290000000000001</c:v>
                </c:pt>
                <c:pt idx="3801">
                  <c:v>1.2210000000000001</c:v>
                </c:pt>
                <c:pt idx="3802">
                  <c:v>1.2130000000000001</c:v>
                </c:pt>
                <c:pt idx="3803">
                  <c:v>1.2549999999999999</c:v>
                </c:pt>
                <c:pt idx="3804">
                  <c:v>1.31</c:v>
                </c:pt>
                <c:pt idx="3805">
                  <c:v>1.3049999999999999</c:v>
                </c:pt>
                <c:pt idx="3806">
                  <c:v>1.3</c:v>
                </c:pt>
                <c:pt idx="3807">
                  <c:v>1.2829999999999999</c:v>
                </c:pt>
                <c:pt idx="3808">
                  <c:v>1.3049999999999999</c:v>
                </c:pt>
                <c:pt idx="3809">
                  <c:v>1.2989999999999999</c:v>
                </c:pt>
                <c:pt idx="3810">
                  <c:v>1.2749999999999999</c:v>
                </c:pt>
                <c:pt idx="3811">
                  <c:v>1.2849999999999999</c:v>
                </c:pt>
                <c:pt idx="3812">
                  <c:v>1.264</c:v>
                </c:pt>
                <c:pt idx="3813">
                  <c:v>1.2529999999999999</c:v>
                </c:pt>
                <c:pt idx="3814">
                  <c:v>1.2350000000000001</c:v>
                </c:pt>
                <c:pt idx="3815">
                  <c:v>1.2549999999999999</c:v>
                </c:pt>
                <c:pt idx="3816">
                  <c:v>1.284</c:v>
                </c:pt>
                <c:pt idx="3817">
                  <c:v>1.3180000000000001</c:v>
                </c:pt>
                <c:pt idx="3818">
                  <c:v>1.3089999999999999</c:v>
                </c:pt>
                <c:pt idx="3819">
                  <c:v>1.345</c:v>
                </c:pt>
                <c:pt idx="3820">
                  <c:v>1.355</c:v>
                </c:pt>
                <c:pt idx="3821">
                  <c:v>1.3089999999999999</c:v>
                </c:pt>
                <c:pt idx="3822">
                  <c:v>1.3140000000000001</c:v>
                </c:pt>
                <c:pt idx="3823">
                  <c:v>1.3140000000000001</c:v>
                </c:pt>
                <c:pt idx="3824">
                  <c:v>1.339</c:v>
                </c:pt>
                <c:pt idx="3825">
                  <c:v>1.3240000000000001</c:v>
                </c:pt>
                <c:pt idx="3826">
                  <c:v>1.2949999999999999</c:v>
                </c:pt>
                <c:pt idx="3827">
                  <c:v>1.29</c:v>
                </c:pt>
                <c:pt idx="3828">
                  <c:v>1.246</c:v>
                </c:pt>
                <c:pt idx="3829">
                  <c:v>1.2310000000000001</c:v>
                </c:pt>
                <c:pt idx="3830">
                  <c:v>1.236</c:v>
                </c:pt>
                <c:pt idx="3831">
                  <c:v>1.2190000000000001</c:v>
                </c:pt>
                <c:pt idx="3832">
                  <c:v>1.224</c:v>
                </c:pt>
                <c:pt idx="3833">
                  <c:v>1.2350000000000001</c:v>
                </c:pt>
                <c:pt idx="3834">
                  <c:v>1.24</c:v>
                </c:pt>
                <c:pt idx="3835">
                  <c:v>1.2589999999999999</c:v>
                </c:pt>
                <c:pt idx="3836">
                  <c:v>1.2390000000000001</c:v>
                </c:pt>
                <c:pt idx="3837">
                  <c:v>1.218</c:v>
                </c:pt>
                <c:pt idx="3838">
                  <c:v>1.214</c:v>
                </c:pt>
                <c:pt idx="3839">
                  <c:v>1.2689999999999999</c:v>
                </c:pt>
                <c:pt idx="3840">
                  <c:v>1.23</c:v>
                </c:pt>
                <c:pt idx="3841">
                  <c:v>1.21</c:v>
                </c:pt>
                <c:pt idx="3842">
                  <c:v>1.2050000000000001</c:v>
                </c:pt>
                <c:pt idx="3843">
                  <c:v>1.1950000000000001</c:v>
                </c:pt>
                <c:pt idx="3844">
                  <c:v>1.18</c:v>
                </c:pt>
                <c:pt idx="3845">
                  <c:v>1.1950000000000001</c:v>
                </c:pt>
                <c:pt idx="3846">
                  <c:v>1.2050000000000001</c:v>
                </c:pt>
                <c:pt idx="3847">
                  <c:v>1.2210000000000001</c:v>
                </c:pt>
                <c:pt idx="3848">
                  <c:v>1.1639999999999999</c:v>
                </c:pt>
                <c:pt idx="3849">
                  <c:v>1.17</c:v>
                </c:pt>
                <c:pt idx="3850">
                  <c:v>1.1279999999999999</c:v>
                </c:pt>
                <c:pt idx="3851">
                  <c:v>1.169</c:v>
                </c:pt>
                <c:pt idx="3852">
                  <c:v>1.141</c:v>
                </c:pt>
                <c:pt idx="3853">
                  <c:v>1.17</c:v>
                </c:pt>
                <c:pt idx="3854">
                  <c:v>1.161</c:v>
                </c:pt>
                <c:pt idx="3855">
                  <c:v>1.149</c:v>
                </c:pt>
                <c:pt idx="3856">
                  <c:v>1.1830000000000001</c:v>
                </c:pt>
                <c:pt idx="3857">
                  <c:v>1.19</c:v>
                </c:pt>
                <c:pt idx="3858">
                  <c:v>1.2010000000000001</c:v>
                </c:pt>
                <c:pt idx="3859">
                  <c:v>1.2789999999999999</c:v>
                </c:pt>
                <c:pt idx="3860">
                  <c:v>1.2649999999999999</c:v>
                </c:pt>
                <c:pt idx="3861">
                  <c:v>1.2549999999999999</c:v>
                </c:pt>
                <c:pt idx="3862">
                  <c:v>1.256</c:v>
                </c:pt>
                <c:pt idx="3863">
                  <c:v>1.2050000000000001</c:v>
                </c:pt>
                <c:pt idx="3864">
                  <c:v>1.2669999999999999</c:v>
                </c:pt>
                <c:pt idx="3865">
                  <c:v>1.25</c:v>
                </c:pt>
                <c:pt idx="3866">
                  <c:v>1.1779999999999999</c:v>
                </c:pt>
                <c:pt idx="3867">
                  <c:v>1.165</c:v>
                </c:pt>
                <c:pt idx="3868">
                  <c:v>1.2150000000000001</c:v>
                </c:pt>
                <c:pt idx="3869">
                  <c:v>1.21</c:v>
                </c:pt>
                <c:pt idx="3870">
                  <c:v>1.1539999999999999</c:v>
                </c:pt>
                <c:pt idx="3871">
                  <c:v>1.194</c:v>
                </c:pt>
                <c:pt idx="3872">
                  <c:v>1.1830000000000001</c:v>
                </c:pt>
                <c:pt idx="3873">
                  <c:v>1.1950000000000001</c:v>
                </c:pt>
                <c:pt idx="3874">
                  <c:v>1.1599999999999999</c:v>
                </c:pt>
                <c:pt idx="3875">
                  <c:v>1.1339999999999999</c:v>
                </c:pt>
                <c:pt idx="3876">
                  <c:v>1.1339999999999999</c:v>
                </c:pt>
                <c:pt idx="3877">
                  <c:v>1.071</c:v>
                </c:pt>
                <c:pt idx="3878">
                  <c:v>1.115</c:v>
                </c:pt>
                <c:pt idx="3879">
                  <c:v>1.0649999999999999</c:v>
                </c:pt>
                <c:pt idx="3880">
                  <c:v>1.036</c:v>
                </c:pt>
                <c:pt idx="3881">
                  <c:v>1.0549999999999999</c:v>
                </c:pt>
                <c:pt idx="3882">
                  <c:v>1.0029999999999999</c:v>
                </c:pt>
                <c:pt idx="3883">
                  <c:v>1.01</c:v>
                </c:pt>
                <c:pt idx="3884">
                  <c:v>1</c:v>
                </c:pt>
                <c:pt idx="3885">
                  <c:v>0.98</c:v>
                </c:pt>
                <c:pt idx="3886">
                  <c:v>0.96399999999999997</c:v>
                </c:pt>
                <c:pt idx="3887">
                  <c:v>0.93600000000000005</c:v>
                </c:pt>
                <c:pt idx="3888">
                  <c:v>0.92500000000000004</c:v>
                </c:pt>
                <c:pt idx="3889">
                  <c:v>0.94899999999999995</c:v>
                </c:pt>
                <c:pt idx="3890">
                  <c:v>0.95499999999999996</c:v>
                </c:pt>
                <c:pt idx="3891">
                  <c:v>0.93899999999999995</c:v>
                </c:pt>
                <c:pt idx="3892">
                  <c:v>0.91500000000000004</c:v>
                </c:pt>
                <c:pt idx="3893">
                  <c:v>0.95499999999999996</c:v>
                </c:pt>
                <c:pt idx="3894">
                  <c:v>0.91</c:v>
                </c:pt>
                <c:pt idx="3895">
                  <c:v>0.90300000000000002</c:v>
                </c:pt>
                <c:pt idx="3896">
                  <c:v>0.89600000000000002</c:v>
                </c:pt>
                <c:pt idx="3897">
                  <c:v>0.89100000000000001</c:v>
                </c:pt>
                <c:pt idx="3898">
                  <c:v>0.9</c:v>
                </c:pt>
                <c:pt idx="3899">
                  <c:v>0.89</c:v>
                </c:pt>
                <c:pt idx="3900">
                  <c:v>0.88</c:v>
                </c:pt>
                <c:pt idx="3901">
                  <c:v>0.88500000000000001</c:v>
                </c:pt>
                <c:pt idx="3902">
                  <c:v>0.88500000000000001</c:v>
                </c:pt>
                <c:pt idx="3903">
                  <c:v>0.88400000000000001</c:v>
                </c:pt>
                <c:pt idx="3904">
                  <c:v>0.86</c:v>
                </c:pt>
                <c:pt idx="3905">
                  <c:v>0.873</c:v>
                </c:pt>
                <c:pt idx="3906">
                  <c:v>0.86899999999999999</c:v>
                </c:pt>
                <c:pt idx="3907">
                  <c:v>0.84499999999999997</c:v>
                </c:pt>
                <c:pt idx="3908">
                  <c:v>0.91800000000000004</c:v>
                </c:pt>
                <c:pt idx="3909">
                  <c:v>0.94699999999999995</c:v>
                </c:pt>
                <c:pt idx="3910">
                  <c:v>0.96499999999999997</c:v>
                </c:pt>
                <c:pt idx="3911">
                  <c:v>0.94</c:v>
                </c:pt>
                <c:pt idx="3912">
                  <c:v>0.93</c:v>
                </c:pt>
                <c:pt idx="3913">
                  <c:v>0.97</c:v>
                </c:pt>
                <c:pt idx="3914">
                  <c:v>1.004</c:v>
                </c:pt>
                <c:pt idx="3915">
                  <c:v>1.0069999999999999</c:v>
                </c:pt>
                <c:pt idx="3916">
                  <c:v>1.0329999999999999</c:v>
                </c:pt>
                <c:pt idx="3917">
                  <c:v>1.056</c:v>
                </c:pt>
                <c:pt idx="3918">
                  <c:v>1.0760000000000001</c:v>
                </c:pt>
                <c:pt idx="3919">
                  <c:v>1.05</c:v>
                </c:pt>
                <c:pt idx="3920">
                  <c:v>1.0509999999999999</c:v>
                </c:pt>
                <c:pt idx="3921">
                  <c:v>1.1359999999999999</c:v>
                </c:pt>
                <c:pt idx="3922">
                  <c:v>1.155</c:v>
                </c:pt>
                <c:pt idx="3923">
                  <c:v>1.161</c:v>
                </c:pt>
                <c:pt idx="3924">
                  <c:v>1.1299999999999999</c:v>
                </c:pt>
                <c:pt idx="3925">
                  <c:v>1.135</c:v>
                </c:pt>
                <c:pt idx="3926">
                  <c:v>1.1499999999999999</c:v>
                </c:pt>
                <c:pt idx="3927">
                  <c:v>1.1990000000000001</c:v>
                </c:pt>
                <c:pt idx="3928">
                  <c:v>1.147</c:v>
                </c:pt>
                <c:pt idx="3929">
                  <c:v>1.119</c:v>
                </c:pt>
                <c:pt idx="3930">
                  <c:v>1.03</c:v>
                </c:pt>
                <c:pt idx="3931">
                  <c:v>0.97099999999999997</c:v>
                </c:pt>
                <c:pt idx="3932">
                  <c:v>1.0289999999999999</c:v>
                </c:pt>
                <c:pt idx="3933">
                  <c:v>1.0089999999999999</c:v>
                </c:pt>
                <c:pt idx="3934">
                  <c:v>0.94499999999999995</c:v>
                </c:pt>
                <c:pt idx="3935">
                  <c:v>0.91100000000000003</c:v>
                </c:pt>
                <c:pt idx="3936">
                  <c:v>0.92900000000000005</c:v>
                </c:pt>
                <c:pt idx="3937">
                  <c:v>0.94499999999999995</c:v>
                </c:pt>
                <c:pt idx="3938">
                  <c:v>0.93500000000000005</c:v>
                </c:pt>
                <c:pt idx="3939">
                  <c:v>0.94</c:v>
                </c:pt>
                <c:pt idx="3940">
                  <c:v>0.92400000000000004</c:v>
                </c:pt>
                <c:pt idx="3941">
                  <c:v>0.94599999999999995</c:v>
                </c:pt>
                <c:pt idx="3942">
                  <c:v>0.95499999999999996</c:v>
                </c:pt>
                <c:pt idx="3943">
                  <c:v>0.99</c:v>
                </c:pt>
                <c:pt idx="3944">
                  <c:v>1.0089999999999999</c:v>
                </c:pt>
                <c:pt idx="3945">
                  <c:v>1.0189999999999999</c:v>
                </c:pt>
                <c:pt idx="3946">
                  <c:v>1.04</c:v>
                </c:pt>
                <c:pt idx="3947">
                  <c:v>1.0249999999999999</c:v>
                </c:pt>
                <c:pt idx="3948">
                  <c:v>1.0640000000000001</c:v>
                </c:pt>
                <c:pt idx="3949">
                  <c:v>1.04</c:v>
                </c:pt>
                <c:pt idx="3950">
                  <c:v>1.0049999999999999</c:v>
                </c:pt>
                <c:pt idx="3951">
                  <c:v>1.044</c:v>
                </c:pt>
                <c:pt idx="3952">
                  <c:v>1.0549999999999999</c:v>
                </c:pt>
                <c:pt idx="3953">
                  <c:v>1.0740000000000001</c:v>
                </c:pt>
                <c:pt idx="3954">
                  <c:v>1.0860000000000001</c:v>
                </c:pt>
                <c:pt idx="3955">
                  <c:v>1.095</c:v>
                </c:pt>
                <c:pt idx="3956">
                  <c:v>1.06</c:v>
                </c:pt>
                <c:pt idx="3957">
                  <c:v>1.071</c:v>
                </c:pt>
                <c:pt idx="3958">
                  <c:v>1.075</c:v>
                </c:pt>
                <c:pt idx="3959">
                  <c:v>1.0649999999999999</c:v>
                </c:pt>
                <c:pt idx="3960">
                  <c:v>1.095</c:v>
                </c:pt>
                <c:pt idx="3961">
                  <c:v>1.1000000000000001</c:v>
                </c:pt>
                <c:pt idx="3962">
                  <c:v>1.095</c:v>
                </c:pt>
                <c:pt idx="3963">
                  <c:v>1.0900000000000001</c:v>
                </c:pt>
                <c:pt idx="3964">
                  <c:v>1.149</c:v>
                </c:pt>
                <c:pt idx="3965">
                  <c:v>1.135</c:v>
                </c:pt>
                <c:pt idx="3966">
                  <c:v>1.1299999999999999</c:v>
                </c:pt>
                <c:pt idx="3967">
                  <c:v>1.1639999999999999</c:v>
                </c:pt>
                <c:pt idx="3968">
                  <c:v>1.149</c:v>
                </c:pt>
                <c:pt idx="3969">
                  <c:v>1.147</c:v>
                </c:pt>
                <c:pt idx="3970">
                  <c:v>1.135</c:v>
                </c:pt>
                <c:pt idx="3971">
                  <c:v>1.115</c:v>
                </c:pt>
                <c:pt idx="3972">
                  <c:v>1.103</c:v>
                </c:pt>
                <c:pt idx="3973">
                  <c:v>1.069</c:v>
                </c:pt>
                <c:pt idx="3974">
                  <c:v>1.091</c:v>
                </c:pt>
                <c:pt idx="3975">
                  <c:v>1.1180000000000001</c:v>
                </c:pt>
                <c:pt idx="3976">
                  <c:v>1.159</c:v>
                </c:pt>
                <c:pt idx="3977">
                  <c:v>1.1499999999999999</c:v>
                </c:pt>
                <c:pt idx="3978">
                  <c:v>1.1479999999999999</c:v>
                </c:pt>
                <c:pt idx="3979">
                  <c:v>1.175</c:v>
                </c:pt>
                <c:pt idx="3980">
                  <c:v>1.1950000000000001</c:v>
                </c:pt>
                <c:pt idx="3981">
                  <c:v>1.2230000000000001</c:v>
                </c:pt>
                <c:pt idx="3982">
                  <c:v>1.206</c:v>
                </c:pt>
                <c:pt idx="3983">
                  <c:v>1.23</c:v>
                </c:pt>
                <c:pt idx="3984">
                  <c:v>1.2450000000000001</c:v>
                </c:pt>
                <c:pt idx="3985">
                  <c:v>1.2350000000000001</c:v>
                </c:pt>
                <c:pt idx="3986">
                  <c:v>1.2390000000000001</c:v>
                </c:pt>
                <c:pt idx="3987">
                  <c:v>1.2370000000000001</c:v>
                </c:pt>
                <c:pt idx="3988">
                  <c:v>1.2110000000000001</c:v>
                </c:pt>
                <c:pt idx="3989">
                  <c:v>1.21</c:v>
                </c:pt>
                <c:pt idx="3990">
                  <c:v>1.2390000000000001</c:v>
                </c:pt>
                <c:pt idx="3991">
                  <c:v>1.2310000000000001</c:v>
                </c:pt>
                <c:pt idx="3992">
                  <c:v>1.2749999999999999</c:v>
                </c:pt>
                <c:pt idx="3993">
                  <c:v>1.2849999999999999</c:v>
                </c:pt>
                <c:pt idx="3994">
                  <c:v>1.2749999999999999</c:v>
                </c:pt>
                <c:pt idx="3995">
                  <c:v>1.254</c:v>
                </c:pt>
                <c:pt idx="3996">
                  <c:v>1.2649999999999999</c:v>
                </c:pt>
                <c:pt idx="3997">
                  <c:v>1.2589999999999999</c:v>
                </c:pt>
                <c:pt idx="3998">
                  <c:v>1.2549999999999999</c:v>
                </c:pt>
                <c:pt idx="3999">
                  <c:v>1.2150000000000001</c:v>
                </c:pt>
                <c:pt idx="4000">
                  <c:v>1.2210000000000001</c:v>
                </c:pt>
                <c:pt idx="4001">
                  <c:v>1.2589999999999999</c:v>
                </c:pt>
                <c:pt idx="4002">
                  <c:v>1.2450000000000001</c:v>
                </c:pt>
                <c:pt idx="4003">
                  <c:v>1.2649999999999999</c:v>
                </c:pt>
                <c:pt idx="4004">
                  <c:v>1.2949999999999999</c:v>
                </c:pt>
                <c:pt idx="4005">
                  <c:v>1.3049999999999999</c:v>
                </c:pt>
                <c:pt idx="4006">
                  <c:v>1.29</c:v>
                </c:pt>
                <c:pt idx="4007">
                  <c:v>1.3049999999999999</c:v>
                </c:pt>
                <c:pt idx="4008">
                  <c:v>1.3160000000000001</c:v>
                </c:pt>
                <c:pt idx="4009">
                  <c:v>1.3069999999999999</c:v>
                </c:pt>
                <c:pt idx="4010">
                  <c:v>1.32</c:v>
                </c:pt>
                <c:pt idx="4011">
                  <c:v>1.3140000000000001</c:v>
                </c:pt>
                <c:pt idx="4012">
                  <c:v>1.284</c:v>
                </c:pt>
                <c:pt idx="4013">
                  <c:v>1.2789999999999999</c:v>
                </c:pt>
                <c:pt idx="4014">
                  <c:v>1.29</c:v>
                </c:pt>
                <c:pt idx="4015">
                  <c:v>1.292</c:v>
                </c:pt>
                <c:pt idx="4016">
                  <c:v>1.3149999999999999</c:v>
                </c:pt>
                <c:pt idx="4017">
                  <c:v>1.33</c:v>
                </c:pt>
                <c:pt idx="4018">
                  <c:v>1.32</c:v>
                </c:pt>
                <c:pt idx="4019">
                  <c:v>1.321</c:v>
                </c:pt>
                <c:pt idx="4020">
                  <c:v>1.34</c:v>
                </c:pt>
                <c:pt idx="4021">
                  <c:v>1.33</c:v>
                </c:pt>
                <c:pt idx="4022">
                  <c:v>1.321</c:v>
                </c:pt>
                <c:pt idx="4023">
                  <c:v>1.35</c:v>
                </c:pt>
                <c:pt idx="4024">
                  <c:v>1.37</c:v>
                </c:pt>
                <c:pt idx="4025">
                  <c:v>1.375</c:v>
                </c:pt>
                <c:pt idx="4026">
                  <c:v>1.385</c:v>
                </c:pt>
                <c:pt idx="4027">
                  <c:v>1.405</c:v>
                </c:pt>
                <c:pt idx="4028">
                  <c:v>1.39</c:v>
                </c:pt>
                <c:pt idx="4029">
                  <c:v>1.39</c:v>
                </c:pt>
                <c:pt idx="4030">
                  <c:v>1.4059999999999999</c:v>
                </c:pt>
                <c:pt idx="4031">
                  <c:v>1.405</c:v>
                </c:pt>
                <c:pt idx="4032">
                  <c:v>1.39</c:v>
                </c:pt>
                <c:pt idx="4033">
                  <c:v>1.3640000000000001</c:v>
                </c:pt>
                <c:pt idx="4034">
                  <c:v>1.3640000000000001</c:v>
                </c:pt>
                <c:pt idx="4035">
                  <c:v>1.4</c:v>
                </c:pt>
                <c:pt idx="4036">
                  <c:v>1.4</c:v>
                </c:pt>
                <c:pt idx="4037">
                  <c:v>1.4079999999999999</c:v>
                </c:pt>
                <c:pt idx="4038">
                  <c:v>1.385</c:v>
                </c:pt>
                <c:pt idx="4039">
                  <c:v>1.369</c:v>
                </c:pt>
                <c:pt idx="4040">
                  <c:v>1.3460000000000001</c:v>
                </c:pt>
                <c:pt idx="4041">
                  <c:v>1.355</c:v>
                </c:pt>
                <c:pt idx="4042">
                  <c:v>1.37</c:v>
                </c:pt>
                <c:pt idx="4043">
                  <c:v>1.3740000000000001</c:v>
                </c:pt>
                <c:pt idx="4044">
                  <c:v>1.355</c:v>
                </c:pt>
                <c:pt idx="4045">
                  <c:v>1.35</c:v>
                </c:pt>
                <c:pt idx="4046">
                  <c:v>1.349</c:v>
                </c:pt>
                <c:pt idx="4047">
                  <c:v>1.349</c:v>
                </c:pt>
                <c:pt idx="4048">
                  <c:v>1.325</c:v>
                </c:pt>
                <c:pt idx="4049">
                  <c:v>1.31</c:v>
                </c:pt>
                <c:pt idx="4050">
                  <c:v>1.3129999999999999</c:v>
                </c:pt>
                <c:pt idx="4051">
                  <c:v>1.325</c:v>
                </c:pt>
                <c:pt idx="4052">
                  <c:v>1.3149999999999999</c:v>
                </c:pt>
                <c:pt idx="4053">
                  <c:v>1.335</c:v>
                </c:pt>
                <c:pt idx="4054">
                  <c:v>1.34</c:v>
                </c:pt>
                <c:pt idx="4055">
                  <c:v>1.304</c:v>
                </c:pt>
                <c:pt idx="4056">
                  <c:v>1.3149999999999999</c:v>
                </c:pt>
                <c:pt idx="4057">
                  <c:v>1.3049999999999999</c:v>
                </c:pt>
                <c:pt idx="4058">
                  <c:v>1.3049999999999999</c:v>
                </c:pt>
                <c:pt idx="4059">
                  <c:v>1.329</c:v>
                </c:pt>
                <c:pt idx="4060">
                  <c:v>1.34</c:v>
                </c:pt>
                <c:pt idx="4061">
                  <c:v>1.351</c:v>
                </c:pt>
                <c:pt idx="4062">
                  <c:v>1.34</c:v>
                </c:pt>
                <c:pt idx="4063">
                  <c:v>1.325</c:v>
                </c:pt>
                <c:pt idx="4064">
                  <c:v>1.331</c:v>
                </c:pt>
                <c:pt idx="4065">
                  <c:v>1.33</c:v>
                </c:pt>
                <c:pt idx="4066">
                  <c:v>1.33</c:v>
                </c:pt>
                <c:pt idx="4067">
                  <c:v>1.335</c:v>
                </c:pt>
                <c:pt idx="4068">
                  <c:v>1.335</c:v>
                </c:pt>
                <c:pt idx="4069">
                  <c:v>1.3460000000000001</c:v>
                </c:pt>
                <c:pt idx="4070">
                  <c:v>1.365</c:v>
                </c:pt>
                <c:pt idx="4071">
                  <c:v>1.3740000000000001</c:v>
                </c:pt>
                <c:pt idx="4072">
                  <c:v>1.385</c:v>
                </c:pt>
                <c:pt idx="4073">
                  <c:v>1.3640000000000001</c:v>
                </c:pt>
                <c:pt idx="4074">
                  <c:v>1.355</c:v>
                </c:pt>
                <c:pt idx="4075">
                  <c:v>1.34</c:v>
                </c:pt>
                <c:pt idx="4076">
                  <c:v>1.325</c:v>
                </c:pt>
                <c:pt idx="4077">
                  <c:v>1.319</c:v>
                </c:pt>
                <c:pt idx="4078">
                  <c:v>1.3149999999999999</c:v>
                </c:pt>
                <c:pt idx="4079">
                  <c:v>1.325</c:v>
                </c:pt>
                <c:pt idx="4080">
                  <c:v>1.345</c:v>
                </c:pt>
                <c:pt idx="4081">
                  <c:v>1.33</c:v>
                </c:pt>
                <c:pt idx="4082">
                  <c:v>1.349</c:v>
                </c:pt>
                <c:pt idx="4083">
                  <c:v>1.339</c:v>
                </c:pt>
                <c:pt idx="4084">
                  <c:v>1.335</c:v>
                </c:pt>
                <c:pt idx="4085">
                  <c:v>1.325</c:v>
                </c:pt>
                <c:pt idx="4086">
                  <c:v>1.33</c:v>
                </c:pt>
                <c:pt idx="4087">
                  <c:v>1.341</c:v>
                </c:pt>
                <c:pt idx="4088">
                  <c:v>1.3360000000000001</c:v>
                </c:pt>
                <c:pt idx="4089">
                  <c:v>1.36</c:v>
                </c:pt>
                <c:pt idx="4090">
                  <c:v>1.365</c:v>
                </c:pt>
                <c:pt idx="4091">
                  <c:v>1.35</c:v>
                </c:pt>
                <c:pt idx="4092">
                  <c:v>1.341</c:v>
                </c:pt>
                <c:pt idx="4093">
                  <c:v>1.335</c:v>
                </c:pt>
                <c:pt idx="4094">
                  <c:v>1.329</c:v>
                </c:pt>
                <c:pt idx="4095">
                  <c:v>1.2949999999999999</c:v>
                </c:pt>
                <c:pt idx="4096">
                  <c:v>1.3049999999999999</c:v>
                </c:pt>
                <c:pt idx="4097">
                  <c:v>1.31</c:v>
                </c:pt>
                <c:pt idx="4098">
                  <c:v>1.28</c:v>
                </c:pt>
                <c:pt idx="4099">
                  <c:v>1.27</c:v>
                </c:pt>
                <c:pt idx="4100">
                  <c:v>1.2589999999999999</c:v>
                </c:pt>
                <c:pt idx="4101">
                  <c:v>1.226</c:v>
                </c:pt>
                <c:pt idx="4102">
                  <c:v>1.236</c:v>
                </c:pt>
                <c:pt idx="4103">
                  <c:v>1.2549999999999999</c:v>
                </c:pt>
                <c:pt idx="4104">
                  <c:v>1.2649999999999999</c:v>
                </c:pt>
                <c:pt idx="4105">
                  <c:v>1.2889999999999999</c:v>
                </c:pt>
                <c:pt idx="4106">
                  <c:v>1.3080000000000001</c:v>
                </c:pt>
                <c:pt idx="4107">
                  <c:v>1.288</c:v>
                </c:pt>
                <c:pt idx="4108">
                  <c:v>1.2509999999999999</c:v>
                </c:pt>
                <c:pt idx="4109">
                  <c:v>1.2450000000000001</c:v>
                </c:pt>
                <c:pt idx="4110">
                  <c:v>1.2749999999999999</c:v>
                </c:pt>
                <c:pt idx="4111">
                  <c:v>1.2909999999999999</c:v>
                </c:pt>
                <c:pt idx="4112">
                  <c:v>1.2949999999999999</c:v>
                </c:pt>
                <c:pt idx="4113">
                  <c:v>1.2709999999999999</c:v>
                </c:pt>
                <c:pt idx="4114">
                  <c:v>1.2549999999999999</c:v>
                </c:pt>
                <c:pt idx="4115">
                  <c:v>1.202</c:v>
                </c:pt>
                <c:pt idx="4116">
                  <c:v>1.266</c:v>
                </c:pt>
                <c:pt idx="4117">
                  <c:v>1.256</c:v>
                </c:pt>
                <c:pt idx="4118">
                  <c:v>1.29</c:v>
                </c:pt>
                <c:pt idx="4119">
                  <c:v>1.3049999999999999</c:v>
                </c:pt>
                <c:pt idx="4120">
                  <c:v>1.3</c:v>
                </c:pt>
                <c:pt idx="4121">
                  <c:v>1.3129999999999999</c:v>
                </c:pt>
                <c:pt idx="4122">
                  <c:v>1.306</c:v>
                </c:pt>
                <c:pt idx="4123">
                  <c:v>1.3049999999999999</c:v>
                </c:pt>
                <c:pt idx="4124">
                  <c:v>1.3109999999999999</c:v>
                </c:pt>
                <c:pt idx="4125">
                  <c:v>1.34</c:v>
                </c:pt>
                <c:pt idx="4126">
                  <c:v>1.345</c:v>
                </c:pt>
                <c:pt idx="4127">
                  <c:v>1.38</c:v>
                </c:pt>
                <c:pt idx="4128">
                  <c:v>1.4359999999999999</c:v>
                </c:pt>
                <c:pt idx="4129">
                  <c:v>1.4750000000000001</c:v>
                </c:pt>
                <c:pt idx="4130">
                  <c:v>1.478</c:v>
                </c:pt>
                <c:pt idx="4131">
                  <c:v>1.454</c:v>
                </c:pt>
                <c:pt idx="4132">
                  <c:v>1.45</c:v>
                </c:pt>
                <c:pt idx="4133">
                  <c:v>1.41</c:v>
                </c:pt>
                <c:pt idx="4134">
                  <c:v>1.385</c:v>
                </c:pt>
                <c:pt idx="4135">
                  <c:v>1.415</c:v>
                </c:pt>
                <c:pt idx="4136">
                  <c:v>1.4139999999999999</c:v>
                </c:pt>
                <c:pt idx="4137">
                  <c:v>1.43</c:v>
                </c:pt>
                <c:pt idx="4138">
                  <c:v>1.41</c:v>
                </c:pt>
                <c:pt idx="4139">
                  <c:v>1.4039999999999999</c:v>
                </c:pt>
                <c:pt idx="4140">
                  <c:v>1.369</c:v>
                </c:pt>
                <c:pt idx="4141">
                  <c:v>1.371</c:v>
                </c:pt>
                <c:pt idx="4142">
                  <c:v>1.3560000000000001</c:v>
                </c:pt>
                <c:pt idx="4143">
                  <c:v>1.359</c:v>
                </c:pt>
                <c:pt idx="4144">
                  <c:v>1.345</c:v>
                </c:pt>
                <c:pt idx="4145">
                  <c:v>1.335</c:v>
                </c:pt>
                <c:pt idx="4146">
                  <c:v>1.32</c:v>
                </c:pt>
                <c:pt idx="4147">
                  <c:v>1.3049999999999999</c:v>
                </c:pt>
                <c:pt idx="4148">
                  <c:v>1.3049999999999999</c:v>
                </c:pt>
                <c:pt idx="4149">
                  <c:v>1.29</c:v>
                </c:pt>
                <c:pt idx="4150">
                  <c:v>1.27</c:v>
                </c:pt>
                <c:pt idx="4151">
                  <c:v>1.27</c:v>
                </c:pt>
                <c:pt idx="4152">
                  <c:v>1.25</c:v>
                </c:pt>
                <c:pt idx="4153">
                  <c:v>1.2689999999999999</c:v>
                </c:pt>
                <c:pt idx="4154">
                  <c:v>1.26</c:v>
                </c:pt>
                <c:pt idx="4155">
                  <c:v>1.3</c:v>
                </c:pt>
                <c:pt idx="4156">
                  <c:v>1.3009999999999999</c:v>
                </c:pt>
                <c:pt idx="4157">
                  <c:v>1.29</c:v>
                </c:pt>
                <c:pt idx="4158">
                  <c:v>1.29</c:v>
                </c:pt>
                <c:pt idx="4159">
                  <c:v>1.3180000000000001</c:v>
                </c:pt>
                <c:pt idx="4160">
                  <c:v>1.3280000000000001</c:v>
                </c:pt>
                <c:pt idx="4161">
                  <c:v>1.3480000000000001</c:v>
                </c:pt>
                <c:pt idx="4162">
                  <c:v>1.3480000000000001</c:v>
                </c:pt>
                <c:pt idx="4163">
                  <c:v>1.329</c:v>
                </c:pt>
                <c:pt idx="4164">
                  <c:v>1.321</c:v>
                </c:pt>
                <c:pt idx="4165">
                  <c:v>1.3</c:v>
                </c:pt>
                <c:pt idx="4166">
                  <c:v>1.31</c:v>
                </c:pt>
                <c:pt idx="4167">
                  <c:v>1.33</c:v>
                </c:pt>
                <c:pt idx="4168">
                  <c:v>1.333</c:v>
                </c:pt>
                <c:pt idx="4169">
                  <c:v>1.335</c:v>
                </c:pt>
                <c:pt idx="4170">
                  <c:v>1.3640000000000001</c:v>
                </c:pt>
                <c:pt idx="4171">
                  <c:v>1.331</c:v>
                </c:pt>
                <c:pt idx="4172">
                  <c:v>1.31</c:v>
                </c:pt>
                <c:pt idx="4173">
                  <c:v>1.3180000000000001</c:v>
                </c:pt>
                <c:pt idx="4174">
                  <c:v>1.2949999999999999</c:v>
                </c:pt>
                <c:pt idx="4175">
                  <c:v>1.31</c:v>
                </c:pt>
                <c:pt idx="4176">
                  <c:v>1.3149999999999999</c:v>
                </c:pt>
                <c:pt idx="4177">
                  <c:v>1.3049999999999999</c:v>
                </c:pt>
                <c:pt idx="4178">
                  <c:v>1.3160000000000001</c:v>
                </c:pt>
                <c:pt idx="4179">
                  <c:v>1.33</c:v>
                </c:pt>
                <c:pt idx="4180">
                  <c:v>1.33</c:v>
                </c:pt>
                <c:pt idx="4181">
                  <c:v>1.3149999999999999</c:v>
                </c:pt>
                <c:pt idx="4182">
                  <c:v>1.35</c:v>
                </c:pt>
                <c:pt idx="4183">
                  <c:v>1.349</c:v>
                </c:pt>
                <c:pt idx="4184">
                  <c:v>1.35</c:v>
                </c:pt>
                <c:pt idx="4185">
                  <c:v>1.35</c:v>
                </c:pt>
                <c:pt idx="4186">
                  <c:v>1.385</c:v>
                </c:pt>
                <c:pt idx="4187">
                  <c:v>1.4159999999999999</c:v>
                </c:pt>
                <c:pt idx="4188">
                  <c:v>1.425</c:v>
                </c:pt>
                <c:pt idx="4189">
                  <c:v>1.4550000000000001</c:v>
                </c:pt>
                <c:pt idx="4190">
                  <c:v>1.464</c:v>
                </c:pt>
                <c:pt idx="4191">
                  <c:v>1.44</c:v>
                </c:pt>
                <c:pt idx="4192">
                  <c:v>1.4450000000000001</c:v>
                </c:pt>
                <c:pt idx="4193">
                  <c:v>1.44</c:v>
                </c:pt>
                <c:pt idx="4194">
                  <c:v>1.4590000000000001</c:v>
                </c:pt>
                <c:pt idx="4195">
                  <c:v>1.4450000000000001</c:v>
                </c:pt>
                <c:pt idx="4196">
                  <c:v>1.419</c:v>
                </c:pt>
                <c:pt idx="4197">
                  <c:v>1.3959999999999999</c:v>
                </c:pt>
                <c:pt idx="4198">
                  <c:v>1.3819999999999999</c:v>
                </c:pt>
                <c:pt idx="4199">
                  <c:v>1.3959999999999999</c:v>
                </c:pt>
                <c:pt idx="4200">
                  <c:v>1.397</c:v>
                </c:pt>
                <c:pt idx="4201">
                  <c:v>1.383</c:v>
                </c:pt>
                <c:pt idx="4202">
                  <c:v>1.391</c:v>
                </c:pt>
                <c:pt idx="4203">
                  <c:v>1.391</c:v>
                </c:pt>
                <c:pt idx="4204">
                  <c:v>1.37</c:v>
                </c:pt>
                <c:pt idx="4205">
                  <c:v>1.325</c:v>
                </c:pt>
                <c:pt idx="4206">
                  <c:v>1.3440000000000001</c:v>
                </c:pt>
                <c:pt idx="4207">
                  <c:v>1.339</c:v>
                </c:pt>
                <c:pt idx="4208">
                  <c:v>1.3440000000000001</c:v>
                </c:pt>
                <c:pt idx="4209">
                  <c:v>1.3089999999999999</c:v>
                </c:pt>
                <c:pt idx="4210">
                  <c:v>1.3049999999999999</c:v>
                </c:pt>
                <c:pt idx="4211">
                  <c:v>1.3009999999999999</c:v>
                </c:pt>
                <c:pt idx="4212">
                  <c:v>1.2949999999999999</c:v>
                </c:pt>
                <c:pt idx="4213">
                  <c:v>1.3149999999999999</c:v>
                </c:pt>
                <c:pt idx="4214">
                  <c:v>1.3109999999999999</c:v>
                </c:pt>
                <c:pt idx="4215">
                  <c:v>1.33</c:v>
                </c:pt>
                <c:pt idx="4216">
                  <c:v>1.3580000000000001</c:v>
                </c:pt>
                <c:pt idx="4217">
                  <c:v>1.35</c:v>
                </c:pt>
                <c:pt idx="4218">
                  <c:v>1.359</c:v>
                </c:pt>
                <c:pt idx="4219">
                  <c:v>1.3939999999999999</c:v>
                </c:pt>
                <c:pt idx="4220">
                  <c:v>1.4039999999999999</c:v>
                </c:pt>
                <c:pt idx="4221">
                  <c:v>1.391</c:v>
                </c:pt>
                <c:pt idx="4222">
                  <c:v>1.389</c:v>
                </c:pt>
                <c:pt idx="4223">
                  <c:v>1.4159999999999999</c:v>
                </c:pt>
                <c:pt idx="4224">
                  <c:v>1.464</c:v>
                </c:pt>
                <c:pt idx="4225">
                  <c:v>1.452</c:v>
                </c:pt>
                <c:pt idx="4226">
                  <c:v>1.4610000000000001</c:v>
                </c:pt>
                <c:pt idx="4227">
                  <c:v>1.47</c:v>
                </c:pt>
                <c:pt idx="4228">
                  <c:v>1.4730000000000001</c:v>
                </c:pt>
                <c:pt idx="4229">
                  <c:v>1.5129999999999999</c:v>
                </c:pt>
                <c:pt idx="4230">
                  <c:v>1.5209999999999999</c:v>
                </c:pt>
                <c:pt idx="4231">
                  <c:v>1.5629999999999999</c:v>
                </c:pt>
                <c:pt idx="4232">
                  <c:v>1.5469999999999999</c:v>
                </c:pt>
                <c:pt idx="4233">
                  <c:v>1.534</c:v>
                </c:pt>
                <c:pt idx="4234">
                  <c:v>1.5209999999999999</c:v>
                </c:pt>
                <c:pt idx="4235">
                  <c:v>1.5029999999999999</c:v>
                </c:pt>
                <c:pt idx="4236">
                  <c:v>1.514</c:v>
                </c:pt>
                <c:pt idx="4237">
                  <c:v>1.554</c:v>
                </c:pt>
                <c:pt idx="4238">
                  <c:v>1.524</c:v>
                </c:pt>
                <c:pt idx="4239">
                  <c:v>1.4910000000000001</c:v>
                </c:pt>
                <c:pt idx="4240">
                  <c:v>1.49</c:v>
                </c:pt>
                <c:pt idx="4241">
                  <c:v>1.488</c:v>
                </c:pt>
                <c:pt idx="4242">
                  <c:v>1.478</c:v>
                </c:pt>
                <c:pt idx="4243">
                  <c:v>1.448</c:v>
                </c:pt>
                <c:pt idx="4244">
                  <c:v>1.4550000000000001</c:v>
                </c:pt>
                <c:pt idx="4245">
                  <c:v>1.4379999999999999</c:v>
                </c:pt>
                <c:pt idx="4246">
                  <c:v>1.4350000000000001</c:v>
                </c:pt>
                <c:pt idx="4247">
                  <c:v>1.429</c:v>
                </c:pt>
                <c:pt idx="4248">
                  <c:v>1.427</c:v>
                </c:pt>
                <c:pt idx="4249">
                  <c:v>1.411</c:v>
                </c:pt>
                <c:pt idx="4250">
                  <c:v>1.4319999999999999</c:v>
                </c:pt>
                <c:pt idx="4251">
                  <c:v>1.4350000000000001</c:v>
                </c:pt>
                <c:pt idx="4252">
                  <c:v>1.458</c:v>
                </c:pt>
                <c:pt idx="4253">
                  <c:v>1.4550000000000001</c:v>
                </c:pt>
                <c:pt idx="4254">
                  <c:v>1.464</c:v>
                </c:pt>
                <c:pt idx="4255">
                  <c:v>1.4550000000000001</c:v>
                </c:pt>
                <c:pt idx="4256">
                  <c:v>1.4219999999999999</c:v>
                </c:pt>
                <c:pt idx="4257">
                  <c:v>1.4059999999999999</c:v>
                </c:pt>
                <c:pt idx="4258">
                  <c:v>1.4319999999999999</c:v>
                </c:pt>
                <c:pt idx="4259">
                  <c:v>1.419</c:v>
                </c:pt>
                <c:pt idx="4260">
                  <c:v>1.4630000000000001</c:v>
                </c:pt>
                <c:pt idx="4261">
                  <c:v>1.4339999999999999</c:v>
                </c:pt>
                <c:pt idx="4262">
                  <c:v>1.4350000000000001</c:v>
                </c:pt>
                <c:pt idx="4263">
                  <c:v>1.4419999999999999</c:v>
                </c:pt>
                <c:pt idx="4264">
                  <c:v>1.4630000000000001</c:v>
                </c:pt>
                <c:pt idx="4265">
                  <c:v>1.478</c:v>
                </c:pt>
                <c:pt idx="4266">
                  <c:v>1.454</c:v>
                </c:pt>
                <c:pt idx="4267">
                  <c:v>1.46</c:v>
                </c:pt>
                <c:pt idx="4268">
                  <c:v>1.44</c:v>
                </c:pt>
                <c:pt idx="4269">
                  <c:v>1.468</c:v>
                </c:pt>
                <c:pt idx="4270">
                  <c:v>1.4610000000000001</c:v>
                </c:pt>
                <c:pt idx="4271">
                  <c:v>1.46</c:v>
                </c:pt>
                <c:pt idx="4272">
                  <c:v>1.484</c:v>
                </c:pt>
                <c:pt idx="4273">
                  <c:v>1.464</c:v>
                </c:pt>
                <c:pt idx="4274">
                  <c:v>1.4390000000000001</c:v>
                </c:pt>
                <c:pt idx="4275">
                  <c:v>1.4650000000000001</c:v>
                </c:pt>
                <c:pt idx="4276">
                  <c:v>1.425</c:v>
                </c:pt>
                <c:pt idx="4277">
                  <c:v>1.3779999999999999</c:v>
                </c:pt>
                <c:pt idx="4278">
                  <c:v>1.35</c:v>
                </c:pt>
                <c:pt idx="4279">
                  <c:v>1.353</c:v>
                </c:pt>
                <c:pt idx="4280">
                  <c:v>1.339</c:v>
                </c:pt>
                <c:pt idx="4281">
                  <c:v>1.3340000000000001</c:v>
                </c:pt>
                <c:pt idx="4282">
                  <c:v>1.3240000000000001</c:v>
                </c:pt>
                <c:pt idx="4283">
                  <c:v>1.294</c:v>
                </c:pt>
                <c:pt idx="4284">
                  <c:v>1.2689999999999999</c:v>
                </c:pt>
                <c:pt idx="4285">
                  <c:v>1.2709999999999999</c:v>
                </c:pt>
                <c:pt idx="4286">
                  <c:v>1.268</c:v>
                </c:pt>
                <c:pt idx="4287">
                  <c:v>1.3089999999999999</c:v>
                </c:pt>
                <c:pt idx="4288">
                  <c:v>1.31</c:v>
                </c:pt>
                <c:pt idx="4289">
                  <c:v>1.3049999999999999</c:v>
                </c:pt>
                <c:pt idx="4290">
                  <c:v>1.3240000000000001</c:v>
                </c:pt>
                <c:pt idx="4291">
                  <c:v>1.3180000000000001</c:v>
                </c:pt>
                <c:pt idx="4292">
                  <c:v>1.321</c:v>
                </c:pt>
                <c:pt idx="4293">
                  <c:v>1.3089999999999999</c:v>
                </c:pt>
                <c:pt idx="4294">
                  <c:v>1.304</c:v>
                </c:pt>
                <c:pt idx="4295">
                  <c:v>1.3</c:v>
                </c:pt>
                <c:pt idx="4296">
                  <c:v>1.319</c:v>
                </c:pt>
                <c:pt idx="4297">
                  <c:v>1.306</c:v>
                </c:pt>
                <c:pt idx="4298">
                  <c:v>1.2949999999999999</c:v>
                </c:pt>
                <c:pt idx="4299">
                  <c:v>1.3049999999999999</c:v>
                </c:pt>
                <c:pt idx="4300">
                  <c:v>1.28</c:v>
                </c:pt>
                <c:pt idx="4301">
                  <c:v>1.284</c:v>
                </c:pt>
                <c:pt idx="4302">
                  <c:v>1.3089999999999999</c:v>
                </c:pt>
                <c:pt idx="4303">
                  <c:v>1.274</c:v>
                </c:pt>
                <c:pt idx="4304">
                  <c:v>1.28</c:v>
                </c:pt>
                <c:pt idx="4305">
                  <c:v>1.284</c:v>
                </c:pt>
                <c:pt idx="4306">
                  <c:v>1.268</c:v>
                </c:pt>
                <c:pt idx="4307">
                  <c:v>1.2609999999999999</c:v>
                </c:pt>
                <c:pt idx="4308">
                  <c:v>1.288</c:v>
                </c:pt>
                <c:pt idx="4309">
                  <c:v>1.2989999999999999</c:v>
                </c:pt>
                <c:pt idx="4310">
                  <c:v>1.2649999999999999</c:v>
                </c:pt>
                <c:pt idx="4311">
                  <c:v>1.264</c:v>
                </c:pt>
                <c:pt idx="4312">
                  <c:v>1.3129999999999999</c:v>
                </c:pt>
                <c:pt idx="4313">
                  <c:v>1.3160000000000001</c:v>
                </c:pt>
                <c:pt idx="4314">
                  <c:v>1.341</c:v>
                </c:pt>
                <c:pt idx="4315">
                  <c:v>1.341</c:v>
                </c:pt>
                <c:pt idx="4316">
                  <c:v>1.355</c:v>
                </c:pt>
                <c:pt idx="4317">
                  <c:v>1.3049999999999999</c:v>
                </c:pt>
                <c:pt idx="4318">
                  <c:v>1.2989999999999999</c:v>
                </c:pt>
                <c:pt idx="4319">
                  <c:v>1.2969999999999999</c:v>
                </c:pt>
                <c:pt idx="4320">
                  <c:v>1.2749999999999999</c:v>
                </c:pt>
                <c:pt idx="4321">
                  <c:v>1.266</c:v>
                </c:pt>
                <c:pt idx="4322">
                  <c:v>1.274</c:v>
                </c:pt>
                <c:pt idx="4323">
                  <c:v>1.2310000000000001</c:v>
                </c:pt>
                <c:pt idx="4324">
                  <c:v>1.24</c:v>
                </c:pt>
                <c:pt idx="4325">
                  <c:v>1.24</c:v>
                </c:pt>
                <c:pt idx="4326">
                  <c:v>1.234</c:v>
                </c:pt>
                <c:pt idx="4327">
                  <c:v>1.226</c:v>
                </c:pt>
                <c:pt idx="4328">
                  <c:v>1.2549999999999999</c:v>
                </c:pt>
                <c:pt idx="4329">
                  <c:v>1.226</c:v>
                </c:pt>
                <c:pt idx="4330">
                  <c:v>1.216</c:v>
                </c:pt>
                <c:pt idx="4331">
                  <c:v>1.27</c:v>
                </c:pt>
                <c:pt idx="4332">
                  <c:v>1.25</c:v>
                </c:pt>
                <c:pt idx="4333">
                  <c:v>1.296</c:v>
                </c:pt>
                <c:pt idx="4334">
                  <c:v>1.3120000000000001</c:v>
                </c:pt>
                <c:pt idx="4335">
                  <c:v>1.26</c:v>
                </c:pt>
                <c:pt idx="4336">
                  <c:v>1.2629999999999999</c:v>
                </c:pt>
                <c:pt idx="4337">
                  <c:v>1.2090000000000001</c:v>
                </c:pt>
                <c:pt idx="4338">
                  <c:v>1.1739999999999999</c:v>
                </c:pt>
                <c:pt idx="4339">
                  <c:v>1.2090000000000001</c:v>
                </c:pt>
                <c:pt idx="4340">
                  <c:v>1.21</c:v>
                </c:pt>
                <c:pt idx="4341">
                  <c:v>1.22</c:v>
                </c:pt>
                <c:pt idx="4342">
                  <c:v>1.2150000000000001</c:v>
                </c:pt>
                <c:pt idx="4343">
                  <c:v>1.224</c:v>
                </c:pt>
                <c:pt idx="4344">
                  <c:v>1.236</c:v>
                </c:pt>
                <c:pt idx="4345">
                  <c:v>1.272</c:v>
                </c:pt>
                <c:pt idx="4346">
                  <c:v>1.3009999999999999</c:v>
                </c:pt>
                <c:pt idx="4347">
                  <c:v>1.375</c:v>
                </c:pt>
                <c:pt idx="4348">
                  <c:v>1.3839999999999999</c:v>
                </c:pt>
                <c:pt idx="4349">
                  <c:v>1.395</c:v>
                </c:pt>
                <c:pt idx="4350">
                  <c:v>1.423</c:v>
                </c:pt>
                <c:pt idx="4351">
                  <c:v>1.42</c:v>
                </c:pt>
                <c:pt idx="4352">
                  <c:v>1.4039999999999999</c:v>
                </c:pt>
                <c:pt idx="4353">
                  <c:v>1.3979999999999999</c:v>
                </c:pt>
                <c:pt idx="4354">
                  <c:v>1.375</c:v>
                </c:pt>
                <c:pt idx="4355">
                  <c:v>1.3779999999999999</c:v>
                </c:pt>
                <c:pt idx="4356">
                  <c:v>1.391</c:v>
                </c:pt>
                <c:pt idx="4357">
                  <c:v>1.359</c:v>
                </c:pt>
                <c:pt idx="4358">
                  <c:v>1.4079999999999999</c:v>
                </c:pt>
                <c:pt idx="4359">
                  <c:v>1.399</c:v>
                </c:pt>
                <c:pt idx="4360">
                  <c:v>1.38</c:v>
                </c:pt>
                <c:pt idx="4361">
                  <c:v>1.391</c:v>
                </c:pt>
                <c:pt idx="4362">
                  <c:v>1.413</c:v>
                </c:pt>
                <c:pt idx="4363">
                  <c:v>1.401</c:v>
                </c:pt>
                <c:pt idx="4364">
                  <c:v>1.4450000000000001</c:v>
                </c:pt>
                <c:pt idx="4365">
                  <c:v>1.4750000000000001</c:v>
                </c:pt>
                <c:pt idx="4366">
                  <c:v>1.49</c:v>
                </c:pt>
                <c:pt idx="4367">
                  <c:v>1.486</c:v>
                </c:pt>
                <c:pt idx="4368">
                  <c:v>1.4970000000000001</c:v>
                </c:pt>
                <c:pt idx="4369">
                  <c:v>1.4990000000000001</c:v>
                </c:pt>
                <c:pt idx="4370">
                  <c:v>1.51</c:v>
                </c:pt>
                <c:pt idx="4371">
                  <c:v>1.4950000000000001</c:v>
                </c:pt>
                <c:pt idx="4372">
                  <c:v>1.5349999999999999</c:v>
                </c:pt>
                <c:pt idx="4373">
                  <c:v>1.52</c:v>
                </c:pt>
                <c:pt idx="4374">
                  <c:v>1.5</c:v>
                </c:pt>
                <c:pt idx="4375">
                  <c:v>1.5369999999999999</c:v>
                </c:pt>
                <c:pt idx="4376">
                  <c:v>1.514</c:v>
                </c:pt>
                <c:pt idx="4377">
                  <c:v>1.476</c:v>
                </c:pt>
                <c:pt idx="4378">
                  <c:v>1.496</c:v>
                </c:pt>
                <c:pt idx="4379">
                  <c:v>1.504</c:v>
                </c:pt>
                <c:pt idx="4380">
                  <c:v>1.53</c:v>
                </c:pt>
                <c:pt idx="4381">
                  <c:v>1.4850000000000001</c:v>
                </c:pt>
                <c:pt idx="4382">
                  <c:v>1.4970000000000001</c:v>
                </c:pt>
                <c:pt idx="4383">
                  <c:v>1.51</c:v>
                </c:pt>
                <c:pt idx="4384">
                  <c:v>1.548</c:v>
                </c:pt>
                <c:pt idx="4385">
                  <c:v>1.5920000000000001</c:v>
                </c:pt>
                <c:pt idx="4386">
                  <c:v>1.581</c:v>
                </c:pt>
                <c:pt idx="4387">
                  <c:v>1.589</c:v>
                </c:pt>
                <c:pt idx="4388">
                  <c:v>1.593</c:v>
                </c:pt>
                <c:pt idx="4389">
                  <c:v>1.589</c:v>
                </c:pt>
                <c:pt idx="4390">
                  <c:v>1.5860000000000001</c:v>
                </c:pt>
                <c:pt idx="4391">
                  <c:v>1.5289999999999999</c:v>
                </c:pt>
                <c:pt idx="4392">
                  <c:v>1.4650000000000001</c:v>
                </c:pt>
                <c:pt idx="4393">
                  <c:v>1.3859999999999999</c:v>
                </c:pt>
                <c:pt idx="4394">
                  <c:v>1.4390000000000001</c:v>
                </c:pt>
                <c:pt idx="4395">
                  <c:v>1.381</c:v>
                </c:pt>
                <c:pt idx="4396">
                  <c:v>1.4550000000000001</c:v>
                </c:pt>
                <c:pt idx="4397">
                  <c:v>1.52</c:v>
                </c:pt>
                <c:pt idx="4398">
                  <c:v>1.5089999999999999</c:v>
                </c:pt>
                <c:pt idx="4399">
                  <c:v>1.472</c:v>
                </c:pt>
                <c:pt idx="4400">
                  <c:v>1.494</c:v>
                </c:pt>
                <c:pt idx="4401">
                  <c:v>1.47</c:v>
                </c:pt>
                <c:pt idx="4402">
                  <c:v>1.4850000000000001</c:v>
                </c:pt>
                <c:pt idx="4403">
                  <c:v>1.49</c:v>
                </c:pt>
                <c:pt idx="4404">
                  <c:v>1.4930000000000001</c:v>
                </c:pt>
                <c:pt idx="4405">
                  <c:v>1.488</c:v>
                </c:pt>
                <c:pt idx="4406">
                  <c:v>1.5</c:v>
                </c:pt>
                <c:pt idx="4407">
                  <c:v>1.496</c:v>
                </c:pt>
                <c:pt idx="4408">
                  <c:v>1.4730000000000001</c:v>
                </c:pt>
                <c:pt idx="4409">
                  <c:v>1.5349999999999999</c:v>
                </c:pt>
                <c:pt idx="4410">
                  <c:v>1.5109999999999999</c:v>
                </c:pt>
                <c:pt idx="4411">
                  <c:v>1.5149999999999999</c:v>
                </c:pt>
                <c:pt idx="4412">
                  <c:v>1.51</c:v>
                </c:pt>
                <c:pt idx="4413">
                  <c:v>1.536</c:v>
                </c:pt>
                <c:pt idx="4414">
                  <c:v>1.4670000000000001</c:v>
                </c:pt>
                <c:pt idx="4415">
                  <c:v>1.5189999999999999</c:v>
                </c:pt>
                <c:pt idx="4416">
                  <c:v>1.466</c:v>
                </c:pt>
                <c:pt idx="4417">
                  <c:v>1.4690000000000001</c:v>
                </c:pt>
                <c:pt idx="4418">
                  <c:v>1.4830000000000001</c:v>
                </c:pt>
                <c:pt idx="4419">
                  <c:v>1.415</c:v>
                </c:pt>
                <c:pt idx="4420">
                  <c:v>1.4350000000000001</c:v>
                </c:pt>
                <c:pt idx="4421">
                  <c:v>1.45</c:v>
                </c:pt>
                <c:pt idx="4422">
                  <c:v>1.4239999999999999</c:v>
                </c:pt>
                <c:pt idx="4423">
                  <c:v>1.4350000000000001</c:v>
                </c:pt>
                <c:pt idx="4424">
                  <c:v>1.45</c:v>
                </c:pt>
                <c:pt idx="4425">
                  <c:v>1.42</c:v>
                </c:pt>
                <c:pt idx="4426">
                  <c:v>1.45</c:v>
                </c:pt>
                <c:pt idx="4427">
                  <c:v>1.4410000000000001</c:v>
                </c:pt>
                <c:pt idx="4428">
                  <c:v>1.4510000000000001</c:v>
                </c:pt>
                <c:pt idx="4429">
                  <c:v>1.4650000000000001</c:v>
                </c:pt>
                <c:pt idx="4430">
                  <c:v>1.4410000000000001</c:v>
                </c:pt>
                <c:pt idx="4431">
                  <c:v>1.4550000000000001</c:v>
                </c:pt>
                <c:pt idx="4432">
                  <c:v>1.4610000000000001</c:v>
                </c:pt>
                <c:pt idx="4433">
                  <c:v>1.4670000000000001</c:v>
                </c:pt>
                <c:pt idx="4434">
                  <c:v>1.4790000000000001</c:v>
                </c:pt>
                <c:pt idx="4435">
                  <c:v>1.5249999999999999</c:v>
                </c:pt>
                <c:pt idx="4436">
                  <c:v>1.5289999999999999</c:v>
                </c:pt>
                <c:pt idx="4437">
                  <c:v>1.54</c:v>
                </c:pt>
                <c:pt idx="4438">
                  <c:v>1.504</c:v>
                </c:pt>
                <c:pt idx="4439">
                  <c:v>1.52</c:v>
                </c:pt>
                <c:pt idx="4440">
                  <c:v>1.5389999999999999</c:v>
                </c:pt>
                <c:pt idx="4441">
                  <c:v>1.534</c:v>
                </c:pt>
                <c:pt idx="4442">
                  <c:v>1.55</c:v>
                </c:pt>
                <c:pt idx="4443">
                  <c:v>1.575</c:v>
                </c:pt>
                <c:pt idx="4444">
                  <c:v>1.5840000000000001</c:v>
                </c:pt>
                <c:pt idx="4445">
                  <c:v>1.6639999999999999</c:v>
                </c:pt>
                <c:pt idx="4446">
                  <c:v>1.65</c:v>
                </c:pt>
                <c:pt idx="4447">
                  <c:v>1.62</c:v>
                </c:pt>
                <c:pt idx="4448">
                  <c:v>1.575</c:v>
                </c:pt>
                <c:pt idx="4449">
                  <c:v>1.595</c:v>
                </c:pt>
                <c:pt idx="4450">
                  <c:v>1.575</c:v>
                </c:pt>
                <c:pt idx="4451">
                  <c:v>1.5549999999999999</c:v>
                </c:pt>
                <c:pt idx="4452">
                  <c:v>1.589</c:v>
                </c:pt>
                <c:pt idx="4453">
                  <c:v>1.6040000000000001</c:v>
                </c:pt>
                <c:pt idx="4454">
                  <c:v>1.5840000000000001</c:v>
                </c:pt>
                <c:pt idx="4455">
                  <c:v>1.62</c:v>
                </c:pt>
                <c:pt idx="4456">
                  <c:v>1.6240000000000001</c:v>
                </c:pt>
                <c:pt idx="4457">
                  <c:v>1.704</c:v>
                </c:pt>
                <c:pt idx="4458">
                  <c:v>1.65</c:v>
                </c:pt>
                <c:pt idx="4459">
                  <c:v>1.665</c:v>
                </c:pt>
                <c:pt idx="4460">
                  <c:v>1.665</c:v>
                </c:pt>
                <c:pt idx="4461">
                  <c:v>1.68</c:v>
                </c:pt>
                <c:pt idx="4462">
                  <c:v>1.601</c:v>
                </c:pt>
                <c:pt idx="4463">
                  <c:v>1.62</c:v>
                </c:pt>
                <c:pt idx="4464">
                  <c:v>1.6559999999999999</c:v>
                </c:pt>
                <c:pt idx="4465">
                  <c:v>1.6850000000000001</c:v>
                </c:pt>
                <c:pt idx="4466">
                  <c:v>1.706</c:v>
                </c:pt>
                <c:pt idx="4467">
                  <c:v>1.724</c:v>
                </c:pt>
                <c:pt idx="4468">
                  <c:v>1.7649999999999999</c:v>
                </c:pt>
                <c:pt idx="4469">
                  <c:v>1.7989999999999999</c:v>
                </c:pt>
                <c:pt idx="4470">
                  <c:v>1.7849999999999999</c:v>
                </c:pt>
                <c:pt idx="4471">
                  <c:v>1.8440000000000001</c:v>
                </c:pt>
                <c:pt idx="4472">
                  <c:v>1.885</c:v>
                </c:pt>
                <c:pt idx="4473">
                  <c:v>1.871</c:v>
                </c:pt>
                <c:pt idx="4474">
                  <c:v>1.8069999999999999</c:v>
                </c:pt>
                <c:pt idx="4475">
                  <c:v>1.8460000000000001</c:v>
                </c:pt>
                <c:pt idx="4476">
                  <c:v>1.8089999999999999</c:v>
                </c:pt>
                <c:pt idx="4477">
                  <c:v>1.726</c:v>
                </c:pt>
                <c:pt idx="4478">
                  <c:v>1.796</c:v>
                </c:pt>
                <c:pt idx="4479">
                  <c:v>1.736</c:v>
                </c:pt>
                <c:pt idx="4480">
                  <c:v>1.7749999999999999</c:v>
                </c:pt>
                <c:pt idx="4481">
                  <c:v>1.72</c:v>
                </c:pt>
                <c:pt idx="4482">
                  <c:v>1.788</c:v>
                </c:pt>
                <c:pt idx="4483">
                  <c:v>1.7589999999999999</c:v>
                </c:pt>
                <c:pt idx="4484">
                  <c:v>1.8</c:v>
                </c:pt>
                <c:pt idx="4485">
                  <c:v>1.744</c:v>
                </c:pt>
                <c:pt idx="4486">
                  <c:v>1.77</c:v>
                </c:pt>
                <c:pt idx="4487">
                  <c:v>1.75</c:v>
                </c:pt>
                <c:pt idx="4488">
                  <c:v>1.74</c:v>
                </c:pt>
                <c:pt idx="4489">
                  <c:v>1.675</c:v>
                </c:pt>
                <c:pt idx="4490">
                  <c:v>1.615</c:v>
                </c:pt>
                <c:pt idx="4491">
                  <c:v>1.655</c:v>
                </c:pt>
                <c:pt idx="4492">
                  <c:v>1.679</c:v>
                </c:pt>
                <c:pt idx="4493">
                  <c:v>1.704</c:v>
                </c:pt>
                <c:pt idx="4494">
                  <c:v>1.679</c:v>
                </c:pt>
                <c:pt idx="4495">
                  <c:v>1.681</c:v>
                </c:pt>
                <c:pt idx="4496">
                  <c:v>1.59</c:v>
                </c:pt>
                <c:pt idx="4497">
                  <c:v>1.5940000000000001</c:v>
                </c:pt>
                <c:pt idx="4498">
                  <c:v>1.5640000000000001</c:v>
                </c:pt>
                <c:pt idx="4499">
                  <c:v>1.67</c:v>
                </c:pt>
                <c:pt idx="4500">
                  <c:v>1.6719999999999999</c:v>
                </c:pt>
                <c:pt idx="4501">
                  <c:v>1.649</c:v>
                </c:pt>
                <c:pt idx="4502">
                  <c:v>1.585</c:v>
                </c:pt>
                <c:pt idx="4503">
                  <c:v>1.585</c:v>
                </c:pt>
                <c:pt idx="4504">
                  <c:v>1.63</c:v>
                </c:pt>
                <c:pt idx="4505">
                  <c:v>1.61</c:v>
                </c:pt>
                <c:pt idx="4506">
                  <c:v>1.4990000000000001</c:v>
                </c:pt>
                <c:pt idx="4507">
                  <c:v>1.464</c:v>
                </c:pt>
                <c:pt idx="4508">
                  <c:v>1.478</c:v>
                </c:pt>
                <c:pt idx="4509">
                  <c:v>1.4550000000000001</c:v>
                </c:pt>
                <c:pt idx="4510">
                  <c:v>1.405</c:v>
                </c:pt>
                <c:pt idx="4511">
                  <c:v>1.385</c:v>
                </c:pt>
                <c:pt idx="4512">
                  <c:v>1.359</c:v>
                </c:pt>
                <c:pt idx="4513">
                  <c:v>1.353</c:v>
                </c:pt>
                <c:pt idx="4514">
                  <c:v>1.345</c:v>
                </c:pt>
                <c:pt idx="4515">
                  <c:v>1.3839999999999999</c:v>
                </c:pt>
                <c:pt idx="4516">
                  <c:v>1.34</c:v>
                </c:pt>
                <c:pt idx="4517">
                  <c:v>1.35</c:v>
                </c:pt>
                <c:pt idx="4518">
                  <c:v>1.335</c:v>
                </c:pt>
                <c:pt idx="4519">
                  <c:v>1.349</c:v>
                </c:pt>
                <c:pt idx="4520">
                  <c:v>1.34</c:v>
                </c:pt>
                <c:pt idx="4521">
                  <c:v>1.369</c:v>
                </c:pt>
                <c:pt idx="4522">
                  <c:v>1.385</c:v>
                </c:pt>
                <c:pt idx="4523">
                  <c:v>1.36</c:v>
                </c:pt>
                <c:pt idx="4524">
                  <c:v>1.284</c:v>
                </c:pt>
                <c:pt idx="4525">
                  <c:v>1.2789999999999999</c:v>
                </c:pt>
                <c:pt idx="4526">
                  <c:v>1.2789999999999999</c:v>
                </c:pt>
                <c:pt idx="4527">
                  <c:v>1.2849999999999999</c:v>
                </c:pt>
                <c:pt idx="4528">
                  <c:v>1.26</c:v>
                </c:pt>
                <c:pt idx="4529">
                  <c:v>1.264</c:v>
                </c:pt>
                <c:pt idx="4530">
                  <c:v>1.28</c:v>
                </c:pt>
                <c:pt idx="4531">
                  <c:v>1.2789999999999999</c:v>
                </c:pt>
                <c:pt idx="4532">
                  <c:v>1.321</c:v>
                </c:pt>
                <c:pt idx="4533">
                  <c:v>1.276</c:v>
                </c:pt>
                <c:pt idx="4534">
                  <c:v>1.274</c:v>
                </c:pt>
                <c:pt idx="4535">
                  <c:v>1.2989999999999999</c:v>
                </c:pt>
                <c:pt idx="4536">
                  <c:v>1.339</c:v>
                </c:pt>
                <c:pt idx="4537">
                  <c:v>1.3360000000000001</c:v>
                </c:pt>
                <c:pt idx="4538">
                  <c:v>1.34</c:v>
                </c:pt>
                <c:pt idx="4539">
                  <c:v>1.359</c:v>
                </c:pt>
                <c:pt idx="4540">
                  <c:v>1.365</c:v>
                </c:pt>
                <c:pt idx="4541">
                  <c:v>1.38</c:v>
                </c:pt>
                <c:pt idx="4542">
                  <c:v>1.3740000000000001</c:v>
                </c:pt>
                <c:pt idx="4543">
                  <c:v>1.349</c:v>
                </c:pt>
                <c:pt idx="4544">
                  <c:v>1.365</c:v>
                </c:pt>
                <c:pt idx="4545">
                  <c:v>1.4339999999999999</c:v>
                </c:pt>
                <c:pt idx="4546">
                  <c:v>1.48</c:v>
                </c:pt>
                <c:pt idx="4547">
                  <c:v>1.4850000000000001</c:v>
                </c:pt>
                <c:pt idx="4548">
                  <c:v>1.494</c:v>
                </c:pt>
                <c:pt idx="4549">
                  <c:v>1.46</c:v>
                </c:pt>
                <c:pt idx="4550">
                  <c:v>1.494</c:v>
                </c:pt>
                <c:pt idx="4551">
                  <c:v>1.4350000000000001</c:v>
                </c:pt>
                <c:pt idx="4552">
                  <c:v>1.474</c:v>
                </c:pt>
                <c:pt idx="4553">
                  <c:v>1.46</c:v>
                </c:pt>
                <c:pt idx="4554">
                  <c:v>1.4610000000000001</c:v>
                </c:pt>
                <c:pt idx="4555">
                  <c:v>1.47</c:v>
                </c:pt>
                <c:pt idx="4556">
                  <c:v>1.43</c:v>
                </c:pt>
                <c:pt idx="4557">
                  <c:v>1.405</c:v>
                </c:pt>
                <c:pt idx="4558">
                  <c:v>1.425</c:v>
                </c:pt>
                <c:pt idx="4559">
                  <c:v>1.43</c:v>
                </c:pt>
                <c:pt idx="4560">
                  <c:v>1.41</c:v>
                </c:pt>
                <c:pt idx="4561">
                  <c:v>1.48</c:v>
                </c:pt>
                <c:pt idx="4562">
                  <c:v>1.4750000000000001</c:v>
                </c:pt>
                <c:pt idx="4563">
                  <c:v>1.4339999999999999</c:v>
                </c:pt>
                <c:pt idx="4564">
                  <c:v>1.44</c:v>
                </c:pt>
                <c:pt idx="4565">
                  <c:v>1.4350000000000001</c:v>
                </c:pt>
                <c:pt idx="4566">
                  <c:v>1.4750000000000001</c:v>
                </c:pt>
                <c:pt idx="4567">
                  <c:v>1.415</c:v>
                </c:pt>
                <c:pt idx="4568">
                  <c:v>1.4850000000000001</c:v>
                </c:pt>
                <c:pt idx="4569">
                  <c:v>1.395</c:v>
                </c:pt>
                <c:pt idx="4570">
                  <c:v>1.345</c:v>
                </c:pt>
                <c:pt idx="4571">
                  <c:v>1.325</c:v>
                </c:pt>
                <c:pt idx="4572">
                  <c:v>1.3740000000000001</c:v>
                </c:pt>
                <c:pt idx="4573">
                  <c:v>1.399</c:v>
                </c:pt>
                <c:pt idx="4574">
                  <c:v>1.411</c:v>
                </c:pt>
                <c:pt idx="4575">
                  <c:v>1.39</c:v>
                </c:pt>
                <c:pt idx="4576">
                  <c:v>1.43</c:v>
                </c:pt>
                <c:pt idx="4577">
                  <c:v>1.43</c:v>
                </c:pt>
                <c:pt idx="4578">
                  <c:v>1.4450000000000001</c:v>
                </c:pt>
                <c:pt idx="4579">
                  <c:v>1.4750000000000001</c:v>
                </c:pt>
                <c:pt idx="4580">
                  <c:v>1.47</c:v>
                </c:pt>
                <c:pt idx="4581">
                  <c:v>1.47</c:v>
                </c:pt>
                <c:pt idx="4582">
                  <c:v>1.4750000000000001</c:v>
                </c:pt>
                <c:pt idx="4583">
                  <c:v>1.51</c:v>
                </c:pt>
                <c:pt idx="4584">
                  <c:v>1.5589999999999999</c:v>
                </c:pt>
                <c:pt idx="4585">
                  <c:v>1.5649999999999999</c:v>
                </c:pt>
                <c:pt idx="4586">
                  <c:v>1.59</c:v>
                </c:pt>
                <c:pt idx="4587">
                  <c:v>1.56</c:v>
                </c:pt>
                <c:pt idx="4588">
                  <c:v>1.5249999999999999</c:v>
                </c:pt>
                <c:pt idx="4589">
                  <c:v>1.4990000000000001</c:v>
                </c:pt>
                <c:pt idx="4590">
                  <c:v>1.544</c:v>
                </c:pt>
                <c:pt idx="4591">
                  <c:v>1.5580000000000001</c:v>
                </c:pt>
                <c:pt idx="4592">
                  <c:v>1.5549999999999999</c:v>
                </c:pt>
                <c:pt idx="4593">
                  <c:v>1.5189999999999999</c:v>
                </c:pt>
                <c:pt idx="4594">
                  <c:v>1.522</c:v>
                </c:pt>
                <c:pt idx="4595">
                  <c:v>1.59</c:v>
                </c:pt>
                <c:pt idx="4596">
                  <c:v>1.57</c:v>
                </c:pt>
                <c:pt idx="4597">
                  <c:v>1.575</c:v>
                </c:pt>
                <c:pt idx="4598">
                  <c:v>1.5640000000000001</c:v>
                </c:pt>
                <c:pt idx="4599">
                  <c:v>1.4990000000000001</c:v>
                </c:pt>
                <c:pt idx="4600">
                  <c:v>1.415</c:v>
                </c:pt>
                <c:pt idx="4601">
                  <c:v>1.456</c:v>
                </c:pt>
                <c:pt idx="4602">
                  <c:v>1.478</c:v>
                </c:pt>
                <c:pt idx="4603">
                  <c:v>1.494</c:v>
                </c:pt>
                <c:pt idx="4604">
                  <c:v>1.49</c:v>
                </c:pt>
                <c:pt idx="4605">
                  <c:v>1.5</c:v>
                </c:pt>
                <c:pt idx="4606">
                  <c:v>1.49</c:v>
                </c:pt>
                <c:pt idx="4607">
                  <c:v>1.425</c:v>
                </c:pt>
                <c:pt idx="4608">
                  <c:v>1.4390000000000001</c:v>
                </c:pt>
                <c:pt idx="4609">
                  <c:v>1.474</c:v>
                </c:pt>
                <c:pt idx="4610">
                  <c:v>1.47</c:v>
                </c:pt>
                <c:pt idx="4611">
                  <c:v>1.4750000000000001</c:v>
                </c:pt>
                <c:pt idx="4612">
                  <c:v>1.5049999999999999</c:v>
                </c:pt>
                <c:pt idx="4613">
                  <c:v>1.5249999999999999</c:v>
                </c:pt>
                <c:pt idx="4614">
                  <c:v>1.49</c:v>
                </c:pt>
                <c:pt idx="4615">
                  <c:v>1.52</c:v>
                </c:pt>
                <c:pt idx="4616">
                  <c:v>1.5349999999999999</c:v>
                </c:pt>
                <c:pt idx="4617">
                  <c:v>1.5449999999999999</c:v>
                </c:pt>
                <c:pt idx="4618">
                  <c:v>1.57</c:v>
                </c:pt>
                <c:pt idx="4619">
                  <c:v>1.575</c:v>
                </c:pt>
                <c:pt idx="4620">
                  <c:v>1.585</c:v>
                </c:pt>
                <c:pt idx="4621">
                  <c:v>1.591</c:v>
                </c:pt>
                <c:pt idx="4622">
                  <c:v>1.67</c:v>
                </c:pt>
                <c:pt idx="4623">
                  <c:v>1.61</c:v>
                </c:pt>
                <c:pt idx="4624">
                  <c:v>1.619</c:v>
                </c:pt>
                <c:pt idx="4625">
                  <c:v>1.615</c:v>
                </c:pt>
                <c:pt idx="4626">
                  <c:v>1.625</c:v>
                </c:pt>
                <c:pt idx="4627">
                  <c:v>1.591</c:v>
                </c:pt>
                <c:pt idx="4628">
                  <c:v>1.575</c:v>
                </c:pt>
                <c:pt idx="4629">
                  <c:v>1.59</c:v>
                </c:pt>
                <c:pt idx="4630">
                  <c:v>1.585</c:v>
                </c:pt>
                <c:pt idx="4631">
                  <c:v>1.61</c:v>
                </c:pt>
                <c:pt idx="4632">
                  <c:v>1.6439999999999999</c:v>
                </c:pt>
                <c:pt idx="4633">
                  <c:v>1.655</c:v>
                </c:pt>
                <c:pt idx="4634">
                  <c:v>1.704</c:v>
                </c:pt>
                <c:pt idx="4635">
                  <c:v>1.74</c:v>
                </c:pt>
                <c:pt idx="4636">
                  <c:v>1.71</c:v>
                </c:pt>
                <c:pt idx="4637">
                  <c:v>1.744</c:v>
                </c:pt>
                <c:pt idx="4638">
                  <c:v>1.7350000000000001</c:v>
                </c:pt>
                <c:pt idx="4639">
                  <c:v>1.72</c:v>
                </c:pt>
                <c:pt idx="4640">
                  <c:v>1.704</c:v>
                </c:pt>
                <c:pt idx="4641">
                  <c:v>1.72</c:v>
                </c:pt>
                <c:pt idx="4642">
                  <c:v>1.694</c:v>
                </c:pt>
                <c:pt idx="4643">
                  <c:v>1.6910000000000001</c:v>
                </c:pt>
                <c:pt idx="4644">
                  <c:v>1.67</c:v>
                </c:pt>
                <c:pt idx="4645">
                  <c:v>1.6850000000000001</c:v>
                </c:pt>
                <c:pt idx="4646">
                  <c:v>1.73</c:v>
                </c:pt>
                <c:pt idx="4647">
                  <c:v>1.675</c:v>
                </c:pt>
                <c:pt idx="4648">
                  <c:v>1.694</c:v>
                </c:pt>
                <c:pt idx="4649">
                  <c:v>1.6850000000000001</c:v>
                </c:pt>
                <c:pt idx="4650">
                  <c:v>1.635</c:v>
                </c:pt>
                <c:pt idx="4651">
                  <c:v>1.595</c:v>
                </c:pt>
                <c:pt idx="4652">
                  <c:v>1.5349999999999999</c:v>
                </c:pt>
                <c:pt idx="4653">
                  <c:v>1.5509999999999999</c:v>
                </c:pt>
                <c:pt idx="4654">
                  <c:v>1.534</c:v>
                </c:pt>
                <c:pt idx="4655">
                  <c:v>1.518</c:v>
                </c:pt>
                <c:pt idx="4656">
                  <c:v>1.5369999999999999</c:v>
                </c:pt>
                <c:pt idx="4657">
                  <c:v>1.52</c:v>
                </c:pt>
                <c:pt idx="4658">
                  <c:v>1.595</c:v>
                </c:pt>
                <c:pt idx="4659">
                  <c:v>1.619</c:v>
                </c:pt>
                <c:pt idx="4660">
                  <c:v>1.629</c:v>
                </c:pt>
                <c:pt idx="4661">
                  <c:v>1.6240000000000001</c:v>
                </c:pt>
                <c:pt idx="4662">
                  <c:v>1.6459999999999999</c:v>
                </c:pt>
                <c:pt idx="4663">
                  <c:v>1.613</c:v>
                </c:pt>
                <c:pt idx="4664">
                  <c:v>1.575</c:v>
                </c:pt>
                <c:pt idx="4665">
                  <c:v>1.59</c:v>
                </c:pt>
                <c:pt idx="4666">
                  <c:v>1.625</c:v>
                </c:pt>
                <c:pt idx="4667">
                  <c:v>1.623</c:v>
                </c:pt>
                <c:pt idx="4668">
                  <c:v>1.5980000000000001</c:v>
                </c:pt>
                <c:pt idx="4669">
                  <c:v>1.603</c:v>
                </c:pt>
                <c:pt idx="4670">
                  <c:v>1.579</c:v>
                </c:pt>
                <c:pt idx="4671">
                  <c:v>1.5680000000000001</c:v>
                </c:pt>
                <c:pt idx="4672">
                  <c:v>1.595</c:v>
                </c:pt>
                <c:pt idx="4673">
                  <c:v>1.585</c:v>
                </c:pt>
                <c:pt idx="4674">
                  <c:v>1.663</c:v>
                </c:pt>
                <c:pt idx="4675">
                  <c:v>1.645</c:v>
                </c:pt>
                <c:pt idx="4676">
                  <c:v>1.704</c:v>
                </c:pt>
                <c:pt idx="4677">
                  <c:v>1.71</c:v>
                </c:pt>
                <c:pt idx="4678">
                  <c:v>1.7150000000000001</c:v>
                </c:pt>
                <c:pt idx="4679">
                  <c:v>1.78</c:v>
                </c:pt>
                <c:pt idx="4680">
                  <c:v>1.76</c:v>
                </c:pt>
                <c:pt idx="4681">
                  <c:v>1.73</c:v>
                </c:pt>
                <c:pt idx="4682">
                  <c:v>1.744</c:v>
                </c:pt>
                <c:pt idx="4683">
                  <c:v>1.7789999999999999</c:v>
                </c:pt>
                <c:pt idx="4684">
                  <c:v>1.8089999999999999</c:v>
                </c:pt>
                <c:pt idx="4685">
                  <c:v>1.764</c:v>
                </c:pt>
                <c:pt idx="4686">
                  <c:v>1.8</c:v>
                </c:pt>
                <c:pt idx="4687">
                  <c:v>1.8149999999999999</c:v>
                </c:pt>
                <c:pt idx="4688">
                  <c:v>1.79</c:v>
                </c:pt>
                <c:pt idx="4689">
                  <c:v>1.865</c:v>
                </c:pt>
                <c:pt idx="4690">
                  <c:v>1.865</c:v>
                </c:pt>
                <c:pt idx="4691">
                  <c:v>1.871</c:v>
                </c:pt>
                <c:pt idx="4692">
                  <c:v>1.86</c:v>
                </c:pt>
                <c:pt idx="4693">
                  <c:v>1.891</c:v>
                </c:pt>
                <c:pt idx="4694">
                  <c:v>1.91</c:v>
                </c:pt>
                <c:pt idx="4695">
                  <c:v>1.91</c:v>
                </c:pt>
                <c:pt idx="4696">
                  <c:v>1.931</c:v>
                </c:pt>
                <c:pt idx="4697">
                  <c:v>1.94</c:v>
                </c:pt>
                <c:pt idx="4698">
                  <c:v>1.9079999999999999</c:v>
                </c:pt>
                <c:pt idx="4699">
                  <c:v>1.885</c:v>
                </c:pt>
                <c:pt idx="4700">
                  <c:v>1.968</c:v>
                </c:pt>
                <c:pt idx="4701">
                  <c:v>1.954</c:v>
                </c:pt>
                <c:pt idx="4702">
                  <c:v>1.94</c:v>
                </c:pt>
                <c:pt idx="4703">
                  <c:v>1.93</c:v>
                </c:pt>
                <c:pt idx="4704">
                  <c:v>1.905</c:v>
                </c:pt>
                <c:pt idx="4705">
                  <c:v>1.8779999999999999</c:v>
                </c:pt>
                <c:pt idx="4706">
                  <c:v>1.8939999999999999</c:v>
                </c:pt>
                <c:pt idx="4707">
                  <c:v>1.879</c:v>
                </c:pt>
                <c:pt idx="4708">
                  <c:v>1.9259999999999999</c:v>
                </c:pt>
                <c:pt idx="4709">
                  <c:v>1.875</c:v>
                </c:pt>
                <c:pt idx="4710">
                  <c:v>1.889</c:v>
                </c:pt>
                <c:pt idx="4711">
                  <c:v>1.9</c:v>
                </c:pt>
                <c:pt idx="4712">
                  <c:v>1.905</c:v>
                </c:pt>
                <c:pt idx="4713">
                  <c:v>1.9319999999999999</c:v>
                </c:pt>
                <c:pt idx="4714">
                  <c:v>1.9</c:v>
                </c:pt>
                <c:pt idx="4715">
                  <c:v>1.9350000000000001</c:v>
                </c:pt>
                <c:pt idx="4716">
                  <c:v>1.899</c:v>
                </c:pt>
                <c:pt idx="4717">
                  <c:v>1.9430000000000001</c:v>
                </c:pt>
                <c:pt idx="4718">
                  <c:v>1.9650000000000001</c:v>
                </c:pt>
                <c:pt idx="4719">
                  <c:v>1.974</c:v>
                </c:pt>
                <c:pt idx="4720">
                  <c:v>1.9350000000000001</c:v>
                </c:pt>
                <c:pt idx="4721">
                  <c:v>1.915</c:v>
                </c:pt>
                <c:pt idx="4722">
                  <c:v>1.8979999999999999</c:v>
                </c:pt>
                <c:pt idx="4723">
                  <c:v>1.869</c:v>
                </c:pt>
                <c:pt idx="4724">
                  <c:v>1.845</c:v>
                </c:pt>
                <c:pt idx="4725">
                  <c:v>1.84</c:v>
                </c:pt>
                <c:pt idx="4726">
                  <c:v>1.804</c:v>
                </c:pt>
                <c:pt idx="4727">
                  <c:v>1.782</c:v>
                </c:pt>
                <c:pt idx="4728">
                  <c:v>1.7529999999999999</c:v>
                </c:pt>
                <c:pt idx="4729">
                  <c:v>1.744</c:v>
                </c:pt>
                <c:pt idx="4730">
                  <c:v>1.7589999999999999</c:v>
                </c:pt>
                <c:pt idx="4731">
                  <c:v>1.734</c:v>
                </c:pt>
                <c:pt idx="4732">
                  <c:v>1.728</c:v>
                </c:pt>
                <c:pt idx="4733">
                  <c:v>1.708</c:v>
                </c:pt>
                <c:pt idx="4734">
                  <c:v>1.6890000000000001</c:v>
                </c:pt>
                <c:pt idx="4735">
                  <c:v>1.6439999999999999</c:v>
                </c:pt>
                <c:pt idx="4736">
                  <c:v>1.657</c:v>
                </c:pt>
                <c:pt idx="4737">
                  <c:v>1.645</c:v>
                </c:pt>
                <c:pt idx="4738">
                  <c:v>1.63</c:v>
                </c:pt>
                <c:pt idx="4739">
                  <c:v>1.671</c:v>
                </c:pt>
                <c:pt idx="4740">
                  <c:v>1.6839999999999999</c:v>
                </c:pt>
                <c:pt idx="4741">
                  <c:v>1.67</c:v>
                </c:pt>
                <c:pt idx="4742">
                  <c:v>1.653</c:v>
                </c:pt>
                <c:pt idx="4743">
                  <c:v>1.675</c:v>
                </c:pt>
                <c:pt idx="4744">
                  <c:v>1.673</c:v>
                </c:pt>
                <c:pt idx="4745">
                  <c:v>1.6559999999999999</c:v>
                </c:pt>
                <c:pt idx="4746">
                  <c:v>1.653</c:v>
                </c:pt>
                <c:pt idx="4747">
                  <c:v>1.633</c:v>
                </c:pt>
                <c:pt idx="4748">
                  <c:v>1.615</c:v>
                </c:pt>
                <c:pt idx="4749">
                  <c:v>1.629</c:v>
                </c:pt>
                <c:pt idx="4750">
                  <c:v>1.66</c:v>
                </c:pt>
                <c:pt idx="4751">
                  <c:v>1.655</c:v>
                </c:pt>
                <c:pt idx="4752">
                  <c:v>1.68</c:v>
                </c:pt>
                <c:pt idx="4753">
                  <c:v>1.69</c:v>
                </c:pt>
                <c:pt idx="4754">
                  <c:v>1.694</c:v>
                </c:pt>
                <c:pt idx="4755">
                  <c:v>1.6830000000000001</c:v>
                </c:pt>
                <c:pt idx="4756">
                  <c:v>1.714</c:v>
                </c:pt>
                <c:pt idx="4757">
                  <c:v>1.6990000000000001</c:v>
                </c:pt>
                <c:pt idx="4758">
                  <c:v>1.704</c:v>
                </c:pt>
                <c:pt idx="4759">
                  <c:v>1.67</c:v>
                </c:pt>
                <c:pt idx="4760">
                  <c:v>1.675</c:v>
                </c:pt>
                <c:pt idx="4761">
                  <c:v>1.65</c:v>
                </c:pt>
                <c:pt idx="4762">
                  <c:v>1.69</c:v>
                </c:pt>
                <c:pt idx="4763">
                  <c:v>1.69</c:v>
                </c:pt>
                <c:pt idx="4764">
                  <c:v>1.675</c:v>
                </c:pt>
                <c:pt idx="4765">
                  <c:v>1.68</c:v>
                </c:pt>
                <c:pt idx="4766">
                  <c:v>1.694</c:v>
                </c:pt>
                <c:pt idx="4767">
                  <c:v>1.66</c:v>
                </c:pt>
                <c:pt idx="4768">
                  <c:v>1.655</c:v>
                </c:pt>
                <c:pt idx="4769">
                  <c:v>1.659</c:v>
                </c:pt>
                <c:pt idx="4770">
                  <c:v>1.6539999999999999</c:v>
                </c:pt>
                <c:pt idx="4771">
                  <c:v>1.68</c:v>
                </c:pt>
                <c:pt idx="4772">
                  <c:v>1.6459999999999999</c:v>
                </c:pt>
                <c:pt idx="4773">
                  <c:v>1.655</c:v>
                </c:pt>
                <c:pt idx="4774">
                  <c:v>1.615</c:v>
                </c:pt>
                <c:pt idx="4775">
                  <c:v>1.5549999999999999</c:v>
                </c:pt>
                <c:pt idx="4776">
                  <c:v>1.57</c:v>
                </c:pt>
                <c:pt idx="4777">
                  <c:v>1.5840000000000001</c:v>
                </c:pt>
                <c:pt idx="4778">
                  <c:v>1.585</c:v>
                </c:pt>
                <c:pt idx="4779">
                  <c:v>1.5940000000000001</c:v>
                </c:pt>
                <c:pt idx="4780">
                  <c:v>1.575</c:v>
                </c:pt>
                <c:pt idx="4781">
                  <c:v>1.6140000000000001</c:v>
                </c:pt>
                <c:pt idx="4782">
                  <c:v>1.62</c:v>
                </c:pt>
                <c:pt idx="4783">
                  <c:v>1.615</c:v>
                </c:pt>
                <c:pt idx="4784">
                  <c:v>1.625</c:v>
                </c:pt>
                <c:pt idx="4785">
                  <c:v>1.63</c:v>
                </c:pt>
                <c:pt idx="4786">
                  <c:v>1.6339999999999999</c:v>
                </c:pt>
                <c:pt idx="4787">
                  <c:v>1.629</c:v>
                </c:pt>
                <c:pt idx="4788">
                  <c:v>1.6739999999999999</c:v>
                </c:pt>
                <c:pt idx="4789">
                  <c:v>1.655</c:v>
                </c:pt>
                <c:pt idx="4790">
                  <c:v>1.6359999999999999</c:v>
                </c:pt>
                <c:pt idx="4791">
                  <c:v>1.645</c:v>
                </c:pt>
                <c:pt idx="4792">
                  <c:v>1.665</c:v>
                </c:pt>
                <c:pt idx="4793">
                  <c:v>1.68</c:v>
                </c:pt>
                <c:pt idx="4794">
                  <c:v>1.6659999999999999</c:v>
                </c:pt>
                <c:pt idx="4795">
                  <c:v>1.6990000000000001</c:v>
                </c:pt>
                <c:pt idx="4796">
                  <c:v>1.7110000000000001</c:v>
                </c:pt>
                <c:pt idx="4797">
                  <c:v>1.72</c:v>
                </c:pt>
                <c:pt idx="4798">
                  <c:v>1.71</c:v>
                </c:pt>
                <c:pt idx="4799">
                  <c:v>1.75</c:v>
                </c:pt>
                <c:pt idx="4800">
                  <c:v>1.7350000000000001</c:v>
                </c:pt>
                <c:pt idx="4801">
                  <c:v>1.7450000000000001</c:v>
                </c:pt>
                <c:pt idx="4802">
                  <c:v>1.7</c:v>
                </c:pt>
                <c:pt idx="4803">
                  <c:v>1.74</c:v>
                </c:pt>
                <c:pt idx="4804">
                  <c:v>1.7450000000000001</c:v>
                </c:pt>
                <c:pt idx="4805">
                  <c:v>1.7450000000000001</c:v>
                </c:pt>
                <c:pt idx="4806">
                  <c:v>1.7250000000000001</c:v>
                </c:pt>
                <c:pt idx="4807">
                  <c:v>1.73</c:v>
                </c:pt>
                <c:pt idx="4808">
                  <c:v>1.714</c:v>
                </c:pt>
                <c:pt idx="4809">
                  <c:v>1.7050000000000001</c:v>
                </c:pt>
                <c:pt idx="4810">
                  <c:v>1.7150000000000001</c:v>
                </c:pt>
                <c:pt idx="4811">
                  <c:v>1.73</c:v>
                </c:pt>
                <c:pt idx="4812">
                  <c:v>1.6910000000000001</c:v>
                </c:pt>
                <c:pt idx="4813">
                  <c:v>1.669</c:v>
                </c:pt>
                <c:pt idx="4814">
                  <c:v>1.665</c:v>
                </c:pt>
                <c:pt idx="4815">
                  <c:v>1.659</c:v>
                </c:pt>
                <c:pt idx="4816">
                  <c:v>1.6559999999999999</c:v>
                </c:pt>
                <c:pt idx="4817">
                  <c:v>1.665</c:v>
                </c:pt>
                <c:pt idx="4818">
                  <c:v>1.7190000000000001</c:v>
                </c:pt>
                <c:pt idx="4819">
                  <c:v>1.6910000000000001</c:v>
                </c:pt>
                <c:pt idx="4820">
                  <c:v>1.7450000000000001</c:v>
                </c:pt>
                <c:pt idx="4821">
                  <c:v>1.7450000000000001</c:v>
                </c:pt>
                <c:pt idx="4822">
                  <c:v>1.7450000000000001</c:v>
                </c:pt>
                <c:pt idx="4823">
                  <c:v>1.74</c:v>
                </c:pt>
                <c:pt idx="4824">
                  <c:v>1.76</c:v>
                </c:pt>
                <c:pt idx="4825">
                  <c:v>1.74</c:v>
                </c:pt>
                <c:pt idx="4826">
                  <c:v>1.7190000000000001</c:v>
                </c:pt>
                <c:pt idx="4827">
                  <c:v>1.7250000000000001</c:v>
                </c:pt>
                <c:pt idx="4828">
                  <c:v>1.6850000000000001</c:v>
                </c:pt>
                <c:pt idx="4829">
                  <c:v>1.67</c:v>
                </c:pt>
                <c:pt idx="4830">
                  <c:v>1.645</c:v>
                </c:pt>
                <c:pt idx="4831">
                  <c:v>1.575</c:v>
                </c:pt>
                <c:pt idx="4832">
                  <c:v>1.5940000000000001</c:v>
                </c:pt>
                <c:pt idx="4833">
                  <c:v>1.599</c:v>
                </c:pt>
                <c:pt idx="4834">
                  <c:v>1.6120000000000001</c:v>
                </c:pt>
                <c:pt idx="4835">
                  <c:v>1.62</c:v>
                </c:pt>
                <c:pt idx="4836">
                  <c:v>1.653</c:v>
                </c:pt>
                <c:pt idx="4837">
                  <c:v>1.69</c:v>
                </c:pt>
                <c:pt idx="4838">
                  <c:v>1.67</c:v>
                </c:pt>
                <c:pt idx="4839">
                  <c:v>1.631</c:v>
                </c:pt>
                <c:pt idx="4840">
                  <c:v>1.6140000000000001</c:v>
                </c:pt>
                <c:pt idx="4841">
                  <c:v>1.645</c:v>
                </c:pt>
                <c:pt idx="4842">
                  <c:v>1.659</c:v>
                </c:pt>
                <c:pt idx="4843">
                  <c:v>1.7</c:v>
                </c:pt>
                <c:pt idx="4844">
                  <c:v>1.68</c:v>
                </c:pt>
                <c:pt idx="4845">
                  <c:v>1.6519999999999999</c:v>
                </c:pt>
                <c:pt idx="4846">
                  <c:v>1.615</c:v>
                </c:pt>
                <c:pt idx="4847">
                  <c:v>1.6240000000000001</c:v>
                </c:pt>
                <c:pt idx="4848">
                  <c:v>1.6080000000000001</c:v>
                </c:pt>
                <c:pt idx="4849">
                  <c:v>1.655</c:v>
                </c:pt>
                <c:pt idx="4850">
                  <c:v>1.69</c:v>
                </c:pt>
                <c:pt idx="4851">
                  <c:v>1.655</c:v>
                </c:pt>
                <c:pt idx="4852">
                  <c:v>1.67</c:v>
                </c:pt>
                <c:pt idx="4853">
                  <c:v>1.6639999999999999</c:v>
                </c:pt>
                <c:pt idx="4854">
                  <c:v>1.67</c:v>
                </c:pt>
                <c:pt idx="4855">
                  <c:v>1.6839999999999999</c:v>
                </c:pt>
                <c:pt idx="4856">
                  <c:v>1.6839999999999999</c:v>
                </c:pt>
                <c:pt idx="4857">
                  <c:v>1.718</c:v>
                </c:pt>
                <c:pt idx="4858">
                  <c:v>1.7050000000000001</c:v>
                </c:pt>
                <c:pt idx="4859">
                  <c:v>1.7050000000000001</c:v>
                </c:pt>
                <c:pt idx="4860">
                  <c:v>1.73</c:v>
                </c:pt>
                <c:pt idx="4861">
                  <c:v>1.6639999999999999</c:v>
                </c:pt>
                <c:pt idx="4862">
                  <c:v>1.6879999999999999</c:v>
                </c:pt>
                <c:pt idx="4863">
                  <c:v>1.7090000000000001</c:v>
                </c:pt>
                <c:pt idx="4864">
                  <c:v>1.7290000000000001</c:v>
                </c:pt>
                <c:pt idx="4865">
                  <c:v>1.766</c:v>
                </c:pt>
                <c:pt idx="4866">
                  <c:v>1.7649999999999999</c:v>
                </c:pt>
                <c:pt idx="4867">
                  <c:v>1.7150000000000001</c:v>
                </c:pt>
                <c:pt idx="4868">
                  <c:v>1.72</c:v>
                </c:pt>
                <c:pt idx="4869">
                  <c:v>1.72</c:v>
                </c:pt>
                <c:pt idx="4870">
                  <c:v>1.7310000000000001</c:v>
                </c:pt>
                <c:pt idx="4871">
                  <c:v>1.7410000000000001</c:v>
                </c:pt>
                <c:pt idx="4872">
                  <c:v>1.75</c:v>
                </c:pt>
                <c:pt idx="4873">
                  <c:v>1.8</c:v>
                </c:pt>
                <c:pt idx="4874">
                  <c:v>1.825</c:v>
                </c:pt>
                <c:pt idx="4875">
                  <c:v>1.84</c:v>
                </c:pt>
                <c:pt idx="4876">
                  <c:v>1.8049999999999999</c:v>
                </c:pt>
                <c:pt idx="4877">
                  <c:v>1.806</c:v>
                </c:pt>
                <c:pt idx="4878">
                  <c:v>1.8049999999999999</c:v>
                </c:pt>
                <c:pt idx="4879">
                  <c:v>1.8009999999999999</c:v>
                </c:pt>
                <c:pt idx="4880">
                  <c:v>1.8</c:v>
                </c:pt>
                <c:pt idx="4881">
                  <c:v>1.77</c:v>
                </c:pt>
                <c:pt idx="4882">
                  <c:v>1.7509999999999999</c:v>
                </c:pt>
                <c:pt idx="4883">
                  <c:v>1.7450000000000001</c:v>
                </c:pt>
                <c:pt idx="4884">
                  <c:v>1.724</c:v>
                </c:pt>
                <c:pt idx="4885">
                  <c:v>1.706</c:v>
                </c:pt>
                <c:pt idx="4886">
                  <c:v>1.7250000000000001</c:v>
                </c:pt>
                <c:pt idx="4887">
                  <c:v>1.7210000000000001</c:v>
                </c:pt>
                <c:pt idx="4888">
                  <c:v>1.696</c:v>
                </c:pt>
                <c:pt idx="4889">
                  <c:v>1.7350000000000001</c:v>
                </c:pt>
                <c:pt idx="4890">
                  <c:v>1.675</c:v>
                </c:pt>
                <c:pt idx="4891">
                  <c:v>1.6559999999999999</c:v>
                </c:pt>
                <c:pt idx="4892">
                  <c:v>1.655</c:v>
                </c:pt>
                <c:pt idx="4893">
                  <c:v>1.617</c:v>
                </c:pt>
                <c:pt idx="4894">
                  <c:v>1.6339999999999999</c:v>
                </c:pt>
                <c:pt idx="4895">
                  <c:v>1.63</c:v>
                </c:pt>
                <c:pt idx="4896">
                  <c:v>1.7</c:v>
                </c:pt>
                <c:pt idx="4897">
                  <c:v>1.681</c:v>
                </c:pt>
                <c:pt idx="4898">
                  <c:v>1.704</c:v>
                </c:pt>
                <c:pt idx="4899">
                  <c:v>1.665</c:v>
                </c:pt>
                <c:pt idx="4900">
                  <c:v>1.679</c:v>
                </c:pt>
                <c:pt idx="4901">
                  <c:v>1.675</c:v>
                </c:pt>
                <c:pt idx="4902">
                  <c:v>1.6970000000000001</c:v>
                </c:pt>
                <c:pt idx="4903">
                  <c:v>1.67</c:v>
                </c:pt>
                <c:pt idx="4904">
                  <c:v>1.7290000000000001</c:v>
                </c:pt>
                <c:pt idx="4905">
                  <c:v>1.706</c:v>
                </c:pt>
                <c:pt idx="4906">
                  <c:v>1.7110000000000001</c:v>
                </c:pt>
                <c:pt idx="4907">
                  <c:v>1.69</c:v>
                </c:pt>
                <c:pt idx="4908">
                  <c:v>1.681</c:v>
                </c:pt>
                <c:pt idx="4909">
                  <c:v>1.65</c:v>
                </c:pt>
                <c:pt idx="4910">
                  <c:v>1.63</c:v>
                </c:pt>
                <c:pt idx="4911">
                  <c:v>1.6639999999999999</c:v>
                </c:pt>
                <c:pt idx="4912">
                  <c:v>1.7090000000000001</c:v>
                </c:pt>
                <c:pt idx="4913">
                  <c:v>1.6850000000000001</c:v>
                </c:pt>
                <c:pt idx="4914">
                  <c:v>1.7110000000000001</c:v>
                </c:pt>
                <c:pt idx="4915">
                  <c:v>1.804</c:v>
                </c:pt>
                <c:pt idx="4916">
                  <c:v>1.8049999999999999</c:v>
                </c:pt>
                <c:pt idx="4917">
                  <c:v>1.8049999999999999</c:v>
                </c:pt>
                <c:pt idx="4918">
                  <c:v>1.823</c:v>
                </c:pt>
                <c:pt idx="4919">
                  <c:v>1.859</c:v>
                </c:pt>
                <c:pt idx="4920">
                  <c:v>1.83</c:v>
                </c:pt>
                <c:pt idx="4921">
                  <c:v>1.84</c:v>
                </c:pt>
                <c:pt idx="4922">
                  <c:v>1.857</c:v>
                </c:pt>
                <c:pt idx="4923">
                  <c:v>1.8839999999999999</c:v>
                </c:pt>
                <c:pt idx="4924">
                  <c:v>1.843</c:v>
                </c:pt>
                <c:pt idx="4925">
                  <c:v>1.9</c:v>
                </c:pt>
                <c:pt idx="4926">
                  <c:v>1.84</c:v>
                </c:pt>
                <c:pt idx="4927">
                  <c:v>1.835</c:v>
                </c:pt>
                <c:pt idx="4928">
                  <c:v>1.8360000000000001</c:v>
                </c:pt>
                <c:pt idx="4929">
                  <c:v>1.875</c:v>
                </c:pt>
                <c:pt idx="4930">
                  <c:v>1.869</c:v>
                </c:pt>
                <c:pt idx="4931">
                  <c:v>1.889</c:v>
                </c:pt>
                <c:pt idx="4932">
                  <c:v>1.925</c:v>
                </c:pt>
                <c:pt idx="4933">
                  <c:v>1.929</c:v>
                </c:pt>
                <c:pt idx="4934">
                  <c:v>1.931</c:v>
                </c:pt>
                <c:pt idx="4935">
                  <c:v>1.88</c:v>
                </c:pt>
                <c:pt idx="4936">
                  <c:v>1.865</c:v>
                </c:pt>
                <c:pt idx="4937">
                  <c:v>1.88</c:v>
                </c:pt>
                <c:pt idx="4938">
                  <c:v>1.86</c:v>
                </c:pt>
                <c:pt idx="4939">
                  <c:v>1.82</c:v>
                </c:pt>
                <c:pt idx="4940">
                  <c:v>1.8140000000000001</c:v>
                </c:pt>
                <c:pt idx="4941">
                  <c:v>1.85</c:v>
                </c:pt>
                <c:pt idx="4942">
                  <c:v>1.83</c:v>
                </c:pt>
                <c:pt idx="4943">
                  <c:v>1.8480000000000001</c:v>
                </c:pt>
                <c:pt idx="4944">
                  <c:v>1.9159999999999999</c:v>
                </c:pt>
                <c:pt idx="4945">
                  <c:v>1.94</c:v>
                </c:pt>
                <c:pt idx="4946">
                  <c:v>1.9690000000000001</c:v>
                </c:pt>
                <c:pt idx="4947">
                  <c:v>1.978</c:v>
                </c:pt>
                <c:pt idx="4948">
                  <c:v>1.96</c:v>
                </c:pt>
                <c:pt idx="4949">
                  <c:v>1.9850000000000001</c:v>
                </c:pt>
                <c:pt idx="4950">
                  <c:v>1.9850000000000001</c:v>
                </c:pt>
                <c:pt idx="4951">
                  <c:v>1.97</c:v>
                </c:pt>
                <c:pt idx="4952">
                  <c:v>1.974</c:v>
                </c:pt>
                <c:pt idx="4953">
                  <c:v>1.93</c:v>
                </c:pt>
                <c:pt idx="4954">
                  <c:v>1.925</c:v>
                </c:pt>
                <c:pt idx="4955">
                  <c:v>1.915</c:v>
                </c:pt>
                <c:pt idx="4956">
                  <c:v>1.91</c:v>
                </c:pt>
                <c:pt idx="4957">
                  <c:v>1.91</c:v>
                </c:pt>
                <c:pt idx="4958">
                  <c:v>1.88</c:v>
                </c:pt>
                <c:pt idx="4959">
                  <c:v>1.865</c:v>
                </c:pt>
                <c:pt idx="4960">
                  <c:v>1.855</c:v>
                </c:pt>
                <c:pt idx="4961">
                  <c:v>1.8680000000000001</c:v>
                </c:pt>
                <c:pt idx="4962">
                  <c:v>1.825</c:v>
                </c:pt>
                <c:pt idx="4963">
                  <c:v>1.8149999999999999</c:v>
                </c:pt>
                <c:pt idx="4964">
                  <c:v>1.78</c:v>
                </c:pt>
                <c:pt idx="4965">
                  <c:v>1.78</c:v>
                </c:pt>
                <c:pt idx="4966">
                  <c:v>1.784</c:v>
                </c:pt>
                <c:pt idx="4967">
                  <c:v>1.837</c:v>
                </c:pt>
                <c:pt idx="4968">
                  <c:v>1.8460000000000001</c:v>
                </c:pt>
                <c:pt idx="4969">
                  <c:v>1.865</c:v>
                </c:pt>
                <c:pt idx="4970">
                  <c:v>1.885</c:v>
                </c:pt>
                <c:pt idx="4971">
                  <c:v>1.9350000000000001</c:v>
                </c:pt>
                <c:pt idx="4972">
                  <c:v>1.869</c:v>
                </c:pt>
                <c:pt idx="4973">
                  <c:v>1.915</c:v>
                </c:pt>
                <c:pt idx="4974">
                  <c:v>1.9350000000000001</c:v>
                </c:pt>
                <c:pt idx="4975">
                  <c:v>1.84</c:v>
                </c:pt>
                <c:pt idx="4976">
                  <c:v>1.847</c:v>
                </c:pt>
                <c:pt idx="4977">
                  <c:v>1.875</c:v>
                </c:pt>
                <c:pt idx="4978">
                  <c:v>1.861</c:v>
                </c:pt>
                <c:pt idx="4979">
                  <c:v>1.8640000000000001</c:v>
                </c:pt>
                <c:pt idx="4980">
                  <c:v>1.835</c:v>
                </c:pt>
                <c:pt idx="4981">
                  <c:v>1.8049999999999999</c:v>
                </c:pt>
                <c:pt idx="4982">
                  <c:v>1.829</c:v>
                </c:pt>
                <c:pt idx="4983">
                  <c:v>1.915</c:v>
                </c:pt>
                <c:pt idx="4984">
                  <c:v>1.95</c:v>
                </c:pt>
                <c:pt idx="4985">
                  <c:v>1.925</c:v>
                </c:pt>
                <c:pt idx="4986">
                  <c:v>1.9690000000000001</c:v>
                </c:pt>
                <c:pt idx="4987">
                  <c:v>2.0089999999999999</c:v>
                </c:pt>
                <c:pt idx="4988">
                  <c:v>1.994</c:v>
                </c:pt>
                <c:pt idx="4989">
                  <c:v>1.9730000000000001</c:v>
                </c:pt>
                <c:pt idx="4990">
                  <c:v>2</c:v>
                </c:pt>
                <c:pt idx="4991">
                  <c:v>1.9690000000000001</c:v>
                </c:pt>
                <c:pt idx="4992">
                  <c:v>1.98</c:v>
                </c:pt>
                <c:pt idx="4993">
                  <c:v>1.93</c:v>
                </c:pt>
                <c:pt idx="4994">
                  <c:v>1.889</c:v>
                </c:pt>
                <c:pt idx="4995">
                  <c:v>1.93</c:v>
                </c:pt>
                <c:pt idx="4996">
                  <c:v>1.9850000000000001</c:v>
                </c:pt>
                <c:pt idx="4997">
                  <c:v>1.95</c:v>
                </c:pt>
                <c:pt idx="4998">
                  <c:v>1.925</c:v>
                </c:pt>
                <c:pt idx="4999">
                  <c:v>1.895</c:v>
                </c:pt>
                <c:pt idx="5000">
                  <c:v>1.915</c:v>
                </c:pt>
                <c:pt idx="5001">
                  <c:v>1.91</c:v>
                </c:pt>
                <c:pt idx="5002">
                  <c:v>1.889</c:v>
                </c:pt>
                <c:pt idx="5003">
                  <c:v>1.964</c:v>
                </c:pt>
                <c:pt idx="5004">
                  <c:v>1.97</c:v>
                </c:pt>
                <c:pt idx="5005">
                  <c:v>1.974</c:v>
                </c:pt>
                <c:pt idx="5006">
                  <c:v>1.94</c:v>
                </c:pt>
                <c:pt idx="5007">
                  <c:v>1.889</c:v>
                </c:pt>
                <c:pt idx="5008">
                  <c:v>1.8939999999999999</c:v>
                </c:pt>
                <c:pt idx="5009">
                  <c:v>1.8839999999999999</c:v>
                </c:pt>
                <c:pt idx="5010">
                  <c:v>1.8839999999999999</c:v>
                </c:pt>
                <c:pt idx="5011">
                  <c:v>1.879</c:v>
                </c:pt>
                <c:pt idx="5012">
                  <c:v>1.8440000000000001</c:v>
                </c:pt>
                <c:pt idx="5013">
                  <c:v>1.855</c:v>
                </c:pt>
                <c:pt idx="5014">
                  <c:v>1.855</c:v>
                </c:pt>
                <c:pt idx="5015">
                  <c:v>1.78</c:v>
                </c:pt>
                <c:pt idx="5016">
                  <c:v>1.79</c:v>
                </c:pt>
                <c:pt idx="5017">
                  <c:v>1.78</c:v>
                </c:pt>
                <c:pt idx="5018">
                  <c:v>1.708</c:v>
                </c:pt>
                <c:pt idx="5019">
                  <c:v>1.7</c:v>
                </c:pt>
                <c:pt idx="5020">
                  <c:v>1.7350000000000001</c:v>
                </c:pt>
                <c:pt idx="5021">
                  <c:v>1.724</c:v>
                </c:pt>
                <c:pt idx="5022">
                  <c:v>1.7350000000000001</c:v>
                </c:pt>
                <c:pt idx="5023">
                  <c:v>1.74</c:v>
                </c:pt>
                <c:pt idx="5024">
                  <c:v>1.724</c:v>
                </c:pt>
                <c:pt idx="5025">
                  <c:v>1.7350000000000001</c:v>
                </c:pt>
                <c:pt idx="5026">
                  <c:v>1.73</c:v>
                </c:pt>
                <c:pt idx="5027">
                  <c:v>1.6850000000000001</c:v>
                </c:pt>
                <c:pt idx="5028">
                  <c:v>1.7</c:v>
                </c:pt>
                <c:pt idx="5029">
                  <c:v>1.66</c:v>
                </c:pt>
                <c:pt idx="5030">
                  <c:v>1.61</c:v>
                </c:pt>
                <c:pt idx="5031">
                  <c:v>1.61</c:v>
                </c:pt>
                <c:pt idx="5032">
                  <c:v>1.655</c:v>
                </c:pt>
                <c:pt idx="5033">
                  <c:v>1.645</c:v>
                </c:pt>
                <c:pt idx="5034">
                  <c:v>1.63</c:v>
                </c:pt>
                <c:pt idx="5035">
                  <c:v>1.645</c:v>
                </c:pt>
                <c:pt idx="5036">
                  <c:v>1.61</c:v>
                </c:pt>
                <c:pt idx="5037">
                  <c:v>1.595</c:v>
                </c:pt>
                <c:pt idx="5038">
                  <c:v>1.61</c:v>
                </c:pt>
                <c:pt idx="5039">
                  <c:v>1.595</c:v>
                </c:pt>
                <c:pt idx="5040">
                  <c:v>1.5549999999999999</c:v>
                </c:pt>
                <c:pt idx="5041">
                  <c:v>1.5249999999999999</c:v>
                </c:pt>
                <c:pt idx="5042">
                  <c:v>1.5349999999999999</c:v>
                </c:pt>
                <c:pt idx="5043">
                  <c:v>1.53</c:v>
                </c:pt>
                <c:pt idx="5044">
                  <c:v>1.52</c:v>
                </c:pt>
                <c:pt idx="5045">
                  <c:v>1.5649999999999999</c:v>
                </c:pt>
                <c:pt idx="5046">
                  <c:v>1.575</c:v>
                </c:pt>
                <c:pt idx="5047">
                  <c:v>1.605</c:v>
                </c:pt>
                <c:pt idx="5048">
                  <c:v>1.5589999999999999</c:v>
                </c:pt>
                <c:pt idx="5049">
                  <c:v>1.605</c:v>
                </c:pt>
                <c:pt idx="5050">
                  <c:v>1.5649999999999999</c:v>
                </c:pt>
                <c:pt idx="5051">
                  <c:v>1.5740000000000001</c:v>
                </c:pt>
                <c:pt idx="5052">
                  <c:v>1.5780000000000001</c:v>
                </c:pt>
                <c:pt idx="5053">
                  <c:v>1.5649999999999999</c:v>
                </c:pt>
                <c:pt idx="5054">
                  <c:v>1.59</c:v>
                </c:pt>
                <c:pt idx="5055">
                  <c:v>1.5649999999999999</c:v>
                </c:pt>
                <c:pt idx="5056">
                  <c:v>1.56</c:v>
                </c:pt>
                <c:pt idx="5057">
                  <c:v>1.57</c:v>
                </c:pt>
                <c:pt idx="5058">
                  <c:v>1.5649999999999999</c:v>
                </c:pt>
                <c:pt idx="5059">
                  <c:v>1.55</c:v>
                </c:pt>
                <c:pt idx="5060">
                  <c:v>1.514</c:v>
                </c:pt>
                <c:pt idx="5061">
                  <c:v>1.47</c:v>
                </c:pt>
                <c:pt idx="5062">
                  <c:v>1.4450000000000001</c:v>
                </c:pt>
                <c:pt idx="5063">
                  <c:v>1.4450000000000001</c:v>
                </c:pt>
                <c:pt idx="5064">
                  <c:v>1.48</c:v>
                </c:pt>
                <c:pt idx="5065">
                  <c:v>1.49</c:v>
                </c:pt>
                <c:pt idx="5066">
                  <c:v>1.444</c:v>
                </c:pt>
                <c:pt idx="5067">
                  <c:v>1.4350000000000001</c:v>
                </c:pt>
                <c:pt idx="5068">
                  <c:v>1.464</c:v>
                </c:pt>
                <c:pt idx="5069">
                  <c:v>1.4590000000000001</c:v>
                </c:pt>
                <c:pt idx="5070">
                  <c:v>1.454</c:v>
                </c:pt>
                <c:pt idx="5071">
                  <c:v>1.46</c:v>
                </c:pt>
                <c:pt idx="5072">
                  <c:v>1.4350000000000001</c:v>
                </c:pt>
                <c:pt idx="5073">
                  <c:v>1.45</c:v>
                </c:pt>
                <c:pt idx="5074">
                  <c:v>1.4450000000000001</c:v>
                </c:pt>
                <c:pt idx="5075">
                  <c:v>1.45</c:v>
                </c:pt>
                <c:pt idx="5076">
                  <c:v>1.48</c:v>
                </c:pt>
                <c:pt idx="5077">
                  <c:v>1.514</c:v>
                </c:pt>
                <c:pt idx="5078">
                  <c:v>1.53</c:v>
                </c:pt>
                <c:pt idx="5079">
                  <c:v>1.5</c:v>
                </c:pt>
                <c:pt idx="5080">
                  <c:v>1.53</c:v>
                </c:pt>
                <c:pt idx="5081">
                  <c:v>1.5549999999999999</c:v>
                </c:pt>
                <c:pt idx="5082">
                  <c:v>1.5549999999999999</c:v>
                </c:pt>
                <c:pt idx="5083">
                  <c:v>1.53</c:v>
                </c:pt>
                <c:pt idx="5084">
                  <c:v>1.5449999999999999</c:v>
                </c:pt>
                <c:pt idx="5085">
                  <c:v>1.5349999999999999</c:v>
                </c:pt>
                <c:pt idx="5086">
                  <c:v>1.5149999999999999</c:v>
                </c:pt>
                <c:pt idx="5087">
                  <c:v>1.5489999999999999</c:v>
                </c:pt>
                <c:pt idx="5088">
                  <c:v>1.585</c:v>
                </c:pt>
                <c:pt idx="5089">
                  <c:v>1.605</c:v>
                </c:pt>
                <c:pt idx="5090">
                  <c:v>1.5640000000000001</c:v>
                </c:pt>
                <c:pt idx="5091">
                  <c:v>1.534</c:v>
                </c:pt>
                <c:pt idx="5092">
                  <c:v>1.5449999999999999</c:v>
                </c:pt>
                <c:pt idx="5093">
                  <c:v>1.5649999999999999</c:v>
                </c:pt>
                <c:pt idx="5094">
                  <c:v>1.575</c:v>
                </c:pt>
                <c:pt idx="5095">
                  <c:v>1.5149999999999999</c:v>
                </c:pt>
                <c:pt idx="5096">
                  <c:v>1.4590000000000001</c:v>
                </c:pt>
                <c:pt idx="5097">
                  <c:v>1.44</c:v>
                </c:pt>
                <c:pt idx="5098">
                  <c:v>1.464</c:v>
                </c:pt>
                <c:pt idx="5099">
                  <c:v>1.4650000000000001</c:v>
                </c:pt>
                <c:pt idx="5100">
                  <c:v>1.45</c:v>
                </c:pt>
                <c:pt idx="5101">
                  <c:v>1.444</c:v>
                </c:pt>
                <c:pt idx="5102">
                  <c:v>1.48</c:v>
                </c:pt>
                <c:pt idx="5103">
                  <c:v>1.4850000000000001</c:v>
                </c:pt>
                <c:pt idx="5104">
                  <c:v>1.4650000000000001</c:v>
                </c:pt>
                <c:pt idx="5105">
                  <c:v>1.4730000000000001</c:v>
                </c:pt>
                <c:pt idx="5106">
                  <c:v>1.5089999999999999</c:v>
                </c:pt>
                <c:pt idx="5107">
                  <c:v>1.4750000000000001</c:v>
                </c:pt>
                <c:pt idx="5108">
                  <c:v>1.5229999999999999</c:v>
                </c:pt>
                <c:pt idx="5109">
                  <c:v>1.575</c:v>
                </c:pt>
                <c:pt idx="5110">
                  <c:v>1.58</c:v>
                </c:pt>
                <c:pt idx="5111">
                  <c:v>1.57</c:v>
                </c:pt>
                <c:pt idx="5112">
                  <c:v>1.603</c:v>
                </c:pt>
                <c:pt idx="5113">
                  <c:v>1.63</c:v>
                </c:pt>
                <c:pt idx="5114">
                  <c:v>1.615</c:v>
                </c:pt>
                <c:pt idx="5115">
                  <c:v>1.5740000000000001</c:v>
                </c:pt>
                <c:pt idx="5116">
                  <c:v>1.583</c:v>
                </c:pt>
                <c:pt idx="5117">
                  <c:v>1.554</c:v>
                </c:pt>
                <c:pt idx="5118">
                  <c:v>1.522</c:v>
                </c:pt>
                <c:pt idx="5119">
                  <c:v>1.5249999999999999</c:v>
                </c:pt>
                <c:pt idx="5120">
                  <c:v>1.56</c:v>
                </c:pt>
                <c:pt idx="5121">
                  <c:v>1.5249999999999999</c:v>
                </c:pt>
                <c:pt idx="5122">
                  <c:v>1.51</c:v>
                </c:pt>
                <c:pt idx="5123">
                  <c:v>1.5149999999999999</c:v>
                </c:pt>
                <c:pt idx="5124">
                  <c:v>1.5269999999999999</c:v>
                </c:pt>
                <c:pt idx="5125">
                  <c:v>1.5149999999999999</c:v>
                </c:pt>
                <c:pt idx="5126">
                  <c:v>1.57</c:v>
                </c:pt>
                <c:pt idx="5127">
                  <c:v>1.575</c:v>
                </c:pt>
                <c:pt idx="5128">
                  <c:v>1.575</c:v>
                </c:pt>
                <c:pt idx="5129">
                  <c:v>1.575</c:v>
                </c:pt>
                <c:pt idx="5130">
                  <c:v>1.5429999999999999</c:v>
                </c:pt>
                <c:pt idx="5131">
                  <c:v>1.544</c:v>
                </c:pt>
                <c:pt idx="5132">
                  <c:v>1.52</c:v>
                </c:pt>
                <c:pt idx="5133">
                  <c:v>1.49</c:v>
                </c:pt>
                <c:pt idx="5134">
                  <c:v>1.5149999999999999</c:v>
                </c:pt>
                <c:pt idx="5135">
                  <c:v>1.569</c:v>
                </c:pt>
                <c:pt idx="5136">
                  <c:v>1.51</c:v>
                </c:pt>
                <c:pt idx="5137">
                  <c:v>1.484</c:v>
                </c:pt>
                <c:pt idx="5138">
                  <c:v>1.49</c:v>
                </c:pt>
                <c:pt idx="5139">
                  <c:v>1.45</c:v>
                </c:pt>
                <c:pt idx="5140">
                  <c:v>1.41</c:v>
                </c:pt>
                <c:pt idx="5141">
                  <c:v>1.405</c:v>
                </c:pt>
                <c:pt idx="5142">
                  <c:v>1.3759999999999999</c:v>
                </c:pt>
                <c:pt idx="5143">
                  <c:v>1.391</c:v>
                </c:pt>
                <c:pt idx="5144">
                  <c:v>1.3740000000000001</c:v>
                </c:pt>
                <c:pt idx="5145">
                  <c:v>1.3640000000000001</c:v>
                </c:pt>
                <c:pt idx="5146">
                  <c:v>1.3640000000000001</c:v>
                </c:pt>
                <c:pt idx="5147">
                  <c:v>1.371</c:v>
                </c:pt>
                <c:pt idx="5148">
                  <c:v>1.3759999999999999</c:v>
                </c:pt>
                <c:pt idx="5149">
                  <c:v>1.371</c:v>
                </c:pt>
                <c:pt idx="5150">
                  <c:v>1.35</c:v>
                </c:pt>
                <c:pt idx="5151">
                  <c:v>1.34</c:v>
                </c:pt>
                <c:pt idx="5152">
                  <c:v>1.33</c:v>
                </c:pt>
                <c:pt idx="5153">
                  <c:v>1.325</c:v>
                </c:pt>
                <c:pt idx="5154">
                  <c:v>1.34</c:v>
                </c:pt>
                <c:pt idx="5155">
                  <c:v>1.325</c:v>
                </c:pt>
                <c:pt idx="5156">
                  <c:v>1.33</c:v>
                </c:pt>
                <c:pt idx="5157">
                  <c:v>1.349</c:v>
                </c:pt>
                <c:pt idx="5158">
                  <c:v>1.379</c:v>
                </c:pt>
                <c:pt idx="5159">
                  <c:v>1.365</c:v>
                </c:pt>
                <c:pt idx="5160">
                  <c:v>1.4139999999999999</c:v>
                </c:pt>
                <c:pt idx="5161">
                  <c:v>1.4350000000000001</c:v>
                </c:pt>
                <c:pt idx="5162">
                  <c:v>1.425</c:v>
                </c:pt>
                <c:pt idx="5163">
                  <c:v>1.46</c:v>
                </c:pt>
                <c:pt idx="5164">
                  <c:v>1.4790000000000001</c:v>
                </c:pt>
                <c:pt idx="5165">
                  <c:v>1.42</c:v>
                </c:pt>
                <c:pt idx="5166">
                  <c:v>1.429</c:v>
                </c:pt>
                <c:pt idx="5167">
                  <c:v>1.4350000000000001</c:v>
                </c:pt>
                <c:pt idx="5168">
                  <c:v>1.4850000000000001</c:v>
                </c:pt>
                <c:pt idx="5169">
                  <c:v>1.468</c:v>
                </c:pt>
                <c:pt idx="5170">
                  <c:v>1.45</c:v>
                </c:pt>
                <c:pt idx="5171">
                  <c:v>1.4990000000000001</c:v>
                </c:pt>
                <c:pt idx="5172">
                  <c:v>1.448</c:v>
                </c:pt>
                <c:pt idx="5173">
                  <c:v>1.42</c:v>
                </c:pt>
                <c:pt idx="5174">
                  <c:v>1.413</c:v>
                </c:pt>
                <c:pt idx="5175">
                  <c:v>1.39</c:v>
                </c:pt>
                <c:pt idx="5176">
                  <c:v>1.395</c:v>
                </c:pt>
                <c:pt idx="5177">
                  <c:v>1.3759999999999999</c:v>
                </c:pt>
                <c:pt idx="5178">
                  <c:v>1.3740000000000001</c:v>
                </c:pt>
                <c:pt idx="5179">
                  <c:v>1.3540000000000001</c:v>
                </c:pt>
                <c:pt idx="5180">
                  <c:v>1.3129999999999999</c:v>
                </c:pt>
                <c:pt idx="5181">
                  <c:v>1.3089999999999999</c:v>
                </c:pt>
                <c:pt idx="5182">
                  <c:v>1.3089999999999999</c:v>
                </c:pt>
                <c:pt idx="5183">
                  <c:v>1.27</c:v>
                </c:pt>
                <c:pt idx="5184">
                  <c:v>1.258</c:v>
                </c:pt>
                <c:pt idx="5185">
                  <c:v>1.2390000000000001</c:v>
                </c:pt>
                <c:pt idx="5186">
                  <c:v>1.2649999999999999</c:v>
                </c:pt>
                <c:pt idx="5187">
                  <c:v>1.2749999999999999</c:v>
                </c:pt>
                <c:pt idx="5188">
                  <c:v>1.2809999999999999</c:v>
                </c:pt>
                <c:pt idx="5189">
                  <c:v>1.2789999999999999</c:v>
                </c:pt>
                <c:pt idx="5190">
                  <c:v>1.26</c:v>
                </c:pt>
                <c:pt idx="5191">
                  <c:v>1.2649999999999999</c:v>
                </c:pt>
                <c:pt idx="5192">
                  <c:v>1.2450000000000001</c:v>
                </c:pt>
                <c:pt idx="5193">
                  <c:v>1.24</c:v>
                </c:pt>
                <c:pt idx="5194">
                  <c:v>1.2150000000000001</c:v>
                </c:pt>
                <c:pt idx="5195">
                  <c:v>1.2350000000000001</c:v>
                </c:pt>
                <c:pt idx="5196">
                  <c:v>1.2549999999999999</c:v>
                </c:pt>
                <c:pt idx="5197">
                  <c:v>1.234</c:v>
                </c:pt>
                <c:pt idx="5198">
                  <c:v>1.2250000000000001</c:v>
                </c:pt>
                <c:pt idx="5199">
                  <c:v>1.179</c:v>
                </c:pt>
                <c:pt idx="5200">
                  <c:v>1.1739999999999999</c:v>
                </c:pt>
                <c:pt idx="5201">
                  <c:v>1.1839999999999999</c:v>
                </c:pt>
                <c:pt idx="5202">
                  <c:v>1.2090000000000001</c:v>
                </c:pt>
                <c:pt idx="5203">
                  <c:v>1.1890000000000001</c:v>
                </c:pt>
                <c:pt idx="5204">
                  <c:v>1.2150000000000001</c:v>
                </c:pt>
                <c:pt idx="5205">
                  <c:v>1.234</c:v>
                </c:pt>
                <c:pt idx="5206">
                  <c:v>1.2749999999999999</c:v>
                </c:pt>
                <c:pt idx="5207">
                  <c:v>1.3</c:v>
                </c:pt>
                <c:pt idx="5208">
                  <c:v>1.294</c:v>
                </c:pt>
                <c:pt idx="5209">
                  <c:v>1.3109999999999999</c:v>
                </c:pt>
                <c:pt idx="5210">
                  <c:v>1.2989999999999999</c:v>
                </c:pt>
                <c:pt idx="5211">
                  <c:v>1.25</c:v>
                </c:pt>
                <c:pt idx="5212">
                  <c:v>1.2450000000000001</c:v>
                </c:pt>
                <c:pt idx="5213">
                  <c:v>1.246</c:v>
                </c:pt>
                <c:pt idx="5214">
                  <c:v>1.226</c:v>
                </c:pt>
                <c:pt idx="5215">
                  <c:v>1.2250000000000001</c:v>
                </c:pt>
                <c:pt idx="5216">
                  <c:v>1.24</c:v>
                </c:pt>
                <c:pt idx="5217">
                  <c:v>1.24</c:v>
                </c:pt>
                <c:pt idx="5218">
                  <c:v>1.2490000000000001</c:v>
                </c:pt>
                <c:pt idx="5219">
                  <c:v>1.2450000000000001</c:v>
                </c:pt>
                <c:pt idx="5220">
                  <c:v>1.2230000000000001</c:v>
                </c:pt>
                <c:pt idx="5221">
                  <c:v>1.224</c:v>
                </c:pt>
                <c:pt idx="5222">
                  <c:v>1.2490000000000001</c:v>
                </c:pt>
                <c:pt idx="5223">
                  <c:v>1.244</c:v>
                </c:pt>
                <c:pt idx="5224">
                  <c:v>1.254</c:v>
                </c:pt>
                <c:pt idx="5225">
                  <c:v>1.2450000000000001</c:v>
                </c:pt>
                <c:pt idx="5226">
                  <c:v>1.2290000000000001</c:v>
                </c:pt>
                <c:pt idx="5227">
                  <c:v>1.2649999999999999</c:v>
                </c:pt>
                <c:pt idx="5228">
                  <c:v>1.3</c:v>
                </c:pt>
                <c:pt idx="5229">
                  <c:v>1.274</c:v>
                </c:pt>
                <c:pt idx="5230">
                  <c:v>1.27</c:v>
                </c:pt>
                <c:pt idx="5231">
                  <c:v>1.28</c:v>
                </c:pt>
                <c:pt idx="5232">
                  <c:v>1.304</c:v>
                </c:pt>
                <c:pt idx="5233">
                  <c:v>1.31</c:v>
                </c:pt>
                <c:pt idx="5234">
                  <c:v>1.2849999999999999</c:v>
                </c:pt>
                <c:pt idx="5235">
                  <c:v>1.2889999999999999</c:v>
                </c:pt>
                <c:pt idx="5236">
                  <c:v>1.28</c:v>
                </c:pt>
                <c:pt idx="5237">
                  <c:v>1.2949999999999999</c:v>
                </c:pt>
                <c:pt idx="5238">
                  <c:v>1.2889999999999999</c:v>
                </c:pt>
                <c:pt idx="5239">
                  <c:v>1.226</c:v>
                </c:pt>
                <c:pt idx="5240">
                  <c:v>1.24</c:v>
                </c:pt>
                <c:pt idx="5241">
                  <c:v>1.2450000000000001</c:v>
                </c:pt>
                <c:pt idx="5242">
                  <c:v>1.2649999999999999</c:v>
                </c:pt>
                <c:pt idx="5243">
                  <c:v>1.264</c:v>
                </c:pt>
                <c:pt idx="5244">
                  <c:v>1.274</c:v>
                </c:pt>
                <c:pt idx="5245">
                  <c:v>1.2989999999999999</c:v>
                </c:pt>
                <c:pt idx="5246">
                  <c:v>1.278</c:v>
                </c:pt>
                <c:pt idx="5247">
                  <c:v>1.2589999999999999</c:v>
                </c:pt>
                <c:pt idx="5248">
                  <c:v>1.29</c:v>
                </c:pt>
                <c:pt idx="5249">
                  <c:v>1.28</c:v>
                </c:pt>
                <c:pt idx="5250">
                  <c:v>1.3129999999999999</c:v>
                </c:pt>
                <c:pt idx="5251">
                  <c:v>1.35</c:v>
                </c:pt>
                <c:pt idx="5252">
                  <c:v>1.355</c:v>
                </c:pt>
                <c:pt idx="5253">
                  <c:v>1.35</c:v>
                </c:pt>
                <c:pt idx="5254">
                  <c:v>1.37</c:v>
                </c:pt>
                <c:pt idx="5255">
                  <c:v>1.369</c:v>
                </c:pt>
                <c:pt idx="5256">
                  <c:v>1.3740000000000001</c:v>
                </c:pt>
                <c:pt idx="5257">
                  <c:v>1.3959999999999999</c:v>
                </c:pt>
                <c:pt idx="5258">
                  <c:v>1.365</c:v>
                </c:pt>
                <c:pt idx="5259">
                  <c:v>1.335</c:v>
                </c:pt>
                <c:pt idx="5260">
                  <c:v>1.339</c:v>
                </c:pt>
                <c:pt idx="5261">
                  <c:v>1.33</c:v>
                </c:pt>
                <c:pt idx="5262">
                  <c:v>1.359</c:v>
                </c:pt>
                <c:pt idx="5263">
                  <c:v>1.355</c:v>
                </c:pt>
                <c:pt idx="5264">
                  <c:v>1.375</c:v>
                </c:pt>
                <c:pt idx="5265">
                  <c:v>1.377</c:v>
                </c:pt>
                <c:pt idx="5266">
                  <c:v>1.39</c:v>
                </c:pt>
                <c:pt idx="5267">
                  <c:v>1.415</c:v>
                </c:pt>
                <c:pt idx="5268">
                  <c:v>1.43</c:v>
                </c:pt>
                <c:pt idx="5269">
                  <c:v>1.43</c:v>
                </c:pt>
                <c:pt idx="5270">
                  <c:v>1.425</c:v>
                </c:pt>
                <c:pt idx="5271">
                  <c:v>1.4750000000000001</c:v>
                </c:pt>
                <c:pt idx="5272">
                  <c:v>1.4750000000000001</c:v>
                </c:pt>
                <c:pt idx="5273">
                  <c:v>1.51</c:v>
                </c:pt>
                <c:pt idx="5274">
                  <c:v>1.4890000000000001</c:v>
                </c:pt>
                <c:pt idx="5275">
                  <c:v>1.48</c:v>
                </c:pt>
                <c:pt idx="5276">
                  <c:v>1.502</c:v>
                </c:pt>
                <c:pt idx="5277">
                  <c:v>1.5049999999999999</c:v>
                </c:pt>
                <c:pt idx="5278">
                  <c:v>1.512</c:v>
                </c:pt>
                <c:pt idx="5279">
                  <c:v>1.5289999999999999</c:v>
                </c:pt>
                <c:pt idx="5280">
                  <c:v>1.5149999999999999</c:v>
                </c:pt>
                <c:pt idx="5281">
                  <c:v>1.5049999999999999</c:v>
                </c:pt>
                <c:pt idx="5282">
                  <c:v>1.4990000000000001</c:v>
                </c:pt>
                <c:pt idx="5283">
                  <c:v>1.4750000000000001</c:v>
                </c:pt>
                <c:pt idx="5284">
                  <c:v>1.4350000000000001</c:v>
                </c:pt>
                <c:pt idx="5285">
                  <c:v>1.41</c:v>
                </c:pt>
                <c:pt idx="5286">
                  <c:v>1.41</c:v>
                </c:pt>
                <c:pt idx="5287">
                  <c:v>1.4390000000000001</c:v>
                </c:pt>
                <c:pt idx="5288">
                  <c:v>1.4550000000000001</c:v>
                </c:pt>
                <c:pt idx="5289">
                  <c:v>1.425</c:v>
                </c:pt>
                <c:pt idx="5290">
                  <c:v>1.4119999999999999</c:v>
                </c:pt>
                <c:pt idx="5291">
                  <c:v>1.423</c:v>
                </c:pt>
                <c:pt idx="5292">
                  <c:v>1.464</c:v>
                </c:pt>
                <c:pt idx="5293">
                  <c:v>1.45</c:v>
                </c:pt>
                <c:pt idx="5294">
                  <c:v>1.41</c:v>
                </c:pt>
                <c:pt idx="5295">
                  <c:v>1.375</c:v>
                </c:pt>
                <c:pt idx="5296">
                  <c:v>1.329</c:v>
                </c:pt>
                <c:pt idx="5297">
                  <c:v>1.323</c:v>
                </c:pt>
                <c:pt idx="5298">
                  <c:v>1.331</c:v>
                </c:pt>
                <c:pt idx="5299">
                  <c:v>1.3149999999999999</c:v>
                </c:pt>
                <c:pt idx="5300">
                  <c:v>1.2789999999999999</c:v>
                </c:pt>
                <c:pt idx="5301">
                  <c:v>1.3049999999999999</c:v>
                </c:pt>
                <c:pt idx="5302">
                  <c:v>1.33</c:v>
                </c:pt>
                <c:pt idx="5303">
                  <c:v>1.3149999999999999</c:v>
                </c:pt>
                <c:pt idx="5304">
                  <c:v>1.34</c:v>
                </c:pt>
                <c:pt idx="5305">
                  <c:v>1.345</c:v>
                </c:pt>
                <c:pt idx="5306">
                  <c:v>1.341</c:v>
                </c:pt>
                <c:pt idx="5307">
                  <c:v>1.36</c:v>
                </c:pt>
                <c:pt idx="5308">
                  <c:v>1.355</c:v>
                </c:pt>
                <c:pt idx="5309">
                  <c:v>1.3580000000000001</c:v>
                </c:pt>
                <c:pt idx="5310">
                  <c:v>1.36</c:v>
                </c:pt>
                <c:pt idx="5311">
                  <c:v>1.37</c:v>
                </c:pt>
                <c:pt idx="5312">
                  <c:v>1.4</c:v>
                </c:pt>
                <c:pt idx="5313">
                  <c:v>1.393</c:v>
                </c:pt>
                <c:pt idx="5314">
                  <c:v>1.38</c:v>
                </c:pt>
                <c:pt idx="5315">
                  <c:v>1.37</c:v>
                </c:pt>
                <c:pt idx="5316">
                  <c:v>1.4</c:v>
                </c:pt>
                <c:pt idx="5317">
                  <c:v>1.4139999999999999</c:v>
                </c:pt>
                <c:pt idx="5318">
                  <c:v>1.405</c:v>
                </c:pt>
                <c:pt idx="5319">
                  <c:v>1.4039999999999999</c:v>
                </c:pt>
                <c:pt idx="5320">
                  <c:v>1.4039999999999999</c:v>
                </c:pt>
                <c:pt idx="5321">
                  <c:v>1.4410000000000001</c:v>
                </c:pt>
                <c:pt idx="5322">
                  <c:v>1.43</c:v>
                </c:pt>
                <c:pt idx="5323">
                  <c:v>1.4339999999999999</c:v>
                </c:pt>
                <c:pt idx="5324">
                  <c:v>1.405</c:v>
                </c:pt>
                <c:pt idx="5325">
                  <c:v>1.359</c:v>
                </c:pt>
                <c:pt idx="5326">
                  <c:v>1.35</c:v>
                </c:pt>
                <c:pt idx="5327">
                  <c:v>1.363</c:v>
                </c:pt>
                <c:pt idx="5328">
                  <c:v>1.389</c:v>
                </c:pt>
                <c:pt idx="5329">
                  <c:v>1.4039999999999999</c:v>
                </c:pt>
                <c:pt idx="5330">
                  <c:v>1.373</c:v>
                </c:pt>
                <c:pt idx="5331">
                  <c:v>1.375</c:v>
                </c:pt>
                <c:pt idx="5332">
                  <c:v>1.369</c:v>
                </c:pt>
                <c:pt idx="5333">
                  <c:v>1.37</c:v>
                </c:pt>
                <c:pt idx="5334">
                  <c:v>1.3939999999999999</c:v>
                </c:pt>
                <c:pt idx="5335">
                  <c:v>1.41</c:v>
                </c:pt>
                <c:pt idx="5336">
                  <c:v>1.4359999999999999</c:v>
                </c:pt>
                <c:pt idx="5337">
                  <c:v>1.4410000000000001</c:v>
                </c:pt>
                <c:pt idx="5338">
                  <c:v>1.45</c:v>
                </c:pt>
                <c:pt idx="5339">
                  <c:v>1.45</c:v>
                </c:pt>
                <c:pt idx="5340">
                  <c:v>1.415</c:v>
                </c:pt>
                <c:pt idx="5341">
                  <c:v>1.45</c:v>
                </c:pt>
                <c:pt idx="5342">
                  <c:v>1.454</c:v>
                </c:pt>
                <c:pt idx="5343">
                  <c:v>1.4590000000000001</c:v>
                </c:pt>
                <c:pt idx="5344">
                  <c:v>1.4379999999999999</c:v>
                </c:pt>
                <c:pt idx="5345">
                  <c:v>1.419</c:v>
                </c:pt>
                <c:pt idx="5346">
                  <c:v>1.409</c:v>
                </c:pt>
                <c:pt idx="5347">
                  <c:v>1.41</c:v>
                </c:pt>
                <c:pt idx="5348">
                  <c:v>1.44</c:v>
                </c:pt>
                <c:pt idx="5349">
                  <c:v>1.44</c:v>
                </c:pt>
                <c:pt idx="5350">
                  <c:v>1.4750000000000001</c:v>
                </c:pt>
                <c:pt idx="5351">
                  <c:v>1.4750000000000001</c:v>
                </c:pt>
                <c:pt idx="5352">
                  <c:v>1.4950000000000001</c:v>
                </c:pt>
                <c:pt idx="5353">
                  <c:v>1.4810000000000001</c:v>
                </c:pt>
                <c:pt idx="5354">
                  <c:v>1.46</c:v>
                </c:pt>
                <c:pt idx="5355">
                  <c:v>1.4850000000000001</c:v>
                </c:pt>
                <c:pt idx="5356">
                  <c:v>1.514</c:v>
                </c:pt>
                <c:pt idx="5357">
                  <c:v>1.5349999999999999</c:v>
                </c:pt>
                <c:pt idx="5358">
                  <c:v>1.5149999999999999</c:v>
                </c:pt>
                <c:pt idx="5359">
                  <c:v>1.51</c:v>
                </c:pt>
                <c:pt idx="5360">
                  <c:v>1.5429999999999999</c:v>
                </c:pt>
                <c:pt idx="5361">
                  <c:v>1.5089999999999999</c:v>
                </c:pt>
                <c:pt idx="5362">
                  <c:v>1.4990000000000001</c:v>
                </c:pt>
                <c:pt idx="5363">
                  <c:v>1.4950000000000001</c:v>
                </c:pt>
                <c:pt idx="5364">
                  <c:v>1.4390000000000001</c:v>
                </c:pt>
                <c:pt idx="5365">
                  <c:v>1.43</c:v>
                </c:pt>
                <c:pt idx="5366">
                  <c:v>1.4350000000000001</c:v>
                </c:pt>
                <c:pt idx="5367">
                  <c:v>1.494</c:v>
                </c:pt>
                <c:pt idx="5368">
                  <c:v>1.4350000000000001</c:v>
                </c:pt>
                <c:pt idx="5369">
                  <c:v>1.46</c:v>
                </c:pt>
                <c:pt idx="5370">
                  <c:v>1.4990000000000001</c:v>
                </c:pt>
                <c:pt idx="5371">
                  <c:v>1.4850000000000001</c:v>
                </c:pt>
                <c:pt idx="5372">
                  <c:v>1.456</c:v>
                </c:pt>
                <c:pt idx="5373">
                  <c:v>1.4650000000000001</c:v>
                </c:pt>
                <c:pt idx="5374">
                  <c:v>1.4950000000000001</c:v>
                </c:pt>
                <c:pt idx="5375">
                  <c:v>1.4750000000000001</c:v>
                </c:pt>
                <c:pt idx="5376">
                  <c:v>1.5780000000000001</c:v>
                </c:pt>
                <c:pt idx="5377">
                  <c:v>1.585</c:v>
                </c:pt>
                <c:pt idx="5378">
                  <c:v>1.5940000000000001</c:v>
                </c:pt>
                <c:pt idx="5379">
                  <c:v>1.59</c:v>
                </c:pt>
                <c:pt idx="5380">
                  <c:v>1.544</c:v>
                </c:pt>
                <c:pt idx="5381">
                  <c:v>1.48</c:v>
                </c:pt>
                <c:pt idx="5382">
                  <c:v>1.4490000000000001</c:v>
                </c:pt>
                <c:pt idx="5383">
                  <c:v>1.425</c:v>
                </c:pt>
                <c:pt idx="5384">
                  <c:v>1.4139999999999999</c:v>
                </c:pt>
                <c:pt idx="5385">
                  <c:v>1.4139999999999999</c:v>
                </c:pt>
                <c:pt idx="5386">
                  <c:v>1.4239999999999999</c:v>
                </c:pt>
                <c:pt idx="5387">
                  <c:v>1.48</c:v>
                </c:pt>
                <c:pt idx="5388">
                  <c:v>1.4850000000000001</c:v>
                </c:pt>
                <c:pt idx="5389">
                  <c:v>1.514</c:v>
                </c:pt>
                <c:pt idx="5390">
                  <c:v>1.53</c:v>
                </c:pt>
                <c:pt idx="5391">
                  <c:v>1.5049999999999999</c:v>
                </c:pt>
                <c:pt idx="5392">
                  <c:v>1.5289999999999999</c:v>
                </c:pt>
                <c:pt idx="5393">
                  <c:v>1.51</c:v>
                </c:pt>
                <c:pt idx="5394">
                  <c:v>1.52</c:v>
                </c:pt>
                <c:pt idx="5395">
                  <c:v>1.554</c:v>
                </c:pt>
                <c:pt idx="5396">
                  <c:v>1.63</c:v>
                </c:pt>
                <c:pt idx="5397">
                  <c:v>1.645</c:v>
                </c:pt>
                <c:pt idx="5398">
                  <c:v>1.6140000000000001</c:v>
                </c:pt>
                <c:pt idx="5399">
                  <c:v>1.5640000000000001</c:v>
                </c:pt>
                <c:pt idx="5400">
                  <c:v>1.4990000000000001</c:v>
                </c:pt>
                <c:pt idx="5401">
                  <c:v>1.52</c:v>
                </c:pt>
                <c:pt idx="5402">
                  <c:v>1.544</c:v>
                </c:pt>
                <c:pt idx="5403">
                  <c:v>1.579</c:v>
                </c:pt>
                <c:pt idx="5404">
                  <c:v>1.58</c:v>
                </c:pt>
                <c:pt idx="5405">
                  <c:v>1.61</c:v>
                </c:pt>
                <c:pt idx="5406">
                  <c:v>1.621</c:v>
                </c:pt>
                <c:pt idx="5407">
                  <c:v>1.5960000000000001</c:v>
                </c:pt>
                <c:pt idx="5408">
                  <c:v>1.605</c:v>
                </c:pt>
                <c:pt idx="5409">
                  <c:v>1.5740000000000001</c:v>
                </c:pt>
                <c:pt idx="5410">
                  <c:v>1.5960000000000001</c:v>
                </c:pt>
                <c:pt idx="5411">
                  <c:v>1.575</c:v>
                </c:pt>
                <c:pt idx="5412">
                  <c:v>1.61</c:v>
                </c:pt>
                <c:pt idx="5413">
                  <c:v>1.56</c:v>
                </c:pt>
                <c:pt idx="5414">
                  <c:v>1.5760000000000001</c:v>
                </c:pt>
                <c:pt idx="5415">
                  <c:v>1.655</c:v>
                </c:pt>
                <c:pt idx="5416">
                  <c:v>1.6739999999999999</c:v>
                </c:pt>
                <c:pt idx="5417">
                  <c:v>1.63</c:v>
                </c:pt>
                <c:pt idx="5418">
                  <c:v>1.63</c:v>
                </c:pt>
                <c:pt idx="5419">
                  <c:v>1.6970000000000001</c:v>
                </c:pt>
                <c:pt idx="5420">
                  <c:v>1.736</c:v>
                </c:pt>
                <c:pt idx="5421">
                  <c:v>1.794</c:v>
                </c:pt>
                <c:pt idx="5422">
                  <c:v>1.859</c:v>
                </c:pt>
                <c:pt idx="5423">
                  <c:v>1.889</c:v>
                </c:pt>
                <c:pt idx="5424">
                  <c:v>1.859</c:v>
                </c:pt>
                <c:pt idx="5425">
                  <c:v>1.829</c:v>
                </c:pt>
                <c:pt idx="5426">
                  <c:v>1.859</c:v>
                </c:pt>
                <c:pt idx="5427">
                  <c:v>1.845</c:v>
                </c:pt>
                <c:pt idx="5428">
                  <c:v>1.8140000000000001</c:v>
                </c:pt>
                <c:pt idx="5429">
                  <c:v>1.8129999999999999</c:v>
                </c:pt>
                <c:pt idx="5430">
                  <c:v>1.786</c:v>
                </c:pt>
                <c:pt idx="5431">
                  <c:v>1.786</c:v>
                </c:pt>
                <c:pt idx="5432">
                  <c:v>1.76</c:v>
                </c:pt>
                <c:pt idx="5433">
                  <c:v>1.776</c:v>
                </c:pt>
                <c:pt idx="5434">
                  <c:v>1.81</c:v>
                </c:pt>
                <c:pt idx="5435">
                  <c:v>1.782</c:v>
                </c:pt>
                <c:pt idx="5436">
                  <c:v>1.7609999999999999</c:v>
                </c:pt>
                <c:pt idx="5437">
                  <c:v>1.784</c:v>
                </c:pt>
                <c:pt idx="5438">
                  <c:v>1.8089999999999999</c:v>
                </c:pt>
                <c:pt idx="5439">
                  <c:v>1.764</c:v>
                </c:pt>
                <c:pt idx="5440">
                  <c:v>1.7949999999999999</c:v>
                </c:pt>
                <c:pt idx="5441">
                  <c:v>1.7849999999999999</c:v>
                </c:pt>
                <c:pt idx="5442">
                  <c:v>1.7889999999999999</c:v>
                </c:pt>
                <c:pt idx="5443">
                  <c:v>1.804</c:v>
                </c:pt>
                <c:pt idx="5444">
                  <c:v>1.869</c:v>
                </c:pt>
                <c:pt idx="5445">
                  <c:v>1.786</c:v>
                </c:pt>
                <c:pt idx="5446">
                  <c:v>1.84</c:v>
                </c:pt>
                <c:pt idx="5447">
                  <c:v>1.85</c:v>
                </c:pt>
                <c:pt idx="5448">
                  <c:v>1.845</c:v>
                </c:pt>
                <c:pt idx="5449">
                  <c:v>1.9139999999999999</c:v>
                </c:pt>
                <c:pt idx="5450">
                  <c:v>1.893</c:v>
                </c:pt>
                <c:pt idx="5451">
                  <c:v>1.865</c:v>
                </c:pt>
                <c:pt idx="5452">
                  <c:v>1.8540000000000001</c:v>
                </c:pt>
                <c:pt idx="5453">
                  <c:v>1.865</c:v>
                </c:pt>
                <c:pt idx="5454">
                  <c:v>1.91</c:v>
                </c:pt>
                <c:pt idx="5455">
                  <c:v>1.8839999999999999</c:v>
                </c:pt>
                <c:pt idx="5456">
                  <c:v>1.8089999999999999</c:v>
                </c:pt>
                <c:pt idx="5457">
                  <c:v>1.859</c:v>
                </c:pt>
                <c:pt idx="5458">
                  <c:v>1.784</c:v>
                </c:pt>
                <c:pt idx="5459">
                  <c:v>1.7689999999999999</c:v>
                </c:pt>
                <c:pt idx="5460">
                  <c:v>1.7529999999999999</c:v>
                </c:pt>
                <c:pt idx="5461">
                  <c:v>1.7090000000000001</c:v>
                </c:pt>
                <c:pt idx="5462">
                  <c:v>1.68</c:v>
                </c:pt>
                <c:pt idx="5463">
                  <c:v>1.605</c:v>
                </c:pt>
                <c:pt idx="5464">
                  <c:v>1.59</c:v>
                </c:pt>
                <c:pt idx="5465">
                  <c:v>1.57</c:v>
                </c:pt>
                <c:pt idx="5466">
                  <c:v>1.5489999999999999</c:v>
                </c:pt>
                <c:pt idx="5467">
                  <c:v>1.5289999999999999</c:v>
                </c:pt>
                <c:pt idx="5468">
                  <c:v>1.514</c:v>
                </c:pt>
                <c:pt idx="5469">
                  <c:v>1.47</c:v>
                </c:pt>
                <c:pt idx="5470">
                  <c:v>1.468</c:v>
                </c:pt>
                <c:pt idx="5471">
                  <c:v>1.4690000000000001</c:v>
                </c:pt>
                <c:pt idx="5472">
                  <c:v>1.4910000000000001</c:v>
                </c:pt>
                <c:pt idx="5473">
                  <c:v>1.47</c:v>
                </c:pt>
                <c:pt idx="5474">
                  <c:v>1.4750000000000001</c:v>
                </c:pt>
                <c:pt idx="5475">
                  <c:v>1.494</c:v>
                </c:pt>
                <c:pt idx="5476">
                  <c:v>1.494</c:v>
                </c:pt>
                <c:pt idx="5477">
                  <c:v>1.4590000000000001</c:v>
                </c:pt>
                <c:pt idx="5478">
                  <c:v>1.51</c:v>
                </c:pt>
                <c:pt idx="5479">
                  <c:v>1.506</c:v>
                </c:pt>
                <c:pt idx="5480">
                  <c:v>1.5309999999999999</c:v>
                </c:pt>
                <c:pt idx="5481">
                  <c:v>1.538</c:v>
                </c:pt>
                <c:pt idx="5482">
                  <c:v>1.5089999999999999</c:v>
                </c:pt>
                <c:pt idx="5483">
                  <c:v>1.4750000000000001</c:v>
                </c:pt>
                <c:pt idx="5484">
                  <c:v>1.496</c:v>
                </c:pt>
                <c:pt idx="5485">
                  <c:v>1.54</c:v>
                </c:pt>
                <c:pt idx="5486">
                  <c:v>1.5329999999999999</c:v>
                </c:pt>
                <c:pt idx="5487">
                  <c:v>1.5229999999999999</c:v>
                </c:pt>
                <c:pt idx="5488">
                  <c:v>1.5249999999999999</c:v>
                </c:pt>
                <c:pt idx="5489">
                  <c:v>1.5089999999999999</c:v>
                </c:pt>
                <c:pt idx="5490">
                  <c:v>1.5389999999999999</c:v>
                </c:pt>
                <c:pt idx="5491">
                  <c:v>1.5780000000000001</c:v>
                </c:pt>
                <c:pt idx="5492">
                  <c:v>1.5389999999999999</c:v>
                </c:pt>
                <c:pt idx="5493">
                  <c:v>1.5</c:v>
                </c:pt>
                <c:pt idx="5494">
                  <c:v>1.506</c:v>
                </c:pt>
                <c:pt idx="5495">
                  <c:v>1.514</c:v>
                </c:pt>
                <c:pt idx="5496">
                  <c:v>1.554</c:v>
                </c:pt>
                <c:pt idx="5497">
                  <c:v>1.492</c:v>
                </c:pt>
                <c:pt idx="5498">
                  <c:v>1.5329999999999999</c:v>
                </c:pt>
                <c:pt idx="5499">
                  <c:v>1.492</c:v>
                </c:pt>
                <c:pt idx="5500">
                  <c:v>1.5</c:v>
                </c:pt>
                <c:pt idx="5501">
                  <c:v>1.498</c:v>
                </c:pt>
                <c:pt idx="5502">
                  <c:v>1.5389999999999999</c:v>
                </c:pt>
                <c:pt idx="5503">
                  <c:v>1.5049999999999999</c:v>
                </c:pt>
                <c:pt idx="5504">
                  <c:v>1.44</c:v>
                </c:pt>
                <c:pt idx="5505">
                  <c:v>1.43</c:v>
                </c:pt>
                <c:pt idx="5506">
                  <c:v>1.45</c:v>
                </c:pt>
                <c:pt idx="5507">
                  <c:v>1.4590000000000001</c:v>
                </c:pt>
                <c:pt idx="5508">
                  <c:v>1.498</c:v>
                </c:pt>
                <c:pt idx="5509">
                  <c:v>1.4119999999999999</c:v>
                </c:pt>
                <c:pt idx="5510">
                  <c:v>1.3160000000000001</c:v>
                </c:pt>
                <c:pt idx="5511">
                  <c:v>1.32</c:v>
                </c:pt>
                <c:pt idx="5512">
                  <c:v>1.341</c:v>
                </c:pt>
                <c:pt idx="5513">
                  <c:v>1.38</c:v>
                </c:pt>
                <c:pt idx="5514">
                  <c:v>1.3939999999999999</c:v>
                </c:pt>
                <c:pt idx="5515">
                  <c:v>1.339</c:v>
                </c:pt>
                <c:pt idx="5516">
                  <c:v>1.32</c:v>
                </c:pt>
                <c:pt idx="5517">
                  <c:v>1.298</c:v>
                </c:pt>
                <c:pt idx="5518">
                  <c:v>1.2969999999999999</c:v>
                </c:pt>
                <c:pt idx="5519">
                  <c:v>1.2709999999999999</c:v>
                </c:pt>
                <c:pt idx="5520">
                  <c:v>1.3</c:v>
                </c:pt>
                <c:pt idx="5521">
                  <c:v>1.335</c:v>
                </c:pt>
                <c:pt idx="5522">
                  <c:v>1.369</c:v>
                </c:pt>
                <c:pt idx="5523">
                  <c:v>1.3779999999999999</c:v>
                </c:pt>
                <c:pt idx="5524">
                  <c:v>1.4359999999999999</c:v>
                </c:pt>
                <c:pt idx="5525">
                  <c:v>1.419</c:v>
                </c:pt>
                <c:pt idx="5526">
                  <c:v>1.4350000000000001</c:v>
                </c:pt>
                <c:pt idx="5527">
                  <c:v>1.345</c:v>
                </c:pt>
                <c:pt idx="5528">
                  <c:v>1.2649999999999999</c:v>
                </c:pt>
                <c:pt idx="5529">
                  <c:v>1.2350000000000001</c:v>
                </c:pt>
                <c:pt idx="5530">
                  <c:v>1.2150000000000001</c:v>
                </c:pt>
                <c:pt idx="5531">
                  <c:v>1.2090000000000001</c:v>
                </c:pt>
                <c:pt idx="5532">
                  <c:v>1.2350000000000001</c:v>
                </c:pt>
                <c:pt idx="5533">
                  <c:v>1.23</c:v>
                </c:pt>
                <c:pt idx="5534">
                  <c:v>1.2</c:v>
                </c:pt>
                <c:pt idx="5535">
                  <c:v>1.22</c:v>
                </c:pt>
                <c:pt idx="5536">
                  <c:v>1.2350000000000001</c:v>
                </c:pt>
                <c:pt idx="5537">
                  <c:v>1.28</c:v>
                </c:pt>
                <c:pt idx="5538">
                  <c:v>1.2609999999999999</c:v>
                </c:pt>
                <c:pt idx="5539">
                  <c:v>1.2490000000000001</c:v>
                </c:pt>
                <c:pt idx="5540">
                  <c:v>1.24</c:v>
                </c:pt>
                <c:pt idx="5541">
                  <c:v>1.266</c:v>
                </c:pt>
                <c:pt idx="5542">
                  <c:v>1.284</c:v>
                </c:pt>
                <c:pt idx="5543">
                  <c:v>1.28</c:v>
                </c:pt>
                <c:pt idx="5544">
                  <c:v>1.274</c:v>
                </c:pt>
                <c:pt idx="5545">
                  <c:v>1.2869999999999999</c:v>
                </c:pt>
                <c:pt idx="5546">
                  <c:v>1.3049999999999999</c:v>
                </c:pt>
                <c:pt idx="5547">
                  <c:v>1.325</c:v>
                </c:pt>
                <c:pt idx="5548">
                  <c:v>1.3220000000000001</c:v>
                </c:pt>
                <c:pt idx="5549">
                  <c:v>1.335</c:v>
                </c:pt>
                <c:pt idx="5550">
                  <c:v>1.3240000000000001</c:v>
                </c:pt>
                <c:pt idx="5551">
                  <c:v>1.31</c:v>
                </c:pt>
                <c:pt idx="5552">
                  <c:v>1.32</c:v>
                </c:pt>
                <c:pt idx="5553">
                  <c:v>1.339</c:v>
                </c:pt>
                <c:pt idx="5554">
                  <c:v>1.319</c:v>
                </c:pt>
                <c:pt idx="5555">
                  <c:v>1.345</c:v>
                </c:pt>
                <c:pt idx="5556">
                  <c:v>1.345</c:v>
                </c:pt>
                <c:pt idx="5557">
                  <c:v>1.294</c:v>
                </c:pt>
                <c:pt idx="5558">
                  <c:v>1.2849999999999999</c:v>
                </c:pt>
                <c:pt idx="5559">
                  <c:v>1.286</c:v>
                </c:pt>
                <c:pt idx="5560">
                  <c:v>1.3</c:v>
                </c:pt>
                <c:pt idx="5561">
                  <c:v>1.306</c:v>
                </c:pt>
                <c:pt idx="5562">
                  <c:v>1.361</c:v>
                </c:pt>
                <c:pt idx="5563">
                  <c:v>1.38</c:v>
                </c:pt>
                <c:pt idx="5564">
                  <c:v>1.379</c:v>
                </c:pt>
                <c:pt idx="5565">
                  <c:v>1.375</c:v>
                </c:pt>
                <c:pt idx="5566">
                  <c:v>1.41</c:v>
                </c:pt>
                <c:pt idx="5567">
                  <c:v>1.37</c:v>
                </c:pt>
                <c:pt idx="5568">
                  <c:v>1.359</c:v>
                </c:pt>
                <c:pt idx="5569">
                  <c:v>1.319</c:v>
                </c:pt>
                <c:pt idx="5570">
                  <c:v>1.28</c:v>
                </c:pt>
                <c:pt idx="5571">
                  <c:v>1.304</c:v>
                </c:pt>
                <c:pt idx="5572">
                  <c:v>1.296</c:v>
                </c:pt>
                <c:pt idx="5573">
                  <c:v>1.3240000000000001</c:v>
                </c:pt>
                <c:pt idx="5574">
                  <c:v>1.3580000000000001</c:v>
                </c:pt>
                <c:pt idx="5575">
                  <c:v>1.33</c:v>
                </c:pt>
                <c:pt idx="5576">
                  <c:v>1.335</c:v>
                </c:pt>
                <c:pt idx="5577">
                  <c:v>1.389</c:v>
                </c:pt>
                <c:pt idx="5578">
                  <c:v>1.306</c:v>
                </c:pt>
                <c:pt idx="5579">
                  <c:v>1.3320000000000001</c:v>
                </c:pt>
                <c:pt idx="5580">
                  <c:v>1.319</c:v>
                </c:pt>
                <c:pt idx="5581">
                  <c:v>1.3440000000000001</c:v>
                </c:pt>
                <c:pt idx="5582">
                  <c:v>1.37</c:v>
                </c:pt>
                <c:pt idx="5583">
                  <c:v>1.417</c:v>
                </c:pt>
                <c:pt idx="5584">
                  <c:v>1.45</c:v>
                </c:pt>
                <c:pt idx="5585">
                  <c:v>1.4650000000000001</c:v>
                </c:pt>
                <c:pt idx="5586">
                  <c:v>1.4690000000000001</c:v>
                </c:pt>
                <c:pt idx="5587">
                  <c:v>1.36</c:v>
                </c:pt>
                <c:pt idx="5588">
                  <c:v>1.304</c:v>
                </c:pt>
                <c:pt idx="5589">
                  <c:v>1.333</c:v>
                </c:pt>
                <c:pt idx="5590">
                  <c:v>1.33</c:v>
                </c:pt>
                <c:pt idx="5591">
                  <c:v>1.3149999999999999</c:v>
                </c:pt>
                <c:pt idx="5592">
                  <c:v>1.3109999999999999</c:v>
                </c:pt>
                <c:pt idx="5593">
                  <c:v>1.341</c:v>
                </c:pt>
                <c:pt idx="5594">
                  <c:v>1.3009999999999999</c:v>
                </c:pt>
                <c:pt idx="5595">
                  <c:v>1.331</c:v>
                </c:pt>
                <c:pt idx="5596">
                  <c:v>1.3</c:v>
                </c:pt>
                <c:pt idx="5597">
                  <c:v>1.359</c:v>
                </c:pt>
                <c:pt idx="5598">
                  <c:v>1.355</c:v>
                </c:pt>
                <c:pt idx="5599">
                  <c:v>1.3640000000000001</c:v>
                </c:pt>
                <c:pt idx="5600">
                  <c:v>1.403</c:v>
                </c:pt>
                <c:pt idx="5601">
                  <c:v>1.5349999999999999</c:v>
                </c:pt>
                <c:pt idx="5602">
                  <c:v>1.5409999999999999</c:v>
                </c:pt>
                <c:pt idx="5603">
                  <c:v>1.5249999999999999</c:v>
                </c:pt>
                <c:pt idx="5604">
                  <c:v>1.53</c:v>
                </c:pt>
                <c:pt idx="5605">
                  <c:v>1.51</c:v>
                </c:pt>
                <c:pt idx="5606">
                  <c:v>1.4690000000000001</c:v>
                </c:pt>
                <c:pt idx="5607">
                  <c:v>1.454</c:v>
                </c:pt>
                <c:pt idx="5608">
                  <c:v>1.4359999999999999</c:v>
                </c:pt>
                <c:pt idx="5609">
                  <c:v>1.415</c:v>
                </c:pt>
                <c:pt idx="5610">
                  <c:v>1.36</c:v>
                </c:pt>
                <c:pt idx="5611">
                  <c:v>1.371</c:v>
                </c:pt>
                <c:pt idx="5612">
                  <c:v>1.355</c:v>
                </c:pt>
                <c:pt idx="5613">
                  <c:v>1.4350000000000001</c:v>
                </c:pt>
                <c:pt idx="5614">
                  <c:v>1.49</c:v>
                </c:pt>
                <c:pt idx="5615">
                  <c:v>1.5049999999999999</c:v>
                </c:pt>
                <c:pt idx="5616">
                  <c:v>1.4359999999999999</c:v>
                </c:pt>
                <c:pt idx="5617">
                  <c:v>1.4259999999999999</c:v>
                </c:pt>
                <c:pt idx="5618">
                  <c:v>1.431</c:v>
                </c:pt>
                <c:pt idx="5619">
                  <c:v>1.4890000000000001</c:v>
                </c:pt>
                <c:pt idx="5620">
                  <c:v>1.36</c:v>
                </c:pt>
                <c:pt idx="5621">
                  <c:v>1.304</c:v>
                </c:pt>
                <c:pt idx="5622">
                  <c:v>1.341</c:v>
                </c:pt>
                <c:pt idx="5623">
                  <c:v>1.395</c:v>
                </c:pt>
                <c:pt idx="5624">
                  <c:v>1.4159999999999999</c:v>
                </c:pt>
                <c:pt idx="5625">
                  <c:v>1.4039999999999999</c:v>
                </c:pt>
                <c:pt idx="5626">
                  <c:v>1.4350000000000001</c:v>
                </c:pt>
                <c:pt idx="5627">
                  <c:v>1.429</c:v>
                </c:pt>
                <c:pt idx="5628">
                  <c:v>1.3939999999999999</c:v>
                </c:pt>
                <c:pt idx="5629">
                  <c:v>1.4350000000000001</c:v>
                </c:pt>
                <c:pt idx="5630">
                  <c:v>1.4059999999999999</c:v>
                </c:pt>
                <c:pt idx="5631">
                  <c:v>1.38</c:v>
                </c:pt>
                <c:pt idx="5632">
                  <c:v>1.27</c:v>
                </c:pt>
                <c:pt idx="5633">
                  <c:v>1.23</c:v>
                </c:pt>
                <c:pt idx="5634">
                  <c:v>1.401</c:v>
                </c:pt>
                <c:pt idx="5635">
                  <c:v>1.3859999999999999</c:v>
                </c:pt>
                <c:pt idx="5636">
                  <c:v>1.4350000000000001</c:v>
                </c:pt>
                <c:pt idx="5637">
                  <c:v>1.4630000000000001</c:v>
                </c:pt>
                <c:pt idx="5638">
                  <c:v>1.54</c:v>
                </c:pt>
                <c:pt idx="5639">
                  <c:v>1.4890000000000001</c:v>
                </c:pt>
                <c:pt idx="5640">
                  <c:v>1.58</c:v>
                </c:pt>
                <c:pt idx="5641">
                  <c:v>1.595</c:v>
                </c:pt>
                <c:pt idx="5642">
                  <c:v>1.4670000000000001</c:v>
                </c:pt>
                <c:pt idx="5643">
                  <c:v>1.4450000000000001</c:v>
                </c:pt>
                <c:pt idx="5644">
                  <c:v>1.4890000000000001</c:v>
                </c:pt>
                <c:pt idx="5645">
                  <c:v>1.625</c:v>
                </c:pt>
                <c:pt idx="5646">
                  <c:v>1.6339999999999999</c:v>
                </c:pt>
                <c:pt idx="5647">
                  <c:v>1.591</c:v>
                </c:pt>
                <c:pt idx="5648">
                  <c:v>1.464</c:v>
                </c:pt>
                <c:pt idx="5649">
                  <c:v>1.444</c:v>
                </c:pt>
                <c:pt idx="5650">
                  <c:v>1.4</c:v>
                </c:pt>
                <c:pt idx="5651">
                  <c:v>1.446</c:v>
                </c:pt>
                <c:pt idx="5652">
                  <c:v>1.351</c:v>
                </c:pt>
                <c:pt idx="5653">
                  <c:v>1.359</c:v>
                </c:pt>
                <c:pt idx="5654">
                  <c:v>1.351</c:v>
                </c:pt>
                <c:pt idx="5655">
                  <c:v>1.45</c:v>
                </c:pt>
                <c:pt idx="5656">
                  <c:v>1.3839999999999999</c:v>
                </c:pt>
                <c:pt idx="5657">
                  <c:v>1.2210000000000001</c:v>
                </c:pt>
                <c:pt idx="5658">
                  <c:v>1.105</c:v>
                </c:pt>
                <c:pt idx="5659">
                  <c:v>1.056</c:v>
                </c:pt>
                <c:pt idx="5660">
                  <c:v>0.94099999999999995</c:v>
                </c:pt>
                <c:pt idx="5661">
                  <c:v>0.90400000000000003</c:v>
                </c:pt>
                <c:pt idx="5662">
                  <c:v>0.89900000000000002</c:v>
                </c:pt>
                <c:pt idx="5663">
                  <c:v>0.878</c:v>
                </c:pt>
                <c:pt idx="5664">
                  <c:v>0.90800000000000003</c:v>
                </c:pt>
                <c:pt idx="5665">
                  <c:v>0.92</c:v>
                </c:pt>
                <c:pt idx="5666">
                  <c:v>0.92600000000000005</c:v>
                </c:pt>
                <c:pt idx="5667">
                  <c:v>0.98</c:v>
                </c:pt>
                <c:pt idx="5668">
                  <c:v>0.97</c:v>
                </c:pt>
                <c:pt idx="5669">
                  <c:v>0.94499999999999995</c:v>
                </c:pt>
                <c:pt idx="5670">
                  <c:v>0.96499999999999997</c:v>
                </c:pt>
                <c:pt idx="5671">
                  <c:v>0.95399999999999996</c:v>
                </c:pt>
                <c:pt idx="5672">
                  <c:v>0.92500000000000004</c:v>
                </c:pt>
                <c:pt idx="5673">
                  <c:v>0.97</c:v>
                </c:pt>
                <c:pt idx="5674">
                  <c:v>1.006</c:v>
                </c:pt>
                <c:pt idx="5675">
                  <c:v>0.96499999999999997</c:v>
                </c:pt>
                <c:pt idx="5676">
                  <c:v>0.96399999999999997</c:v>
                </c:pt>
                <c:pt idx="5677">
                  <c:v>0.96499999999999997</c:v>
                </c:pt>
                <c:pt idx="5678">
                  <c:v>0.97</c:v>
                </c:pt>
                <c:pt idx="5679">
                  <c:v>1.0449999999999999</c:v>
                </c:pt>
                <c:pt idx="5680">
                  <c:v>1.0389999999999999</c:v>
                </c:pt>
                <c:pt idx="5681">
                  <c:v>1.0049999999999999</c:v>
                </c:pt>
                <c:pt idx="5682">
                  <c:v>0.99</c:v>
                </c:pt>
                <c:pt idx="5683">
                  <c:v>1.04</c:v>
                </c:pt>
                <c:pt idx="5684">
                  <c:v>1.1140000000000001</c:v>
                </c:pt>
                <c:pt idx="5685">
                  <c:v>1.169</c:v>
                </c:pt>
                <c:pt idx="5686">
                  <c:v>1.095</c:v>
                </c:pt>
                <c:pt idx="5687">
                  <c:v>1.0589999999999999</c:v>
                </c:pt>
                <c:pt idx="5688">
                  <c:v>1.133</c:v>
                </c:pt>
                <c:pt idx="5689">
                  <c:v>0.91</c:v>
                </c:pt>
                <c:pt idx="5690">
                  <c:v>0.86499999999999999</c:v>
                </c:pt>
                <c:pt idx="5691">
                  <c:v>0.84599999999999997</c:v>
                </c:pt>
                <c:pt idx="5692">
                  <c:v>0.73499999999999999</c:v>
                </c:pt>
                <c:pt idx="5693">
                  <c:v>0.63800000000000001</c:v>
                </c:pt>
                <c:pt idx="5694">
                  <c:v>0.63900000000000001</c:v>
                </c:pt>
                <c:pt idx="5695">
                  <c:v>0.64500000000000002</c:v>
                </c:pt>
                <c:pt idx="5696">
                  <c:v>0.64</c:v>
                </c:pt>
                <c:pt idx="5697">
                  <c:v>0.59899999999999998</c:v>
                </c:pt>
                <c:pt idx="5698">
                  <c:v>0.69299999999999995</c:v>
                </c:pt>
                <c:pt idx="5699">
                  <c:v>0.53400000000000003</c:v>
                </c:pt>
                <c:pt idx="5700">
                  <c:v>0.48</c:v>
                </c:pt>
                <c:pt idx="5701">
                  <c:v>0.46500000000000002</c:v>
                </c:pt>
                <c:pt idx="5702">
                  <c:v>0.45500000000000002</c:v>
                </c:pt>
                <c:pt idx="5703">
                  <c:v>0.44800000000000001</c:v>
                </c:pt>
                <c:pt idx="5704">
                  <c:v>0.45600000000000002</c:v>
                </c:pt>
                <c:pt idx="5705">
                  <c:v>0.47399999999999998</c:v>
                </c:pt>
                <c:pt idx="5706">
                  <c:v>0.50600000000000001</c:v>
                </c:pt>
                <c:pt idx="5707">
                  <c:v>0.51400000000000001</c:v>
                </c:pt>
                <c:pt idx="5708">
                  <c:v>0.52400000000000002</c:v>
                </c:pt>
                <c:pt idx="5709">
                  <c:v>0.52500000000000002</c:v>
                </c:pt>
                <c:pt idx="5710">
                  <c:v>0.51</c:v>
                </c:pt>
                <c:pt idx="5711">
                  <c:v>0.53900000000000003</c:v>
                </c:pt>
                <c:pt idx="5712">
                  <c:v>0.54</c:v>
                </c:pt>
                <c:pt idx="5713">
                  <c:v>0.53900000000000003</c:v>
                </c:pt>
                <c:pt idx="5714">
                  <c:v>0.53</c:v>
                </c:pt>
                <c:pt idx="5715">
                  <c:v>0.53900000000000003</c:v>
                </c:pt>
                <c:pt idx="5716">
                  <c:v>0.55500000000000005</c:v>
                </c:pt>
                <c:pt idx="5717">
                  <c:v>0.57799999999999996</c:v>
                </c:pt>
                <c:pt idx="5718">
                  <c:v>0.56999999999999995</c:v>
                </c:pt>
                <c:pt idx="5719">
                  <c:v>0.57799999999999996</c:v>
                </c:pt>
                <c:pt idx="5720">
                  <c:v>0.59399999999999997</c:v>
                </c:pt>
                <c:pt idx="5721">
                  <c:v>0.60799999999999998</c:v>
                </c:pt>
                <c:pt idx="5722">
                  <c:v>0.58499999999999996</c:v>
                </c:pt>
                <c:pt idx="5723">
                  <c:v>0.59799999999999998</c:v>
                </c:pt>
                <c:pt idx="5724">
                  <c:v>0.58899999999999997</c:v>
                </c:pt>
                <c:pt idx="5725">
                  <c:v>0.58499999999999996</c:v>
                </c:pt>
                <c:pt idx="5726">
                  <c:v>0.57899999999999996</c:v>
                </c:pt>
                <c:pt idx="5727">
                  <c:v>0.58899999999999997</c:v>
                </c:pt>
                <c:pt idx="5728">
                  <c:v>0.59899999999999998</c:v>
                </c:pt>
                <c:pt idx="5729">
                  <c:v>0.60499999999999998</c:v>
                </c:pt>
                <c:pt idx="5730">
                  <c:v>0.61899999999999999</c:v>
                </c:pt>
                <c:pt idx="5731">
                  <c:v>0.61399999999999999</c:v>
                </c:pt>
                <c:pt idx="5732">
                  <c:v>0.61499999999999999</c:v>
                </c:pt>
                <c:pt idx="5733">
                  <c:v>0.61499999999999999</c:v>
                </c:pt>
                <c:pt idx="5734">
                  <c:v>0.61399999999999999</c:v>
                </c:pt>
                <c:pt idx="5735">
                  <c:v>0.629</c:v>
                </c:pt>
                <c:pt idx="5736">
                  <c:v>0.63500000000000001</c:v>
                </c:pt>
                <c:pt idx="5737">
                  <c:v>0.64400000000000002</c:v>
                </c:pt>
                <c:pt idx="5738">
                  <c:v>0.64500000000000002</c:v>
                </c:pt>
                <c:pt idx="5739">
                  <c:v>0.63900000000000001</c:v>
                </c:pt>
                <c:pt idx="5740">
                  <c:v>0.64100000000000001</c:v>
                </c:pt>
                <c:pt idx="5741">
                  <c:v>0.65500000000000003</c:v>
                </c:pt>
                <c:pt idx="5742">
                  <c:v>0.66500000000000004</c:v>
                </c:pt>
                <c:pt idx="5743">
                  <c:v>0.66900000000000004</c:v>
                </c:pt>
                <c:pt idx="5744">
                  <c:v>0.66300000000000003</c:v>
                </c:pt>
                <c:pt idx="5745">
                  <c:v>0.68899999999999995</c:v>
                </c:pt>
                <c:pt idx="5746">
                  <c:v>0.69099999999999995</c:v>
                </c:pt>
                <c:pt idx="5747">
                  <c:v>0.68899999999999995</c:v>
                </c:pt>
                <c:pt idx="5748">
                  <c:v>0.73</c:v>
                </c:pt>
                <c:pt idx="5749">
                  <c:v>0.72799999999999998</c:v>
                </c:pt>
                <c:pt idx="5750">
                  <c:v>0.70799999999999996</c:v>
                </c:pt>
                <c:pt idx="5751">
                  <c:v>0.67500000000000004</c:v>
                </c:pt>
                <c:pt idx="5752">
                  <c:v>0.70399999999999996</c:v>
                </c:pt>
                <c:pt idx="5753">
                  <c:v>0.70399999999999996</c:v>
                </c:pt>
                <c:pt idx="5754">
                  <c:v>0.70899999999999996</c:v>
                </c:pt>
                <c:pt idx="5755">
                  <c:v>0.755</c:v>
                </c:pt>
                <c:pt idx="5756">
                  <c:v>0.745</c:v>
                </c:pt>
                <c:pt idx="5757">
                  <c:v>0.72399999999999998</c:v>
                </c:pt>
                <c:pt idx="5758">
                  <c:v>0.72499999999999998</c:v>
                </c:pt>
                <c:pt idx="5759">
                  <c:v>0.754</c:v>
                </c:pt>
                <c:pt idx="5760">
                  <c:v>0.755</c:v>
                </c:pt>
                <c:pt idx="5761">
                  <c:v>0.72</c:v>
                </c:pt>
                <c:pt idx="5762">
                  <c:v>0.73</c:v>
                </c:pt>
                <c:pt idx="5763">
                  <c:v>0.74099999999999999</c:v>
                </c:pt>
                <c:pt idx="5764">
                  <c:v>0.75600000000000001</c:v>
                </c:pt>
                <c:pt idx="5765">
                  <c:v>0.745</c:v>
                </c:pt>
                <c:pt idx="5766">
                  <c:v>0.71899999999999997</c:v>
                </c:pt>
                <c:pt idx="5767">
                  <c:v>0.73899999999999999</c:v>
                </c:pt>
                <c:pt idx="5768">
                  <c:v>0.76500000000000001</c:v>
                </c:pt>
                <c:pt idx="5769">
                  <c:v>0.76</c:v>
                </c:pt>
                <c:pt idx="5770">
                  <c:v>0.77500000000000002</c:v>
                </c:pt>
                <c:pt idx="5771">
                  <c:v>0.77600000000000002</c:v>
                </c:pt>
                <c:pt idx="5772">
                  <c:v>0.75</c:v>
                </c:pt>
                <c:pt idx="5773">
                  <c:v>0.79</c:v>
                </c:pt>
                <c:pt idx="5774">
                  <c:v>0.79</c:v>
                </c:pt>
                <c:pt idx="5775">
                  <c:v>0.79400000000000004</c:v>
                </c:pt>
                <c:pt idx="5776">
                  <c:v>0.79500000000000004</c:v>
                </c:pt>
                <c:pt idx="5777">
                  <c:v>0.78100000000000003</c:v>
                </c:pt>
                <c:pt idx="5778">
                  <c:v>0.81499999999999995</c:v>
                </c:pt>
                <c:pt idx="5779">
                  <c:v>0.84199999999999997</c:v>
                </c:pt>
                <c:pt idx="5780">
                  <c:v>0.86499999999999999</c:v>
                </c:pt>
                <c:pt idx="5781">
                  <c:v>0.872</c:v>
                </c:pt>
                <c:pt idx="5782">
                  <c:v>0.88200000000000001</c:v>
                </c:pt>
                <c:pt idx="5783">
                  <c:v>0.88</c:v>
                </c:pt>
                <c:pt idx="5784">
                  <c:v>0.84499999999999997</c:v>
                </c:pt>
                <c:pt idx="5785">
                  <c:v>0.84499999999999997</c:v>
                </c:pt>
                <c:pt idx="5786">
                  <c:v>0.85</c:v>
                </c:pt>
                <c:pt idx="5787">
                  <c:v>0.83</c:v>
                </c:pt>
                <c:pt idx="5788">
                  <c:v>0.84899999999999998</c:v>
                </c:pt>
                <c:pt idx="5789">
                  <c:v>0.86899999999999999</c:v>
                </c:pt>
                <c:pt idx="5790">
                  <c:v>0.875</c:v>
                </c:pt>
                <c:pt idx="5791">
                  <c:v>0.85899999999999999</c:v>
                </c:pt>
                <c:pt idx="5792">
                  <c:v>0.81499999999999995</c:v>
                </c:pt>
                <c:pt idx="5793">
                  <c:v>0.81200000000000006</c:v>
                </c:pt>
                <c:pt idx="5794">
                  <c:v>0.76100000000000001</c:v>
                </c:pt>
                <c:pt idx="5795">
                  <c:v>0.78400000000000003</c:v>
                </c:pt>
                <c:pt idx="5796">
                  <c:v>0.79400000000000004</c:v>
                </c:pt>
                <c:pt idx="5797">
                  <c:v>0.80500000000000005</c:v>
                </c:pt>
                <c:pt idx="5798">
                  <c:v>0.81599999999999995</c:v>
                </c:pt>
                <c:pt idx="5799">
                  <c:v>0.81299999999999994</c:v>
                </c:pt>
                <c:pt idx="5800">
                  <c:v>0.81399999999999995</c:v>
                </c:pt>
                <c:pt idx="5801">
                  <c:v>0.82899999999999996</c:v>
                </c:pt>
                <c:pt idx="5802">
                  <c:v>0.82899999999999996</c:v>
                </c:pt>
                <c:pt idx="5803">
                  <c:v>0.83799999999999997</c:v>
                </c:pt>
                <c:pt idx="5804">
                  <c:v>0.84399999999999997</c:v>
                </c:pt>
                <c:pt idx="5805">
                  <c:v>0.85399999999999998</c:v>
                </c:pt>
                <c:pt idx="5806">
                  <c:v>0.879</c:v>
                </c:pt>
                <c:pt idx="5807">
                  <c:v>0.876</c:v>
                </c:pt>
                <c:pt idx="5808">
                  <c:v>0.85499999999999998</c:v>
                </c:pt>
                <c:pt idx="5809">
                  <c:v>0.89400000000000002</c:v>
                </c:pt>
                <c:pt idx="5810">
                  <c:v>0.90900000000000003</c:v>
                </c:pt>
                <c:pt idx="5811">
                  <c:v>0.91400000000000003</c:v>
                </c:pt>
                <c:pt idx="5812">
                  <c:v>0.90900000000000003</c:v>
                </c:pt>
                <c:pt idx="5813">
                  <c:v>0.92</c:v>
                </c:pt>
                <c:pt idx="5814">
                  <c:v>0.93899999999999995</c:v>
                </c:pt>
                <c:pt idx="5815">
                  <c:v>0.92900000000000005</c:v>
                </c:pt>
                <c:pt idx="5816">
                  <c:v>0.94499999999999995</c:v>
                </c:pt>
                <c:pt idx="5817">
                  <c:v>0.95</c:v>
                </c:pt>
                <c:pt idx="5818">
                  <c:v>0.95399999999999996</c:v>
                </c:pt>
                <c:pt idx="5819">
                  <c:v>0.95399999999999996</c:v>
                </c:pt>
                <c:pt idx="5820">
                  <c:v>0.96899999999999997</c:v>
                </c:pt>
                <c:pt idx="5821">
                  <c:v>0.97399999999999998</c:v>
                </c:pt>
                <c:pt idx="5822">
                  <c:v>1.0089999999999999</c:v>
                </c:pt>
                <c:pt idx="5823">
                  <c:v>1.0149999999999999</c:v>
                </c:pt>
                <c:pt idx="5824">
                  <c:v>1.0169999999999999</c:v>
                </c:pt>
                <c:pt idx="5825">
                  <c:v>1.0189999999999999</c:v>
                </c:pt>
                <c:pt idx="5826">
                  <c:v>1.0189999999999999</c:v>
                </c:pt>
                <c:pt idx="5827">
                  <c:v>1.03</c:v>
                </c:pt>
                <c:pt idx="5828">
                  <c:v>1.028</c:v>
                </c:pt>
                <c:pt idx="5829">
                  <c:v>1.0249999999999999</c:v>
                </c:pt>
                <c:pt idx="5830">
                  <c:v>1.034</c:v>
                </c:pt>
                <c:pt idx="5831">
                  <c:v>1.014</c:v>
                </c:pt>
                <c:pt idx="5832">
                  <c:v>1.002</c:v>
                </c:pt>
                <c:pt idx="5833">
                  <c:v>1</c:v>
                </c:pt>
                <c:pt idx="5834">
                  <c:v>0.99399999999999999</c:v>
                </c:pt>
                <c:pt idx="5835">
                  <c:v>0.98399999999999999</c:v>
                </c:pt>
                <c:pt idx="5836">
                  <c:v>1.0049999999999999</c:v>
                </c:pt>
                <c:pt idx="5837">
                  <c:v>1.034</c:v>
                </c:pt>
                <c:pt idx="5838">
                  <c:v>1.0229999999999999</c:v>
                </c:pt>
                <c:pt idx="5839">
                  <c:v>0.995</c:v>
                </c:pt>
                <c:pt idx="5840">
                  <c:v>0.99399999999999999</c:v>
                </c:pt>
                <c:pt idx="5841">
                  <c:v>1.028</c:v>
                </c:pt>
                <c:pt idx="5842">
                  <c:v>1.016</c:v>
                </c:pt>
                <c:pt idx="5843">
                  <c:v>1.01</c:v>
                </c:pt>
                <c:pt idx="5844">
                  <c:v>0.96</c:v>
                </c:pt>
                <c:pt idx="5845">
                  <c:v>0.96399999999999997</c:v>
                </c:pt>
                <c:pt idx="5846">
                  <c:v>0.96399999999999997</c:v>
                </c:pt>
                <c:pt idx="5847">
                  <c:v>1</c:v>
                </c:pt>
                <c:pt idx="5848">
                  <c:v>0.999</c:v>
                </c:pt>
                <c:pt idx="5849">
                  <c:v>0.98299999999999998</c:v>
                </c:pt>
                <c:pt idx="5850">
                  <c:v>0.96599999999999997</c:v>
                </c:pt>
                <c:pt idx="5851">
                  <c:v>0.98399999999999999</c:v>
                </c:pt>
                <c:pt idx="5852">
                  <c:v>0.99399999999999999</c:v>
                </c:pt>
                <c:pt idx="5853">
                  <c:v>1.0389999999999999</c:v>
                </c:pt>
                <c:pt idx="5854">
                  <c:v>1.044</c:v>
                </c:pt>
                <c:pt idx="5855">
                  <c:v>1.048</c:v>
                </c:pt>
                <c:pt idx="5856">
                  <c:v>1.0780000000000001</c:v>
                </c:pt>
                <c:pt idx="5857">
                  <c:v>1.079</c:v>
                </c:pt>
                <c:pt idx="5858">
                  <c:v>1.0840000000000001</c:v>
                </c:pt>
                <c:pt idx="5859">
                  <c:v>1.089</c:v>
                </c:pt>
                <c:pt idx="5860">
                  <c:v>1.075</c:v>
                </c:pt>
                <c:pt idx="5861">
                  <c:v>1.0940000000000001</c:v>
                </c:pt>
                <c:pt idx="5862">
                  <c:v>1.0680000000000001</c:v>
                </c:pt>
                <c:pt idx="5863">
                  <c:v>1.0629999999999999</c:v>
                </c:pt>
                <c:pt idx="5864">
                  <c:v>1.0680000000000001</c:v>
                </c:pt>
                <c:pt idx="5865">
                  <c:v>1.1040000000000001</c:v>
                </c:pt>
                <c:pt idx="5866">
                  <c:v>1.1399999999999999</c:v>
                </c:pt>
                <c:pt idx="5867">
                  <c:v>1.1559999999999999</c:v>
                </c:pt>
                <c:pt idx="5868">
                  <c:v>1.169</c:v>
                </c:pt>
                <c:pt idx="5869">
                  <c:v>1.1870000000000001</c:v>
                </c:pt>
                <c:pt idx="5870">
                  <c:v>1.1559999999999999</c:v>
                </c:pt>
                <c:pt idx="5871">
                  <c:v>1.1439999999999999</c:v>
                </c:pt>
                <c:pt idx="5872">
                  <c:v>1.143</c:v>
                </c:pt>
                <c:pt idx="5873">
                  <c:v>1.139</c:v>
                </c:pt>
                <c:pt idx="5874">
                  <c:v>1.1859999999999999</c:v>
                </c:pt>
                <c:pt idx="5875">
                  <c:v>1.224</c:v>
                </c:pt>
                <c:pt idx="5876">
                  <c:v>1.234</c:v>
                </c:pt>
                <c:pt idx="5877">
                  <c:v>1.222</c:v>
                </c:pt>
                <c:pt idx="5878">
                  <c:v>1.284</c:v>
                </c:pt>
                <c:pt idx="5879">
                  <c:v>1.3</c:v>
                </c:pt>
                <c:pt idx="5880">
                  <c:v>1.19</c:v>
                </c:pt>
                <c:pt idx="5881">
                  <c:v>1.242</c:v>
                </c:pt>
                <c:pt idx="5882">
                  <c:v>1.0649999999999999</c:v>
                </c:pt>
                <c:pt idx="5883">
                  <c:v>1.038</c:v>
                </c:pt>
                <c:pt idx="5884">
                  <c:v>1.0389999999999999</c:v>
                </c:pt>
                <c:pt idx="5885">
                  <c:v>1.0549999999999999</c:v>
                </c:pt>
                <c:pt idx="5886">
                  <c:v>1.08</c:v>
                </c:pt>
                <c:pt idx="5887">
                  <c:v>1.1339999999999999</c:v>
                </c:pt>
                <c:pt idx="5888">
                  <c:v>1.135</c:v>
                </c:pt>
                <c:pt idx="5889">
                  <c:v>1.198</c:v>
                </c:pt>
                <c:pt idx="5890">
                  <c:v>1.2010000000000001</c:v>
                </c:pt>
                <c:pt idx="5891">
                  <c:v>1.1870000000000001</c:v>
                </c:pt>
                <c:pt idx="5892">
                  <c:v>1.1679999999999999</c:v>
                </c:pt>
                <c:pt idx="5893">
                  <c:v>1.1850000000000001</c:v>
                </c:pt>
                <c:pt idx="5894">
                  <c:v>1.1990000000000001</c:v>
                </c:pt>
                <c:pt idx="5895">
                  <c:v>1.2450000000000001</c:v>
                </c:pt>
                <c:pt idx="5896">
                  <c:v>1.224</c:v>
                </c:pt>
                <c:pt idx="5897">
                  <c:v>1.2490000000000001</c:v>
                </c:pt>
                <c:pt idx="5898">
                  <c:v>1.2709999999999999</c:v>
                </c:pt>
                <c:pt idx="5899">
                  <c:v>1.294</c:v>
                </c:pt>
                <c:pt idx="5900">
                  <c:v>1.254</c:v>
                </c:pt>
                <c:pt idx="5901">
                  <c:v>1.2689999999999999</c:v>
                </c:pt>
                <c:pt idx="5902">
                  <c:v>1.268</c:v>
                </c:pt>
                <c:pt idx="5903">
                  <c:v>1.2909999999999999</c:v>
                </c:pt>
                <c:pt idx="5904">
                  <c:v>1.2749999999999999</c:v>
                </c:pt>
                <c:pt idx="5905">
                  <c:v>1.274</c:v>
                </c:pt>
                <c:pt idx="5906">
                  <c:v>1.296</c:v>
                </c:pt>
                <c:pt idx="5907">
                  <c:v>1.2589999999999999</c:v>
                </c:pt>
                <c:pt idx="5908">
                  <c:v>1.2649999999999999</c:v>
                </c:pt>
                <c:pt idx="5909">
                  <c:v>1.2789999999999999</c:v>
                </c:pt>
                <c:pt idx="5910">
                  <c:v>1.28</c:v>
                </c:pt>
                <c:pt idx="5911">
                  <c:v>1.3049999999999999</c:v>
                </c:pt>
                <c:pt idx="5912">
                  <c:v>1.2849999999999999</c:v>
                </c:pt>
                <c:pt idx="5913">
                  <c:v>1.3049999999999999</c:v>
                </c:pt>
                <c:pt idx="5914">
                  <c:v>1.319</c:v>
                </c:pt>
                <c:pt idx="5915">
                  <c:v>1.3180000000000001</c:v>
                </c:pt>
                <c:pt idx="5916">
                  <c:v>1.35</c:v>
                </c:pt>
                <c:pt idx="5917">
                  <c:v>1.3580000000000001</c:v>
                </c:pt>
                <c:pt idx="5918">
                  <c:v>1.339</c:v>
                </c:pt>
                <c:pt idx="5919">
                  <c:v>1.329</c:v>
                </c:pt>
                <c:pt idx="5920">
                  <c:v>1.3240000000000001</c:v>
                </c:pt>
                <c:pt idx="5921">
                  <c:v>1.304</c:v>
                </c:pt>
                <c:pt idx="5922">
                  <c:v>1.274</c:v>
                </c:pt>
                <c:pt idx="5923">
                  <c:v>1.2689999999999999</c:v>
                </c:pt>
                <c:pt idx="5924">
                  <c:v>1.272</c:v>
                </c:pt>
                <c:pt idx="5925">
                  <c:v>1.274</c:v>
                </c:pt>
                <c:pt idx="5926">
                  <c:v>1.2749999999999999</c:v>
                </c:pt>
                <c:pt idx="5927">
                  <c:v>1.2789999999999999</c:v>
                </c:pt>
                <c:pt idx="5928">
                  <c:v>1.2949999999999999</c:v>
                </c:pt>
                <c:pt idx="5929">
                  <c:v>1.278</c:v>
                </c:pt>
                <c:pt idx="5930">
                  <c:v>1.3</c:v>
                </c:pt>
                <c:pt idx="5931">
                  <c:v>1.323</c:v>
                </c:pt>
                <c:pt idx="5932">
                  <c:v>1.3280000000000001</c:v>
                </c:pt>
                <c:pt idx="5933">
                  <c:v>1.325</c:v>
                </c:pt>
                <c:pt idx="5934">
                  <c:v>1.319</c:v>
                </c:pt>
                <c:pt idx="5935">
                  <c:v>1.33</c:v>
                </c:pt>
                <c:pt idx="5936">
                  <c:v>1.3340000000000001</c:v>
                </c:pt>
                <c:pt idx="5937">
                  <c:v>1.347</c:v>
                </c:pt>
                <c:pt idx="5938">
                  <c:v>1.32</c:v>
                </c:pt>
                <c:pt idx="5939">
                  <c:v>1.345</c:v>
                </c:pt>
                <c:pt idx="5940">
                  <c:v>1.32</c:v>
                </c:pt>
                <c:pt idx="5941">
                  <c:v>1.3140000000000001</c:v>
                </c:pt>
                <c:pt idx="5942">
                  <c:v>1.3280000000000001</c:v>
                </c:pt>
                <c:pt idx="5943">
                  <c:v>1.3280000000000001</c:v>
                </c:pt>
                <c:pt idx="5944">
                  <c:v>1.369</c:v>
                </c:pt>
                <c:pt idx="5945">
                  <c:v>1.3839999999999999</c:v>
                </c:pt>
                <c:pt idx="5946">
                  <c:v>1.373</c:v>
                </c:pt>
                <c:pt idx="5947">
                  <c:v>1.385</c:v>
                </c:pt>
                <c:pt idx="5948">
                  <c:v>1.3740000000000001</c:v>
                </c:pt>
                <c:pt idx="5949">
                  <c:v>1.387</c:v>
                </c:pt>
                <c:pt idx="5950">
                  <c:v>1.3839999999999999</c:v>
                </c:pt>
                <c:pt idx="5951">
                  <c:v>1.375</c:v>
                </c:pt>
                <c:pt idx="5952">
                  <c:v>1.369</c:v>
                </c:pt>
                <c:pt idx="5953">
                  <c:v>1.37</c:v>
                </c:pt>
                <c:pt idx="5954">
                  <c:v>1.3839999999999999</c:v>
                </c:pt>
                <c:pt idx="5955">
                  <c:v>1.4039999999999999</c:v>
                </c:pt>
                <c:pt idx="5956">
                  <c:v>1.4039999999999999</c:v>
                </c:pt>
                <c:pt idx="5957">
                  <c:v>1.389</c:v>
                </c:pt>
                <c:pt idx="5958">
                  <c:v>1.3939999999999999</c:v>
                </c:pt>
                <c:pt idx="5959">
                  <c:v>1.399</c:v>
                </c:pt>
                <c:pt idx="5960">
                  <c:v>1.423</c:v>
                </c:pt>
                <c:pt idx="5961">
                  <c:v>1.4039999999999999</c:v>
                </c:pt>
                <c:pt idx="5962">
                  <c:v>1.4279999999999999</c:v>
                </c:pt>
                <c:pt idx="5963">
                  <c:v>1.423</c:v>
                </c:pt>
                <c:pt idx="5964">
                  <c:v>1.4390000000000001</c:v>
                </c:pt>
                <c:pt idx="5965">
                  <c:v>1.387</c:v>
                </c:pt>
                <c:pt idx="5966">
                  <c:v>1.3979999999999999</c:v>
                </c:pt>
                <c:pt idx="5967">
                  <c:v>1.387</c:v>
                </c:pt>
                <c:pt idx="5968">
                  <c:v>1.365</c:v>
                </c:pt>
                <c:pt idx="5969">
                  <c:v>1.359</c:v>
                </c:pt>
                <c:pt idx="5970">
                  <c:v>1.363</c:v>
                </c:pt>
                <c:pt idx="5971">
                  <c:v>1.369</c:v>
                </c:pt>
                <c:pt idx="5972">
                  <c:v>1.3740000000000001</c:v>
                </c:pt>
                <c:pt idx="5973">
                  <c:v>1.365</c:v>
                </c:pt>
                <c:pt idx="5974">
                  <c:v>1.365</c:v>
                </c:pt>
                <c:pt idx="5975">
                  <c:v>1.375</c:v>
                </c:pt>
                <c:pt idx="5976">
                  <c:v>1.3640000000000001</c:v>
                </c:pt>
                <c:pt idx="5977">
                  <c:v>1.38</c:v>
                </c:pt>
                <c:pt idx="5978">
                  <c:v>1.3740000000000001</c:v>
                </c:pt>
                <c:pt idx="5979">
                  <c:v>1.38</c:v>
                </c:pt>
                <c:pt idx="5980">
                  <c:v>1.419</c:v>
                </c:pt>
                <c:pt idx="5981">
                  <c:v>1.44</c:v>
                </c:pt>
                <c:pt idx="5982">
                  <c:v>1.4419999999999999</c:v>
                </c:pt>
                <c:pt idx="5983">
                  <c:v>1.4179999999999999</c:v>
                </c:pt>
                <c:pt idx="5984">
                  <c:v>1.4039999999999999</c:v>
                </c:pt>
                <c:pt idx="5985">
                  <c:v>1.3939999999999999</c:v>
                </c:pt>
                <c:pt idx="5986">
                  <c:v>1.409</c:v>
                </c:pt>
                <c:pt idx="5987">
                  <c:v>1.4</c:v>
                </c:pt>
                <c:pt idx="5988">
                  <c:v>1.38</c:v>
                </c:pt>
                <c:pt idx="5989">
                  <c:v>1.365</c:v>
                </c:pt>
                <c:pt idx="5990">
                  <c:v>1.385</c:v>
                </c:pt>
                <c:pt idx="5991">
                  <c:v>1.355</c:v>
                </c:pt>
                <c:pt idx="5992">
                  <c:v>1.375</c:v>
                </c:pt>
                <c:pt idx="5993">
                  <c:v>1.395</c:v>
                </c:pt>
                <c:pt idx="5994">
                  <c:v>1.365</c:v>
                </c:pt>
                <c:pt idx="5995">
                  <c:v>1.381</c:v>
                </c:pt>
                <c:pt idx="5996">
                  <c:v>1.39</c:v>
                </c:pt>
                <c:pt idx="5997">
                  <c:v>1.39</c:v>
                </c:pt>
                <c:pt idx="5998">
                  <c:v>1.3859999999999999</c:v>
                </c:pt>
                <c:pt idx="5999">
                  <c:v>1.4</c:v>
                </c:pt>
                <c:pt idx="6000">
                  <c:v>1.395</c:v>
                </c:pt>
                <c:pt idx="6001">
                  <c:v>1.385</c:v>
                </c:pt>
                <c:pt idx="6002">
                  <c:v>1.4</c:v>
                </c:pt>
                <c:pt idx="6003">
                  <c:v>1.4259999999999999</c:v>
                </c:pt>
                <c:pt idx="6004">
                  <c:v>1.4510000000000001</c:v>
                </c:pt>
                <c:pt idx="6005">
                  <c:v>1.4359999999999999</c:v>
                </c:pt>
                <c:pt idx="6006">
                  <c:v>1.4370000000000001</c:v>
                </c:pt>
                <c:pt idx="6007">
                  <c:v>1.4450000000000001</c:v>
                </c:pt>
                <c:pt idx="6008">
                  <c:v>1.4490000000000001</c:v>
                </c:pt>
                <c:pt idx="6009">
                  <c:v>1.46</c:v>
                </c:pt>
                <c:pt idx="6010">
                  <c:v>1.4279999999999999</c:v>
                </c:pt>
                <c:pt idx="6011">
                  <c:v>1.45</c:v>
                </c:pt>
                <c:pt idx="6012">
                  <c:v>1.476</c:v>
                </c:pt>
                <c:pt idx="6013">
                  <c:v>1.504</c:v>
                </c:pt>
                <c:pt idx="6014">
                  <c:v>1.47</c:v>
                </c:pt>
                <c:pt idx="6015">
                  <c:v>1.4550000000000001</c:v>
                </c:pt>
                <c:pt idx="6016">
                  <c:v>1.468</c:v>
                </c:pt>
                <c:pt idx="6017">
                  <c:v>1.48</c:v>
                </c:pt>
                <c:pt idx="6018">
                  <c:v>1.5</c:v>
                </c:pt>
                <c:pt idx="6019">
                  <c:v>1.52</c:v>
                </c:pt>
                <c:pt idx="6020">
                  <c:v>1.53</c:v>
                </c:pt>
                <c:pt idx="6021">
                  <c:v>1.5449999999999999</c:v>
                </c:pt>
                <c:pt idx="6022">
                  <c:v>1.5549999999999999</c:v>
                </c:pt>
                <c:pt idx="6023">
                  <c:v>1.5289999999999999</c:v>
                </c:pt>
                <c:pt idx="6024">
                  <c:v>1.5309999999999999</c:v>
                </c:pt>
                <c:pt idx="6025">
                  <c:v>1.4950000000000001</c:v>
                </c:pt>
                <c:pt idx="6026">
                  <c:v>1.5289999999999999</c:v>
                </c:pt>
                <c:pt idx="6027">
                  <c:v>1.5229999999999999</c:v>
                </c:pt>
                <c:pt idx="6028">
                  <c:v>1.51</c:v>
                </c:pt>
                <c:pt idx="6029">
                  <c:v>1.5049999999999999</c:v>
                </c:pt>
                <c:pt idx="6030">
                  <c:v>1.5209999999999999</c:v>
                </c:pt>
                <c:pt idx="6031">
                  <c:v>1.5029999999999999</c:v>
                </c:pt>
                <c:pt idx="6032">
                  <c:v>1.47</c:v>
                </c:pt>
                <c:pt idx="6033">
                  <c:v>1.5089999999999999</c:v>
                </c:pt>
                <c:pt idx="6034">
                  <c:v>1.5640000000000001</c:v>
                </c:pt>
                <c:pt idx="6035">
                  <c:v>1.5429999999999999</c:v>
                </c:pt>
                <c:pt idx="6036">
                  <c:v>1.534</c:v>
                </c:pt>
                <c:pt idx="6037">
                  <c:v>1.5049999999999999</c:v>
                </c:pt>
                <c:pt idx="6038">
                  <c:v>1.5</c:v>
                </c:pt>
                <c:pt idx="6039">
                  <c:v>1.4850000000000001</c:v>
                </c:pt>
                <c:pt idx="6040">
                  <c:v>1.4890000000000001</c:v>
                </c:pt>
                <c:pt idx="6041">
                  <c:v>1.478</c:v>
                </c:pt>
                <c:pt idx="6042">
                  <c:v>1.4530000000000001</c:v>
                </c:pt>
                <c:pt idx="6043">
                  <c:v>1.4730000000000001</c:v>
                </c:pt>
                <c:pt idx="6044">
                  <c:v>1.466</c:v>
                </c:pt>
                <c:pt idx="6045">
                  <c:v>1.4410000000000001</c:v>
                </c:pt>
                <c:pt idx="6046">
                  <c:v>1.44</c:v>
                </c:pt>
                <c:pt idx="6047">
                  <c:v>1.4450000000000001</c:v>
                </c:pt>
                <c:pt idx="6048">
                  <c:v>1.43</c:v>
                </c:pt>
                <c:pt idx="6049">
                  <c:v>1.425</c:v>
                </c:pt>
                <c:pt idx="6050">
                  <c:v>1.401</c:v>
                </c:pt>
                <c:pt idx="6051">
                  <c:v>1.417</c:v>
                </c:pt>
                <c:pt idx="6052">
                  <c:v>1.401</c:v>
                </c:pt>
                <c:pt idx="6053">
                  <c:v>1.395</c:v>
                </c:pt>
                <c:pt idx="6054">
                  <c:v>1.385</c:v>
                </c:pt>
                <c:pt idx="6055">
                  <c:v>1.399</c:v>
                </c:pt>
                <c:pt idx="6056">
                  <c:v>1.389</c:v>
                </c:pt>
                <c:pt idx="6057">
                  <c:v>1.403</c:v>
                </c:pt>
                <c:pt idx="6058">
                  <c:v>1.3680000000000001</c:v>
                </c:pt>
                <c:pt idx="6059">
                  <c:v>1.35</c:v>
                </c:pt>
                <c:pt idx="6060">
                  <c:v>1.33</c:v>
                </c:pt>
                <c:pt idx="6061">
                  <c:v>1.3240000000000001</c:v>
                </c:pt>
                <c:pt idx="6062">
                  <c:v>1.32</c:v>
                </c:pt>
                <c:pt idx="6063">
                  <c:v>1.3240000000000001</c:v>
                </c:pt>
                <c:pt idx="6064">
                  <c:v>1.339</c:v>
                </c:pt>
                <c:pt idx="6065">
                  <c:v>1.329</c:v>
                </c:pt>
                <c:pt idx="6066">
                  <c:v>1.329</c:v>
                </c:pt>
                <c:pt idx="6067">
                  <c:v>1.34</c:v>
                </c:pt>
                <c:pt idx="6068">
                  <c:v>1.333</c:v>
                </c:pt>
                <c:pt idx="6069">
                  <c:v>1.345</c:v>
                </c:pt>
                <c:pt idx="6070">
                  <c:v>1.355</c:v>
                </c:pt>
                <c:pt idx="6071">
                  <c:v>1.355</c:v>
                </c:pt>
                <c:pt idx="6072">
                  <c:v>1.3680000000000001</c:v>
                </c:pt>
                <c:pt idx="6073">
                  <c:v>1.399</c:v>
                </c:pt>
                <c:pt idx="6074">
                  <c:v>1.379</c:v>
                </c:pt>
                <c:pt idx="6075">
                  <c:v>1.3879999999999999</c:v>
                </c:pt>
                <c:pt idx="6076">
                  <c:v>1.399</c:v>
                </c:pt>
                <c:pt idx="6077">
                  <c:v>1.3640000000000001</c:v>
                </c:pt>
                <c:pt idx="6078">
                  <c:v>1.3839999999999999</c:v>
                </c:pt>
                <c:pt idx="6079">
                  <c:v>1.3640000000000001</c:v>
                </c:pt>
                <c:pt idx="6080">
                  <c:v>1.399</c:v>
                </c:pt>
                <c:pt idx="6081">
                  <c:v>1.379</c:v>
                </c:pt>
                <c:pt idx="6082">
                  <c:v>1.3580000000000001</c:v>
                </c:pt>
                <c:pt idx="6083">
                  <c:v>1.3360000000000001</c:v>
                </c:pt>
                <c:pt idx="6084">
                  <c:v>1.357</c:v>
                </c:pt>
                <c:pt idx="6085">
                  <c:v>1.349</c:v>
                </c:pt>
                <c:pt idx="6086">
                  <c:v>1.3640000000000001</c:v>
                </c:pt>
                <c:pt idx="6087">
                  <c:v>1.349</c:v>
                </c:pt>
                <c:pt idx="6088">
                  <c:v>1.3340000000000001</c:v>
                </c:pt>
                <c:pt idx="6089">
                  <c:v>1.3240000000000001</c:v>
                </c:pt>
                <c:pt idx="6090">
                  <c:v>1.3149999999999999</c:v>
                </c:pt>
                <c:pt idx="6091">
                  <c:v>1.3240000000000001</c:v>
                </c:pt>
                <c:pt idx="6092">
                  <c:v>1.304</c:v>
                </c:pt>
                <c:pt idx="6093">
                  <c:v>1.2749999999999999</c:v>
                </c:pt>
                <c:pt idx="6094">
                  <c:v>1.3</c:v>
                </c:pt>
                <c:pt idx="6095">
                  <c:v>1.3</c:v>
                </c:pt>
                <c:pt idx="6096">
                  <c:v>1.31</c:v>
                </c:pt>
                <c:pt idx="6097">
                  <c:v>1.3149999999999999</c:v>
                </c:pt>
                <c:pt idx="6098">
                  <c:v>1.3149999999999999</c:v>
                </c:pt>
                <c:pt idx="6099">
                  <c:v>1.3340000000000001</c:v>
                </c:pt>
                <c:pt idx="6100">
                  <c:v>1.329</c:v>
                </c:pt>
                <c:pt idx="6101">
                  <c:v>1.33</c:v>
                </c:pt>
                <c:pt idx="6102">
                  <c:v>1.3240000000000001</c:v>
                </c:pt>
                <c:pt idx="6103">
                  <c:v>1.3240000000000001</c:v>
                </c:pt>
                <c:pt idx="6104">
                  <c:v>1.33</c:v>
                </c:pt>
                <c:pt idx="6105">
                  <c:v>1.36</c:v>
                </c:pt>
                <c:pt idx="6106">
                  <c:v>1.3640000000000001</c:v>
                </c:pt>
                <c:pt idx="6107">
                  <c:v>1.3640000000000001</c:v>
                </c:pt>
                <c:pt idx="6108">
                  <c:v>1.379</c:v>
                </c:pt>
                <c:pt idx="6109">
                  <c:v>1.3540000000000001</c:v>
                </c:pt>
                <c:pt idx="6110">
                  <c:v>1.3839999999999999</c:v>
                </c:pt>
                <c:pt idx="6111">
                  <c:v>1.3839999999999999</c:v>
                </c:pt>
                <c:pt idx="6112">
                  <c:v>1.365</c:v>
                </c:pt>
                <c:pt idx="6113">
                  <c:v>1.395</c:v>
                </c:pt>
                <c:pt idx="6114">
                  <c:v>1.395</c:v>
                </c:pt>
                <c:pt idx="6115">
                  <c:v>1.3879999999999999</c:v>
                </c:pt>
                <c:pt idx="6116">
                  <c:v>1.38</c:v>
                </c:pt>
                <c:pt idx="6117">
                  <c:v>1.3839999999999999</c:v>
                </c:pt>
                <c:pt idx="6118">
                  <c:v>1.379</c:v>
                </c:pt>
                <c:pt idx="6119">
                  <c:v>1.4</c:v>
                </c:pt>
                <c:pt idx="6120">
                  <c:v>1.415</c:v>
                </c:pt>
                <c:pt idx="6121">
                  <c:v>1.4039999999999999</c:v>
                </c:pt>
                <c:pt idx="6122">
                  <c:v>1.42</c:v>
                </c:pt>
                <c:pt idx="6123">
                  <c:v>1.389</c:v>
                </c:pt>
                <c:pt idx="6124">
                  <c:v>1.3939999999999999</c:v>
                </c:pt>
                <c:pt idx="6125">
                  <c:v>1.429</c:v>
                </c:pt>
                <c:pt idx="6126">
                  <c:v>1.41</c:v>
                </c:pt>
                <c:pt idx="6127">
                  <c:v>1.36</c:v>
                </c:pt>
                <c:pt idx="6128">
                  <c:v>1.3440000000000001</c:v>
                </c:pt>
                <c:pt idx="6129">
                  <c:v>1.419</c:v>
                </c:pt>
                <c:pt idx="6130">
                  <c:v>1.4490000000000001</c:v>
                </c:pt>
                <c:pt idx="6131">
                  <c:v>1.4350000000000001</c:v>
                </c:pt>
                <c:pt idx="6132">
                  <c:v>1.423</c:v>
                </c:pt>
                <c:pt idx="6133">
                  <c:v>1.419</c:v>
                </c:pt>
                <c:pt idx="6134">
                  <c:v>1.4139999999999999</c:v>
                </c:pt>
                <c:pt idx="6135">
                  <c:v>1.4079999999999999</c:v>
                </c:pt>
                <c:pt idx="6136">
                  <c:v>1.379</c:v>
                </c:pt>
                <c:pt idx="6137">
                  <c:v>1.3939999999999999</c:v>
                </c:pt>
                <c:pt idx="6138">
                  <c:v>1.409</c:v>
                </c:pt>
                <c:pt idx="6139">
                  <c:v>1.379</c:v>
                </c:pt>
                <c:pt idx="6140">
                  <c:v>1.37</c:v>
                </c:pt>
                <c:pt idx="6141">
                  <c:v>1.389</c:v>
                </c:pt>
                <c:pt idx="6142">
                  <c:v>1.389</c:v>
                </c:pt>
                <c:pt idx="6143">
                  <c:v>1.42</c:v>
                </c:pt>
                <c:pt idx="6144">
                  <c:v>1.395</c:v>
                </c:pt>
                <c:pt idx="6145">
                  <c:v>1.407</c:v>
                </c:pt>
                <c:pt idx="6146">
                  <c:v>1.377</c:v>
                </c:pt>
                <c:pt idx="6147">
                  <c:v>1.361</c:v>
                </c:pt>
                <c:pt idx="6148">
                  <c:v>1.353</c:v>
                </c:pt>
                <c:pt idx="6149">
                  <c:v>1.3340000000000001</c:v>
                </c:pt>
                <c:pt idx="6150">
                  <c:v>1.3029999999999999</c:v>
                </c:pt>
                <c:pt idx="6151">
                  <c:v>1.2989999999999999</c:v>
                </c:pt>
                <c:pt idx="6152">
                  <c:v>1.304</c:v>
                </c:pt>
                <c:pt idx="6153">
                  <c:v>1.31</c:v>
                </c:pt>
                <c:pt idx="6154">
                  <c:v>1.319</c:v>
                </c:pt>
                <c:pt idx="6155">
                  <c:v>1.3560000000000001</c:v>
                </c:pt>
                <c:pt idx="6156">
                  <c:v>1.3740000000000001</c:v>
                </c:pt>
                <c:pt idx="6157">
                  <c:v>1.4410000000000001</c:v>
                </c:pt>
                <c:pt idx="6158">
                  <c:v>1.4059999999999999</c:v>
                </c:pt>
                <c:pt idx="6159">
                  <c:v>1.375</c:v>
                </c:pt>
                <c:pt idx="6160">
                  <c:v>1.345</c:v>
                </c:pt>
                <c:pt idx="6161">
                  <c:v>1.339</c:v>
                </c:pt>
                <c:pt idx="6162">
                  <c:v>1.339</c:v>
                </c:pt>
                <c:pt idx="6163">
                  <c:v>1.329</c:v>
                </c:pt>
                <c:pt idx="6164">
                  <c:v>1.3220000000000001</c:v>
                </c:pt>
                <c:pt idx="6165">
                  <c:v>1.339</c:v>
                </c:pt>
                <c:pt idx="6166">
                  <c:v>1.389</c:v>
                </c:pt>
                <c:pt idx="6167">
                  <c:v>1.4139999999999999</c:v>
                </c:pt>
                <c:pt idx="6168">
                  <c:v>1.38</c:v>
                </c:pt>
                <c:pt idx="6169">
                  <c:v>1.385</c:v>
                </c:pt>
                <c:pt idx="6170">
                  <c:v>1.369</c:v>
                </c:pt>
                <c:pt idx="6171">
                  <c:v>1.3720000000000001</c:v>
                </c:pt>
                <c:pt idx="6172">
                  <c:v>1.3540000000000001</c:v>
                </c:pt>
                <c:pt idx="6173">
                  <c:v>1.31</c:v>
                </c:pt>
                <c:pt idx="6174">
                  <c:v>1.274</c:v>
                </c:pt>
                <c:pt idx="6175">
                  <c:v>1.2989999999999999</c:v>
                </c:pt>
                <c:pt idx="6176">
                  <c:v>1.3580000000000001</c:v>
                </c:pt>
                <c:pt idx="6177">
                  <c:v>1.349</c:v>
                </c:pt>
                <c:pt idx="6178">
                  <c:v>1.2490000000000001</c:v>
                </c:pt>
                <c:pt idx="6179">
                  <c:v>1.2490000000000001</c:v>
                </c:pt>
                <c:pt idx="6180">
                  <c:v>1.272</c:v>
                </c:pt>
                <c:pt idx="6181">
                  <c:v>1.288</c:v>
                </c:pt>
                <c:pt idx="6182">
                  <c:v>1.28</c:v>
                </c:pt>
                <c:pt idx="6183">
                  <c:v>1.194</c:v>
                </c:pt>
                <c:pt idx="6184">
                  <c:v>1.135</c:v>
                </c:pt>
                <c:pt idx="6185">
                  <c:v>1.1439999999999999</c:v>
                </c:pt>
                <c:pt idx="6186">
                  <c:v>1.149</c:v>
                </c:pt>
                <c:pt idx="6187">
                  <c:v>1.1539999999999999</c:v>
                </c:pt>
                <c:pt idx="6188">
                  <c:v>1.1839999999999999</c:v>
                </c:pt>
                <c:pt idx="6189">
                  <c:v>1.1819999999999999</c:v>
                </c:pt>
                <c:pt idx="6190">
                  <c:v>1.1990000000000001</c:v>
                </c:pt>
                <c:pt idx="6191">
                  <c:v>1.19</c:v>
                </c:pt>
                <c:pt idx="6192">
                  <c:v>1.198</c:v>
                </c:pt>
                <c:pt idx="6193">
                  <c:v>1.1950000000000001</c:v>
                </c:pt>
                <c:pt idx="6194">
                  <c:v>1.165</c:v>
                </c:pt>
                <c:pt idx="6195">
                  <c:v>1.1850000000000001</c:v>
                </c:pt>
                <c:pt idx="6196">
                  <c:v>1.2070000000000001</c:v>
                </c:pt>
                <c:pt idx="6197">
                  <c:v>1.2250000000000001</c:v>
                </c:pt>
                <c:pt idx="6198">
                  <c:v>1.2490000000000001</c:v>
                </c:pt>
                <c:pt idx="6199">
                  <c:v>1.2450000000000001</c:v>
                </c:pt>
                <c:pt idx="6200">
                  <c:v>1.2589999999999999</c:v>
                </c:pt>
                <c:pt idx="6201">
                  <c:v>1.224</c:v>
                </c:pt>
                <c:pt idx="6202">
                  <c:v>1.244</c:v>
                </c:pt>
                <c:pt idx="6203">
                  <c:v>1.2490000000000001</c:v>
                </c:pt>
                <c:pt idx="6204">
                  <c:v>1.2450000000000001</c:v>
                </c:pt>
                <c:pt idx="6205">
                  <c:v>1.284</c:v>
                </c:pt>
                <c:pt idx="6206">
                  <c:v>1.2829999999999999</c:v>
                </c:pt>
                <c:pt idx="6207">
                  <c:v>1.266</c:v>
                </c:pt>
                <c:pt idx="6208">
                  <c:v>1.28</c:v>
                </c:pt>
                <c:pt idx="6209">
                  <c:v>1.288</c:v>
                </c:pt>
                <c:pt idx="6210">
                  <c:v>1.3149999999999999</c:v>
                </c:pt>
                <c:pt idx="6211">
                  <c:v>1.286</c:v>
                </c:pt>
                <c:pt idx="6212">
                  <c:v>1.2929999999999999</c:v>
                </c:pt>
                <c:pt idx="6213">
                  <c:v>1.254</c:v>
                </c:pt>
                <c:pt idx="6214">
                  <c:v>1.2549999999999999</c:v>
                </c:pt>
                <c:pt idx="6215">
                  <c:v>1.254</c:v>
                </c:pt>
                <c:pt idx="6216">
                  <c:v>1.2909999999999999</c:v>
                </c:pt>
                <c:pt idx="6217">
                  <c:v>1.272</c:v>
                </c:pt>
                <c:pt idx="6218">
                  <c:v>1.2889999999999999</c:v>
                </c:pt>
                <c:pt idx="6219">
                  <c:v>1.2929999999999999</c:v>
                </c:pt>
                <c:pt idx="6220">
                  <c:v>1.2889999999999999</c:v>
                </c:pt>
                <c:pt idx="6221">
                  <c:v>1.3140000000000001</c:v>
                </c:pt>
                <c:pt idx="6222">
                  <c:v>1.3540000000000001</c:v>
                </c:pt>
                <c:pt idx="6223">
                  <c:v>1.3879999999999999</c:v>
                </c:pt>
                <c:pt idx="6224">
                  <c:v>1.361</c:v>
                </c:pt>
                <c:pt idx="6225">
                  <c:v>1.339</c:v>
                </c:pt>
                <c:pt idx="6226">
                  <c:v>1.3540000000000001</c:v>
                </c:pt>
                <c:pt idx="6227">
                  <c:v>1.325</c:v>
                </c:pt>
                <c:pt idx="6228">
                  <c:v>1.365</c:v>
                </c:pt>
                <c:pt idx="6229">
                  <c:v>1.3939999999999999</c:v>
                </c:pt>
                <c:pt idx="6230">
                  <c:v>1.4590000000000001</c:v>
                </c:pt>
                <c:pt idx="6231">
                  <c:v>1.488</c:v>
                </c:pt>
                <c:pt idx="6232">
                  <c:v>1.504</c:v>
                </c:pt>
                <c:pt idx="6233">
                  <c:v>1.454</c:v>
                </c:pt>
                <c:pt idx="6234">
                  <c:v>1.4550000000000001</c:v>
                </c:pt>
                <c:pt idx="6235">
                  <c:v>1.4390000000000001</c:v>
                </c:pt>
                <c:pt idx="6236">
                  <c:v>1.444</c:v>
                </c:pt>
                <c:pt idx="6237">
                  <c:v>1.325</c:v>
                </c:pt>
                <c:pt idx="6238">
                  <c:v>1.329</c:v>
                </c:pt>
                <c:pt idx="6239">
                  <c:v>1.2889999999999999</c:v>
                </c:pt>
                <c:pt idx="6240">
                  <c:v>1.2749999999999999</c:v>
                </c:pt>
                <c:pt idx="6241">
                  <c:v>1.306</c:v>
                </c:pt>
                <c:pt idx="6242">
                  <c:v>1.3160000000000001</c:v>
                </c:pt>
                <c:pt idx="6243">
                  <c:v>1.33</c:v>
                </c:pt>
                <c:pt idx="6244">
                  <c:v>1.361</c:v>
                </c:pt>
                <c:pt idx="6245">
                  <c:v>1.278</c:v>
                </c:pt>
                <c:pt idx="6246">
                  <c:v>1.36</c:v>
                </c:pt>
                <c:pt idx="6247">
                  <c:v>1.3340000000000001</c:v>
                </c:pt>
                <c:pt idx="6248">
                  <c:v>1.24</c:v>
                </c:pt>
                <c:pt idx="6249">
                  <c:v>1.1499999999999999</c:v>
                </c:pt>
                <c:pt idx="6250">
                  <c:v>1.1439999999999999</c:v>
                </c:pt>
                <c:pt idx="6251">
                  <c:v>1.0680000000000001</c:v>
                </c:pt>
                <c:pt idx="6252">
                  <c:v>1.0509999999999999</c:v>
                </c:pt>
                <c:pt idx="6253">
                  <c:v>1.1439999999999999</c:v>
                </c:pt>
                <c:pt idx="6254">
                  <c:v>1.145</c:v>
                </c:pt>
                <c:pt idx="6255">
                  <c:v>1.145</c:v>
                </c:pt>
                <c:pt idx="6256">
                  <c:v>1.1499999999999999</c:v>
                </c:pt>
                <c:pt idx="6257">
                  <c:v>1.1850000000000001</c:v>
                </c:pt>
                <c:pt idx="6258">
                  <c:v>1.1950000000000001</c:v>
                </c:pt>
                <c:pt idx="6259">
                  <c:v>1.224</c:v>
                </c:pt>
                <c:pt idx="6260">
                  <c:v>1.1739999999999999</c:v>
                </c:pt>
                <c:pt idx="6261">
                  <c:v>1.1379999999999999</c:v>
                </c:pt>
                <c:pt idx="6262">
                  <c:v>1.1990000000000001</c:v>
                </c:pt>
                <c:pt idx="6263">
                  <c:v>1.2390000000000001</c:v>
                </c:pt>
                <c:pt idx="6264">
                  <c:v>1.234</c:v>
                </c:pt>
                <c:pt idx="6265">
                  <c:v>1.214</c:v>
                </c:pt>
                <c:pt idx="6266">
                  <c:v>1.35</c:v>
                </c:pt>
                <c:pt idx="6267">
                  <c:v>1.38</c:v>
                </c:pt>
                <c:pt idx="6268">
                  <c:v>1.42</c:v>
                </c:pt>
                <c:pt idx="6269">
                  <c:v>1.44</c:v>
                </c:pt>
                <c:pt idx="6270">
                  <c:v>1.46</c:v>
                </c:pt>
                <c:pt idx="6271">
                  <c:v>1.369</c:v>
                </c:pt>
                <c:pt idx="6272">
                  <c:v>1.395</c:v>
                </c:pt>
                <c:pt idx="6273">
                  <c:v>1.369</c:v>
                </c:pt>
                <c:pt idx="6274">
                  <c:v>1.4039999999999999</c:v>
                </c:pt>
                <c:pt idx="6275">
                  <c:v>1.405</c:v>
                </c:pt>
                <c:pt idx="6276">
                  <c:v>1.4139999999999999</c:v>
                </c:pt>
                <c:pt idx="6277">
                  <c:v>1.3939999999999999</c:v>
                </c:pt>
                <c:pt idx="6278">
                  <c:v>1.4379999999999999</c:v>
                </c:pt>
                <c:pt idx="6279">
                  <c:v>1.4650000000000001</c:v>
                </c:pt>
                <c:pt idx="6280">
                  <c:v>1.46</c:v>
                </c:pt>
                <c:pt idx="6281">
                  <c:v>1.504</c:v>
                </c:pt>
                <c:pt idx="6282">
                  <c:v>1.4890000000000001</c:v>
                </c:pt>
                <c:pt idx="6283">
                  <c:v>1.5309999999999999</c:v>
                </c:pt>
                <c:pt idx="6284">
                  <c:v>1.4910000000000001</c:v>
                </c:pt>
                <c:pt idx="6285">
                  <c:v>1.498</c:v>
                </c:pt>
                <c:pt idx="6286">
                  <c:v>1.494</c:v>
                </c:pt>
                <c:pt idx="6287">
                  <c:v>1.446</c:v>
                </c:pt>
                <c:pt idx="6288">
                  <c:v>1.427</c:v>
                </c:pt>
                <c:pt idx="6289">
                  <c:v>1.45</c:v>
                </c:pt>
                <c:pt idx="6290">
                  <c:v>1.4970000000000001</c:v>
                </c:pt>
                <c:pt idx="6291">
                  <c:v>1.486</c:v>
                </c:pt>
                <c:pt idx="6292">
                  <c:v>1.4770000000000001</c:v>
                </c:pt>
                <c:pt idx="6293">
                  <c:v>1.522</c:v>
                </c:pt>
                <c:pt idx="6294">
                  <c:v>1.5369999999999999</c:v>
                </c:pt>
                <c:pt idx="6295">
                  <c:v>1.5920000000000001</c:v>
                </c:pt>
                <c:pt idx="6296">
                  <c:v>1.577</c:v>
                </c:pt>
                <c:pt idx="6297">
                  <c:v>1.5369999999999999</c:v>
                </c:pt>
                <c:pt idx="6298">
                  <c:v>1.518</c:v>
                </c:pt>
                <c:pt idx="6299">
                  <c:v>1.5609999999999999</c:v>
                </c:pt>
                <c:pt idx="6300">
                  <c:v>1.571</c:v>
                </c:pt>
                <c:pt idx="6301">
                  <c:v>1.5569999999999999</c:v>
                </c:pt>
                <c:pt idx="6302">
                  <c:v>1.6259999999999999</c:v>
                </c:pt>
                <c:pt idx="6303">
                  <c:v>1.6319999999999999</c:v>
                </c:pt>
                <c:pt idx="6304">
                  <c:v>1.6459999999999999</c:v>
                </c:pt>
                <c:pt idx="6305">
                  <c:v>1.6519999999999999</c:v>
                </c:pt>
                <c:pt idx="6306">
                  <c:v>1.597</c:v>
                </c:pt>
                <c:pt idx="6307">
                  <c:v>1.6120000000000001</c:v>
                </c:pt>
                <c:pt idx="6308">
                  <c:v>1.6120000000000001</c:v>
                </c:pt>
                <c:pt idx="6309">
                  <c:v>1.577</c:v>
                </c:pt>
                <c:pt idx="6310">
                  <c:v>1.54</c:v>
                </c:pt>
                <c:pt idx="6311">
                  <c:v>1.583</c:v>
                </c:pt>
                <c:pt idx="6312">
                  <c:v>1.6519999999999999</c:v>
                </c:pt>
                <c:pt idx="6313">
                  <c:v>1.6890000000000001</c:v>
                </c:pt>
                <c:pt idx="6314">
                  <c:v>1.647</c:v>
                </c:pt>
                <c:pt idx="6315">
                  <c:v>1.661</c:v>
                </c:pt>
                <c:pt idx="6316">
                  <c:v>1.696</c:v>
                </c:pt>
                <c:pt idx="6317">
                  <c:v>1.647</c:v>
                </c:pt>
                <c:pt idx="6318">
                  <c:v>1.6419999999999999</c:v>
                </c:pt>
                <c:pt idx="6319">
                  <c:v>1.5960000000000001</c:v>
                </c:pt>
                <c:pt idx="6320">
                  <c:v>1.57</c:v>
                </c:pt>
                <c:pt idx="6321">
                  <c:v>1.63</c:v>
                </c:pt>
                <c:pt idx="6322">
                  <c:v>1.6060000000000001</c:v>
                </c:pt>
                <c:pt idx="6323">
                  <c:v>1.6459999999999999</c:v>
                </c:pt>
                <c:pt idx="6324">
                  <c:v>1.6359999999999999</c:v>
                </c:pt>
                <c:pt idx="6325">
                  <c:v>1.6220000000000001</c:v>
                </c:pt>
                <c:pt idx="6326">
                  <c:v>1.677</c:v>
                </c:pt>
                <c:pt idx="6327">
                  <c:v>1.71</c:v>
                </c:pt>
                <c:pt idx="6328">
                  <c:v>1.69</c:v>
                </c:pt>
                <c:pt idx="6329">
                  <c:v>1.68</c:v>
                </c:pt>
                <c:pt idx="6330">
                  <c:v>1.7170000000000001</c:v>
                </c:pt>
                <c:pt idx="6331">
                  <c:v>1.7090000000000001</c:v>
                </c:pt>
                <c:pt idx="6332">
                  <c:v>1.7450000000000001</c:v>
                </c:pt>
                <c:pt idx="6333">
                  <c:v>1.7749999999999999</c:v>
                </c:pt>
                <c:pt idx="6334">
                  <c:v>1.78</c:v>
                </c:pt>
                <c:pt idx="6335">
                  <c:v>1.7849999999999999</c:v>
                </c:pt>
                <c:pt idx="6336">
                  <c:v>1.7869999999999999</c:v>
                </c:pt>
                <c:pt idx="6337">
                  <c:v>1.7809999999999999</c:v>
                </c:pt>
                <c:pt idx="6338">
                  <c:v>1.8089999999999999</c:v>
                </c:pt>
                <c:pt idx="6339">
                  <c:v>1.8049999999999999</c:v>
                </c:pt>
                <c:pt idx="6340">
                  <c:v>1.8169999999999999</c:v>
                </c:pt>
                <c:pt idx="6341">
                  <c:v>1.82</c:v>
                </c:pt>
                <c:pt idx="6342">
                  <c:v>1.8160000000000001</c:v>
                </c:pt>
                <c:pt idx="6343">
                  <c:v>1.82</c:v>
                </c:pt>
                <c:pt idx="6344">
                  <c:v>1.835</c:v>
                </c:pt>
                <c:pt idx="6345">
                  <c:v>1.8129999999999999</c:v>
                </c:pt>
                <c:pt idx="6346">
                  <c:v>1.819</c:v>
                </c:pt>
                <c:pt idx="6347">
                  <c:v>1.8440000000000001</c:v>
                </c:pt>
                <c:pt idx="6348">
                  <c:v>1.84</c:v>
                </c:pt>
                <c:pt idx="6349">
                  <c:v>1.84</c:v>
                </c:pt>
                <c:pt idx="6350">
                  <c:v>1.86</c:v>
                </c:pt>
                <c:pt idx="6351">
                  <c:v>1.8540000000000001</c:v>
                </c:pt>
                <c:pt idx="6352">
                  <c:v>1.839</c:v>
                </c:pt>
                <c:pt idx="6353">
                  <c:v>1.82</c:v>
                </c:pt>
                <c:pt idx="6354">
                  <c:v>1.7989999999999999</c:v>
                </c:pt>
                <c:pt idx="6355">
                  <c:v>1.835</c:v>
                </c:pt>
                <c:pt idx="6356">
                  <c:v>1.86</c:v>
                </c:pt>
                <c:pt idx="6357">
                  <c:v>1.843</c:v>
                </c:pt>
                <c:pt idx="6358">
                  <c:v>1.849</c:v>
                </c:pt>
                <c:pt idx="6359">
                  <c:v>1.82</c:v>
                </c:pt>
                <c:pt idx="6360">
                  <c:v>1.8340000000000001</c:v>
                </c:pt>
                <c:pt idx="6361">
                  <c:v>1.8140000000000001</c:v>
                </c:pt>
                <c:pt idx="6362">
                  <c:v>1.8080000000000001</c:v>
                </c:pt>
                <c:pt idx="6363">
                  <c:v>1.825</c:v>
                </c:pt>
                <c:pt idx="6364">
                  <c:v>1.837</c:v>
                </c:pt>
                <c:pt idx="6365">
                  <c:v>1.8420000000000001</c:v>
                </c:pt>
                <c:pt idx="6366">
                  <c:v>1.847</c:v>
                </c:pt>
                <c:pt idx="6367">
                  <c:v>1.8819999999999999</c:v>
                </c:pt>
                <c:pt idx="6368">
                  <c:v>1.889</c:v>
                </c:pt>
                <c:pt idx="6369">
                  <c:v>1.9059999999999999</c:v>
                </c:pt>
                <c:pt idx="6370">
                  <c:v>1.8779999999999999</c:v>
                </c:pt>
                <c:pt idx="6371">
                  <c:v>1.869</c:v>
                </c:pt>
                <c:pt idx="6372">
                  <c:v>1.9119999999999999</c:v>
                </c:pt>
                <c:pt idx="6373">
                  <c:v>1.871</c:v>
                </c:pt>
                <c:pt idx="6374">
                  <c:v>1.8540000000000001</c:v>
                </c:pt>
                <c:pt idx="6375">
                  <c:v>1.8660000000000001</c:v>
                </c:pt>
                <c:pt idx="6376">
                  <c:v>1.889</c:v>
                </c:pt>
                <c:pt idx="6377">
                  <c:v>1.8660000000000001</c:v>
                </c:pt>
                <c:pt idx="6378">
                  <c:v>1.847</c:v>
                </c:pt>
                <c:pt idx="6379">
                  <c:v>1.8420000000000001</c:v>
                </c:pt>
                <c:pt idx="6380">
                  <c:v>1.8580000000000001</c:v>
                </c:pt>
                <c:pt idx="6381">
                  <c:v>1.9410000000000001</c:v>
                </c:pt>
                <c:pt idx="6382">
                  <c:v>1.976</c:v>
                </c:pt>
                <c:pt idx="6383">
                  <c:v>1.962</c:v>
                </c:pt>
                <c:pt idx="6384">
                  <c:v>1.9350000000000001</c:v>
                </c:pt>
                <c:pt idx="6385">
                  <c:v>1.9570000000000001</c:v>
                </c:pt>
                <c:pt idx="6386">
                  <c:v>1.887</c:v>
                </c:pt>
                <c:pt idx="6387">
                  <c:v>1.8819999999999999</c:v>
                </c:pt>
                <c:pt idx="6388">
                  <c:v>1.8979999999999999</c:v>
                </c:pt>
                <c:pt idx="6389">
                  <c:v>1.883</c:v>
                </c:pt>
                <c:pt idx="6390">
                  <c:v>1.873</c:v>
                </c:pt>
                <c:pt idx="6391">
                  <c:v>1.8320000000000001</c:v>
                </c:pt>
                <c:pt idx="6392">
                  <c:v>1.8480000000000001</c:v>
                </c:pt>
                <c:pt idx="6393">
                  <c:v>1.81</c:v>
                </c:pt>
                <c:pt idx="6394">
                  <c:v>1.794</c:v>
                </c:pt>
                <c:pt idx="6395">
                  <c:v>1.78</c:v>
                </c:pt>
                <c:pt idx="6396">
                  <c:v>1.76</c:v>
                </c:pt>
                <c:pt idx="6397">
                  <c:v>1.7689999999999999</c:v>
                </c:pt>
                <c:pt idx="6398">
                  <c:v>1.7549999999999999</c:v>
                </c:pt>
                <c:pt idx="6399">
                  <c:v>1.7250000000000001</c:v>
                </c:pt>
                <c:pt idx="6400">
                  <c:v>1.72</c:v>
                </c:pt>
                <c:pt idx="6401">
                  <c:v>1.744</c:v>
                </c:pt>
                <c:pt idx="6402">
                  <c:v>1.7250000000000001</c:v>
                </c:pt>
                <c:pt idx="6403">
                  <c:v>1.6990000000000001</c:v>
                </c:pt>
                <c:pt idx="6404">
                  <c:v>1.6930000000000001</c:v>
                </c:pt>
                <c:pt idx="6405">
                  <c:v>1.6830000000000001</c:v>
                </c:pt>
                <c:pt idx="6406">
                  <c:v>1.6859999999999999</c:v>
                </c:pt>
                <c:pt idx="6407">
                  <c:v>1.6830000000000001</c:v>
                </c:pt>
                <c:pt idx="6408">
                  <c:v>1.6870000000000001</c:v>
                </c:pt>
                <c:pt idx="6409">
                  <c:v>1.6830000000000001</c:v>
                </c:pt>
                <c:pt idx="6410">
                  <c:v>1.6890000000000001</c:v>
                </c:pt>
                <c:pt idx="6411">
                  <c:v>1.716</c:v>
                </c:pt>
                <c:pt idx="6412">
                  <c:v>1.7529999999999999</c:v>
                </c:pt>
                <c:pt idx="6413">
                  <c:v>1.766</c:v>
                </c:pt>
                <c:pt idx="6414">
                  <c:v>1.722</c:v>
                </c:pt>
                <c:pt idx="6415">
                  <c:v>1.712</c:v>
                </c:pt>
                <c:pt idx="6416">
                  <c:v>1.71</c:v>
                </c:pt>
                <c:pt idx="6417">
                  <c:v>1.694</c:v>
                </c:pt>
                <c:pt idx="6418">
                  <c:v>1.7030000000000001</c:v>
                </c:pt>
                <c:pt idx="6419">
                  <c:v>1.712</c:v>
                </c:pt>
                <c:pt idx="6420">
                  <c:v>1.712</c:v>
                </c:pt>
                <c:pt idx="6421">
                  <c:v>1.7849999999999999</c:v>
                </c:pt>
                <c:pt idx="6422">
                  <c:v>1.776</c:v>
                </c:pt>
                <c:pt idx="6423">
                  <c:v>1.77</c:v>
                </c:pt>
                <c:pt idx="6424">
                  <c:v>1.7609999999999999</c:v>
                </c:pt>
                <c:pt idx="6425">
                  <c:v>1.742</c:v>
                </c:pt>
                <c:pt idx="6426">
                  <c:v>1.77</c:v>
                </c:pt>
                <c:pt idx="6427">
                  <c:v>1.7529999999999999</c:v>
                </c:pt>
                <c:pt idx="6428">
                  <c:v>1.77</c:v>
                </c:pt>
                <c:pt idx="6429">
                  <c:v>1.7609999999999999</c:v>
                </c:pt>
                <c:pt idx="6430">
                  <c:v>1.7549999999999999</c:v>
                </c:pt>
                <c:pt idx="6431">
                  <c:v>1.734</c:v>
                </c:pt>
                <c:pt idx="6432">
                  <c:v>1.74</c:v>
                </c:pt>
                <c:pt idx="6433">
                  <c:v>1.7190000000000001</c:v>
                </c:pt>
                <c:pt idx="6434">
                  <c:v>1.6990000000000001</c:v>
                </c:pt>
                <c:pt idx="6435">
                  <c:v>1.7270000000000001</c:v>
                </c:pt>
                <c:pt idx="6436">
                  <c:v>1.68</c:v>
                </c:pt>
                <c:pt idx="6437">
                  <c:v>1.65</c:v>
                </c:pt>
                <c:pt idx="6438">
                  <c:v>1.63</c:v>
                </c:pt>
                <c:pt idx="6439">
                  <c:v>1.63</c:v>
                </c:pt>
                <c:pt idx="6440">
                  <c:v>1.665</c:v>
                </c:pt>
                <c:pt idx="6441">
                  <c:v>1.675</c:v>
                </c:pt>
                <c:pt idx="6442">
                  <c:v>1.66</c:v>
                </c:pt>
                <c:pt idx="6443">
                  <c:v>1.675</c:v>
                </c:pt>
                <c:pt idx="6444">
                  <c:v>1.665</c:v>
                </c:pt>
                <c:pt idx="6445">
                  <c:v>1.7</c:v>
                </c:pt>
                <c:pt idx="6446">
                  <c:v>1.73</c:v>
                </c:pt>
                <c:pt idx="6447">
                  <c:v>1.7450000000000001</c:v>
                </c:pt>
                <c:pt idx="6448">
                  <c:v>1.7549999999999999</c:v>
                </c:pt>
                <c:pt idx="6449">
                  <c:v>1.69</c:v>
                </c:pt>
                <c:pt idx="6450">
                  <c:v>1.67</c:v>
                </c:pt>
                <c:pt idx="6451">
                  <c:v>1.665</c:v>
                </c:pt>
                <c:pt idx="6452">
                  <c:v>1.6950000000000001</c:v>
                </c:pt>
                <c:pt idx="6453">
                  <c:v>1.67</c:v>
                </c:pt>
                <c:pt idx="6454">
                  <c:v>1.6850000000000001</c:v>
                </c:pt>
                <c:pt idx="6455">
                  <c:v>1.72</c:v>
                </c:pt>
                <c:pt idx="6456">
                  <c:v>1.71</c:v>
                </c:pt>
                <c:pt idx="6457">
                  <c:v>1.7210000000000001</c:v>
                </c:pt>
                <c:pt idx="6458">
                  <c:v>1.6970000000000001</c:v>
                </c:pt>
                <c:pt idx="6459">
                  <c:v>1.726</c:v>
                </c:pt>
                <c:pt idx="6460">
                  <c:v>1.73</c:v>
                </c:pt>
                <c:pt idx="6461">
                  <c:v>1.772</c:v>
                </c:pt>
                <c:pt idx="6462">
                  <c:v>1.7490000000000001</c:v>
                </c:pt>
                <c:pt idx="6463">
                  <c:v>1.7090000000000001</c:v>
                </c:pt>
                <c:pt idx="6464">
                  <c:v>1.704</c:v>
                </c:pt>
                <c:pt idx="6465">
                  <c:v>1.6859999999999999</c:v>
                </c:pt>
                <c:pt idx="6466">
                  <c:v>1.728</c:v>
                </c:pt>
                <c:pt idx="6467">
                  <c:v>1.716</c:v>
                </c:pt>
                <c:pt idx="6468">
                  <c:v>1.7390000000000001</c:v>
                </c:pt>
                <c:pt idx="6469">
                  <c:v>1.7350000000000001</c:v>
                </c:pt>
                <c:pt idx="6470">
                  <c:v>1.7410000000000001</c:v>
                </c:pt>
                <c:pt idx="6471">
                  <c:v>1.764</c:v>
                </c:pt>
                <c:pt idx="6472">
                  <c:v>1.74</c:v>
                </c:pt>
                <c:pt idx="6473">
                  <c:v>1.7430000000000001</c:v>
                </c:pt>
                <c:pt idx="6474">
                  <c:v>1.726</c:v>
                </c:pt>
                <c:pt idx="6475">
                  <c:v>1.7430000000000001</c:v>
                </c:pt>
                <c:pt idx="6476">
                  <c:v>1.75</c:v>
                </c:pt>
                <c:pt idx="6477">
                  <c:v>1.7370000000000001</c:v>
                </c:pt>
                <c:pt idx="6478">
                  <c:v>1.7130000000000001</c:v>
                </c:pt>
                <c:pt idx="6479">
                  <c:v>1.72</c:v>
                </c:pt>
                <c:pt idx="6480">
                  <c:v>1.712</c:v>
                </c:pt>
                <c:pt idx="6481">
                  <c:v>1.7989999999999999</c:v>
                </c:pt>
                <c:pt idx="6482">
                  <c:v>1.81</c:v>
                </c:pt>
                <c:pt idx="6483">
                  <c:v>1.7869999999999999</c:v>
                </c:pt>
                <c:pt idx="6484">
                  <c:v>1.7490000000000001</c:v>
                </c:pt>
                <c:pt idx="6485">
                  <c:v>1.7410000000000001</c:v>
                </c:pt>
                <c:pt idx="6486">
                  <c:v>1.728</c:v>
                </c:pt>
                <c:pt idx="6487">
                  <c:v>1.742</c:v>
                </c:pt>
                <c:pt idx="6488">
                  <c:v>1.7809999999999999</c:v>
                </c:pt>
                <c:pt idx="6489">
                  <c:v>1.7889999999999999</c:v>
                </c:pt>
                <c:pt idx="6490">
                  <c:v>1.8120000000000001</c:v>
                </c:pt>
                <c:pt idx="6491">
                  <c:v>1.7809999999999999</c:v>
                </c:pt>
                <c:pt idx="6492">
                  <c:v>1.796</c:v>
                </c:pt>
                <c:pt idx="6493">
                  <c:v>1.859</c:v>
                </c:pt>
                <c:pt idx="6494">
                  <c:v>1.8819999999999999</c:v>
                </c:pt>
                <c:pt idx="6495">
                  <c:v>1.9019999999999999</c:v>
                </c:pt>
                <c:pt idx="6496">
                  <c:v>1.8779999999999999</c:v>
                </c:pt>
                <c:pt idx="6497">
                  <c:v>1.849</c:v>
                </c:pt>
                <c:pt idx="6498">
                  <c:v>1.8620000000000001</c:v>
                </c:pt>
                <c:pt idx="6499">
                  <c:v>1.891</c:v>
                </c:pt>
                <c:pt idx="6500">
                  <c:v>1.8560000000000001</c:v>
                </c:pt>
                <c:pt idx="6501">
                  <c:v>1.8660000000000001</c:v>
                </c:pt>
                <c:pt idx="6502">
                  <c:v>1.837</c:v>
                </c:pt>
                <c:pt idx="6503">
                  <c:v>1.821</c:v>
                </c:pt>
                <c:pt idx="6504">
                  <c:v>1.8260000000000001</c:v>
                </c:pt>
                <c:pt idx="6505">
                  <c:v>1.8420000000000001</c:v>
                </c:pt>
                <c:pt idx="6506">
                  <c:v>1.8089999999999999</c:v>
                </c:pt>
                <c:pt idx="6507">
                  <c:v>1.766</c:v>
                </c:pt>
                <c:pt idx="6508">
                  <c:v>1.8</c:v>
                </c:pt>
                <c:pt idx="6509">
                  <c:v>1.782</c:v>
                </c:pt>
                <c:pt idx="6510">
                  <c:v>1.806</c:v>
                </c:pt>
                <c:pt idx="6511">
                  <c:v>1.796</c:v>
                </c:pt>
                <c:pt idx="6512">
                  <c:v>1.8380000000000001</c:v>
                </c:pt>
                <c:pt idx="6513">
                  <c:v>1.8520000000000001</c:v>
                </c:pt>
                <c:pt idx="6514">
                  <c:v>1.8320000000000001</c:v>
                </c:pt>
                <c:pt idx="6515">
                  <c:v>1.8919999999999999</c:v>
                </c:pt>
                <c:pt idx="6516">
                  <c:v>1.875</c:v>
                </c:pt>
                <c:pt idx="6517">
                  <c:v>1.849</c:v>
                </c:pt>
                <c:pt idx="6518">
                  <c:v>1.8680000000000001</c:v>
                </c:pt>
                <c:pt idx="6519">
                  <c:v>1.8069999999999999</c:v>
                </c:pt>
                <c:pt idx="6520">
                  <c:v>1.827</c:v>
                </c:pt>
                <c:pt idx="6521">
                  <c:v>1.8580000000000001</c:v>
                </c:pt>
                <c:pt idx="6522">
                  <c:v>1.802</c:v>
                </c:pt>
                <c:pt idx="6523">
                  <c:v>1.8089999999999999</c:v>
                </c:pt>
                <c:pt idx="6524">
                  <c:v>1.835</c:v>
                </c:pt>
                <c:pt idx="6525">
                  <c:v>1.867</c:v>
                </c:pt>
                <c:pt idx="6526">
                  <c:v>1.8939999999999999</c:v>
                </c:pt>
                <c:pt idx="6527">
                  <c:v>1.919</c:v>
                </c:pt>
                <c:pt idx="6528">
                  <c:v>1.87</c:v>
                </c:pt>
                <c:pt idx="6529">
                  <c:v>1.8340000000000001</c:v>
                </c:pt>
                <c:pt idx="6530">
                  <c:v>1.869</c:v>
                </c:pt>
                <c:pt idx="6531">
                  <c:v>1.8540000000000001</c:v>
                </c:pt>
                <c:pt idx="6532">
                  <c:v>1.77</c:v>
                </c:pt>
                <c:pt idx="6533">
                  <c:v>1.7350000000000001</c:v>
                </c:pt>
                <c:pt idx="6534">
                  <c:v>1.68</c:v>
                </c:pt>
                <c:pt idx="6535">
                  <c:v>1.6519999999999999</c:v>
                </c:pt>
                <c:pt idx="6536">
                  <c:v>1.651</c:v>
                </c:pt>
                <c:pt idx="6537">
                  <c:v>1.633</c:v>
                </c:pt>
                <c:pt idx="6538">
                  <c:v>1.68</c:v>
                </c:pt>
                <c:pt idx="6539">
                  <c:v>1.7589999999999999</c:v>
                </c:pt>
                <c:pt idx="6540">
                  <c:v>1.8</c:v>
                </c:pt>
                <c:pt idx="6541">
                  <c:v>1.7749999999999999</c:v>
                </c:pt>
                <c:pt idx="6542">
                  <c:v>1.7649999999999999</c:v>
                </c:pt>
                <c:pt idx="6543">
                  <c:v>1.8</c:v>
                </c:pt>
                <c:pt idx="6544">
                  <c:v>1.8</c:v>
                </c:pt>
                <c:pt idx="6545">
                  <c:v>1.8169999999999999</c:v>
                </c:pt>
                <c:pt idx="6546">
                  <c:v>1.738</c:v>
                </c:pt>
                <c:pt idx="6547">
                  <c:v>1.714</c:v>
                </c:pt>
                <c:pt idx="6548">
                  <c:v>1.7190000000000001</c:v>
                </c:pt>
                <c:pt idx="6549">
                  <c:v>1.6850000000000001</c:v>
                </c:pt>
                <c:pt idx="6550">
                  <c:v>1.6990000000000001</c:v>
                </c:pt>
                <c:pt idx="6551">
                  <c:v>1.738</c:v>
                </c:pt>
                <c:pt idx="6552">
                  <c:v>1.675</c:v>
                </c:pt>
                <c:pt idx="6553">
                  <c:v>1.6839999999999999</c:v>
                </c:pt>
                <c:pt idx="6554">
                  <c:v>1.694</c:v>
                </c:pt>
                <c:pt idx="6555">
                  <c:v>1.74</c:v>
                </c:pt>
                <c:pt idx="6556">
                  <c:v>1.7490000000000001</c:v>
                </c:pt>
                <c:pt idx="6557">
                  <c:v>1.7150000000000001</c:v>
                </c:pt>
                <c:pt idx="6558">
                  <c:v>1.718</c:v>
                </c:pt>
                <c:pt idx="6559">
                  <c:v>1.7290000000000001</c:v>
                </c:pt>
                <c:pt idx="6560">
                  <c:v>1.774</c:v>
                </c:pt>
                <c:pt idx="6561">
                  <c:v>1.7729999999999999</c:v>
                </c:pt>
                <c:pt idx="6562">
                  <c:v>1.7450000000000001</c:v>
                </c:pt>
                <c:pt idx="6563">
                  <c:v>1.7789999999999999</c:v>
                </c:pt>
                <c:pt idx="6564">
                  <c:v>1.734</c:v>
                </c:pt>
                <c:pt idx="6565">
                  <c:v>1.776</c:v>
                </c:pt>
                <c:pt idx="6566">
                  <c:v>1.7410000000000001</c:v>
                </c:pt>
                <c:pt idx="6567">
                  <c:v>1.758</c:v>
                </c:pt>
                <c:pt idx="6568">
                  <c:v>1.798</c:v>
                </c:pt>
                <c:pt idx="6569">
                  <c:v>1.7789999999999999</c:v>
                </c:pt>
                <c:pt idx="6570">
                  <c:v>1.804</c:v>
                </c:pt>
                <c:pt idx="6571">
                  <c:v>1.835</c:v>
                </c:pt>
                <c:pt idx="6572">
                  <c:v>1.8260000000000001</c:v>
                </c:pt>
                <c:pt idx="6573">
                  <c:v>1.84</c:v>
                </c:pt>
                <c:pt idx="6574">
                  <c:v>1.8560000000000001</c:v>
                </c:pt>
                <c:pt idx="6575">
                  <c:v>1.8819999999999999</c:v>
                </c:pt>
                <c:pt idx="6576">
                  <c:v>1.8779999999999999</c:v>
                </c:pt>
                <c:pt idx="6577">
                  <c:v>1.9119999999999999</c:v>
                </c:pt>
                <c:pt idx="6578">
                  <c:v>1.89</c:v>
                </c:pt>
                <c:pt idx="6579">
                  <c:v>1.869</c:v>
                </c:pt>
                <c:pt idx="6580">
                  <c:v>1.8939999999999999</c:v>
                </c:pt>
                <c:pt idx="6581">
                  <c:v>1.855</c:v>
                </c:pt>
                <c:pt idx="6582">
                  <c:v>1.79</c:v>
                </c:pt>
                <c:pt idx="6583">
                  <c:v>1.76</c:v>
                </c:pt>
                <c:pt idx="6584">
                  <c:v>1.7789999999999999</c:v>
                </c:pt>
                <c:pt idx="6585">
                  <c:v>1.804</c:v>
                </c:pt>
                <c:pt idx="6586">
                  <c:v>1.8129999999999999</c:v>
                </c:pt>
                <c:pt idx="6587">
                  <c:v>1.79</c:v>
                </c:pt>
                <c:pt idx="6588">
                  <c:v>1.7589999999999999</c:v>
                </c:pt>
                <c:pt idx="6589">
                  <c:v>1.774</c:v>
                </c:pt>
                <c:pt idx="6590">
                  <c:v>1.7949999999999999</c:v>
                </c:pt>
                <c:pt idx="6591">
                  <c:v>1.768</c:v>
                </c:pt>
                <c:pt idx="6592">
                  <c:v>1.8149999999999999</c:v>
                </c:pt>
                <c:pt idx="6593">
                  <c:v>1.819</c:v>
                </c:pt>
                <c:pt idx="6594">
                  <c:v>1.875</c:v>
                </c:pt>
                <c:pt idx="6595">
                  <c:v>1.8480000000000001</c:v>
                </c:pt>
                <c:pt idx="6596">
                  <c:v>1.9039999999999999</c:v>
                </c:pt>
                <c:pt idx="6597">
                  <c:v>1.9139999999999999</c:v>
                </c:pt>
                <c:pt idx="6598">
                  <c:v>1.929</c:v>
                </c:pt>
                <c:pt idx="6599">
                  <c:v>1.91</c:v>
                </c:pt>
                <c:pt idx="6600">
                  <c:v>1.8660000000000001</c:v>
                </c:pt>
                <c:pt idx="6601">
                  <c:v>1.7949999999999999</c:v>
                </c:pt>
                <c:pt idx="6602">
                  <c:v>1.7889999999999999</c:v>
                </c:pt>
                <c:pt idx="6603">
                  <c:v>1.835</c:v>
                </c:pt>
                <c:pt idx="6604">
                  <c:v>1.81</c:v>
                </c:pt>
                <c:pt idx="6605">
                  <c:v>1.78</c:v>
                </c:pt>
                <c:pt idx="6606">
                  <c:v>1.821</c:v>
                </c:pt>
                <c:pt idx="6607">
                  <c:v>1.7849999999999999</c:v>
                </c:pt>
                <c:pt idx="6608">
                  <c:v>1.7529999999999999</c:v>
                </c:pt>
                <c:pt idx="6609">
                  <c:v>1.714</c:v>
                </c:pt>
                <c:pt idx="6610">
                  <c:v>1.627</c:v>
                </c:pt>
                <c:pt idx="6611">
                  <c:v>1.6240000000000001</c:v>
                </c:pt>
                <c:pt idx="6612">
                  <c:v>1.694</c:v>
                </c:pt>
                <c:pt idx="6613">
                  <c:v>1.73</c:v>
                </c:pt>
                <c:pt idx="6614">
                  <c:v>1.6950000000000001</c:v>
                </c:pt>
                <c:pt idx="6615">
                  <c:v>1.7350000000000001</c:v>
                </c:pt>
                <c:pt idx="6616">
                  <c:v>1.7050000000000001</c:v>
                </c:pt>
                <c:pt idx="6617">
                  <c:v>1.7190000000000001</c:v>
                </c:pt>
                <c:pt idx="6618">
                  <c:v>1.8149999999999999</c:v>
                </c:pt>
                <c:pt idx="6619">
                  <c:v>1.6819999999999999</c:v>
                </c:pt>
                <c:pt idx="6620">
                  <c:v>1.657</c:v>
                </c:pt>
                <c:pt idx="6621">
                  <c:v>1.712</c:v>
                </c:pt>
                <c:pt idx="6622">
                  <c:v>1.6970000000000001</c:v>
                </c:pt>
                <c:pt idx="6623">
                  <c:v>1.7090000000000001</c:v>
                </c:pt>
                <c:pt idx="6624">
                  <c:v>1.78</c:v>
                </c:pt>
                <c:pt idx="6625">
                  <c:v>1.8120000000000001</c:v>
                </c:pt>
                <c:pt idx="6626">
                  <c:v>1.85</c:v>
                </c:pt>
                <c:pt idx="6627">
                  <c:v>1.8280000000000001</c:v>
                </c:pt>
                <c:pt idx="6628">
                  <c:v>1.8340000000000001</c:v>
                </c:pt>
                <c:pt idx="6629">
                  <c:v>1.8089999999999999</c:v>
                </c:pt>
                <c:pt idx="6630">
                  <c:v>1.857</c:v>
                </c:pt>
                <c:pt idx="6631">
                  <c:v>1.905</c:v>
                </c:pt>
                <c:pt idx="6632">
                  <c:v>1.8979999999999999</c:v>
                </c:pt>
                <c:pt idx="6633">
                  <c:v>1.9350000000000001</c:v>
                </c:pt>
                <c:pt idx="6634">
                  <c:v>2.0049999999999999</c:v>
                </c:pt>
                <c:pt idx="6635">
                  <c:v>1.96</c:v>
                </c:pt>
                <c:pt idx="6636">
                  <c:v>1.96</c:v>
                </c:pt>
                <c:pt idx="6637">
                  <c:v>2.016</c:v>
                </c:pt>
                <c:pt idx="6638">
                  <c:v>1.9850000000000001</c:v>
                </c:pt>
                <c:pt idx="6639">
                  <c:v>1.92</c:v>
                </c:pt>
                <c:pt idx="6640">
                  <c:v>1.865</c:v>
                </c:pt>
                <c:pt idx="6641">
                  <c:v>1.905</c:v>
                </c:pt>
                <c:pt idx="6642">
                  <c:v>1.91</c:v>
                </c:pt>
                <c:pt idx="6643">
                  <c:v>1.93</c:v>
                </c:pt>
                <c:pt idx="6644">
                  <c:v>1.875</c:v>
                </c:pt>
                <c:pt idx="6645">
                  <c:v>1.855</c:v>
                </c:pt>
                <c:pt idx="6646">
                  <c:v>1.82</c:v>
                </c:pt>
                <c:pt idx="6647">
                  <c:v>1.835</c:v>
                </c:pt>
                <c:pt idx="6648">
                  <c:v>1.89</c:v>
                </c:pt>
                <c:pt idx="6649">
                  <c:v>1.835</c:v>
                </c:pt>
                <c:pt idx="6650">
                  <c:v>1.8</c:v>
                </c:pt>
                <c:pt idx="6651">
                  <c:v>1.8149999999999999</c:v>
                </c:pt>
                <c:pt idx="6652">
                  <c:v>1.875</c:v>
                </c:pt>
                <c:pt idx="6653">
                  <c:v>1.87</c:v>
                </c:pt>
                <c:pt idx="6654">
                  <c:v>1.83</c:v>
                </c:pt>
                <c:pt idx="6655">
                  <c:v>1.776</c:v>
                </c:pt>
                <c:pt idx="6656">
                  <c:v>1.7969999999999999</c:v>
                </c:pt>
                <c:pt idx="6657">
                  <c:v>1.6910000000000001</c:v>
                </c:pt>
                <c:pt idx="6658">
                  <c:v>1.655</c:v>
                </c:pt>
                <c:pt idx="6659">
                  <c:v>1.7150000000000001</c:v>
                </c:pt>
                <c:pt idx="6660">
                  <c:v>1.6950000000000001</c:v>
                </c:pt>
                <c:pt idx="6661">
                  <c:v>1.732</c:v>
                </c:pt>
                <c:pt idx="6662">
                  <c:v>1.77</c:v>
                </c:pt>
                <c:pt idx="6663">
                  <c:v>1.804</c:v>
                </c:pt>
                <c:pt idx="6664">
                  <c:v>1.774</c:v>
                </c:pt>
                <c:pt idx="6665">
                  <c:v>1.698</c:v>
                </c:pt>
                <c:pt idx="6666">
                  <c:v>1.677</c:v>
                </c:pt>
                <c:pt idx="6667">
                  <c:v>1.6180000000000001</c:v>
                </c:pt>
                <c:pt idx="6668">
                  <c:v>1.659</c:v>
                </c:pt>
                <c:pt idx="6669">
                  <c:v>1.6839999999999999</c:v>
                </c:pt>
                <c:pt idx="6670">
                  <c:v>1.655</c:v>
                </c:pt>
                <c:pt idx="6671">
                  <c:v>1.6539999999999999</c:v>
                </c:pt>
                <c:pt idx="6672">
                  <c:v>1.6990000000000001</c:v>
                </c:pt>
                <c:pt idx="6673">
                  <c:v>1.6279999999999999</c:v>
                </c:pt>
                <c:pt idx="6674">
                  <c:v>1.68</c:v>
                </c:pt>
                <c:pt idx="6675">
                  <c:v>1.758</c:v>
                </c:pt>
                <c:pt idx="6676">
                  <c:v>1.87</c:v>
                </c:pt>
                <c:pt idx="6677">
                  <c:v>1.827</c:v>
                </c:pt>
                <c:pt idx="6678">
                  <c:v>1.798</c:v>
                </c:pt>
                <c:pt idx="6679">
                  <c:v>1.782</c:v>
                </c:pt>
                <c:pt idx="6680">
                  <c:v>1.7010000000000001</c:v>
                </c:pt>
                <c:pt idx="6681">
                  <c:v>1.746</c:v>
                </c:pt>
                <c:pt idx="6682">
                  <c:v>1.6919999999999999</c:v>
                </c:pt>
                <c:pt idx="6683">
                  <c:v>1.756</c:v>
                </c:pt>
                <c:pt idx="6684">
                  <c:v>1.7370000000000001</c:v>
                </c:pt>
                <c:pt idx="6685">
                  <c:v>1.734</c:v>
                </c:pt>
                <c:pt idx="6686">
                  <c:v>1.637</c:v>
                </c:pt>
                <c:pt idx="6687">
                  <c:v>1.6</c:v>
                </c:pt>
                <c:pt idx="6688">
                  <c:v>1.6419999999999999</c:v>
                </c:pt>
                <c:pt idx="6689">
                  <c:v>1.758</c:v>
                </c:pt>
                <c:pt idx="6690">
                  <c:v>1.617</c:v>
                </c:pt>
                <c:pt idx="6691">
                  <c:v>1.593</c:v>
                </c:pt>
                <c:pt idx="6692">
                  <c:v>1.5940000000000001</c:v>
                </c:pt>
                <c:pt idx="6693">
                  <c:v>1.677</c:v>
                </c:pt>
                <c:pt idx="6694">
                  <c:v>1.655</c:v>
                </c:pt>
                <c:pt idx="6695">
                  <c:v>1.6259999999999999</c:v>
                </c:pt>
                <c:pt idx="6696">
                  <c:v>1.6910000000000001</c:v>
                </c:pt>
                <c:pt idx="6697">
                  <c:v>1.625</c:v>
                </c:pt>
                <c:pt idx="6698">
                  <c:v>1.496</c:v>
                </c:pt>
                <c:pt idx="6699">
                  <c:v>1.4670000000000001</c:v>
                </c:pt>
                <c:pt idx="6700">
                  <c:v>1.4730000000000001</c:v>
                </c:pt>
                <c:pt idx="6701">
                  <c:v>1.3939999999999999</c:v>
                </c:pt>
                <c:pt idx="6702">
                  <c:v>1.329</c:v>
                </c:pt>
                <c:pt idx="6703">
                  <c:v>1.3580000000000001</c:v>
                </c:pt>
                <c:pt idx="6704">
                  <c:v>1.3360000000000001</c:v>
                </c:pt>
                <c:pt idx="6705">
                  <c:v>1.304</c:v>
                </c:pt>
                <c:pt idx="6706">
                  <c:v>1.333</c:v>
                </c:pt>
                <c:pt idx="6707">
                  <c:v>1.286</c:v>
                </c:pt>
                <c:pt idx="6708">
                  <c:v>1.2410000000000001</c:v>
                </c:pt>
                <c:pt idx="6709">
                  <c:v>1.2390000000000001</c:v>
                </c:pt>
                <c:pt idx="6710">
                  <c:v>1.304</c:v>
                </c:pt>
                <c:pt idx="6711">
                  <c:v>1.351</c:v>
                </c:pt>
                <c:pt idx="6712">
                  <c:v>1.36</c:v>
                </c:pt>
                <c:pt idx="6713">
                  <c:v>1.3520000000000001</c:v>
                </c:pt>
                <c:pt idx="6714">
                  <c:v>1.3360000000000001</c:v>
                </c:pt>
                <c:pt idx="6715">
                  <c:v>1.349</c:v>
                </c:pt>
                <c:pt idx="6716">
                  <c:v>1.4390000000000001</c:v>
                </c:pt>
                <c:pt idx="6717">
                  <c:v>1.484</c:v>
                </c:pt>
                <c:pt idx="6718">
                  <c:v>1.4350000000000001</c:v>
                </c:pt>
                <c:pt idx="6719">
                  <c:v>1.5189999999999999</c:v>
                </c:pt>
                <c:pt idx="6720">
                  <c:v>1.5549999999999999</c:v>
                </c:pt>
                <c:pt idx="6721">
                  <c:v>1.5089999999999999</c:v>
                </c:pt>
                <c:pt idx="6722">
                  <c:v>1.486</c:v>
                </c:pt>
                <c:pt idx="6723">
                  <c:v>1.506</c:v>
                </c:pt>
                <c:pt idx="6724">
                  <c:v>1.583</c:v>
                </c:pt>
                <c:pt idx="6725">
                  <c:v>1.6160000000000001</c:v>
                </c:pt>
                <c:pt idx="6726">
                  <c:v>1.583</c:v>
                </c:pt>
                <c:pt idx="6727">
                  <c:v>1.6519999999999999</c:v>
                </c:pt>
                <c:pt idx="6728">
                  <c:v>1.609</c:v>
                </c:pt>
                <c:pt idx="6729">
                  <c:v>1.57</c:v>
                </c:pt>
                <c:pt idx="6730">
                  <c:v>1.621</c:v>
                </c:pt>
                <c:pt idx="6731">
                  <c:v>1.607</c:v>
                </c:pt>
                <c:pt idx="6732">
                  <c:v>1.69</c:v>
                </c:pt>
                <c:pt idx="6733">
                  <c:v>1.802</c:v>
                </c:pt>
                <c:pt idx="6734">
                  <c:v>1.7490000000000001</c:v>
                </c:pt>
                <c:pt idx="6735">
                  <c:v>1.74</c:v>
                </c:pt>
                <c:pt idx="6736">
                  <c:v>1.7250000000000001</c:v>
                </c:pt>
                <c:pt idx="6737">
                  <c:v>1.764</c:v>
                </c:pt>
                <c:pt idx="6738">
                  <c:v>1.7589999999999999</c:v>
                </c:pt>
                <c:pt idx="6739">
                  <c:v>1.84</c:v>
                </c:pt>
                <c:pt idx="6740">
                  <c:v>1.8280000000000001</c:v>
                </c:pt>
                <c:pt idx="6741">
                  <c:v>1.9</c:v>
                </c:pt>
                <c:pt idx="6742">
                  <c:v>1.889</c:v>
                </c:pt>
                <c:pt idx="6743">
                  <c:v>1.82</c:v>
                </c:pt>
                <c:pt idx="6744">
                  <c:v>1.796</c:v>
                </c:pt>
                <c:pt idx="6745">
                  <c:v>1.8109999999999999</c:v>
                </c:pt>
                <c:pt idx="6746">
                  <c:v>1.835</c:v>
                </c:pt>
                <c:pt idx="6747">
                  <c:v>1.9279999999999999</c:v>
                </c:pt>
                <c:pt idx="6748">
                  <c:v>1.9119999999999999</c:v>
                </c:pt>
                <c:pt idx="6749">
                  <c:v>1.8340000000000001</c:v>
                </c:pt>
                <c:pt idx="6750">
                  <c:v>1.8779999999999999</c:v>
                </c:pt>
                <c:pt idx="6751">
                  <c:v>1.8</c:v>
                </c:pt>
                <c:pt idx="6752">
                  <c:v>1.83</c:v>
                </c:pt>
                <c:pt idx="6753">
                  <c:v>1.7549999999999999</c:v>
                </c:pt>
                <c:pt idx="6754">
                  <c:v>1.6779999999999999</c:v>
                </c:pt>
                <c:pt idx="6755">
                  <c:v>1.73</c:v>
                </c:pt>
                <c:pt idx="6756">
                  <c:v>1.7929999999999999</c:v>
                </c:pt>
                <c:pt idx="6757">
                  <c:v>1.931</c:v>
                </c:pt>
                <c:pt idx="6758">
                  <c:v>1.9650000000000001</c:v>
                </c:pt>
                <c:pt idx="6759">
                  <c:v>2.0150000000000001</c:v>
                </c:pt>
                <c:pt idx="6760">
                  <c:v>2.0070000000000001</c:v>
                </c:pt>
                <c:pt idx="6761">
                  <c:v>1.992</c:v>
                </c:pt>
                <c:pt idx="6762">
                  <c:v>1.998</c:v>
                </c:pt>
                <c:pt idx="6763">
                  <c:v>1.865</c:v>
                </c:pt>
                <c:pt idx="6764">
                  <c:v>1.885</c:v>
                </c:pt>
                <c:pt idx="6765">
                  <c:v>2.0099999999999998</c:v>
                </c:pt>
                <c:pt idx="6766">
                  <c:v>2.0569999999999999</c:v>
                </c:pt>
                <c:pt idx="6767">
                  <c:v>2.11</c:v>
                </c:pt>
                <c:pt idx="6768">
                  <c:v>2.27</c:v>
                </c:pt>
                <c:pt idx="6769">
                  <c:v>2.21</c:v>
                </c:pt>
                <c:pt idx="6770">
                  <c:v>2.1309999999999998</c:v>
                </c:pt>
                <c:pt idx="6771">
                  <c:v>2.109</c:v>
                </c:pt>
                <c:pt idx="6772">
                  <c:v>2.2709999999999999</c:v>
                </c:pt>
                <c:pt idx="6773">
                  <c:v>2.4710000000000001</c:v>
                </c:pt>
                <c:pt idx="6774">
                  <c:v>2.274</c:v>
                </c:pt>
                <c:pt idx="6775">
                  <c:v>2.4209999999999998</c:v>
                </c:pt>
                <c:pt idx="6776">
                  <c:v>2.3879999999999999</c:v>
                </c:pt>
                <c:pt idx="6777">
                  <c:v>2.117</c:v>
                </c:pt>
                <c:pt idx="6778">
                  <c:v>2.0699999999999998</c:v>
                </c:pt>
                <c:pt idx="6779">
                  <c:v>1.96</c:v>
                </c:pt>
                <c:pt idx="6780">
                  <c:v>1.909</c:v>
                </c:pt>
                <c:pt idx="6781">
                  <c:v>1.823</c:v>
                </c:pt>
                <c:pt idx="6782">
                  <c:v>1.8759999999999999</c:v>
                </c:pt>
                <c:pt idx="6783">
                  <c:v>1.831</c:v>
                </c:pt>
                <c:pt idx="6784">
                  <c:v>1.887</c:v>
                </c:pt>
                <c:pt idx="6785">
                  <c:v>1.877</c:v>
                </c:pt>
                <c:pt idx="6786">
                  <c:v>1.9350000000000001</c:v>
                </c:pt>
                <c:pt idx="6787">
                  <c:v>1.819</c:v>
                </c:pt>
                <c:pt idx="6788">
                  <c:v>1.7450000000000001</c:v>
                </c:pt>
                <c:pt idx="6789">
                  <c:v>1.798</c:v>
                </c:pt>
                <c:pt idx="6790">
                  <c:v>1.8260000000000001</c:v>
                </c:pt>
                <c:pt idx="6791">
                  <c:v>1.806</c:v>
                </c:pt>
                <c:pt idx="6792">
                  <c:v>1.881</c:v>
                </c:pt>
                <c:pt idx="6793">
                  <c:v>1.835</c:v>
                </c:pt>
                <c:pt idx="6794">
                  <c:v>2.0390000000000001</c:v>
                </c:pt>
                <c:pt idx="6795">
                  <c:v>2.129</c:v>
                </c:pt>
                <c:pt idx="6796">
                  <c:v>2.19</c:v>
                </c:pt>
                <c:pt idx="6797">
                  <c:v>2.218</c:v>
                </c:pt>
                <c:pt idx="6798">
                  <c:v>2.0830000000000002</c:v>
                </c:pt>
                <c:pt idx="6799">
                  <c:v>1.923</c:v>
                </c:pt>
                <c:pt idx="6800">
                  <c:v>1.954</c:v>
                </c:pt>
                <c:pt idx="6801">
                  <c:v>2.077</c:v>
                </c:pt>
                <c:pt idx="6802">
                  <c:v>1.94</c:v>
                </c:pt>
                <c:pt idx="6803">
                  <c:v>1.6659999999999999</c:v>
                </c:pt>
                <c:pt idx="6804">
                  <c:v>1.476</c:v>
                </c:pt>
                <c:pt idx="6805">
                  <c:v>1.504</c:v>
                </c:pt>
                <c:pt idx="6806">
                  <c:v>1.5029999999999999</c:v>
                </c:pt>
                <c:pt idx="6807">
                  <c:v>1.4330000000000001</c:v>
                </c:pt>
                <c:pt idx="6808">
                  <c:v>1.4330000000000001</c:v>
                </c:pt>
                <c:pt idx="6809">
                  <c:v>1.3080000000000001</c:v>
                </c:pt>
                <c:pt idx="6810">
                  <c:v>1.3280000000000001</c:v>
                </c:pt>
                <c:pt idx="6811">
                  <c:v>1.26</c:v>
                </c:pt>
                <c:pt idx="6812">
                  <c:v>1.1639999999999999</c:v>
                </c:pt>
                <c:pt idx="6813">
                  <c:v>1.165</c:v>
                </c:pt>
                <c:pt idx="6814">
                  <c:v>1.1479999999999999</c:v>
                </c:pt>
                <c:pt idx="6815">
                  <c:v>1.125</c:v>
                </c:pt>
                <c:pt idx="6816">
                  <c:v>1.3109999999999999</c:v>
                </c:pt>
                <c:pt idx="6817">
                  <c:v>1.268</c:v>
                </c:pt>
                <c:pt idx="6818">
                  <c:v>1.2350000000000001</c:v>
                </c:pt>
                <c:pt idx="6819">
                  <c:v>1.1040000000000001</c:v>
                </c:pt>
                <c:pt idx="6820">
                  <c:v>1.0029999999999999</c:v>
                </c:pt>
                <c:pt idx="6821">
                  <c:v>1.006</c:v>
                </c:pt>
                <c:pt idx="6822">
                  <c:v>0.96799999999999997</c:v>
                </c:pt>
                <c:pt idx="6823">
                  <c:v>0.94499999999999995</c:v>
                </c:pt>
                <c:pt idx="6824">
                  <c:v>0.88500000000000001</c:v>
                </c:pt>
                <c:pt idx="6825">
                  <c:v>0.87</c:v>
                </c:pt>
                <c:pt idx="6826">
                  <c:v>0.96</c:v>
                </c:pt>
                <c:pt idx="6827">
                  <c:v>0.86499999999999999</c:v>
                </c:pt>
                <c:pt idx="6828">
                  <c:v>0.83499999999999996</c:v>
                </c:pt>
                <c:pt idx="6829">
                  <c:v>0.84499999999999997</c:v>
                </c:pt>
                <c:pt idx="6830">
                  <c:v>0.93</c:v>
                </c:pt>
                <c:pt idx="6831">
                  <c:v>0.83</c:v>
                </c:pt>
                <c:pt idx="6832">
                  <c:v>0.85499999999999998</c:v>
                </c:pt>
                <c:pt idx="6833">
                  <c:v>0.86499999999999999</c:v>
                </c:pt>
                <c:pt idx="6834">
                  <c:v>0.88100000000000001</c:v>
                </c:pt>
                <c:pt idx="6835">
                  <c:v>0.88500000000000001</c:v>
                </c:pt>
                <c:pt idx="6836">
                  <c:v>0.86</c:v>
                </c:pt>
                <c:pt idx="6837">
                  <c:v>0.84899999999999998</c:v>
                </c:pt>
                <c:pt idx="6838">
                  <c:v>0.9</c:v>
                </c:pt>
                <c:pt idx="6839">
                  <c:v>0.90300000000000002</c:v>
                </c:pt>
                <c:pt idx="6840">
                  <c:v>0.92500000000000004</c:v>
                </c:pt>
                <c:pt idx="6841">
                  <c:v>0.91100000000000003</c:v>
                </c:pt>
                <c:pt idx="6842">
                  <c:v>0.89300000000000002</c:v>
                </c:pt>
                <c:pt idx="6843">
                  <c:v>0.87</c:v>
                </c:pt>
                <c:pt idx="6844">
                  <c:v>0.874</c:v>
                </c:pt>
                <c:pt idx="6845">
                  <c:v>0.85399999999999998</c:v>
                </c:pt>
                <c:pt idx="6846">
                  <c:v>0.86099999999999999</c:v>
                </c:pt>
                <c:pt idx="6847">
                  <c:v>0.90700000000000003</c:v>
                </c:pt>
                <c:pt idx="6848">
                  <c:v>0.879</c:v>
                </c:pt>
                <c:pt idx="6849">
                  <c:v>0.89900000000000002</c:v>
                </c:pt>
                <c:pt idx="6850">
                  <c:v>0.86599999999999999</c:v>
                </c:pt>
                <c:pt idx="6851">
                  <c:v>0.93400000000000005</c:v>
                </c:pt>
                <c:pt idx="6852">
                  <c:v>0.84199999999999997</c:v>
                </c:pt>
                <c:pt idx="6853">
                  <c:v>0.82299999999999995</c:v>
                </c:pt>
                <c:pt idx="6854">
                  <c:v>0.80200000000000005</c:v>
                </c:pt>
                <c:pt idx="6855">
                  <c:v>0.77</c:v>
                </c:pt>
                <c:pt idx="6856">
                  <c:v>0.77200000000000002</c:v>
                </c:pt>
                <c:pt idx="6857">
                  <c:v>0.73299999999999998</c:v>
                </c:pt>
                <c:pt idx="6858">
                  <c:v>0.76600000000000001</c:v>
                </c:pt>
                <c:pt idx="6859">
                  <c:v>0.78200000000000003</c:v>
                </c:pt>
                <c:pt idx="6860">
                  <c:v>0.83899999999999997</c:v>
                </c:pt>
                <c:pt idx="6861">
                  <c:v>0.82199999999999995</c:v>
                </c:pt>
                <c:pt idx="6862">
                  <c:v>0.84099999999999997</c:v>
                </c:pt>
                <c:pt idx="6863">
                  <c:v>0.91300000000000003</c:v>
                </c:pt>
                <c:pt idx="6864">
                  <c:v>0.91100000000000003</c:v>
                </c:pt>
                <c:pt idx="6865">
                  <c:v>0.90600000000000003</c:v>
                </c:pt>
                <c:pt idx="6866">
                  <c:v>0.83</c:v>
                </c:pt>
                <c:pt idx="6867">
                  <c:v>0.85599999999999998</c:v>
                </c:pt>
                <c:pt idx="6868">
                  <c:v>0.95899999999999996</c:v>
                </c:pt>
                <c:pt idx="6869">
                  <c:v>0.97499999999999998</c:v>
                </c:pt>
                <c:pt idx="6870">
                  <c:v>0.98799999999999999</c:v>
                </c:pt>
                <c:pt idx="6871">
                  <c:v>1.0740000000000001</c:v>
                </c:pt>
                <c:pt idx="6872">
                  <c:v>1.29</c:v>
                </c:pt>
                <c:pt idx="6873">
                  <c:v>1.2909999999999999</c:v>
                </c:pt>
                <c:pt idx="6874">
                  <c:v>1.323</c:v>
                </c:pt>
                <c:pt idx="6875">
                  <c:v>1.355</c:v>
                </c:pt>
                <c:pt idx="6876">
                  <c:v>1.375</c:v>
                </c:pt>
                <c:pt idx="6877">
                  <c:v>1.34</c:v>
                </c:pt>
                <c:pt idx="6878">
                  <c:v>1.3</c:v>
                </c:pt>
                <c:pt idx="6879">
                  <c:v>1.3</c:v>
                </c:pt>
                <c:pt idx="6880">
                  <c:v>1.33</c:v>
                </c:pt>
                <c:pt idx="6881">
                  <c:v>1.375</c:v>
                </c:pt>
                <c:pt idx="6882">
                  <c:v>1.37</c:v>
                </c:pt>
                <c:pt idx="6883">
                  <c:v>1.405</c:v>
                </c:pt>
                <c:pt idx="6884">
                  <c:v>1.425</c:v>
                </c:pt>
                <c:pt idx="6885">
                  <c:v>1.4650000000000001</c:v>
                </c:pt>
                <c:pt idx="6886">
                  <c:v>1.4750000000000001</c:v>
                </c:pt>
                <c:pt idx="6887">
                  <c:v>1.4750000000000001</c:v>
                </c:pt>
                <c:pt idx="6888">
                  <c:v>1.44</c:v>
                </c:pt>
                <c:pt idx="6889">
                  <c:v>1.4450000000000001</c:v>
                </c:pt>
                <c:pt idx="6890">
                  <c:v>1.466</c:v>
                </c:pt>
                <c:pt idx="6891">
                  <c:v>1.4750000000000001</c:v>
                </c:pt>
                <c:pt idx="6892">
                  <c:v>1.4650000000000001</c:v>
                </c:pt>
                <c:pt idx="6893">
                  <c:v>1.4710000000000001</c:v>
                </c:pt>
                <c:pt idx="6894">
                  <c:v>1.4550000000000001</c:v>
                </c:pt>
                <c:pt idx="6895">
                  <c:v>1.48</c:v>
                </c:pt>
                <c:pt idx="6896">
                  <c:v>1.51</c:v>
                </c:pt>
                <c:pt idx="6897">
                  <c:v>1.52</c:v>
                </c:pt>
                <c:pt idx="6898">
                  <c:v>1.52</c:v>
                </c:pt>
                <c:pt idx="6899">
                  <c:v>1.5449999999999999</c:v>
                </c:pt>
                <c:pt idx="6900">
                  <c:v>1.55</c:v>
                </c:pt>
                <c:pt idx="6901">
                  <c:v>1.5349999999999999</c:v>
                </c:pt>
                <c:pt idx="6902">
                  <c:v>1.585</c:v>
                </c:pt>
                <c:pt idx="6903">
                  <c:v>1.62</c:v>
                </c:pt>
                <c:pt idx="6904">
                  <c:v>1.62</c:v>
                </c:pt>
                <c:pt idx="6905">
                  <c:v>1.675</c:v>
                </c:pt>
                <c:pt idx="6906">
                  <c:v>1.661</c:v>
                </c:pt>
                <c:pt idx="6907">
                  <c:v>1.716</c:v>
                </c:pt>
                <c:pt idx="6908">
                  <c:v>1.74</c:v>
                </c:pt>
                <c:pt idx="6909">
                  <c:v>1.736</c:v>
                </c:pt>
                <c:pt idx="6910">
                  <c:v>1.75</c:v>
                </c:pt>
                <c:pt idx="6911">
                  <c:v>1.72</c:v>
                </c:pt>
                <c:pt idx="6912">
                  <c:v>1.7549999999999999</c:v>
                </c:pt>
                <c:pt idx="6913">
                  <c:v>1.7050000000000001</c:v>
                </c:pt>
                <c:pt idx="6914">
                  <c:v>1.665</c:v>
                </c:pt>
                <c:pt idx="6915">
                  <c:v>1.66</c:v>
                </c:pt>
                <c:pt idx="6916">
                  <c:v>1.67</c:v>
                </c:pt>
                <c:pt idx="6917">
                  <c:v>1.611</c:v>
                </c:pt>
                <c:pt idx="6918">
                  <c:v>1.605</c:v>
                </c:pt>
                <c:pt idx="6919">
                  <c:v>1.641</c:v>
                </c:pt>
                <c:pt idx="6920">
                  <c:v>1.605</c:v>
                </c:pt>
                <c:pt idx="6921">
                  <c:v>1.6950000000000001</c:v>
                </c:pt>
                <c:pt idx="6922">
                  <c:v>1.615</c:v>
                </c:pt>
                <c:pt idx="6923">
                  <c:v>1.5649999999999999</c:v>
                </c:pt>
                <c:pt idx="6924">
                  <c:v>1.5349999999999999</c:v>
                </c:pt>
                <c:pt idx="6925">
                  <c:v>1.51</c:v>
                </c:pt>
                <c:pt idx="6926">
                  <c:v>1.4950000000000001</c:v>
                </c:pt>
                <c:pt idx="6927">
                  <c:v>1.5549999999999999</c:v>
                </c:pt>
                <c:pt idx="6928">
                  <c:v>1.58</c:v>
                </c:pt>
                <c:pt idx="6929">
                  <c:v>1.575</c:v>
                </c:pt>
                <c:pt idx="6930">
                  <c:v>1.575</c:v>
                </c:pt>
                <c:pt idx="6931">
                  <c:v>1.5149999999999999</c:v>
                </c:pt>
                <c:pt idx="6932">
                  <c:v>1.49</c:v>
                </c:pt>
                <c:pt idx="6933">
                  <c:v>1.4750000000000001</c:v>
                </c:pt>
                <c:pt idx="6934">
                  <c:v>1.5149999999999999</c:v>
                </c:pt>
                <c:pt idx="6935">
                  <c:v>1.5249999999999999</c:v>
                </c:pt>
                <c:pt idx="6936">
                  <c:v>1.48</c:v>
                </c:pt>
                <c:pt idx="6937">
                  <c:v>1.4850000000000001</c:v>
                </c:pt>
                <c:pt idx="6938">
                  <c:v>1.44</c:v>
                </c:pt>
                <c:pt idx="6939">
                  <c:v>1.46</c:v>
                </c:pt>
                <c:pt idx="6940">
                  <c:v>1.44</c:v>
                </c:pt>
                <c:pt idx="6941">
                  <c:v>1.4450000000000001</c:v>
                </c:pt>
                <c:pt idx="6942">
                  <c:v>1.43</c:v>
                </c:pt>
                <c:pt idx="6943">
                  <c:v>1.46</c:v>
                </c:pt>
                <c:pt idx="6944">
                  <c:v>1.456</c:v>
                </c:pt>
                <c:pt idx="6945">
                  <c:v>1.47</c:v>
                </c:pt>
                <c:pt idx="6946">
                  <c:v>1.4950000000000001</c:v>
                </c:pt>
                <c:pt idx="6947">
                  <c:v>1.49</c:v>
                </c:pt>
                <c:pt idx="6948">
                  <c:v>1.4750000000000001</c:v>
                </c:pt>
                <c:pt idx="6949">
                  <c:v>1.5149999999999999</c:v>
                </c:pt>
                <c:pt idx="6950">
                  <c:v>1.5549999999999999</c:v>
                </c:pt>
                <c:pt idx="6951">
                  <c:v>1.54</c:v>
                </c:pt>
                <c:pt idx="6952">
                  <c:v>1.5409999999999999</c:v>
                </c:pt>
                <c:pt idx="6953">
                  <c:v>1.53</c:v>
                </c:pt>
                <c:pt idx="6954">
                  <c:v>1.55</c:v>
                </c:pt>
                <c:pt idx="6955">
                  <c:v>1.58</c:v>
                </c:pt>
                <c:pt idx="6956">
                  <c:v>1.57</c:v>
                </c:pt>
                <c:pt idx="6957">
                  <c:v>1.571</c:v>
                </c:pt>
                <c:pt idx="6958">
                  <c:v>1.61</c:v>
                </c:pt>
                <c:pt idx="6959">
                  <c:v>1.5960000000000001</c:v>
                </c:pt>
                <c:pt idx="6960">
                  <c:v>1.625</c:v>
                </c:pt>
                <c:pt idx="6961">
                  <c:v>1.65</c:v>
                </c:pt>
                <c:pt idx="6962">
                  <c:v>1.7010000000000001</c:v>
                </c:pt>
                <c:pt idx="6963">
                  <c:v>1.7250000000000001</c:v>
                </c:pt>
                <c:pt idx="6964">
                  <c:v>1.7350000000000001</c:v>
                </c:pt>
                <c:pt idx="6965">
                  <c:v>1.77</c:v>
                </c:pt>
                <c:pt idx="6966">
                  <c:v>1.8</c:v>
                </c:pt>
                <c:pt idx="6967">
                  <c:v>1.7949999999999999</c:v>
                </c:pt>
                <c:pt idx="6968">
                  <c:v>1.7949999999999999</c:v>
                </c:pt>
                <c:pt idx="6969">
                  <c:v>1.79</c:v>
                </c:pt>
                <c:pt idx="6970">
                  <c:v>1.7749999999999999</c:v>
                </c:pt>
                <c:pt idx="6971">
                  <c:v>1.8</c:v>
                </c:pt>
                <c:pt idx="6972">
                  <c:v>1.8149999999999999</c:v>
                </c:pt>
                <c:pt idx="6973">
                  <c:v>1.81</c:v>
                </c:pt>
                <c:pt idx="6974">
                  <c:v>1.84</c:v>
                </c:pt>
                <c:pt idx="6975">
                  <c:v>1.86</c:v>
                </c:pt>
                <c:pt idx="6976">
                  <c:v>1.885</c:v>
                </c:pt>
                <c:pt idx="6977">
                  <c:v>1.94</c:v>
                </c:pt>
                <c:pt idx="6978">
                  <c:v>1.9259999999999999</c:v>
                </c:pt>
                <c:pt idx="6979">
                  <c:v>1.915</c:v>
                </c:pt>
                <c:pt idx="6980">
                  <c:v>1.93</c:v>
                </c:pt>
                <c:pt idx="6981">
                  <c:v>1.94</c:v>
                </c:pt>
                <c:pt idx="6982">
                  <c:v>1.86</c:v>
                </c:pt>
                <c:pt idx="6983">
                  <c:v>1.84</c:v>
                </c:pt>
                <c:pt idx="6984">
                  <c:v>1.875</c:v>
                </c:pt>
                <c:pt idx="6985">
                  <c:v>1.895</c:v>
                </c:pt>
                <c:pt idx="6986">
                  <c:v>1.895</c:v>
                </c:pt>
                <c:pt idx="6987">
                  <c:v>1.825</c:v>
                </c:pt>
                <c:pt idx="6988">
                  <c:v>1.7849999999999999</c:v>
                </c:pt>
                <c:pt idx="6989">
                  <c:v>1.79</c:v>
                </c:pt>
                <c:pt idx="6990">
                  <c:v>1.7649999999999999</c:v>
                </c:pt>
                <c:pt idx="6991">
                  <c:v>1.81</c:v>
                </c:pt>
                <c:pt idx="6992">
                  <c:v>1.77</c:v>
                </c:pt>
                <c:pt idx="6993">
                  <c:v>1.74</c:v>
                </c:pt>
                <c:pt idx="6994">
                  <c:v>1.7649999999999999</c:v>
                </c:pt>
                <c:pt idx="6995">
                  <c:v>1.7649999999999999</c:v>
                </c:pt>
                <c:pt idx="6996">
                  <c:v>1.81</c:v>
                </c:pt>
                <c:pt idx="6997">
                  <c:v>1.79</c:v>
                </c:pt>
                <c:pt idx="6998">
                  <c:v>1.78</c:v>
                </c:pt>
                <c:pt idx="6999">
                  <c:v>1.83</c:v>
                </c:pt>
                <c:pt idx="7000">
                  <c:v>1.85</c:v>
                </c:pt>
                <c:pt idx="7001">
                  <c:v>1.89</c:v>
                </c:pt>
                <c:pt idx="7002">
                  <c:v>1.86</c:v>
                </c:pt>
                <c:pt idx="7003">
                  <c:v>1.89</c:v>
                </c:pt>
                <c:pt idx="7004">
                  <c:v>1.91</c:v>
                </c:pt>
                <c:pt idx="7005">
                  <c:v>1.91</c:v>
                </c:pt>
                <c:pt idx="7006">
                  <c:v>1.895</c:v>
                </c:pt>
                <c:pt idx="7007">
                  <c:v>1.87</c:v>
                </c:pt>
                <c:pt idx="7008">
                  <c:v>1.9</c:v>
                </c:pt>
                <c:pt idx="7009">
                  <c:v>1.85</c:v>
                </c:pt>
                <c:pt idx="7010">
                  <c:v>1.835</c:v>
                </c:pt>
                <c:pt idx="7011">
                  <c:v>1.895</c:v>
                </c:pt>
                <c:pt idx="7012">
                  <c:v>1.905</c:v>
                </c:pt>
                <c:pt idx="7013">
                  <c:v>1.93</c:v>
                </c:pt>
                <c:pt idx="7014">
                  <c:v>1.9550000000000001</c:v>
                </c:pt>
                <c:pt idx="7015">
                  <c:v>1.9550000000000001</c:v>
                </c:pt>
                <c:pt idx="7016">
                  <c:v>1.9650000000000001</c:v>
                </c:pt>
                <c:pt idx="7017">
                  <c:v>1.9850000000000001</c:v>
                </c:pt>
                <c:pt idx="7018">
                  <c:v>1.98</c:v>
                </c:pt>
                <c:pt idx="7019">
                  <c:v>1.98</c:v>
                </c:pt>
                <c:pt idx="7020">
                  <c:v>2.0150000000000001</c:v>
                </c:pt>
                <c:pt idx="7021">
                  <c:v>2.02</c:v>
                </c:pt>
                <c:pt idx="7022">
                  <c:v>2</c:v>
                </c:pt>
                <c:pt idx="7023">
                  <c:v>2.0249999999999999</c:v>
                </c:pt>
                <c:pt idx="7024">
                  <c:v>2.0249999999999999</c:v>
                </c:pt>
                <c:pt idx="7025">
                  <c:v>2.0049999999999999</c:v>
                </c:pt>
                <c:pt idx="7026">
                  <c:v>2.06</c:v>
                </c:pt>
                <c:pt idx="7027">
                  <c:v>2.08</c:v>
                </c:pt>
                <c:pt idx="7028">
                  <c:v>2.0750000000000002</c:v>
                </c:pt>
                <c:pt idx="7029">
                  <c:v>2.085</c:v>
                </c:pt>
                <c:pt idx="7030">
                  <c:v>2.0699999999999998</c:v>
                </c:pt>
                <c:pt idx="7031">
                  <c:v>1.9850000000000001</c:v>
                </c:pt>
                <c:pt idx="7032">
                  <c:v>2.0099999999999998</c:v>
                </c:pt>
                <c:pt idx="7033">
                  <c:v>1.96</c:v>
                </c:pt>
                <c:pt idx="7034">
                  <c:v>1.94</c:v>
                </c:pt>
                <c:pt idx="7035">
                  <c:v>1.91</c:v>
                </c:pt>
                <c:pt idx="7036">
                  <c:v>1.87</c:v>
                </c:pt>
                <c:pt idx="7037">
                  <c:v>1.865</c:v>
                </c:pt>
                <c:pt idx="7038">
                  <c:v>1.85</c:v>
                </c:pt>
                <c:pt idx="7039">
                  <c:v>1.88</c:v>
                </c:pt>
                <c:pt idx="7040">
                  <c:v>1.88</c:v>
                </c:pt>
                <c:pt idx="7041">
                  <c:v>1.855</c:v>
                </c:pt>
                <c:pt idx="7042">
                  <c:v>1.85</c:v>
                </c:pt>
                <c:pt idx="7043">
                  <c:v>1.885</c:v>
                </c:pt>
                <c:pt idx="7044">
                  <c:v>1.94</c:v>
                </c:pt>
                <c:pt idx="7045">
                  <c:v>1.92</c:v>
                </c:pt>
                <c:pt idx="7046">
                  <c:v>1.92</c:v>
                </c:pt>
                <c:pt idx="7047">
                  <c:v>1.915</c:v>
                </c:pt>
                <c:pt idx="7048">
                  <c:v>1.905</c:v>
                </c:pt>
                <c:pt idx="7049">
                  <c:v>1.915</c:v>
                </c:pt>
                <c:pt idx="7050">
                  <c:v>1.915</c:v>
                </c:pt>
                <c:pt idx="7051">
                  <c:v>1.91</c:v>
                </c:pt>
                <c:pt idx="7052">
                  <c:v>1.9650000000000001</c:v>
                </c:pt>
                <c:pt idx="7053">
                  <c:v>1.91</c:v>
                </c:pt>
                <c:pt idx="7054">
                  <c:v>1.885</c:v>
                </c:pt>
                <c:pt idx="7055">
                  <c:v>1.9</c:v>
                </c:pt>
                <c:pt idx="7056">
                  <c:v>1.915</c:v>
                </c:pt>
                <c:pt idx="7057">
                  <c:v>1.9450000000000001</c:v>
                </c:pt>
                <c:pt idx="7058">
                  <c:v>1.9650000000000001</c:v>
                </c:pt>
                <c:pt idx="7059">
                  <c:v>1.8049999999999999</c:v>
                </c:pt>
                <c:pt idx="7060">
                  <c:v>1.8160000000000001</c:v>
                </c:pt>
                <c:pt idx="7061">
                  <c:v>1.82</c:v>
                </c:pt>
                <c:pt idx="7062">
                  <c:v>1.881</c:v>
                </c:pt>
                <c:pt idx="7063">
                  <c:v>1.95</c:v>
                </c:pt>
                <c:pt idx="7064">
                  <c:v>1.946</c:v>
                </c:pt>
                <c:pt idx="7065">
                  <c:v>1.96</c:v>
                </c:pt>
                <c:pt idx="7066">
                  <c:v>1.99</c:v>
                </c:pt>
                <c:pt idx="7067">
                  <c:v>1.9510000000000001</c:v>
                </c:pt>
                <c:pt idx="7068">
                  <c:v>1.91</c:v>
                </c:pt>
                <c:pt idx="7069">
                  <c:v>1.9650000000000001</c:v>
                </c:pt>
                <c:pt idx="7070">
                  <c:v>1.9650000000000001</c:v>
                </c:pt>
                <c:pt idx="7071">
                  <c:v>1.9350000000000001</c:v>
                </c:pt>
                <c:pt idx="7072">
                  <c:v>1.92</c:v>
                </c:pt>
                <c:pt idx="7073">
                  <c:v>1.901</c:v>
                </c:pt>
                <c:pt idx="7074">
                  <c:v>1.845</c:v>
                </c:pt>
                <c:pt idx="7075">
                  <c:v>1.8149999999999999</c:v>
                </c:pt>
                <c:pt idx="7076">
                  <c:v>1.9</c:v>
                </c:pt>
                <c:pt idx="7077">
                  <c:v>1.87</c:v>
                </c:pt>
                <c:pt idx="7078">
                  <c:v>1.845</c:v>
                </c:pt>
                <c:pt idx="7079">
                  <c:v>1.7949999999999999</c:v>
                </c:pt>
                <c:pt idx="7080">
                  <c:v>1.8049999999999999</c:v>
                </c:pt>
                <c:pt idx="7081">
                  <c:v>1.79</c:v>
                </c:pt>
                <c:pt idx="7082">
                  <c:v>1.81</c:v>
                </c:pt>
                <c:pt idx="7083">
                  <c:v>1.8149999999999999</c:v>
                </c:pt>
                <c:pt idx="7084">
                  <c:v>1.79</c:v>
                </c:pt>
                <c:pt idx="7085">
                  <c:v>1.83</c:v>
                </c:pt>
                <c:pt idx="7086">
                  <c:v>1.8149999999999999</c:v>
                </c:pt>
                <c:pt idx="7087">
                  <c:v>1.855</c:v>
                </c:pt>
                <c:pt idx="7088">
                  <c:v>1.895</c:v>
                </c:pt>
                <c:pt idx="7089">
                  <c:v>1.91</c:v>
                </c:pt>
                <c:pt idx="7090">
                  <c:v>1.93</c:v>
                </c:pt>
                <c:pt idx="7091">
                  <c:v>1.9350000000000001</c:v>
                </c:pt>
                <c:pt idx="7092">
                  <c:v>1.9359999999999999</c:v>
                </c:pt>
                <c:pt idx="7093">
                  <c:v>1.9750000000000001</c:v>
                </c:pt>
                <c:pt idx="7094">
                  <c:v>2.0099999999999998</c:v>
                </c:pt>
                <c:pt idx="7095">
                  <c:v>1.9850000000000001</c:v>
                </c:pt>
                <c:pt idx="7096">
                  <c:v>1.97</c:v>
                </c:pt>
                <c:pt idx="7097">
                  <c:v>1.9550000000000001</c:v>
                </c:pt>
                <c:pt idx="7098">
                  <c:v>1.9950000000000001</c:v>
                </c:pt>
                <c:pt idx="7099">
                  <c:v>1.9550000000000001</c:v>
                </c:pt>
                <c:pt idx="7100">
                  <c:v>1.94</c:v>
                </c:pt>
                <c:pt idx="7101">
                  <c:v>1.9950000000000001</c:v>
                </c:pt>
                <c:pt idx="7102">
                  <c:v>2.0299999999999998</c:v>
                </c:pt>
                <c:pt idx="7103">
                  <c:v>2.0049999999999999</c:v>
                </c:pt>
                <c:pt idx="7104">
                  <c:v>2.0449999999999999</c:v>
                </c:pt>
                <c:pt idx="7105">
                  <c:v>2.12</c:v>
                </c:pt>
                <c:pt idx="7106">
                  <c:v>2.11</c:v>
                </c:pt>
                <c:pt idx="7107">
                  <c:v>2.14</c:v>
                </c:pt>
                <c:pt idx="7108">
                  <c:v>2.13</c:v>
                </c:pt>
                <c:pt idx="7109">
                  <c:v>2.1549999999999998</c:v>
                </c:pt>
                <c:pt idx="7110">
                  <c:v>2.1549999999999998</c:v>
                </c:pt>
                <c:pt idx="7111">
                  <c:v>2.1850000000000001</c:v>
                </c:pt>
                <c:pt idx="7112">
                  <c:v>2.1800000000000002</c:v>
                </c:pt>
                <c:pt idx="7113">
                  <c:v>2.17</c:v>
                </c:pt>
                <c:pt idx="7114">
                  <c:v>2.1850000000000001</c:v>
                </c:pt>
                <c:pt idx="7115">
                  <c:v>2.2200000000000002</c:v>
                </c:pt>
                <c:pt idx="7116">
                  <c:v>2.2599999999999998</c:v>
                </c:pt>
                <c:pt idx="7117">
                  <c:v>2.2349999999999999</c:v>
                </c:pt>
                <c:pt idx="7118">
                  <c:v>2.2450000000000001</c:v>
                </c:pt>
                <c:pt idx="7119">
                  <c:v>2.2250000000000001</c:v>
                </c:pt>
                <c:pt idx="7120">
                  <c:v>2.2650000000000001</c:v>
                </c:pt>
                <c:pt idx="7121">
                  <c:v>2.2749999999999999</c:v>
                </c:pt>
                <c:pt idx="7122">
                  <c:v>2.2450000000000001</c:v>
                </c:pt>
                <c:pt idx="7123">
                  <c:v>2.2000000000000002</c:v>
                </c:pt>
                <c:pt idx="7124">
                  <c:v>2.2349999999999999</c:v>
                </c:pt>
                <c:pt idx="7125">
                  <c:v>2.2250000000000001</c:v>
                </c:pt>
                <c:pt idx="7126">
                  <c:v>2.2450000000000001</c:v>
                </c:pt>
                <c:pt idx="7127">
                  <c:v>2.2799999999999998</c:v>
                </c:pt>
                <c:pt idx="7128">
                  <c:v>2.25</c:v>
                </c:pt>
                <c:pt idx="7129">
                  <c:v>2.2650000000000001</c:v>
                </c:pt>
                <c:pt idx="7130">
                  <c:v>2.29</c:v>
                </c:pt>
                <c:pt idx="7131">
                  <c:v>2.2999999999999998</c:v>
                </c:pt>
                <c:pt idx="7132">
                  <c:v>2.2999999999999998</c:v>
                </c:pt>
                <c:pt idx="7133">
                  <c:v>2.3050000000000002</c:v>
                </c:pt>
                <c:pt idx="7134">
                  <c:v>2.3199999999999998</c:v>
                </c:pt>
                <c:pt idx="7135">
                  <c:v>2.33</c:v>
                </c:pt>
                <c:pt idx="7136">
                  <c:v>2.33</c:v>
                </c:pt>
                <c:pt idx="7137">
                  <c:v>2.37</c:v>
                </c:pt>
                <c:pt idx="7138">
                  <c:v>2.37</c:v>
                </c:pt>
                <c:pt idx="7139">
                  <c:v>2.355</c:v>
                </c:pt>
                <c:pt idx="7140">
                  <c:v>2.3450000000000002</c:v>
                </c:pt>
                <c:pt idx="7141">
                  <c:v>2.36</c:v>
                </c:pt>
                <c:pt idx="7142">
                  <c:v>2.4</c:v>
                </c:pt>
                <c:pt idx="7143">
                  <c:v>2.36</c:v>
                </c:pt>
                <c:pt idx="7144">
                  <c:v>2.37</c:v>
                </c:pt>
                <c:pt idx="7145">
                  <c:v>2.355</c:v>
                </c:pt>
                <c:pt idx="7146">
                  <c:v>2.36</c:v>
                </c:pt>
                <c:pt idx="7147">
                  <c:v>2.3849999999999998</c:v>
                </c:pt>
                <c:pt idx="7148">
                  <c:v>2.4350000000000001</c:v>
                </c:pt>
                <c:pt idx="7149">
                  <c:v>2.44</c:v>
                </c:pt>
                <c:pt idx="7150">
                  <c:v>2.4300000000000002</c:v>
                </c:pt>
                <c:pt idx="7151">
                  <c:v>2.4849999999999999</c:v>
                </c:pt>
                <c:pt idx="7152">
                  <c:v>2.5049999999999999</c:v>
                </c:pt>
                <c:pt idx="7153">
                  <c:v>2.5449999999999999</c:v>
                </c:pt>
                <c:pt idx="7154">
                  <c:v>2.5550000000000002</c:v>
                </c:pt>
                <c:pt idx="7155">
                  <c:v>2.5449999999999999</c:v>
                </c:pt>
                <c:pt idx="7156">
                  <c:v>2.585</c:v>
                </c:pt>
                <c:pt idx="7157">
                  <c:v>2.5649999999999999</c:v>
                </c:pt>
                <c:pt idx="7158">
                  <c:v>2.56</c:v>
                </c:pt>
                <c:pt idx="7159">
                  <c:v>2.5449999999999999</c:v>
                </c:pt>
                <c:pt idx="7160">
                  <c:v>2.5499999999999998</c:v>
                </c:pt>
                <c:pt idx="7161">
                  <c:v>2.5649999999999999</c:v>
                </c:pt>
                <c:pt idx="7162">
                  <c:v>2.58</c:v>
                </c:pt>
                <c:pt idx="7163">
                  <c:v>2.5499999999999998</c:v>
                </c:pt>
                <c:pt idx="7164">
                  <c:v>2.54</c:v>
                </c:pt>
                <c:pt idx="7165">
                  <c:v>2.585</c:v>
                </c:pt>
                <c:pt idx="7166">
                  <c:v>2.5649999999999999</c:v>
                </c:pt>
                <c:pt idx="7167">
                  <c:v>2.5649999999999999</c:v>
                </c:pt>
                <c:pt idx="7168">
                  <c:v>2.6389999999999998</c:v>
                </c:pt>
                <c:pt idx="7169">
                  <c:v>2.6539999999999999</c:v>
                </c:pt>
                <c:pt idx="7170">
                  <c:v>2.7429999999999999</c:v>
                </c:pt>
                <c:pt idx="7171">
                  <c:v>2.7679999999999998</c:v>
                </c:pt>
                <c:pt idx="7172">
                  <c:v>2.621</c:v>
                </c:pt>
                <c:pt idx="7173">
                  <c:v>2.6640000000000001</c:v>
                </c:pt>
                <c:pt idx="7174">
                  <c:v>2.67</c:v>
                </c:pt>
                <c:pt idx="7175">
                  <c:v>2.649</c:v>
                </c:pt>
                <c:pt idx="7176">
                  <c:v>2.6589999999999998</c:v>
                </c:pt>
                <c:pt idx="7177">
                  <c:v>2.6240000000000001</c:v>
                </c:pt>
                <c:pt idx="7178">
                  <c:v>2.6579999999999999</c:v>
                </c:pt>
                <c:pt idx="7179">
                  <c:v>2.6779999999999999</c:v>
                </c:pt>
                <c:pt idx="7180">
                  <c:v>2.7269999999999999</c:v>
                </c:pt>
                <c:pt idx="7181">
                  <c:v>2.7109999999999999</c:v>
                </c:pt>
                <c:pt idx="7182">
                  <c:v>2.774</c:v>
                </c:pt>
                <c:pt idx="7183">
                  <c:v>2.722</c:v>
                </c:pt>
                <c:pt idx="7184">
                  <c:v>2.75</c:v>
                </c:pt>
                <c:pt idx="7185">
                  <c:v>2.7629999999999999</c:v>
                </c:pt>
                <c:pt idx="7186">
                  <c:v>2.778</c:v>
                </c:pt>
                <c:pt idx="7187">
                  <c:v>2.819</c:v>
                </c:pt>
                <c:pt idx="7188">
                  <c:v>2.8460000000000001</c:v>
                </c:pt>
                <c:pt idx="7189">
                  <c:v>2.8610000000000002</c:v>
                </c:pt>
                <c:pt idx="7190">
                  <c:v>2.8250000000000002</c:v>
                </c:pt>
                <c:pt idx="7191">
                  <c:v>2.8849999999999998</c:v>
                </c:pt>
                <c:pt idx="7192">
                  <c:v>2.86</c:v>
                </c:pt>
                <c:pt idx="7193">
                  <c:v>2.8</c:v>
                </c:pt>
                <c:pt idx="7194">
                  <c:v>2.7949999999999999</c:v>
                </c:pt>
                <c:pt idx="7195">
                  <c:v>2.78</c:v>
                </c:pt>
                <c:pt idx="7196">
                  <c:v>2.8149999999999999</c:v>
                </c:pt>
                <c:pt idx="7197">
                  <c:v>2.6949999999999998</c:v>
                </c:pt>
                <c:pt idx="7198">
                  <c:v>2.71</c:v>
                </c:pt>
                <c:pt idx="7199">
                  <c:v>2.7549999999999999</c:v>
                </c:pt>
                <c:pt idx="7200">
                  <c:v>2.78</c:v>
                </c:pt>
                <c:pt idx="7201">
                  <c:v>2.77</c:v>
                </c:pt>
                <c:pt idx="7202">
                  <c:v>2.73</c:v>
                </c:pt>
                <c:pt idx="7203">
                  <c:v>2.7949999999999999</c:v>
                </c:pt>
                <c:pt idx="7204">
                  <c:v>2.7949999999999999</c:v>
                </c:pt>
                <c:pt idx="7205">
                  <c:v>2.6949999999999998</c:v>
                </c:pt>
                <c:pt idx="7206">
                  <c:v>2.63</c:v>
                </c:pt>
                <c:pt idx="7207">
                  <c:v>2.61</c:v>
                </c:pt>
                <c:pt idx="7208">
                  <c:v>2.4950000000000001</c:v>
                </c:pt>
                <c:pt idx="7209">
                  <c:v>2.5150000000000001</c:v>
                </c:pt>
                <c:pt idx="7210">
                  <c:v>2.5449999999999999</c:v>
                </c:pt>
                <c:pt idx="7211">
                  <c:v>2.48</c:v>
                </c:pt>
                <c:pt idx="7212">
                  <c:v>2.4550000000000001</c:v>
                </c:pt>
                <c:pt idx="7213">
                  <c:v>2.335</c:v>
                </c:pt>
                <c:pt idx="7214">
                  <c:v>2.3450000000000002</c:v>
                </c:pt>
                <c:pt idx="7215">
                  <c:v>2.33</c:v>
                </c:pt>
                <c:pt idx="7216">
                  <c:v>2.3450000000000002</c:v>
                </c:pt>
                <c:pt idx="7217">
                  <c:v>2.3450000000000002</c:v>
                </c:pt>
                <c:pt idx="7218">
                  <c:v>2.38</c:v>
                </c:pt>
                <c:pt idx="7219">
                  <c:v>2.335</c:v>
                </c:pt>
                <c:pt idx="7220">
                  <c:v>2.355</c:v>
                </c:pt>
                <c:pt idx="7221">
                  <c:v>2.3450000000000002</c:v>
                </c:pt>
                <c:pt idx="7222">
                  <c:v>2.3450000000000002</c:v>
                </c:pt>
                <c:pt idx="7223">
                  <c:v>2.3050000000000002</c:v>
                </c:pt>
                <c:pt idx="7224">
                  <c:v>2.29</c:v>
                </c:pt>
                <c:pt idx="7225">
                  <c:v>2.2650000000000001</c:v>
                </c:pt>
                <c:pt idx="7226">
                  <c:v>2.2599999999999998</c:v>
                </c:pt>
                <c:pt idx="7227">
                  <c:v>2.3149999999999999</c:v>
                </c:pt>
                <c:pt idx="7228">
                  <c:v>2.355</c:v>
                </c:pt>
                <c:pt idx="7229">
                  <c:v>2.36</c:v>
                </c:pt>
                <c:pt idx="7230">
                  <c:v>2.4350000000000001</c:v>
                </c:pt>
                <c:pt idx="7231">
                  <c:v>2.4500000000000002</c:v>
                </c:pt>
                <c:pt idx="7232">
                  <c:v>2.48</c:v>
                </c:pt>
                <c:pt idx="7233">
                  <c:v>2.5499999999999998</c:v>
                </c:pt>
                <c:pt idx="7234">
                  <c:v>2.48</c:v>
                </c:pt>
                <c:pt idx="7235">
                  <c:v>2.5299999999999998</c:v>
                </c:pt>
                <c:pt idx="7236">
                  <c:v>2.58</c:v>
                </c:pt>
                <c:pt idx="7237">
                  <c:v>2.4849999999999999</c:v>
                </c:pt>
                <c:pt idx="7238">
                  <c:v>2.4550000000000001</c:v>
                </c:pt>
                <c:pt idx="7239">
                  <c:v>2.4249999999999998</c:v>
                </c:pt>
                <c:pt idx="7240">
                  <c:v>2.41</c:v>
                </c:pt>
                <c:pt idx="7241">
                  <c:v>2.41</c:v>
                </c:pt>
                <c:pt idx="7242">
                  <c:v>2.4449999999999998</c:v>
                </c:pt>
                <c:pt idx="7243">
                  <c:v>2.5049999999999999</c:v>
                </c:pt>
                <c:pt idx="7244">
                  <c:v>2.5299999999999998</c:v>
                </c:pt>
                <c:pt idx="7245">
                  <c:v>2.54</c:v>
                </c:pt>
                <c:pt idx="7246">
                  <c:v>2.5499999999999998</c:v>
                </c:pt>
                <c:pt idx="7247">
                  <c:v>2.5499999999999998</c:v>
                </c:pt>
                <c:pt idx="7248">
                  <c:v>2.585</c:v>
                </c:pt>
                <c:pt idx="7249">
                  <c:v>2.585</c:v>
                </c:pt>
                <c:pt idx="7250">
                  <c:v>2.59</c:v>
                </c:pt>
                <c:pt idx="7251">
                  <c:v>2.5649999999999999</c:v>
                </c:pt>
                <c:pt idx="7252">
                  <c:v>2.5579999999999998</c:v>
                </c:pt>
                <c:pt idx="7253">
                  <c:v>2.5569999999999999</c:v>
                </c:pt>
                <c:pt idx="7254">
                  <c:v>2.5790000000000002</c:v>
                </c:pt>
                <c:pt idx="7255">
                  <c:v>2.5819999999999999</c:v>
                </c:pt>
                <c:pt idx="7256">
                  <c:v>2.59</c:v>
                </c:pt>
                <c:pt idx="7257">
                  <c:v>2.5960000000000001</c:v>
                </c:pt>
                <c:pt idx="7258">
                  <c:v>2.5390000000000001</c:v>
                </c:pt>
                <c:pt idx="7259">
                  <c:v>2.5579999999999998</c:v>
                </c:pt>
                <c:pt idx="7260">
                  <c:v>2.5569999999999999</c:v>
                </c:pt>
                <c:pt idx="7261">
                  <c:v>2.5529999999999999</c:v>
                </c:pt>
                <c:pt idx="7262">
                  <c:v>2.552</c:v>
                </c:pt>
                <c:pt idx="7263">
                  <c:v>2.5720000000000001</c:v>
                </c:pt>
                <c:pt idx="7264">
                  <c:v>2.5579999999999998</c:v>
                </c:pt>
                <c:pt idx="7265">
                  <c:v>2.5369999999999999</c:v>
                </c:pt>
                <c:pt idx="7266">
                  <c:v>2.5489999999999999</c:v>
                </c:pt>
                <c:pt idx="7267">
                  <c:v>2.5409999999999999</c:v>
                </c:pt>
                <c:pt idx="7268">
                  <c:v>2.5489999999999999</c:v>
                </c:pt>
                <c:pt idx="7269">
                  <c:v>2.5390000000000001</c:v>
                </c:pt>
                <c:pt idx="7270">
                  <c:v>2.5539999999999998</c:v>
                </c:pt>
                <c:pt idx="7271">
                  <c:v>2.5630000000000002</c:v>
                </c:pt>
                <c:pt idx="7272">
                  <c:v>2.5880000000000001</c:v>
                </c:pt>
                <c:pt idx="7273">
                  <c:v>2.5529999999999999</c:v>
                </c:pt>
                <c:pt idx="7274">
                  <c:v>2.544</c:v>
                </c:pt>
                <c:pt idx="7275">
                  <c:v>2.5859999999999999</c:v>
                </c:pt>
                <c:pt idx="7276">
                  <c:v>2.613</c:v>
                </c:pt>
                <c:pt idx="7277">
                  <c:v>2.5750000000000002</c:v>
                </c:pt>
                <c:pt idx="7278">
                  <c:v>2.5880000000000001</c:v>
                </c:pt>
                <c:pt idx="7279">
                  <c:v>2.5859999999999999</c:v>
                </c:pt>
                <c:pt idx="7280">
                  <c:v>2.5939999999999999</c:v>
                </c:pt>
                <c:pt idx="7281">
                  <c:v>2.59</c:v>
                </c:pt>
                <c:pt idx="7282">
                  <c:v>2.6019999999999999</c:v>
                </c:pt>
                <c:pt idx="7283">
                  <c:v>2.601</c:v>
                </c:pt>
                <c:pt idx="7284">
                  <c:v>2.645</c:v>
                </c:pt>
                <c:pt idx="7285">
                  <c:v>2.6720000000000002</c:v>
                </c:pt>
                <c:pt idx="7286">
                  <c:v>2.7109999999999999</c:v>
                </c:pt>
                <c:pt idx="7287">
                  <c:v>2.7930000000000001</c:v>
                </c:pt>
                <c:pt idx="7288">
                  <c:v>2.8</c:v>
                </c:pt>
                <c:pt idx="7289">
                  <c:v>2.7650000000000001</c:v>
                </c:pt>
                <c:pt idx="7290">
                  <c:v>2.73</c:v>
                </c:pt>
                <c:pt idx="7291">
                  <c:v>2.7050000000000001</c:v>
                </c:pt>
                <c:pt idx="7292">
                  <c:v>2.64</c:v>
                </c:pt>
                <c:pt idx="7293">
                  <c:v>2.5950000000000002</c:v>
                </c:pt>
                <c:pt idx="7294">
                  <c:v>2.5499999999999998</c:v>
                </c:pt>
                <c:pt idx="7295">
                  <c:v>2.5550000000000002</c:v>
                </c:pt>
                <c:pt idx="7296">
                  <c:v>2.6</c:v>
                </c:pt>
                <c:pt idx="7297">
                  <c:v>2.57</c:v>
                </c:pt>
                <c:pt idx="7298">
                  <c:v>2.5950000000000002</c:v>
                </c:pt>
                <c:pt idx="7299">
                  <c:v>2.645</c:v>
                </c:pt>
                <c:pt idx="7300">
                  <c:v>2.66</c:v>
                </c:pt>
                <c:pt idx="7301">
                  <c:v>2.63</c:v>
                </c:pt>
                <c:pt idx="7302">
                  <c:v>2.5750000000000002</c:v>
                </c:pt>
                <c:pt idx="7303">
                  <c:v>2.585</c:v>
                </c:pt>
                <c:pt idx="7304">
                  <c:v>2.63</c:v>
                </c:pt>
                <c:pt idx="7305">
                  <c:v>2.52</c:v>
                </c:pt>
                <c:pt idx="7306">
                  <c:v>2.5150000000000001</c:v>
                </c:pt>
                <c:pt idx="7307">
                  <c:v>2.54</c:v>
                </c:pt>
                <c:pt idx="7308">
                  <c:v>2.5299999999999998</c:v>
                </c:pt>
                <c:pt idx="7309">
                  <c:v>2.5249999999999999</c:v>
                </c:pt>
                <c:pt idx="7310">
                  <c:v>2.5099999999999998</c:v>
                </c:pt>
                <c:pt idx="7311">
                  <c:v>2.57</c:v>
                </c:pt>
                <c:pt idx="7312">
                  <c:v>2.665</c:v>
                </c:pt>
                <c:pt idx="7313">
                  <c:v>2.73</c:v>
                </c:pt>
                <c:pt idx="7314">
                  <c:v>2.71</c:v>
                </c:pt>
                <c:pt idx="7315">
                  <c:v>2.7450000000000001</c:v>
                </c:pt>
                <c:pt idx="7316">
                  <c:v>2.7149999999999999</c:v>
                </c:pt>
                <c:pt idx="7317">
                  <c:v>2.67</c:v>
                </c:pt>
                <c:pt idx="7318">
                  <c:v>2.665</c:v>
                </c:pt>
                <c:pt idx="7319">
                  <c:v>2.73</c:v>
                </c:pt>
                <c:pt idx="7320">
                  <c:v>2.7549999999999999</c:v>
                </c:pt>
                <c:pt idx="7321">
                  <c:v>2.7850000000000001</c:v>
                </c:pt>
                <c:pt idx="7322">
                  <c:v>2.855</c:v>
                </c:pt>
                <c:pt idx="7323">
                  <c:v>2.8250000000000002</c:v>
                </c:pt>
                <c:pt idx="7324">
                  <c:v>2.82</c:v>
                </c:pt>
                <c:pt idx="7325">
                  <c:v>2.7149999999999999</c:v>
                </c:pt>
                <c:pt idx="7326">
                  <c:v>2.6</c:v>
                </c:pt>
                <c:pt idx="7327">
                  <c:v>2.54</c:v>
                </c:pt>
                <c:pt idx="7328">
                  <c:v>2.605</c:v>
                </c:pt>
                <c:pt idx="7329">
                  <c:v>2.61</c:v>
                </c:pt>
                <c:pt idx="7330">
                  <c:v>2.66</c:v>
                </c:pt>
                <c:pt idx="7331">
                  <c:v>2.6749999999999998</c:v>
                </c:pt>
                <c:pt idx="7332">
                  <c:v>2.6749999999999998</c:v>
                </c:pt>
                <c:pt idx="7333">
                  <c:v>2.7149999999999999</c:v>
                </c:pt>
                <c:pt idx="7334">
                  <c:v>2.75</c:v>
                </c:pt>
                <c:pt idx="7335">
                  <c:v>2.75</c:v>
                </c:pt>
                <c:pt idx="7336">
                  <c:v>2.76</c:v>
                </c:pt>
                <c:pt idx="7337">
                  <c:v>2.8</c:v>
                </c:pt>
                <c:pt idx="7338">
                  <c:v>2.87</c:v>
                </c:pt>
                <c:pt idx="7339">
                  <c:v>2.88</c:v>
                </c:pt>
                <c:pt idx="7340">
                  <c:v>2.895</c:v>
                </c:pt>
                <c:pt idx="7341">
                  <c:v>2.855</c:v>
                </c:pt>
                <c:pt idx="7342">
                  <c:v>2.835</c:v>
                </c:pt>
                <c:pt idx="7343">
                  <c:v>2.8149999999999999</c:v>
                </c:pt>
                <c:pt idx="7344">
                  <c:v>2.7949999999999999</c:v>
                </c:pt>
                <c:pt idx="7345">
                  <c:v>2.79</c:v>
                </c:pt>
                <c:pt idx="7346">
                  <c:v>2.7850000000000001</c:v>
                </c:pt>
                <c:pt idx="7347">
                  <c:v>2.82</c:v>
                </c:pt>
                <c:pt idx="7348">
                  <c:v>2.8450000000000002</c:v>
                </c:pt>
                <c:pt idx="7349">
                  <c:v>2.875</c:v>
                </c:pt>
                <c:pt idx="7350">
                  <c:v>2.875</c:v>
                </c:pt>
              </c:numCache>
            </c:numRef>
          </c:val>
          <c:smooth val="0"/>
          <c:extLst>
            <c:ext xmlns:c16="http://schemas.microsoft.com/office/drawing/2014/chart" uri="{C3380CC4-5D6E-409C-BE32-E72D297353CC}">
              <c16:uniqueId val="{00000000-1779-4B5A-9A0F-4B6727F5B6D1}"/>
            </c:ext>
          </c:extLst>
        </c:ser>
        <c:dLbls>
          <c:showLegendKey val="0"/>
          <c:showVal val="0"/>
          <c:showCatName val="0"/>
          <c:showSerName val="0"/>
          <c:showPercent val="0"/>
          <c:showBubbleSize val="0"/>
        </c:dLbls>
        <c:smooth val="0"/>
        <c:axId val="808410543"/>
        <c:axId val="808407183"/>
      </c:lineChart>
      <c:dateAx>
        <c:axId val="808410543"/>
        <c:scaling>
          <c:orientation val="minMax"/>
          <c:min val="35338"/>
        </c:scaling>
        <c:delete val="0"/>
        <c:axPos val="b"/>
        <c:numFmt formatCode="[$-409]mmm\-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08407183"/>
        <c:crosses val="autoZero"/>
        <c:auto val="0"/>
        <c:lblOffset val="100"/>
        <c:baseTimeUnit val="days"/>
        <c:majorUnit val="2"/>
        <c:majorTimeUnit val="years"/>
      </c:dateAx>
      <c:valAx>
        <c:axId val="808407183"/>
        <c:scaling>
          <c:orientation val="minMax"/>
        </c:scaling>
        <c:delete val="0"/>
        <c:axPos val="l"/>
        <c:numFmt formatCode="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08410543"/>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10-Year Treasury Yield</a:t>
            </a:r>
          </a:p>
        </c:rich>
      </c:tx>
      <c:layout>
        <c:manualLayout>
          <c:xMode val="edge"/>
          <c:yMode val="edge"/>
          <c:x val="0.29295452582070153"/>
          <c:y val="2.6639604743779442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lineChart>
        <c:grouping val="standard"/>
        <c:varyColors val="0"/>
        <c:ser>
          <c:idx val="0"/>
          <c:order val="0"/>
          <c:tx>
            <c:strRef>
              <c:f>'SLIDE 1'!$X$2:$X$3</c:f>
              <c:strCache>
                <c:ptCount val="2"/>
                <c:pt idx="0">
                  <c:v>10 Yr Treasuries</c:v>
                </c:pt>
              </c:strCache>
            </c:strRef>
          </c:tx>
          <c:spPr>
            <a:ln w="12700" cap="rnd">
              <a:solidFill>
                <a:srgbClr val="11528B"/>
              </a:solidFill>
              <a:round/>
            </a:ln>
            <a:effectLst/>
          </c:spPr>
          <c:marker>
            <c:symbol val="none"/>
          </c:marker>
          <c:cat>
            <c:numRef>
              <c:f>'SLIDE 1'!$W$4:$W$7502</c:f>
              <c:numCache>
                <c:formatCode>m/d/yyyy</c:formatCode>
                <c:ptCount val="7499"/>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46269</c:v>
                </c:pt>
                <c:pt idx="18">
                  <c:v>46268</c:v>
                </c:pt>
                <c:pt idx="19">
                  <c:v>46267</c:v>
                </c:pt>
                <c:pt idx="20">
                  <c:v>46266</c:v>
                </c:pt>
                <c:pt idx="21">
                  <c:v>46265</c:v>
                </c:pt>
                <c:pt idx="22">
                  <c:v>46262</c:v>
                </c:pt>
                <c:pt idx="23">
                  <c:v>46261</c:v>
                </c:pt>
                <c:pt idx="24">
                  <c:v>46260</c:v>
                </c:pt>
                <c:pt idx="25">
                  <c:v>46259</c:v>
                </c:pt>
                <c:pt idx="26">
                  <c:v>46258</c:v>
                </c:pt>
                <c:pt idx="27">
                  <c:v>46255</c:v>
                </c:pt>
                <c:pt idx="28">
                  <c:v>46254</c:v>
                </c:pt>
                <c:pt idx="29">
                  <c:v>46253</c:v>
                </c:pt>
                <c:pt idx="30">
                  <c:v>46252</c:v>
                </c:pt>
                <c:pt idx="31">
                  <c:v>46251</c:v>
                </c:pt>
                <c:pt idx="32">
                  <c:v>46248</c:v>
                </c:pt>
                <c:pt idx="33">
                  <c:v>46247</c:v>
                </c:pt>
                <c:pt idx="34">
                  <c:v>46246</c:v>
                </c:pt>
                <c:pt idx="35">
                  <c:v>46245</c:v>
                </c:pt>
                <c:pt idx="36">
                  <c:v>46244</c:v>
                </c:pt>
                <c:pt idx="37">
                  <c:v>46241</c:v>
                </c:pt>
                <c:pt idx="38">
                  <c:v>46240</c:v>
                </c:pt>
                <c:pt idx="39">
                  <c:v>46239</c:v>
                </c:pt>
                <c:pt idx="40">
                  <c:v>46238</c:v>
                </c:pt>
                <c:pt idx="41">
                  <c:v>46237</c:v>
                </c:pt>
                <c:pt idx="42">
                  <c:v>46234</c:v>
                </c:pt>
                <c:pt idx="43">
                  <c:v>46233</c:v>
                </c:pt>
                <c:pt idx="44">
                  <c:v>46232</c:v>
                </c:pt>
                <c:pt idx="45">
                  <c:v>46231</c:v>
                </c:pt>
                <c:pt idx="46">
                  <c:v>46230</c:v>
                </c:pt>
                <c:pt idx="47">
                  <c:v>46227</c:v>
                </c:pt>
                <c:pt idx="48">
                  <c:v>46226</c:v>
                </c:pt>
                <c:pt idx="49">
                  <c:v>46225</c:v>
                </c:pt>
                <c:pt idx="50">
                  <c:v>46224</c:v>
                </c:pt>
                <c:pt idx="51">
                  <c:v>46223</c:v>
                </c:pt>
                <c:pt idx="52">
                  <c:v>46220</c:v>
                </c:pt>
                <c:pt idx="53">
                  <c:v>46219</c:v>
                </c:pt>
                <c:pt idx="54">
                  <c:v>46218</c:v>
                </c:pt>
                <c:pt idx="55">
                  <c:v>46217</c:v>
                </c:pt>
                <c:pt idx="56">
                  <c:v>46216</c:v>
                </c:pt>
                <c:pt idx="57">
                  <c:v>46213</c:v>
                </c:pt>
                <c:pt idx="58">
                  <c:v>46212</c:v>
                </c:pt>
                <c:pt idx="59">
                  <c:v>46211</c:v>
                </c:pt>
                <c:pt idx="60">
                  <c:v>46210</c:v>
                </c:pt>
                <c:pt idx="61">
                  <c:v>46209</c:v>
                </c:pt>
                <c:pt idx="62">
                  <c:v>46205</c:v>
                </c:pt>
                <c:pt idx="63">
                  <c:v>46204</c:v>
                </c:pt>
                <c:pt idx="64">
                  <c:v>46203</c:v>
                </c:pt>
                <c:pt idx="65">
                  <c:v>46202</c:v>
                </c:pt>
                <c:pt idx="66">
                  <c:v>46199</c:v>
                </c:pt>
                <c:pt idx="67">
                  <c:v>46198</c:v>
                </c:pt>
                <c:pt idx="68">
                  <c:v>46197</c:v>
                </c:pt>
                <c:pt idx="69">
                  <c:v>46196</c:v>
                </c:pt>
                <c:pt idx="70">
                  <c:v>46195</c:v>
                </c:pt>
                <c:pt idx="71">
                  <c:v>46191</c:v>
                </c:pt>
                <c:pt idx="72">
                  <c:v>46190</c:v>
                </c:pt>
                <c:pt idx="73">
                  <c:v>46189</c:v>
                </c:pt>
                <c:pt idx="74">
                  <c:v>46188</c:v>
                </c:pt>
                <c:pt idx="75">
                  <c:v>46185</c:v>
                </c:pt>
                <c:pt idx="76">
                  <c:v>46184</c:v>
                </c:pt>
                <c:pt idx="77">
                  <c:v>46183</c:v>
                </c:pt>
                <c:pt idx="78">
                  <c:v>46182</c:v>
                </c:pt>
                <c:pt idx="79">
                  <c:v>46181</c:v>
                </c:pt>
                <c:pt idx="80">
                  <c:v>46178</c:v>
                </c:pt>
                <c:pt idx="81">
                  <c:v>46177</c:v>
                </c:pt>
                <c:pt idx="82">
                  <c:v>46176</c:v>
                </c:pt>
                <c:pt idx="83">
                  <c:v>46175</c:v>
                </c:pt>
                <c:pt idx="84">
                  <c:v>46174</c:v>
                </c:pt>
                <c:pt idx="85">
                  <c:v>46171</c:v>
                </c:pt>
                <c:pt idx="86">
                  <c:v>46170</c:v>
                </c:pt>
                <c:pt idx="87">
                  <c:v>46169</c:v>
                </c:pt>
                <c:pt idx="88">
                  <c:v>46168</c:v>
                </c:pt>
                <c:pt idx="89">
                  <c:v>46164</c:v>
                </c:pt>
                <c:pt idx="90">
                  <c:v>46163</c:v>
                </c:pt>
                <c:pt idx="91">
                  <c:v>46162</c:v>
                </c:pt>
                <c:pt idx="92">
                  <c:v>46161</c:v>
                </c:pt>
                <c:pt idx="93">
                  <c:v>46160</c:v>
                </c:pt>
                <c:pt idx="94">
                  <c:v>46157</c:v>
                </c:pt>
                <c:pt idx="95">
                  <c:v>46156</c:v>
                </c:pt>
                <c:pt idx="96">
                  <c:v>46155</c:v>
                </c:pt>
                <c:pt idx="97">
                  <c:v>46154</c:v>
                </c:pt>
                <c:pt idx="98">
                  <c:v>46153</c:v>
                </c:pt>
                <c:pt idx="99">
                  <c:v>46150</c:v>
                </c:pt>
                <c:pt idx="100">
                  <c:v>46149</c:v>
                </c:pt>
                <c:pt idx="101">
                  <c:v>46148</c:v>
                </c:pt>
                <c:pt idx="102">
                  <c:v>46147</c:v>
                </c:pt>
                <c:pt idx="103">
                  <c:v>46146</c:v>
                </c:pt>
                <c:pt idx="104">
                  <c:v>46143</c:v>
                </c:pt>
                <c:pt idx="105">
                  <c:v>46142</c:v>
                </c:pt>
                <c:pt idx="106">
                  <c:v>46141</c:v>
                </c:pt>
                <c:pt idx="107">
                  <c:v>46140</c:v>
                </c:pt>
                <c:pt idx="108">
                  <c:v>46139</c:v>
                </c:pt>
                <c:pt idx="109">
                  <c:v>46136</c:v>
                </c:pt>
                <c:pt idx="110">
                  <c:v>46135</c:v>
                </c:pt>
                <c:pt idx="111">
                  <c:v>46134</c:v>
                </c:pt>
                <c:pt idx="112">
                  <c:v>46133</c:v>
                </c:pt>
                <c:pt idx="113">
                  <c:v>46132</c:v>
                </c:pt>
                <c:pt idx="114">
                  <c:v>46129</c:v>
                </c:pt>
                <c:pt idx="115">
                  <c:v>46128</c:v>
                </c:pt>
                <c:pt idx="116">
                  <c:v>46127</c:v>
                </c:pt>
                <c:pt idx="117">
                  <c:v>46126</c:v>
                </c:pt>
                <c:pt idx="118">
                  <c:v>46125</c:v>
                </c:pt>
                <c:pt idx="119">
                  <c:v>46122</c:v>
                </c:pt>
                <c:pt idx="120">
                  <c:v>46121</c:v>
                </c:pt>
                <c:pt idx="121">
                  <c:v>46120</c:v>
                </c:pt>
                <c:pt idx="122">
                  <c:v>46119</c:v>
                </c:pt>
                <c:pt idx="123">
                  <c:v>46118</c:v>
                </c:pt>
                <c:pt idx="124">
                  <c:v>46114</c:v>
                </c:pt>
                <c:pt idx="125">
                  <c:v>46113</c:v>
                </c:pt>
                <c:pt idx="126">
                  <c:v>46112</c:v>
                </c:pt>
                <c:pt idx="127">
                  <c:v>46111</c:v>
                </c:pt>
                <c:pt idx="128">
                  <c:v>46108</c:v>
                </c:pt>
                <c:pt idx="129">
                  <c:v>46107</c:v>
                </c:pt>
                <c:pt idx="130">
                  <c:v>46106</c:v>
                </c:pt>
                <c:pt idx="131">
                  <c:v>46105</c:v>
                </c:pt>
                <c:pt idx="132">
                  <c:v>46104</c:v>
                </c:pt>
                <c:pt idx="133">
                  <c:v>46101</c:v>
                </c:pt>
                <c:pt idx="134">
                  <c:v>46100</c:v>
                </c:pt>
                <c:pt idx="135">
                  <c:v>46099</c:v>
                </c:pt>
                <c:pt idx="136">
                  <c:v>46098</c:v>
                </c:pt>
                <c:pt idx="137">
                  <c:v>46097</c:v>
                </c:pt>
                <c:pt idx="138">
                  <c:v>46094</c:v>
                </c:pt>
                <c:pt idx="139">
                  <c:v>46093</c:v>
                </c:pt>
                <c:pt idx="140">
                  <c:v>46092</c:v>
                </c:pt>
                <c:pt idx="141">
                  <c:v>46091</c:v>
                </c:pt>
                <c:pt idx="142">
                  <c:v>46090</c:v>
                </c:pt>
                <c:pt idx="143">
                  <c:v>46087</c:v>
                </c:pt>
                <c:pt idx="144">
                  <c:v>46086</c:v>
                </c:pt>
                <c:pt idx="145">
                  <c:v>46085</c:v>
                </c:pt>
                <c:pt idx="146">
                  <c:v>46084</c:v>
                </c:pt>
                <c:pt idx="147">
                  <c:v>46083</c:v>
                </c:pt>
                <c:pt idx="148">
                  <c:v>46080</c:v>
                </c:pt>
                <c:pt idx="149">
                  <c:v>46079</c:v>
                </c:pt>
                <c:pt idx="150">
                  <c:v>46078</c:v>
                </c:pt>
                <c:pt idx="151">
                  <c:v>46077</c:v>
                </c:pt>
                <c:pt idx="152">
                  <c:v>46076</c:v>
                </c:pt>
                <c:pt idx="153">
                  <c:v>46073</c:v>
                </c:pt>
                <c:pt idx="154">
                  <c:v>46072</c:v>
                </c:pt>
                <c:pt idx="155">
                  <c:v>46071</c:v>
                </c:pt>
                <c:pt idx="156">
                  <c:v>46070</c:v>
                </c:pt>
                <c:pt idx="157">
                  <c:v>46066</c:v>
                </c:pt>
                <c:pt idx="158">
                  <c:v>46065</c:v>
                </c:pt>
                <c:pt idx="159">
                  <c:v>46064</c:v>
                </c:pt>
                <c:pt idx="160">
                  <c:v>46063</c:v>
                </c:pt>
                <c:pt idx="161">
                  <c:v>46062</c:v>
                </c:pt>
                <c:pt idx="162">
                  <c:v>46059</c:v>
                </c:pt>
                <c:pt idx="163">
                  <c:v>46058</c:v>
                </c:pt>
                <c:pt idx="164">
                  <c:v>46057</c:v>
                </c:pt>
                <c:pt idx="165">
                  <c:v>46056</c:v>
                </c:pt>
                <c:pt idx="166">
                  <c:v>46055</c:v>
                </c:pt>
                <c:pt idx="167">
                  <c:v>46052</c:v>
                </c:pt>
                <c:pt idx="168">
                  <c:v>46051</c:v>
                </c:pt>
                <c:pt idx="169">
                  <c:v>46050</c:v>
                </c:pt>
                <c:pt idx="170">
                  <c:v>46049</c:v>
                </c:pt>
                <c:pt idx="171">
                  <c:v>46048</c:v>
                </c:pt>
                <c:pt idx="172">
                  <c:v>46045</c:v>
                </c:pt>
                <c:pt idx="173">
                  <c:v>46044</c:v>
                </c:pt>
                <c:pt idx="174">
                  <c:v>46043</c:v>
                </c:pt>
                <c:pt idx="175">
                  <c:v>46042</c:v>
                </c:pt>
                <c:pt idx="176">
                  <c:v>46038</c:v>
                </c:pt>
                <c:pt idx="177">
                  <c:v>46037</c:v>
                </c:pt>
                <c:pt idx="178">
                  <c:v>46036</c:v>
                </c:pt>
                <c:pt idx="179">
                  <c:v>46035</c:v>
                </c:pt>
                <c:pt idx="180">
                  <c:v>46034</c:v>
                </c:pt>
                <c:pt idx="181">
                  <c:v>46031</c:v>
                </c:pt>
                <c:pt idx="182">
                  <c:v>46030</c:v>
                </c:pt>
                <c:pt idx="183">
                  <c:v>46029</c:v>
                </c:pt>
                <c:pt idx="184">
                  <c:v>46028</c:v>
                </c:pt>
                <c:pt idx="185">
                  <c:v>46027</c:v>
                </c:pt>
                <c:pt idx="186">
                  <c:v>46024</c:v>
                </c:pt>
                <c:pt idx="187">
                  <c:v>46022</c:v>
                </c:pt>
                <c:pt idx="188">
                  <c:v>46021</c:v>
                </c:pt>
                <c:pt idx="189">
                  <c:v>46020</c:v>
                </c:pt>
                <c:pt idx="190">
                  <c:v>46017</c:v>
                </c:pt>
                <c:pt idx="191">
                  <c:v>46015</c:v>
                </c:pt>
                <c:pt idx="192">
                  <c:v>46014</c:v>
                </c:pt>
                <c:pt idx="193">
                  <c:v>46013</c:v>
                </c:pt>
                <c:pt idx="194">
                  <c:v>46010</c:v>
                </c:pt>
                <c:pt idx="195">
                  <c:v>46009</c:v>
                </c:pt>
                <c:pt idx="196">
                  <c:v>46008</c:v>
                </c:pt>
                <c:pt idx="197">
                  <c:v>46007</c:v>
                </c:pt>
                <c:pt idx="198">
                  <c:v>46006</c:v>
                </c:pt>
                <c:pt idx="199">
                  <c:v>46003</c:v>
                </c:pt>
                <c:pt idx="200">
                  <c:v>46002</c:v>
                </c:pt>
                <c:pt idx="201">
                  <c:v>46001</c:v>
                </c:pt>
                <c:pt idx="202">
                  <c:v>46000</c:v>
                </c:pt>
                <c:pt idx="203">
                  <c:v>45999</c:v>
                </c:pt>
                <c:pt idx="204">
                  <c:v>45996</c:v>
                </c:pt>
                <c:pt idx="205">
                  <c:v>45995</c:v>
                </c:pt>
                <c:pt idx="206">
                  <c:v>45994</c:v>
                </c:pt>
                <c:pt idx="207">
                  <c:v>45993</c:v>
                </c:pt>
                <c:pt idx="208">
                  <c:v>45992</c:v>
                </c:pt>
                <c:pt idx="209">
                  <c:v>45989</c:v>
                </c:pt>
                <c:pt idx="210">
                  <c:v>45987</c:v>
                </c:pt>
                <c:pt idx="211">
                  <c:v>45986</c:v>
                </c:pt>
                <c:pt idx="212">
                  <c:v>45985</c:v>
                </c:pt>
                <c:pt idx="213">
                  <c:v>45982</c:v>
                </c:pt>
                <c:pt idx="214">
                  <c:v>45981</c:v>
                </c:pt>
                <c:pt idx="215">
                  <c:v>45980</c:v>
                </c:pt>
                <c:pt idx="216">
                  <c:v>45979</c:v>
                </c:pt>
                <c:pt idx="217">
                  <c:v>45978</c:v>
                </c:pt>
                <c:pt idx="218">
                  <c:v>45975</c:v>
                </c:pt>
                <c:pt idx="219">
                  <c:v>45974</c:v>
                </c:pt>
                <c:pt idx="220">
                  <c:v>45973</c:v>
                </c:pt>
                <c:pt idx="221">
                  <c:v>45971</c:v>
                </c:pt>
                <c:pt idx="222">
                  <c:v>45968</c:v>
                </c:pt>
                <c:pt idx="223">
                  <c:v>45967</c:v>
                </c:pt>
                <c:pt idx="224">
                  <c:v>45966</c:v>
                </c:pt>
                <c:pt idx="225">
                  <c:v>45965</c:v>
                </c:pt>
                <c:pt idx="226">
                  <c:v>45964</c:v>
                </c:pt>
                <c:pt idx="227">
                  <c:v>45961</c:v>
                </c:pt>
                <c:pt idx="228">
                  <c:v>45960</c:v>
                </c:pt>
                <c:pt idx="229">
                  <c:v>45959</c:v>
                </c:pt>
                <c:pt idx="230">
                  <c:v>45958</c:v>
                </c:pt>
                <c:pt idx="231">
                  <c:v>45957</c:v>
                </c:pt>
                <c:pt idx="232">
                  <c:v>45954</c:v>
                </c:pt>
                <c:pt idx="233">
                  <c:v>45953</c:v>
                </c:pt>
                <c:pt idx="234">
                  <c:v>45952</c:v>
                </c:pt>
                <c:pt idx="235">
                  <c:v>45951</c:v>
                </c:pt>
                <c:pt idx="236">
                  <c:v>45950</c:v>
                </c:pt>
                <c:pt idx="237">
                  <c:v>45947</c:v>
                </c:pt>
                <c:pt idx="238">
                  <c:v>45946</c:v>
                </c:pt>
                <c:pt idx="239">
                  <c:v>45945</c:v>
                </c:pt>
                <c:pt idx="240">
                  <c:v>45944</c:v>
                </c:pt>
                <c:pt idx="241">
                  <c:v>45940</c:v>
                </c:pt>
                <c:pt idx="242">
                  <c:v>45939</c:v>
                </c:pt>
                <c:pt idx="243">
                  <c:v>45938</c:v>
                </c:pt>
                <c:pt idx="244">
                  <c:v>45937</c:v>
                </c:pt>
                <c:pt idx="245">
                  <c:v>45936</c:v>
                </c:pt>
                <c:pt idx="246">
                  <c:v>45933</c:v>
                </c:pt>
                <c:pt idx="247">
                  <c:v>45932</c:v>
                </c:pt>
                <c:pt idx="248">
                  <c:v>45931</c:v>
                </c:pt>
                <c:pt idx="249">
                  <c:v>45930</c:v>
                </c:pt>
                <c:pt idx="250">
                  <c:v>45929</c:v>
                </c:pt>
                <c:pt idx="251">
                  <c:v>45926</c:v>
                </c:pt>
                <c:pt idx="252">
                  <c:v>45925</c:v>
                </c:pt>
                <c:pt idx="253">
                  <c:v>45924</c:v>
                </c:pt>
                <c:pt idx="254">
                  <c:v>45923</c:v>
                </c:pt>
                <c:pt idx="255">
                  <c:v>45922</c:v>
                </c:pt>
                <c:pt idx="256">
                  <c:v>45919</c:v>
                </c:pt>
                <c:pt idx="257">
                  <c:v>45918</c:v>
                </c:pt>
                <c:pt idx="258">
                  <c:v>45917</c:v>
                </c:pt>
                <c:pt idx="259">
                  <c:v>45916</c:v>
                </c:pt>
                <c:pt idx="260">
                  <c:v>45915</c:v>
                </c:pt>
                <c:pt idx="261">
                  <c:v>45912</c:v>
                </c:pt>
                <c:pt idx="262">
                  <c:v>45911</c:v>
                </c:pt>
                <c:pt idx="263">
                  <c:v>45910</c:v>
                </c:pt>
                <c:pt idx="264">
                  <c:v>45909</c:v>
                </c:pt>
                <c:pt idx="265">
                  <c:v>45908</c:v>
                </c:pt>
                <c:pt idx="266">
                  <c:v>45905</c:v>
                </c:pt>
                <c:pt idx="267">
                  <c:v>45904</c:v>
                </c:pt>
                <c:pt idx="268">
                  <c:v>45903</c:v>
                </c:pt>
                <c:pt idx="269">
                  <c:v>45902</c:v>
                </c:pt>
                <c:pt idx="270">
                  <c:v>45898</c:v>
                </c:pt>
                <c:pt idx="271">
                  <c:v>45897</c:v>
                </c:pt>
                <c:pt idx="272">
                  <c:v>45896</c:v>
                </c:pt>
                <c:pt idx="273">
                  <c:v>45895</c:v>
                </c:pt>
                <c:pt idx="274">
                  <c:v>45894</c:v>
                </c:pt>
                <c:pt idx="275">
                  <c:v>45891</c:v>
                </c:pt>
                <c:pt idx="276">
                  <c:v>45890</c:v>
                </c:pt>
                <c:pt idx="277">
                  <c:v>45889</c:v>
                </c:pt>
                <c:pt idx="278">
                  <c:v>45888</c:v>
                </c:pt>
                <c:pt idx="279">
                  <c:v>45887</c:v>
                </c:pt>
                <c:pt idx="280">
                  <c:v>45884</c:v>
                </c:pt>
                <c:pt idx="281">
                  <c:v>45883</c:v>
                </c:pt>
                <c:pt idx="282">
                  <c:v>45882</c:v>
                </c:pt>
                <c:pt idx="283">
                  <c:v>45881</c:v>
                </c:pt>
                <c:pt idx="284">
                  <c:v>45880</c:v>
                </c:pt>
                <c:pt idx="285">
                  <c:v>45877</c:v>
                </c:pt>
                <c:pt idx="286">
                  <c:v>45876</c:v>
                </c:pt>
                <c:pt idx="287">
                  <c:v>45875</c:v>
                </c:pt>
                <c:pt idx="288">
                  <c:v>45874</c:v>
                </c:pt>
                <c:pt idx="289">
                  <c:v>45873</c:v>
                </c:pt>
                <c:pt idx="290">
                  <c:v>45870</c:v>
                </c:pt>
                <c:pt idx="291">
                  <c:v>45869</c:v>
                </c:pt>
                <c:pt idx="292">
                  <c:v>45868</c:v>
                </c:pt>
                <c:pt idx="293">
                  <c:v>45867</c:v>
                </c:pt>
                <c:pt idx="294">
                  <c:v>45866</c:v>
                </c:pt>
                <c:pt idx="295">
                  <c:v>45863</c:v>
                </c:pt>
                <c:pt idx="296">
                  <c:v>45862</c:v>
                </c:pt>
                <c:pt idx="297">
                  <c:v>45861</c:v>
                </c:pt>
                <c:pt idx="298">
                  <c:v>45860</c:v>
                </c:pt>
                <c:pt idx="299">
                  <c:v>45859</c:v>
                </c:pt>
                <c:pt idx="300">
                  <c:v>45856</c:v>
                </c:pt>
                <c:pt idx="301">
                  <c:v>45855</c:v>
                </c:pt>
                <c:pt idx="302">
                  <c:v>45854</c:v>
                </c:pt>
                <c:pt idx="303">
                  <c:v>45853</c:v>
                </c:pt>
                <c:pt idx="304">
                  <c:v>45852</c:v>
                </c:pt>
                <c:pt idx="305">
                  <c:v>45849</c:v>
                </c:pt>
                <c:pt idx="306">
                  <c:v>45848</c:v>
                </c:pt>
                <c:pt idx="307">
                  <c:v>45847</c:v>
                </c:pt>
                <c:pt idx="308">
                  <c:v>45846</c:v>
                </c:pt>
                <c:pt idx="309">
                  <c:v>45845</c:v>
                </c:pt>
                <c:pt idx="310">
                  <c:v>45841</c:v>
                </c:pt>
                <c:pt idx="311">
                  <c:v>45840</c:v>
                </c:pt>
                <c:pt idx="312">
                  <c:v>45839</c:v>
                </c:pt>
                <c:pt idx="313">
                  <c:v>45838</c:v>
                </c:pt>
                <c:pt idx="314">
                  <c:v>45835</c:v>
                </c:pt>
                <c:pt idx="315">
                  <c:v>45834</c:v>
                </c:pt>
                <c:pt idx="316">
                  <c:v>45833</c:v>
                </c:pt>
                <c:pt idx="317">
                  <c:v>45832</c:v>
                </c:pt>
                <c:pt idx="318">
                  <c:v>45831</c:v>
                </c:pt>
                <c:pt idx="319">
                  <c:v>45828</c:v>
                </c:pt>
                <c:pt idx="320">
                  <c:v>45826</c:v>
                </c:pt>
                <c:pt idx="321">
                  <c:v>45825</c:v>
                </c:pt>
                <c:pt idx="322">
                  <c:v>45824</c:v>
                </c:pt>
                <c:pt idx="323">
                  <c:v>45821</c:v>
                </c:pt>
                <c:pt idx="324">
                  <c:v>45820</c:v>
                </c:pt>
                <c:pt idx="325">
                  <c:v>45819</c:v>
                </c:pt>
                <c:pt idx="326">
                  <c:v>45818</c:v>
                </c:pt>
                <c:pt idx="327">
                  <c:v>45817</c:v>
                </c:pt>
                <c:pt idx="328">
                  <c:v>45814</c:v>
                </c:pt>
                <c:pt idx="329">
                  <c:v>45813</c:v>
                </c:pt>
                <c:pt idx="330">
                  <c:v>45812</c:v>
                </c:pt>
                <c:pt idx="331">
                  <c:v>45811</c:v>
                </c:pt>
                <c:pt idx="332">
                  <c:v>45810</c:v>
                </c:pt>
                <c:pt idx="333">
                  <c:v>45807</c:v>
                </c:pt>
                <c:pt idx="334">
                  <c:v>45806</c:v>
                </c:pt>
                <c:pt idx="335">
                  <c:v>45805</c:v>
                </c:pt>
                <c:pt idx="336">
                  <c:v>45804</c:v>
                </c:pt>
                <c:pt idx="337">
                  <c:v>45800</c:v>
                </c:pt>
                <c:pt idx="338">
                  <c:v>45799</c:v>
                </c:pt>
                <c:pt idx="339">
                  <c:v>45798</c:v>
                </c:pt>
                <c:pt idx="340">
                  <c:v>45797</c:v>
                </c:pt>
                <c:pt idx="341">
                  <c:v>45796</c:v>
                </c:pt>
                <c:pt idx="342">
                  <c:v>45793</c:v>
                </c:pt>
                <c:pt idx="343">
                  <c:v>45792</c:v>
                </c:pt>
                <c:pt idx="344">
                  <c:v>45791</c:v>
                </c:pt>
                <c:pt idx="345">
                  <c:v>45790</c:v>
                </c:pt>
                <c:pt idx="346">
                  <c:v>45789</c:v>
                </c:pt>
                <c:pt idx="347">
                  <c:v>45786</c:v>
                </c:pt>
                <c:pt idx="348">
                  <c:v>45785</c:v>
                </c:pt>
                <c:pt idx="349">
                  <c:v>45784</c:v>
                </c:pt>
                <c:pt idx="350">
                  <c:v>45783</c:v>
                </c:pt>
                <c:pt idx="351">
                  <c:v>45782</c:v>
                </c:pt>
                <c:pt idx="352">
                  <c:v>45779</c:v>
                </c:pt>
                <c:pt idx="353">
                  <c:v>45778</c:v>
                </c:pt>
                <c:pt idx="354">
                  <c:v>45777</c:v>
                </c:pt>
                <c:pt idx="355">
                  <c:v>45776</c:v>
                </c:pt>
                <c:pt idx="356">
                  <c:v>45775</c:v>
                </c:pt>
                <c:pt idx="357">
                  <c:v>45772</c:v>
                </c:pt>
                <c:pt idx="358">
                  <c:v>45771</c:v>
                </c:pt>
                <c:pt idx="359">
                  <c:v>45770</c:v>
                </c:pt>
                <c:pt idx="360">
                  <c:v>45769</c:v>
                </c:pt>
                <c:pt idx="361">
                  <c:v>45768</c:v>
                </c:pt>
                <c:pt idx="362">
                  <c:v>45764</c:v>
                </c:pt>
                <c:pt idx="363">
                  <c:v>45763</c:v>
                </c:pt>
                <c:pt idx="364">
                  <c:v>45762</c:v>
                </c:pt>
                <c:pt idx="365">
                  <c:v>45761</c:v>
                </c:pt>
                <c:pt idx="366">
                  <c:v>45758</c:v>
                </c:pt>
                <c:pt idx="367">
                  <c:v>45757</c:v>
                </c:pt>
                <c:pt idx="368">
                  <c:v>45756</c:v>
                </c:pt>
                <c:pt idx="369">
                  <c:v>45755</c:v>
                </c:pt>
                <c:pt idx="370">
                  <c:v>45754</c:v>
                </c:pt>
                <c:pt idx="371">
                  <c:v>45751</c:v>
                </c:pt>
                <c:pt idx="372">
                  <c:v>45750</c:v>
                </c:pt>
                <c:pt idx="373">
                  <c:v>45749</c:v>
                </c:pt>
                <c:pt idx="374">
                  <c:v>45748</c:v>
                </c:pt>
                <c:pt idx="375">
                  <c:v>45747</c:v>
                </c:pt>
                <c:pt idx="376">
                  <c:v>45744</c:v>
                </c:pt>
                <c:pt idx="377">
                  <c:v>45743</c:v>
                </c:pt>
                <c:pt idx="378">
                  <c:v>45742</c:v>
                </c:pt>
                <c:pt idx="379">
                  <c:v>45741</c:v>
                </c:pt>
                <c:pt idx="380">
                  <c:v>45740</c:v>
                </c:pt>
                <c:pt idx="381">
                  <c:v>45737</c:v>
                </c:pt>
                <c:pt idx="382">
                  <c:v>45736</c:v>
                </c:pt>
                <c:pt idx="383">
                  <c:v>45735</c:v>
                </c:pt>
                <c:pt idx="384">
                  <c:v>45734</c:v>
                </c:pt>
                <c:pt idx="385">
                  <c:v>45733</c:v>
                </c:pt>
                <c:pt idx="386">
                  <c:v>45730</c:v>
                </c:pt>
                <c:pt idx="387">
                  <c:v>45729</c:v>
                </c:pt>
                <c:pt idx="388">
                  <c:v>45728</c:v>
                </c:pt>
                <c:pt idx="389">
                  <c:v>45727</c:v>
                </c:pt>
                <c:pt idx="390">
                  <c:v>45726</c:v>
                </c:pt>
                <c:pt idx="391">
                  <c:v>45723</c:v>
                </c:pt>
                <c:pt idx="392">
                  <c:v>45722</c:v>
                </c:pt>
                <c:pt idx="393">
                  <c:v>45721</c:v>
                </c:pt>
                <c:pt idx="394">
                  <c:v>45720</c:v>
                </c:pt>
                <c:pt idx="395">
                  <c:v>45719</c:v>
                </c:pt>
                <c:pt idx="396">
                  <c:v>45716</c:v>
                </c:pt>
                <c:pt idx="397">
                  <c:v>45715</c:v>
                </c:pt>
                <c:pt idx="398">
                  <c:v>45714</c:v>
                </c:pt>
                <c:pt idx="399">
                  <c:v>45713</c:v>
                </c:pt>
                <c:pt idx="400">
                  <c:v>45712</c:v>
                </c:pt>
                <c:pt idx="401">
                  <c:v>45709</c:v>
                </c:pt>
                <c:pt idx="402">
                  <c:v>45708</c:v>
                </c:pt>
                <c:pt idx="403">
                  <c:v>45707</c:v>
                </c:pt>
                <c:pt idx="404">
                  <c:v>45706</c:v>
                </c:pt>
                <c:pt idx="405">
                  <c:v>45702</c:v>
                </c:pt>
                <c:pt idx="406">
                  <c:v>45701</c:v>
                </c:pt>
                <c:pt idx="407">
                  <c:v>45700</c:v>
                </c:pt>
                <c:pt idx="408">
                  <c:v>45699</c:v>
                </c:pt>
                <c:pt idx="409">
                  <c:v>45698</c:v>
                </c:pt>
                <c:pt idx="410">
                  <c:v>45695</c:v>
                </c:pt>
                <c:pt idx="411">
                  <c:v>45694</c:v>
                </c:pt>
                <c:pt idx="412">
                  <c:v>45693</c:v>
                </c:pt>
                <c:pt idx="413">
                  <c:v>45692</c:v>
                </c:pt>
                <c:pt idx="414">
                  <c:v>45691</c:v>
                </c:pt>
                <c:pt idx="415">
                  <c:v>45688</c:v>
                </c:pt>
                <c:pt idx="416">
                  <c:v>45687</c:v>
                </c:pt>
                <c:pt idx="417">
                  <c:v>45686</c:v>
                </c:pt>
                <c:pt idx="418">
                  <c:v>45685</c:v>
                </c:pt>
                <c:pt idx="419">
                  <c:v>45684</c:v>
                </c:pt>
                <c:pt idx="420">
                  <c:v>45681</c:v>
                </c:pt>
                <c:pt idx="421">
                  <c:v>45680</c:v>
                </c:pt>
                <c:pt idx="422">
                  <c:v>45679</c:v>
                </c:pt>
                <c:pt idx="423">
                  <c:v>45678</c:v>
                </c:pt>
                <c:pt idx="424">
                  <c:v>45674</c:v>
                </c:pt>
                <c:pt idx="425">
                  <c:v>45673</c:v>
                </c:pt>
                <c:pt idx="426">
                  <c:v>45672</c:v>
                </c:pt>
                <c:pt idx="427">
                  <c:v>45671</c:v>
                </c:pt>
                <c:pt idx="428">
                  <c:v>45670</c:v>
                </c:pt>
                <c:pt idx="429">
                  <c:v>45667</c:v>
                </c:pt>
                <c:pt idx="430">
                  <c:v>45666</c:v>
                </c:pt>
                <c:pt idx="431">
                  <c:v>45665</c:v>
                </c:pt>
                <c:pt idx="432">
                  <c:v>45664</c:v>
                </c:pt>
                <c:pt idx="433">
                  <c:v>45663</c:v>
                </c:pt>
                <c:pt idx="434">
                  <c:v>45660</c:v>
                </c:pt>
                <c:pt idx="435">
                  <c:v>45659</c:v>
                </c:pt>
                <c:pt idx="436">
                  <c:v>45657</c:v>
                </c:pt>
                <c:pt idx="437">
                  <c:v>45656</c:v>
                </c:pt>
                <c:pt idx="438">
                  <c:v>45653</c:v>
                </c:pt>
                <c:pt idx="439">
                  <c:v>45652</c:v>
                </c:pt>
                <c:pt idx="440">
                  <c:v>45650</c:v>
                </c:pt>
                <c:pt idx="441">
                  <c:v>45649</c:v>
                </c:pt>
                <c:pt idx="442">
                  <c:v>45646</c:v>
                </c:pt>
                <c:pt idx="443">
                  <c:v>45645</c:v>
                </c:pt>
                <c:pt idx="444">
                  <c:v>45644</c:v>
                </c:pt>
                <c:pt idx="445">
                  <c:v>45643</c:v>
                </c:pt>
                <c:pt idx="446">
                  <c:v>45642</c:v>
                </c:pt>
                <c:pt idx="447">
                  <c:v>45639</c:v>
                </c:pt>
                <c:pt idx="448">
                  <c:v>45638</c:v>
                </c:pt>
                <c:pt idx="449">
                  <c:v>45637</c:v>
                </c:pt>
                <c:pt idx="450">
                  <c:v>45636</c:v>
                </c:pt>
                <c:pt idx="451">
                  <c:v>45635</c:v>
                </c:pt>
                <c:pt idx="452">
                  <c:v>45632</c:v>
                </c:pt>
                <c:pt idx="453">
                  <c:v>45631</c:v>
                </c:pt>
                <c:pt idx="454">
                  <c:v>45630</c:v>
                </c:pt>
                <c:pt idx="455">
                  <c:v>45629</c:v>
                </c:pt>
                <c:pt idx="456">
                  <c:v>45628</c:v>
                </c:pt>
                <c:pt idx="457">
                  <c:v>45625</c:v>
                </c:pt>
                <c:pt idx="458">
                  <c:v>45623</c:v>
                </c:pt>
                <c:pt idx="459">
                  <c:v>45622</c:v>
                </c:pt>
                <c:pt idx="460">
                  <c:v>45621</c:v>
                </c:pt>
                <c:pt idx="461">
                  <c:v>45618</c:v>
                </c:pt>
                <c:pt idx="462">
                  <c:v>45617</c:v>
                </c:pt>
                <c:pt idx="463">
                  <c:v>45616</c:v>
                </c:pt>
                <c:pt idx="464">
                  <c:v>45615</c:v>
                </c:pt>
                <c:pt idx="465">
                  <c:v>45614</c:v>
                </c:pt>
                <c:pt idx="466">
                  <c:v>45611</c:v>
                </c:pt>
                <c:pt idx="467">
                  <c:v>45610</c:v>
                </c:pt>
                <c:pt idx="468">
                  <c:v>45609</c:v>
                </c:pt>
                <c:pt idx="469">
                  <c:v>45608</c:v>
                </c:pt>
                <c:pt idx="470">
                  <c:v>45604</c:v>
                </c:pt>
                <c:pt idx="471">
                  <c:v>45603</c:v>
                </c:pt>
                <c:pt idx="472">
                  <c:v>45602</c:v>
                </c:pt>
                <c:pt idx="473">
                  <c:v>45601</c:v>
                </c:pt>
                <c:pt idx="474">
                  <c:v>45600</c:v>
                </c:pt>
                <c:pt idx="475">
                  <c:v>45597</c:v>
                </c:pt>
                <c:pt idx="476">
                  <c:v>45596</c:v>
                </c:pt>
                <c:pt idx="477">
                  <c:v>45595</c:v>
                </c:pt>
                <c:pt idx="478">
                  <c:v>45594</c:v>
                </c:pt>
                <c:pt idx="479">
                  <c:v>45593</c:v>
                </c:pt>
                <c:pt idx="480">
                  <c:v>45590</c:v>
                </c:pt>
                <c:pt idx="481">
                  <c:v>45589</c:v>
                </c:pt>
                <c:pt idx="482">
                  <c:v>45588</c:v>
                </c:pt>
                <c:pt idx="483">
                  <c:v>45587</c:v>
                </c:pt>
                <c:pt idx="484">
                  <c:v>45586</c:v>
                </c:pt>
                <c:pt idx="485">
                  <c:v>45583</c:v>
                </c:pt>
                <c:pt idx="486">
                  <c:v>45582</c:v>
                </c:pt>
                <c:pt idx="487">
                  <c:v>45581</c:v>
                </c:pt>
                <c:pt idx="488">
                  <c:v>45580</c:v>
                </c:pt>
                <c:pt idx="489">
                  <c:v>45576</c:v>
                </c:pt>
                <c:pt idx="490">
                  <c:v>45575</c:v>
                </c:pt>
                <c:pt idx="491">
                  <c:v>45574</c:v>
                </c:pt>
                <c:pt idx="492">
                  <c:v>45573</c:v>
                </c:pt>
                <c:pt idx="493">
                  <c:v>45572</c:v>
                </c:pt>
                <c:pt idx="494">
                  <c:v>45569</c:v>
                </c:pt>
                <c:pt idx="495">
                  <c:v>45568</c:v>
                </c:pt>
                <c:pt idx="496">
                  <c:v>45567</c:v>
                </c:pt>
                <c:pt idx="497">
                  <c:v>45566</c:v>
                </c:pt>
                <c:pt idx="498">
                  <c:v>45565</c:v>
                </c:pt>
                <c:pt idx="499">
                  <c:v>45562</c:v>
                </c:pt>
                <c:pt idx="500">
                  <c:v>45561</c:v>
                </c:pt>
                <c:pt idx="501">
                  <c:v>45560</c:v>
                </c:pt>
                <c:pt idx="502">
                  <c:v>45559</c:v>
                </c:pt>
                <c:pt idx="503">
                  <c:v>45558</c:v>
                </c:pt>
                <c:pt idx="504">
                  <c:v>45555</c:v>
                </c:pt>
                <c:pt idx="505">
                  <c:v>45554</c:v>
                </c:pt>
                <c:pt idx="506">
                  <c:v>45553</c:v>
                </c:pt>
                <c:pt idx="507">
                  <c:v>45552</c:v>
                </c:pt>
                <c:pt idx="508">
                  <c:v>45551</c:v>
                </c:pt>
                <c:pt idx="509">
                  <c:v>45548</c:v>
                </c:pt>
                <c:pt idx="510">
                  <c:v>45547</c:v>
                </c:pt>
                <c:pt idx="511">
                  <c:v>45546</c:v>
                </c:pt>
                <c:pt idx="512">
                  <c:v>45545</c:v>
                </c:pt>
                <c:pt idx="513">
                  <c:v>45544</c:v>
                </c:pt>
                <c:pt idx="514">
                  <c:v>45541</c:v>
                </c:pt>
                <c:pt idx="515">
                  <c:v>45540</c:v>
                </c:pt>
                <c:pt idx="516">
                  <c:v>45539</c:v>
                </c:pt>
                <c:pt idx="517">
                  <c:v>45538</c:v>
                </c:pt>
                <c:pt idx="518">
                  <c:v>45534</c:v>
                </c:pt>
                <c:pt idx="519">
                  <c:v>45533</c:v>
                </c:pt>
                <c:pt idx="520">
                  <c:v>45532</c:v>
                </c:pt>
                <c:pt idx="521">
                  <c:v>45531</c:v>
                </c:pt>
                <c:pt idx="522">
                  <c:v>45530</c:v>
                </c:pt>
                <c:pt idx="523">
                  <c:v>45527</c:v>
                </c:pt>
                <c:pt idx="524">
                  <c:v>45526</c:v>
                </c:pt>
                <c:pt idx="525">
                  <c:v>45525</c:v>
                </c:pt>
                <c:pt idx="526">
                  <c:v>45524</c:v>
                </c:pt>
                <c:pt idx="527">
                  <c:v>45523</c:v>
                </c:pt>
                <c:pt idx="528">
                  <c:v>45520</c:v>
                </c:pt>
                <c:pt idx="529">
                  <c:v>45519</c:v>
                </c:pt>
                <c:pt idx="530">
                  <c:v>45518</c:v>
                </c:pt>
                <c:pt idx="531">
                  <c:v>45517</c:v>
                </c:pt>
                <c:pt idx="532">
                  <c:v>45516</c:v>
                </c:pt>
                <c:pt idx="533">
                  <c:v>45513</c:v>
                </c:pt>
                <c:pt idx="534">
                  <c:v>45512</c:v>
                </c:pt>
                <c:pt idx="535">
                  <c:v>45511</c:v>
                </c:pt>
                <c:pt idx="536">
                  <c:v>45510</c:v>
                </c:pt>
                <c:pt idx="537">
                  <c:v>45509</c:v>
                </c:pt>
                <c:pt idx="538">
                  <c:v>45506</c:v>
                </c:pt>
                <c:pt idx="539">
                  <c:v>45505</c:v>
                </c:pt>
                <c:pt idx="540">
                  <c:v>45504</c:v>
                </c:pt>
                <c:pt idx="541">
                  <c:v>45503</c:v>
                </c:pt>
                <c:pt idx="542">
                  <c:v>45502</c:v>
                </c:pt>
                <c:pt idx="543">
                  <c:v>45499</c:v>
                </c:pt>
                <c:pt idx="544">
                  <c:v>45498</c:v>
                </c:pt>
                <c:pt idx="545">
                  <c:v>45497</c:v>
                </c:pt>
                <c:pt idx="546">
                  <c:v>45496</c:v>
                </c:pt>
                <c:pt idx="547">
                  <c:v>45495</c:v>
                </c:pt>
                <c:pt idx="548">
                  <c:v>45492</c:v>
                </c:pt>
                <c:pt idx="549">
                  <c:v>45491</c:v>
                </c:pt>
                <c:pt idx="550">
                  <c:v>45490</c:v>
                </c:pt>
                <c:pt idx="551">
                  <c:v>45489</c:v>
                </c:pt>
                <c:pt idx="552">
                  <c:v>45488</c:v>
                </c:pt>
                <c:pt idx="553">
                  <c:v>45485</c:v>
                </c:pt>
                <c:pt idx="554">
                  <c:v>45484</c:v>
                </c:pt>
                <c:pt idx="555">
                  <c:v>45483</c:v>
                </c:pt>
                <c:pt idx="556">
                  <c:v>45482</c:v>
                </c:pt>
                <c:pt idx="557">
                  <c:v>45481</c:v>
                </c:pt>
                <c:pt idx="558">
                  <c:v>45478</c:v>
                </c:pt>
                <c:pt idx="559">
                  <c:v>45476</c:v>
                </c:pt>
                <c:pt idx="560">
                  <c:v>45475</c:v>
                </c:pt>
                <c:pt idx="561">
                  <c:v>45474</c:v>
                </c:pt>
                <c:pt idx="562">
                  <c:v>45471</c:v>
                </c:pt>
                <c:pt idx="563">
                  <c:v>45470</c:v>
                </c:pt>
                <c:pt idx="564">
                  <c:v>45469</c:v>
                </c:pt>
                <c:pt idx="565">
                  <c:v>45468</c:v>
                </c:pt>
                <c:pt idx="566">
                  <c:v>45467</c:v>
                </c:pt>
                <c:pt idx="567">
                  <c:v>45464</c:v>
                </c:pt>
                <c:pt idx="568">
                  <c:v>45463</c:v>
                </c:pt>
                <c:pt idx="569">
                  <c:v>45461</c:v>
                </c:pt>
                <c:pt idx="570">
                  <c:v>45460</c:v>
                </c:pt>
                <c:pt idx="571">
                  <c:v>45457</c:v>
                </c:pt>
                <c:pt idx="572">
                  <c:v>45456</c:v>
                </c:pt>
                <c:pt idx="573">
                  <c:v>45455</c:v>
                </c:pt>
                <c:pt idx="574">
                  <c:v>45454</c:v>
                </c:pt>
                <c:pt idx="575">
                  <c:v>45453</c:v>
                </c:pt>
                <c:pt idx="576">
                  <c:v>45450</c:v>
                </c:pt>
                <c:pt idx="577">
                  <c:v>45449</c:v>
                </c:pt>
                <c:pt idx="578">
                  <c:v>45448</c:v>
                </c:pt>
                <c:pt idx="579">
                  <c:v>45447</c:v>
                </c:pt>
                <c:pt idx="580">
                  <c:v>45446</c:v>
                </c:pt>
                <c:pt idx="581">
                  <c:v>45443</c:v>
                </c:pt>
                <c:pt idx="582">
                  <c:v>45442</c:v>
                </c:pt>
                <c:pt idx="583">
                  <c:v>45441</c:v>
                </c:pt>
                <c:pt idx="584">
                  <c:v>45440</c:v>
                </c:pt>
                <c:pt idx="585">
                  <c:v>45436</c:v>
                </c:pt>
                <c:pt idx="586">
                  <c:v>45435</c:v>
                </c:pt>
                <c:pt idx="587">
                  <c:v>45434</c:v>
                </c:pt>
                <c:pt idx="588">
                  <c:v>45433</c:v>
                </c:pt>
                <c:pt idx="589">
                  <c:v>45432</c:v>
                </c:pt>
                <c:pt idx="590">
                  <c:v>45429</c:v>
                </c:pt>
                <c:pt idx="591">
                  <c:v>45428</c:v>
                </c:pt>
                <c:pt idx="592">
                  <c:v>45427</c:v>
                </c:pt>
                <c:pt idx="593">
                  <c:v>45426</c:v>
                </c:pt>
                <c:pt idx="594">
                  <c:v>45425</c:v>
                </c:pt>
                <c:pt idx="595">
                  <c:v>45422</c:v>
                </c:pt>
                <c:pt idx="596">
                  <c:v>45421</c:v>
                </c:pt>
                <c:pt idx="597">
                  <c:v>45420</c:v>
                </c:pt>
                <c:pt idx="598">
                  <c:v>45419</c:v>
                </c:pt>
                <c:pt idx="599">
                  <c:v>45418</c:v>
                </c:pt>
                <c:pt idx="600">
                  <c:v>45415</c:v>
                </c:pt>
                <c:pt idx="601">
                  <c:v>45414</c:v>
                </c:pt>
                <c:pt idx="602">
                  <c:v>45413</c:v>
                </c:pt>
                <c:pt idx="603">
                  <c:v>45412</c:v>
                </c:pt>
                <c:pt idx="604">
                  <c:v>45411</c:v>
                </c:pt>
                <c:pt idx="605">
                  <c:v>45408</c:v>
                </c:pt>
                <c:pt idx="606">
                  <c:v>45407</c:v>
                </c:pt>
                <c:pt idx="607">
                  <c:v>45406</c:v>
                </c:pt>
                <c:pt idx="608">
                  <c:v>45405</c:v>
                </c:pt>
                <c:pt idx="609">
                  <c:v>45404</c:v>
                </c:pt>
                <c:pt idx="610">
                  <c:v>45401</c:v>
                </c:pt>
                <c:pt idx="611">
                  <c:v>45400</c:v>
                </c:pt>
                <c:pt idx="612">
                  <c:v>45399</c:v>
                </c:pt>
                <c:pt idx="613">
                  <c:v>45398</c:v>
                </c:pt>
                <c:pt idx="614">
                  <c:v>45397</c:v>
                </c:pt>
                <c:pt idx="615">
                  <c:v>45394</c:v>
                </c:pt>
                <c:pt idx="616">
                  <c:v>45393</c:v>
                </c:pt>
                <c:pt idx="617">
                  <c:v>45392</c:v>
                </c:pt>
                <c:pt idx="618">
                  <c:v>45391</c:v>
                </c:pt>
                <c:pt idx="619">
                  <c:v>45390</c:v>
                </c:pt>
                <c:pt idx="620">
                  <c:v>45387</c:v>
                </c:pt>
                <c:pt idx="621">
                  <c:v>45386</c:v>
                </c:pt>
                <c:pt idx="622">
                  <c:v>45385</c:v>
                </c:pt>
                <c:pt idx="623">
                  <c:v>45384</c:v>
                </c:pt>
                <c:pt idx="624">
                  <c:v>45383</c:v>
                </c:pt>
                <c:pt idx="625">
                  <c:v>45379</c:v>
                </c:pt>
                <c:pt idx="626">
                  <c:v>45378</c:v>
                </c:pt>
                <c:pt idx="627">
                  <c:v>45377</c:v>
                </c:pt>
                <c:pt idx="628">
                  <c:v>45376</c:v>
                </c:pt>
                <c:pt idx="629">
                  <c:v>45373</c:v>
                </c:pt>
                <c:pt idx="630">
                  <c:v>45372</c:v>
                </c:pt>
                <c:pt idx="631">
                  <c:v>45371</c:v>
                </c:pt>
                <c:pt idx="632">
                  <c:v>45370</c:v>
                </c:pt>
                <c:pt idx="633">
                  <c:v>45369</c:v>
                </c:pt>
                <c:pt idx="634">
                  <c:v>45366</c:v>
                </c:pt>
                <c:pt idx="635">
                  <c:v>45365</c:v>
                </c:pt>
                <c:pt idx="636">
                  <c:v>45364</c:v>
                </c:pt>
                <c:pt idx="637">
                  <c:v>45363</c:v>
                </c:pt>
                <c:pt idx="638">
                  <c:v>45362</c:v>
                </c:pt>
                <c:pt idx="639">
                  <c:v>45359</c:v>
                </c:pt>
                <c:pt idx="640">
                  <c:v>45358</c:v>
                </c:pt>
                <c:pt idx="641">
                  <c:v>45357</c:v>
                </c:pt>
                <c:pt idx="642">
                  <c:v>45356</c:v>
                </c:pt>
                <c:pt idx="643">
                  <c:v>45355</c:v>
                </c:pt>
                <c:pt idx="644">
                  <c:v>45352</c:v>
                </c:pt>
                <c:pt idx="645">
                  <c:v>45351</c:v>
                </c:pt>
                <c:pt idx="646">
                  <c:v>45350</c:v>
                </c:pt>
                <c:pt idx="647">
                  <c:v>45349</c:v>
                </c:pt>
                <c:pt idx="648">
                  <c:v>45348</c:v>
                </c:pt>
                <c:pt idx="649">
                  <c:v>45345</c:v>
                </c:pt>
                <c:pt idx="650">
                  <c:v>45344</c:v>
                </c:pt>
                <c:pt idx="651">
                  <c:v>45343</c:v>
                </c:pt>
                <c:pt idx="652">
                  <c:v>45342</c:v>
                </c:pt>
                <c:pt idx="653">
                  <c:v>45338</c:v>
                </c:pt>
                <c:pt idx="654">
                  <c:v>45337</c:v>
                </c:pt>
                <c:pt idx="655">
                  <c:v>45336</c:v>
                </c:pt>
                <c:pt idx="656">
                  <c:v>45335</c:v>
                </c:pt>
                <c:pt idx="657">
                  <c:v>45334</c:v>
                </c:pt>
                <c:pt idx="658">
                  <c:v>45331</c:v>
                </c:pt>
                <c:pt idx="659">
                  <c:v>45330</c:v>
                </c:pt>
                <c:pt idx="660">
                  <c:v>45329</c:v>
                </c:pt>
                <c:pt idx="661">
                  <c:v>45328</c:v>
                </c:pt>
                <c:pt idx="662">
                  <c:v>45327</c:v>
                </c:pt>
                <c:pt idx="663">
                  <c:v>45324</c:v>
                </c:pt>
                <c:pt idx="664">
                  <c:v>45323</c:v>
                </c:pt>
                <c:pt idx="665">
                  <c:v>45322</c:v>
                </c:pt>
                <c:pt idx="666">
                  <c:v>45321</c:v>
                </c:pt>
                <c:pt idx="667">
                  <c:v>45320</c:v>
                </c:pt>
                <c:pt idx="668">
                  <c:v>45317</c:v>
                </c:pt>
                <c:pt idx="669">
                  <c:v>45316</c:v>
                </c:pt>
                <c:pt idx="670">
                  <c:v>45315</c:v>
                </c:pt>
                <c:pt idx="671">
                  <c:v>45314</c:v>
                </c:pt>
                <c:pt idx="672">
                  <c:v>45313</c:v>
                </c:pt>
                <c:pt idx="673">
                  <c:v>45310</c:v>
                </c:pt>
                <c:pt idx="674">
                  <c:v>45309</c:v>
                </c:pt>
                <c:pt idx="675">
                  <c:v>45308</c:v>
                </c:pt>
                <c:pt idx="676">
                  <c:v>45307</c:v>
                </c:pt>
                <c:pt idx="677">
                  <c:v>45303</c:v>
                </c:pt>
                <c:pt idx="678">
                  <c:v>45302</c:v>
                </c:pt>
                <c:pt idx="679">
                  <c:v>45301</c:v>
                </c:pt>
                <c:pt idx="680">
                  <c:v>45300</c:v>
                </c:pt>
                <c:pt idx="681">
                  <c:v>45299</c:v>
                </c:pt>
                <c:pt idx="682">
                  <c:v>45296</c:v>
                </c:pt>
                <c:pt idx="683">
                  <c:v>45295</c:v>
                </c:pt>
                <c:pt idx="684">
                  <c:v>45294</c:v>
                </c:pt>
                <c:pt idx="685">
                  <c:v>45293</c:v>
                </c:pt>
                <c:pt idx="686">
                  <c:v>45289</c:v>
                </c:pt>
                <c:pt idx="687">
                  <c:v>45288</c:v>
                </c:pt>
                <c:pt idx="688">
                  <c:v>45287</c:v>
                </c:pt>
                <c:pt idx="689">
                  <c:v>45286</c:v>
                </c:pt>
                <c:pt idx="690">
                  <c:v>45282</c:v>
                </c:pt>
                <c:pt idx="691">
                  <c:v>45281</c:v>
                </c:pt>
                <c:pt idx="692">
                  <c:v>45280</c:v>
                </c:pt>
                <c:pt idx="693">
                  <c:v>45279</c:v>
                </c:pt>
                <c:pt idx="694">
                  <c:v>45278</c:v>
                </c:pt>
                <c:pt idx="695">
                  <c:v>45275</c:v>
                </c:pt>
                <c:pt idx="696">
                  <c:v>45274</c:v>
                </c:pt>
                <c:pt idx="697">
                  <c:v>45273</c:v>
                </c:pt>
                <c:pt idx="698">
                  <c:v>45272</c:v>
                </c:pt>
                <c:pt idx="699">
                  <c:v>45271</c:v>
                </c:pt>
                <c:pt idx="700">
                  <c:v>45268</c:v>
                </c:pt>
                <c:pt idx="701">
                  <c:v>45267</c:v>
                </c:pt>
                <c:pt idx="702">
                  <c:v>45266</c:v>
                </c:pt>
                <c:pt idx="703">
                  <c:v>45265</c:v>
                </c:pt>
                <c:pt idx="704">
                  <c:v>45264</c:v>
                </c:pt>
                <c:pt idx="705">
                  <c:v>45261</c:v>
                </c:pt>
                <c:pt idx="706">
                  <c:v>45260</c:v>
                </c:pt>
                <c:pt idx="707">
                  <c:v>45259</c:v>
                </c:pt>
                <c:pt idx="708">
                  <c:v>45258</c:v>
                </c:pt>
                <c:pt idx="709">
                  <c:v>45257</c:v>
                </c:pt>
                <c:pt idx="710">
                  <c:v>45254</c:v>
                </c:pt>
                <c:pt idx="711">
                  <c:v>45252</c:v>
                </c:pt>
                <c:pt idx="712">
                  <c:v>45251</c:v>
                </c:pt>
                <c:pt idx="713">
                  <c:v>45250</c:v>
                </c:pt>
                <c:pt idx="714">
                  <c:v>45247</c:v>
                </c:pt>
                <c:pt idx="715">
                  <c:v>45246</c:v>
                </c:pt>
                <c:pt idx="716">
                  <c:v>45245</c:v>
                </c:pt>
                <c:pt idx="717">
                  <c:v>45244</c:v>
                </c:pt>
                <c:pt idx="718">
                  <c:v>45243</c:v>
                </c:pt>
                <c:pt idx="719">
                  <c:v>45240</c:v>
                </c:pt>
                <c:pt idx="720">
                  <c:v>45239</c:v>
                </c:pt>
                <c:pt idx="721">
                  <c:v>45238</c:v>
                </c:pt>
                <c:pt idx="722">
                  <c:v>45237</c:v>
                </c:pt>
                <c:pt idx="723">
                  <c:v>45236</c:v>
                </c:pt>
                <c:pt idx="724">
                  <c:v>45233</c:v>
                </c:pt>
                <c:pt idx="725">
                  <c:v>45232</c:v>
                </c:pt>
                <c:pt idx="726">
                  <c:v>45231</c:v>
                </c:pt>
                <c:pt idx="727">
                  <c:v>45230</c:v>
                </c:pt>
                <c:pt idx="728">
                  <c:v>45229</c:v>
                </c:pt>
                <c:pt idx="729">
                  <c:v>45226</c:v>
                </c:pt>
                <c:pt idx="730">
                  <c:v>45225</c:v>
                </c:pt>
                <c:pt idx="731">
                  <c:v>45224</c:v>
                </c:pt>
                <c:pt idx="732">
                  <c:v>45223</c:v>
                </c:pt>
                <c:pt idx="733">
                  <c:v>45222</c:v>
                </c:pt>
                <c:pt idx="734">
                  <c:v>45219</c:v>
                </c:pt>
                <c:pt idx="735">
                  <c:v>45218</c:v>
                </c:pt>
                <c:pt idx="736">
                  <c:v>45217</c:v>
                </c:pt>
                <c:pt idx="737">
                  <c:v>45216</c:v>
                </c:pt>
                <c:pt idx="738">
                  <c:v>45215</c:v>
                </c:pt>
                <c:pt idx="739">
                  <c:v>45212</c:v>
                </c:pt>
                <c:pt idx="740">
                  <c:v>45211</c:v>
                </c:pt>
                <c:pt idx="741">
                  <c:v>45210</c:v>
                </c:pt>
                <c:pt idx="742">
                  <c:v>45209</c:v>
                </c:pt>
                <c:pt idx="743">
                  <c:v>45205</c:v>
                </c:pt>
                <c:pt idx="744">
                  <c:v>45204</c:v>
                </c:pt>
                <c:pt idx="745">
                  <c:v>45203</c:v>
                </c:pt>
                <c:pt idx="746">
                  <c:v>45202</c:v>
                </c:pt>
                <c:pt idx="747">
                  <c:v>45201</c:v>
                </c:pt>
                <c:pt idx="748">
                  <c:v>45198</c:v>
                </c:pt>
                <c:pt idx="749">
                  <c:v>45197</c:v>
                </c:pt>
                <c:pt idx="750">
                  <c:v>45196</c:v>
                </c:pt>
                <c:pt idx="751">
                  <c:v>45195</c:v>
                </c:pt>
                <c:pt idx="752">
                  <c:v>45194</c:v>
                </c:pt>
                <c:pt idx="753">
                  <c:v>45191</c:v>
                </c:pt>
                <c:pt idx="754">
                  <c:v>45190</c:v>
                </c:pt>
                <c:pt idx="755">
                  <c:v>45189</c:v>
                </c:pt>
                <c:pt idx="756">
                  <c:v>45188</c:v>
                </c:pt>
                <c:pt idx="757">
                  <c:v>45187</c:v>
                </c:pt>
                <c:pt idx="758">
                  <c:v>45184</c:v>
                </c:pt>
                <c:pt idx="759">
                  <c:v>45183</c:v>
                </c:pt>
                <c:pt idx="760">
                  <c:v>45182</c:v>
                </c:pt>
                <c:pt idx="761">
                  <c:v>45181</c:v>
                </c:pt>
                <c:pt idx="762">
                  <c:v>45180</c:v>
                </c:pt>
                <c:pt idx="763">
                  <c:v>45177</c:v>
                </c:pt>
                <c:pt idx="764">
                  <c:v>45176</c:v>
                </c:pt>
                <c:pt idx="765">
                  <c:v>45175</c:v>
                </c:pt>
                <c:pt idx="766">
                  <c:v>45174</c:v>
                </c:pt>
                <c:pt idx="767">
                  <c:v>45170</c:v>
                </c:pt>
                <c:pt idx="768">
                  <c:v>45169</c:v>
                </c:pt>
                <c:pt idx="769">
                  <c:v>45168</c:v>
                </c:pt>
                <c:pt idx="770">
                  <c:v>45167</c:v>
                </c:pt>
                <c:pt idx="771">
                  <c:v>45166</c:v>
                </c:pt>
                <c:pt idx="772">
                  <c:v>45163</c:v>
                </c:pt>
                <c:pt idx="773">
                  <c:v>45162</c:v>
                </c:pt>
                <c:pt idx="774">
                  <c:v>45161</c:v>
                </c:pt>
                <c:pt idx="775">
                  <c:v>45160</c:v>
                </c:pt>
                <c:pt idx="776">
                  <c:v>45159</c:v>
                </c:pt>
                <c:pt idx="777">
                  <c:v>45156</c:v>
                </c:pt>
                <c:pt idx="778">
                  <c:v>45155</c:v>
                </c:pt>
                <c:pt idx="779">
                  <c:v>45154</c:v>
                </c:pt>
                <c:pt idx="780">
                  <c:v>45153</c:v>
                </c:pt>
                <c:pt idx="781">
                  <c:v>45152</c:v>
                </c:pt>
                <c:pt idx="782">
                  <c:v>45149</c:v>
                </c:pt>
                <c:pt idx="783">
                  <c:v>45148</c:v>
                </c:pt>
                <c:pt idx="784">
                  <c:v>45147</c:v>
                </c:pt>
                <c:pt idx="785">
                  <c:v>45146</c:v>
                </c:pt>
                <c:pt idx="786">
                  <c:v>45145</c:v>
                </c:pt>
                <c:pt idx="787">
                  <c:v>45142</c:v>
                </c:pt>
                <c:pt idx="788">
                  <c:v>45141</c:v>
                </c:pt>
                <c:pt idx="789">
                  <c:v>45140</c:v>
                </c:pt>
                <c:pt idx="790">
                  <c:v>45139</c:v>
                </c:pt>
                <c:pt idx="791">
                  <c:v>45138</c:v>
                </c:pt>
                <c:pt idx="792">
                  <c:v>45135</c:v>
                </c:pt>
                <c:pt idx="793">
                  <c:v>45134</c:v>
                </c:pt>
                <c:pt idx="794">
                  <c:v>45133</c:v>
                </c:pt>
                <c:pt idx="795">
                  <c:v>45132</c:v>
                </c:pt>
                <c:pt idx="796">
                  <c:v>45131</c:v>
                </c:pt>
                <c:pt idx="797">
                  <c:v>45128</c:v>
                </c:pt>
                <c:pt idx="798">
                  <c:v>45127</c:v>
                </c:pt>
                <c:pt idx="799">
                  <c:v>45126</c:v>
                </c:pt>
                <c:pt idx="800">
                  <c:v>45125</c:v>
                </c:pt>
                <c:pt idx="801">
                  <c:v>45124</c:v>
                </c:pt>
                <c:pt idx="802">
                  <c:v>45121</c:v>
                </c:pt>
                <c:pt idx="803">
                  <c:v>45120</c:v>
                </c:pt>
                <c:pt idx="804">
                  <c:v>45119</c:v>
                </c:pt>
                <c:pt idx="805">
                  <c:v>45118</c:v>
                </c:pt>
                <c:pt idx="806">
                  <c:v>45117</c:v>
                </c:pt>
                <c:pt idx="807">
                  <c:v>45114</c:v>
                </c:pt>
                <c:pt idx="808">
                  <c:v>45113</c:v>
                </c:pt>
                <c:pt idx="809">
                  <c:v>45112</c:v>
                </c:pt>
                <c:pt idx="810">
                  <c:v>45110</c:v>
                </c:pt>
                <c:pt idx="811">
                  <c:v>45107</c:v>
                </c:pt>
                <c:pt idx="812">
                  <c:v>45106</c:v>
                </c:pt>
                <c:pt idx="813">
                  <c:v>45105</c:v>
                </c:pt>
                <c:pt idx="814">
                  <c:v>45104</c:v>
                </c:pt>
                <c:pt idx="815">
                  <c:v>45103</c:v>
                </c:pt>
                <c:pt idx="816">
                  <c:v>45100</c:v>
                </c:pt>
                <c:pt idx="817">
                  <c:v>45099</c:v>
                </c:pt>
                <c:pt idx="818">
                  <c:v>45098</c:v>
                </c:pt>
                <c:pt idx="819">
                  <c:v>45097</c:v>
                </c:pt>
                <c:pt idx="820">
                  <c:v>45093</c:v>
                </c:pt>
                <c:pt idx="821">
                  <c:v>45092</c:v>
                </c:pt>
                <c:pt idx="822">
                  <c:v>45091</c:v>
                </c:pt>
                <c:pt idx="823">
                  <c:v>45090</c:v>
                </c:pt>
                <c:pt idx="824">
                  <c:v>45089</c:v>
                </c:pt>
                <c:pt idx="825">
                  <c:v>45086</c:v>
                </c:pt>
                <c:pt idx="826">
                  <c:v>45085</c:v>
                </c:pt>
                <c:pt idx="827">
                  <c:v>45084</c:v>
                </c:pt>
                <c:pt idx="828">
                  <c:v>45083</c:v>
                </c:pt>
                <c:pt idx="829">
                  <c:v>45082</c:v>
                </c:pt>
                <c:pt idx="830">
                  <c:v>45079</c:v>
                </c:pt>
                <c:pt idx="831">
                  <c:v>45078</c:v>
                </c:pt>
                <c:pt idx="832">
                  <c:v>45077</c:v>
                </c:pt>
                <c:pt idx="833">
                  <c:v>45076</c:v>
                </c:pt>
                <c:pt idx="834">
                  <c:v>45072</c:v>
                </c:pt>
                <c:pt idx="835">
                  <c:v>45071</c:v>
                </c:pt>
                <c:pt idx="836">
                  <c:v>45070</c:v>
                </c:pt>
                <c:pt idx="837">
                  <c:v>45069</c:v>
                </c:pt>
                <c:pt idx="838">
                  <c:v>45068</c:v>
                </c:pt>
                <c:pt idx="839">
                  <c:v>45065</c:v>
                </c:pt>
                <c:pt idx="840">
                  <c:v>45064</c:v>
                </c:pt>
                <c:pt idx="841">
                  <c:v>45063</c:v>
                </c:pt>
                <c:pt idx="842">
                  <c:v>45062</c:v>
                </c:pt>
                <c:pt idx="843">
                  <c:v>45061</c:v>
                </c:pt>
                <c:pt idx="844">
                  <c:v>45058</c:v>
                </c:pt>
                <c:pt idx="845">
                  <c:v>45057</c:v>
                </c:pt>
                <c:pt idx="846">
                  <c:v>45056</c:v>
                </c:pt>
                <c:pt idx="847">
                  <c:v>45055</c:v>
                </c:pt>
                <c:pt idx="848">
                  <c:v>45054</c:v>
                </c:pt>
                <c:pt idx="849">
                  <c:v>45051</c:v>
                </c:pt>
                <c:pt idx="850">
                  <c:v>45050</c:v>
                </c:pt>
                <c:pt idx="851">
                  <c:v>45049</c:v>
                </c:pt>
                <c:pt idx="852">
                  <c:v>45048</c:v>
                </c:pt>
                <c:pt idx="853">
                  <c:v>45047</c:v>
                </c:pt>
                <c:pt idx="854">
                  <c:v>45044</c:v>
                </c:pt>
                <c:pt idx="855">
                  <c:v>45043</c:v>
                </c:pt>
                <c:pt idx="856">
                  <c:v>45042</c:v>
                </c:pt>
                <c:pt idx="857">
                  <c:v>45041</c:v>
                </c:pt>
                <c:pt idx="858">
                  <c:v>45040</c:v>
                </c:pt>
                <c:pt idx="859">
                  <c:v>45037</c:v>
                </c:pt>
                <c:pt idx="860">
                  <c:v>45036</c:v>
                </c:pt>
                <c:pt idx="861">
                  <c:v>45035</c:v>
                </c:pt>
                <c:pt idx="862">
                  <c:v>45034</c:v>
                </c:pt>
                <c:pt idx="863">
                  <c:v>45033</c:v>
                </c:pt>
                <c:pt idx="864">
                  <c:v>45030</c:v>
                </c:pt>
                <c:pt idx="865">
                  <c:v>45029</c:v>
                </c:pt>
                <c:pt idx="866">
                  <c:v>45028</c:v>
                </c:pt>
                <c:pt idx="867">
                  <c:v>45027</c:v>
                </c:pt>
                <c:pt idx="868">
                  <c:v>45026</c:v>
                </c:pt>
                <c:pt idx="869">
                  <c:v>45022</c:v>
                </c:pt>
                <c:pt idx="870">
                  <c:v>45021</c:v>
                </c:pt>
                <c:pt idx="871">
                  <c:v>45020</c:v>
                </c:pt>
                <c:pt idx="872">
                  <c:v>45019</c:v>
                </c:pt>
                <c:pt idx="873">
                  <c:v>45016</c:v>
                </c:pt>
                <c:pt idx="874">
                  <c:v>45015</c:v>
                </c:pt>
                <c:pt idx="875">
                  <c:v>45014</c:v>
                </c:pt>
                <c:pt idx="876">
                  <c:v>45013</c:v>
                </c:pt>
                <c:pt idx="877">
                  <c:v>45012</c:v>
                </c:pt>
                <c:pt idx="878">
                  <c:v>45009</c:v>
                </c:pt>
                <c:pt idx="879">
                  <c:v>45008</c:v>
                </c:pt>
                <c:pt idx="880">
                  <c:v>45007</c:v>
                </c:pt>
                <c:pt idx="881">
                  <c:v>45006</c:v>
                </c:pt>
                <c:pt idx="882">
                  <c:v>45005</c:v>
                </c:pt>
                <c:pt idx="883">
                  <c:v>45002</c:v>
                </c:pt>
                <c:pt idx="884">
                  <c:v>45001</c:v>
                </c:pt>
                <c:pt idx="885">
                  <c:v>45000</c:v>
                </c:pt>
                <c:pt idx="886">
                  <c:v>44999</c:v>
                </c:pt>
                <c:pt idx="887">
                  <c:v>44998</c:v>
                </c:pt>
                <c:pt idx="888">
                  <c:v>44995</c:v>
                </c:pt>
                <c:pt idx="889">
                  <c:v>44994</c:v>
                </c:pt>
                <c:pt idx="890">
                  <c:v>44993</c:v>
                </c:pt>
                <c:pt idx="891">
                  <c:v>44992</c:v>
                </c:pt>
                <c:pt idx="892">
                  <c:v>44991</c:v>
                </c:pt>
                <c:pt idx="893">
                  <c:v>44988</c:v>
                </c:pt>
                <c:pt idx="894">
                  <c:v>44987</c:v>
                </c:pt>
                <c:pt idx="895">
                  <c:v>44986</c:v>
                </c:pt>
                <c:pt idx="896">
                  <c:v>44985</c:v>
                </c:pt>
                <c:pt idx="897">
                  <c:v>44984</c:v>
                </c:pt>
                <c:pt idx="898">
                  <c:v>44981</c:v>
                </c:pt>
                <c:pt idx="899">
                  <c:v>44980</c:v>
                </c:pt>
                <c:pt idx="900">
                  <c:v>44979</c:v>
                </c:pt>
                <c:pt idx="901">
                  <c:v>44978</c:v>
                </c:pt>
                <c:pt idx="902">
                  <c:v>44974</c:v>
                </c:pt>
                <c:pt idx="903">
                  <c:v>44973</c:v>
                </c:pt>
                <c:pt idx="904">
                  <c:v>44972</c:v>
                </c:pt>
                <c:pt idx="905">
                  <c:v>44971</c:v>
                </c:pt>
                <c:pt idx="906">
                  <c:v>44970</c:v>
                </c:pt>
                <c:pt idx="907">
                  <c:v>44967</c:v>
                </c:pt>
                <c:pt idx="908">
                  <c:v>44966</c:v>
                </c:pt>
                <c:pt idx="909">
                  <c:v>44965</c:v>
                </c:pt>
                <c:pt idx="910">
                  <c:v>44964</c:v>
                </c:pt>
                <c:pt idx="911">
                  <c:v>44963</c:v>
                </c:pt>
                <c:pt idx="912">
                  <c:v>44960</c:v>
                </c:pt>
                <c:pt idx="913">
                  <c:v>44959</c:v>
                </c:pt>
                <c:pt idx="914">
                  <c:v>44958</c:v>
                </c:pt>
                <c:pt idx="915">
                  <c:v>44957</c:v>
                </c:pt>
                <c:pt idx="916">
                  <c:v>44956</c:v>
                </c:pt>
                <c:pt idx="917">
                  <c:v>44953</c:v>
                </c:pt>
                <c:pt idx="918">
                  <c:v>44952</c:v>
                </c:pt>
                <c:pt idx="919">
                  <c:v>44951</c:v>
                </c:pt>
                <c:pt idx="920">
                  <c:v>44950</c:v>
                </c:pt>
                <c:pt idx="921">
                  <c:v>44949</c:v>
                </c:pt>
                <c:pt idx="922">
                  <c:v>44946</c:v>
                </c:pt>
                <c:pt idx="923">
                  <c:v>44945</c:v>
                </c:pt>
                <c:pt idx="924">
                  <c:v>44944</c:v>
                </c:pt>
                <c:pt idx="925">
                  <c:v>44943</c:v>
                </c:pt>
                <c:pt idx="926">
                  <c:v>44939</c:v>
                </c:pt>
                <c:pt idx="927">
                  <c:v>44938</c:v>
                </c:pt>
                <c:pt idx="928">
                  <c:v>44937</c:v>
                </c:pt>
                <c:pt idx="929">
                  <c:v>44936</c:v>
                </c:pt>
                <c:pt idx="930">
                  <c:v>44935</c:v>
                </c:pt>
                <c:pt idx="931">
                  <c:v>44932</c:v>
                </c:pt>
                <c:pt idx="932">
                  <c:v>44931</c:v>
                </c:pt>
                <c:pt idx="933">
                  <c:v>44930</c:v>
                </c:pt>
                <c:pt idx="934">
                  <c:v>44929</c:v>
                </c:pt>
                <c:pt idx="935">
                  <c:v>44925</c:v>
                </c:pt>
                <c:pt idx="936">
                  <c:v>44924</c:v>
                </c:pt>
                <c:pt idx="937">
                  <c:v>44923</c:v>
                </c:pt>
                <c:pt idx="938">
                  <c:v>44922</c:v>
                </c:pt>
                <c:pt idx="939">
                  <c:v>44918</c:v>
                </c:pt>
                <c:pt idx="940">
                  <c:v>44917</c:v>
                </c:pt>
                <c:pt idx="941">
                  <c:v>44916</c:v>
                </c:pt>
                <c:pt idx="942">
                  <c:v>44915</c:v>
                </c:pt>
                <c:pt idx="943">
                  <c:v>44914</c:v>
                </c:pt>
                <c:pt idx="944">
                  <c:v>44911</c:v>
                </c:pt>
                <c:pt idx="945">
                  <c:v>44910</c:v>
                </c:pt>
                <c:pt idx="946">
                  <c:v>44909</c:v>
                </c:pt>
                <c:pt idx="947">
                  <c:v>44908</c:v>
                </c:pt>
                <c:pt idx="948">
                  <c:v>44907</c:v>
                </c:pt>
                <c:pt idx="949">
                  <c:v>44904</c:v>
                </c:pt>
                <c:pt idx="950">
                  <c:v>44903</c:v>
                </c:pt>
                <c:pt idx="951">
                  <c:v>44902</c:v>
                </c:pt>
                <c:pt idx="952">
                  <c:v>44901</c:v>
                </c:pt>
                <c:pt idx="953">
                  <c:v>44900</c:v>
                </c:pt>
                <c:pt idx="954">
                  <c:v>44897</c:v>
                </c:pt>
                <c:pt idx="955">
                  <c:v>44896</c:v>
                </c:pt>
                <c:pt idx="956">
                  <c:v>44895</c:v>
                </c:pt>
                <c:pt idx="957">
                  <c:v>44894</c:v>
                </c:pt>
                <c:pt idx="958">
                  <c:v>44893</c:v>
                </c:pt>
                <c:pt idx="959">
                  <c:v>44890</c:v>
                </c:pt>
                <c:pt idx="960">
                  <c:v>44888</c:v>
                </c:pt>
                <c:pt idx="961">
                  <c:v>44887</c:v>
                </c:pt>
                <c:pt idx="962">
                  <c:v>44886</c:v>
                </c:pt>
                <c:pt idx="963">
                  <c:v>44883</c:v>
                </c:pt>
                <c:pt idx="964">
                  <c:v>44882</c:v>
                </c:pt>
                <c:pt idx="965">
                  <c:v>44881</c:v>
                </c:pt>
                <c:pt idx="966">
                  <c:v>44880</c:v>
                </c:pt>
                <c:pt idx="967">
                  <c:v>44879</c:v>
                </c:pt>
                <c:pt idx="968">
                  <c:v>44875</c:v>
                </c:pt>
                <c:pt idx="969">
                  <c:v>44874</c:v>
                </c:pt>
                <c:pt idx="970">
                  <c:v>44873</c:v>
                </c:pt>
                <c:pt idx="971">
                  <c:v>44872</c:v>
                </c:pt>
                <c:pt idx="972">
                  <c:v>44869</c:v>
                </c:pt>
                <c:pt idx="973">
                  <c:v>44868</c:v>
                </c:pt>
                <c:pt idx="974">
                  <c:v>44867</c:v>
                </c:pt>
                <c:pt idx="975">
                  <c:v>44866</c:v>
                </c:pt>
                <c:pt idx="976">
                  <c:v>44865</c:v>
                </c:pt>
                <c:pt idx="977">
                  <c:v>44862</c:v>
                </c:pt>
                <c:pt idx="978">
                  <c:v>44861</c:v>
                </c:pt>
                <c:pt idx="979">
                  <c:v>44860</c:v>
                </c:pt>
                <c:pt idx="980">
                  <c:v>44859</c:v>
                </c:pt>
                <c:pt idx="981">
                  <c:v>44858</c:v>
                </c:pt>
                <c:pt idx="982">
                  <c:v>44855</c:v>
                </c:pt>
                <c:pt idx="983">
                  <c:v>44854</c:v>
                </c:pt>
                <c:pt idx="984">
                  <c:v>44853</c:v>
                </c:pt>
                <c:pt idx="985">
                  <c:v>44852</c:v>
                </c:pt>
                <c:pt idx="986">
                  <c:v>44851</c:v>
                </c:pt>
                <c:pt idx="987">
                  <c:v>44848</c:v>
                </c:pt>
                <c:pt idx="988">
                  <c:v>44847</c:v>
                </c:pt>
                <c:pt idx="989">
                  <c:v>44846</c:v>
                </c:pt>
                <c:pt idx="990">
                  <c:v>44845</c:v>
                </c:pt>
                <c:pt idx="991">
                  <c:v>44841</c:v>
                </c:pt>
                <c:pt idx="992">
                  <c:v>44840</c:v>
                </c:pt>
                <c:pt idx="993">
                  <c:v>44839</c:v>
                </c:pt>
                <c:pt idx="994">
                  <c:v>44838</c:v>
                </c:pt>
                <c:pt idx="995">
                  <c:v>44837</c:v>
                </c:pt>
                <c:pt idx="996">
                  <c:v>44834</c:v>
                </c:pt>
                <c:pt idx="997">
                  <c:v>44833</c:v>
                </c:pt>
                <c:pt idx="998">
                  <c:v>44832</c:v>
                </c:pt>
                <c:pt idx="999">
                  <c:v>44831</c:v>
                </c:pt>
                <c:pt idx="1000">
                  <c:v>44830</c:v>
                </c:pt>
                <c:pt idx="1001">
                  <c:v>44827</c:v>
                </c:pt>
                <c:pt idx="1002">
                  <c:v>44826</c:v>
                </c:pt>
                <c:pt idx="1003">
                  <c:v>44825</c:v>
                </c:pt>
                <c:pt idx="1004">
                  <c:v>44824</c:v>
                </c:pt>
                <c:pt idx="1005">
                  <c:v>44823</c:v>
                </c:pt>
                <c:pt idx="1006">
                  <c:v>44820</c:v>
                </c:pt>
                <c:pt idx="1007">
                  <c:v>44819</c:v>
                </c:pt>
                <c:pt idx="1008">
                  <c:v>44818</c:v>
                </c:pt>
                <c:pt idx="1009">
                  <c:v>44817</c:v>
                </c:pt>
                <c:pt idx="1010">
                  <c:v>44816</c:v>
                </c:pt>
                <c:pt idx="1011">
                  <c:v>44813</c:v>
                </c:pt>
                <c:pt idx="1012">
                  <c:v>44812</c:v>
                </c:pt>
                <c:pt idx="1013">
                  <c:v>44811</c:v>
                </c:pt>
                <c:pt idx="1014">
                  <c:v>44810</c:v>
                </c:pt>
                <c:pt idx="1015">
                  <c:v>44806</c:v>
                </c:pt>
                <c:pt idx="1016">
                  <c:v>44805</c:v>
                </c:pt>
                <c:pt idx="1017">
                  <c:v>44804</c:v>
                </c:pt>
                <c:pt idx="1018">
                  <c:v>44803</c:v>
                </c:pt>
                <c:pt idx="1019">
                  <c:v>44802</c:v>
                </c:pt>
                <c:pt idx="1020">
                  <c:v>44799</c:v>
                </c:pt>
                <c:pt idx="1021">
                  <c:v>44798</c:v>
                </c:pt>
                <c:pt idx="1022">
                  <c:v>44797</c:v>
                </c:pt>
                <c:pt idx="1023">
                  <c:v>44796</c:v>
                </c:pt>
                <c:pt idx="1024">
                  <c:v>44795</c:v>
                </c:pt>
                <c:pt idx="1025">
                  <c:v>44792</c:v>
                </c:pt>
                <c:pt idx="1026">
                  <c:v>44791</c:v>
                </c:pt>
                <c:pt idx="1027">
                  <c:v>44790</c:v>
                </c:pt>
                <c:pt idx="1028">
                  <c:v>44789</c:v>
                </c:pt>
                <c:pt idx="1029">
                  <c:v>44788</c:v>
                </c:pt>
                <c:pt idx="1030">
                  <c:v>44785</c:v>
                </c:pt>
                <c:pt idx="1031">
                  <c:v>44784</c:v>
                </c:pt>
                <c:pt idx="1032">
                  <c:v>44783</c:v>
                </c:pt>
                <c:pt idx="1033">
                  <c:v>44782</c:v>
                </c:pt>
                <c:pt idx="1034">
                  <c:v>44781</c:v>
                </c:pt>
                <c:pt idx="1035">
                  <c:v>44778</c:v>
                </c:pt>
                <c:pt idx="1036">
                  <c:v>44777</c:v>
                </c:pt>
                <c:pt idx="1037">
                  <c:v>44776</c:v>
                </c:pt>
                <c:pt idx="1038">
                  <c:v>44775</c:v>
                </c:pt>
                <c:pt idx="1039">
                  <c:v>44774</c:v>
                </c:pt>
                <c:pt idx="1040">
                  <c:v>44771</c:v>
                </c:pt>
                <c:pt idx="1041">
                  <c:v>44770</c:v>
                </c:pt>
                <c:pt idx="1042">
                  <c:v>44769</c:v>
                </c:pt>
                <c:pt idx="1043">
                  <c:v>44768</c:v>
                </c:pt>
                <c:pt idx="1044">
                  <c:v>44767</c:v>
                </c:pt>
                <c:pt idx="1045">
                  <c:v>44764</c:v>
                </c:pt>
                <c:pt idx="1046">
                  <c:v>44763</c:v>
                </c:pt>
                <c:pt idx="1047">
                  <c:v>44762</c:v>
                </c:pt>
                <c:pt idx="1048">
                  <c:v>44761</c:v>
                </c:pt>
                <c:pt idx="1049">
                  <c:v>44760</c:v>
                </c:pt>
                <c:pt idx="1050">
                  <c:v>44757</c:v>
                </c:pt>
                <c:pt idx="1051">
                  <c:v>44756</c:v>
                </c:pt>
                <c:pt idx="1052">
                  <c:v>44755</c:v>
                </c:pt>
                <c:pt idx="1053">
                  <c:v>44754</c:v>
                </c:pt>
                <c:pt idx="1054">
                  <c:v>44753</c:v>
                </c:pt>
                <c:pt idx="1055">
                  <c:v>44750</c:v>
                </c:pt>
                <c:pt idx="1056">
                  <c:v>44749</c:v>
                </c:pt>
                <c:pt idx="1057">
                  <c:v>44748</c:v>
                </c:pt>
                <c:pt idx="1058">
                  <c:v>44747</c:v>
                </c:pt>
                <c:pt idx="1059">
                  <c:v>44743</c:v>
                </c:pt>
                <c:pt idx="1060">
                  <c:v>44742</c:v>
                </c:pt>
                <c:pt idx="1061">
                  <c:v>44741</c:v>
                </c:pt>
                <c:pt idx="1062">
                  <c:v>44740</c:v>
                </c:pt>
                <c:pt idx="1063">
                  <c:v>44739</c:v>
                </c:pt>
                <c:pt idx="1064">
                  <c:v>44736</c:v>
                </c:pt>
                <c:pt idx="1065">
                  <c:v>44735</c:v>
                </c:pt>
                <c:pt idx="1066">
                  <c:v>44734</c:v>
                </c:pt>
                <c:pt idx="1067">
                  <c:v>44733</c:v>
                </c:pt>
                <c:pt idx="1068">
                  <c:v>44729</c:v>
                </c:pt>
                <c:pt idx="1069">
                  <c:v>44728</c:v>
                </c:pt>
                <c:pt idx="1070">
                  <c:v>44727</c:v>
                </c:pt>
                <c:pt idx="1071">
                  <c:v>44726</c:v>
                </c:pt>
                <c:pt idx="1072">
                  <c:v>44725</c:v>
                </c:pt>
                <c:pt idx="1073">
                  <c:v>44722</c:v>
                </c:pt>
                <c:pt idx="1074">
                  <c:v>44721</c:v>
                </c:pt>
                <c:pt idx="1075">
                  <c:v>44720</c:v>
                </c:pt>
                <c:pt idx="1076">
                  <c:v>44719</c:v>
                </c:pt>
                <c:pt idx="1077">
                  <c:v>44718</c:v>
                </c:pt>
                <c:pt idx="1078">
                  <c:v>44715</c:v>
                </c:pt>
                <c:pt idx="1079">
                  <c:v>44714</c:v>
                </c:pt>
                <c:pt idx="1080">
                  <c:v>44713</c:v>
                </c:pt>
                <c:pt idx="1081">
                  <c:v>44712</c:v>
                </c:pt>
                <c:pt idx="1082">
                  <c:v>44708</c:v>
                </c:pt>
                <c:pt idx="1083">
                  <c:v>44707</c:v>
                </c:pt>
                <c:pt idx="1084">
                  <c:v>44706</c:v>
                </c:pt>
                <c:pt idx="1085">
                  <c:v>44705</c:v>
                </c:pt>
                <c:pt idx="1086">
                  <c:v>44704</c:v>
                </c:pt>
                <c:pt idx="1087">
                  <c:v>44701</c:v>
                </c:pt>
                <c:pt idx="1088">
                  <c:v>44700</c:v>
                </c:pt>
                <c:pt idx="1089">
                  <c:v>44699</c:v>
                </c:pt>
                <c:pt idx="1090">
                  <c:v>44698</c:v>
                </c:pt>
                <c:pt idx="1091">
                  <c:v>44697</c:v>
                </c:pt>
                <c:pt idx="1092">
                  <c:v>44694</c:v>
                </c:pt>
                <c:pt idx="1093">
                  <c:v>44693</c:v>
                </c:pt>
                <c:pt idx="1094">
                  <c:v>44692</c:v>
                </c:pt>
                <c:pt idx="1095">
                  <c:v>44691</c:v>
                </c:pt>
                <c:pt idx="1096">
                  <c:v>44690</c:v>
                </c:pt>
                <c:pt idx="1097">
                  <c:v>44687</c:v>
                </c:pt>
                <c:pt idx="1098">
                  <c:v>44686</c:v>
                </c:pt>
                <c:pt idx="1099">
                  <c:v>44685</c:v>
                </c:pt>
                <c:pt idx="1100">
                  <c:v>44684</c:v>
                </c:pt>
                <c:pt idx="1101">
                  <c:v>44683</c:v>
                </c:pt>
                <c:pt idx="1102">
                  <c:v>44680</c:v>
                </c:pt>
                <c:pt idx="1103">
                  <c:v>44679</c:v>
                </c:pt>
                <c:pt idx="1104">
                  <c:v>44678</c:v>
                </c:pt>
                <c:pt idx="1105">
                  <c:v>44677</c:v>
                </c:pt>
                <c:pt idx="1106">
                  <c:v>44676</c:v>
                </c:pt>
                <c:pt idx="1107">
                  <c:v>44673</c:v>
                </c:pt>
                <c:pt idx="1108">
                  <c:v>44672</c:v>
                </c:pt>
                <c:pt idx="1109">
                  <c:v>44671</c:v>
                </c:pt>
                <c:pt idx="1110">
                  <c:v>44670</c:v>
                </c:pt>
                <c:pt idx="1111">
                  <c:v>44669</c:v>
                </c:pt>
                <c:pt idx="1112">
                  <c:v>44665</c:v>
                </c:pt>
                <c:pt idx="1113">
                  <c:v>44664</c:v>
                </c:pt>
                <c:pt idx="1114">
                  <c:v>44663</c:v>
                </c:pt>
                <c:pt idx="1115">
                  <c:v>44662</c:v>
                </c:pt>
                <c:pt idx="1116">
                  <c:v>44659</c:v>
                </c:pt>
                <c:pt idx="1117">
                  <c:v>44658</c:v>
                </c:pt>
                <c:pt idx="1118">
                  <c:v>44657</c:v>
                </c:pt>
                <c:pt idx="1119">
                  <c:v>44656</c:v>
                </c:pt>
                <c:pt idx="1120">
                  <c:v>44655</c:v>
                </c:pt>
                <c:pt idx="1121">
                  <c:v>44652</c:v>
                </c:pt>
                <c:pt idx="1122">
                  <c:v>44651</c:v>
                </c:pt>
                <c:pt idx="1123">
                  <c:v>44650</c:v>
                </c:pt>
                <c:pt idx="1124">
                  <c:v>44649</c:v>
                </c:pt>
                <c:pt idx="1125">
                  <c:v>44648</c:v>
                </c:pt>
                <c:pt idx="1126">
                  <c:v>44645</c:v>
                </c:pt>
                <c:pt idx="1127">
                  <c:v>44644</c:v>
                </c:pt>
                <c:pt idx="1128">
                  <c:v>44643</c:v>
                </c:pt>
                <c:pt idx="1129">
                  <c:v>44642</c:v>
                </c:pt>
                <c:pt idx="1130">
                  <c:v>44641</c:v>
                </c:pt>
                <c:pt idx="1131">
                  <c:v>44638</c:v>
                </c:pt>
                <c:pt idx="1132">
                  <c:v>44637</c:v>
                </c:pt>
                <c:pt idx="1133">
                  <c:v>44636</c:v>
                </c:pt>
                <c:pt idx="1134">
                  <c:v>44635</c:v>
                </c:pt>
                <c:pt idx="1135">
                  <c:v>44634</c:v>
                </c:pt>
                <c:pt idx="1136">
                  <c:v>44631</c:v>
                </c:pt>
                <c:pt idx="1137">
                  <c:v>44630</c:v>
                </c:pt>
                <c:pt idx="1138">
                  <c:v>44629</c:v>
                </c:pt>
                <c:pt idx="1139">
                  <c:v>44628</c:v>
                </c:pt>
                <c:pt idx="1140">
                  <c:v>44627</c:v>
                </c:pt>
                <c:pt idx="1141">
                  <c:v>44624</c:v>
                </c:pt>
                <c:pt idx="1142">
                  <c:v>44623</c:v>
                </c:pt>
                <c:pt idx="1143">
                  <c:v>44622</c:v>
                </c:pt>
                <c:pt idx="1144">
                  <c:v>44621</c:v>
                </c:pt>
                <c:pt idx="1145">
                  <c:v>44620</c:v>
                </c:pt>
                <c:pt idx="1146">
                  <c:v>44617</c:v>
                </c:pt>
                <c:pt idx="1147">
                  <c:v>44616</c:v>
                </c:pt>
                <c:pt idx="1148">
                  <c:v>44615</c:v>
                </c:pt>
                <c:pt idx="1149">
                  <c:v>44614</c:v>
                </c:pt>
                <c:pt idx="1150">
                  <c:v>44610</c:v>
                </c:pt>
                <c:pt idx="1151">
                  <c:v>44609</c:v>
                </c:pt>
                <c:pt idx="1152">
                  <c:v>44608</c:v>
                </c:pt>
                <c:pt idx="1153">
                  <c:v>44607</c:v>
                </c:pt>
                <c:pt idx="1154">
                  <c:v>44606</c:v>
                </c:pt>
                <c:pt idx="1155">
                  <c:v>44603</c:v>
                </c:pt>
                <c:pt idx="1156">
                  <c:v>44602</c:v>
                </c:pt>
                <c:pt idx="1157">
                  <c:v>44601</c:v>
                </c:pt>
                <c:pt idx="1158">
                  <c:v>44600</c:v>
                </c:pt>
                <c:pt idx="1159">
                  <c:v>44599</c:v>
                </c:pt>
                <c:pt idx="1160">
                  <c:v>44596</c:v>
                </c:pt>
                <c:pt idx="1161">
                  <c:v>44595</c:v>
                </c:pt>
                <c:pt idx="1162">
                  <c:v>44594</c:v>
                </c:pt>
                <c:pt idx="1163">
                  <c:v>44593</c:v>
                </c:pt>
                <c:pt idx="1164">
                  <c:v>44592</c:v>
                </c:pt>
                <c:pt idx="1165">
                  <c:v>44589</c:v>
                </c:pt>
                <c:pt idx="1166">
                  <c:v>44588</c:v>
                </c:pt>
                <c:pt idx="1167">
                  <c:v>44587</c:v>
                </c:pt>
                <c:pt idx="1168">
                  <c:v>44586</c:v>
                </c:pt>
                <c:pt idx="1169">
                  <c:v>44585</c:v>
                </c:pt>
                <c:pt idx="1170">
                  <c:v>44582</c:v>
                </c:pt>
                <c:pt idx="1171">
                  <c:v>44581</c:v>
                </c:pt>
                <c:pt idx="1172">
                  <c:v>44580</c:v>
                </c:pt>
                <c:pt idx="1173">
                  <c:v>44579</c:v>
                </c:pt>
                <c:pt idx="1174">
                  <c:v>44575</c:v>
                </c:pt>
                <c:pt idx="1175">
                  <c:v>44574</c:v>
                </c:pt>
                <c:pt idx="1176">
                  <c:v>44573</c:v>
                </c:pt>
                <c:pt idx="1177">
                  <c:v>44572</c:v>
                </c:pt>
                <c:pt idx="1178">
                  <c:v>44571</c:v>
                </c:pt>
                <c:pt idx="1179">
                  <c:v>44568</c:v>
                </c:pt>
                <c:pt idx="1180">
                  <c:v>44567</c:v>
                </c:pt>
                <c:pt idx="1181">
                  <c:v>44566</c:v>
                </c:pt>
                <c:pt idx="1182">
                  <c:v>44565</c:v>
                </c:pt>
                <c:pt idx="1183">
                  <c:v>44564</c:v>
                </c:pt>
                <c:pt idx="1184">
                  <c:v>44561</c:v>
                </c:pt>
                <c:pt idx="1185">
                  <c:v>44560</c:v>
                </c:pt>
                <c:pt idx="1186">
                  <c:v>44559</c:v>
                </c:pt>
                <c:pt idx="1187">
                  <c:v>44558</c:v>
                </c:pt>
                <c:pt idx="1188">
                  <c:v>44557</c:v>
                </c:pt>
                <c:pt idx="1189">
                  <c:v>44553</c:v>
                </c:pt>
                <c:pt idx="1190">
                  <c:v>44552</c:v>
                </c:pt>
                <c:pt idx="1191">
                  <c:v>44551</c:v>
                </c:pt>
                <c:pt idx="1192">
                  <c:v>44550</c:v>
                </c:pt>
                <c:pt idx="1193">
                  <c:v>44547</c:v>
                </c:pt>
                <c:pt idx="1194">
                  <c:v>44546</c:v>
                </c:pt>
                <c:pt idx="1195">
                  <c:v>44545</c:v>
                </c:pt>
                <c:pt idx="1196">
                  <c:v>44544</c:v>
                </c:pt>
                <c:pt idx="1197">
                  <c:v>44543</c:v>
                </c:pt>
                <c:pt idx="1198">
                  <c:v>44540</c:v>
                </c:pt>
                <c:pt idx="1199">
                  <c:v>44539</c:v>
                </c:pt>
                <c:pt idx="1200">
                  <c:v>44538</c:v>
                </c:pt>
                <c:pt idx="1201">
                  <c:v>44537</c:v>
                </c:pt>
                <c:pt idx="1202">
                  <c:v>44536</c:v>
                </c:pt>
                <c:pt idx="1203">
                  <c:v>44533</c:v>
                </c:pt>
                <c:pt idx="1204">
                  <c:v>44532</c:v>
                </c:pt>
                <c:pt idx="1205">
                  <c:v>44531</c:v>
                </c:pt>
                <c:pt idx="1206">
                  <c:v>44530</c:v>
                </c:pt>
                <c:pt idx="1207">
                  <c:v>44529</c:v>
                </c:pt>
                <c:pt idx="1208">
                  <c:v>44526</c:v>
                </c:pt>
                <c:pt idx="1209">
                  <c:v>44524</c:v>
                </c:pt>
                <c:pt idx="1210">
                  <c:v>44523</c:v>
                </c:pt>
                <c:pt idx="1211">
                  <c:v>44522</c:v>
                </c:pt>
                <c:pt idx="1212">
                  <c:v>44519</c:v>
                </c:pt>
                <c:pt idx="1213">
                  <c:v>44518</c:v>
                </c:pt>
                <c:pt idx="1214">
                  <c:v>44517</c:v>
                </c:pt>
                <c:pt idx="1215">
                  <c:v>44516</c:v>
                </c:pt>
                <c:pt idx="1216">
                  <c:v>44515</c:v>
                </c:pt>
                <c:pt idx="1217">
                  <c:v>44512</c:v>
                </c:pt>
                <c:pt idx="1218">
                  <c:v>44510</c:v>
                </c:pt>
                <c:pt idx="1219">
                  <c:v>44509</c:v>
                </c:pt>
                <c:pt idx="1220">
                  <c:v>44508</c:v>
                </c:pt>
                <c:pt idx="1221">
                  <c:v>44505</c:v>
                </c:pt>
                <c:pt idx="1222">
                  <c:v>44504</c:v>
                </c:pt>
                <c:pt idx="1223">
                  <c:v>44503</c:v>
                </c:pt>
                <c:pt idx="1224">
                  <c:v>44502</c:v>
                </c:pt>
                <c:pt idx="1225">
                  <c:v>44501</c:v>
                </c:pt>
                <c:pt idx="1226">
                  <c:v>44498</c:v>
                </c:pt>
                <c:pt idx="1227">
                  <c:v>44497</c:v>
                </c:pt>
                <c:pt idx="1228">
                  <c:v>44496</c:v>
                </c:pt>
                <c:pt idx="1229">
                  <c:v>44495</c:v>
                </c:pt>
                <c:pt idx="1230">
                  <c:v>44494</c:v>
                </c:pt>
                <c:pt idx="1231">
                  <c:v>44491</c:v>
                </c:pt>
                <c:pt idx="1232">
                  <c:v>44490</c:v>
                </c:pt>
                <c:pt idx="1233">
                  <c:v>44489</c:v>
                </c:pt>
                <c:pt idx="1234">
                  <c:v>44488</c:v>
                </c:pt>
                <c:pt idx="1235">
                  <c:v>44487</c:v>
                </c:pt>
                <c:pt idx="1236">
                  <c:v>44484</c:v>
                </c:pt>
                <c:pt idx="1237">
                  <c:v>44483</c:v>
                </c:pt>
                <c:pt idx="1238">
                  <c:v>44482</c:v>
                </c:pt>
                <c:pt idx="1239">
                  <c:v>44481</c:v>
                </c:pt>
                <c:pt idx="1240">
                  <c:v>44477</c:v>
                </c:pt>
                <c:pt idx="1241">
                  <c:v>44476</c:v>
                </c:pt>
                <c:pt idx="1242">
                  <c:v>44475</c:v>
                </c:pt>
                <c:pt idx="1243">
                  <c:v>44474</c:v>
                </c:pt>
                <c:pt idx="1244">
                  <c:v>44473</c:v>
                </c:pt>
                <c:pt idx="1245">
                  <c:v>44470</c:v>
                </c:pt>
                <c:pt idx="1246">
                  <c:v>44469</c:v>
                </c:pt>
                <c:pt idx="1247">
                  <c:v>44468</c:v>
                </c:pt>
                <c:pt idx="1248">
                  <c:v>44467</c:v>
                </c:pt>
                <c:pt idx="1249">
                  <c:v>44466</c:v>
                </c:pt>
                <c:pt idx="1250">
                  <c:v>44463</c:v>
                </c:pt>
                <c:pt idx="1251">
                  <c:v>44462</c:v>
                </c:pt>
                <c:pt idx="1252">
                  <c:v>44461</c:v>
                </c:pt>
                <c:pt idx="1253">
                  <c:v>44460</c:v>
                </c:pt>
                <c:pt idx="1254">
                  <c:v>44459</c:v>
                </c:pt>
                <c:pt idx="1255">
                  <c:v>44456</c:v>
                </c:pt>
                <c:pt idx="1256">
                  <c:v>44455</c:v>
                </c:pt>
                <c:pt idx="1257">
                  <c:v>44454</c:v>
                </c:pt>
                <c:pt idx="1258">
                  <c:v>44453</c:v>
                </c:pt>
                <c:pt idx="1259">
                  <c:v>44452</c:v>
                </c:pt>
                <c:pt idx="1260">
                  <c:v>44449</c:v>
                </c:pt>
                <c:pt idx="1261">
                  <c:v>44448</c:v>
                </c:pt>
                <c:pt idx="1262">
                  <c:v>44447</c:v>
                </c:pt>
                <c:pt idx="1263">
                  <c:v>44446</c:v>
                </c:pt>
                <c:pt idx="1264">
                  <c:v>44442</c:v>
                </c:pt>
                <c:pt idx="1265">
                  <c:v>44441</c:v>
                </c:pt>
                <c:pt idx="1266">
                  <c:v>44440</c:v>
                </c:pt>
                <c:pt idx="1267">
                  <c:v>44439</c:v>
                </c:pt>
                <c:pt idx="1268">
                  <c:v>44438</c:v>
                </c:pt>
                <c:pt idx="1269">
                  <c:v>44435</c:v>
                </c:pt>
                <c:pt idx="1270">
                  <c:v>44434</c:v>
                </c:pt>
                <c:pt idx="1271">
                  <c:v>44433</c:v>
                </c:pt>
                <c:pt idx="1272">
                  <c:v>44432</c:v>
                </c:pt>
                <c:pt idx="1273">
                  <c:v>44431</c:v>
                </c:pt>
                <c:pt idx="1274">
                  <c:v>44428</c:v>
                </c:pt>
                <c:pt idx="1275">
                  <c:v>44427</c:v>
                </c:pt>
                <c:pt idx="1276">
                  <c:v>44426</c:v>
                </c:pt>
                <c:pt idx="1277">
                  <c:v>44425</c:v>
                </c:pt>
                <c:pt idx="1278">
                  <c:v>44424</c:v>
                </c:pt>
                <c:pt idx="1279">
                  <c:v>44421</c:v>
                </c:pt>
                <c:pt idx="1280">
                  <c:v>44420</c:v>
                </c:pt>
                <c:pt idx="1281">
                  <c:v>44419</c:v>
                </c:pt>
                <c:pt idx="1282">
                  <c:v>44418</c:v>
                </c:pt>
                <c:pt idx="1283">
                  <c:v>44417</c:v>
                </c:pt>
                <c:pt idx="1284">
                  <c:v>44414</c:v>
                </c:pt>
                <c:pt idx="1285">
                  <c:v>44413</c:v>
                </c:pt>
                <c:pt idx="1286">
                  <c:v>44412</c:v>
                </c:pt>
                <c:pt idx="1287">
                  <c:v>44411</c:v>
                </c:pt>
                <c:pt idx="1288">
                  <c:v>44410</c:v>
                </c:pt>
                <c:pt idx="1289">
                  <c:v>44407</c:v>
                </c:pt>
                <c:pt idx="1290">
                  <c:v>44406</c:v>
                </c:pt>
                <c:pt idx="1291">
                  <c:v>44405</c:v>
                </c:pt>
                <c:pt idx="1292">
                  <c:v>44404</c:v>
                </c:pt>
                <c:pt idx="1293">
                  <c:v>44403</c:v>
                </c:pt>
                <c:pt idx="1294">
                  <c:v>44400</c:v>
                </c:pt>
                <c:pt idx="1295">
                  <c:v>44399</c:v>
                </c:pt>
                <c:pt idx="1296">
                  <c:v>44398</c:v>
                </c:pt>
                <c:pt idx="1297">
                  <c:v>44397</c:v>
                </c:pt>
                <c:pt idx="1298">
                  <c:v>44396</c:v>
                </c:pt>
                <c:pt idx="1299">
                  <c:v>44393</c:v>
                </c:pt>
                <c:pt idx="1300">
                  <c:v>44392</c:v>
                </c:pt>
                <c:pt idx="1301">
                  <c:v>44391</c:v>
                </c:pt>
                <c:pt idx="1302">
                  <c:v>44390</c:v>
                </c:pt>
                <c:pt idx="1303">
                  <c:v>44389</c:v>
                </c:pt>
                <c:pt idx="1304">
                  <c:v>44386</c:v>
                </c:pt>
                <c:pt idx="1305">
                  <c:v>44385</c:v>
                </c:pt>
                <c:pt idx="1306">
                  <c:v>44384</c:v>
                </c:pt>
                <c:pt idx="1307">
                  <c:v>44383</c:v>
                </c:pt>
                <c:pt idx="1308">
                  <c:v>44379</c:v>
                </c:pt>
                <c:pt idx="1309">
                  <c:v>44378</c:v>
                </c:pt>
                <c:pt idx="1310">
                  <c:v>44377</c:v>
                </c:pt>
                <c:pt idx="1311">
                  <c:v>44376</c:v>
                </c:pt>
                <c:pt idx="1312">
                  <c:v>44375</c:v>
                </c:pt>
                <c:pt idx="1313">
                  <c:v>44372</c:v>
                </c:pt>
                <c:pt idx="1314">
                  <c:v>44371</c:v>
                </c:pt>
                <c:pt idx="1315">
                  <c:v>44370</c:v>
                </c:pt>
                <c:pt idx="1316">
                  <c:v>44369</c:v>
                </c:pt>
                <c:pt idx="1317">
                  <c:v>44368</c:v>
                </c:pt>
                <c:pt idx="1318">
                  <c:v>44365</c:v>
                </c:pt>
                <c:pt idx="1319">
                  <c:v>44364</c:v>
                </c:pt>
                <c:pt idx="1320">
                  <c:v>44363</c:v>
                </c:pt>
                <c:pt idx="1321">
                  <c:v>44362</c:v>
                </c:pt>
                <c:pt idx="1322">
                  <c:v>44361</c:v>
                </c:pt>
                <c:pt idx="1323">
                  <c:v>44358</c:v>
                </c:pt>
                <c:pt idx="1324">
                  <c:v>44357</c:v>
                </c:pt>
                <c:pt idx="1325">
                  <c:v>44356</c:v>
                </c:pt>
                <c:pt idx="1326">
                  <c:v>44355</c:v>
                </c:pt>
                <c:pt idx="1327">
                  <c:v>44354</c:v>
                </c:pt>
                <c:pt idx="1328">
                  <c:v>44351</c:v>
                </c:pt>
                <c:pt idx="1329">
                  <c:v>44350</c:v>
                </c:pt>
                <c:pt idx="1330">
                  <c:v>44349</c:v>
                </c:pt>
                <c:pt idx="1331">
                  <c:v>44348</c:v>
                </c:pt>
                <c:pt idx="1332">
                  <c:v>44344</c:v>
                </c:pt>
                <c:pt idx="1333">
                  <c:v>44343</c:v>
                </c:pt>
                <c:pt idx="1334">
                  <c:v>44342</c:v>
                </c:pt>
                <c:pt idx="1335">
                  <c:v>44341</c:v>
                </c:pt>
                <c:pt idx="1336">
                  <c:v>44340</c:v>
                </c:pt>
                <c:pt idx="1337">
                  <c:v>44337</c:v>
                </c:pt>
                <c:pt idx="1338">
                  <c:v>44336</c:v>
                </c:pt>
                <c:pt idx="1339">
                  <c:v>44335</c:v>
                </c:pt>
                <c:pt idx="1340">
                  <c:v>44334</c:v>
                </c:pt>
                <c:pt idx="1341">
                  <c:v>44333</c:v>
                </c:pt>
                <c:pt idx="1342">
                  <c:v>44330</c:v>
                </c:pt>
                <c:pt idx="1343">
                  <c:v>44329</c:v>
                </c:pt>
                <c:pt idx="1344">
                  <c:v>44328</c:v>
                </c:pt>
                <c:pt idx="1345">
                  <c:v>44327</c:v>
                </c:pt>
                <c:pt idx="1346">
                  <c:v>44326</c:v>
                </c:pt>
                <c:pt idx="1347">
                  <c:v>44323</c:v>
                </c:pt>
                <c:pt idx="1348">
                  <c:v>44322</c:v>
                </c:pt>
                <c:pt idx="1349">
                  <c:v>44321</c:v>
                </c:pt>
                <c:pt idx="1350">
                  <c:v>44320</c:v>
                </c:pt>
                <c:pt idx="1351">
                  <c:v>44319</c:v>
                </c:pt>
                <c:pt idx="1352">
                  <c:v>44316</c:v>
                </c:pt>
                <c:pt idx="1353">
                  <c:v>44315</c:v>
                </c:pt>
                <c:pt idx="1354">
                  <c:v>44314</c:v>
                </c:pt>
                <c:pt idx="1355">
                  <c:v>44313</c:v>
                </c:pt>
                <c:pt idx="1356">
                  <c:v>44312</c:v>
                </c:pt>
                <c:pt idx="1357">
                  <c:v>44309</c:v>
                </c:pt>
                <c:pt idx="1358">
                  <c:v>44308</c:v>
                </c:pt>
                <c:pt idx="1359">
                  <c:v>44307</c:v>
                </c:pt>
                <c:pt idx="1360">
                  <c:v>44306</c:v>
                </c:pt>
                <c:pt idx="1361">
                  <c:v>44305</c:v>
                </c:pt>
                <c:pt idx="1362">
                  <c:v>44302</c:v>
                </c:pt>
                <c:pt idx="1363">
                  <c:v>44301</c:v>
                </c:pt>
                <c:pt idx="1364">
                  <c:v>44300</c:v>
                </c:pt>
                <c:pt idx="1365">
                  <c:v>44299</c:v>
                </c:pt>
                <c:pt idx="1366">
                  <c:v>44298</c:v>
                </c:pt>
                <c:pt idx="1367">
                  <c:v>44295</c:v>
                </c:pt>
                <c:pt idx="1368">
                  <c:v>44294</c:v>
                </c:pt>
                <c:pt idx="1369">
                  <c:v>44293</c:v>
                </c:pt>
                <c:pt idx="1370">
                  <c:v>44292</c:v>
                </c:pt>
                <c:pt idx="1371">
                  <c:v>44291</c:v>
                </c:pt>
                <c:pt idx="1372">
                  <c:v>44287</c:v>
                </c:pt>
                <c:pt idx="1373">
                  <c:v>44286</c:v>
                </c:pt>
                <c:pt idx="1374">
                  <c:v>44285</c:v>
                </c:pt>
                <c:pt idx="1375">
                  <c:v>44284</c:v>
                </c:pt>
                <c:pt idx="1376">
                  <c:v>44281</c:v>
                </c:pt>
                <c:pt idx="1377">
                  <c:v>44280</c:v>
                </c:pt>
                <c:pt idx="1378">
                  <c:v>44279</c:v>
                </c:pt>
                <c:pt idx="1379">
                  <c:v>44278</c:v>
                </c:pt>
                <c:pt idx="1380">
                  <c:v>44277</c:v>
                </c:pt>
                <c:pt idx="1381">
                  <c:v>44274</c:v>
                </c:pt>
                <c:pt idx="1382">
                  <c:v>44273</c:v>
                </c:pt>
                <c:pt idx="1383">
                  <c:v>44272</c:v>
                </c:pt>
                <c:pt idx="1384">
                  <c:v>44271</c:v>
                </c:pt>
                <c:pt idx="1385">
                  <c:v>44270</c:v>
                </c:pt>
                <c:pt idx="1386">
                  <c:v>44267</c:v>
                </c:pt>
                <c:pt idx="1387">
                  <c:v>44266</c:v>
                </c:pt>
                <c:pt idx="1388">
                  <c:v>44265</c:v>
                </c:pt>
                <c:pt idx="1389">
                  <c:v>44264</c:v>
                </c:pt>
                <c:pt idx="1390">
                  <c:v>44263</c:v>
                </c:pt>
                <c:pt idx="1391">
                  <c:v>44260</c:v>
                </c:pt>
                <c:pt idx="1392">
                  <c:v>44259</c:v>
                </c:pt>
                <c:pt idx="1393">
                  <c:v>44258</c:v>
                </c:pt>
                <c:pt idx="1394">
                  <c:v>44257</c:v>
                </c:pt>
                <c:pt idx="1395">
                  <c:v>44256</c:v>
                </c:pt>
                <c:pt idx="1396">
                  <c:v>44253</c:v>
                </c:pt>
                <c:pt idx="1397">
                  <c:v>44252</c:v>
                </c:pt>
                <c:pt idx="1398">
                  <c:v>44251</c:v>
                </c:pt>
                <c:pt idx="1399">
                  <c:v>44250</c:v>
                </c:pt>
                <c:pt idx="1400">
                  <c:v>44249</c:v>
                </c:pt>
                <c:pt idx="1401">
                  <c:v>44246</c:v>
                </c:pt>
                <c:pt idx="1402">
                  <c:v>44245</c:v>
                </c:pt>
                <c:pt idx="1403">
                  <c:v>44244</c:v>
                </c:pt>
                <c:pt idx="1404">
                  <c:v>44243</c:v>
                </c:pt>
                <c:pt idx="1405">
                  <c:v>44239</c:v>
                </c:pt>
                <c:pt idx="1406">
                  <c:v>44238</c:v>
                </c:pt>
                <c:pt idx="1407">
                  <c:v>44237</c:v>
                </c:pt>
                <c:pt idx="1408">
                  <c:v>44236</c:v>
                </c:pt>
                <c:pt idx="1409">
                  <c:v>44235</c:v>
                </c:pt>
                <c:pt idx="1410">
                  <c:v>44232</c:v>
                </c:pt>
                <c:pt idx="1411">
                  <c:v>44231</c:v>
                </c:pt>
                <c:pt idx="1412">
                  <c:v>44230</c:v>
                </c:pt>
                <c:pt idx="1413">
                  <c:v>44229</c:v>
                </c:pt>
                <c:pt idx="1414">
                  <c:v>44228</c:v>
                </c:pt>
                <c:pt idx="1415">
                  <c:v>44225</c:v>
                </c:pt>
                <c:pt idx="1416">
                  <c:v>44224</c:v>
                </c:pt>
                <c:pt idx="1417">
                  <c:v>44223</c:v>
                </c:pt>
                <c:pt idx="1418">
                  <c:v>44222</c:v>
                </c:pt>
                <c:pt idx="1419">
                  <c:v>44221</c:v>
                </c:pt>
                <c:pt idx="1420">
                  <c:v>44218</c:v>
                </c:pt>
                <c:pt idx="1421">
                  <c:v>44217</c:v>
                </c:pt>
                <c:pt idx="1422">
                  <c:v>44216</c:v>
                </c:pt>
                <c:pt idx="1423">
                  <c:v>44215</c:v>
                </c:pt>
                <c:pt idx="1424">
                  <c:v>44211</c:v>
                </c:pt>
                <c:pt idx="1425">
                  <c:v>44210</c:v>
                </c:pt>
                <c:pt idx="1426">
                  <c:v>44209</c:v>
                </c:pt>
                <c:pt idx="1427">
                  <c:v>44208</c:v>
                </c:pt>
                <c:pt idx="1428">
                  <c:v>44207</c:v>
                </c:pt>
                <c:pt idx="1429">
                  <c:v>44204</c:v>
                </c:pt>
                <c:pt idx="1430">
                  <c:v>44203</c:v>
                </c:pt>
                <c:pt idx="1431">
                  <c:v>44202</c:v>
                </c:pt>
                <c:pt idx="1432">
                  <c:v>44201</c:v>
                </c:pt>
                <c:pt idx="1433">
                  <c:v>44200</c:v>
                </c:pt>
                <c:pt idx="1434">
                  <c:v>44196</c:v>
                </c:pt>
                <c:pt idx="1435">
                  <c:v>44195</c:v>
                </c:pt>
                <c:pt idx="1436">
                  <c:v>44194</c:v>
                </c:pt>
                <c:pt idx="1437">
                  <c:v>44193</c:v>
                </c:pt>
                <c:pt idx="1438">
                  <c:v>44189</c:v>
                </c:pt>
                <c:pt idx="1439">
                  <c:v>44188</c:v>
                </c:pt>
                <c:pt idx="1440">
                  <c:v>44187</c:v>
                </c:pt>
                <c:pt idx="1441">
                  <c:v>44186</c:v>
                </c:pt>
                <c:pt idx="1442">
                  <c:v>44183</c:v>
                </c:pt>
                <c:pt idx="1443">
                  <c:v>44182</c:v>
                </c:pt>
                <c:pt idx="1444">
                  <c:v>44181</c:v>
                </c:pt>
                <c:pt idx="1445">
                  <c:v>44180</c:v>
                </c:pt>
                <c:pt idx="1446">
                  <c:v>44179</c:v>
                </c:pt>
                <c:pt idx="1447">
                  <c:v>44176</c:v>
                </c:pt>
                <c:pt idx="1448">
                  <c:v>44175</c:v>
                </c:pt>
                <c:pt idx="1449">
                  <c:v>44174</c:v>
                </c:pt>
                <c:pt idx="1450">
                  <c:v>44173</c:v>
                </c:pt>
                <c:pt idx="1451">
                  <c:v>44172</c:v>
                </c:pt>
                <c:pt idx="1452">
                  <c:v>44169</c:v>
                </c:pt>
                <c:pt idx="1453">
                  <c:v>44168</c:v>
                </c:pt>
                <c:pt idx="1454">
                  <c:v>44167</c:v>
                </c:pt>
                <c:pt idx="1455">
                  <c:v>44166</c:v>
                </c:pt>
                <c:pt idx="1456">
                  <c:v>44165</c:v>
                </c:pt>
                <c:pt idx="1457">
                  <c:v>44162</c:v>
                </c:pt>
                <c:pt idx="1458">
                  <c:v>44160</c:v>
                </c:pt>
                <c:pt idx="1459">
                  <c:v>44159</c:v>
                </c:pt>
                <c:pt idx="1460">
                  <c:v>44158</c:v>
                </c:pt>
                <c:pt idx="1461">
                  <c:v>44155</c:v>
                </c:pt>
                <c:pt idx="1462">
                  <c:v>44154</c:v>
                </c:pt>
                <c:pt idx="1463">
                  <c:v>44153</c:v>
                </c:pt>
                <c:pt idx="1464">
                  <c:v>44152</c:v>
                </c:pt>
                <c:pt idx="1465">
                  <c:v>44151</c:v>
                </c:pt>
                <c:pt idx="1466">
                  <c:v>44148</c:v>
                </c:pt>
                <c:pt idx="1467">
                  <c:v>44147</c:v>
                </c:pt>
                <c:pt idx="1468">
                  <c:v>44145</c:v>
                </c:pt>
                <c:pt idx="1469">
                  <c:v>44144</c:v>
                </c:pt>
                <c:pt idx="1470">
                  <c:v>44141</c:v>
                </c:pt>
                <c:pt idx="1471">
                  <c:v>44140</c:v>
                </c:pt>
                <c:pt idx="1472">
                  <c:v>44139</c:v>
                </c:pt>
                <c:pt idx="1473">
                  <c:v>44138</c:v>
                </c:pt>
                <c:pt idx="1474">
                  <c:v>44137</c:v>
                </c:pt>
                <c:pt idx="1475">
                  <c:v>44134</c:v>
                </c:pt>
                <c:pt idx="1476">
                  <c:v>44133</c:v>
                </c:pt>
                <c:pt idx="1477">
                  <c:v>44132</c:v>
                </c:pt>
                <c:pt idx="1478">
                  <c:v>44131</c:v>
                </c:pt>
                <c:pt idx="1479">
                  <c:v>44130</c:v>
                </c:pt>
                <c:pt idx="1480">
                  <c:v>44127</c:v>
                </c:pt>
                <c:pt idx="1481">
                  <c:v>44126</c:v>
                </c:pt>
                <c:pt idx="1482">
                  <c:v>44125</c:v>
                </c:pt>
                <c:pt idx="1483">
                  <c:v>44124</c:v>
                </c:pt>
                <c:pt idx="1484">
                  <c:v>44123</c:v>
                </c:pt>
                <c:pt idx="1485">
                  <c:v>44120</c:v>
                </c:pt>
                <c:pt idx="1486">
                  <c:v>44119</c:v>
                </c:pt>
                <c:pt idx="1487">
                  <c:v>44118</c:v>
                </c:pt>
                <c:pt idx="1488">
                  <c:v>44117</c:v>
                </c:pt>
                <c:pt idx="1489">
                  <c:v>44113</c:v>
                </c:pt>
                <c:pt idx="1490">
                  <c:v>44112</c:v>
                </c:pt>
                <c:pt idx="1491">
                  <c:v>44111</c:v>
                </c:pt>
                <c:pt idx="1492">
                  <c:v>44110</c:v>
                </c:pt>
                <c:pt idx="1493">
                  <c:v>44109</c:v>
                </c:pt>
                <c:pt idx="1494">
                  <c:v>44106</c:v>
                </c:pt>
                <c:pt idx="1495">
                  <c:v>44105</c:v>
                </c:pt>
                <c:pt idx="1496">
                  <c:v>44104</c:v>
                </c:pt>
                <c:pt idx="1497">
                  <c:v>44103</c:v>
                </c:pt>
                <c:pt idx="1498">
                  <c:v>44102</c:v>
                </c:pt>
                <c:pt idx="1499">
                  <c:v>44099</c:v>
                </c:pt>
                <c:pt idx="1500">
                  <c:v>44098</c:v>
                </c:pt>
                <c:pt idx="1501">
                  <c:v>44097</c:v>
                </c:pt>
                <c:pt idx="1502">
                  <c:v>44096</c:v>
                </c:pt>
                <c:pt idx="1503">
                  <c:v>44095</c:v>
                </c:pt>
                <c:pt idx="1504">
                  <c:v>44092</c:v>
                </c:pt>
                <c:pt idx="1505">
                  <c:v>44091</c:v>
                </c:pt>
                <c:pt idx="1506">
                  <c:v>44090</c:v>
                </c:pt>
                <c:pt idx="1507">
                  <c:v>44089</c:v>
                </c:pt>
                <c:pt idx="1508">
                  <c:v>44088</c:v>
                </c:pt>
                <c:pt idx="1509">
                  <c:v>44085</c:v>
                </c:pt>
                <c:pt idx="1510">
                  <c:v>44084</c:v>
                </c:pt>
                <c:pt idx="1511">
                  <c:v>44083</c:v>
                </c:pt>
                <c:pt idx="1512">
                  <c:v>44082</c:v>
                </c:pt>
                <c:pt idx="1513">
                  <c:v>44078</c:v>
                </c:pt>
                <c:pt idx="1514">
                  <c:v>44077</c:v>
                </c:pt>
                <c:pt idx="1515">
                  <c:v>44076</c:v>
                </c:pt>
                <c:pt idx="1516">
                  <c:v>44075</c:v>
                </c:pt>
                <c:pt idx="1517">
                  <c:v>44074</c:v>
                </c:pt>
                <c:pt idx="1518">
                  <c:v>44071</c:v>
                </c:pt>
                <c:pt idx="1519">
                  <c:v>44070</c:v>
                </c:pt>
                <c:pt idx="1520">
                  <c:v>44069</c:v>
                </c:pt>
                <c:pt idx="1521">
                  <c:v>44068</c:v>
                </c:pt>
                <c:pt idx="1522">
                  <c:v>44067</c:v>
                </c:pt>
                <c:pt idx="1523">
                  <c:v>44064</c:v>
                </c:pt>
                <c:pt idx="1524">
                  <c:v>44063</c:v>
                </c:pt>
                <c:pt idx="1525">
                  <c:v>44062</c:v>
                </c:pt>
                <c:pt idx="1526">
                  <c:v>44061</c:v>
                </c:pt>
                <c:pt idx="1527">
                  <c:v>44060</c:v>
                </c:pt>
                <c:pt idx="1528">
                  <c:v>44057</c:v>
                </c:pt>
                <c:pt idx="1529">
                  <c:v>44056</c:v>
                </c:pt>
                <c:pt idx="1530">
                  <c:v>44055</c:v>
                </c:pt>
                <c:pt idx="1531">
                  <c:v>44054</c:v>
                </c:pt>
                <c:pt idx="1532">
                  <c:v>44053</c:v>
                </c:pt>
                <c:pt idx="1533">
                  <c:v>44050</c:v>
                </c:pt>
                <c:pt idx="1534">
                  <c:v>44049</c:v>
                </c:pt>
                <c:pt idx="1535">
                  <c:v>44048</c:v>
                </c:pt>
                <c:pt idx="1536">
                  <c:v>44047</c:v>
                </c:pt>
                <c:pt idx="1537">
                  <c:v>44046</c:v>
                </c:pt>
                <c:pt idx="1538">
                  <c:v>44043</c:v>
                </c:pt>
                <c:pt idx="1539">
                  <c:v>44042</c:v>
                </c:pt>
                <c:pt idx="1540">
                  <c:v>44041</c:v>
                </c:pt>
                <c:pt idx="1541">
                  <c:v>44040</c:v>
                </c:pt>
                <c:pt idx="1542">
                  <c:v>44039</c:v>
                </c:pt>
                <c:pt idx="1543">
                  <c:v>44036</c:v>
                </c:pt>
                <c:pt idx="1544">
                  <c:v>44035</c:v>
                </c:pt>
                <c:pt idx="1545">
                  <c:v>44034</c:v>
                </c:pt>
                <c:pt idx="1546">
                  <c:v>44033</c:v>
                </c:pt>
                <c:pt idx="1547">
                  <c:v>44032</c:v>
                </c:pt>
                <c:pt idx="1548">
                  <c:v>44029</c:v>
                </c:pt>
                <c:pt idx="1549">
                  <c:v>44028</c:v>
                </c:pt>
                <c:pt idx="1550">
                  <c:v>44027</c:v>
                </c:pt>
                <c:pt idx="1551">
                  <c:v>44026</c:v>
                </c:pt>
                <c:pt idx="1552">
                  <c:v>44025</c:v>
                </c:pt>
                <c:pt idx="1553">
                  <c:v>44022</c:v>
                </c:pt>
                <c:pt idx="1554">
                  <c:v>44021</c:v>
                </c:pt>
                <c:pt idx="1555">
                  <c:v>44020</c:v>
                </c:pt>
                <c:pt idx="1556">
                  <c:v>44019</c:v>
                </c:pt>
                <c:pt idx="1557">
                  <c:v>44018</c:v>
                </c:pt>
                <c:pt idx="1558">
                  <c:v>44014</c:v>
                </c:pt>
                <c:pt idx="1559">
                  <c:v>44013</c:v>
                </c:pt>
                <c:pt idx="1560">
                  <c:v>44012</c:v>
                </c:pt>
                <c:pt idx="1561">
                  <c:v>44011</c:v>
                </c:pt>
                <c:pt idx="1562">
                  <c:v>44008</c:v>
                </c:pt>
                <c:pt idx="1563">
                  <c:v>44007</c:v>
                </c:pt>
                <c:pt idx="1564">
                  <c:v>44006</c:v>
                </c:pt>
                <c:pt idx="1565">
                  <c:v>44005</c:v>
                </c:pt>
                <c:pt idx="1566">
                  <c:v>44004</c:v>
                </c:pt>
                <c:pt idx="1567">
                  <c:v>44001</c:v>
                </c:pt>
                <c:pt idx="1568">
                  <c:v>44000</c:v>
                </c:pt>
                <c:pt idx="1569">
                  <c:v>43999</c:v>
                </c:pt>
                <c:pt idx="1570">
                  <c:v>43998</c:v>
                </c:pt>
                <c:pt idx="1571">
                  <c:v>43997</c:v>
                </c:pt>
                <c:pt idx="1572">
                  <c:v>43994</c:v>
                </c:pt>
                <c:pt idx="1573">
                  <c:v>43993</c:v>
                </c:pt>
                <c:pt idx="1574">
                  <c:v>43992</c:v>
                </c:pt>
                <c:pt idx="1575">
                  <c:v>43991</c:v>
                </c:pt>
                <c:pt idx="1576">
                  <c:v>43990</c:v>
                </c:pt>
                <c:pt idx="1577">
                  <c:v>43987</c:v>
                </c:pt>
                <c:pt idx="1578">
                  <c:v>43986</c:v>
                </c:pt>
                <c:pt idx="1579">
                  <c:v>43985</c:v>
                </c:pt>
                <c:pt idx="1580">
                  <c:v>43984</c:v>
                </c:pt>
                <c:pt idx="1581">
                  <c:v>43983</c:v>
                </c:pt>
                <c:pt idx="1582">
                  <c:v>43980</c:v>
                </c:pt>
                <c:pt idx="1583">
                  <c:v>43979</c:v>
                </c:pt>
                <c:pt idx="1584">
                  <c:v>43978</c:v>
                </c:pt>
                <c:pt idx="1585">
                  <c:v>43977</c:v>
                </c:pt>
                <c:pt idx="1586">
                  <c:v>43973</c:v>
                </c:pt>
                <c:pt idx="1587">
                  <c:v>43972</c:v>
                </c:pt>
                <c:pt idx="1588">
                  <c:v>43971</c:v>
                </c:pt>
                <c:pt idx="1589">
                  <c:v>43970</c:v>
                </c:pt>
                <c:pt idx="1590">
                  <c:v>43969</c:v>
                </c:pt>
                <c:pt idx="1591">
                  <c:v>43966</c:v>
                </c:pt>
                <c:pt idx="1592">
                  <c:v>43965</c:v>
                </c:pt>
                <c:pt idx="1593">
                  <c:v>43964</c:v>
                </c:pt>
                <c:pt idx="1594">
                  <c:v>43963</c:v>
                </c:pt>
                <c:pt idx="1595">
                  <c:v>43962</c:v>
                </c:pt>
                <c:pt idx="1596">
                  <c:v>43959</c:v>
                </c:pt>
                <c:pt idx="1597">
                  <c:v>43958</c:v>
                </c:pt>
                <c:pt idx="1598">
                  <c:v>43957</c:v>
                </c:pt>
                <c:pt idx="1599">
                  <c:v>43956</c:v>
                </c:pt>
                <c:pt idx="1600">
                  <c:v>43955</c:v>
                </c:pt>
                <c:pt idx="1601">
                  <c:v>43952</c:v>
                </c:pt>
                <c:pt idx="1602">
                  <c:v>43951</c:v>
                </c:pt>
                <c:pt idx="1603">
                  <c:v>43950</c:v>
                </c:pt>
                <c:pt idx="1604">
                  <c:v>43949</c:v>
                </c:pt>
                <c:pt idx="1605">
                  <c:v>43948</c:v>
                </c:pt>
                <c:pt idx="1606">
                  <c:v>43945</c:v>
                </c:pt>
                <c:pt idx="1607">
                  <c:v>43944</c:v>
                </c:pt>
                <c:pt idx="1608">
                  <c:v>43943</c:v>
                </c:pt>
                <c:pt idx="1609">
                  <c:v>43942</c:v>
                </c:pt>
                <c:pt idx="1610">
                  <c:v>43941</c:v>
                </c:pt>
                <c:pt idx="1611">
                  <c:v>43938</c:v>
                </c:pt>
                <c:pt idx="1612">
                  <c:v>43937</c:v>
                </c:pt>
                <c:pt idx="1613">
                  <c:v>43936</c:v>
                </c:pt>
                <c:pt idx="1614">
                  <c:v>43935</c:v>
                </c:pt>
                <c:pt idx="1615">
                  <c:v>43934</c:v>
                </c:pt>
                <c:pt idx="1616">
                  <c:v>43930</c:v>
                </c:pt>
                <c:pt idx="1617">
                  <c:v>43929</c:v>
                </c:pt>
                <c:pt idx="1618">
                  <c:v>43928</c:v>
                </c:pt>
                <c:pt idx="1619">
                  <c:v>43927</c:v>
                </c:pt>
                <c:pt idx="1620">
                  <c:v>43924</c:v>
                </c:pt>
                <c:pt idx="1621">
                  <c:v>43923</c:v>
                </c:pt>
                <c:pt idx="1622">
                  <c:v>43922</c:v>
                </c:pt>
                <c:pt idx="1623">
                  <c:v>43921</c:v>
                </c:pt>
                <c:pt idx="1624">
                  <c:v>43920</c:v>
                </c:pt>
                <c:pt idx="1625">
                  <c:v>43917</c:v>
                </c:pt>
                <c:pt idx="1626">
                  <c:v>43916</c:v>
                </c:pt>
                <c:pt idx="1627">
                  <c:v>43915</c:v>
                </c:pt>
                <c:pt idx="1628">
                  <c:v>43914</c:v>
                </c:pt>
                <c:pt idx="1629">
                  <c:v>43913</c:v>
                </c:pt>
                <c:pt idx="1630">
                  <c:v>43910</c:v>
                </c:pt>
                <c:pt idx="1631">
                  <c:v>43909</c:v>
                </c:pt>
                <c:pt idx="1632">
                  <c:v>43908</c:v>
                </c:pt>
                <c:pt idx="1633">
                  <c:v>43907</c:v>
                </c:pt>
                <c:pt idx="1634">
                  <c:v>43906</c:v>
                </c:pt>
                <c:pt idx="1635">
                  <c:v>43903</c:v>
                </c:pt>
                <c:pt idx="1636">
                  <c:v>43902</c:v>
                </c:pt>
                <c:pt idx="1637">
                  <c:v>43901</c:v>
                </c:pt>
                <c:pt idx="1638">
                  <c:v>43900</c:v>
                </c:pt>
                <c:pt idx="1639">
                  <c:v>43899</c:v>
                </c:pt>
                <c:pt idx="1640">
                  <c:v>43896</c:v>
                </c:pt>
                <c:pt idx="1641">
                  <c:v>43895</c:v>
                </c:pt>
                <c:pt idx="1642">
                  <c:v>43894</c:v>
                </c:pt>
                <c:pt idx="1643">
                  <c:v>43893</c:v>
                </c:pt>
                <c:pt idx="1644">
                  <c:v>43892</c:v>
                </c:pt>
                <c:pt idx="1645">
                  <c:v>43889</c:v>
                </c:pt>
                <c:pt idx="1646">
                  <c:v>43888</c:v>
                </c:pt>
                <c:pt idx="1647">
                  <c:v>43887</c:v>
                </c:pt>
                <c:pt idx="1648">
                  <c:v>43886</c:v>
                </c:pt>
                <c:pt idx="1649">
                  <c:v>43885</c:v>
                </c:pt>
                <c:pt idx="1650">
                  <c:v>43882</c:v>
                </c:pt>
                <c:pt idx="1651">
                  <c:v>43881</c:v>
                </c:pt>
                <c:pt idx="1652">
                  <c:v>43880</c:v>
                </c:pt>
                <c:pt idx="1653">
                  <c:v>43879</c:v>
                </c:pt>
                <c:pt idx="1654">
                  <c:v>43875</c:v>
                </c:pt>
                <c:pt idx="1655">
                  <c:v>43874</c:v>
                </c:pt>
                <c:pt idx="1656">
                  <c:v>43873</c:v>
                </c:pt>
                <c:pt idx="1657">
                  <c:v>43872</c:v>
                </c:pt>
                <c:pt idx="1658">
                  <c:v>43871</c:v>
                </c:pt>
                <c:pt idx="1659">
                  <c:v>43868</c:v>
                </c:pt>
                <c:pt idx="1660">
                  <c:v>43867</c:v>
                </c:pt>
                <c:pt idx="1661">
                  <c:v>43866</c:v>
                </c:pt>
                <c:pt idx="1662">
                  <c:v>43865</c:v>
                </c:pt>
                <c:pt idx="1663">
                  <c:v>43864</c:v>
                </c:pt>
                <c:pt idx="1664">
                  <c:v>43861</c:v>
                </c:pt>
                <c:pt idx="1665">
                  <c:v>43860</c:v>
                </c:pt>
                <c:pt idx="1666">
                  <c:v>43859</c:v>
                </c:pt>
                <c:pt idx="1667">
                  <c:v>43858</c:v>
                </c:pt>
                <c:pt idx="1668">
                  <c:v>43857</c:v>
                </c:pt>
                <c:pt idx="1669">
                  <c:v>43854</c:v>
                </c:pt>
                <c:pt idx="1670">
                  <c:v>43853</c:v>
                </c:pt>
                <c:pt idx="1671">
                  <c:v>43852</c:v>
                </c:pt>
                <c:pt idx="1672">
                  <c:v>43851</c:v>
                </c:pt>
                <c:pt idx="1673">
                  <c:v>43847</c:v>
                </c:pt>
                <c:pt idx="1674">
                  <c:v>43846</c:v>
                </c:pt>
                <c:pt idx="1675">
                  <c:v>43845</c:v>
                </c:pt>
                <c:pt idx="1676">
                  <c:v>43844</c:v>
                </c:pt>
                <c:pt idx="1677">
                  <c:v>43843</c:v>
                </c:pt>
                <c:pt idx="1678">
                  <c:v>43840</c:v>
                </c:pt>
                <c:pt idx="1679">
                  <c:v>43839</c:v>
                </c:pt>
                <c:pt idx="1680">
                  <c:v>43838</c:v>
                </c:pt>
                <c:pt idx="1681">
                  <c:v>43837</c:v>
                </c:pt>
                <c:pt idx="1682">
                  <c:v>43836</c:v>
                </c:pt>
                <c:pt idx="1683">
                  <c:v>43833</c:v>
                </c:pt>
                <c:pt idx="1684">
                  <c:v>43832</c:v>
                </c:pt>
                <c:pt idx="1685">
                  <c:v>43830</c:v>
                </c:pt>
                <c:pt idx="1686">
                  <c:v>43829</c:v>
                </c:pt>
                <c:pt idx="1687">
                  <c:v>43826</c:v>
                </c:pt>
                <c:pt idx="1688">
                  <c:v>43825</c:v>
                </c:pt>
                <c:pt idx="1689">
                  <c:v>43823</c:v>
                </c:pt>
                <c:pt idx="1690">
                  <c:v>43822</c:v>
                </c:pt>
                <c:pt idx="1691">
                  <c:v>43819</c:v>
                </c:pt>
                <c:pt idx="1692">
                  <c:v>43818</c:v>
                </c:pt>
                <c:pt idx="1693">
                  <c:v>43817</c:v>
                </c:pt>
                <c:pt idx="1694">
                  <c:v>43816</c:v>
                </c:pt>
                <c:pt idx="1695">
                  <c:v>43815</c:v>
                </c:pt>
                <c:pt idx="1696">
                  <c:v>43812</c:v>
                </c:pt>
                <c:pt idx="1697">
                  <c:v>43811</c:v>
                </c:pt>
                <c:pt idx="1698">
                  <c:v>43810</c:v>
                </c:pt>
                <c:pt idx="1699">
                  <c:v>43809</c:v>
                </c:pt>
                <c:pt idx="1700">
                  <c:v>43808</c:v>
                </c:pt>
                <c:pt idx="1701">
                  <c:v>43805</c:v>
                </c:pt>
                <c:pt idx="1702">
                  <c:v>43804</c:v>
                </c:pt>
                <c:pt idx="1703">
                  <c:v>43803</c:v>
                </c:pt>
                <c:pt idx="1704">
                  <c:v>43802</c:v>
                </c:pt>
                <c:pt idx="1705">
                  <c:v>43801</c:v>
                </c:pt>
                <c:pt idx="1706">
                  <c:v>43798</c:v>
                </c:pt>
                <c:pt idx="1707">
                  <c:v>43796</c:v>
                </c:pt>
                <c:pt idx="1708">
                  <c:v>43795</c:v>
                </c:pt>
                <c:pt idx="1709">
                  <c:v>43794</c:v>
                </c:pt>
                <c:pt idx="1710">
                  <c:v>43791</c:v>
                </c:pt>
                <c:pt idx="1711">
                  <c:v>43790</c:v>
                </c:pt>
                <c:pt idx="1712">
                  <c:v>43789</c:v>
                </c:pt>
                <c:pt idx="1713">
                  <c:v>43788</c:v>
                </c:pt>
                <c:pt idx="1714">
                  <c:v>43787</c:v>
                </c:pt>
                <c:pt idx="1715">
                  <c:v>43784</c:v>
                </c:pt>
                <c:pt idx="1716">
                  <c:v>43783</c:v>
                </c:pt>
                <c:pt idx="1717">
                  <c:v>43782</c:v>
                </c:pt>
                <c:pt idx="1718">
                  <c:v>43781</c:v>
                </c:pt>
                <c:pt idx="1719">
                  <c:v>43777</c:v>
                </c:pt>
                <c:pt idx="1720">
                  <c:v>43776</c:v>
                </c:pt>
                <c:pt idx="1721">
                  <c:v>43775</c:v>
                </c:pt>
                <c:pt idx="1722">
                  <c:v>43774</c:v>
                </c:pt>
                <c:pt idx="1723">
                  <c:v>43773</c:v>
                </c:pt>
                <c:pt idx="1724">
                  <c:v>43770</c:v>
                </c:pt>
                <c:pt idx="1725">
                  <c:v>43769</c:v>
                </c:pt>
                <c:pt idx="1726">
                  <c:v>43768</c:v>
                </c:pt>
                <c:pt idx="1727">
                  <c:v>43767</c:v>
                </c:pt>
                <c:pt idx="1728">
                  <c:v>43766</c:v>
                </c:pt>
                <c:pt idx="1729">
                  <c:v>43763</c:v>
                </c:pt>
                <c:pt idx="1730">
                  <c:v>43762</c:v>
                </c:pt>
                <c:pt idx="1731">
                  <c:v>43761</c:v>
                </c:pt>
                <c:pt idx="1732">
                  <c:v>43760</c:v>
                </c:pt>
                <c:pt idx="1733">
                  <c:v>43759</c:v>
                </c:pt>
                <c:pt idx="1734">
                  <c:v>43756</c:v>
                </c:pt>
                <c:pt idx="1735">
                  <c:v>43755</c:v>
                </c:pt>
                <c:pt idx="1736">
                  <c:v>43754</c:v>
                </c:pt>
                <c:pt idx="1737">
                  <c:v>43753</c:v>
                </c:pt>
                <c:pt idx="1738">
                  <c:v>43749</c:v>
                </c:pt>
                <c:pt idx="1739">
                  <c:v>43748</c:v>
                </c:pt>
                <c:pt idx="1740">
                  <c:v>43747</c:v>
                </c:pt>
                <c:pt idx="1741">
                  <c:v>43746</c:v>
                </c:pt>
                <c:pt idx="1742">
                  <c:v>43745</c:v>
                </c:pt>
                <c:pt idx="1743">
                  <c:v>43742</c:v>
                </c:pt>
                <c:pt idx="1744">
                  <c:v>43741</c:v>
                </c:pt>
                <c:pt idx="1745">
                  <c:v>43740</c:v>
                </c:pt>
                <c:pt idx="1746">
                  <c:v>43739</c:v>
                </c:pt>
                <c:pt idx="1747">
                  <c:v>43738</c:v>
                </c:pt>
                <c:pt idx="1748">
                  <c:v>43735</c:v>
                </c:pt>
                <c:pt idx="1749">
                  <c:v>43734</c:v>
                </c:pt>
                <c:pt idx="1750">
                  <c:v>43733</c:v>
                </c:pt>
                <c:pt idx="1751">
                  <c:v>43732</c:v>
                </c:pt>
                <c:pt idx="1752">
                  <c:v>43731</c:v>
                </c:pt>
                <c:pt idx="1753">
                  <c:v>43728</c:v>
                </c:pt>
                <c:pt idx="1754">
                  <c:v>43727</c:v>
                </c:pt>
                <c:pt idx="1755">
                  <c:v>43726</c:v>
                </c:pt>
                <c:pt idx="1756">
                  <c:v>43725</c:v>
                </c:pt>
                <c:pt idx="1757">
                  <c:v>43724</c:v>
                </c:pt>
                <c:pt idx="1758">
                  <c:v>43721</c:v>
                </c:pt>
                <c:pt idx="1759">
                  <c:v>43720</c:v>
                </c:pt>
                <c:pt idx="1760">
                  <c:v>43719</c:v>
                </c:pt>
                <c:pt idx="1761">
                  <c:v>43718</c:v>
                </c:pt>
                <c:pt idx="1762">
                  <c:v>43717</c:v>
                </c:pt>
                <c:pt idx="1763">
                  <c:v>43714</c:v>
                </c:pt>
                <c:pt idx="1764">
                  <c:v>43713</c:v>
                </c:pt>
                <c:pt idx="1765">
                  <c:v>43712</c:v>
                </c:pt>
                <c:pt idx="1766">
                  <c:v>43711</c:v>
                </c:pt>
                <c:pt idx="1767">
                  <c:v>43707</c:v>
                </c:pt>
                <c:pt idx="1768">
                  <c:v>43706</c:v>
                </c:pt>
                <c:pt idx="1769">
                  <c:v>43705</c:v>
                </c:pt>
                <c:pt idx="1770">
                  <c:v>43704</c:v>
                </c:pt>
                <c:pt idx="1771">
                  <c:v>43703</c:v>
                </c:pt>
                <c:pt idx="1772">
                  <c:v>43700</c:v>
                </c:pt>
                <c:pt idx="1773">
                  <c:v>43699</c:v>
                </c:pt>
                <c:pt idx="1774">
                  <c:v>43698</c:v>
                </c:pt>
                <c:pt idx="1775">
                  <c:v>43697</c:v>
                </c:pt>
                <c:pt idx="1776">
                  <c:v>43696</c:v>
                </c:pt>
                <c:pt idx="1777">
                  <c:v>43693</c:v>
                </c:pt>
                <c:pt idx="1778">
                  <c:v>43692</c:v>
                </c:pt>
                <c:pt idx="1779">
                  <c:v>43691</c:v>
                </c:pt>
                <c:pt idx="1780">
                  <c:v>43690</c:v>
                </c:pt>
                <c:pt idx="1781">
                  <c:v>43689</c:v>
                </c:pt>
                <c:pt idx="1782">
                  <c:v>43686</c:v>
                </c:pt>
                <c:pt idx="1783">
                  <c:v>43685</c:v>
                </c:pt>
                <c:pt idx="1784">
                  <c:v>43684</c:v>
                </c:pt>
                <c:pt idx="1785">
                  <c:v>43683</c:v>
                </c:pt>
                <c:pt idx="1786">
                  <c:v>43682</c:v>
                </c:pt>
                <c:pt idx="1787">
                  <c:v>43679</c:v>
                </c:pt>
                <c:pt idx="1788">
                  <c:v>43678</c:v>
                </c:pt>
                <c:pt idx="1789">
                  <c:v>43677</c:v>
                </c:pt>
                <c:pt idx="1790">
                  <c:v>43676</c:v>
                </c:pt>
                <c:pt idx="1791">
                  <c:v>43675</c:v>
                </c:pt>
                <c:pt idx="1792">
                  <c:v>43672</c:v>
                </c:pt>
                <c:pt idx="1793">
                  <c:v>43671</c:v>
                </c:pt>
                <c:pt idx="1794">
                  <c:v>43670</c:v>
                </c:pt>
                <c:pt idx="1795">
                  <c:v>43669</c:v>
                </c:pt>
                <c:pt idx="1796">
                  <c:v>43668</c:v>
                </c:pt>
                <c:pt idx="1797">
                  <c:v>43665</c:v>
                </c:pt>
                <c:pt idx="1798">
                  <c:v>43664</c:v>
                </c:pt>
                <c:pt idx="1799">
                  <c:v>43663</c:v>
                </c:pt>
                <c:pt idx="1800">
                  <c:v>43662</c:v>
                </c:pt>
                <c:pt idx="1801">
                  <c:v>43661</c:v>
                </c:pt>
                <c:pt idx="1802">
                  <c:v>43658</c:v>
                </c:pt>
                <c:pt idx="1803">
                  <c:v>43657</c:v>
                </c:pt>
                <c:pt idx="1804">
                  <c:v>43656</c:v>
                </c:pt>
                <c:pt idx="1805">
                  <c:v>43655</c:v>
                </c:pt>
                <c:pt idx="1806">
                  <c:v>43654</c:v>
                </c:pt>
                <c:pt idx="1807">
                  <c:v>43651</c:v>
                </c:pt>
                <c:pt idx="1808">
                  <c:v>43649</c:v>
                </c:pt>
                <c:pt idx="1809">
                  <c:v>43648</c:v>
                </c:pt>
                <c:pt idx="1810">
                  <c:v>43647</c:v>
                </c:pt>
                <c:pt idx="1811">
                  <c:v>43644</c:v>
                </c:pt>
                <c:pt idx="1812">
                  <c:v>43643</c:v>
                </c:pt>
                <c:pt idx="1813">
                  <c:v>43642</c:v>
                </c:pt>
                <c:pt idx="1814">
                  <c:v>43641</c:v>
                </c:pt>
                <c:pt idx="1815">
                  <c:v>43640</c:v>
                </c:pt>
                <c:pt idx="1816">
                  <c:v>43637</c:v>
                </c:pt>
                <c:pt idx="1817">
                  <c:v>43636</c:v>
                </c:pt>
                <c:pt idx="1818">
                  <c:v>43635</c:v>
                </c:pt>
                <c:pt idx="1819">
                  <c:v>43634</c:v>
                </c:pt>
                <c:pt idx="1820">
                  <c:v>43633</c:v>
                </c:pt>
                <c:pt idx="1821">
                  <c:v>43630</c:v>
                </c:pt>
                <c:pt idx="1822">
                  <c:v>43629</c:v>
                </c:pt>
                <c:pt idx="1823">
                  <c:v>43628</c:v>
                </c:pt>
                <c:pt idx="1824">
                  <c:v>43627</c:v>
                </c:pt>
                <c:pt idx="1825">
                  <c:v>43626</c:v>
                </c:pt>
                <c:pt idx="1826">
                  <c:v>43623</c:v>
                </c:pt>
                <c:pt idx="1827">
                  <c:v>43622</c:v>
                </c:pt>
                <c:pt idx="1828">
                  <c:v>43621</c:v>
                </c:pt>
                <c:pt idx="1829">
                  <c:v>43620</c:v>
                </c:pt>
                <c:pt idx="1830">
                  <c:v>43619</c:v>
                </c:pt>
                <c:pt idx="1831">
                  <c:v>43616</c:v>
                </c:pt>
                <c:pt idx="1832">
                  <c:v>43615</c:v>
                </c:pt>
                <c:pt idx="1833">
                  <c:v>43614</c:v>
                </c:pt>
                <c:pt idx="1834">
                  <c:v>43613</c:v>
                </c:pt>
                <c:pt idx="1835">
                  <c:v>43609</c:v>
                </c:pt>
                <c:pt idx="1836">
                  <c:v>43608</c:v>
                </c:pt>
                <c:pt idx="1837">
                  <c:v>43607</c:v>
                </c:pt>
                <c:pt idx="1838">
                  <c:v>43606</c:v>
                </c:pt>
                <c:pt idx="1839">
                  <c:v>43605</c:v>
                </c:pt>
                <c:pt idx="1840">
                  <c:v>43602</c:v>
                </c:pt>
                <c:pt idx="1841">
                  <c:v>43601</c:v>
                </c:pt>
                <c:pt idx="1842">
                  <c:v>43600</c:v>
                </c:pt>
                <c:pt idx="1843">
                  <c:v>43599</c:v>
                </c:pt>
                <c:pt idx="1844">
                  <c:v>43598</c:v>
                </c:pt>
                <c:pt idx="1845">
                  <c:v>43595</c:v>
                </c:pt>
                <c:pt idx="1846">
                  <c:v>43594</c:v>
                </c:pt>
                <c:pt idx="1847">
                  <c:v>43593</c:v>
                </c:pt>
                <c:pt idx="1848">
                  <c:v>43592</c:v>
                </c:pt>
                <c:pt idx="1849">
                  <c:v>43591</c:v>
                </c:pt>
                <c:pt idx="1850">
                  <c:v>43588</c:v>
                </c:pt>
                <c:pt idx="1851">
                  <c:v>43587</c:v>
                </c:pt>
                <c:pt idx="1852">
                  <c:v>43586</c:v>
                </c:pt>
                <c:pt idx="1853">
                  <c:v>43585</c:v>
                </c:pt>
                <c:pt idx="1854">
                  <c:v>43584</c:v>
                </c:pt>
                <c:pt idx="1855">
                  <c:v>43581</c:v>
                </c:pt>
                <c:pt idx="1856">
                  <c:v>43580</c:v>
                </c:pt>
                <c:pt idx="1857">
                  <c:v>43579</c:v>
                </c:pt>
                <c:pt idx="1858">
                  <c:v>43578</c:v>
                </c:pt>
                <c:pt idx="1859">
                  <c:v>43577</c:v>
                </c:pt>
                <c:pt idx="1860">
                  <c:v>43573</c:v>
                </c:pt>
                <c:pt idx="1861">
                  <c:v>43572</c:v>
                </c:pt>
                <c:pt idx="1862">
                  <c:v>43571</c:v>
                </c:pt>
                <c:pt idx="1863">
                  <c:v>43570</c:v>
                </c:pt>
                <c:pt idx="1864">
                  <c:v>43567</c:v>
                </c:pt>
                <c:pt idx="1865">
                  <c:v>43566</c:v>
                </c:pt>
                <c:pt idx="1866">
                  <c:v>43565</c:v>
                </c:pt>
                <c:pt idx="1867">
                  <c:v>43564</c:v>
                </c:pt>
                <c:pt idx="1868">
                  <c:v>43563</c:v>
                </c:pt>
                <c:pt idx="1869">
                  <c:v>43560</c:v>
                </c:pt>
                <c:pt idx="1870">
                  <c:v>43559</c:v>
                </c:pt>
                <c:pt idx="1871">
                  <c:v>43558</c:v>
                </c:pt>
                <c:pt idx="1872">
                  <c:v>43557</c:v>
                </c:pt>
                <c:pt idx="1873">
                  <c:v>43556</c:v>
                </c:pt>
                <c:pt idx="1874">
                  <c:v>43553</c:v>
                </c:pt>
                <c:pt idx="1875">
                  <c:v>43552</c:v>
                </c:pt>
                <c:pt idx="1876">
                  <c:v>43551</c:v>
                </c:pt>
                <c:pt idx="1877">
                  <c:v>43550</c:v>
                </c:pt>
                <c:pt idx="1878">
                  <c:v>43549</c:v>
                </c:pt>
                <c:pt idx="1879">
                  <c:v>43546</c:v>
                </c:pt>
                <c:pt idx="1880">
                  <c:v>43545</c:v>
                </c:pt>
                <c:pt idx="1881">
                  <c:v>43544</c:v>
                </c:pt>
                <c:pt idx="1882">
                  <c:v>43543</c:v>
                </c:pt>
                <c:pt idx="1883">
                  <c:v>43542</c:v>
                </c:pt>
                <c:pt idx="1884">
                  <c:v>43539</c:v>
                </c:pt>
                <c:pt idx="1885">
                  <c:v>43538</c:v>
                </c:pt>
                <c:pt idx="1886">
                  <c:v>43537</c:v>
                </c:pt>
                <c:pt idx="1887">
                  <c:v>43536</c:v>
                </c:pt>
                <c:pt idx="1888">
                  <c:v>43535</c:v>
                </c:pt>
                <c:pt idx="1889">
                  <c:v>43532</c:v>
                </c:pt>
                <c:pt idx="1890">
                  <c:v>43531</c:v>
                </c:pt>
                <c:pt idx="1891">
                  <c:v>43530</c:v>
                </c:pt>
                <c:pt idx="1892">
                  <c:v>43529</c:v>
                </c:pt>
                <c:pt idx="1893">
                  <c:v>43528</c:v>
                </c:pt>
                <c:pt idx="1894">
                  <c:v>43525</c:v>
                </c:pt>
                <c:pt idx="1895">
                  <c:v>43524</c:v>
                </c:pt>
                <c:pt idx="1896">
                  <c:v>43523</c:v>
                </c:pt>
                <c:pt idx="1897">
                  <c:v>43522</c:v>
                </c:pt>
                <c:pt idx="1898">
                  <c:v>43521</c:v>
                </c:pt>
                <c:pt idx="1899">
                  <c:v>43518</c:v>
                </c:pt>
                <c:pt idx="1900">
                  <c:v>43517</c:v>
                </c:pt>
                <c:pt idx="1901">
                  <c:v>43516</c:v>
                </c:pt>
                <c:pt idx="1902">
                  <c:v>43515</c:v>
                </c:pt>
                <c:pt idx="1903">
                  <c:v>43511</c:v>
                </c:pt>
                <c:pt idx="1904">
                  <c:v>43510</c:v>
                </c:pt>
                <c:pt idx="1905">
                  <c:v>43509</c:v>
                </c:pt>
                <c:pt idx="1906">
                  <c:v>43508</c:v>
                </c:pt>
                <c:pt idx="1907">
                  <c:v>43507</c:v>
                </c:pt>
                <c:pt idx="1908">
                  <c:v>43504</c:v>
                </c:pt>
                <c:pt idx="1909">
                  <c:v>43503</c:v>
                </c:pt>
                <c:pt idx="1910">
                  <c:v>43502</c:v>
                </c:pt>
                <c:pt idx="1911">
                  <c:v>43501</c:v>
                </c:pt>
                <c:pt idx="1912">
                  <c:v>43500</c:v>
                </c:pt>
                <c:pt idx="1913">
                  <c:v>43497</c:v>
                </c:pt>
                <c:pt idx="1914">
                  <c:v>43496</c:v>
                </c:pt>
                <c:pt idx="1915">
                  <c:v>43495</c:v>
                </c:pt>
                <c:pt idx="1916">
                  <c:v>43494</c:v>
                </c:pt>
                <c:pt idx="1917">
                  <c:v>43493</c:v>
                </c:pt>
                <c:pt idx="1918">
                  <c:v>43490</c:v>
                </c:pt>
                <c:pt idx="1919">
                  <c:v>43489</c:v>
                </c:pt>
                <c:pt idx="1920">
                  <c:v>43488</c:v>
                </c:pt>
                <c:pt idx="1921">
                  <c:v>43487</c:v>
                </c:pt>
                <c:pt idx="1922">
                  <c:v>43483</c:v>
                </c:pt>
                <c:pt idx="1923">
                  <c:v>43482</c:v>
                </c:pt>
                <c:pt idx="1924">
                  <c:v>43481</c:v>
                </c:pt>
                <c:pt idx="1925">
                  <c:v>43480</c:v>
                </c:pt>
                <c:pt idx="1926">
                  <c:v>43479</c:v>
                </c:pt>
                <c:pt idx="1927">
                  <c:v>43476</c:v>
                </c:pt>
                <c:pt idx="1928">
                  <c:v>43475</c:v>
                </c:pt>
                <c:pt idx="1929">
                  <c:v>43474</c:v>
                </c:pt>
                <c:pt idx="1930">
                  <c:v>43473</c:v>
                </c:pt>
                <c:pt idx="1931">
                  <c:v>43472</c:v>
                </c:pt>
                <c:pt idx="1932">
                  <c:v>43469</c:v>
                </c:pt>
                <c:pt idx="1933">
                  <c:v>43468</c:v>
                </c:pt>
                <c:pt idx="1934">
                  <c:v>43467</c:v>
                </c:pt>
                <c:pt idx="1935">
                  <c:v>43465</c:v>
                </c:pt>
                <c:pt idx="1936">
                  <c:v>43462</c:v>
                </c:pt>
                <c:pt idx="1937">
                  <c:v>43461</c:v>
                </c:pt>
                <c:pt idx="1938">
                  <c:v>43460</c:v>
                </c:pt>
                <c:pt idx="1939">
                  <c:v>43458</c:v>
                </c:pt>
                <c:pt idx="1940">
                  <c:v>43455</c:v>
                </c:pt>
                <c:pt idx="1941">
                  <c:v>43454</c:v>
                </c:pt>
                <c:pt idx="1942">
                  <c:v>43453</c:v>
                </c:pt>
                <c:pt idx="1943">
                  <c:v>43452</c:v>
                </c:pt>
                <c:pt idx="1944">
                  <c:v>43451</c:v>
                </c:pt>
                <c:pt idx="1945">
                  <c:v>43448</c:v>
                </c:pt>
                <c:pt idx="1946">
                  <c:v>43447</c:v>
                </c:pt>
                <c:pt idx="1947">
                  <c:v>43446</c:v>
                </c:pt>
                <c:pt idx="1948">
                  <c:v>43445</c:v>
                </c:pt>
                <c:pt idx="1949">
                  <c:v>43444</c:v>
                </c:pt>
                <c:pt idx="1950">
                  <c:v>43441</c:v>
                </c:pt>
                <c:pt idx="1951">
                  <c:v>43440</c:v>
                </c:pt>
                <c:pt idx="1952">
                  <c:v>43439</c:v>
                </c:pt>
                <c:pt idx="1953">
                  <c:v>43438</c:v>
                </c:pt>
                <c:pt idx="1954">
                  <c:v>43437</c:v>
                </c:pt>
                <c:pt idx="1955">
                  <c:v>43434</c:v>
                </c:pt>
                <c:pt idx="1956">
                  <c:v>43433</c:v>
                </c:pt>
                <c:pt idx="1957">
                  <c:v>43432</c:v>
                </c:pt>
                <c:pt idx="1958">
                  <c:v>43431</c:v>
                </c:pt>
                <c:pt idx="1959">
                  <c:v>43430</c:v>
                </c:pt>
                <c:pt idx="1960">
                  <c:v>43427</c:v>
                </c:pt>
                <c:pt idx="1961">
                  <c:v>43425</c:v>
                </c:pt>
                <c:pt idx="1962">
                  <c:v>43424</c:v>
                </c:pt>
                <c:pt idx="1963">
                  <c:v>43423</c:v>
                </c:pt>
                <c:pt idx="1964">
                  <c:v>43420</c:v>
                </c:pt>
                <c:pt idx="1965">
                  <c:v>43419</c:v>
                </c:pt>
                <c:pt idx="1966">
                  <c:v>43418</c:v>
                </c:pt>
                <c:pt idx="1967">
                  <c:v>43417</c:v>
                </c:pt>
                <c:pt idx="1968">
                  <c:v>43413</c:v>
                </c:pt>
                <c:pt idx="1969">
                  <c:v>43412</c:v>
                </c:pt>
                <c:pt idx="1970">
                  <c:v>43411</c:v>
                </c:pt>
                <c:pt idx="1971">
                  <c:v>43410</c:v>
                </c:pt>
                <c:pt idx="1972">
                  <c:v>43409</c:v>
                </c:pt>
                <c:pt idx="1973">
                  <c:v>43406</c:v>
                </c:pt>
                <c:pt idx="1974">
                  <c:v>43405</c:v>
                </c:pt>
                <c:pt idx="1975">
                  <c:v>43404</c:v>
                </c:pt>
                <c:pt idx="1976">
                  <c:v>43403</c:v>
                </c:pt>
                <c:pt idx="1977">
                  <c:v>43402</c:v>
                </c:pt>
                <c:pt idx="1978">
                  <c:v>43399</c:v>
                </c:pt>
                <c:pt idx="1979">
                  <c:v>43398</c:v>
                </c:pt>
                <c:pt idx="1980">
                  <c:v>43397</c:v>
                </c:pt>
                <c:pt idx="1981">
                  <c:v>43396</c:v>
                </c:pt>
                <c:pt idx="1982">
                  <c:v>43395</c:v>
                </c:pt>
                <c:pt idx="1983">
                  <c:v>43392</c:v>
                </c:pt>
                <c:pt idx="1984">
                  <c:v>43391</c:v>
                </c:pt>
                <c:pt idx="1985">
                  <c:v>43390</c:v>
                </c:pt>
                <c:pt idx="1986">
                  <c:v>43389</c:v>
                </c:pt>
                <c:pt idx="1987">
                  <c:v>43388</c:v>
                </c:pt>
                <c:pt idx="1988">
                  <c:v>43385</c:v>
                </c:pt>
                <c:pt idx="1989">
                  <c:v>43384</c:v>
                </c:pt>
                <c:pt idx="1990">
                  <c:v>43383</c:v>
                </c:pt>
                <c:pt idx="1991">
                  <c:v>43382</c:v>
                </c:pt>
                <c:pt idx="1992">
                  <c:v>43378</c:v>
                </c:pt>
                <c:pt idx="1993">
                  <c:v>43377</c:v>
                </c:pt>
                <c:pt idx="1994">
                  <c:v>43376</c:v>
                </c:pt>
                <c:pt idx="1995">
                  <c:v>43375</c:v>
                </c:pt>
                <c:pt idx="1996">
                  <c:v>43374</c:v>
                </c:pt>
                <c:pt idx="1997">
                  <c:v>43371</c:v>
                </c:pt>
                <c:pt idx="1998">
                  <c:v>43370</c:v>
                </c:pt>
                <c:pt idx="1999">
                  <c:v>43369</c:v>
                </c:pt>
                <c:pt idx="2000">
                  <c:v>43368</c:v>
                </c:pt>
                <c:pt idx="2001">
                  <c:v>43367</c:v>
                </c:pt>
                <c:pt idx="2002">
                  <c:v>43364</c:v>
                </c:pt>
                <c:pt idx="2003">
                  <c:v>43363</c:v>
                </c:pt>
                <c:pt idx="2004">
                  <c:v>43362</c:v>
                </c:pt>
                <c:pt idx="2005">
                  <c:v>43361</c:v>
                </c:pt>
                <c:pt idx="2006">
                  <c:v>43360</c:v>
                </c:pt>
                <c:pt idx="2007">
                  <c:v>43357</c:v>
                </c:pt>
                <c:pt idx="2008">
                  <c:v>43356</c:v>
                </c:pt>
                <c:pt idx="2009">
                  <c:v>43355</c:v>
                </c:pt>
                <c:pt idx="2010">
                  <c:v>43354</c:v>
                </c:pt>
                <c:pt idx="2011">
                  <c:v>43353</c:v>
                </c:pt>
                <c:pt idx="2012">
                  <c:v>43350</c:v>
                </c:pt>
                <c:pt idx="2013">
                  <c:v>43349</c:v>
                </c:pt>
                <c:pt idx="2014">
                  <c:v>43348</c:v>
                </c:pt>
                <c:pt idx="2015">
                  <c:v>43347</c:v>
                </c:pt>
                <c:pt idx="2016">
                  <c:v>43343</c:v>
                </c:pt>
                <c:pt idx="2017">
                  <c:v>43342</c:v>
                </c:pt>
                <c:pt idx="2018">
                  <c:v>43341</c:v>
                </c:pt>
                <c:pt idx="2019">
                  <c:v>43340</c:v>
                </c:pt>
                <c:pt idx="2020">
                  <c:v>43339</c:v>
                </c:pt>
                <c:pt idx="2021">
                  <c:v>43336</c:v>
                </c:pt>
                <c:pt idx="2022">
                  <c:v>43335</c:v>
                </c:pt>
                <c:pt idx="2023">
                  <c:v>43334</c:v>
                </c:pt>
                <c:pt idx="2024">
                  <c:v>43333</c:v>
                </c:pt>
                <c:pt idx="2025">
                  <c:v>43332</c:v>
                </c:pt>
                <c:pt idx="2026">
                  <c:v>43329</c:v>
                </c:pt>
                <c:pt idx="2027">
                  <c:v>43328</c:v>
                </c:pt>
                <c:pt idx="2028">
                  <c:v>43327</c:v>
                </c:pt>
                <c:pt idx="2029">
                  <c:v>43326</c:v>
                </c:pt>
                <c:pt idx="2030">
                  <c:v>43325</c:v>
                </c:pt>
                <c:pt idx="2031">
                  <c:v>43322</c:v>
                </c:pt>
                <c:pt idx="2032">
                  <c:v>43321</c:v>
                </c:pt>
                <c:pt idx="2033">
                  <c:v>43320</c:v>
                </c:pt>
                <c:pt idx="2034">
                  <c:v>43319</c:v>
                </c:pt>
                <c:pt idx="2035">
                  <c:v>43318</c:v>
                </c:pt>
                <c:pt idx="2036">
                  <c:v>43315</c:v>
                </c:pt>
                <c:pt idx="2037">
                  <c:v>43314</c:v>
                </c:pt>
                <c:pt idx="2038">
                  <c:v>43313</c:v>
                </c:pt>
                <c:pt idx="2039">
                  <c:v>43312</c:v>
                </c:pt>
                <c:pt idx="2040">
                  <c:v>43311</c:v>
                </c:pt>
                <c:pt idx="2041">
                  <c:v>43308</c:v>
                </c:pt>
                <c:pt idx="2042">
                  <c:v>43307</c:v>
                </c:pt>
                <c:pt idx="2043">
                  <c:v>43306</c:v>
                </c:pt>
                <c:pt idx="2044">
                  <c:v>43305</c:v>
                </c:pt>
                <c:pt idx="2045">
                  <c:v>43304</c:v>
                </c:pt>
                <c:pt idx="2046">
                  <c:v>43301</c:v>
                </c:pt>
                <c:pt idx="2047">
                  <c:v>43300</c:v>
                </c:pt>
                <c:pt idx="2048">
                  <c:v>43299</c:v>
                </c:pt>
                <c:pt idx="2049">
                  <c:v>43298</c:v>
                </c:pt>
                <c:pt idx="2050">
                  <c:v>43297</c:v>
                </c:pt>
                <c:pt idx="2051">
                  <c:v>43294</c:v>
                </c:pt>
                <c:pt idx="2052">
                  <c:v>43293</c:v>
                </c:pt>
                <c:pt idx="2053">
                  <c:v>43292</c:v>
                </c:pt>
                <c:pt idx="2054">
                  <c:v>43291</c:v>
                </c:pt>
                <c:pt idx="2055">
                  <c:v>43290</c:v>
                </c:pt>
                <c:pt idx="2056">
                  <c:v>43287</c:v>
                </c:pt>
                <c:pt idx="2057">
                  <c:v>43286</c:v>
                </c:pt>
                <c:pt idx="2058">
                  <c:v>43284</c:v>
                </c:pt>
                <c:pt idx="2059">
                  <c:v>43283</c:v>
                </c:pt>
                <c:pt idx="2060">
                  <c:v>43280</c:v>
                </c:pt>
                <c:pt idx="2061">
                  <c:v>43279</c:v>
                </c:pt>
                <c:pt idx="2062">
                  <c:v>43278</c:v>
                </c:pt>
                <c:pt idx="2063">
                  <c:v>43277</c:v>
                </c:pt>
                <c:pt idx="2064">
                  <c:v>43276</c:v>
                </c:pt>
                <c:pt idx="2065">
                  <c:v>43273</c:v>
                </c:pt>
                <c:pt idx="2066">
                  <c:v>43272</c:v>
                </c:pt>
                <c:pt idx="2067">
                  <c:v>43271</c:v>
                </c:pt>
                <c:pt idx="2068">
                  <c:v>43270</c:v>
                </c:pt>
                <c:pt idx="2069">
                  <c:v>43269</c:v>
                </c:pt>
                <c:pt idx="2070">
                  <c:v>43266</c:v>
                </c:pt>
                <c:pt idx="2071">
                  <c:v>43265</c:v>
                </c:pt>
                <c:pt idx="2072">
                  <c:v>43264</c:v>
                </c:pt>
                <c:pt idx="2073">
                  <c:v>43263</c:v>
                </c:pt>
                <c:pt idx="2074">
                  <c:v>43262</c:v>
                </c:pt>
                <c:pt idx="2075">
                  <c:v>43259</c:v>
                </c:pt>
                <c:pt idx="2076">
                  <c:v>43258</c:v>
                </c:pt>
                <c:pt idx="2077">
                  <c:v>43257</c:v>
                </c:pt>
                <c:pt idx="2078">
                  <c:v>43256</c:v>
                </c:pt>
                <c:pt idx="2079">
                  <c:v>43255</c:v>
                </c:pt>
                <c:pt idx="2080">
                  <c:v>43252</c:v>
                </c:pt>
                <c:pt idx="2081">
                  <c:v>43251</c:v>
                </c:pt>
                <c:pt idx="2082">
                  <c:v>43250</c:v>
                </c:pt>
                <c:pt idx="2083">
                  <c:v>43249</c:v>
                </c:pt>
                <c:pt idx="2084">
                  <c:v>43245</c:v>
                </c:pt>
                <c:pt idx="2085">
                  <c:v>43244</c:v>
                </c:pt>
                <c:pt idx="2086">
                  <c:v>43243</c:v>
                </c:pt>
                <c:pt idx="2087">
                  <c:v>43242</c:v>
                </c:pt>
                <c:pt idx="2088">
                  <c:v>43241</c:v>
                </c:pt>
                <c:pt idx="2089">
                  <c:v>43238</c:v>
                </c:pt>
                <c:pt idx="2090">
                  <c:v>43237</c:v>
                </c:pt>
                <c:pt idx="2091">
                  <c:v>43236</c:v>
                </c:pt>
                <c:pt idx="2092">
                  <c:v>43235</c:v>
                </c:pt>
                <c:pt idx="2093">
                  <c:v>43234</c:v>
                </c:pt>
                <c:pt idx="2094">
                  <c:v>43231</c:v>
                </c:pt>
                <c:pt idx="2095">
                  <c:v>43230</c:v>
                </c:pt>
                <c:pt idx="2096">
                  <c:v>43229</c:v>
                </c:pt>
                <c:pt idx="2097">
                  <c:v>43228</c:v>
                </c:pt>
                <c:pt idx="2098">
                  <c:v>43227</c:v>
                </c:pt>
                <c:pt idx="2099">
                  <c:v>43224</c:v>
                </c:pt>
                <c:pt idx="2100">
                  <c:v>43223</c:v>
                </c:pt>
                <c:pt idx="2101">
                  <c:v>43222</c:v>
                </c:pt>
                <c:pt idx="2102">
                  <c:v>43221</c:v>
                </c:pt>
                <c:pt idx="2103">
                  <c:v>43220</c:v>
                </c:pt>
                <c:pt idx="2104">
                  <c:v>43217</c:v>
                </c:pt>
                <c:pt idx="2105">
                  <c:v>43216</c:v>
                </c:pt>
                <c:pt idx="2106">
                  <c:v>43215</c:v>
                </c:pt>
                <c:pt idx="2107">
                  <c:v>43214</c:v>
                </c:pt>
                <c:pt idx="2108">
                  <c:v>43213</c:v>
                </c:pt>
                <c:pt idx="2109">
                  <c:v>43210</c:v>
                </c:pt>
                <c:pt idx="2110">
                  <c:v>43209</c:v>
                </c:pt>
                <c:pt idx="2111">
                  <c:v>43208</c:v>
                </c:pt>
                <c:pt idx="2112">
                  <c:v>43207</c:v>
                </c:pt>
                <c:pt idx="2113">
                  <c:v>43206</c:v>
                </c:pt>
                <c:pt idx="2114">
                  <c:v>43203</c:v>
                </c:pt>
                <c:pt idx="2115">
                  <c:v>43202</c:v>
                </c:pt>
                <c:pt idx="2116">
                  <c:v>43201</c:v>
                </c:pt>
                <c:pt idx="2117">
                  <c:v>43200</c:v>
                </c:pt>
                <c:pt idx="2118">
                  <c:v>43199</c:v>
                </c:pt>
                <c:pt idx="2119">
                  <c:v>43196</c:v>
                </c:pt>
                <c:pt idx="2120">
                  <c:v>43195</c:v>
                </c:pt>
                <c:pt idx="2121">
                  <c:v>43194</c:v>
                </c:pt>
                <c:pt idx="2122">
                  <c:v>43193</c:v>
                </c:pt>
                <c:pt idx="2123">
                  <c:v>43192</c:v>
                </c:pt>
                <c:pt idx="2124">
                  <c:v>43188</c:v>
                </c:pt>
                <c:pt idx="2125">
                  <c:v>43187</c:v>
                </c:pt>
                <c:pt idx="2126">
                  <c:v>43186</c:v>
                </c:pt>
                <c:pt idx="2127">
                  <c:v>43185</c:v>
                </c:pt>
                <c:pt idx="2128">
                  <c:v>43182</c:v>
                </c:pt>
                <c:pt idx="2129">
                  <c:v>43181</c:v>
                </c:pt>
                <c:pt idx="2130">
                  <c:v>43180</c:v>
                </c:pt>
                <c:pt idx="2131">
                  <c:v>43179</c:v>
                </c:pt>
                <c:pt idx="2132">
                  <c:v>43178</c:v>
                </c:pt>
                <c:pt idx="2133">
                  <c:v>43175</c:v>
                </c:pt>
                <c:pt idx="2134">
                  <c:v>43174</c:v>
                </c:pt>
                <c:pt idx="2135">
                  <c:v>43173</c:v>
                </c:pt>
                <c:pt idx="2136">
                  <c:v>43172</c:v>
                </c:pt>
                <c:pt idx="2137">
                  <c:v>43171</c:v>
                </c:pt>
                <c:pt idx="2138">
                  <c:v>43168</c:v>
                </c:pt>
                <c:pt idx="2139">
                  <c:v>43167</c:v>
                </c:pt>
                <c:pt idx="2140">
                  <c:v>43166</c:v>
                </c:pt>
                <c:pt idx="2141">
                  <c:v>43165</c:v>
                </c:pt>
                <c:pt idx="2142">
                  <c:v>43164</c:v>
                </c:pt>
                <c:pt idx="2143">
                  <c:v>43161</c:v>
                </c:pt>
                <c:pt idx="2144">
                  <c:v>43160</c:v>
                </c:pt>
                <c:pt idx="2145">
                  <c:v>43159</c:v>
                </c:pt>
                <c:pt idx="2146">
                  <c:v>43158</c:v>
                </c:pt>
                <c:pt idx="2147">
                  <c:v>43157</c:v>
                </c:pt>
                <c:pt idx="2148">
                  <c:v>43154</c:v>
                </c:pt>
                <c:pt idx="2149">
                  <c:v>43153</c:v>
                </c:pt>
                <c:pt idx="2150">
                  <c:v>43152</c:v>
                </c:pt>
                <c:pt idx="2151">
                  <c:v>43151</c:v>
                </c:pt>
                <c:pt idx="2152">
                  <c:v>43147</c:v>
                </c:pt>
                <c:pt idx="2153">
                  <c:v>43146</c:v>
                </c:pt>
                <c:pt idx="2154">
                  <c:v>43145</c:v>
                </c:pt>
                <c:pt idx="2155">
                  <c:v>43144</c:v>
                </c:pt>
                <c:pt idx="2156">
                  <c:v>43143</c:v>
                </c:pt>
                <c:pt idx="2157">
                  <c:v>43140</c:v>
                </c:pt>
                <c:pt idx="2158">
                  <c:v>43139</c:v>
                </c:pt>
                <c:pt idx="2159">
                  <c:v>43138</c:v>
                </c:pt>
                <c:pt idx="2160">
                  <c:v>43137</c:v>
                </c:pt>
                <c:pt idx="2161">
                  <c:v>43136</c:v>
                </c:pt>
                <c:pt idx="2162">
                  <c:v>43133</c:v>
                </c:pt>
                <c:pt idx="2163">
                  <c:v>43132</c:v>
                </c:pt>
                <c:pt idx="2164">
                  <c:v>43131</c:v>
                </c:pt>
                <c:pt idx="2165">
                  <c:v>43130</c:v>
                </c:pt>
                <c:pt idx="2166">
                  <c:v>43129</c:v>
                </c:pt>
                <c:pt idx="2167">
                  <c:v>43126</c:v>
                </c:pt>
                <c:pt idx="2168">
                  <c:v>43125</c:v>
                </c:pt>
                <c:pt idx="2169">
                  <c:v>43124</c:v>
                </c:pt>
                <c:pt idx="2170">
                  <c:v>43123</c:v>
                </c:pt>
                <c:pt idx="2171">
                  <c:v>43122</c:v>
                </c:pt>
                <c:pt idx="2172">
                  <c:v>43119</c:v>
                </c:pt>
                <c:pt idx="2173">
                  <c:v>43118</c:v>
                </c:pt>
                <c:pt idx="2174">
                  <c:v>43117</c:v>
                </c:pt>
                <c:pt idx="2175">
                  <c:v>43116</c:v>
                </c:pt>
                <c:pt idx="2176">
                  <c:v>43112</c:v>
                </c:pt>
                <c:pt idx="2177">
                  <c:v>43111</c:v>
                </c:pt>
                <c:pt idx="2178">
                  <c:v>43110</c:v>
                </c:pt>
                <c:pt idx="2179">
                  <c:v>43109</c:v>
                </c:pt>
                <c:pt idx="2180">
                  <c:v>43108</c:v>
                </c:pt>
                <c:pt idx="2181">
                  <c:v>43105</c:v>
                </c:pt>
                <c:pt idx="2182">
                  <c:v>43104</c:v>
                </c:pt>
                <c:pt idx="2183">
                  <c:v>43103</c:v>
                </c:pt>
                <c:pt idx="2184">
                  <c:v>43102</c:v>
                </c:pt>
                <c:pt idx="2185">
                  <c:v>43098</c:v>
                </c:pt>
                <c:pt idx="2186">
                  <c:v>43097</c:v>
                </c:pt>
                <c:pt idx="2187">
                  <c:v>43096</c:v>
                </c:pt>
                <c:pt idx="2188">
                  <c:v>43095</c:v>
                </c:pt>
                <c:pt idx="2189">
                  <c:v>43091</c:v>
                </c:pt>
                <c:pt idx="2190">
                  <c:v>43090</c:v>
                </c:pt>
                <c:pt idx="2191">
                  <c:v>43089</c:v>
                </c:pt>
                <c:pt idx="2192">
                  <c:v>43088</c:v>
                </c:pt>
                <c:pt idx="2193">
                  <c:v>43087</c:v>
                </c:pt>
                <c:pt idx="2194">
                  <c:v>43084</c:v>
                </c:pt>
                <c:pt idx="2195">
                  <c:v>43083</c:v>
                </c:pt>
                <c:pt idx="2196">
                  <c:v>43082</c:v>
                </c:pt>
                <c:pt idx="2197">
                  <c:v>43081</c:v>
                </c:pt>
                <c:pt idx="2198">
                  <c:v>43080</c:v>
                </c:pt>
                <c:pt idx="2199">
                  <c:v>43077</c:v>
                </c:pt>
                <c:pt idx="2200">
                  <c:v>43076</c:v>
                </c:pt>
                <c:pt idx="2201">
                  <c:v>43075</c:v>
                </c:pt>
                <c:pt idx="2202">
                  <c:v>43074</c:v>
                </c:pt>
                <c:pt idx="2203">
                  <c:v>43073</c:v>
                </c:pt>
                <c:pt idx="2204">
                  <c:v>43070</c:v>
                </c:pt>
                <c:pt idx="2205">
                  <c:v>43069</c:v>
                </c:pt>
                <c:pt idx="2206">
                  <c:v>43068</c:v>
                </c:pt>
                <c:pt idx="2207">
                  <c:v>43067</c:v>
                </c:pt>
                <c:pt idx="2208">
                  <c:v>43066</c:v>
                </c:pt>
                <c:pt idx="2209">
                  <c:v>43063</c:v>
                </c:pt>
                <c:pt idx="2210">
                  <c:v>43061</c:v>
                </c:pt>
                <c:pt idx="2211">
                  <c:v>43060</c:v>
                </c:pt>
                <c:pt idx="2212">
                  <c:v>43059</c:v>
                </c:pt>
                <c:pt idx="2213">
                  <c:v>43056</c:v>
                </c:pt>
                <c:pt idx="2214">
                  <c:v>43055</c:v>
                </c:pt>
                <c:pt idx="2215">
                  <c:v>43054</c:v>
                </c:pt>
                <c:pt idx="2216">
                  <c:v>43053</c:v>
                </c:pt>
                <c:pt idx="2217">
                  <c:v>43052</c:v>
                </c:pt>
                <c:pt idx="2218">
                  <c:v>43049</c:v>
                </c:pt>
                <c:pt idx="2219">
                  <c:v>43048</c:v>
                </c:pt>
                <c:pt idx="2220">
                  <c:v>43047</c:v>
                </c:pt>
                <c:pt idx="2221">
                  <c:v>43046</c:v>
                </c:pt>
                <c:pt idx="2222">
                  <c:v>43045</c:v>
                </c:pt>
                <c:pt idx="2223">
                  <c:v>43042</c:v>
                </c:pt>
                <c:pt idx="2224">
                  <c:v>43041</c:v>
                </c:pt>
                <c:pt idx="2225">
                  <c:v>43040</c:v>
                </c:pt>
                <c:pt idx="2226">
                  <c:v>43039</c:v>
                </c:pt>
                <c:pt idx="2227">
                  <c:v>43038</c:v>
                </c:pt>
                <c:pt idx="2228">
                  <c:v>43035</c:v>
                </c:pt>
                <c:pt idx="2229">
                  <c:v>43034</c:v>
                </c:pt>
                <c:pt idx="2230">
                  <c:v>43033</c:v>
                </c:pt>
                <c:pt idx="2231">
                  <c:v>43032</c:v>
                </c:pt>
                <c:pt idx="2232">
                  <c:v>43031</c:v>
                </c:pt>
                <c:pt idx="2233">
                  <c:v>43028</c:v>
                </c:pt>
                <c:pt idx="2234">
                  <c:v>43027</c:v>
                </c:pt>
                <c:pt idx="2235">
                  <c:v>43026</c:v>
                </c:pt>
                <c:pt idx="2236">
                  <c:v>43025</c:v>
                </c:pt>
                <c:pt idx="2237">
                  <c:v>43024</c:v>
                </c:pt>
                <c:pt idx="2238">
                  <c:v>43021</c:v>
                </c:pt>
                <c:pt idx="2239">
                  <c:v>43020</c:v>
                </c:pt>
                <c:pt idx="2240">
                  <c:v>43019</c:v>
                </c:pt>
                <c:pt idx="2241">
                  <c:v>43018</c:v>
                </c:pt>
                <c:pt idx="2242">
                  <c:v>43014</c:v>
                </c:pt>
                <c:pt idx="2243">
                  <c:v>43013</c:v>
                </c:pt>
                <c:pt idx="2244">
                  <c:v>43012</c:v>
                </c:pt>
                <c:pt idx="2245">
                  <c:v>43011</c:v>
                </c:pt>
                <c:pt idx="2246">
                  <c:v>43010</c:v>
                </c:pt>
                <c:pt idx="2247">
                  <c:v>43007</c:v>
                </c:pt>
                <c:pt idx="2248">
                  <c:v>43006</c:v>
                </c:pt>
                <c:pt idx="2249">
                  <c:v>43005</c:v>
                </c:pt>
                <c:pt idx="2250">
                  <c:v>43004</c:v>
                </c:pt>
                <c:pt idx="2251">
                  <c:v>43003</c:v>
                </c:pt>
                <c:pt idx="2252">
                  <c:v>43000</c:v>
                </c:pt>
                <c:pt idx="2253">
                  <c:v>42999</c:v>
                </c:pt>
                <c:pt idx="2254">
                  <c:v>42998</c:v>
                </c:pt>
                <c:pt idx="2255">
                  <c:v>42997</c:v>
                </c:pt>
                <c:pt idx="2256">
                  <c:v>42996</c:v>
                </c:pt>
                <c:pt idx="2257">
                  <c:v>42993</c:v>
                </c:pt>
                <c:pt idx="2258">
                  <c:v>42992</c:v>
                </c:pt>
                <c:pt idx="2259">
                  <c:v>42991</c:v>
                </c:pt>
                <c:pt idx="2260">
                  <c:v>42990</c:v>
                </c:pt>
                <c:pt idx="2261">
                  <c:v>42989</c:v>
                </c:pt>
                <c:pt idx="2262">
                  <c:v>42986</c:v>
                </c:pt>
                <c:pt idx="2263">
                  <c:v>42985</c:v>
                </c:pt>
                <c:pt idx="2264">
                  <c:v>42984</c:v>
                </c:pt>
                <c:pt idx="2265">
                  <c:v>42983</c:v>
                </c:pt>
                <c:pt idx="2266">
                  <c:v>42979</c:v>
                </c:pt>
                <c:pt idx="2267">
                  <c:v>42978</c:v>
                </c:pt>
                <c:pt idx="2268">
                  <c:v>42977</c:v>
                </c:pt>
                <c:pt idx="2269">
                  <c:v>42976</c:v>
                </c:pt>
                <c:pt idx="2270">
                  <c:v>42975</c:v>
                </c:pt>
                <c:pt idx="2271">
                  <c:v>42972</c:v>
                </c:pt>
                <c:pt idx="2272">
                  <c:v>42971</c:v>
                </c:pt>
                <c:pt idx="2273">
                  <c:v>42970</c:v>
                </c:pt>
                <c:pt idx="2274">
                  <c:v>42969</c:v>
                </c:pt>
                <c:pt idx="2275">
                  <c:v>42968</c:v>
                </c:pt>
                <c:pt idx="2276">
                  <c:v>42965</c:v>
                </c:pt>
                <c:pt idx="2277">
                  <c:v>42964</c:v>
                </c:pt>
                <c:pt idx="2278">
                  <c:v>42963</c:v>
                </c:pt>
                <c:pt idx="2279">
                  <c:v>42962</c:v>
                </c:pt>
                <c:pt idx="2280">
                  <c:v>42961</c:v>
                </c:pt>
                <c:pt idx="2281">
                  <c:v>42958</c:v>
                </c:pt>
                <c:pt idx="2282">
                  <c:v>42957</c:v>
                </c:pt>
                <c:pt idx="2283">
                  <c:v>42956</c:v>
                </c:pt>
                <c:pt idx="2284">
                  <c:v>42955</c:v>
                </c:pt>
                <c:pt idx="2285">
                  <c:v>42954</c:v>
                </c:pt>
                <c:pt idx="2286">
                  <c:v>42951</c:v>
                </c:pt>
                <c:pt idx="2287">
                  <c:v>42950</c:v>
                </c:pt>
                <c:pt idx="2288">
                  <c:v>42949</c:v>
                </c:pt>
                <c:pt idx="2289">
                  <c:v>42948</c:v>
                </c:pt>
                <c:pt idx="2290">
                  <c:v>42947</c:v>
                </c:pt>
                <c:pt idx="2291">
                  <c:v>42944</c:v>
                </c:pt>
                <c:pt idx="2292">
                  <c:v>42943</c:v>
                </c:pt>
                <c:pt idx="2293">
                  <c:v>42942</c:v>
                </c:pt>
                <c:pt idx="2294">
                  <c:v>42941</c:v>
                </c:pt>
                <c:pt idx="2295">
                  <c:v>42940</c:v>
                </c:pt>
                <c:pt idx="2296">
                  <c:v>42937</c:v>
                </c:pt>
                <c:pt idx="2297">
                  <c:v>42936</c:v>
                </c:pt>
                <c:pt idx="2298">
                  <c:v>42935</c:v>
                </c:pt>
                <c:pt idx="2299">
                  <c:v>42934</c:v>
                </c:pt>
                <c:pt idx="2300">
                  <c:v>42933</c:v>
                </c:pt>
                <c:pt idx="2301">
                  <c:v>42930</c:v>
                </c:pt>
                <c:pt idx="2302">
                  <c:v>42929</c:v>
                </c:pt>
                <c:pt idx="2303">
                  <c:v>42928</c:v>
                </c:pt>
                <c:pt idx="2304">
                  <c:v>42927</c:v>
                </c:pt>
                <c:pt idx="2305">
                  <c:v>42926</c:v>
                </c:pt>
                <c:pt idx="2306">
                  <c:v>42923</c:v>
                </c:pt>
                <c:pt idx="2307">
                  <c:v>42922</c:v>
                </c:pt>
                <c:pt idx="2308">
                  <c:v>42921</c:v>
                </c:pt>
                <c:pt idx="2309">
                  <c:v>42919</c:v>
                </c:pt>
                <c:pt idx="2310">
                  <c:v>42916</c:v>
                </c:pt>
                <c:pt idx="2311">
                  <c:v>42915</c:v>
                </c:pt>
                <c:pt idx="2312">
                  <c:v>42914</c:v>
                </c:pt>
                <c:pt idx="2313">
                  <c:v>42913</c:v>
                </c:pt>
                <c:pt idx="2314">
                  <c:v>42912</c:v>
                </c:pt>
                <c:pt idx="2315">
                  <c:v>42909</c:v>
                </c:pt>
                <c:pt idx="2316">
                  <c:v>42908</c:v>
                </c:pt>
                <c:pt idx="2317">
                  <c:v>42907</c:v>
                </c:pt>
                <c:pt idx="2318">
                  <c:v>42906</c:v>
                </c:pt>
                <c:pt idx="2319">
                  <c:v>42905</c:v>
                </c:pt>
                <c:pt idx="2320">
                  <c:v>42902</c:v>
                </c:pt>
                <c:pt idx="2321">
                  <c:v>42901</c:v>
                </c:pt>
                <c:pt idx="2322">
                  <c:v>42900</c:v>
                </c:pt>
                <c:pt idx="2323">
                  <c:v>42899</c:v>
                </c:pt>
                <c:pt idx="2324">
                  <c:v>42898</c:v>
                </c:pt>
                <c:pt idx="2325">
                  <c:v>42895</c:v>
                </c:pt>
                <c:pt idx="2326">
                  <c:v>42894</c:v>
                </c:pt>
                <c:pt idx="2327">
                  <c:v>42893</c:v>
                </c:pt>
                <c:pt idx="2328">
                  <c:v>42892</c:v>
                </c:pt>
                <c:pt idx="2329">
                  <c:v>42891</c:v>
                </c:pt>
                <c:pt idx="2330">
                  <c:v>42888</c:v>
                </c:pt>
                <c:pt idx="2331">
                  <c:v>42887</c:v>
                </c:pt>
                <c:pt idx="2332">
                  <c:v>42886</c:v>
                </c:pt>
                <c:pt idx="2333">
                  <c:v>42885</c:v>
                </c:pt>
                <c:pt idx="2334">
                  <c:v>42881</c:v>
                </c:pt>
                <c:pt idx="2335">
                  <c:v>42880</c:v>
                </c:pt>
                <c:pt idx="2336">
                  <c:v>42879</c:v>
                </c:pt>
                <c:pt idx="2337">
                  <c:v>42878</c:v>
                </c:pt>
                <c:pt idx="2338">
                  <c:v>42877</c:v>
                </c:pt>
                <c:pt idx="2339">
                  <c:v>42874</c:v>
                </c:pt>
                <c:pt idx="2340">
                  <c:v>42873</c:v>
                </c:pt>
                <c:pt idx="2341">
                  <c:v>42872</c:v>
                </c:pt>
                <c:pt idx="2342">
                  <c:v>42871</c:v>
                </c:pt>
                <c:pt idx="2343">
                  <c:v>42870</c:v>
                </c:pt>
                <c:pt idx="2344">
                  <c:v>42867</c:v>
                </c:pt>
                <c:pt idx="2345">
                  <c:v>42866</c:v>
                </c:pt>
                <c:pt idx="2346">
                  <c:v>42865</c:v>
                </c:pt>
                <c:pt idx="2347">
                  <c:v>42864</c:v>
                </c:pt>
                <c:pt idx="2348">
                  <c:v>42863</c:v>
                </c:pt>
                <c:pt idx="2349">
                  <c:v>42860</c:v>
                </c:pt>
                <c:pt idx="2350">
                  <c:v>42859</c:v>
                </c:pt>
                <c:pt idx="2351">
                  <c:v>42858</c:v>
                </c:pt>
                <c:pt idx="2352">
                  <c:v>42857</c:v>
                </c:pt>
                <c:pt idx="2353">
                  <c:v>42856</c:v>
                </c:pt>
                <c:pt idx="2354">
                  <c:v>42853</c:v>
                </c:pt>
                <c:pt idx="2355">
                  <c:v>42852</c:v>
                </c:pt>
                <c:pt idx="2356">
                  <c:v>42851</c:v>
                </c:pt>
                <c:pt idx="2357">
                  <c:v>42850</c:v>
                </c:pt>
                <c:pt idx="2358">
                  <c:v>42849</c:v>
                </c:pt>
                <c:pt idx="2359">
                  <c:v>42846</c:v>
                </c:pt>
                <c:pt idx="2360">
                  <c:v>42845</c:v>
                </c:pt>
                <c:pt idx="2361">
                  <c:v>42844</c:v>
                </c:pt>
                <c:pt idx="2362">
                  <c:v>42843</c:v>
                </c:pt>
                <c:pt idx="2363">
                  <c:v>42842</c:v>
                </c:pt>
                <c:pt idx="2364">
                  <c:v>42838</c:v>
                </c:pt>
                <c:pt idx="2365">
                  <c:v>42837</c:v>
                </c:pt>
                <c:pt idx="2366">
                  <c:v>42836</c:v>
                </c:pt>
                <c:pt idx="2367">
                  <c:v>42835</c:v>
                </c:pt>
                <c:pt idx="2368">
                  <c:v>42832</c:v>
                </c:pt>
                <c:pt idx="2369">
                  <c:v>42831</c:v>
                </c:pt>
                <c:pt idx="2370">
                  <c:v>42830</c:v>
                </c:pt>
                <c:pt idx="2371">
                  <c:v>42829</c:v>
                </c:pt>
                <c:pt idx="2372">
                  <c:v>42828</c:v>
                </c:pt>
                <c:pt idx="2373">
                  <c:v>42825</c:v>
                </c:pt>
                <c:pt idx="2374">
                  <c:v>42824</c:v>
                </c:pt>
                <c:pt idx="2375">
                  <c:v>42823</c:v>
                </c:pt>
                <c:pt idx="2376">
                  <c:v>42822</c:v>
                </c:pt>
                <c:pt idx="2377">
                  <c:v>42821</c:v>
                </c:pt>
                <c:pt idx="2378">
                  <c:v>42818</c:v>
                </c:pt>
                <c:pt idx="2379">
                  <c:v>42817</c:v>
                </c:pt>
                <c:pt idx="2380">
                  <c:v>42816</c:v>
                </c:pt>
                <c:pt idx="2381">
                  <c:v>42815</c:v>
                </c:pt>
                <c:pt idx="2382">
                  <c:v>42814</c:v>
                </c:pt>
                <c:pt idx="2383">
                  <c:v>42811</c:v>
                </c:pt>
                <c:pt idx="2384">
                  <c:v>42810</c:v>
                </c:pt>
                <c:pt idx="2385">
                  <c:v>42809</c:v>
                </c:pt>
                <c:pt idx="2386">
                  <c:v>42808</c:v>
                </c:pt>
                <c:pt idx="2387">
                  <c:v>42807</c:v>
                </c:pt>
                <c:pt idx="2388">
                  <c:v>42804</c:v>
                </c:pt>
                <c:pt idx="2389">
                  <c:v>42803</c:v>
                </c:pt>
                <c:pt idx="2390">
                  <c:v>42802</c:v>
                </c:pt>
                <c:pt idx="2391">
                  <c:v>42801</c:v>
                </c:pt>
                <c:pt idx="2392">
                  <c:v>42800</c:v>
                </c:pt>
                <c:pt idx="2393">
                  <c:v>42797</c:v>
                </c:pt>
                <c:pt idx="2394">
                  <c:v>42796</c:v>
                </c:pt>
                <c:pt idx="2395">
                  <c:v>42795</c:v>
                </c:pt>
                <c:pt idx="2396">
                  <c:v>42794</c:v>
                </c:pt>
                <c:pt idx="2397">
                  <c:v>42793</c:v>
                </c:pt>
                <c:pt idx="2398">
                  <c:v>42790</c:v>
                </c:pt>
                <c:pt idx="2399">
                  <c:v>42789</c:v>
                </c:pt>
                <c:pt idx="2400">
                  <c:v>42788</c:v>
                </c:pt>
                <c:pt idx="2401">
                  <c:v>42787</c:v>
                </c:pt>
                <c:pt idx="2402">
                  <c:v>42783</c:v>
                </c:pt>
                <c:pt idx="2403">
                  <c:v>42782</c:v>
                </c:pt>
                <c:pt idx="2404">
                  <c:v>42781</c:v>
                </c:pt>
                <c:pt idx="2405">
                  <c:v>42780</c:v>
                </c:pt>
                <c:pt idx="2406">
                  <c:v>42779</c:v>
                </c:pt>
                <c:pt idx="2407">
                  <c:v>42776</c:v>
                </c:pt>
                <c:pt idx="2408">
                  <c:v>42775</c:v>
                </c:pt>
                <c:pt idx="2409">
                  <c:v>42774</c:v>
                </c:pt>
                <c:pt idx="2410">
                  <c:v>42773</c:v>
                </c:pt>
                <c:pt idx="2411">
                  <c:v>42772</c:v>
                </c:pt>
                <c:pt idx="2412">
                  <c:v>42769</c:v>
                </c:pt>
                <c:pt idx="2413">
                  <c:v>42768</c:v>
                </c:pt>
                <c:pt idx="2414">
                  <c:v>42767</c:v>
                </c:pt>
                <c:pt idx="2415">
                  <c:v>42766</c:v>
                </c:pt>
                <c:pt idx="2416">
                  <c:v>42765</c:v>
                </c:pt>
                <c:pt idx="2417">
                  <c:v>42762</c:v>
                </c:pt>
                <c:pt idx="2418">
                  <c:v>42761</c:v>
                </c:pt>
                <c:pt idx="2419">
                  <c:v>42760</c:v>
                </c:pt>
                <c:pt idx="2420">
                  <c:v>42759</c:v>
                </c:pt>
                <c:pt idx="2421">
                  <c:v>42758</c:v>
                </c:pt>
                <c:pt idx="2422">
                  <c:v>42755</c:v>
                </c:pt>
                <c:pt idx="2423">
                  <c:v>42754</c:v>
                </c:pt>
                <c:pt idx="2424">
                  <c:v>42753</c:v>
                </c:pt>
                <c:pt idx="2425">
                  <c:v>42752</c:v>
                </c:pt>
                <c:pt idx="2426">
                  <c:v>42748</c:v>
                </c:pt>
                <c:pt idx="2427">
                  <c:v>42747</c:v>
                </c:pt>
                <c:pt idx="2428">
                  <c:v>42746</c:v>
                </c:pt>
                <c:pt idx="2429">
                  <c:v>42745</c:v>
                </c:pt>
                <c:pt idx="2430">
                  <c:v>42744</c:v>
                </c:pt>
                <c:pt idx="2431">
                  <c:v>42741</c:v>
                </c:pt>
                <c:pt idx="2432">
                  <c:v>42740</c:v>
                </c:pt>
                <c:pt idx="2433">
                  <c:v>42739</c:v>
                </c:pt>
                <c:pt idx="2434">
                  <c:v>42738</c:v>
                </c:pt>
                <c:pt idx="2435">
                  <c:v>42734</c:v>
                </c:pt>
                <c:pt idx="2436">
                  <c:v>42733</c:v>
                </c:pt>
                <c:pt idx="2437">
                  <c:v>42732</c:v>
                </c:pt>
                <c:pt idx="2438">
                  <c:v>42731</c:v>
                </c:pt>
                <c:pt idx="2439">
                  <c:v>42727</c:v>
                </c:pt>
                <c:pt idx="2440">
                  <c:v>42726</c:v>
                </c:pt>
                <c:pt idx="2441">
                  <c:v>42725</c:v>
                </c:pt>
                <c:pt idx="2442">
                  <c:v>42724</c:v>
                </c:pt>
                <c:pt idx="2443">
                  <c:v>42723</c:v>
                </c:pt>
                <c:pt idx="2444">
                  <c:v>42720</c:v>
                </c:pt>
                <c:pt idx="2445">
                  <c:v>42719</c:v>
                </c:pt>
                <c:pt idx="2446">
                  <c:v>42718</c:v>
                </c:pt>
                <c:pt idx="2447">
                  <c:v>42717</c:v>
                </c:pt>
                <c:pt idx="2448">
                  <c:v>42716</c:v>
                </c:pt>
                <c:pt idx="2449">
                  <c:v>42713</c:v>
                </c:pt>
                <c:pt idx="2450">
                  <c:v>42712</c:v>
                </c:pt>
                <c:pt idx="2451">
                  <c:v>42711</c:v>
                </c:pt>
                <c:pt idx="2452">
                  <c:v>42710</c:v>
                </c:pt>
                <c:pt idx="2453">
                  <c:v>42709</c:v>
                </c:pt>
                <c:pt idx="2454">
                  <c:v>42706</c:v>
                </c:pt>
                <c:pt idx="2455">
                  <c:v>42705</c:v>
                </c:pt>
                <c:pt idx="2456">
                  <c:v>42704</c:v>
                </c:pt>
                <c:pt idx="2457">
                  <c:v>42703</c:v>
                </c:pt>
                <c:pt idx="2458">
                  <c:v>42702</c:v>
                </c:pt>
                <c:pt idx="2459">
                  <c:v>42699</c:v>
                </c:pt>
                <c:pt idx="2460">
                  <c:v>42697</c:v>
                </c:pt>
                <c:pt idx="2461">
                  <c:v>42696</c:v>
                </c:pt>
                <c:pt idx="2462">
                  <c:v>42695</c:v>
                </c:pt>
                <c:pt idx="2463">
                  <c:v>42692</c:v>
                </c:pt>
                <c:pt idx="2464">
                  <c:v>42691</c:v>
                </c:pt>
                <c:pt idx="2465">
                  <c:v>42690</c:v>
                </c:pt>
                <c:pt idx="2466">
                  <c:v>42689</c:v>
                </c:pt>
                <c:pt idx="2467">
                  <c:v>42688</c:v>
                </c:pt>
                <c:pt idx="2468">
                  <c:v>42684</c:v>
                </c:pt>
                <c:pt idx="2469">
                  <c:v>42683</c:v>
                </c:pt>
                <c:pt idx="2470">
                  <c:v>42682</c:v>
                </c:pt>
                <c:pt idx="2471">
                  <c:v>42681</c:v>
                </c:pt>
                <c:pt idx="2472">
                  <c:v>42678</c:v>
                </c:pt>
                <c:pt idx="2473">
                  <c:v>42677</c:v>
                </c:pt>
                <c:pt idx="2474">
                  <c:v>42676</c:v>
                </c:pt>
                <c:pt idx="2475">
                  <c:v>42675</c:v>
                </c:pt>
                <c:pt idx="2476">
                  <c:v>42674</c:v>
                </c:pt>
                <c:pt idx="2477">
                  <c:v>42671</c:v>
                </c:pt>
                <c:pt idx="2478">
                  <c:v>42670</c:v>
                </c:pt>
                <c:pt idx="2479">
                  <c:v>42669</c:v>
                </c:pt>
                <c:pt idx="2480">
                  <c:v>42668</c:v>
                </c:pt>
                <c:pt idx="2481">
                  <c:v>42667</c:v>
                </c:pt>
                <c:pt idx="2482">
                  <c:v>42664</c:v>
                </c:pt>
                <c:pt idx="2483">
                  <c:v>42663</c:v>
                </c:pt>
                <c:pt idx="2484">
                  <c:v>42662</c:v>
                </c:pt>
                <c:pt idx="2485">
                  <c:v>42661</c:v>
                </c:pt>
                <c:pt idx="2486">
                  <c:v>42660</c:v>
                </c:pt>
                <c:pt idx="2487">
                  <c:v>42657</c:v>
                </c:pt>
                <c:pt idx="2488">
                  <c:v>42656</c:v>
                </c:pt>
                <c:pt idx="2489">
                  <c:v>42655</c:v>
                </c:pt>
                <c:pt idx="2490">
                  <c:v>42654</c:v>
                </c:pt>
                <c:pt idx="2491">
                  <c:v>42650</c:v>
                </c:pt>
                <c:pt idx="2492">
                  <c:v>42649</c:v>
                </c:pt>
                <c:pt idx="2493">
                  <c:v>42648</c:v>
                </c:pt>
                <c:pt idx="2494">
                  <c:v>42647</c:v>
                </c:pt>
                <c:pt idx="2495">
                  <c:v>42646</c:v>
                </c:pt>
                <c:pt idx="2496">
                  <c:v>42643</c:v>
                </c:pt>
                <c:pt idx="2497">
                  <c:v>42642</c:v>
                </c:pt>
                <c:pt idx="2498">
                  <c:v>42641</c:v>
                </c:pt>
                <c:pt idx="2499">
                  <c:v>42640</c:v>
                </c:pt>
                <c:pt idx="2500">
                  <c:v>42639</c:v>
                </c:pt>
                <c:pt idx="2501">
                  <c:v>42636</c:v>
                </c:pt>
                <c:pt idx="2502">
                  <c:v>42635</c:v>
                </c:pt>
                <c:pt idx="2503">
                  <c:v>42634</c:v>
                </c:pt>
                <c:pt idx="2504">
                  <c:v>42633</c:v>
                </c:pt>
                <c:pt idx="2505">
                  <c:v>42632</c:v>
                </c:pt>
                <c:pt idx="2506">
                  <c:v>42629</c:v>
                </c:pt>
                <c:pt idx="2507">
                  <c:v>42628</c:v>
                </c:pt>
                <c:pt idx="2508">
                  <c:v>42627</c:v>
                </c:pt>
                <c:pt idx="2509">
                  <c:v>42626</c:v>
                </c:pt>
                <c:pt idx="2510">
                  <c:v>42625</c:v>
                </c:pt>
                <c:pt idx="2511">
                  <c:v>42622</c:v>
                </c:pt>
                <c:pt idx="2512">
                  <c:v>42621</c:v>
                </c:pt>
                <c:pt idx="2513">
                  <c:v>42620</c:v>
                </c:pt>
                <c:pt idx="2514">
                  <c:v>42619</c:v>
                </c:pt>
                <c:pt idx="2515">
                  <c:v>42615</c:v>
                </c:pt>
                <c:pt idx="2516">
                  <c:v>42614</c:v>
                </c:pt>
                <c:pt idx="2517">
                  <c:v>42613</c:v>
                </c:pt>
                <c:pt idx="2518">
                  <c:v>42612</c:v>
                </c:pt>
                <c:pt idx="2519">
                  <c:v>42611</c:v>
                </c:pt>
                <c:pt idx="2520">
                  <c:v>42608</c:v>
                </c:pt>
                <c:pt idx="2521">
                  <c:v>42607</c:v>
                </c:pt>
                <c:pt idx="2522">
                  <c:v>42606</c:v>
                </c:pt>
                <c:pt idx="2523">
                  <c:v>42605</c:v>
                </c:pt>
                <c:pt idx="2524">
                  <c:v>42604</c:v>
                </c:pt>
                <c:pt idx="2525">
                  <c:v>42601</c:v>
                </c:pt>
                <c:pt idx="2526">
                  <c:v>42600</c:v>
                </c:pt>
                <c:pt idx="2527">
                  <c:v>42599</c:v>
                </c:pt>
                <c:pt idx="2528">
                  <c:v>42598</c:v>
                </c:pt>
                <c:pt idx="2529">
                  <c:v>42597</c:v>
                </c:pt>
                <c:pt idx="2530">
                  <c:v>42594</c:v>
                </c:pt>
                <c:pt idx="2531">
                  <c:v>42593</c:v>
                </c:pt>
                <c:pt idx="2532">
                  <c:v>42592</c:v>
                </c:pt>
                <c:pt idx="2533">
                  <c:v>42591</c:v>
                </c:pt>
                <c:pt idx="2534">
                  <c:v>42590</c:v>
                </c:pt>
                <c:pt idx="2535">
                  <c:v>42587</c:v>
                </c:pt>
                <c:pt idx="2536">
                  <c:v>42586</c:v>
                </c:pt>
                <c:pt idx="2537">
                  <c:v>42585</c:v>
                </c:pt>
                <c:pt idx="2538">
                  <c:v>42584</c:v>
                </c:pt>
                <c:pt idx="2539">
                  <c:v>42583</c:v>
                </c:pt>
                <c:pt idx="2540">
                  <c:v>42580</c:v>
                </c:pt>
                <c:pt idx="2541">
                  <c:v>42579</c:v>
                </c:pt>
                <c:pt idx="2542">
                  <c:v>42578</c:v>
                </c:pt>
                <c:pt idx="2543">
                  <c:v>42577</c:v>
                </c:pt>
                <c:pt idx="2544">
                  <c:v>42576</c:v>
                </c:pt>
                <c:pt idx="2545">
                  <c:v>42573</c:v>
                </c:pt>
                <c:pt idx="2546">
                  <c:v>42572</c:v>
                </c:pt>
                <c:pt idx="2547">
                  <c:v>42571</c:v>
                </c:pt>
                <c:pt idx="2548">
                  <c:v>42570</c:v>
                </c:pt>
                <c:pt idx="2549">
                  <c:v>42569</c:v>
                </c:pt>
                <c:pt idx="2550">
                  <c:v>42566</c:v>
                </c:pt>
                <c:pt idx="2551">
                  <c:v>42565</c:v>
                </c:pt>
                <c:pt idx="2552">
                  <c:v>42564</c:v>
                </c:pt>
                <c:pt idx="2553">
                  <c:v>42563</c:v>
                </c:pt>
                <c:pt idx="2554">
                  <c:v>42562</c:v>
                </c:pt>
                <c:pt idx="2555">
                  <c:v>42559</c:v>
                </c:pt>
                <c:pt idx="2556">
                  <c:v>42558</c:v>
                </c:pt>
                <c:pt idx="2557">
                  <c:v>42557</c:v>
                </c:pt>
                <c:pt idx="2558">
                  <c:v>42556</c:v>
                </c:pt>
                <c:pt idx="2559">
                  <c:v>42552</c:v>
                </c:pt>
                <c:pt idx="2560">
                  <c:v>42551</c:v>
                </c:pt>
                <c:pt idx="2561">
                  <c:v>42550</c:v>
                </c:pt>
                <c:pt idx="2562">
                  <c:v>42549</c:v>
                </c:pt>
                <c:pt idx="2563">
                  <c:v>42548</c:v>
                </c:pt>
                <c:pt idx="2564">
                  <c:v>42545</c:v>
                </c:pt>
                <c:pt idx="2565">
                  <c:v>42544</c:v>
                </c:pt>
                <c:pt idx="2566">
                  <c:v>42543</c:v>
                </c:pt>
                <c:pt idx="2567">
                  <c:v>42542</c:v>
                </c:pt>
                <c:pt idx="2568">
                  <c:v>42541</c:v>
                </c:pt>
                <c:pt idx="2569">
                  <c:v>42538</c:v>
                </c:pt>
                <c:pt idx="2570">
                  <c:v>42537</c:v>
                </c:pt>
                <c:pt idx="2571">
                  <c:v>42536</c:v>
                </c:pt>
                <c:pt idx="2572">
                  <c:v>42535</c:v>
                </c:pt>
                <c:pt idx="2573">
                  <c:v>42534</c:v>
                </c:pt>
                <c:pt idx="2574">
                  <c:v>42531</c:v>
                </c:pt>
                <c:pt idx="2575">
                  <c:v>42530</c:v>
                </c:pt>
                <c:pt idx="2576">
                  <c:v>42529</c:v>
                </c:pt>
                <c:pt idx="2577">
                  <c:v>42528</c:v>
                </c:pt>
                <c:pt idx="2578">
                  <c:v>42527</c:v>
                </c:pt>
                <c:pt idx="2579">
                  <c:v>42524</c:v>
                </c:pt>
                <c:pt idx="2580">
                  <c:v>42523</c:v>
                </c:pt>
                <c:pt idx="2581">
                  <c:v>42522</c:v>
                </c:pt>
                <c:pt idx="2582">
                  <c:v>42521</c:v>
                </c:pt>
                <c:pt idx="2583">
                  <c:v>42517</c:v>
                </c:pt>
                <c:pt idx="2584">
                  <c:v>42516</c:v>
                </c:pt>
                <c:pt idx="2585">
                  <c:v>42515</c:v>
                </c:pt>
                <c:pt idx="2586">
                  <c:v>42514</c:v>
                </c:pt>
                <c:pt idx="2587">
                  <c:v>42513</c:v>
                </c:pt>
                <c:pt idx="2588">
                  <c:v>42510</c:v>
                </c:pt>
                <c:pt idx="2589">
                  <c:v>42509</c:v>
                </c:pt>
                <c:pt idx="2590">
                  <c:v>42508</c:v>
                </c:pt>
                <c:pt idx="2591">
                  <c:v>42507</c:v>
                </c:pt>
                <c:pt idx="2592">
                  <c:v>42506</c:v>
                </c:pt>
                <c:pt idx="2593">
                  <c:v>42503</c:v>
                </c:pt>
                <c:pt idx="2594">
                  <c:v>42502</c:v>
                </c:pt>
                <c:pt idx="2595">
                  <c:v>42501</c:v>
                </c:pt>
                <c:pt idx="2596">
                  <c:v>42500</c:v>
                </c:pt>
                <c:pt idx="2597">
                  <c:v>42499</c:v>
                </c:pt>
                <c:pt idx="2598">
                  <c:v>42496</c:v>
                </c:pt>
                <c:pt idx="2599">
                  <c:v>42495</c:v>
                </c:pt>
                <c:pt idx="2600">
                  <c:v>42494</c:v>
                </c:pt>
                <c:pt idx="2601">
                  <c:v>42493</c:v>
                </c:pt>
                <c:pt idx="2602">
                  <c:v>42492</c:v>
                </c:pt>
                <c:pt idx="2603">
                  <c:v>42489</c:v>
                </c:pt>
                <c:pt idx="2604">
                  <c:v>42488</c:v>
                </c:pt>
                <c:pt idx="2605">
                  <c:v>42487</c:v>
                </c:pt>
                <c:pt idx="2606">
                  <c:v>42486</c:v>
                </c:pt>
                <c:pt idx="2607">
                  <c:v>42485</c:v>
                </c:pt>
                <c:pt idx="2608">
                  <c:v>42482</c:v>
                </c:pt>
                <c:pt idx="2609">
                  <c:v>42481</c:v>
                </c:pt>
                <c:pt idx="2610">
                  <c:v>42480</c:v>
                </c:pt>
                <c:pt idx="2611">
                  <c:v>42479</c:v>
                </c:pt>
                <c:pt idx="2612">
                  <c:v>42478</c:v>
                </c:pt>
                <c:pt idx="2613">
                  <c:v>42475</c:v>
                </c:pt>
                <c:pt idx="2614">
                  <c:v>42474</c:v>
                </c:pt>
                <c:pt idx="2615">
                  <c:v>42473</c:v>
                </c:pt>
                <c:pt idx="2616">
                  <c:v>42472</c:v>
                </c:pt>
                <c:pt idx="2617">
                  <c:v>42471</c:v>
                </c:pt>
                <c:pt idx="2618">
                  <c:v>42468</c:v>
                </c:pt>
                <c:pt idx="2619">
                  <c:v>42467</c:v>
                </c:pt>
                <c:pt idx="2620">
                  <c:v>42466</c:v>
                </c:pt>
                <c:pt idx="2621">
                  <c:v>42465</c:v>
                </c:pt>
                <c:pt idx="2622">
                  <c:v>42464</c:v>
                </c:pt>
                <c:pt idx="2623">
                  <c:v>42461</c:v>
                </c:pt>
                <c:pt idx="2624">
                  <c:v>42460</c:v>
                </c:pt>
                <c:pt idx="2625">
                  <c:v>42459</c:v>
                </c:pt>
                <c:pt idx="2626">
                  <c:v>42458</c:v>
                </c:pt>
                <c:pt idx="2627">
                  <c:v>42457</c:v>
                </c:pt>
                <c:pt idx="2628">
                  <c:v>42453</c:v>
                </c:pt>
                <c:pt idx="2629">
                  <c:v>42452</c:v>
                </c:pt>
                <c:pt idx="2630">
                  <c:v>42451</c:v>
                </c:pt>
                <c:pt idx="2631">
                  <c:v>42450</c:v>
                </c:pt>
                <c:pt idx="2632">
                  <c:v>42447</c:v>
                </c:pt>
                <c:pt idx="2633">
                  <c:v>42446</c:v>
                </c:pt>
                <c:pt idx="2634">
                  <c:v>42445</c:v>
                </c:pt>
                <c:pt idx="2635">
                  <c:v>42444</c:v>
                </c:pt>
                <c:pt idx="2636">
                  <c:v>42443</c:v>
                </c:pt>
                <c:pt idx="2637">
                  <c:v>42440</c:v>
                </c:pt>
                <c:pt idx="2638">
                  <c:v>42439</c:v>
                </c:pt>
                <c:pt idx="2639">
                  <c:v>42438</c:v>
                </c:pt>
                <c:pt idx="2640">
                  <c:v>42437</c:v>
                </c:pt>
                <c:pt idx="2641">
                  <c:v>42436</c:v>
                </c:pt>
                <c:pt idx="2642">
                  <c:v>42433</c:v>
                </c:pt>
                <c:pt idx="2643">
                  <c:v>42432</c:v>
                </c:pt>
                <c:pt idx="2644">
                  <c:v>42431</c:v>
                </c:pt>
                <c:pt idx="2645">
                  <c:v>42430</c:v>
                </c:pt>
                <c:pt idx="2646">
                  <c:v>42429</c:v>
                </c:pt>
                <c:pt idx="2647">
                  <c:v>42426</c:v>
                </c:pt>
                <c:pt idx="2648">
                  <c:v>42425</c:v>
                </c:pt>
                <c:pt idx="2649">
                  <c:v>42424</c:v>
                </c:pt>
                <c:pt idx="2650">
                  <c:v>42423</c:v>
                </c:pt>
                <c:pt idx="2651">
                  <c:v>42422</c:v>
                </c:pt>
                <c:pt idx="2652">
                  <c:v>42419</c:v>
                </c:pt>
                <c:pt idx="2653">
                  <c:v>42418</c:v>
                </c:pt>
                <c:pt idx="2654">
                  <c:v>42417</c:v>
                </c:pt>
                <c:pt idx="2655">
                  <c:v>42416</c:v>
                </c:pt>
                <c:pt idx="2656">
                  <c:v>42412</c:v>
                </c:pt>
                <c:pt idx="2657">
                  <c:v>42411</c:v>
                </c:pt>
                <c:pt idx="2658">
                  <c:v>42410</c:v>
                </c:pt>
                <c:pt idx="2659">
                  <c:v>42409</c:v>
                </c:pt>
                <c:pt idx="2660">
                  <c:v>42408</c:v>
                </c:pt>
                <c:pt idx="2661">
                  <c:v>42405</c:v>
                </c:pt>
                <c:pt idx="2662">
                  <c:v>42404</c:v>
                </c:pt>
                <c:pt idx="2663">
                  <c:v>42403</c:v>
                </c:pt>
                <c:pt idx="2664">
                  <c:v>42402</c:v>
                </c:pt>
                <c:pt idx="2665">
                  <c:v>42401</c:v>
                </c:pt>
                <c:pt idx="2666">
                  <c:v>42398</c:v>
                </c:pt>
                <c:pt idx="2667">
                  <c:v>42397</c:v>
                </c:pt>
                <c:pt idx="2668">
                  <c:v>42396</c:v>
                </c:pt>
                <c:pt idx="2669">
                  <c:v>42395</c:v>
                </c:pt>
                <c:pt idx="2670">
                  <c:v>42394</c:v>
                </c:pt>
                <c:pt idx="2671">
                  <c:v>42391</c:v>
                </c:pt>
                <c:pt idx="2672">
                  <c:v>42390</c:v>
                </c:pt>
                <c:pt idx="2673">
                  <c:v>42389</c:v>
                </c:pt>
                <c:pt idx="2674">
                  <c:v>42388</c:v>
                </c:pt>
                <c:pt idx="2675">
                  <c:v>42384</c:v>
                </c:pt>
                <c:pt idx="2676">
                  <c:v>42383</c:v>
                </c:pt>
                <c:pt idx="2677">
                  <c:v>42382</c:v>
                </c:pt>
                <c:pt idx="2678">
                  <c:v>42381</c:v>
                </c:pt>
                <c:pt idx="2679">
                  <c:v>42380</c:v>
                </c:pt>
                <c:pt idx="2680">
                  <c:v>42377</c:v>
                </c:pt>
                <c:pt idx="2681">
                  <c:v>42376</c:v>
                </c:pt>
                <c:pt idx="2682">
                  <c:v>42375</c:v>
                </c:pt>
                <c:pt idx="2683">
                  <c:v>42374</c:v>
                </c:pt>
                <c:pt idx="2684">
                  <c:v>42373</c:v>
                </c:pt>
                <c:pt idx="2685">
                  <c:v>42369</c:v>
                </c:pt>
                <c:pt idx="2686">
                  <c:v>42368</c:v>
                </c:pt>
                <c:pt idx="2687">
                  <c:v>42367</c:v>
                </c:pt>
                <c:pt idx="2688">
                  <c:v>42366</c:v>
                </c:pt>
                <c:pt idx="2689">
                  <c:v>42362</c:v>
                </c:pt>
                <c:pt idx="2690">
                  <c:v>42361</c:v>
                </c:pt>
                <c:pt idx="2691">
                  <c:v>42360</c:v>
                </c:pt>
                <c:pt idx="2692">
                  <c:v>42359</c:v>
                </c:pt>
                <c:pt idx="2693">
                  <c:v>42356</c:v>
                </c:pt>
                <c:pt idx="2694">
                  <c:v>42355</c:v>
                </c:pt>
                <c:pt idx="2695">
                  <c:v>42354</c:v>
                </c:pt>
                <c:pt idx="2696">
                  <c:v>42353</c:v>
                </c:pt>
                <c:pt idx="2697">
                  <c:v>42352</c:v>
                </c:pt>
                <c:pt idx="2698">
                  <c:v>42349</c:v>
                </c:pt>
                <c:pt idx="2699">
                  <c:v>42348</c:v>
                </c:pt>
                <c:pt idx="2700">
                  <c:v>42347</c:v>
                </c:pt>
                <c:pt idx="2701">
                  <c:v>42346</c:v>
                </c:pt>
                <c:pt idx="2702">
                  <c:v>42345</c:v>
                </c:pt>
                <c:pt idx="2703">
                  <c:v>42342</c:v>
                </c:pt>
                <c:pt idx="2704">
                  <c:v>42341</c:v>
                </c:pt>
                <c:pt idx="2705">
                  <c:v>42340</c:v>
                </c:pt>
                <c:pt idx="2706">
                  <c:v>42339</c:v>
                </c:pt>
                <c:pt idx="2707">
                  <c:v>42338</c:v>
                </c:pt>
                <c:pt idx="2708">
                  <c:v>42335</c:v>
                </c:pt>
                <c:pt idx="2709">
                  <c:v>42333</c:v>
                </c:pt>
                <c:pt idx="2710">
                  <c:v>42332</c:v>
                </c:pt>
                <c:pt idx="2711">
                  <c:v>42331</c:v>
                </c:pt>
                <c:pt idx="2712">
                  <c:v>42328</c:v>
                </c:pt>
                <c:pt idx="2713">
                  <c:v>42327</c:v>
                </c:pt>
                <c:pt idx="2714">
                  <c:v>42326</c:v>
                </c:pt>
                <c:pt idx="2715">
                  <c:v>42325</c:v>
                </c:pt>
                <c:pt idx="2716">
                  <c:v>42324</c:v>
                </c:pt>
                <c:pt idx="2717">
                  <c:v>42321</c:v>
                </c:pt>
                <c:pt idx="2718">
                  <c:v>42320</c:v>
                </c:pt>
                <c:pt idx="2719">
                  <c:v>42318</c:v>
                </c:pt>
                <c:pt idx="2720">
                  <c:v>42317</c:v>
                </c:pt>
                <c:pt idx="2721">
                  <c:v>42314</c:v>
                </c:pt>
                <c:pt idx="2722">
                  <c:v>42313</c:v>
                </c:pt>
                <c:pt idx="2723">
                  <c:v>42312</c:v>
                </c:pt>
                <c:pt idx="2724">
                  <c:v>42311</c:v>
                </c:pt>
                <c:pt idx="2725">
                  <c:v>42310</c:v>
                </c:pt>
                <c:pt idx="2726">
                  <c:v>42307</c:v>
                </c:pt>
                <c:pt idx="2727">
                  <c:v>42306</c:v>
                </c:pt>
                <c:pt idx="2728">
                  <c:v>42305</c:v>
                </c:pt>
                <c:pt idx="2729">
                  <c:v>42304</c:v>
                </c:pt>
                <c:pt idx="2730">
                  <c:v>42303</c:v>
                </c:pt>
                <c:pt idx="2731">
                  <c:v>42300</c:v>
                </c:pt>
                <c:pt idx="2732">
                  <c:v>42299</c:v>
                </c:pt>
                <c:pt idx="2733">
                  <c:v>42298</c:v>
                </c:pt>
                <c:pt idx="2734">
                  <c:v>42297</c:v>
                </c:pt>
                <c:pt idx="2735">
                  <c:v>42296</c:v>
                </c:pt>
                <c:pt idx="2736">
                  <c:v>42293</c:v>
                </c:pt>
                <c:pt idx="2737">
                  <c:v>42292</c:v>
                </c:pt>
                <c:pt idx="2738">
                  <c:v>42291</c:v>
                </c:pt>
                <c:pt idx="2739">
                  <c:v>42290</c:v>
                </c:pt>
                <c:pt idx="2740">
                  <c:v>42286</c:v>
                </c:pt>
                <c:pt idx="2741">
                  <c:v>42285</c:v>
                </c:pt>
                <c:pt idx="2742">
                  <c:v>42284</c:v>
                </c:pt>
                <c:pt idx="2743">
                  <c:v>42283</c:v>
                </c:pt>
                <c:pt idx="2744">
                  <c:v>42282</c:v>
                </c:pt>
                <c:pt idx="2745">
                  <c:v>42279</c:v>
                </c:pt>
                <c:pt idx="2746">
                  <c:v>42278</c:v>
                </c:pt>
                <c:pt idx="2747">
                  <c:v>42277</c:v>
                </c:pt>
                <c:pt idx="2748">
                  <c:v>42276</c:v>
                </c:pt>
                <c:pt idx="2749">
                  <c:v>42275</c:v>
                </c:pt>
                <c:pt idx="2750">
                  <c:v>42272</c:v>
                </c:pt>
                <c:pt idx="2751">
                  <c:v>42271</c:v>
                </c:pt>
                <c:pt idx="2752">
                  <c:v>42270</c:v>
                </c:pt>
                <c:pt idx="2753">
                  <c:v>42269</c:v>
                </c:pt>
                <c:pt idx="2754">
                  <c:v>42268</c:v>
                </c:pt>
                <c:pt idx="2755">
                  <c:v>42265</c:v>
                </c:pt>
                <c:pt idx="2756">
                  <c:v>42264</c:v>
                </c:pt>
                <c:pt idx="2757">
                  <c:v>42263</c:v>
                </c:pt>
                <c:pt idx="2758">
                  <c:v>42262</c:v>
                </c:pt>
                <c:pt idx="2759">
                  <c:v>42261</c:v>
                </c:pt>
                <c:pt idx="2760">
                  <c:v>42258</c:v>
                </c:pt>
                <c:pt idx="2761">
                  <c:v>42257</c:v>
                </c:pt>
                <c:pt idx="2762">
                  <c:v>42256</c:v>
                </c:pt>
                <c:pt idx="2763">
                  <c:v>42255</c:v>
                </c:pt>
                <c:pt idx="2764">
                  <c:v>42251</c:v>
                </c:pt>
                <c:pt idx="2765">
                  <c:v>42250</c:v>
                </c:pt>
                <c:pt idx="2766">
                  <c:v>42249</c:v>
                </c:pt>
                <c:pt idx="2767">
                  <c:v>42248</c:v>
                </c:pt>
                <c:pt idx="2768">
                  <c:v>42247</c:v>
                </c:pt>
                <c:pt idx="2769">
                  <c:v>42244</c:v>
                </c:pt>
                <c:pt idx="2770">
                  <c:v>42243</c:v>
                </c:pt>
                <c:pt idx="2771">
                  <c:v>42242</c:v>
                </c:pt>
                <c:pt idx="2772">
                  <c:v>42241</c:v>
                </c:pt>
                <c:pt idx="2773">
                  <c:v>42240</c:v>
                </c:pt>
                <c:pt idx="2774">
                  <c:v>42237</c:v>
                </c:pt>
                <c:pt idx="2775">
                  <c:v>42236</c:v>
                </c:pt>
                <c:pt idx="2776">
                  <c:v>42235</c:v>
                </c:pt>
                <c:pt idx="2777">
                  <c:v>42234</c:v>
                </c:pt>
                <c:pt idx="2778">
                  <c:v>42233</c:v>
                </c:pt>
                <c:pt idx="2779">
                  <c:v>42230</c:v>
                </c:pt>
                <c:pt idx="2780">
                  <c:v>42229</c:v>
                </c:pt>
                <c:pt idx="2781">
                  <c:v>42228</c:v>
                </c:pt>
                <c:pt idx="2782">
                  <c:v>42227</c:v>
                </c:pt>
                <c:pt idx="2783">
                  <c:v>42226</c:v>
                </c:pt>
                <c:pt idx="2784">
                  <c:v>42223</c:v>
                </c:pt>
                <c:pt idx="2785">
                  <c:v>42222</c:v>
                </c:pt>
                <c:pt idx="2786">
                  <c:v>42221</c:v>
                </c:pt>
                <c:pt idx="2787">
                  <c:v>42220</c:v>
                </c:pt>
                <c:pt idx="2788">
                  <c:v>42219</c:v>
                </c:pt>
                <c:pt idx="2789">
                  <c:v>42216</c:v>
                </c:pt>
                <c:pt idx="2790">
                  <c:v>42215</c:v>
                </c:pt>
                <c:pt idx="2791">
                  <c:v>42214</c:v>
                </c:pt>
                <c:pt idx="2792">
                  <c:v>42213</c:v>
                </c:pt>
                <c:pt idx="2793">
                  <c:v>42212</c:v>
                </c:pt>
                <c:pt idx="2794">
                  <c:v>42209</c:v>
                </c:pt>
                <c:pt idx="2795">
                  <c:v>42208</c:v>
                </c:pt>
                <c:pt idx="2796">
                  <c:v>42207</c:v>
                </c:pt>
                <c:pt idx="2797">
                  <c:v>42206</c:v>
                </c:pt>
                <c:pt idx="2798">
                  <c:v>42205</c:v>
                </c:pt>
                <c:pt idx="2799">
                  <c:v>42202</c:v>
                </c:pt>
                <c:pt idx="2800">
                  <c:v>42201</c:v>
                </c:pt>
                <c:pt idx="2801">
                  <c:v>42200</c:v>
                </c:pt>
                <c:pt idx="2802">
                  <c:v>42199</c:v>
                </c:pt>
                <c:pt idx="2803">
                  <c:v>42198</c:v>
                </c:pt>
                <c:pt idx="2804">
                  <c:v>42195</c:v>
                </c:pt>
                <c:pt idx="2805">
                  <c:v>42194</c:v>
                </c:pt>
                <c:pt idx="2806">
                  <c:v>42193</c:v>
                </c:pt>
                <c:pt idx="2807">
                  <c:v>42192</c:v>
                </c:pt>
                <c:pt idx="2808">
                  <c:v>42191</c:v>
                </c:pt>
                <c:pt idx="2809">
                  <c:v>42187</c:v>
                </c:pt>
                <c:pt idx="2810">
                  <c:v>42186</c:v>
                </c:pt>
                <c:pt idx="2811">
                  <c:v>42185</c:v>
                </c:pt>
                <c:pt idx="2812">
                  <c:v>42184</c:v>
                </c:pt>
                <c:pt idx="2813">
                  <c:v>42181</c:v>
                </c:pt>
                <c:pt idx="2814">
                  <c:v>42180</c:v>
                </c:pt>
                <c:pt idx="2815">
                  <c:v>42179</c:v>
                </c:pt>
                <c:pt idx="2816">
                  <c:v>42178</c:v>
                </c:pt>
                <c:pt idx="2817">
                  <c:v>42177</c:v>
                </c:pt>
                <c:pt idx="2818">
                  <c:v>42174</c:v>
                </c:pt>
                <c:pt idx="2819">
                  <c:v>42173</c:v>
                </c:pt>
                <c:pt idx="2820">
                  <c:v>42172</c:v>
                </c:pt>
                <c:pt idx="2821">
                  <c:v>42171</c:v>
                </c:pt>
                <c:pt idx="2822">
                  <c:v>42170</c:v>
                </c:pt>
                <c:pt idx="2823">
                  <c:v>42167</c:v>
                </c:pt>
                <c:pt idx="2824">
                  <c:v>42166</c:v>
                </c:pt>
                <c:pt idx="2825">
                  <c:v>42165</c:v>
                </c:pt>
                <c:pt idx="2826">
                  <c:v>42164</c:v>
                </c:pt>
                <c:pt idx="2827">
                  <c:v>42163</c:v>
                </c:pt>
                <c:pt idx="2828">
                  <c:v>42160</c:v>
                </c:pt>
                <c:pt idx="2829">
                  <c:v>42159</c:v>
                </c:pt>
                <c:pt idx="2830">
                  <c:v>42158</c:v>
                </c:pt>
                <c:pt idx="2831">
                  <c:v>42157</c:v>
                </c:pt>
                <c:pt idx="2832">
                  <c:v>42156</c:v>
                </c:pt>
                <c:pt idx="2833">
                  <c:v>42153</c:v>
                </c:pt>
                <c:pt idx="2834">
                  <c:v>42152</c:v>
                </c:pt>
                <c:pt idx="2835">
                  <c:v>42151</c:v>
                </c:pt>
                <c:pt idx="2836">
                  <c:v>42150</c:v>
                </c:pt>
                <c:pt idx="2837">
                  <c:v>42146</c:v>
                </c:pt>
                <c:pt idx="2838">
                  <c:v>42145</c:v>
                </c:pt>
                <c:pt idx="2839">
                  <c:v>42144</c:v>
                </c:pt>
                <c:pt idx="2840">
                  <c:v>42143</c:v>
                </c:pt>
                <c:pt idx="2841">
                  <c:v>42142</c:v>
                </c:pt>
                <c:pt idx="2842">
                  <c:v>42139</c:v>
                </c:pt>
                <c:pt idx="2843">
                  <c:v>42138</c:v>
                </c:pt>
                <c:pt idx="2844">
                  <c:v>42137</c:v>
                </c:pt>
                <c:pt idx="2845">
                  <c:v>42136</c:v>
                </c:pt>
                <c:pt idx="2846">
                  <c:v>42135</c:v>
                </c:pt>
                <c:pt idx="2847">
                  <c:v>42132</c:v>
                </c:pt>
                <c:pt idx="2848">
                  <c:v>42131</c:v>
                </c:pt>
                <c:pt idx="2849">
                  <c:v>42130</c:v>
                </c:pt>
                <c:pt idx="2850">
                  <c:v>42129</c:v>
                </c:pt>
                <c:pt idx="2851">
                  <c:v>42128</c:v>
                </c:pt>
                <c:pt idx="2852">
                  <c:v>42125</c:v>
                </c:pt>
                <c:pt idx="2853">
                  <c:v>42124</c:v>
                </c:pt>
                <c:pt idx="2854">
                  <c:v>42123</c:v>
                </c:pt>
                <c:pt idx="2855">
                  <c:v>42122</c:v>
                </c:pt>
                <c:pt idx="2856">
                  <c:v>42121</c:v>
                </c:pt>
                <c:pt idx="2857">
                  <c:v>42118</c:v>
                </c:pt>
                <c:pt idx="2858">
                  <c:v>42117</c:v>
                </c:pt>
                <c:pt idx="2859">
                  <c:v>42116</c:v>
                </c:pt>
                <c:pt idx="2860">
                  <c:v>42115</c:v>
                </c:pt>
                <c:pt idx="2861">
                  <c:v>42114</c:v>
                </c:pt>
                <c:pt idx="2862">
                  <c:v>42111</c:v>
                </c:pt>
                <c:pt idx="2863">
                  <c:v>42110</c:v>
                </c:pt>
                <c:pt idx="2864">
                  <c:v>42109</c:v>
                </c:pt>
                <c:pt idx="2865">
                  <c:v>42108</c:v>
                </c:pt>
                <c:pt idx="2866">
                  <c:v>42107</c:v>
                </c:pt>
                <c:pt idx="2867">
                  <c:v>42104</c:v>
                </c:pt>
                <c:pt idx="2868">
                  <c:v>42103</c:v>
                </c:pt>
                <c:pt idx="2869">
                  <c:v>42102</c:v>
                </c:pt>
                <c:pt idx="2870">
                  <c:v>42101</c:v>
                </c:pt>
                <c:pt idx="2871">
                  <c:v>42100</c:v>
                </c:pt>
                <c:pt idx="2872">
                  <c:v>42096</c:v>
                </c:pt>
                <c:pt idx="2873">
                  <c:v>42095</c:v>
                </c:pt>
                <c:pt idx="2874">
                  <c:v>42094</c:v>
                </c:pt>
                <c:pt idx="2875">
                  <c:v>42093</c:v>
                </c:pt>
                <c:pt idx="2876">
                  <c:v>42090</c:v>
                </c:pt>
                <c:pt idx="2877">
                  <c:v>42089</c:v>
                </c:pt>
                <c:pt idx="2878">
                  <c:v>42088</c:v>
                </c:pt>
                <c:pt idx="2879">
                  <c:v>42087</c:v>
                </c:pt>
                <c:pt idx="2880">
                  <c:v>42086</c:v>
                </c:pt>
                <c:pt idx="2881">
                  <c:v>42083</c:v>
                </c:pt>
                <c:pt idx="2882">
                  <c:v>42082</c:v>
                </c:pt>
                <c:pt idx="2883">
                  <c:v>42081</c:v>
                </c:pt>
                <c:pt idx="2884">
                  <c:v>42080</c:v>
                </c:pt>
                <c:pt idx="2885">
                  <c:v>42079</c:v>
                </c:pt>
                <c:pt idx="2886">
                  <c:v>42076</c:v>
                </c:pt>
                <c:pt idx="2887">
                  <c:v>42075</c:v>
                </c:pt>
                <c:pt idx="2888">
                  <c:v>42074</c:v>
                </c:pt>
                <c:pt idx="2889">
                  <c:v>42073</c:v>
                </c:pt>
                <c:pt idx="2890">
                  <c:v>42072</c:v>
                </c:pt>
                <c:pt idx="2891">
                  <c:v>42069</c:v>
                </c:pt>
                <c:pt idx="2892">
                  <c:v>42068</c:v>
                </c:pt>
                <c:pt idx="2893">
                  <c:v>42067</c:v>
                </c:pt>
                <c:pt idx="2894">
                  <c:v>42066</c:v>
                </c:pt>
                <c:pt idx="2895">
                  <c:v>42065</c:v>
                </c:pt>
                <c:pt idx="2896">
                  <c:v>42062</c:v>
                </c:pt>
                <c:pt idx="2897">
                  <c:v>42061</c:v>
                </c:pt>
                <c:pt idx="2898">
                  <c:v>42060</c:v>
                </c:pt>
                <c:pt idx="2899">
                  <c:v>42059</c:v>
                </c:pt>
                <c:pt idx="2900">
                  <c:v>42058</c:v>
                </c:pt>
                <c:pt idx="2901">
                  <c:v>42055</c:v>
                </c:pt>
                <c:pt idx="2902">
                  <c:v>42054</c:v>
                </c:pt>
                <c:pt idx="2903">
                  <c:v>42053</c:v>
                </c:pt>
                <c:pt idx="2904">
                  <c:v>42052</c:v>
                </c:pt>
                <c:pt idx="2905">
                  <c:v>42048</c:v>
                </c:pt>
                <c:pt idx="2906">
                  <c:v>42047</c:v>
                </c:pt>
                <c:pt idx="2907">
                  <c:v>42046</c:v>
                </c:pt>
                <c:pt idx="2908">
                  <c:v>42045</c:v>
                </c:pt>
                <c:pt idx="2909">
                  <c:v>42044</c:v>
                </c:pt>
                <c:pt idx="2910">
                  <c:v>42041</c:v>
                </c:pt>
                <c:pt idx="2911">
                  <c:v>42040</c:v>
                </c:pt>
                <c:pt idx="2912">
                  <c:v>42039</c:v>
                </c:pt>
                <c:pt idx="2913">
                  <c:v>42038</c:v>
                </c:pt>
                <c:pt idx="2914">
                  <c:v>42037</c:v>
                </c:pt>
                <c:pt idx="2915">
                  <c:v>42034</c:v>
                </c:pt>
                <c:pt idx="2916">
                  <c:v>42033</c:v>
                </c:pt>
                <c:pt idx="2917">
                  <c:v>42032</c:v>
                </c:pt>
                <c:pt idx="2918">
                  <c:v>42031</c:v>
                </c:pt>
                <c:pt idx="2919">
                  <c:v>42030</c:v>
                </c:pt>
                <c:pt idx="2920">
                  <c:v>42027</c:v>
                </c:pt>
                <c:pt idx="2921">
                  <c:v>42026</c:v>
                </c:pt>
                <c:pt idx="2922">
                  <c:v>42025</c:v>
                </c:pt>
                <c:pt idx="2923">
                  <c:v>42024</c:v>
                </c:pt>
                <c:pt idx="2924">
                  <c:v>42020</c:v>
                </c:pt>
                <c:pt idx="2925">
                  <c:v>42019</c:v>
                </c:pt>
                <c:pt idx="2926">
                  <c:v>42018</c:v>
                </c:pt>
                <c:pt idx="2927">
                  <c:v>42017</c:v>
                </c:pt>
                <c:pt idx="2928">
                  <c:v>42016</c:v>
                </c:pt>
                <c:pt idx="2929">
                  <c:v>42013</c:v>
                </c:pt>
                <c:pt idx="2930">
                  <c:v>42012</c:v>
                </c:pt>
                <c:pt idx="2931">
                  <c:v>42011</c:v>
                </c:pt>
                <c:pt idx="2932">
                  <c:v>42010</c:v>
                </c:pt>
                <c:pt idx="2933">
                  <c:v>42009</c:v>
                </c:pt>
                <c:pt idx="2934">
                  <c:v>42006</c:v>
                </c:pt>
                <c:pt idx="2935">
                  <c:v>42004</c:v>
                </c:pt>
                <c:pt idx="2936">
                  <c:v>42003</c:v>
                </c:pt>
                <c:pt idx="2937">
                  <c:v>42002</c:v>
                </c:pt>
                <c:pt idx="2938">
                  <c:v>41999</c:v>
                </c:pt>
                <c:pt idx="2939">
                  <c:v>41997</c:v>
                </c:pt>
                <c:pt idx="2940">
                  <c:v>41996</c:v>
                </c:pt>
                <c:pt idx="2941">
                  <c:v>41995</c:v>
                </c:pt>
                <c:pt idx="2942">
                  <c:v>41992</c:v>
                </c:pt>
                <c:pt idx="2943">
                  <c:v>41991</c:v>
                </c:pt>
                <c:pt idx="2944">
                  <c:v>41990</c:v>
                </c:pt>
                <c:pt idx="2945">
                  <c:v>41989</c:v>
                </c:pt>
                <c:pt idx="2946">
                  <c:v>41988</c:v>
                </c:pt>
                <c:pt idx="2947">
                  <c:v>41985</c:v>
                </c:pt>
                <c:pt idx="2948">
                  <c:v>41984</c:v>
                </c:pt>
                <c:pt idx="2949">
                  <c:v>41983</c:v>
                </c:pt>
                <c:pt idx="2950">
                  <c:v>41982</c:v>
                </c:pt>
                <c:pt idx="2951">
                  <c:v>41981</c:v>
                </c:pt>
                <c:pt idx="2952">
                  <c:v>41978</c:v>
                </c:pt>
                <c:pt idx="2953">
                  <c:v>41977</c:v>
                </c:pt>
                <c:pt idx="2954">
                  <c:v>41976</c:v>
                </c:pt>
                <c:pt idx="2955">
                  <c:v>41975</c:v>
                </c:pt>
                <c:pt idx="2956">
                  <c:v>41974</c:v>
                </c:pt>
                <c:pt idx="2957">
                  <c:v>41971</c:v>
                </c:pt>
                <c:pt idx="2958">
                  <c:v>41969</c:v>
                </c:pt>
                <c:pt idx="2959">
                  <c:v>41968</c:v>
                </c:pt>
                <c:pt idx="2960">
                  <c:v>41967</c:v>
                </c:pt>
                <c:pt idx="2961">
                  <c:v>41964</c:v>
                </c:pt>
                <c:pt idx="2962">
                  <c:v>41963</c:v>
                </c:pt>
                <c:pt idx="2963">
                  <c:v>41962</c:v>
                </c:pt>
                <c:pt idx="2964">
                  <c:v>41961</c:v>
                </c:pt>
                <c:pt idx="2965">
                  <c:v>41960</c:v>
                </c:pt>
                <c:pt idx="2966">
                  <c:v>41957</c:v>
                </c:pt>
                <c:pt idx="2967">
                  <c:v>41956</c:v>
                </c:pt>
                <c:pt idx="2968">
                  <c:v>41955</c:v>
                </c:pt>
                <c:pt idx="2969">
                  <c:v>41953</c:v>
                </c:pt>
                <c:pt idx="2970">
                  <c:v>41950</c:v>
                </c:pt>
                <c:pt idx="2971">
                  <c:v>41949</c:v>
                </c:pt>
                <c:pt idx="2972">
                  <c:v>41948</c:v>
                </c:pt>
                <c:pt idx="2973">
                  <c:v>41947</c:v>
                </c:pt>
                <c:pt idx="2974">
                  <c:v>41946</c:v>
                </c:pt>
                <c:pt idx="2975">
                  <c:v>41943</c:v>
                </c:pt>
                <c:pt idx="2976">
                  <c:v>41942</c:v>
                </c:pt>
                <c:pt idx="2977">
                  <c:v>41941</c:v>
                </c:pt>
                <c:pt idx="2978">
                  <c:v>41940</c:v>
                </c:pt>
                <c:pt idx="2979">
                  <c:v>41939</c:v>
                </c:pt>
                <c:pt idx="2980">
                  <c:v>41936</c:v>
                </c:pt>
                <c:pt idx="2981">
                  <c:v>41935</c:v>
                </c:pt>
                <c:pt idx="2982">
                  <c:v>41934</c:v>
                </c:pt>
                <c:pt idx="2983">
                  <c:v>41933</c:v>
                </c:pt>
                <c:pt idx="2984">
                  <c:v>41932</c:v>
                </c:pt>
                <c:pt idx="2985">
                  <c:v>41929</c:v>
                </c:pt>
                <c:pt idx="2986">
                  <c:v>41928</c:v>
                </c:pt>
                <c:pt idx="2987">
                  <c:v>41927</c:v>
                </c:pt>
                <c:pt idx="2988">
                  <c:v>41926</c:v>
                </c:pt>
                <c:pt idx="2989">
                  <c:v>41922</c:v>
                </c:pt>
                <c:pt idx="2990">
                  <c:v>41921</c:v>
                </c:pt>
                <c:pt idx="2991">
                  <c:v>41920</c:v>
                </c:pt>
                <c:pt idx="2992">
                  <c:v>41919</c:v>
                </c:pt>
                <c:pt idx="2993">
                  <c:v>41918</c:v>
                </c:pt>
                <c:pt idx="2994">
                  <c:v>41915</c:v>
                </c:pt>
                <c:pt idx="2995">
                  <c:v>41914</c:v>
                </c:pt>
                <c:pt idx="2996">
                  <c:v>41913</c:v>
                </c:pt>
                <c:pt idx="2997">
                  <c:v>41912</c:v>
                </c:pt>
                <c:pt idx="2998">
                  <c:v>41911</c:v>
                </c:pt>
                <c:pt idx="2999">
                  <c:v>41908</c:v>
                </c:pt>
                <c:pt idx="3000">
                  <c:v>41907</c:v>
                </c:pt>
                <c:pt idx="3001">
                  <c:v>41906</c:v>
                </c:pt>
                <c:pt idx="3002">
                  <c:v>41905</c:v>
                </c:pt>
                <c:pt idx="3003">
                  <c:v>41904</c:v>
                </c:pt>
                <c:pt idx="3004">
                  <c:v>41901</c:v>
                </c:pt>
                <c:pt idx="3005">
                  <c:v>41900</c:v>
                </c:pt>
                <c:pt idx="3006">
                  <c:v>41899</c:v>
                </c:pt>
                <c:pt idx="3007">
                  <c:v>41898</c:v>
                </c:pt>
                <c:pt idx="3008">
                  <c:v>41897</c:v>
                </c:pt>
                <c:pt idx="3009">
                  <c:v>41894</c:v>
                </c:pt>
                <c:pt idx="3010">
                  <c:v>41893</c:v>
                </c:pt>
                <c:pt idx="3011">
                  <c:v>41892</c:v>
                </c:pt>
                <c:pt idx="3012">
                  <c:v>41891</c:v>
                </c:pt>
                <c:pt idx="3013">
                  <c:v>41890</c:v>
                </c:pt>
                <c:pt idx="3014">
                  <c:v>41887</c:v>
                </c:pt>
                <c:pt idx="3015">
                  <c:v>41886</c:v>
                </c:pt>
                <c:pt idx="3016">
                  <c:v>41885</c:v>
                </c:pt>
                <c:pt idx="3017">
                  <c:v>41884</c:v>
                </c:pt>
                <c:pt idx="3018">
                  <c:v>41880</c:v>
                </c:pt>
                <c:pt idx="3019">
                  <c:v>41879</c:v>
                </c:pt>
                <c:pt idx="3020">
                  <c:v>41878</c:v>
                </c:pt>
                <c:pt idx="3021">
                  <c:v>41877</c:v>
                </c:pt>
                <c:pt idx="3022">
                  <c:v>41876</c:v>
                </c:pt>
                <c:pt idx="3023">
                  <c:v>41873</c:v>
                </c:pt>
                <c:pt idx="3024">
                  <c:v>41872</c:v>
                </c:pt>
                <c:pt idx="3025">
                  <c:v>41871</c:v>
                </c:pt>
                <c:pt idx="3026">
                  <c:v>41870</c:v>
                </c:pt>
                <c:pt idx="3027">
                  <c:v>41869</c:v>
                </c:pt>
                <c:pt idx="3028">
                  <c:v>41866</c:v>
                </c:pt>
                <c:pt idx="3029">
                  <c:v>41865</c:v>
                </c:pt>
                <c:pt idx="3030">
                  <c:v>41864</c:v>
                </c:pt>
                <c:pt idx="3031">
                  <c:v>41863</c:v>
                </c:pt>
                <c:pt idx="3032">
                  <c:v>41862</c:v>
                </c:pt>
                <c:pt idx="3033">
                  <c:v>41859</c:v>
                </c:pt>
                <c:pt idx="3034">
                  <c:v>41858</c:v>
                </c:pt>
                <c:pt idx="3035">
                  <c:v>41857</c:v>
                </c:pt>
                <c:pt idx="3036">
                  <c:v>41856</c:v>
                </c:pt>
                <c:pt idx="3037">
                  <c:v>41855</c:v>
                </c:pt>
                <c:pt idx="3038">
                  <c:v>41852</c:v>
                </c:pt>
                <c:pt idx="3039">
                  <c:v>41851</c:v>
                </c:pt>
                <c:pt idx="3040">
                  <c:v>41850</c:v>
                </c:pt>
                <c:pt idx="3041">
                  <c:v>41849</c:v>
                </c:pt>
                <c:pt idx="3042">
                  <c:v>41848</c:v>
                </c:pt>
                <c:pt idx="3043">
                  <c:v>41845</c:v>
                </c:pt>
                <c:pt idx="3044">
                  <c:v>41844</c:v>
                </c:pt>
                <c:pt idx="3045">
                  <c:v>41843</c:v>
                </c:pt>
                <c:pt idx="3046">
                  <c:v>41842</c:v>
                </c:pt>
                <c:pt idx="3047">
                  <c:v>41841</c:v>
                </c:pt>
                <c:pt idx="3048">
                  <c:v>41838</c:v>
                </c:pt>
                <c:pt idx="3049">
                  <c:v>41837</c:v>
                </c:pt>
                <c:pt idx="3050">
                  <c:v>41836</c:v>
                </c:pt>
                <c:pt idx="3051">
                  <c:v>41835</c:v>
                </c:pt>
                <c:pt idx="3052">
                  <c:v>41834</c:v>
                </c:pt>
                <c:pt idx="3053">
                  <c:v>41831</c:v>
                </c:pt>
                <c:pt idx="3054">
                  <c:v>41830</c:v>
                </c:pt>
                <c:pt idx="3055">
                  <c:v>41829</c:v>
                </c:pt>
                <c:pt idx="3056">
                  <c:v>41828</c:v>
                </c:pt>
                <c:pt idx="3057">
                  <c:v>41827</c:v>
                </c:pt>
                <c:pt idx="3058">
                  <c:v>41823</c:v>
                </c:pt>
                <c:pt idx="3059">
                  <c:v>41822</c:v>
                </c:pt>
                <c:pt idx="3060">
                  <c:v>41821</c:v>
                </c:pt>
                <c:pt idx="3061">
                  <c:v>41820</c:v>
                </c:pt>
                <c:pt idx="3062">
                  <c:v>41817</c:v>
                </c:pt>
                <c:pt idx="3063">
                  <c:v>41816</c:v>
                </c:pt>
                <c:pt idx="3064">
                  <c:v>41815</c:v>
                </c:pt>
                <c:pt idx="3065">
                  <c:v>41814</c:v>
                </c:pt>
                <c:pt idx="3066">
                  <c:v>41813</c:v>
                </c:pt>
                <c:pt idx="3067">
                  <c:v>41810</c:v>
                </c:pt>
                <c:pt idx="3068">
                  <c:v>41809</c:v>
                </c:pt>
                <c:pt idx="3069">
                  <c:v>41808</c:v>
                </c:pt>
                <c:pt idx="3070">
                  <c:v>41807</c:v>
                </c:pt>
                <c:pt idx="3071">
                  <c:v>41806</c:v>
                </c:pt>
                <c:pt idx="3072">
                  <c:v>41803</c:v>
                </c:pt>
                <c:pt idx="3073">
                  <c:v>41802</c:v>
                </c:pt>
                <c:pt idx="3074">
                  <c:v>41801</c:v>
                </c:pt>
                <c:pt idx="3075">
                  <c:v>41800</c:v>
                </c:pt>
                <c:pt idx="3076">
                  <c:v>41799</c:v>
                </c:pt>
                <c:pt idx="3077">
                  <c:v>41796</c:v>
                </c:pt>
                <c:pt idx="3078">
                  <c:v>41795</c:v>
                </c:pt>
                <c:pt idx="3079">
                  <c:v>41794</c:v>
                </c:pt>
                <c:pt idx="3080">
                  <c:v>41793</c:v>
                </c:pt>
                <c:pt idx="3081">
                  <c:v>41792</c:v>
                </c:pt>
                <c:pt idx="3082">
                  <c:v>41789</c:v>
                </c:pt>
                <c:pt idx="3083">
                  <c:v>41788</c:v>
                </c:pt>
                <c:pt idx="3084">
                  <c:v>41787</c:v>
                </c:pt>
                <c:pt idx="3085">
                  <c:v>41786</c:v>
                </c:pt>
                <c:pt idx="3086">
                  <c:v>41782</c:v>
                </c:pt>
                <c:pt idx="3087">
                  <c:v>41781</c:v>
                </c:pt>
                <c:pt idx="3088">
                  <c:v>41780</c:v>
                </c:pt>
                <c:pt idx="3089">
                  <c:v>41779</c:v>
                </c:pt>
                <c:pt idx="3090">
                  <c:v>41778</c:v>
                </c:pt>
                <c:pt idx="3091">
                  <c:v>41775</c:v>
                </c:pt>
                <c:pt idx="3092">
                  <c:v>41774</c:v>
                </c:pt>
                <c:pt idx="3093">
                  <c:v>41773</c:v>
                </c:pt>
                <c:pt idx="3094">
                  <c:v>41772</c:v>
                </c:pt>
                <c:pt idx="3095">
                  <c:v>41771</c:v>
                </c:pt>
                <c:pt idx="3096">
                  <c:v>41768</c:v>
                </c:pt>
                <c:pt idx="3097">
                  <c:v>41767</c:v>
                </c:pt>
                <c:pt idx="3098">
                  <c:v>41766</c:v>
                </c:pt>
                <c:pt idx="3099">
                  <c:v>41765</c:v>
                </c:pt>
                <c:pt idx="3100">
                  <c:v>41764</c:v>
                </c:pt>
                <c:pt idx="3101">
                  <c:v>41761</c:v>
                </c:pt>
                <c:pt idx="3102">
                  <c:v>41760</c:v>
                </c:pt>
                <c:pt idx="3103">
                  <c:v>41759</c:v>
                </c:pt>
                <c:pt idx="3104">
                  <c:v>41758</c:v>
                </c:pt>
                <c:pt idx="3105">
                  <c:v>41757</c:v>
                </c:pt>
                <c:pt idx="3106">
                  <c:v>41754</c:v>
                </c:pt>
                <c:pt idx="3107">
                  <c:v>41753</c:v>
                </c:pt>
                <c:pt idx="3108">
                  <c:v>41752</c:v>
                </c:pt>
                <c:pt idx="3109">
                  <c:v>41751</c:v>
                </c:pt>
                <c:pt idx="3110">
                  <c:v>41750</c:v>
                </c:pt>
                <c:pt idx="3111">
                  <c:v>41746</c:v>
                </c:pt>
                <c:pt idx="3112">
                  <c:v>41745</c:v>
                </c:pt>
                <c:pt idx="3113">
                  <c:v>41744</c:v>
                </c:pt>
                <c:pt idx="3114">
                  <c:v>41743</c:v>
                </c:pt>
                <c:pt idx="3115">
                  <c:v>41740</c:v>
                </c:pt>
                <c:pt idx="3116">
                  <c:v>41739</c:v>
                </c:pt>
                <c:pt idx="3117">
                  <c:v>41738</c:v>
                </c:pt>
                <c:pt idx="3118">
                  <c:v>41737</c:v>
                </c:pt>
                <c:pt idx="3119">
                  <c:v>41736</c:v>
                </c:pt>
                <c:pt idx="3120">
                  <c:v>41733</c:v>
                </c:pt>
                <c:pt idx="3121">
                  <c:v>41732</c:v>
                </c:pt>
                <c:pt idx="3122">
                  <c:v>41731</c:v>
                </c:pt>
                <c:pt idx="3123">
                  <c:v>41730</c:v>
                </c:pt>
                <c:pt idx="3124">
                  <c:v>41729</c:v>
                </c:pt>
                <c:pt idx="3125">
                  <c:v>41726</c:v>
                </c:pt>
                <c:pt idx="3126">
                  <c:v>41725</c:v>
                </c:pt>
                <c:pt idx="3127">
                  <c:v>41724</c:v>
                </c:pt>
                <c:pt idx="3128">
                  <c:v>41723</c:v>
                </c:pt>
                <c:pt idx="3129">
                  <c:v>41722</c:v>
                </c:pt>
                <c:pt idx="3130">
                  <c:v>41719</c:v>
                </c:pt>
                <c:pt idx="3131">
                  <c:v>41718</c:v>
                </c:pt>
                <c:pt idx="3132">
                  <c:v>41717</c:v>
                </c:pt>
                <c:pt idx="3133">
                  <c:v>41716</c:v>
                </c:pt>
                <c:pt idx="3134">
                  <c:v>41715</c:v>
                </c:pt>
                <c:pt idx="3135">
                  <c:v>41712</c:v>
                </c:pt>
                <c:pt idx="3136">
                  <c:v>41711</c:v>
                </c:pt>
                <c:pt idx="3137">
                  <c:v>41710</c:v>
                </c:pt>
                <c:pt idx="3138">
                  <c:v>41709</c:v>
                </c:pt>
                <c:pt idx="3139">
                  <c:v>41708</c:v>
                </c:pt>
                <c:pt idx="3140">
                  <c:v>41705</c:v>
                </c:pt>
                <c:pt idx="3141">
                  <c:v>41704</c:v>
                </c:pt>
                <c:pt idx="3142">
                  <c:v>41703</c:v>
                </c:pt>
                <c:pt idx="3143">
                  <c:v>41702</c:v>
                </c:pt>
                <c:pt idx="3144">
                  <c:v>41701</c:v>
                </c:pt>
                <c:pt idx="3145">
                  <c:v>41698</c:v>
                </c:pt>
                <c:pt idx="3146">
                  <c:v>41697</c:v>
                </c:pt>
                <c:pt idx="3147">
                  <c:v>41696</c:v>
                </c:pt>
                <c:pt idx="3148">
                  <c:v>41695</c:v>
                </c:pt>
                <c:pt idx="3149">
                  <c:v>41694</c:v>
                </c:pt>
                <c:pt idx="3150">
                  <c:v>41691</c:v>
                </c:pt>
                <c:pt idx="3151">
                  <c:v>41690</c:v>
                </c:pt>
                <c:pt idx="3152">
                  <c:v>41689</c:v>
                </c:pt>
                <c:pt idx="3153">
                  <c:v>41688</c:v>
                </c:pt>
                <c:pt idx="3154">
                  <c:v>41684</c:v>
                </c:pt>
                <c:pt idx="3155">
                  <c:v>41683</c:v>
                </c:pt>
                <c:pt idx="3156">
                  <c:v>41682</c:v>
                </c:pt>
                <c:pt idx="3157">
                  <c:v>41681</c:v>
                </c:pt>
                <c:pt idx="3158">
                  <c:v>41680</c:v>
                </c:pt>
                <c:pt idx="3159">
                  <c:v>41677</c:v>
                </c:pt>
                <c:pt idx="3160">
                  <c:v>41676</c:v>
                </c:pt>
                <c:pt idx="3161">
                  <c:v>41675</c:v>
                </c:pt>
                <c:pt idx="3162">
                  <c:v>41674</c:v>
                </c:pt>
                <c:pt idx="3163">
                  <c:v>41673</c:v>
                </c:pt>
                <c:pt idx="3164">
                  <c:v>41670</c:v>
                </c:pt>
                <c:pt idx="3165">
                  <c:v>41669</c:v>
                </c:pt>
                <c:pt idx="3166">
                  <c:v>41668</c:v>
                </c:pt>
                <c:pt idx="3167">
                  <c:v>41667</c:v>
                </c:pt>
                <c:pt idx="3168">
                  <c:v>41666</c:v>
                </c:pt>
                <c:pt idx="3169">
                  <c:v>41663</c:v>
                </c:pt>
                <c:pt idx="3170">
                  <c:v>41662</c:v>
                </c:pt>
                <c:pt idx="3171">
                  <c:v>41661</c:v>
                </c:pt>
                <c:pt idx="3172">
                  <c:v>41660</c:v>
                </c:pt>
                <c:pt idx="3173">
                  <c:v>41656</c:v>
                </c:pt>
                <c:pt idx="3174">
                  <c:v>41655</c:v>
                </c:pt>
                <c:pt idx="3175">
                  <c:v>41654</c:v>
                </c:pt>
                <c:pt idx="3176">
                  <c:v>41653</c:v>
                </c:pt>
                <c:pt idx="3177">
                  <c:v>41652</c:v>
                </c:pt>
                <c:pt idx="3178">
                  <c:v>41649</c:v>
                </c:pt>
                <c:pt idx="3179">
                  <c:v>41648</c:v>
                </c:pt>
                <c:pt idx="3180">
                  <c:v>41647</c:v>
                </c:pt>
                <c:pt idx="3181">
                  <c:v>41646</c:v>
                </c:pt>
                <c:pt idx="3182">
                  <c:v>41645</c:v>
                </c:pt>
                <c:pt idx="3183">
                  <c:v>41642</c:v>
                </c:pt>
                <c:pt idx="3184">
                  <c:v>41641</c:v>
                </c:pt>
                <c:pt idx="3185">
                  <c:v>41639</c:v>
                </c:pt>
                <c:pt idx="3186">
                  <c:v>41638</c:v>
                </c:pt>
                <c:pt idx="3187">
                  <c:v>41635</c:v>
                </c:pt>
                <c:pt idx="3188">
                  <c:v>41634</c:v>
                </c:pt>
                <c:pt idx="3189">
                  <c:v>41632</c:v>
                </c:pt>
                <c:pt idx="3190">
                  <c:v>41631</c:v>
                </c:pt>
                <c:pt idx="3191">
                  <c:v>41628</c:v>
                </c:pt>
                <c:pt idx="3192">
                  <c:v>41627</c:v>
                </c:pt>
                <c:pt idx="3193">
                  <c:v>41626</c:v>
                </c:pt>
                <c:pt idx="3194">
                  <c:v>41625</c:v>
                </c:pt>
                <c:pt idx="3195">
                  <c:v>41624</c:v>
                </c:pt>
                <c:pt idx="3196">
                  <c:v>41621</c:v>
                </c:pt>
                <c:pt idx="3197">
                  <c:v>41620</c:v>
                </c:pt>
                <c:pt idx="3198">
                  <c:v>41619</c:v>
                </c:pt>
                <c:pt idx="3199">
                  <c:v>41618</c:v>
                </c:pt>
                <c:pt idx="3200">
                  <c:v>41617</c:v>
                </c:pt>
                <c:pt idx="3201">
                  <c:v>41614</c:v>
                </c:pt>
                <c:pt idx="3202">
                  <c:v>41613</c:v>
                </c:pt>
                <c:pt idx="3203">
                  <c:v>41612</c:v>
                </c:pt>
                <c:pt idx="3204">
                  <c:v>41611</c:v>
                </c:pt>
                <c:pt idx="3205">
                  <c:v>41610</c:v>
                </c:pt>
                <c:pt idx="3206">
                  <c:v>41607</c:v>
                </c:pt>
                <c:pt idx="3207">
                  <c:v>41605</c:v>
                </c:pt>
                <c:pt idx="3208">
                  <c:v>41604</c:v>
                </c:pt>
                <c:pt idx="3209">
                  <c:v>41603</c:v>
                </c:pt>
                <c:pt idx="3210">
                  <c:v>41600</c:v>
                </c:pt>
                <c:pt idx="3211">
                  <c:v>41599</c:v>
                </c:pt>
                <c:pt idx="3212">
                  <c:v>41598</c:v>
                </c:pt>
                <c:pt idx="3213">
                  <c:v>41597</c:v>
                </c:pt>
                <c:pt idx="3214">
                  <c:v>41596</c:v>
                </c:pt>
                <c:pt idx="3215">
                  <c:v>41593</c:v>
                </c:pt>
                <c:pt idx="3216">
                  <c:v>41592</c:v>
                </c:pt>
                <c:pt idx="3217">
                  <c:v>41591</c:v>
                </c:pt>
                <c:pt idx="3218">
                  <c:v>41590</c:v>
                </c:pt>
                <c:pt idx="3219">
                  <c:v>41586</c:v>
                </c:pt>
                <c:pt idx="3220">
                  <c:v>41585</c:v>
                </c:pt>
                <c:pt idx="3221">
                  <c:v>41584</c:v>
                </c:pt>
                <c:pt idx="3222">
                  <c:v>41583</c:v>
                </c:pt>
                <c:pt idx="3223">
                  <c:v>41582</c:v>
                </c:pt>
                <c:pt idx="3224">
                  <c:v>41579</c:v>
                </c:pt>
                <c:pt idx="3225">
                  <c:v>41578</c:v>
                </c:pt>
                <c:pt idx="3226">
                  <c:v>41577</c:v>
                </c:pt>
                <c:pt idx="3227">
                  <c:v>41576</c:v>
                </c:pt>
                <c:pt idx="3228">
                  <c:v>41575</c:v>
                </c:pt>
                <c:pt idx="3229">
                  <c:v>41572</c:v>
                </c:pt>
                <c:pt idx="3230">
                  <c:v>41571</c:v>
                </c:pt>
                <c:pt idx="3231">
                  <c:v>41570</c:v>
                </c:pt>
                <c:pt idx="3232">
                  <c:v>41569</c:v>
                </c:pt>
                <c:pt idx="3233">
                  <c:v>41568</c:v>
                </c:pt>
                <c:pt idx="3234">
                  <c:v>41565</c:v>
                </c:pt>
                <c:pt idx="3235">
                  <c:v>41564</c:v>
                </c:pt>
                <c:pt idx="3236">
                  <c:v>41563</c:v>
                </c:pt>
                <c:pt idx="3237">
                  <c:v>41562</c:v>
                </c:pt>
                <c:pt idx="3238">
                  <c:v>41558</c:v>
                </c:pt>
                <c:pt idx="3239">
                  <c:v>41557</c:v>
                </c:pt>
                <c:pt idx="3240">
                  <c:v>41556</c:v>
                </c:pt>
                <c:pt idx="3241">
                  <c:v>41555</c:v>
                </c:pt>
                <c:pt idx="3242">
                  <c:v>41554</c:v>
                </c:pt>
                <c:pt idx="3243">
                  <c:v>41551</c:v>
                </c:pt>
                <c:pt idx="3244">
                  <c:v>41550</c:v>
                </c:pt>
                <c:pt idx="3245">
                  <c:v>41549</c:v>
                </c:pt>
                <c:pt idx="3246">
                  <c:v>41548</c:v>
                </c:pt>
                <c:pt idx="3247">
                  <c:v>41547</c:v>
                </c:pt>
                <c:pt idx="3248">
                  <c:v>41544</c:v>
                </c:pt>
                <c:pt idx="3249">
                  <c:v>41543</c:v>
                </c:pt>
                <c:pt idx="3250">
                  <c:v>41542</c:v>
                </c:pt>
                <c:pt idx="3251">
                  <c:v>41541</c:v>
                </c:pt>
                <c:pt idx="3252">
                  <c:v>41540</c:v>
                </c:pt>
                <c:pt idx="3253">
                  <c:v>41537</c:v>
                </c:pt>
                <c:pt idx="3254">
                  <c:v>41536</c:v>
                </c:pt>
                <c:pt idx="3255">
                  <c:v>41535</c:v>
                </c:pt>
                <c:pt idx="3256">
                  <c:v>41534</c:v>
                </c:pt>
                <c:pt idx="3257">
                  <c:v>41533</c:v>
                </c:pt>
                <c:pt idx="3258">
                  <c:v>41530</c:v>
                </c:pt>
                <c:pt idx="3259">
                  <c:v>41529</c:v>
                </c:pt>
                <c:pt idx="3260">
                  <c:v>41528</c:v>
                </c:pt>
                <c:pt idx="3261">
                  <c:v>41527</c:v>
                </c:pt>
                <c:pt idx="3262">
                  <c:v>41526</c:v>
                </c:pt>
                <c:pt idx="3263">
                  <c:v>41523</c:v>
                </c:pt>
                <c:pt idx="3264">
                  <c:v>41522</c:v>
                </c:pt>
                <c:pt idx="3265">
                  <c:v>41521</c:v>
                </c:pt>
                <c:pt idx="3266">
                  <c:v>41520</c:v>
                </c:pt>
                <c:pt idx="3267">
                  <c:v>41516</c:v>
                </c:pt>
                <c:pt idx="3268">
                  <c:v>41515</c:v>
                </c:pt>
                <c:pt idx="3269">
                  <c:v>41514</c:v>
                </c:pt>
                <c:pt idx="3270">
                  <c:v>41513</c:v>
                </c:pt>
                <c:pt idx="3271">
                  <c:v>41512</c:v>
                </c:pt>
                <c:pt idx="3272">
                  <c:v>41509</c:v>
                </c:pt>
                <c:pt idx="3273">
                  <c:v>41508</c:v>
                </c:pt>
                <c:pt idx="3274">
                  <c:v>41507</c:v>
                </c:pt>
                <c:pt idx="3275">
                  <c:v>41506</c:v>
                </c:pt>
                <c:pt idx="3276">
                  <c:v>41505</c:v>
                </c:pt>
                <c:pt idx="3277">
                  <c:v>41502</c:v>
                </c:pt>
                <c:pt idx="3278">
                  <c:v>41501</c:v>
                </c:pt>
                <c:pt idx="3279">
                  <c:v>41500</c:v>
                </c:pt>
                <c:pt idx="3280">
                  <c:v>41499</c:v>
                </c:pt>
                <c:pt idx="3281">
                  <c:v>41498</c:v>
                </c:pt>
                <c:pt idx="3282">
                  <c:v>41495</c:v>
                </c:pt>
                <c:pt idx="3283">
                  <c:v>41494</c:v>
                </c:pt>
                <c:pt idx="3284">
                  <c:v>41493</c:v>
                </c:pt>
                <c:pt idx="3285">
                  <c:v>41492</c:v>
                </c:pt>
                <c:pt idx="3286">
                  <c:v>41491</c:v>
                </c:pt>
                <c:pt idx="3287">
                  <c:v>41488</c:v>
                </c:pt>
                <c:pt idx="3288">
                  <c:v>41487</c:v>
                </c:pt>
                <c:pt idx="3289">
                  <c:v>41486</c:v>
                </c:pt>
                <c:pt idx="3290">
                  <c:v>41485</c:v>
                </c:pt>
                <c:pt idx="3291">
                  <c:v>41484</c:v>
                </c:pt>
                <c:pt idx="3292">
                  <c:v>41481</c:v>
                </c:pt>
                <c:pt idx="3293">
                  <c:v>41480</c:v>
                </c:pt>
                <c:pt idx="3294">
                  <c:v>41479</c:v>
                </c:pt>
                <c:pt idx="3295">
                  <c:v>41478</c:v>
                </c:pt>
                <c:pt idx="3296">
                  <c:v>41477</c:v>
                </c:pt>
                <c:pt idx="3297">
                  <c:v>41474</c:v>
                </c:pt>
                <c:pt idx="3298">
                  <c:v>41473</c:v>
                </c:pt>
                <c:pt idx="3299">
                  <c:v>41472</c:v>
                </c:pt>
                <c:pt idx="3300">
                  <c:v>41471</c:v>
                </c:pt>
                <c:pt idx="3301">
                  <c:v>41470</c:v>
                </c:pt>
                <c:pt idx="3302">
                  <c:v>41467</c:v>
                </c:pt>
                <c:pt idx="3303">
                  <c:v>41466</c:v>
                </c:pt>
                <c:pt idx="3304">
                  <c:v>41465</c:v>
                </c:pt>
                <c:pt idx="3305">
                  <c:v>41464</c:v>
                </c:pt>
                <c:pt idx="3306">
                  <c:v>41463</c:v>
                </c:pt>
                <c:pt idx="3307">
                  <c:v>41460</c:v>
                </c:pt>
                <c:pt idx="3308">
                  <c:v>41458</c:v>
                </c:pt>
                <c:pt idx="3309">
                  <c:v>41457</c:v>
                </c:pt>
                <c:pt idx="3310">
                  <c:v>41456</c:v>
                </c:pt>
                <c:pt idx="3311">
                  <c:v>41453</c:v>
                </c:pt>
                <c:pt idx="3312">
                  <c:v>41452</c:v>
                </c:pt>
                <c:pt idx="3313">
                  <c:v>41451</c:v>
                </c:pt>
                <c:pt idx="3314">
                  <c:v>41450</c:v>
                </c:pt>
                <c:pt idx="3315">
                  <c:v>41449</c:v>
                </c:pt>
                <c:pt idx="3316">
                  <c:v>41446</c:v>
                </c:pt>
                <c:pt idx="3317">
                  <c:v>41445</c:v>
                </c:pt>
                <c:pt idx="3318">
                  <c:v>41444</c:v>
                </c:pt>
                <c:pt idx="3319">
                  <c:v>41443</c:v>
                </c:pt>
                <c:pt idx="3320">
                  <c:v>41442</c:v>
                </c:pt>
                <c:pt idx="3321">
                  <c:v>41439</c:v>
                </c:pt>
                <c:pt idx="3322">
                  <c:v>41438</c:v>
                </c:pt>
                <c:pt idx="3323">
                  <c:v>41437</c:v>
                </c:pt>
                <c:pt idx="3324">
                  <c:v>41436</c:v>
                </c:pt>
                <c:pt idx="3325">
                  <c:v>41435</c:v>
                </c:pt>
                <c:pt idx="3326">
                  <c:v>41432</c:v>
                </c:pt>
                <c:pt idx="3327">
                  <c:v>41431</c:v>
                </c:pt>
                <c:pt idx="3328">
                  <c:v>41430</c:v>
                </c:pt>
                <c:pt idx="3329">
                  <c:v>41429</c:v>
                </c:pt>
                <c:pt idx="3330">
                  <c:v>41428</c:v>
                </c:pt>
                <c:pt idx="3331">
                  <c:v>41425</c:v>
                </c:pt>
                <c:pt idx="3332">
                  <c:v>41424</c:v>
                </c:pt>
                <c:pt idx="3333">
                  <c:v>41423</c:v>
                </c:pt>
                <c:pt idx="3334">
                  <c:v>41422</c:v>
                </c:pt>
                <c:pt idx="3335">
                  <c:v>41418</c:v>
                </c:pt>
                <c:pt idx="3336">
                  <c:v>41417</c:v>
                </c:pt>
                <c:pt idx="3337">
                  <c:v>41416</c:v>
                </c:pt>
                <c:pt idx="3338">
                  <c:v>41415</c:v>
                </c:pt>
                <c:pt idx="3339">
                  <c:v>41414</c:v>
                </c:pt>
                <c:pt idx="3340">
                  <c:v>41411</c:v>
                </c:pt>
                <c:pt idx="3341">
                  <c:v>41410</c:v>
                </c:pt>
                <c:pt idx="3342">
                  <c:v>41409</c:v>
                </c:pt>
                <c:pt idx="3343">
                  <c:v>41408</c:v>
                </c:pt>
                <c:pt idx="3344">
                  <c:v>41407</c:v>
                </c:pt>
                <c:pt idx="3345">
                  <c:v>41404</c:v>
                </c:pt>
                <c:pt idx="3346">
                  <c:v>41403</c:v>
                </c:pt>
                <c:pt idx="3347">
                  <c:v>41402</c:v>
                </c:pt>
                <c:pt idx="3348">
                  <c:v>41401</c:v>
                </c:pt>
                <c:pt idx="3349">
                  <c:v>41400</c:v>
                </c:pt>
                <c:pt idx="3350">
                  <c:v>41397</c:v>
                </c:pt>
                <c:pt idx="3351">
                  <c:v>41396</c:v>
                </c:pt>
                <c:pt idx="3352">
                  <c:v>41395</c:v>
                </c:pt>
                <c:pt idx="3353">
                  <c:v>41394</c:v>
                </c:pt>
                <c:pt idx="3354">
                  <c:v>41393</c:v>
                </c:pt>
                <c:pt idx="3355">
                  <c:v>41390</c:v>
                </c:pt>
                <c:pt idx="3356">
                  <c:v>41389</c:v>
                </c:pt>
                <c:pt idx="3357">
                  <c:v>41388</c:v>
                </c:pt>
                <c:pt idx="3358">
                  <c:v>41387</c:v>
                </c:pt>
                <c:pt idx="3359">
                  <c:v>41386</c:v>
                </c:pt>
                <c:pt idx="3360">
                  <c:v>41383</c:v>
                </c:pt>
                <c:pt idx="3361">
                  <c:v>41382</c:v>
                </c:pt>
                <c:pt idx="3362">
                  <c:v>41381</c:v>
                </c:pt>
                <c:pt idx="3363">
                  <c:v>41380</c:v>
                </c:pt>
                <c:pt idx="3364">
                  <c:v>41379</c:v>
                </c:pt>
                <c:pt idx="3365">
                  <c:v>41376</c:v>
                </c:pt>
                <c:pt idx="3366">
                  <c:v>41375</c:v>
                </c:pt>
                <c:pt idx="3367">
                  <c:v>41374</c:v>
                </c:pt>
                <c:pt idx="3368">
                  <c:v>41373</c:v>
                </c:pt>
                <c:pt idx="3369">
                  <c:v>41372</c:v>
                </c:pt>
                <c:pt idx="3370">
                  <c:v>41369</c:v>
                </c:pt>
                <c:pt idx="3371">
                  <c:v>41368</c:v>
                </c:pt>
                <c:pt idx="3372">
                  <c:v>41367</c:v>
                </c:pt>
                <c:pt idx="3373">
                  <c:v>41366</c:v>
                </c:pt>
                <c:pt idx="3374">
                  <c:v>41365</c:v>
                </c:pt>
                <c:pt idx="3375">
                  <c:v>41361</c:v>
                </c:pt>
                <c:pt idx="3376">
                  <c:v>41360</c:v>
                </c:pt>
                <c:pt idx="3377">
                  <c:v>41359</c:v>
                </c:pt>
                <c:pt idx="3378">
                  <c:v>41358</c:v>
                </c:pt>
                <c:pt idx="3379">
                  <c:v>41355</c:v>
                </c:pt>
                <c:pt idx="3380">
                  <c:v>41354</c:v>
                </c:pt>
                <c:pt idx="3381">
                  <c:v>41353</c:v>
                </c:pt>
                <c:pt idx="3382">
                  <c:v>41352</c:v>
                </c:pt>
                <c:pt idx="3383">
                  <c:v>41351</c:v>
                </c:pt>
                <c:pt idx="3384">
                  <c:v>41348</c:v>
                </c:pt>
                <c:pt idx="3385">
                  <c:v>41347</c:v>
                </c:pt>
                <c:pt idx="3386">
                  <c:v>41346</c:v>
                </c:pt>
                <c:pt idx="3387">
                  <c:v>41345</c:v>
                </c:pt>
                <c:pt idx="3388">
                  <c:v>41344</c:v>
                </c:pt>
                <c:pt idx="3389">
                  <c:v>41341</c:v>
                </c:pt>
                <c:pt idx="3390">
                  <c:v>41340</c:v>
                </c:pt>
                <c:pt idx="3391">
                  <c:v>41339</c:v>
                </c:pt>
                <c:pt idx="3392">
                  <c:v>41338</c:v>
                </c:pt>
                <c:pt idx="3393">
                  <c:v>41337</c:v>
                </c:pt>
                <c:pt idx="3394">
                  <c:v>41334</c:v>
                </c:pt>
                <c:pt idx="3395">
                  <c:v>41333</c:v>
                </c:pt>
                <c:pt idx="3396">
                  <c:v>41332</c:v>
                </c:pt>
                <c:pt idx="3397">
                  <c:v>41331</c:v>
                </c:pt>
                <c:pt idx="3398">
                  <c:v>41330</c:v>
                </c:pt>
                <c:pt idx="3399">
                  <c:v>41327</c:v>
                </c:pt>
                <c:pt idx="3400">
                  <c:v>41326</c:v>
                </c:pt>
                <c:pt idx="3401">
                  <c:v>41325</c:v>
                </c:pt>
                <c:pt idx="3402">
                  <c:v>41324</c:v>
                </c:pt>
                <c:pt idx="3403">
                  <c:v>41320</c:v>
                </c:pt>
                <c:pt idx="3404">
                  <c:v>41319</c:v>
                </c:pt>
                <c:pt idx="3405">
                  <c:v>41318</c:v>
                </c:pt>
                <c:pt idx="3406">
                  <c:v>41317</c:v>
                </c:pt>
                <c:pt idx="3407">
                  <c:v>41316</c:v>
                </c:pt>
                <c:pt idx="3408">
                  <c:v>41313</c:v>
                </c:pt>
                <c:pt idx="3409">
                  <c:v>41312</c:v>
                </c:pt>
                <c:pt idx="3410">
                  <c:v>41311</c:v>
                </c:pt>
                <c:pt idx="3411">
                  <c:v>41310</c:v>
                </c:pt>
                <c:pt idx="3412">
                  <c:v>41309</c:v>
                </c:pt>
                <c:pt idx="3413">
                  <c:v>41306</c:v>
                </c:pt>
                <c:pt idx="3414">
                  <c:v>41305</c:v>
                </c:pt>
                <c:pt idx="3415">
                  <c:v>41304</c:v>
                </c:pt>
                <c:pt idx="3416">
                  <c:v>41303</c:v>
                </c:pt>
                <c:pt idx="3417">
                  <c:v>41302</c:v>
                </c:pt>
                <c:pt idx="3418">
                  <c:v>41299</c:v>
                </c:pt>
                <c:pt idx="3419">
                  <c:v>41298</c:v>
                </c:pt>
                <c:pt idx="3420">
                  <c:v>41297</c:v>
                </c:pt>
                <c:pt idx="3421">
                  <c:v>41296</c:v>
                </c:pt>
                <c:pt idx="3422">
                  <c:v>41292</c:v>
                </c:pt>
                <c:pt idx="3423">
                  <c:v>41291</c:v>
                </c:pt>
                <c:pt idx="3424">
                  <c:v>41290</c:v>
                </c:pt>
                <c:pt idx="3425">
                  <c:v>41289</c:v>
                </c:pt>
                <c:pt idx="3426">
                  <c:v>41288</c:v>
                </c:pt>
                <c:pt idx="3427">
                  <c:v>41285</c:v>
                </c:pt>
                <c:pt idx="3428">
                  <c:v>41284</c:v>
                </c:pt>
                <c:pt idx="3429">
                  <c:v>41283</c:v>
                </c:pt>
                <c:pt idx="3430">
                  <c:v>41282</c:v>
                </c:pt>
                <c:pt idx="3431">
                  <c:v>41281</c:v>
                </c:pt>
                <c:pt idx="3432">
                  <c:v>41278</c:v>
                </c:pt>
                <c:pt idx="3433">
                  <c:v>41277</c:v>
                </c:pt>
                <c:pt idx="3434">
                  <c:v>41276</c:v>
                </c:pt>
                <c:pt idx="3435">
                  <c:v>41274</c:v>
                </c:pt>
                <c:pt idx="3436">
                  <c:v>41271</c:v>
                </c:pt>
                <c:pt idx="3437">
                  <c:v>41270</c:v>
                </c:pt>
                <c:pt idx="3438">
                  <c:v>41269</c:v>
                </c:pt>
                <c:pt idx="3439">
                  <c:v>41267</c:v>
                </c:pt>
                <c:pt idx="3440">
                  <c:v>41264</c:v>
                </c:pt>
                <c:pt idx="3441">
                  <c:v>41263</c:v>
                </c:pt>
                <c:pt idx="3442">
                  <c:v>41262</c:v>
                </c:pt>
                <c:pt idx="3443">
                  <c:v>41261</c:v>
                </c:pt>
                <c:pt idx="3444">
                  <c:v>41260</c:v>
                </c:pt>
                <c:pt idx="3445">
                  <c:v>41257</c:v>
                </c:pt>
                <c:pt idx="3446">
                  <c:v>41256</c:v>
                </c:pt>
                <c:pt idx="3447">
                  <c:v>41255</c:v>
                </c:pt>
                <c:pt idx="3448">
                  <c:v>41254</c:v>
                </c:pt>
                <c:pt idx="3449">
                  <c:v>41253</c:v>
                </c:pt>
                <c:pt idx="3450">
                  <c:v>41250</c:v>
                </c:pt>
                <c:pt idx="3451">
                  <c:v>41249</c:v>
                </c:pt>
                <c:pt idx="3452">
                  <c:v>41248</c:v>
                </c:pt>
                <c:pt idx="3453">
                  <c:v>41247</c:v>
                </c:pt>
                <c:pt idx="3454">
                  <c:v>41246</c:v>
                </c:pt>
                <c:pt idx="3455">
                  <c:v>41243</c:v>
                </c:pt>
                <c:pt idx="3456">
                  <c:v>41242</c:v>
                </c:pt>
                <c:pt idx="3457">
                  <c:v>41241</c:v>
                </c:pt>
                <c:pt idx="3458">
                  <c:v>41240</c:v>
                </c:pt>
                <c:pt idx="3459">
                  <c:v>41239</c:v>
                </c:pt>
                <c:pt idx="3460">
                  <c:v>41236</c:v>
                </c:pt>
                <c:pt idx="3461">
                  <c:v>41234</c:v>
                </c:pt>
                <c:pt idx="3462">
                  <c:v>41233</c:v>
                </c:pt>
                <c:pt idx="3463">
                  <c:v>41232</c:v>
                </c:pt>
                <c:pt idx="3464">
                  <c:v>41229</c:v>
                </c:pt>
                <c:pt idx="3465">
                  <c:v>41228</c:v>
                </c:pt>
                <c:pt idx="3466">
                  <c:v>41227</c:v>
                </c:pt>
                <c:pt idx="3467">
                  <c:v>41226</c:v>
                </c:pt>
                <c:pt idx="3468">
                  <c:v>41222</c:v>
                </c:pt>
                <c:pt idx="3469">
                  <c:v>41221</c:v>
                </c:pt>
                <c:pt idx="3470">
                  <c:v>41220</c:v>
                </c:pt>
                <c:pt idx="3471">
                  <c:v>41219</c:v>
                </c:pt>
                <c:pt idx="3472">
                  <c:v>41218</c:v>
                </c:pt>
                <c:pt idx="3473">
                  <c:v>41215</c:v>
                </c:pt>
                <c:pt idx="3474">
                  <c:v>41214</c:v>
                </c:pt>
                <c:pt idx="3475">
                  <c:v>41213</c:v>
                </c:pt>
                <c:pt idx="3476">
                  <c:v>41212</c:v>
                </c:pt>
                <c:pt idx="3477">
                  <c:v>41211</c:v>
                </c:pt>
                <c:pt idx="3478">
                  <c:v>41208</c:v>
                </c:pt>
                <c:pt idx="3479">
                  <c:v>41207</c:v>
                </c:pt>
                <c:pt idx="3480">
                  <c:v>41206</c:v>
                </c:pt>
                <c:pt idx="3481">
                  <c:v>41205</c:v>
                </c:pt>
                <c:pt idx="3482">
                  <c:v>41204</c:v>
                </c:pt>
                <c:pt idx="3483">
                  <c:v>41201</c:v>
                </c:pt>
                <c:pt idx="3484">
                  <c:v>41200</c:v>
                </c:pt>
                <c:pt idx="3485">
                  <c:v>41199</c:v>
                </c:pt>
                <c:pt idx="3486">
                  <c:v>41198</c:v>
                </c:pt>
                <c:pt idx="3487">
                  <c:v>41197</c:v>
                </c:pt>
                <c:pt idx="3488">
                  <c:v>41194</c:v>
                </c:pt>
                <c:pt idx="3489">
                  <c:v>41193</c:v>
                </c:pt>
                <c:pt idx="3490">
                  <c:v>41192</c:v>
                </c:pt>
                <c:pt idx="3491">
                  <c:v>41191</c:v>
                </c:pt>
                <c:pt idx="3492">
                  <c:v>41187</c:v>
                </c:pt>
                <c:pt idx="3493">
                  <c:v>41186</c:v>
                </c:pt>
                <c:pt idx="3494">
                  <c:v>41185</c:v>
                </c:pt>
                <c:pt idx="3495">
                  <c:v>41184</c:v>
                </c:pt>
                <c:pt idx="3496">
                  <c:v>41183</c:v>
                </c:pt>
                <c:pt idx="3497">
                  <c:v>41180</c:v>
                </c:pt>
                <c:pt idx="3498">
                  <c:v>41179</c:v>
                </c:pt>
                <c:pt idx="3499">
                  <c:v>41178</c:v>
                </c:pt>
                <c:pt idx="3500">
                  <c:v>41177</c:v>
                </c:pt>
                <c:pt idx="3501">
                  <c:v>41176</c:v>
                </c:pt>
                <c:pt idx="3502">
                  <c:v>41173</c:v>
                </c:pt>
                <c:pt idx="3503">
                  <c:v>41172</c:v>
                </c:pt>
                <c:pt idx="3504">
                  <c:v>41171</c:v>
                </c:pt>
                <c:pt idx="3505">
                  <c:v>41170</c:v>
                </c:pt>
                <c:pt idx="3506">
                  <c:v>41169</c:v>
                </c:pt>
                <c:pt idx="3507">
                  <c:v>41166</c:v>
                </c:pt>
                <c:pt idx="3508">
                  <c:v>41165</c:v>
                </c:pt>
                <c:pt idx="3509">
                  <c:v>41164</c:v>
                </c:pt>
                <c:pt idx="3510">
                  <c:v>41163</c:v>
                </c:pt>
                <c:pt idx="3511">
                  <c:v>41162</c:v>
                </c:pt>
                <c:pt idx="3512">
                  <c:v>41159</c:v>
                </c:pt>
                <c:pt idx="3513">
                  <c:v>41158</c:v>
                </c:pt>
                <c:pt idx="3514">
                  <c:v>41157</c:v>
                </c:pt>
                <c:pt idx="3515">
                  <c:v>41156</c:v>
                </c:pt>
                <c:pt idx="3516">
                  <c:v>41152</c:v>
                </c:pt>
                <c:pt idx="3517">
                  <c:v>41151</c:v>
                </c:pt>
                <c:pt idx="3518">
                  <c:v>41150</c:v>
                </c:pt>
                <c:pt idx="3519">
                  <c:v>41149</c:v>
                </c:pt>
                <c:pt idx="3520">
                  <c:v>41148</c:v>
                </c:pt>
                <c:pt idx="3521">
                  <c:v>41145</c:v>
                </c:pt>
                <c:pt idx="3522">
                  <c:v>41144</c:v>
                </c:pt>
                <c:pt idx="3523">
                  <c:v>41143</c:v>
                </c:pt>
                <c:pt idx="3524">
                  <c:v>41142</c:v>
                </c:pt>
                <c:pt idx="3525">
                  <c:v>41141</c:v>
                </c:pt>
                <c:pt idx="3526">
                  <c:v>41138</c:v>
                </c:pt>
                <c:pt idx="3527">
                  <c:v>41137</c:v>
                </c:pt>
                <c:pt idx="3528">
                  <c:v>41136</c:v>
                </c:pt>
                <c:pt idx="3529">
                  <c:v>41135</c:v>
                </c:pt>
                <c:pt idx="3530">
                  <c:v>41134</c:v>
                </c:pt>
                <c:pt idx="3531">
                  <c:v>41131</c:v>
                </c:pt>
                <c:pt idx="3532">
                  <c:v>41130</c:v>
                </c:pt>
                <c:pt idx="3533">
                  <c:v>41129</c:v>
                </c:pt>
                <c:pt idx="3534">
                  <c:v>41128</c:v>
                </c:pt>
                <c:pt idx="3535">
                  <c:v>41127</c:v>
                </c:pt>
                <c:pt idx="3536">
                  <c:v>41124</c:v>
                </c:pt>
                <c:pt idx="3537">
                  <c:v>41123</c:v>
                </c:pt>
                <c:pt idx="3538">
                  <c:v>41122</c:v>
                </c:pt>
                <c:pt idx="3539">
                  <c:v>41121</c:v>
                </c:pt>
                <c:pt idx="3540">
                  <c:v>41120</c:v>
                </c:pt>
                <c:pt idx="3541">
                  <c:v>41117</c:v>
                </c:pt>
                <c:pt idx="3542">
                  <c:v>41116</c:v>
                </c:pt>
                <c:pt idx="3543">
                  <c:v>41115</c:v>
                </c:pt>
                <c:pt idx="3544">
                  <c:v>41114</c:v>
                </c:pt>
                <c:pt idx="3545">
                  <c:v>41113</c:v>
                </c:pt>
                <c:pt idx="3546">
                  <c:v>41110</c:v>
                </c:pt>
                <c:pt idx="3547">
                  <c:v>41109</c:v>
                </c:pt>
                <c:pt idx="3548">
                  <c:v>41108</c:v>
                </c:pt>
                <c:pt idx="3549">
                  <c:v>41107</c:v>
                </c:pt>
                <c:pt idx="3550">
                  <c:v>41106</c:v>
                </c:pt>
                <c:pt idx="3551">
                  <c:v>41103</c:v>
                </c:pt>
                <c:pt idx="3552">
                  <c:v>41102</c:v>
                </c:pt>
                <c:pt idx="3553">
                  <c:v>41101</c:v>
                </c:pt>
                <c:pt idx="3554">
                  <c:v>41100</c:v>
                </c:pt>
                <c:pt idx="3555">
                  <c:v>41099</c:v>
                </c:pt>
                <c:pt idx="3556">
                  <c:v>41096</c:v>
                </c:pt>
                <c:pt idx="3557">
                  <c:v>41095</c:v>
                </c:pt>
                <c:pt idx="3558">
                  <c:v>41093</c:v>
                </c:pt>
                <c:pt idx="3559">
                  <c:v>41092</c:v>
                </c:pt>
                <c:pt idx="3560">
                  <c:v>41089</c:v>
                </c:pt>
                <c:pt idx="3561">
                  <c:v>41088</c:v>
                </c:pt>
                <c:pt idx="3562">
                  <c:v>41087</c:v>
                </c:pt>
                <c:pt idx="3563">
                  <c:v>41086</c:v>
                </c:pt>
                <c:pt idx="3564">
                  <c:v>41085</c:v>
                </c:pt>
                <c:pt idx="3565">
                  <c:v>41082</c:v>
                </c:pt>
                <c:pt idx="3566">
                  <c:v>41081</c:v>
                </c:pt>
                <c:pt idx="3567">
                  <c:v>41080</c:v>
                </c:pt>
                <c:pt idx="3568">
                  <c:v>41079</c:v>
                </c:pt>
                <c:pt idx="3569">
                  <c:v>41078</c:v>
                </c:pt>
                <c:pt idx="3570">
                  <c:v>41075</c:v>
                </c:pt>
                <c:pt idx="3571">
                  <c:v>41074</c:v>
                </c:pt>
                <c:pt idx="3572">
                  <c:v>41073</c:v>
                </c:pt>
                <c:pt idx="3573">
                  <c:v>41072</c:v>
                </c:pt>
                <c:pt idx="3574">
                  <c:v>41071</c:v>
                </c:pt>
                <c:pt idx="3575">
                  <c:v>41068</c:v>
                </c:pt>
                <c:pt idx="3576">
                  <c:v>41067</c:v>
                </c:pt>
                <c:pt idx="3577">
                  <c:v>41066</c:v>
                </c:pt>
                <c:pt idx="3578">
                  <c:v>41065</c:v>
                </c:pt>
                <c:pt idx="3579">
                  <c:v>41064</c:v>
                </c:pt>
                <c:pt idx="3580">
                  <c:v>41061</c:v>
                </c:pt>
                <c:pt idx="3581">
                  <c:v>41060</c:v>
                </c:pt>
                <c:pt idx="3582">
                  <c:v>41059</c:v>
                </c:pt>
                <c:pt idx="3583">
                  <c:v>41058</c:v>
                </c:pt>
                <c:pt idx="3584">
                  <c:v>41054</c:v>
                </c:pt>
                <c:pt idx="3585">
                  <c:v>41053</c:v>
                </c:pt>
                <c:pt idx="3586">
                  <c:v>41052</c:v>
                </c:pt>
                <c:pt idx="3587">
                  <c:v>41051</c:v>
                </c:pt>
                <c:pt idx="3588">
                  <c:v>41050</c:v>
                </c:pt>
                <c:pt idx="3589">
                  <c:v>41047</c:v>
                </c:pt>
                <c:pt idx="3590">
                  <c:v>41046</c:v>
                </c:pt>
                <c:pt idx="3591">
                  <c:v>41045</c:v>
                </c:pt>
                <c:pt idx="3592">
                  <c:v>41044</c:v>
                </c:pt>
                <c:pt idx="3593">
                  <c:v>41043</c:v>
                </c:pt>
                <c:pt idx="3594">
                  <c:v>41040</c:v>
                </c:pt>
                <c:pt idx="3595">
                  <c:v>41039</c:v>
                </c:pt>
                <c:pt idx="3596">
                  <c:v>41038</c:v>
                </c:pt>
                <c:pt idx="3597">
                  <c:v>41037</c:v>
                </c:pt>
                <c:pt idx="3598">
                  <c:v>41036</c:v>
                </c:pt>
                <c:pt idx="3599">
                  <c:v>41033</c:v>
                </c:pt>
                <c:pt idx="3600">
                  <c:v>41032</c:v>
                </c:pt>
                <c:pt idx="3601">
                  <c:v>41031</c:v>
                </c:pt>
                <c:pt idx="3602">
                  <c:v>41030</c:v>
                </c:pt>
                <c:pt idx="3603">
                  <c:v>41029</c:v>
                </c:pt>
                <c:pt idx="3604">
                  <c:v>41026</c:v>
                </c:pt>
                <c:pt idx="3605">
                  <c:v>41025</c:v>
                </c:pt>
                <c:pt idx="3606">
                  <c:v>41024</c:v>
                </c:pt>
                <c:pt idx="3607">
                  <c:v>41023</c:v>
                </c:pt>
                <c:pt idx="3608">
                  <c:v>41022</c:v>
                </c:pt>
                <c:pt idx="3609">
                  <c:v>41019</c:v>
                </c:pt>
                <c:pt idx="3610">
                  <c:v>41018</c:v>
                </c:pt>
                <c:pt idx="3611">
                  <c:v>41017</c:v>
                </c:pt>
                <c:pt idx="3612">
                  <c:v>41016</c:v>
                </c:pt>
                <c:pt idx="3613">
                  <c:v>41015</c:v>
                </c:pt>
                <c:pt idx="3614">
                  <c:v>41012</c:v>
                </c:pt>
                <c:pt idx="3615">
                  <c:v>41011</c:v>
                </c:pt>
                <c:pt idx="3616">
                  <c:v>41010</c:v>
                </c:pt>
                <c:pt idx="3617">
                  <c:v>41009</c:v>
                </c:pt>
                <c:pt idx="3618">
                  <c:v>41008</c:v>
                </c:pt>
                <c:pt idx="3619">
                  <c:v>41004</c:v>
                </c:pt>
                <c:pt idx="3620">
                  <c:v>41003</c:v>
                </c:pt>
                <c:pt idx="3621">
                  <c:v>41002</c:v>
                </c:pt>
                <c:pt idx="3622">
                  <c:v>41001</c:v>
                </c:pt>
                <c:pt idx="3623">
                  <c:v>40998</c:v>
                </c:pt>
                <c:pt idx="3624">
                  <c:v>40997</c:v>
                </c:pt>
                <c:pt idx="3625">
                  <c:v>40996</c:v>
                </c:pt>
                <c:pt idx="3626">
                  <c:v>40995</c:v>
                </c:pt>
                <c:pt idx="3627">
                  <c:v>40994</c:v>
                </c:pt>
                <c:pt idx="3628">
                  <c:v>40991</c:v>
                </c:pt>
                <c:pt idx="3629">
                  <c:v>40990</c:v>
                </c:pt>
                <c:pt idx="3630">
                  <c:v>40989</c:v>
                </c:pt>
                <c:pt idx="3631">
                  <c:v>40988</c:v>
                </c:pt>
                <c:pt idx="3632">
                  <c:v>40987</c:v>
                </c:pt>
                <c:pt idx="3633">
                  <c:v>40984</c:v>
                </c:pt>
                <c:pt idx="3634">
                  <c:v>40983</c:v>
                </c:pt>
                <c:pt idx="3635">
                  <c:v>40982</c:v>
                </c:pt>
                <c:pt idx="3636">
                  <c:v>40981</c:v>
                </c:pt>
                <c:pt idx="3637">
                  <c:v>40980</c:v>
                </c:pt>
                <c:pt idx="3638">
                  <c:v>40977</c:v>
                </c:pt>
                <c:pt idx="3639">
                  <c:v>40976</c:v>
                </c:pt>
                <c:pt idx="3640">
                  <c:v>40975</c:v>
                </c:pt>
                <c:pt idx="3641">
                  <c:v>40974</c:v>
                </c:pt>
                <c:pt idx="3642">
                  <c:v>40973</c:v>
                </c:pt>
                <c:pt idx="3643">
                  <c:v>40970</c:v>
                </c:pt>
                <c:pt idx="3644">
                  <c:v>40969</c:v>
                </c:pt>
                <c:pt idx="3645">
                  <c:v>40968</c:v>
                </c:pt>
                <c:pt idx="3646">
                  <c:v>40967</c:v>
                </c:pt>
                <c:pt idx="3647">
                  <c:v>40966</c:v>
                </c:pt>
                <c:pt idx="3648">
                  <c:v>40963</c:v>
                </c:pt>
                <c:pt idx="3649">
                  <c:v>40962</c:v>
                </c:pt>
                <c:pt idx="3650">
                  <c:v>40961</c:v>
                </c:pt>
                <c:pt idx="3651">
                  <c:v>40960</c:v>
                </c:pt>
                <c:pt idx="3652">
                  <c:v>40956</c:v>
                </c:pt>
                <c:pt idx="3653">
                  <c:v>40955</c:v>
                </c:pt>
                <c:pt idx="3654">
                  <c:v>40954</c:v>
                </c:pt>
                <c:pt idx="3655">
                  <c:v>40953</c:v>
                </c:pt>
                <c:pt idx="3656">
                  <c:v>40952</c:v>
                </c:pt>
                <c:pt idx="3657">
                  <c:v>40949</c:v>
                </c:pt>
                <c:pt idx="3658">
                  <c:v>40948</c:v>
                </c:pt>
                <c:pt idx="3659">
                  <c:v>40947</c:v>
                </c:pt>
                <c:pt idx="3660">
                  <c:v>40946</c:v>
                </c:pt>
                <c:pt idx="3661">
                  <c:v>40945</c:v>
                </c:pt>
                <c:pt idx="3662">
                  <c:v>40942</c:v>
                </c:pt>
                <c:pt idx="3663">
                  <c:v>40941</c:v>
                </c:pt>
                <c:pt idx="3664">
                  <c:v>40940</c:v>
                </c:pt>
                <c:pt idx="3665">
                  <c:v>40939</c:v>
                </c:pt>
                <c:pt idx="3666">
                  <c:v>40938</c:v>
                </c:pt>
                <c:pt idx="3667">
                  <c:v>40935</c:v>
                </c:pt>
                <c:pt idx="3668">
                  <c:v>40934</c:v>
                </c:pt>
                <c:pt idx="3669">
                  <c:v>40933</c:v>
                </c:pt>
                <c:pt idx="3670">
                  <c:v>40932</c:v>
                </c:pt>
                <c:pt idx="3671">
                  <c:v>40931</c:v>
                </c:pt>
                <c:pt idx="3672">
                  <c:v>40928</c:v>
                </c:pt>
                <c:pt idx="3673">
                  <c:v>40927</c:v>
                </c:pt>
                <c:pt idx="3674">
                  <c:v>40926</c:v>
                </c:pt>
                <c:pt idx="3675">
                  <c:v>40925</c:v>
                </c:pt>
                <c:pt idx="3676">
                  <c:v>40921</c:v>
                </c:pt>
                <c:pt idx="3677">
                  <c:v>40920</c:v>
                </c:pt>
                <c:pt idx="3678">
                  <c:v>40919</c:v>
                </c:pt>
                <c:pt idx="3679">
                  <c:v>40918</c:v>
                </c:pt>
                <c:pt idx="3680">
                  <c:v>40917</c:v>
                </c:pt>
                <c:pt idx="3681">
                  <c:v>40914</c:v>
                </c:pt>
                <c:pt idx="3682">
                  <c:v>40913</c:v>
                </c:pt>
                <c:pt idx="3683">
                  <c:v>40912</c:v>
                </c:pt>
                <c:pt idx="3684">
                  <c:v>40911</c:v>
                </c:pt>
                <c:pt idx="3685">
                  <c:v>40907</c:v>
                </c:pt>
                <c:pt idx="3686">
                  <c:v>40906</c:v>
                </c:pt>
                <c:pt idx="3687">
                  <c:v>40905</c:v>
                </c:pt>
                <c:pt idx="3688">
                  <c:v>40904</c:v>
                </c:pt>
                <c:pt idx="3689">
                  <c:v>40900</c:v>
                </c:pt>
                <c:pt idx="3690">
                  <c:v>40899</c:v>
                </c:pt>
                <c:pt idx="3691">
                  <c:v>40898</c:v>
                </c:pt>
                <c:pt idx="3692">
                  <c:v>40897</c:v>
                </c:pt>
                <c:pt idx="3693">
                  <c:v>40896</c:v>
                </c:pt>
                <c:pt idx="3694">
                  <c:v>40893</c:v>
                </c:pt>
                <c:pt idx="3695">
                  <c:v>40892</c:v>
                </c:pt>
                <c:pt idx="3696">
                  <c:v>40891</c:v>
                </c:pt>
                <c:pt idx="3697">
                  <c:v>40890</c:v>
                </c:pt>
                <c:pt idx="3698">
                  <c:v>40889</c:v>
                </c:pt>
                <c:pt idx="3699">
                  <c:v>40886</c:v>
                </c:pt>
                <c:pt idx="3700">
                  <c:v>40885</c:v>
                </c:pt>
                <c:pt idx="3701">
                  <c:v>40884</c:v>
                </c:pt>
                <c:pt idx="3702">
                  <c:v>40883</c:v>
                </c:pt>
                <c:pt idx="3703">
                  <c:v>40882</c:v>
                </c:pt>
                <c:pt idx="3704">
                  <c:v>40879</c:v>
                </c:pt>
                <c:pt idx="3705">
                  <c:v>40878</c:v>
                </c:pt>
                <c:pt idx="3706">
                  <c:v>40877</c:v>
                </c:pt>
                <c:pt idx="3707">
                  <c:v>40876</c:v>
                </c:pt>
                <c:pt idx="3708">
                  <c:v>40875</c:v>
                </c:pt>
                <c:pt idx="3709">
                  <c:v>40872</c:v>
                </c:pt>
                <c:pt idx="3710">
                  <c:v>40870</c:v>
                </c:pt>
                <c:pt idx="3711">
                  <c:v>40869</c:v>
                </c:pt>
                <c:pt idx="3712">
                  <c:v>40868</c:v>
                </c:pt>
                <c:pt idx="3713">
                  <c:v>40865</c:v>
                </c:pt>
                <c:pt idx="3714">
                  <c:v>40864</c:v>
                </c:pt>
                <c:pt idx="3715">
                  <c:v>40863</c:v>
                </c:pt>
                <c:pt idx="3716">
                  <c:v>40862</c:v>
                </c:pt>
                <c:pt idx="3717">
                  <c:v>40861</c:v>
                </c:pt>
                <c:pt idx="3718">
                  <c:v>40857</c:v>
                </c:pt>
                <c:pt idx="3719">
                  <c:v>40856</c:v>
                </c:pt>
                <c:pt idx="3720">
                  <c:v>40855</c:v>
                </c:pt>
                <c:pt idx="3721">
                  <c:v>40854</c:v>
                </c:pt>
                <c:pt idx="3722">
                  <c:v>40851</c:v>
                </c:pt>
                <c:pt idx="3723">
                  <c:v>40850</c:v>
                </c:pt>
                <c:pt idx="3724">
                  <c:v>40849</c:v>
                </c:pt>
                <c:pt idx="3725">
                  <c:v>40848</c:v>
                </c:pt>
                <c:pt idx="3726">
                  <c:v>40847</c:v>
                </c:pt>
                <c:pt idx="3727">
                  <c:v>40844</c:v>
                </c:pt>
                <c:pt idx="3728">
                  <c:v>40843</c:v>
                </c:pt>
                <c:pt idx="3729">
                  <c:v>40842</c:v>
                </c:pt>
                <c:pt idx="3730">
                  <c:v>40841</c:v>
                </c:pt>
                <c:pt idx="3731">
                  <c:v>40840</c:v>
                </c:pt>
                <c:pt idx="3732">
                  <c:v>40837</c:v>
                </c:pt>
                <c:pt idx="3733">
                  <c:v>40836</c:v>
                </c:pt>
                <c:pt idx="3734">
                  <c:v>40835</c:v>
                </c:pt>
                <c:pt idx="3735">
                  <c:v>40834</c:v>
                </c:pt>
                <c:pt idx="3736">
                  <c:v>40833</c:v>
                </c:pt>
                <c:pt idx="3737">
                  <c:v>40830</c:v>
                </c:pt>
                <c:pt idx="3738">
                  <c:v>40829</c:v>
                </c:pt>
                <c:pt idx="3739">
                  <c:v>40828</c:v>
                </c:pt>
                <c:pt idx="3740">
                  <c:v>40827</c:v>
                </c:pt>
                <c:pt idx="3741">
                  <c:v>40823</c:v>
                </c:pt>
                <c:pt idx="3742">
                  <c:v>40822</c:v>
                </c:pt>
                <c:pt idx="3743">
                  <c:v>40821</c:v>
                </c:pt>
                <c:pt idx="3744">
                  <c:v>40820</c:v>
                </c:pt>
                <c:pt idx="3745">
                  <c:v>40819</c:v>
                </c:pt>
                <c:pt idx="3746">
                  <c:v>40816</c:v>
                </c:pt>
                <c:pt idx="3747">
                  <c:v>40815</c:v>
                </c:pt>
                <c:pt idx="3748">
                  <c:v>40814</c:v>
                </c:pt>
                <c:pt idx="3749">
                  <c:v>40813</c:v>
                </c:pt>
                <c:pt idx="3750">
                  <c:v>40812</c:v>
                </c:pt>
                <c:pt idx="3751">
                  <c:v>40809</c:v>
                </c:pt>
                <c:pt idx="3752">
                  <c:v>40808</c:v>
                </c:pt>
                <c:pt idx="3753">
                  <c:v>40807</c:v>
                </c:pt>
                <c:pt idx="3754">
                  <c:v>40806</c:v>
                </c:pt>
                <c:pt idx="3755">
                  <c:v>40805</c:v>
                </c:pt>
                <c:pt idx="3756">
                  <c:v>40802</c:v>
                </c:pt>
                <c:pt idx="3757">
                  <c:v>40801</c:v>
                </c:pt>
                <c:pt idx="3758">
                  <c:v>40800</c:v>
                </c:pt>
                <c:pt idx="3759">
                  <c:v>40799</c:v>
                </c:pt>
                <c:pt idx="3760">
                  <c:v>40798</c:v>
                </c:pt>
                <c:pt idx="3761">
                  <c:v>40795</c:v>
                </c:pt>
                <c:pt idx="3762">
                  <c:v>40794</c:v>
                </c:pt>
                <c:pt idx="3763">
                  <c:v>40793</c:v>
                </c:pt>
                <c:pt idx="3764">
                  <c:v>40792</c:v>
                </c:pt>
                <c:pt idx="3765">
                  <c:v>40788</c:v>
                </c:pt>
                <c:pt idx="3766">
                  <c:v>40787</c:v>
                </c:pt>
                <c:pt idx="3767">
                  <c:v>40786</c:v>
                </c:pt>
                <c:pt idx="3768">
                  <c:v>40785</c:v>
                </c:pt>
                <c:pt idx="3769">
                  <c:v>40784</c:v>
                </c:pt>
                <c:pt idx="3770">
                  <c:v>40781</c:v>
                </c:pt>
                <c:pt idx="3771">
                  <c:v>40780</c:v>
                </c:pt>
                <c:pt idx="3772">
                  <c:v>40779</c:v>
                </c:pt>
                <c:pt idx="3773">
                  <c:v>40778</c:v>
                </c:pt>
                <c:pt idx="3774">
                  <c:v>40777</c:v>
                </c:pt>
                <c:pt idx="3775">
                  <c:v>40774</c:v>
                </c:pt>
                <c:pt idx="3776">
                  <c:v>40773</c:v>
                </c:pt>
                <c:pt idx="3777">
                  <c:v>40772</c:v>
                </c:pt>
                <c:pt idx="3778">
                  <c:v>40771</c:v>
                </c:pt>
                <c:pt idx="3779">
                  <c:v>40770</c:v>
                </c:pt>
                <c:pt idx="3780">
                  <c:v>40767</c:v>
                </c:pt>
                <c:pt idx="3781">
                  <c:v>40766</c:v>
                </c:pt>
                <c:pt idx="3782">
                  <c:v>40765</c:v>
                </c:pt>
                <c:pt idx="3783">
                  <c:v>40764</c:v>
                </c:pt>
                <c:pt idx="3784">
                  <c:v>40763</c:v>
                </c:pt>
                <c:pt idx="3785">
                  <c:v>40760</c:v>
                </c:pt>
                <c:pt idx="3786">
                  <c:v>40759</c:v>
                </c:pt>
                <c:pt idx="3787">
                  <c:v>40758</c:v>
                </c:pt>
                <c:pt idx="3788">
                  <c:v>40757</c:v>
                </c:pt>
                <c:pt idx="3789">
                  <c:v>40756</c:v>
                </c:pt>
                <c:pt idx="3790">
                  <c:v>40753</c:v>
                </c:pt>
                <c:pt idx="3791">
                  <c:v>40752</c:v>
                </c:pt>
                <c:pt idx="3792">
                  <c:v>40751</c:v>
                </c:pt>
                <c:pt idx="3793">
                  <c:v>40750</c:v>
                </c:pt>
                <c:pt idx="3794">
                  <c:v>40749</c:v>
                </c:pt>
                <c:pt idx="3795">
                  <c:v>40746</c:v>
                </c:pt>
                <c:pt idx="3796">
                  <c:v>40745</c:v>
                </c:pt>
                <c:pt idx="3797">
                  <c:v>40744</c:v>
                </c:pt>
                <c:pt idx="3798">
                  <c:v>40743</c:v>
                </c:pt>
                <c:pt idx="3799">
                  <c:v>40742</c:v>
                </c:pt>
                <c:pt idx="3800">
                  <c:v>40739</c:v>
                </c:pt>
                <c:pt idx="3801">
                  <c:v>40738</c:v>
                </c:pt>
                <c:pt idx="3802">
                  <c:v>40737</c:v>
                </c:pt>
                <c:pt idx="3803">
                  <c:v>40736</c:v>
                </c:pt>
                <c:pt idx="3804">
                  <c:v>40735</c:v>
                </c:pt>
                <c:pt idx="3805">
                  <c:v>40732</c:v>
                </c:pt>
                <c:pt idx="3806">
                  <c:v>40731</c:v>
                </c:pt>
                <c:pt idx="3807">
                  <c:v>40730</c:v>
                </c:pt>
                <c:pt idx="3808">
                  <c:v>40729</c:v>
                </c:pt>
                <c:pt idx="3809">
                  <c:v>40725</c:v>
                </c:pt>
                <c:pt idx="3810">
                  <c:v>40724</c:v>
                </c:pt>
                <c:pt idx="3811">
                  <c:v>40723</c:v>
                </c:pt>
                <c:pt idx="3812">
                  <c:v>40722</c:v>
                </c:pt>
                <c:pt idx="3813">
                  <c:v>40721</c:v>
                </c:pt>
                <c:pt idx="3814">
                  <c:v>40718</c:v>
                </c:pt>
                <c:pt idx="3815">
                  <c:v>40717</c:v>
                </c:pt>
                <c:pt idx="3816">
                  <c:v>40716</c:v>
                </c:pt>
                <c:pt idx="3817">
                  <c:v>40715</c:v>
                </c:pt>
                <c:pt idx="3818">
                  <c:v>40714</c:v>
                </c:pt>
                <c:pt idx="3819">
                  <c:v>40711</c:v>
                </c:pt>
                <c:pt idx="3820">
                  <c:v>40710</c:v>
                </c:pt>
                <c:pt idx="3821">
                  <c:v>40709</c:v>
                </c:pt>
                <c:pt idx="3822">
                  <c:v>40708</c:v>
                </c:pt>
                <c:pt idx="3823">
                  <c:v>40707</c:v>
                </c:pt>
                <c:pt idx="3824">
                  <c:v>40704</c:v>
                </c:pt>
                <c:pt idx="3825">
                  <c:v>40703</c:v>
                </c:pt>
                <c:pt idx="3826">
                  <c:v>40702</c:v>
                </c:pt>
                <c:pt idx="3827">
                  <c:v>40701</c:v>
                </c:pt>
                <c:pt idx="3828">
                  <c:v>40700</c:v>
                </c:pt>
                <c:pt idx="3829">
                  <c:v>40697</c:v>
                </c:pt>
                <c:pt idx="3830">
                  <c:v>40696</c:v>
                </c:pt>
                <c:pt idx="3831">
                  <c:v>40695</c:v>
                </c:pt>
                <c:pt idx="3832">
                  <c:v>40694</c:v>
                </c:pt>
                <c:pt idx="3833">
                  <c:v>40690</c:v>
                </c:pt>
                <c:pt idx="3834">
                  <c:v>40689</c:v>
                </c:pt>
                <c:pt idx="3835">
                  <c:v>40688</c:v>
                </c:pt>
                <c:pt idx="3836">
                  <c:v>40687</c:v>
                </c:pt>
                <c:pt idx="3837">
                  <c:v>40686</c:v>
                </c:pt>
                <c:pt idx="3838">
                  <c:v>40683</c:v>
                </c:pt>
                <c:pt idx="3839">
                  <c:v>40682</c:v>
                </c:pt>
                <c:pt idx="3840">
                  <c:v>40681</c:v>
                </c:pt>
                <c:pt idx="3841">
                  <c:v>40680</c:v>
                </c:pt>
                <c:pt idx="3842">
                  <c:v>40679</c:v>
                </c:pt>
                <c:pt idx="3843">
                  <c:v>40676</c:v>
                </c:pt>
                <c:pt idx="3844">
                  <c:v>40675</c:v>
                </c:pt>
                <c:pt idx="3845">
                  <c:v>40674</c:v>
                </c:pt>
                <c:pt idx="3846">
                  <c:v>40673</c:v>
                </c:pt>
                <c:pt idx="3847">
                  <c:v>40672</c:v>
                </c:pt>
                <c:pt idx="3848">
                  <c:v>40669</c:v>
                </c:pt>
                <c:pt idx="3849">
                  <c:v>40668</c:v>
                </c:pt>
                <c:pt idx="3850">
                  <c:v>40667</c:v>
                </c:pt>
                <c:pt idx="3851">
                  <c:v>40666</c:v>
                </c:pt>
                <c:pt idx="3852">
                  <c:v>40665</c:v>
                </c:pt>
                <c:pt idx="3853">
                  <c:v>40662</c:v>
                </c:pt>
                <c:pt idx="3854">
                  <c:v>40661</c:v>
                </c:pt>
                <c:pt idx="3855">
                  <c:v>40660</c:v>
                </c:pt>
                <c:pt idx="3856">
                  <c:v>40659</c:v>
                </c:pt>
                <c:pt idx="3857">
                  <c:v>40658</c:v>
                </c:pt>
                <c:pt idx="3858">
                  <c:v>40654</c:v>
                </c:pt>
                <c:pt idx="3859">
                  <c:v>40653</c:v>
                </c:pt>
                <c:pt idx="3860">
                  <c:v>40652</c:v>
                </c:pt>
                <c:pt idx="3861">
                  <c:v>40651</c:v>
                </c:pt>
                <c:pt idx="3862">
                  <c:v>40648</c:v>
                </c:pt>
                <c:pt idx="3863">
                  <c:v>40647</c:v>
                </c:pt>
                <c:pt idx="3864">
                  <c:v>40646</c:v>
                </c:pt>
                <c:pt idx="3865">
                  <c:v>40645</c:v>
                </c:pt>
                <c:pt idx="3866">
                  <c:v>40644</c:v>
                </c:pt>
                <c:pt idx="3867">
                  <c:v>40641</c:v>
                </c:pt>
                <c:pt idx="3868">
                  <c:v>40640</c:v>
                </c:pt>
                <c:pt idx="3869">
                  <c:v>40639</c:v>
                </c:pt>
                <c:pt idx="3870">
                  <c:v>40638</c:v>
                </c:pt>
                <c:pt idx="3871">
                  <c:v>40637</c:v>
                </c:pt>
                <c:pt idx="3872">
                  <c:v>40634</c:v>
                </c:pt>
                <c:pt idx="3873">
                  <c:v>40633</c:v>
                </c:pt>
                <c:pt idx="3874">
                  <c:v>40632</c:v>
                </c:pt>
                <c:pt idx="3875">
                  <c:v>40631</c:v>
                </c:pt>
                <c:pt idx="3876">
                  <c:v>40630</c:v>
                </c:pt>
                <c:pt idx="3877">
                  <c:v>40627</c:v>
                </c:pt>
                <c:pt idx="3878">
                  <c:v>40626</c:v>
                </c:pt>
                <c:pt idx="3879">
                  <c:v>40625</c:v>
                </c:pt>
                <c:pt idx="3880">
                  <c:v>40624</c:v>
                </c:pt>
                <c:pt idx="3881">
                  <c:v>40623</c:v>
                </c:pt>
                <c:pt idx="3882">
                  <c:v>40620</c:v>
                </c:pt>
                <c:pt idx="3883">
                  <c:v>40619</c:v>
                </c:pt>
                <c:pt idx="3884">
                  <c:v>40618</c:v>
                </c:pt>
                <c:pt idx="3885">
                  <c:v>40617</c:v>
                </c:pt>
                <c:pt idx="3886">
                  <c:v>40616</c:v>
                </c:pt>
                <c:pt idx="3887">
                  <c:v>40613</c:v>
                </c:pt>
                <c:pt idx="3888">
                  <c:v>40612</c:v>
                </c:pt>
                <c:pt idx="3889">
                  <c:v>40611</c:v>
                </c:pt>
                <c:pt idx="3890">
                  <c:v>40610</c:v>
                </c:pt>
                <c:pt idx="3891">
                  <c:v>40609</c:v>
                </c:pt>
                <c:pt idx="3892">
                  <c:v>40606</c:v>
                </c:pt>
                <c:pt idx="3893">
                  <c:v>40605</c:v>
                </c:pt>
                <c:pt idx="3894">
                  <c:v>40604</c:v>
                </c:pt>
                <c:pt idx="3895">
                  <c:v>40603</c:v>
                </c:pt>
                <c:pt idx="3896">
                  <c:v>40602</c:v>
                </c:pt>
                <c:pt idx="3897">
                  <c:v>40599</c:v>
                </c:pt>
                <c:pt idx="3898">
                  <c:v>40598</c:v>
                </c:pt>
                <c:pt idx="3899">
                  <c:v>40597</c:v>
                </c:pt>
                <c:pt idx="3900">
                  <c:v>40596</c:v>
                </c:pt>
                <c:pt idx="3901">
                  <c:v>40592</c:v>
                </c:pt>
                <c:pt idx="3902">
                  <c:v>40591</c:v>
                </c:pt>
                <c:pt idx="3903">
                  <c:v>40590</c:v>
                </c:pt>
                <c:pt idx="3904">
                  <c:v>40589</c:v>
                </c:pt>
                <c:pt idx="3905">
                  <c:v>40588</c:v>
                </c:pt>
                <c:pt idx="3906">
                  <c:v>40585</c:v>
                </c:pt>
                <c:pt idx="3907">
                  <c:v>40584</c:v>
                </c:pt>
                <c:pt idx="3908">
                  <c:v>40583</c:v>
                </c:pt>
                <c:pt idx="3909">
                  <c:v>40582</c:v>
                </c:pt>
                <c:pt idx="3910">
                  <c:v>40581</c:v>
                </c:pt>
                <c:pt idx="3911">
                  <c:v>40578</c:v>
                </c:pt>
                <c:pt idx="3912">
                  <c:v>40577</c:v>
                </c:pt>
                <c:pt idx="3913">
                  <c:v>40576</c:v>
                </c:pt>
                <c:pt idx="3914">
                  <c:v>40575</c:v>
                </c:pt>
                <c:pt idx="3915">
                  <c:v>40574</c:v>
                </c:pt>
                <c:pt idx="3916">
                  <c:v>40571</c:v>
                </c:pt>
                <c:pt idx="3917">
                  <c:v>40570</c:v>
                </c:pt>
                <c:pt idx="3918">
                  <c:v>40569</c:v>
                </c:pt>
                <c:pt idx="3919">
                  <c:v>40568</c:v>
                </c:pt>
                <c:pt idx="3920">
                  <c:v>40567</c:v>
                </c:pt>
                <c:pt idx="3921">
                  <c:v>40564</c:v>
                </c:pt>
                <c:pt idx="3922">
                  <c:v>40563</c:v>
                </c:pt>
                <c:pt idx="3923">
                  <c:v>40562</c:v>
                </c:pt>
                <c:pt idx="3924">
                  <c:v>40561</c:v>
                </c:pt>
                <c:pt idx="3925">
                  <c:v>40557</c:v>
                </c:pt>
                <c:pt idx="3926">
                  <c:v>40556</c:v>
                </c:pt>
                <c:pt idx="3927">
                  <c:v>40555</c:v>
                </c:pt>
                <c:pt idx="3928">
                  <c:v>40554</c:v>
                </c:pt>
                <c:pt idx="3929">
                  <c:v>40553</c:v>
                </c:pt>
                <c:pt idx="3930">
                  <c:v>40550</c:v>
                </c:pt>
                <c:pt idx="3931">
                  <c:v>40549</c:v>
                </c:pt>
                <c:pt idx="3932">
                  <c:v>40548</c:v>
                </c:pt>
                <c:pt idx="3933">
                  <c:v>40547</c:v>
                </c:pt>
                <c:pt idx="3934">
                  <c:v>40546</c:v>
                </c:pt>
                <c:pt idx="3935">
                  <c:v>40543</c:v>
                </c:pt>
                <c:pt idx="3936">
                  <c:v>40542</c:v>
                </c:pt>
                <c:pt idx="3937">
                  <c:v>40541</c:v>
                </c:pt>
                <c:pt idx="3938">
                  <c:v>40540</c:v>
                </c:pt>
                <c:pt idx="3939">
                  <c:v>40539</c:v>
                </c:pt>
                <c:pt idx="3940">
                  <c:v>40535</c:v>
                </c:pt>
                <c:pt idx="3941">
                  <c:v>40534</c:v>
                </c:pt>
                <c:pt idx="3942">
                  <c:v>40533</c:v>
                </c:pt>
                <c:pt idx="3943">
                  <c:v>40532</c:v>
                </c:pt>
                <c:pt idx="3944">
                  <c:v>40529</c:v>
                </c:pt>
                <c:pt idx="3945">
                  <c:v>40528</c:v>
                </c:pt>
                <c:pt idx="3946">
                  <c:v>40527</c:v>
                </c:pt>
                <c:pt idx="3947">
                  <c:v>40526</c:v>
                </c:pt>
                <c:pt idx="3948">
                  <c:v>40525</c:v>
                </c:pt>
                <c:pt idx="3949">
                  <c:v>40522</c:v>
                </c:pt>
                <c:pt idx="3950">
                  <c:v>40521</c:v>
                </c:pt>
                <c:pt idx="3951">
                  <c:v>40520</c:v>
                </c:pt>
                <c:pt idx="3952">
                  <c:v>40519</c:v>
                </c:pt>
                <c:pt idx="3953">
                  <c:v>40518</c:v>
                </c:pt>
                <c:pt idx="3954">
                  <c:v>40515</c:v>
                </c:pt>
                <c:pt idx="3955">
                  <c:v>40514</c:v>
                </c:pt>
                <c:pt idx="3956">
                  <c:v>40513</c:v>
                </c:pt>
                <c:pt idx="3957">
                  <c:v>40512</c:v>
                </c:pt>
                <c:pt idx="3958">
                  <c:v>40511</c:v>
                </c:pt>
                <c:pt idx="3959">
                  <c:v>40508</c:v>
                </c:pt>
                <c:pt idx="3960">
                  <c:v>40506</c:v>
                </c:pt>
                <c:pt idx="3961">
                  <c:v>40505</c:v>
                </c:pt>
                <c:pt idx="3962">
                  <c:v>40504</c:v>
                </c:pt>
                <c:pt idx="3963">
                  <c:v>40501</c:v>
                </c:pt>
                <c:pt idx="3964">
                  <c:v>40500</c:v>
                </c:pt>
                <c:pt idx="3965">
                  <c:v>40499</c:v>
                </c:pt>
                <c:pt idx="3966">
                  <c:v>40498</c:v>
                </c:pt>
                <c:pt idx="3967">
                  <c:v>40497</c:v>
                </c:pt>
                <c:pt idx="3968">
                  <c:v>40494</c:v>
                </c:pt>
                <c:pt idx="3969">
                  <c:v>40492</c:v>
                </c:pt>
                <c:pt idx="3970">
                  <c:v>40491</c:v>
                </c:pt>
                <c:pt idx="3971">
                  <c:v>40490</c:v>
                </c:pt>
                <c:pt idx="3972">
                  <c:v>40487</c:v>
                </c:pt>
                <c:pt idx="3973">
                  <c:v>40486</c:v>
                </c:pt>
                <c:pt idx="3974">
                  <c:v>40485</c:v>
                </c:pt>
                <c:pt idx="3975">
                  <c:v>40484</c:v>
                </c:pt>
                <c:pt idx="3976">
                  <c:v>40483</c:v>
                </c:pt>
                <c:pt idx="3977">
                  <c:v>40480</c:v>
                </c:pt>
                <c:pt idx="3978">
                  <c:v>40479</c:v>
                </c:pt>
                <c:pt idx="3979">
                  <c:v>40478</c:v>
                </c:pt>
                <c:pt idx="3980">
                  <c:v>40477</c:v>
                </c:pt>
                <c:pt idx="3981">
                  <c:v>40476</c:v>
                </c:pt>
                <c:pt idx="3982">
                  <c:v>40473</c:v>
                </c:pt>
                <c:pt idx="3983">
                  <c:v>40472</c:v>
                </c:pt>
                <c:pt idx="3984">
                  <c:v>40471</c:v>
                </c:pt>
                <c:pt idx="3985">
                  <c:v>40470</c:v>
                </c:pt>
                <c:pt idx="3986">
                  <c:v>40469</c:v>
                </c:pt>
                <c:pt idx="3987">
                  <c:v>40466</c:v>
                </c:pt>
                <c:pt idx="3988">
                  <c:v>40465</c:v>
                </c:pt>
                <c:pt idx="3989">
                  <c:v>40464</c:v>
                </c:pt>
                <c:pt idx="3990">
                  <c:v>40463</c:v>
                </c:pt>
                <c:pt idx="3991">
                  <c:v>40459</c:v>
                </c:pt>
                <c:pt idx="3992">
                  <c:v>40458</c:v>
                </c:pt>
                <c:pt idx="3993">
                  <c:v>40457</c:v>
                </c:pt>
                <c:pt idx="3994">
                  <c:v>40456</c:v>
                </c:pt>
                <c:pt idx="3995">
                  <c:v>40455</c:v>
                </c:pt>
                <c:pt idx="3996">
                  <c:v>40452</c:v>
                </c:pt>
                <c:pt idx="3997">
                  <c:v>40451</c:v>
                </c:pt>
                <c:pt idx="3998">
                  <c:v>40450</c:v>
                </c:pt>
                <c:pt idx="3999">
                  <c:v>40449</c:v>
                </c:pt>
                <c:pt idx="4000">
                  <c:v>40448</c:v>
                </c:pt>
                <c:pt idx="4001">
                  <c:v>40445</c:v>
                </c:pt>
                <c:pt idx="4002">
                  <c:v>40444</c:v>
                </c:pt>
                <c:pt idx="4003">
                  <c:v>40443</c:v>
                </c:pt>
                <c:pt idx="4004">
                  <c:v>40442</c:v>
                </c:pt>
                <c:pt idx="4005">
                  <c:v>40441</c:v>
                </c:pt>
                <c:pt idx="4006">
                  <c:v>40438</c:v>
                </c:pt>
                <c:pt idx="4007">
                  <c:v>40437</c:v>
                </c:pt>
                <c:pt idx="4008">
                  <c:v>40436</c:v>
                </c:pt>
                <c:pt idx="4009">
                  <c:v>40435</c:v>
                </c:pt>
                <c:pt idx="4010">
                  <c:v>40434</c:v>
                </c:pt>
                <c:pt idx="4011">
                  <c:v>40431</c:v>
                </c:pt>
                <c:pt idx="4012">
                  <c:v>40430</c:v>
                </c:pt>
                <c:pt idx="4013">
                  <c:v>40429</c:v>
                </c:pt>
                <c:pt idx="4014">
                  <c:v>40428</c:v>
                </c:pt>
                <c:pt idx="4015">
                  <c:v>40424</c:v>
                </c:pt>
                <c:pt idx="4016">
                  <c:v>40423</c:v>
                </c:pt>
                <c:pt idx="4017">
                  <c:v>40422</c:v>
                </c:pt>
                <c:pt idx="4018">
                  <c:v>40421</c:v>
                </c:pt>
                <c:pt idx="4019">
                  <c:v>40420</c:v>
                </c:pt>
                <c:pt idx="4020">
                  <c:v>40417</c:v>
                </c:pt>
                <c:pt idx="4021">
                  <c:v>40416</c:v>
                </c:pt>
                <c:pt idx="4022">
                  <c:v>40415</c:v>
                </c:pt>
                <c:pt idx="4023">
                  <c:v>40414</c:v>
                </c:pt>
                <c:pt idx="4024">
                  <c:v>40413</c:v>
                </c:pt>
                <c:pt idx="4025">
                  <c:v>40410</c:v>
                </c:pt>
                <c:pt idx="4026">
                  <c:v>40409</c:v>
                </c:pt>
                <c:pt idx="4027">
                  <c:v>40408</c:v>
                </c:pt>
                <c:pt idx="4028">
                  <c:v>40407</c:v>
                </c:pt>
                <c:pt idx="4029">
                  <c:v>40406</c:v>
                </c:pt>
                <c:pt idx="4030">
                  <c:v>40403</c:v>
                </c:pt>
                <c:pt idx="4031">
                  <c:v>40402</c:v>
                </c:pt>
                <c:pt idx="4032">
                  <c:v>40401</c:v>
                </c:pt>
                <c:pt idx="4033">
                  <c:v>40400</c:v>
                </c:pt>
                <c:pt idx="4034">
                  <c:v>40399</c:v>
                </c:pt>
                <c:pt idx="4035">
                  <c:v>40396</c:v>
                </c:pt>
                <c:pt idx="4036">
                  <c:v>40395</c:v>
                </c:pt>
                <c:pt idx="4037">
                  <c:v>40394</c:v>
                </c:pt>
                <c:pt idx="4038">
                  <c:v>40393</c:v>
                </c:pt>
                <c:pt idx="4039">
                  <c:v>40392</c:v>
                </c:pt>
                <c:pt idx="4040">
                  <c:v>40389</c:v>
                </c:pt>
                <c:pt idx="4041">
                  <c:v>40388</c:v>
                </c:pt>
                <c:pt idx="4042">
                  <c:v>40387</c:v>
                </c:pt>
                <c:pt idx="4043">
                  <c:v>40386</c:v>
                </c:pt>
                <c:pt idx="4044">
                  <c:v>40385</c:v>
                </c:pt>
                <c:pt idx="4045">
                  <c:v>40382</c:v>
                </c:pt>
                <c:pt idx="4046">
                  <c:v>40381</c:v>
                </c:pt>
                <c:pt idx="4047">
                  <c:v>40380</c:v>
                </c:pt>
                <c:pt idx="4048">
                  <c:v>40379</c:v>
                </c:pt>
                <c:pt idx="4049">
                  <c:v>40378</c:v>
                </c:pt>
                <c:pt idx="4050">
                  <c:v>40375</c:v>
                </c:pt>
                <c:pt idx="4051">
                  <c:v>40374</c:v>
                </c:pt>
                <c:pt idx="4052">
                  <c:v>40373</c:v>
                </c:pt>
                <c:pt idx="4053">
                  <c:v>40372</c:v>
                </c:pt>
                <c:pt idx="4054">
                  <c:v>40371</c:v>
                </c:pt>
                <c:pt idx="4055">
                  <c:v>40368</c:v>
                </c:pt>
                <c:pt idx="4056">
                  <c:v>40367</c:v>
                </c:pt>
                <c:pt idx="4057">
                  <c:v>40366</c:v>
                </c:pt>
                <c:pt idx="4058">
                  <c:v>40365</c:v>
                </c:pt>
                <c:pt idx="4059">
                  <c:v>40361</c:v>
                </c:pt>
                <c:pt idx="4060">
                  <c:v>40360</c:v>
                </c:pt>
                <c:pt idx="4061">
                  <c:v>40359</c:v>
                </c:pt>
                <c:pt idx="4062">
                  <c:v>40358</c:v>
                </c:pt>
                <c:pt idx="4063">
                  <c:v>40357</c:v>
                </c:pt>
                <c:pt idx="4064">
                  <c:v>40354</c:v>
                </c:pt>
                <c:pt idx="4065">
                  <c:v>40353</c:v>
                </c:pt>
                <c:pt idx="4066">
                  <c:v>40352</c:v>
                </c:pt>
                <c:pt idx="4067">
                  <c:v>40351</c:v>
                </c:pt>
                <c:pt idx="4068">
                  <c:v>40350</c:v>
                </c:pt>
                <c:pt idx="4069">
                  <c:v>40347</c:v>
                </c:pt>
                <c:pt idx="4070">
                  <c:v>40346</c:v>
                </c:pt>
                <c:pt idx="4071">
                  <c:v>40345</c:v>
                </c:pt>
                <c:pt idx="4072">
                  <c:v>40344</c:v>
                </c:pt>
                <c:pt idx="4073">
                  <c:v>40343</c:v>
                </c:pt>
                <c:pt idx="4074">
                  <c:v>40340</c:v>
                </c:pt>
                <c:pt idx="4075">
                  <c:v>40339</c:v>
                </c:pt>
                <c:pt idx="4076">
                  <c:v>40338</c:v>
                </c:pt>
                <c:pt idx="4077">
                  <c:v>40337</c:v>
                </c:pt>
                <c:pt idx="4078">
                  <c:v>40336</c:v>
                </c:pt>
                <c:pt idx="4079">
                  <c:v>40333</c:v>
                </c:pt>
                <c:pt idx="4080">
                  <c:v>40332</c:v>
                </c:pt>
                <c:pt idx="4081">
                  <c:v>40331</c:v>
                </c:pt>
                <c:pt idx="4082">
                  <c:v>40330</c:v>
                </c:pt>
                <c:pt idx="4083">
                  <c:v>40326</c:v>
                </c:pt>
                <c:pt idx="4084">
                  <c:v>40325</c:v>
                </c:pt>
                <c:pt idx="4085">
                  <c:v>40324</c:v>
                </c:pt>
                <c:pt idx="4086">
                  <c:v>40323</c:v>
                </c:pt>
                <c:pt idx="4087">
                  <c:v>40322</c:v>
                </c:pt>
                <c:pt idx="4088">
                  <c:v>40319</c:v>
                </c:pt>
                <c:pt idx="4089">
                  <c:v>40318</c:v>
                </c:pt>
                <c:pt idx="4090">
                  <c:v>40317</c:v>
                </c:pt>
                <c:pt idx="4091">
                  <c:v>40316</c:v>
                </c:pt>
                <c:pt idx="4092">
                  <c:v>40315</c:v>
                </c:pt>
                <c:pt idx="4093">
                  <c:v>40312</c:v>
                </c:pt>
                <c:pt idx="4094">
                  <c:v>40311</c:v>
                </c:pt>
                <c:pt idx="4095">
                  <c:v>40310</c:v>
                </c:pt>
                <c:pt idx="4096">
                  <c:v>40309</c:v>
                </c:pt>
                <c:pt idx="4097">
                  <c:v>40308</c:v>
                </c:pt>
                <c:pt idx="4098">
                  <c:v>40305</c:v>
                </c:pt>
                <c:pt idx="4099">
                  <c:v>40304</c:v>
                </c:pt>
                <c:pt idx="4100">
                  <c:v>40303</c:v>
                </c:pt>
                <c:pt idx="4101">
                  <c:v>40302</c:v>
                </c:pt>
                <c:pt idx="4102">
                  <c:v>40301</c:v>
                </c:pt>
                <c:pt idx="4103">
                  <c:v>40298</c:v>
                </c:pt>
                <c:pt idx="4104">
                  <c:v>40297</c:v>
                </c:pt>
                <c:pt idx="4105">
                  <c:v>40296</c:v>
                </c:pt>
                <c:pt idx="4106">
                  <c:v>40295</c:v>
                </c:pt>
                <c:pt idx="4107">
                  <c:v>40294</c:v>
                </c:pt>
                <c:pt idx="4108">
                  <c:v>40291</c:v>
                </c:pt>
                <c:pt idx="4109">
                  <c:v>40290</c:v>
                </c:pt>
                <c:pt idx="4110">
                  <c:v>40289</c:v>
                </c:pt>
                <c:pt idx="4111">
                  <c:v>40288</c:v>
                </c:pt>
                <c:pt idx="4112">
                  <c:v>40287</c:v>
                </c:pt>
                <c:pt idx="4113">
                  <c:v>40284</c:v>
                </c:pt>
                <c:pt idx="4114">
                  <c:v>40283</c:v>
                </c:pt>
                <c:pt idx="4115">
                  <c:v>40282</c:v>
                </c:pt>
                <c:pt idx="4116">
                  <c:v>40281</c:v>
                </c:pt>
                <c:pt idx="4117">
                  <c:v>40280</c:v>
                </c:pt>
                <c:pt idx="4118">
                  <c:v>40277</c:v>
                </c:pt>
                <c:pt idx="4119">
                  <c:v>40276</c:v>
                </c:pt>
                <c:pt idx="4120">
                  <c:v>40275</c:v>
                </c:pt>
                <c:pt idx="4121">
                  <c:v>40274</c:v>
                </c:pt>
                <c:pt idx="4122">
                  <c:v>40273</c:v>
                </c:pt>
                <c:pt idx="4123">
                  <c:v>40269</c:v>
                </c:pt>
                <c:pt idx="4124">
                  <c:v>40268</c:v>
                </c:pt>
                <c:pt idx="4125">
                  <c:v>40267</c:v>
                </c:pt>
                <c:pt idx="4126">
                  <c:v>40266</c:v>
                </c:pt>
                <c:pt idx="4127">
                  <c:v>40263</c:v>
                </c:pt>
                <c:pt idx="4128">
                  <c:v>40262</c:v>
                </c:pt>
                <c:pt idx="4129">
                  <c:v>40261</c:v>
                </c:pt>
                <c:pt idx="4130">
                  <c:v>40260</c:v>
                </c:pt>
                <c:pt idx="4131">
                  <c:v>40259</c:v>
                </c:pt>
                <c:pt idx="4132">
                  <c:v>40256</c:v>
                </c:pt>
                <c:pt idx="4133">
                  <c:v>40255</c:v>
                </c:pt>
                <c:pt idx="4134">
                  <c:v>40254</c:v>
                </c:pt>
                <c:pt idx="4135">
                  <c:v>40253</c:v>
                </c:pt>
                <c:pt idx="4136">
                  <c:v>40252</c:v>
                </c:pt>
                <c:pt idx="4137">
                  <c:v>40249</c:v>
                </c:pt>
                <c:pt idx="4138">
                  <c:v>40248</c:v>
                </c:pt>
                <c:pt idx="4139">
                  <c:v>40247</c:v>
                </c:pt>
                <c:pt idx="4140">
                  <c:v>40246</c:v>
                </c:pt>
                <c:pt idx="4141">
                  <c:v>40245</c:v>
                </c:pt>
                <c:pt idx="4142">
                  <c:v>40242</c:v>
                </c:pt>
                <c:pt idx="4143">
                  <c:v>40241</c:v>
                </c:pt>
                <c:pt idx="4144">
                  <c:v>40240</c:v>
                </c:pt>
                <c:pt idx="4145">
                  <c:v>40239</c:v>
                </c:pt>
                <c:pt idx="4146">
                  <c:v>40238</c:v>
                </c:pt>
                <c:pt idx="4147">
                  <c:v>40235</c:v>
                </c:pt>
                <c:pt idx="4148">
                  <c:v>40234</c:v>
                </c:pt>
                <c:pt idx="4149">
                  <c:v>40233</c:v>
                </c:pt>
                <c:pt idx="4150">
                  <c:v>40232</c:v>
                </c:pt>
                <c:pt idx="4151">
                  <c:v>40231</c:v>
                </c:pt>
                <c:pt idx="4152">
                  <c:v>40228</c:v>
                </c:pt>
                <c:pt idx="4153">
                  <c:v>40227</c:v>
                </c:pt>
                <c:pt idx="4154">
                  <c:v>40226</c:v>
                </c:pt>
                <c:pt idx="4155">
                  <c:v>40225</c:v>
                </c:pt>
                <c:pt idx="4156">
                  <c:v>40221</c:v>
                </c:pt>
                <c:pt idx="4157">
                  <c:v>40220</c:v>
                </c:pt>
                <c:pt idx="4158">
                  <c:v>40219</c:v>
                </c:pt>
                <c:pt idx="4159">
                  <c:v>40218</c:v>
                </c:pt>
                <c:pt idx="4160">
                  <c:v>40217</c:v>
                </c:pt>
                <c:pt idx="4161">
                  <c:v>40214</c:v>
                </c:pt>
                <c:pt idx="4162">
                  <c:v>40213</c:v>
                </c:pt>
                <c:pt idx="4163">
                  <c:v>40212</c:v>
                </c:pt>
                <c:pt idx="4164">
                  <c:v>40211</c:v>
                </c:pt>
                <c:pt idx="4165">
                  <c:v>40210</c:v>
                </c:pt>
                <c:pt idx="4166">
                  <c:v>40207</c:v>
                </c:pt>
                <c:pt idx="4167">
                  <c:v>40206</c:v>
                </c:pt>
                <c:pt idx="4168">
                  <c:v>40205</c:v>
                </c:pt>
                <c:pt idx="4169">
                  <c:v>40204</c:v>
                </c:pt>
                <c:pt idx="4170">
                  <c:v>40203</c:v>
                </c:pt>
                <c:pt idx="4171">
                  <c:v>40200</c:v>
                </c:pt>
                <c:pt idx="4172">
                  <c:v>40199</c:v>
                </c:pt>
                <c:pt idx="4173">
                  <c:v>40198</c:v>
                </c:pt>
                <c:pt idx="4174">
                  <c:v>40197</c:v>
                </c:pt>
                <c:pt idx="4175">
                  <c:v>40193</c:v>
                </c:pt>
                <c:pt idx="4176">
                  <c:v>40192</c:v>
                </c:pt>
                <c:pt idx="4177">
                  <c:v>40191</c:v>
                </c:pt>
                <c:pt idx="4178">
                  <c:v>40190</c:v>
                </c:pt>
                <c:pt idx="4179">
                  <c:v>40189</c:v>
                </c:pt>
                <c:pt idx="4180">
                  <c:v>40186</c:v>
                </c:pt>
                <c:pt idx="4181">
                  <c:v>40185</c:v>
                </c:pt>
                <c:pt idx="4182">
                  <c:v>40184</c:v>
                </c:pt>
                <c:pt idx="4183">
                  <c:v>40183</c:v>
                </c:pt>
                <c:pt idx="4184">
                  <c:v>40182</c:v>
                </c:pt>
                <c:pt idx="4185">
                  <c:v>40178</c:v>
                </c:pt>
                <c:pt idx="4186">
                  <c:v>40177</c:v>
                </c:pt>
                <c:pt idx="4187">
                  <c:v>40176</c:v>
                </c:pt>
                <c:pt idx="4188">
                  <c:v>40175</c:v>
                </c:pt>
                <c:pt idx="4189">
                  <c:v>40171</c:v>
                </c:pt>
                <c:pt idx="4190">
                  <c:v>40170</c:v>
                </c:pt>
                <c:pt idx="4191">
                  <c:v>40169</c:v>
                </c:pt>
                <c:pt idx="4192">
                  <c:v>40168</c:v>
                </c:pt>
                <c:pt idx="4193">
                  <c:v>40165</c:v>
                </c:pt>
                <c:pt idx="4194">
                  <c:v>40164</c:v>
                </c:pt>
                <c:pt idx="4195">
                  <c:v>40163</c:v>
                </c:pt>
                <c:pt idx="4196">
                  <c:v>40162</c:v>
                </c:pt>
                <c:pt idx="4197">
                  <c:v>40161</c:v>
                </c:pt>
                <c:pt idx="4198">
                  <c:v>40158</c:v>
                </c:pt>
                <c:pt idx="4199">
                  <c:v>40157</c:v>
                </c:pt>
                <c:pt idx="4200">
                  <c:v>40156</c:v>
                </c:pt>
                <c:pt idx="4201">
                  <c:v>40155</c:v>
                </c:pt>
                <c:pt idx="4202">
                  <c:v>40154</c:v>
                </c:pt>
                <c:pt idx="4203">
                  <c:v>40151</c:v>
                </c:pt>
                <c:pt idx="4204">
                  <c:v>40150</c:v>
                </c:pt>
                <c:pt idx="4205">
                  <c:v>40149</c:v>
                </c:pt>
                <c:pt idx="4206">
                  <c:v>40148</c:v>
                </c:pt>
                <c:pt idx="4207">
                  <c:v>40147</c:v>
                </c:pt>
                <c:pt idx="4208">
                  <c:v>40144</c:v>
                </c:pt>
                <c:pt idx="4209">
                  <c:v>40142</c:v>
                </c:pt>
                <c:pt idx="4210">
                  <c:v>40141</c:v>
                </c:pt>
                <c:pt idx="4211">
                  <c:v>40140</c:v>
                </c:pt>
                <c:pt idx="4212">
                  <c:v>40137</c:v>
                </c:pt>
                <c:pt idx="4213">
                  <c:v>40136</c:v>
                </c:pt>
                <c:pt idx="4214">
                  <c:v>40135</c:v>
                </c:pt>
                <c:pt idx="4215">
                  <c:v>40134</c:v>
                </c:pt>
                <c:pt idx="4216">
                  <c:v>40133</c:v>
                </c:pt>
                <c:pt idx="4217">
                  <c:v>40130</c:v>
                </c:pt>
                <c:pt idx="4218">
                  <c:v>40129</c:v>
                </c:pt>
                <c:pt idx="4219">
                  <c:v>40127</c:v>
                </c:pt>
                <c:pt idx="4220">
                  <c:v>40126</c:v>
                </c:pt>
                <c:pt idx="4221">
                  <c:v>40123</c:v>
                </c:pt>
                <c:pt idx="4222">
                  <c:v>40122</c:v>
                </c:pt>
                <c:pt idx="4223">
                  <c:v>40121</c:v>
                </c:pt>
                <c:pt idx="4224">
                  <c:v>40120</c:v>
                </c:pt>
                <c:pt idx="4225">
                  <c:v>40119</c:v>
                </c:pt>
                <c:pt idx="4226">
                  <c:v>40116</c:v>
                </c:pt>
                <c:pt idx="4227">
                  <c:v>40115</c:v>
                </c:pt>
                <c:pt idx="4228">
                  <c:v>40114</c:v>
                </c:pt>
                <c:pt idx="4229">
                  <c:v>40113</c:v>
                </c:pt>
                <c:pt idx="4230">
                  <c:v>40112</c:v>
                </c:pt>
                <c:pt idx="4231">
                  <c:v>40109</c:v>
                </c:pt>
                <c:pt idx="4232">
                  <c:v>40108</c:v>
                </c:pt>
                <c:pt idx="4233">
                  <c:v>40107</c:v>
                </c:pt>
                <c:pt idx="4234">
                  <c:v>40106</c:v>
                </c:pt>
                <c:pt idx="4235">
                  <c:v>40105</c:v>
                </c:pt>
                <c:pt idx="4236">
                  <c:v>40102</c:v>
                </c:pt>
                <c:pt idx="4237">
                  <c:v>40101</c:v>
                </c:pt>
                <c:pt idx="4238">
                  <c:v>40100</c:v>
                </c:pt>
                <c:pt idx="4239">
                  <c:v>40099</c:v>
                </c:pt>
                <c:pt idx="4240">
                  <c:v>40095</c:v>
                </c:pt>
                <c:pt idx="4241">
                  <c:v>40094</c:v>
                </c:pt>
                <c:pt idx="4242">
                  <c:v>40093</c:v>
                </c:pt>
                <c:pt idx="4243">
                  <c:v>40092</c:v>
                </c:pt>
                <c:pt idx="4244">
                  <c:v>40091</c:v>
                </c:pt>
                <c:pt idx="4245">
                  <c:v>40088</c:v>
                </c:pt>
                <c:pt idx="4246">
                  <c:v>40087</c:v>
                </c:pt>
                <c:pt idx="4247">
                  <c:v>40086</c:v>
                </c:pt>
                <c:pt idx="4248">
                  <c:v>40085</c:v>
                </c:pt>
                <c:pt idx="4249">
                  <c:v>40084</c:v>
                </c:pt>
                <c:pt idx="4250">
                  <c:v>40081</c:v>
                </c:pt>
                <c:pt idx="4251">
                  <c:v>40080</c:v>
                </c:pt>
                <c:pt idx="4252">
                  <c:v>40079</c:v>
                </c:pt>
                <c:pt idx="4253">
                  <c:v>40078</c:v>
                </c:pt>
                <c:pt idx="4254">
                  <c:v>40077</c:v>
                </c:pt>
                <c:pt idx="4255">
                  <c:v>40074</c:v>
                </c:pt>
                <c:pt idx="4256">
                  <c:v>40073</c:v>
                </c:pt>
                <c:pt idx="4257">
                  <c:v>40072</c:v>
                </c:pt>
                <c:pt idx="4258">
                  <c:v>40071</c:v>
                </c:pt>
                <c:pt idx="4259">
                  <c:v>40070</c:v>
                </c:pt>
                <c:pt idx="4260">
                  <c:v>40067</c:v>
                </c:pt>
                <c:pt idx="4261">
                  <c:v>40066</c:v>
                </c:pt>
                <c:pt idx="4262">
                  <c:v>40065</c:v>
                </c:pt>
                <c:pt idx="4263">
                  <c:v>40064</c:v>
                </c:pt>
                <c:pt idx="4264">
                  <c:v>40060</c:v>
                </c:pt>
                <c:pt idx="4265">
                  <c:v>40059</c:v>
                </c:pt>
                <c:pt idx="4266">
                  <c:v>40058</c:v>
                </c:pt>
                <c:pt idx="4267">
                  <c:v>40057</c:v>
                </c:pt>
                <c:pt idx="4268">
                  <c:v>40056</c:v>
                </c:pt>
                <c:pt idx="4269">
                  <c:v>40053</c:v>
                </c:pt>
                <c:pt idx="4270">
                  <c:v>40052</c:v>
                </c:pt>
                <c:pt idx="4271">
                  <c:v>40051</c:v>
                </c:pt>
                <c:pt idx="4272">
                  <c:v>40050</c:v>
                </c:pt>
                <c:pt idx="4273">
                  <c:v>40049</c:v>
                </c:pt>
                <c:pt idx="4274">
                  <c:v>40046</c:v>
                </c:pt>
                <c:pt idx="4275">
                  <c:v>40045</c:v>
                </c:pt>
                <c:pt idx="4276">
                  <c:v>40044</c:v>
                </c:pt>
                <c:pt idx="4277">
                  <c:v>40043</c:v>
                </c:pt>
                <c:pt idx="4278">
                  <c:v>40042</c:v>
                </c:pt>
                <c:pt idx="4279">
                  <c:v>40039</c:v>
                </c:pt>
                <c:pt idx="4280">
                  <c:v>40038</c:v>
                </c:pt>
                <c:pt idx="4281">
                  <c:v>40037</c:v>
                </c:pt>
                <c:pt idx="4282">
                  <c:v>40036</c:v>
                </c:pt>
                <c:pt idx="4283">
                  <c:v>40035</c:v>
                </c:pt>
                <c:pt idx="4284">
                  <c:v>40032</c:v>
                </c:pt>
                <c:pt idx="4285">
                  <c:v>40031</c:v>
                </c:pt>
                <c:pt idx="4286">
                  <c:v>40030</c:v>
                </c:pt>
                <c:pt idx="4287">
                  <c:v>40029</c:v>
                </c:pt>
                <c:pt idx="4288">
                  <c:v>40028</c:v>
                </c:pt>
                <c:pt idx="4289">
                  <c:v>40025</c:v>
                </c:pt>
                <c:pt idx="4290">
                  <c:v>40024</c:v>
                </c:pt>
                <c:pt idx="4291">
                  <c:v>40023</c:v>
                </c:pt>
                <c:pt idx="4292">
                  <c:v>40022</c:v>
                </c:pt>
                <c:pt idx="4293">
                  <c:v>40021</c:v>
                </c:pt>
                <c:pt idx="4294">
                  <c:v>40018</c:v>
                </c:pt>
                <c:pt idx="4295">
                  <c:v>40017</c:v>
                </c:pt>
                <c:pt idx="4296">
                  <c:v>40016</c:v>
                </c:pt>
                <c:pt idx="4297">
                  <c:v>40015</c:v>
                </c:pt>
                <c:pt idx="4298">
                  <c:v>40014</c:v>
                </c:pt>
                <c:pt idx="4299">
                  <c:v>40011</c:v>
                </c:pt>
                <c:pt idx="4300">
                  <c:v>40010</c:v>
                </c:pt>
                <c:pt idx="4301">
                  <c:v>40009</c:v>
                </c:pt>
                <c:pt idx="4302">
                  <c:v>40008</c:v>
                </c:pt>
                <c:pt idx="4303">
                  <c:v>40007</c:v>
                </c:pt>
                <c:pt idx="4304">
                  <c:v>40004</c:v>
                </c:pt>
                <c:pt idx="4305">
                  <c:v>40003</c:v>
                </c:pt>
                <c:pt idx="4306">
                  <c:v>40002</c:v>
                </c:pt>
                <c:pt idx="4307">
                  <c:v>40001</c:v>
                </c:pt>
                <c:pt idx="4308">
                  <c:v>40000</c:v>
                </c:pt>
                <c:pt idx="4309">
                  <c:v>39996</c:v>
                </c:pt>
                <c:pt idx="4310">
                  <c:v>39995</c:v>
                </c:pt>
                <c:pt idx="4311">
                  <c:v>39994</c:v>
                </c:pt>
                <c:pt idx="4312">
                  <c:v>39993</c:v>
                </c:pt>
                <c:pt idx="4313">
                  <c:v>39990</c:v>
                </c:pt>
                <c:pt idx="4314">
                  <c:v>39989</c:v>
                </c:pt>
                <c:pt idx="4315">
                  <c:v>39988</c:v>
                </c:pt>
                <c:pt idx="4316">
                  <c:v>39987</c:v>
                </c:pt>
                <c:pt idx="4317">
                  <c:v>39986</c:v>
                </c:pt>
                <c:pt idx="4318">
                  <c:v>39983</c:v>
                </c:pt>
                <c:pt idx="4319">
                  <c:v>39982</c:v>
                </c:pt>
                <c:pt idx="4320">
                  <c:v>39981</c:v>
                </c:pt>
                <c:pt idx="4321">
                  <c:v>39980</c:v>
                </c:pt>
                <c:pt idx="4322">
                  <c:v>39979</c:v>
                </c:pt>
                <c:pt idx="4323">
                  <c:v>39976</c:v>
                </c:pt>
                <c:pt idx="4324">
                  <c:v>39975</c:v>
                </c:pt>
                <c:pt idx="4325">
                  <c:v>39974</c:v>
                </c:pt>
                <c:pt idx="4326">
                  <c:v>39973</c:v>
                </c:pt>
                <c:pt idx="4327">
                  <c:v>39972</c:v>
                </c:pt>
                <c:pt idx="4328">
                  <c:v>39969</c:v>
                </c:pt>
                <c:pt idx="4329">
                  <c:v>39968</c:v>
                </c:pt>
                <c:pt idx="4330">
                  <c:v>39967</c:v>
                </c:pt>
                <c:pt idx="4331">
                  <c:v>39966</c:v>
                </c:pt>
                <c:pt idx="4332">
                  <c:v>39965</c:v>
                </c:pt>
                <c:pt idx="4333">
                  <c:v>39962</c:v>
                </c:pt>
                <c:pt idx="4334">
                  <c:v>39961</c:v>
                </c:pt>
                <c:pt idx="4335">
                  <c:v>39960</c:v>
                </c:pt>
                <c:pt idx="4336">
                  <c:v>39959</c:v>
                </c:pt>
                <c:pt idx="4337">
                  <c:v>39955</c:v>
                </c:pt>
                <c:pt idx="4338">
                  <c:v>39954</c:v>
                </c:pt>
                <c:pt idx="4339">
                  <c:v>39953</c:v>
                </c:pt>
                <c:pt idx="4340">
                  <c:v>39952</c:v>
                </c:pt>
                <c:pt idx="4341">
                  <c:v>39951</c:v>
                </c:pt>
                <c:pt idx="4342">
                  <c:v>39948</c:v>
                </c:pt>
                <c:pt idx="4343">
                  <c:v>39947</c:v>
                </c:pt>
                <c:pt idx="4344">
                  <c:v>39946</c:v>
                </c:pt>
                <c:pt idx="4345">
                  <c:v>39945</c:v>
                </c:pt>
                <c:pt idx="4346">
                  <c:v>39944</c:v>
                </c:pt>
                <c:pt idx="4347">
                  <c:v>39941</c:v>
                </c:pt>
                <c:pt idx="4348">
                  <c:v>39940</c:v>
                </c:pt>
                <c:pt idx="4349">
                  <c:v>39939</c:v>
                </c:pt>
                <c:pt idx="4350">
                  <c:v>39938</c:v>
                </c:pt>
                <c:pt idx="4351">
                  <c:v>39937</c:v>
                </c:pt>
                <c:pt idx="4352">
                  <c:v>39934</c:v>
                </c:pt>
                <c:pt idx="4353">
                  <c:v>39933</c:v>
                </c:pt>
                <c:pt idx="4354">
                  <c:v>39932</c:v>
                </c:pt>
                <c:pt idx="4355">
                  <c:v>39931</c:v>
                </c:pt>
                <c:pt idx="4356">
                  <c:v>39930</c:v>
                </c:pt>
                <c:pt idx="4357">
                  <c:v>39927</c:v>
                </c:pt>
                <c:pt idx="4358">
                  <c:v>39926</c:v>
                </c:pt>
                <c:pt idx="4359">
                  <c:v>39925</c:v>
                </c:pt>
                <c:pt idx="4360">
                  <c:v>39924</c:v>
                </c:pt>
                <c:pt idx="4361">
                  <c:v>39923</c:v>
                </c:pt>
                <c:pt idx="4362">
                  <c:v>39920</c:v>
                </c:pt>
                <c:pt idx="4363">
                  <c:v>39919</c:v>
                </c:pt>
                <c:pt idx="4364">
                  <c:v>39918</c:v>
                </c:pt>
                <c:pt idx="4365">
                  <c:v>39917</c:v>
                </c:pt>
                <c:pt idx="4366">
                  <c:v>39916</c:v>
                </c:pt>
                <c:pt idx="4367">
                  <c:v>39912</c:v>
                </c:pt>
                <c:pt idx="4368">
                  <c:v>39911</c:v>
                </c:pt>
                <c:pt idx="4369">
                  <c:v>39910</c:v>
                </c:pt>
                <c:pt idx="4370">
                  <c:v>39909</c:v>
                </c:pt>
                <c:pt idx="4371">
                  <c:v>39906</c:v>
                </c:pt>
                <c:pt idx="4372">
                  <c:v>39905</c:v>
                </c:pt>
                <c:pt idx="4373">
                  <c:v>39904</c:v>
                </c:pt>
                <c:pt idx="4374">
                  <c:v>39903</c:v>
                </c:pt>
                <c:pt idx="4375">
                  <c:v>39902</c:v>
                </c:pt>
                <c:pt idx="4376">
                  <c:v>39899</c:v>
                </c:pt>
                <c:pt idx="4377">
                  <c:v>39898</c:v>
                </c:pt>
                <c:pt idx="4378">
                  <c:v>39897</c:v>
                </c:pt>
                <c:pt idx="4379">
                  <c:v>39896</c:v>
                </c:pt>
                <c:pt idx="4380">
                  <c:v>39895</c:v>
                </c:pt>
                <c:pt idx="4381">
                  <c:v>39892</c:v>
                </c:pt>
                <c:pt idx="4382">
                  <c:v>39891</c:v>
                </c:pt>
                <c:pt idx="4383">
                  <c:v>39890</c:v>
                </c:pt>
                <c:pt idx="4384">
                  <c:v>39889</c:v>
                </c:pt>
                <c:pt idx="4385">
                  <c:v>39888</c:v>
                </c:pt>
                <c:pt idx="4386">
                  <c:v>39885</c:v>
                </c:pt>
                <c:pt idx="4387">
                  <c:v>39884</c:v>
                </c:pt>
                <c:pt idx="4388">
                  <c:v>39883</c:v>
                </c:pt>
                <c:pt idx="4389">
                  <c:v>39882</c:v>
                </c:pt>
                <c:pt idx="4390">
                  <c:v>39881</c:v>
                </c:pt>
                <c:pt idx="4391">
                  <c:v>39878</c:v>
                </c:pt>
                <c:pt idx="4392">
                  <c:v>39877</c:v>
                </c:pt>
                <c:pt idx="4393">
                  <c:v>39876</c:v>
                </c:pt>
                <c:pt idx="4394">
                  <c:v>39875</c:v>
                </c:pt>
                <c:pt idx="4395">
                  <c:v>39874</c:v>
                </c:pt>
                <c:pt idx="4396">
                  <c:v>39871</c:v>
                </c:pt>
                <c:pt idx="4397">
                  <c:v>39870</c:v>
                </c:pt>
                <c:pt idx="4398">
                  <c:v>39869</c:v>
                </c:pt>
                <c:pt idx="4399">
                  <c:v>39868</c:v>
                </c:pt>
                <c:pt idx="4400">
                  <c:v>39867</c:v>
                </c:pt>
                <c:pt idx="4401">
                  <c:v>39864</c:v>
                </c:pt>
                <c:pt idx="4402">
                  <c:v>39863</c:v>
                </c:pt>
                <c:pt idx="4403">
                  <c:v>39862</c:v>
                </c:pt>
                <c:pt idx="4404">
                  <c:v>39861</c:v>
                </c:pt>
                <c:pt idx="4405">
                  <c:v>39857</c:v>
                </c:pt>
                <c:pt idx="4406">
                  <c:v>39856</c:v>
                </c:pt>
                <c:pt idx="4407">
                  <c:v>39855</c:v>
                </c:pt>
                <c:pt idx="4408">
                  <c:v>39854</c:v>
                </c:pt>
                <c:pt idx="4409">
                  <c:v>39853</c:v>
                </c:pt>
                <c:pt idx="4410">
                  <c:v>39850</c:v>
                </c:pt>
                <c:pt idx="4411">
                  <c:v>39849</c:v>
                </c:pt>
                <c:pt idx="4412">
                  <c:v>39848</c:v>
                </c:pt>
                <c:pt idx="4413">
                  <c:v>39847</c:v>
                </c:pt>
                <c:pt idx="4414">
                  <c:v>39846</c:v>
                </c:pt>
                <c:pt idx="4415">
                  <c:v>39843</c:v>
                </c:pt>
                <c:pt idx="4416">
                  <c:v>39842</c:v>
                </c:pt>
                <c:pt idx="4417">
                  <c:v>39841</c:v>
                </c:pt>
                <c:pt idx="4418">
                  <c:v>39840</c:v>
                </c:pt>
                <c:pt idx="4419">
                  <c:v>39839</c:v>
                </c:pt>
                <c:pt idx="4420">
                  <c:v>39836</c:v>
                </c:pt>
                <c:pt idx="4421">
                  <c:v>39835</c:v>
                </c:pt>
                <c:pt idx="4422">
                  <c:v>39834</c:v>
                </c:pt>
                <c:pt idx="4423">
                  <c:v>39833</c:v>
                </c:pt>
                <c:pt idx="4424">
                  <c:v>39829</c:v>
                </c:pt>
                <c:pt idx="4425">
                  <c:v>39828</c:v>
                </c:pt>
                <c:pt idx="4426">
                  <c:v>39827</c:v>
                </c:pt>
                <c:pt idx="4427">
                  <c:v>39826</c:v>
                </c:pt>
                <c:pt idx="4428">
                  <c:v>39825</c:v>
                </c:pt>
                <c:pt idx="4429">
                  <c:v>39822</c:v>
                </c:pt>
                <c:pt idx="4430">
                  <c:v>39821</c:v>
                </c:pt>
                <c:pt idx="4431">
                  <c:v>39820</c:v>
                </c:pt>
                <c:pt idx="4432">
                  <c:v>39819</c:v>
                </c:pt>
                <c:pt idx="4433">
                  <c:v>39818</c:v>
                </c:pt>
                <c:pt idx="4434">
                  <c:v>39815</c:v>
                </c:pt>
                <c:pt idx="4435">
                  <c:v>39813</c:v>
                </c:pt>
                <c:pt idx="4436">
                  <c:v>39812</c:v>
                </c:pt>
                <c:pt idx="4437">
                  <c:v>39811</c:v>
                </c:pt>
                <c:pt idx="4438">
                  <c:v>39808</c:v>
                </c:pt>
                <c:pt idx="4439">
                  <c:v>39806</c:v>
                </c:pt>
                <c:pt idx="4440">
                  <c:v>39805</c:v>
                </c:pt>
                <c:pt idx="4441">
                  <c:v>39804</c:v>
                </c:pt>
                <c:pt idx="4442">
                  <c:v>39801</c:v>
                </c:pt>
                <c:pt idx="4443">
                  <c:v>39800</c:v>
                </c:pt>
                <c:pt idx="4444">
                  <c:v>39799</c:v>
                </c:pt>
                <c:pt idx="4445">
                  <c:v>39798</c:v>
                </c:pt>
                <c:pt idx="4446">
                  <c:v>39797</c:v>
                </c:pt>
                <c:pt idx="4447">
                  <c:v>39794</c:v>
                </c:pt>
                <c:pt idx="4448">
                  <c:v>39793</c:v>
                </c:pt>
                <c:pt idx="4449">
                  <c:v>39792</c:v>
                </c:pt>
                <c:pt idx="4450">
                  <c:v>39791</c:v>
                </c:pt>
                <c:pt idx="4451">
                  <c:v>39790</c:v>
                </c:pt>
                <c:pt idx="4452">
                  <c:v>39787</c:v>
                </c:pt>
                <c:pt idx="4453">
                  <c:v>39786</c:v>
                </c:pt>
                <c:pt idx="4454">
                  <c:v>39785</c:v>
                </c:pt>
                <c:pt idx="4455">
                  <c:v>39784</c:v>
                </c:pt>
                <c:pt idx="4456">
                  <c:v>39783</c:v>
                </c:pt>
                <c:pt idx="4457">
                  <c:v>39780</c:v>
                </c:pt>
                <c:pt idx="4458">
                  <c:v>39778</c:v>
                </c:pt>
                <c:pt idx="4459">
                  <c:v>39777</c:v>
                </c:pt>
                <c:pt idx="4460">
                  <c:v>39776</c:v>
                </c:pt>
                <c:pt idx="4461">
                  <c:v>39773</c:v>
                </c:pt>
                <c:pt idx="4462">
                  <c:v>39772</c:v>
                </c:pt>
                <c:pt idx="4463">
                  <c:v>39771</c:v>
                </c:pt>
                <c:pt idx="4464">
                  <c:v>39770</c:v>
                </c:pt>
                <c:pt idx="4465">
                  <c:v>39769</c:v>
                </c:pt>
                <c:pt idx="4466">
                  <c:v>39766</c:v>
                </c:pt>
                <c:pt idx="4467">
                  <c:v>39765</c:v>
                </c:pt>
                <c:pt idx="4468">
                  <c:v>39764</c:v>
                </c:pt>
                <c:pt idx="4469">
                  <c:v>39762</c:v>
                </c:pt>
                <c:pt idx="4470">
                  <c:v>39759</c:v>
                </c:pt>
                <c:pt idx="4471">
                  <c:v>39758</c:v>
                </c:pt>
                <c:pt idx="4472">
                  <c:v>39757</c:v>
                </c:pt>
                <c:pt idx="4473">
                  <c:v>39756</c:v>
                </c:pt>
                <c:pt idx="4474">
                  <c:v>39755</c:v>
                </c:pt>
                <c:pt idx="4475">
                  <c:v>39752</c:v>
                </c:pt>
                <c:pt idx="4476">
                  <c:v>39751</c:v>
                </c:pt>
                <c:pt idx="4477">
                  <c:v>39750</c:v>
                </c:pt>
                <c:pt idx="4478">
                  <c:v>39749</c:v>
                </c:pt>
                <c:pt idx="4479">
                  <c:v>39748</c:v>
                </c:pt>
                <c:pt idx="4480">
                  <c:v>39745</c:v>
                </c:pt>
                <c:pt idx="4481">
                  <c:v>39744</c:v>
                </c:pt>
                <c:pt idx="4482">
                  <c:v>39743</c:v>
                </c:pt>
                <c:pt idx="4483">
                  <c:v>39742</c:v>
                </c:pt>
                <c:pt idx="4484">
                  <c:v>39741</c:v>
                </c:pt>
                <c:pt idx="4485">
                  <c:v>39738</c:v>
                </c:pt>
                <c:pt idx="4486">
                  <c:v>39737</c:v>
                </c:pt>
                <c:pt idx="4487">
                  <c:v>39736</c:v>
                </c:pt>
                <c:pt idx="4488">
                  <c:v>39735</c:v>
                </c:pt>
                <c:pt idx="4489">
                  <c:v>39731</c:v>
                </c:pt>
                <c:pt idx="4490">
                  <c:v>39730</c:v>
                </c:pt>
                <c:pt idx="4491">
                  <c:v>39729</c:v>
                </c:pt>
                <c:pt idx="4492">
                  <c:v>39728</c:v>
                </c:pt>
                <c:pt idx="4493">
                  <c:v>39727</c:v>
                </c:pt>
                <c:pt idx="4494">
                  <c:v>39724</c:v>
                </c:pt>
                <c:pt idx="4495">
                  <c:v>39723</c:v>
                </c:pt>
                <c:pt idx="4496">
                  <c:v>39722</c:v>
                </c:pt>
                <c:pt idx="4497">
                  <c:v>39721</c:v>
                </c:pt>
                <c:pt idx="4498">
                  <c:v>39720</c:v>
                </c:pt>
                <c:pt idx="4499">
                  <c:v>39717</c:v>
                </c:pt>
                <c:pt idx="4500">
                  <c:v>39716</c:v>
                </c:pt>
                <c:pt idx="4501">
                  <c:v>39715</c:v>
                </c:pt>
                <c:pt idx="4502">
                  <c:v>39714</c:v>
                </c:pt>
                <c:pt idx="4503">
                  <c:v>39713</c:v>
                </c:pt>
                <c:pt idx="4504">
                  <c:v>39710</c:v>
                </c:pt>
                <c:pt idx="4505">
                  <c:v>39709</c:v>
                </c:pt>
                <c:pt idx="4506">
                  <c:v>39708</c:v>
                </c:pt>
                <c:pt idx="4507">
                  <c:v>39707</c:v>
                </c:pt>
                <c:pt idx="4508">
                  <c:v>39706</c:v>
                </c:pt>
                <c:pt idx="4509">
                  <c:v>39703</c:v>
                </c:pt>
                <c:pt idx="4510">
                  <c:v>39702</c:v>
                </c:pt>
                <c:pt idx="4511">
                  <c:v>39701</c:v>
                </c:pt>
                <c:pt idx="4512">
                  <c:v>39700</c:v>
                </c:pt>
                <c:pt idx="4513">
                  <c:v>39699</c:v>
                </c:pt>
                <c:pt idx="4514">
                  <c:v>39696</c:v>
                </c:pt>
                <c:pt idx="4515">
                  <c:v>39695</c:v>
                </c:pt>
                <c:pt idx="4516">
                  <c:v>39694</c:v>
                </c:pt>
                <c:pt idx="4517">
                  <c:v>39693</c:v>
                </c:pt>
                <c:pt idx="4518">
                  <c:v>39689</c:v>
                </c:pt>
                <c:pt idx="4519">
                  <c:v>39688</c:v>
                </c:pt>
                <c:pt idx="4520">
                  <c:v>39687</c:v>
                </c:pt>
                <c:pt idx="4521">
                  <c:v>39686</c:v>
                </c:pt>
                <c:pt idx="4522">
                  <c:v>39685</c:v>
                </c:pt>
                <c:pt idx="4523">
                  <c:v>39682</c:v>
                </c:pt>
                <c:pt idx="4524">
                  <c:v>39681</c:v>
                </c:pt>
                <c:pt idx="4525">
                  <c:v>39680</c:v>
                </c:pt>
                <c:pt idx="4526">
                  <c:v>39679</c:v>
                </c:pt>
                <c:pt idx="4527">
                  <c:v>39678</c:v>
                </c:pt>
                <c:pt idx="4528">
                  <c:v>39675</c:v>
                </c:pt>
                <c:pt idx="4529">
                  <c:v>39674</c:v>
                </c:pt>
                <c:pt idx="4530">
                  <c:v>39673</c:v>
                </c:pt>
                <c:pt idx="4531">
                  <c:v>39672</c:v>
                </c:pt>
                <c:pt idx="4532">
                  <c:v>39671</c:v>
                </c:pt>
                <c:pt idx="4533">
                  <c:v>39668</c:v>
                </c:pt>
                <c:pt idx="4534">
                  <c:v>39667</c:v>
                </c:pt>
                <c:pt idx="4535">
                  <c:v>39666</c:v>
                </c:pt>
                <c:pt idx="4536">
                  <c:v>39665</c:v>
                </c:pt>
                <c:pt idx="4537">
                  <c:v>39664</c:v>
                </c:pt>
                <c:pt idx="4538">
                  <c:v>39661</c:v>
                </c:pt>
                <c:pt idx="4539">
                  <c:v>39660</c:v>
                </c:pt>
                <c:pt idx="4540">
                  <c:v>39659</c:v>
                </c:pt>
                <c:pt idx="4541">
                  <c:v>39658</c:v>
                </c:pt>
                <c:pt idx="4542">
                  <c:v>39657</c:v>
                </c:pt>
                <c:pt idx="4543">
                  <c:v>39654</c:v>
                </c:pt>
                <c:pt idx="4544">
                  <c:v>39653</c:v>
                </c:pt>
                <c:pt idx="4545">
                  <c:v>39652</c:v>
                </c:pt>
                <c:pt idx="4546">
                  <c:v>39651</c:v>
                </c:pt>
                <c:pt idx="4547">
                  <c:v>39650</c:v>
                </c:pt>
                <c:pt idx="4548">
                  <c:v>39647</c:v>
                </c:pt>
                <c:pt idx="4549">
                  <c:v>39646</c:v>
                </c:pt>
                <c:pt idx="4550">
                  <c:v>39645</c:v>
                </c:pt>
                <c:pt idx="4551">
                  <c:v>39644</c:v>
                </c:pt>
                <c:pt idx="4552">
                  <c:v>39643</c:v>
                </c:pt>
                <c:pt idx="4553">
                  <c:v>39640</c:v>
                </c:pt>
                <c:pt idx="4554">
                  <c:v>39639</c:v>
                </c:pt>
                <c:pt idx="4555">
                  <c:v>39638</c:v>
                </c:pt>
                <c:pt idx="4556">
                  <c:v>39637</c:v>
                </c:pt>
                <c:pt idx="4557">
                  <c:v>39636</c:v>
                </c:pt>
                <c:pt idx="4558">
                  <c:v>39632</c:v>
                </c:pt>
                <c:pt idx="4559">
                  <c:v>39631</c:v>
                </c:pt>
                <c:pt idx="4560">
                  <c:v>39630</c:v>
                </c:pt>
                <c:pt idx="4561">
                  <c:v>39629</c:v>
                </c:pt>
                <c:pt idx="4562">
                  <c:v>39626</c:v>
                </c:pt>
                <c:pt idx="4563">
                  <c:v>39625</c:v>
                </c:pt>
                <c:pt idx="4564">
                  <c:v>39624</c:v>
                </c:pt>
                <c:pt idx="4565">
                  <c:v>39623</c:v>
                </c:pt>
                <c:pt idx="4566">
                  <c:v>39622</c:v>
                </c:pt>
                <c:pt idx="4567">
                  <c:v>39619</c:v>
                </c:pt>
                <c:pt idx="4568">
                  <c:v>39618</c:v>
                </c:pt>
                <c:pt idx="4569">
                  <c:v>39617</c:v>
                </c:pt>
                <c:pt idx="4570">
                  <c:v>39616</c:v>
                </c:pt>
                <c:pt idx="4571">
                  <c:v>39615</c:v>
                </c:pt>
                <c:pt idx="4572">
                  <c:v>39612</c:v>
                </c:pt>
                <c:pt idx="4573">
                  <c:v>39611</c:v>
                </c:pt>
                <c:pt idx="4574">
                  <c:v>39610</c:v>
                </c:pt>
                <c:pt idx="4575">
                  <c:v>39609</c:v>
                </c:pt>
                <c:pt idx="4576">
                  <c:v>39608</c:v>
                </c:pt>
                <c:pt idx="4577">
                  <c:v>39605</c:v>
                </c:pt>
                <c:pt idx="4578">
                  <c:v>39604</c:v>
                </c:pt>
                <c:pt idx="4579">
                  <c:v>39603</c:v>
                </c:pt>
                <c:pt idx="4580">
                  <c:v>39602</c:v>
                </c:pt>
                <c:pt idx="4581">
                  <c:v>39601</c:v>
                </c:pt>
                <c:pt idx="4582">
                  <c:v>39598</c:v>
                </c:pt>
                <c:pt idx="4583">
                  <c:v>39597</c:v>
                </c:pt>
                <c:pt idx="4584">
                  <c:v>39596</c:v>
                </c:pt>
                <c:pt idx="4585">
                  <c:v>39595</c:v>
                </c:pt>
                <c:pt idx="4586">
                  <c:v>39591</c:v>
                </c:pt>
                <c:pt idx="4587">
                  <c:v>39590</c:v>
                </c:pt>
                <c:pt idx="4588">
                  <c:v>39589</c:v>
                </c:pt>
                <c:pt idx="4589">
                  <c:v>39588</c:v>
                </c:pt>
                <c:pt idx="4590">
                  <c:v>39587</c:v>
                </c:pt>
                <c:pt idx="4591">
                  <c:v>39584</c:v>
                </c:pt>
                <c:pt idx="4592">
                  <c:v>39583</c:v>
                </c:pt>
                <c:pt idx="4593">
                  <c:v>39582</c:v>
                </c:pt>
                <c:pt idx="4594">
                  <c:v>39581</c:v>
                </c:pt>
                <c:pt idx="4595">
                  <c:v>39580</c:v>
                </c:pt>
                <c:pt idx="4596">
                  <c:v>39577</c:v>
                </c:pt>
                <c:pt idx="4597">
                  <c:v>39576</c:v>
                </c:pt>
                <c:pt idx="4598">
                  <c:v>39575</c:v>
                </c:pt>
                <c:pt idx="4599">
                  <c:v>39574</c:v>
                </c:pt>
                <c:pt idx="4600">
                  <c:v>39573</c:v>
                </c:pt>
                <c:pt idx="4601">
                  <c:v>39570</c:v>
                </c:pt>
                <c:pt idx="4602">
                  <c:v>39569</c:v>
                </c:pt>
                <c:pt idx="4603">
                  <c:v>39568</c:v>
                </c:pt>
                <c:pt idx="4604">
                  <c:v>39567</c:v>
                </c:pt>
                <c:pt idx="4605">
                  <c:v>39566</c:v>
                </c:pt>
                <c:pt idx="4606">
                  <c:v>39563</c:v>
                </c:pt>
                <c:pt idx="4607">
                  <c:v>39562</c:v>
                </c:pt>
                <c:pt idx="4608">
                  <c:v>39561</c:v>
                </c:pt>
                <c:pt idx="4609">
                  <c:v>39560</c:v>
                </c:pt>
                <c:pt idx="4610">
                  <c:v>39559</c:v>
                </c:pt>
                <c:pt idx="4611">
                  <c:v>39556</c:v>
                </c:pt>
                <c:pt idx="4612">
                  <c:v>39555</c:v>
                </c:pt>
                <c:pt idx="4613">
                  <c:v>39554</c:v>
                </c:pt>
                <c:pt idx="4614">
                  <c:v>39553</c:v>
                </c:pt>
                <c:pt idx="4615">
                  <c:v>39552</c:v>
                </c:pt>
                <c:pt idx="4616">
                  <c:v>39549</c:v>
                </c:pt>
                <c:pt idx="4617">
                  <c:v>39548</c:v>
                </c:pt>
                <c:pt idx="4618">
                  <c:v>39547</c:v>
                </c:pt>
                <c:pt idx="4619">
                  <c:v>39546</c:v>
                </c:pt>
                <c:pt idx="4620">
                  <c:v>39545</c:v>
                </c:pt>
                <c:pt idx="4621">
                  <c:v>39542</c:v>
                </c:pt>
                <c:pt idx="4622">
                  <c:v>39541</c:v>
                </c:pt>
                <c:pt idx="4623">
                  <c:v>39540</c:v>
                </c:pt>
                <c:pt idx="4624">
                  <c:v>39539</c:v>
                </c:pt>
                <c:pt idx="4625">
                  <c:v>39538</c:v>
                </c:pt>
                <c:pt idx="4626">
                  <c:v>39535</c:v>
                </c:pt>
                <c:pt idx="4627">
                  <c:v>39534</c:v>
                </c:pt>
                <c:pt idx="4628">
                  <c:v>39533</c:v>
                </c:pt>
                <c:pt idx="4629">
                  <c:v>39532</c:v>
                </c:pt>
                <c:pt idx="4630">
                  <c:v>39531</c:v>
                </c:pt>
                <c:pt idx="4631">
                  <c:v>39527</c:v>
                </c:pt>
                <c:pt idx="4632">
                  <c:v>39526</c:v>
                </c:pt>
                <c:pt idx="4633">
                  <c:v>39525</c:v>
                </c:pt>
                <c:pt idx="4634">
                  <c:v>39524</c:v>
                </c:pt>
                <c:pt idx="4635">
                  <c:v>39521</c:v>
                </c:pt>
                <c:pt idx="4636">
                  <c:v>39520</c:v>
                </c:pt>
                <c:pt idx="4637">
                  <c:v>39519</c:v>
                </c:pt>
                <c:pt idx="4638">
                  <c:v>39518</c:v>
                </c:pt>
                <c:pt idx="4639">
                  <c:v>39517</c:v>
                </c:pt>
                <c:pt idx="4640">
                  <c:v>39514</c:v>
                </c:pt>
                <c:pt idx="4641">
                  <c:v>39513</c:v>
                </c:pt>
                <c:pt idx="4642">
                  <c:v>39512</c:v>
                </c:pt>
                <c:pt idx="4643">
                  <c:v>39511</c:v>
                </c:pt>
                <c:pt idx="4644">
                  <c:v>39510</c:v>
                </c:pt>
                <c:pt idx="4645">
                  <c:v>39507</c:v>
                </c:pt>
                <c:pt idx="4646">
                  <c:v>39506</c:v>
                </c:pt>
                <c:pt idx="4647">
                  <c:v>39505</c:v>
                </c:pt>
                <c:pt idx="4648">
                  <c:v>39504</c:v>
                </c:pt>
                <c:pt idx="4649">
                  <c:v>39503</c:v>
                </c:pt>
                <c:pt idx="4650">
                  <c:v>39500</c:v>
                </c:pt>
                <c:pt idx="4651">
                  <c:v>39499</c:v>
                </c:pt>
                <c:pt idx="4652">
                  <c:v>39498</c:v>
                </c:pt>
                <c:pt idx="4653">
                  <c:v>39497</c:v>
                </c:pt>
                <c:pt idx="4654">
                  <c:v>39493</c:v>
                </c:pt>
                <c:pt idx="4655">
                  <c:v>39492</c:v>
                </c:pt>
                <c:pt idx="4656">
                  <c:v>39491</c:v>
                </c:pt>
                <c:pt idx="4657">
                  <c:v>39490</c:v>
                </c:pt>
                <c:pt idx="4658">
                  <c:v>39489</c:v>
                </c:pt>
                <c:pt idx="4659">
                  <c:v>39486</c:v>
                </c:pt>
                <c:pt idx="4660">
                  <c:v>39485</c:v>
                </c:pt>
                <c:pt idx="4661">
                  <c:v>39484</c:v>
                </c:pt>
                <c:pt idx="4662">
                  <c:v>39483</c:v>
                </c:pt>
                <c:pt idx="4663">
                  <c:v>39482</c:v>
                </c:pt>
                <c:pt idx="4664">
                  <c:v>39479</c:v>
                </c:pt>
                <c:pt idx="4665">
                  <c:v>39478</c:v>
                </c:pt>
                <c:pt idx="4666">
                  <c:v>39477</c:v>
                </c:pt>
                <c:pt idx="4667">
                  <c:v>39476</c:v>
                </c:pt>
                <c:pt idx="4668">
                  <c:v>39475</c:v>
                </c:pt>
                <c:pt idx="4669">
                  <c:v>39472</c:v>
                </c:pt>
                <c:pt idx="4670">
                  <c:v>39471</c:v>
                </c:pt>
                <c:pt idx="4671">
                  <c:v>39470</c:v>
                </c:pt>
                <c:pt idx="4672">
                  <c:v>39469</c:v>
                </c:pt>
                <c:pt idx="4673">
                  <c:v>39465</c:v>
                </c:pt>
                <c:pt idx="4674">
                  <c:v>39464</c:v>
                </c:pt>
                <c:pt idx="4675">
                  <c:v>39463</c:v>
                </c:pt>
                <c:pt idx="4676">
                  <c:v>39462</c:v>
                </c:pt>
                <c:pt idx="4677">
                  <c:v>39461</c:v>
                </c:pt>
                <c:pt idx="4678">
                  <c:v>39458</c:v>
                </c:pt>
                <c:pt idx="4679">
                  <c:v>39457</c:v>
                </c:pt>
                <c:pt idx="4680">
                  <c:v>39456</c:v>
                </c:pt>
                <c:pt idx="4681">
                  <c:v>39455</c:v>
                </c:pt>
                <c:pt idx="4682">
                  <c:v>39454</c:v>
                </c:pt>
                <c:pt idx="4683">
                  <c:v>39451</c:v>
                </c:pt>
                <c:pt idx="4684">
                  <c:v>39450</c:v>
                </c:pt>
                <c:pt idx="4685">
                  <c:v>39449</c:v>
                </c:pt>
                <c:pt idx="4686">
                  <c:v>39447</c:v>
                </c:pt>
                <c:pt idx="4687">
                  <c:v>39444</c:v>
                </c:pt>
                <c:pt idx="4688">
                  <c:v>39443</c:v>
                </c:pt>
                <c:pt idx="4689">
                  <c:v>39442</c:v>
                </c:pt>
                <c:pt idx="4690">
                  <c:v>39440</c:v>
                </c:pt>
                <c:pt idx="4691">
                  <c:v>39437</c:v>
                </c:pt>
                <c:pt idx="4692">
                  <c:v>39436</c:v>
                </c:pt>
                <c:pt idx="4693">
                  <c:v>39435</c:v>
                </c:pt>
                <c:pt idx="4694">
                  <c:v>39434</c:v>
                </c:pt>
                <c:pt idx="4695">
                  <c:v>39433</c:v>
                </c:pt>
                <c:pt idx="4696">
                  <c:v>39430</c:v>
                </c:pt>
                <c:pt idx="4697">
                  <c:v>39429</c:v>
                </c:pt>
                <c:pt idx="4698">
                  <c:v>39428</c:v>
                </c:pt>
                <c:pt idx="4699">
                  <c:v>39427</c:v>
                </c:pt>
                <c:pt idx="4700">
                  <c:v>39426</c:v>
                </c:pt>
                <c:pt idx="4701">
                  <c:v>39423</c:v>
                </c:pt>
                <c:pt idx="4702">
                  <c:v>39422</c:v>
                </c:pt>
                <c:pt idx="4703">
                  <c:v>39421</c:v>
                </c:pt>
                <c:pt idx="4704">
                  <c:v>39420</c:v>
                </c:pt>
                <c:pt idx="4705">
                  <c:v>39419</c:v>
                </c:pt>
                <c:pt idx="4706">
                  <c:v>39416</c:v>
                </c:pt>
                <c:pt idx="4707">
                  <c:v>39415</c:v>
                </c:pt>
                <c:pt idx="4708">
                  <c:v>39414</c:v>
                </c:pt>
                <c:pt idx="4709">
                  <c:v>39413</c:v>
                </c:pt>
                <c:pt idx="4710">
                  <c:v>39412</c:v>
                </c:pt>
                <c:pt idx="4711">
                  <c:v>39409</c:v>
                </c:pt>
                <c:pt idx="4712">
                  <c:v>39407</c:v>
                </c:pt>
                <c:pt idx="4713">
                  <c:v>39406</c:v>
                </c:pt>
                <c:pt idx="4714">
                  <c:v>39405</c:v>
                </c:pt>
                <c:pt idx="4715">
                  <c:v>39402</c:v>
                </c:pt>
                <c:pt idx="4716">
                  <c:v>39401</c:v>
                </c:pt>
                <c:pt idx="4717">
                  <c:v>39400</c:v>
                </c:pt>
                <c:pt idx="4718">
                  <c:v>39399</c:v>
                </c:pt>
                <c:pt idx="4719">
                  <c:v>39395</c:v>
                </c:pt>
                <c:pt idx="4720">
                  <c:v>39394</c:v>
                </c:pt>
                <c:pt idx="4721">
                  <c:v>39393</c:v>
                </c:pt>
                <c:pt idx="4722">
                  <c:v>39392</c:v>
                </c:pt>
                <c:pt idx="4723">
                  <c:v>39391</c:v>
                </c:pt>
                <c:pt idx="4724">
                  <c:v>39388</c:v>
                </c:pt>
                <c:pt idx="4725">
                  <c:v>39387</c:v>
                </c:pt>
                <c:pt idx="4726">
                  <c:v>39386</c:v>
                </c:pt>
                <c:pt idx="4727">
                  <c:v>39385</c:v>
                </c:pt>
                <c:pt idx="4728">
                  <c:v>39384</c:v>
                </c:pt>
                <c:pt idx="4729">
                  <c:v>39381</c:v>
                </c:pt>
                <c:pt idx="4730">
                  <c:v>39380</c:v>
                </c:pt>
                <c:pt idx="4731">
                  <c:v>39379</c:v>
                </c:pt>
                <c:pt idx="4732">
                  <c:v>39378</c:v>
                </c:pt>
                <c:pt idx="4733">
                  <c:v>39377</c:v>
                </c:pt>
                <c:pt idx="4734">
                  <c:v>39374</c:v>
                </c:pt>
                <c:pt idx="4735">
                  <c:v>39373</c:v>
                </c:pt>
                <c:pt idx="4736">
                  <c:v>39372</c:v>
                </c:pt>
                <c:pt idx="4737">
                  <c:v>39371</c:v>
                </c:pt>
                <c:pt idx="4738">
                  <c:v>39370</c:v>
                </c:pt>
                <c:pt idx="4739">
                  <c:v>39367</c:v>
                </c:pt>
                <c:pt idx="4740">
                  <c:v>39366</c:v>
                </c:pt>
                <c:pt idx="4741">
                  <c:v>39365</c:v>
                </c:pt>
                <c:pt idx="4742">
                  <c:v>39364</c:v>
                </c:pt>
                <c:pt idx="4743">
                  <c:v>39360</c:v>
                </c:pt>
                <c:pt idx="4744">
                  <c:v>39359</c:v>
                </c:pt>
                <c:pt idx="4745">
                  <c:v>39358</c:v>
                </c:pt>
                <c:pt idx="4746">
                  <c:v>39357</c:v>
                </c:pt>
                <c:pt idx="4747">
                  <c:v>39356</c:v>
                </c:pt>
                <c:pt idx="4748">
                  <c:v>39353</c:v>
                </c:pt>
                <c:pt idx="4749">
                  <c:v>39352</c:v>
                </c:pt>
                <c:pt idx="4750">
                  <c:v>39351</c:v>
                </c:pt>
                <c:pt idx="4751">
                  <c:v>39350</c:v>
                </c:pt>
                <c:pt idx="4752">
                  <c:v>39349</c:v>
                </c:pt>
                <c:pt idx="4753">
                  <c:v>39346</c:v>
                </c:pt>
                <c:pt idx="4754">
                  <c:v>39345</c:v>
                </c:pt>
                <c:pt idx="4755">
                  <c:v>39344</c:v>
                </c:pt>
                <c:pt idx="4756">
                  <c:v>39343</c:v>
                </c:pt>
                <c:pt idx="4757">
                  <c:v>39342</c:v>
                </c:pt>
                <c:pt idx="4758">
                  <c:v>39339</c:v>
                </c:pt>
                <c:pt idx="4759">
                  <c:v>39338</c:v>
                </c:pt>
                <c:pt idx="4760">
                  <c:v>39337</c:v>
                </c:pt>
                <c:pt idx="4761">
                  <c:v>39336</c:v>
                </c:pt>
                <c:pt idx="4762">
                  <c:v>39335</c:v>
                </c:pt>
                <c:pt idx="4763">
                  <c:v>39332</c:v>
                </c:pt>
                <c:pt idx="4764">
                  <c:v>39331</c:v>
                </c:pt>
                <c:pt idx="4765">
                  <c:v>39330</c:v>
                </c:pt>
                <c:pt idx="4766">
                  <c:v>39329</c:v>
                </c:pt>
                <c:pt idx="4767">
                  <c:v>39325</c:v>
                </c:pt>
                <c:pt idx="4768">
                  <c:v>39324</c:v>
                </c:pt>
                <c:pt idx="4769">
                  <c:v>39323</c:v>
                </c:pt>
                <c:pt idx="4770">
                  <c:v>39322</c:v>
                </c:pt>
                <c:pt idx="4771">
                  <c:v>39321</c:v>
                </c:pt>
                <c:pt idx="4772">
                  <c:v>39318</c:v>
                </c:pt>
                <c:pt idx="4773">
                  <c:v>39317</c:v>
                </c:pt>
                <c:pt idx="4774">
                  <c:v>39316</c:v>
                </c:pt>
                <c:pt idx="4775">
                  <c:v>39315</c:v>
                </c:pt>
                <c:pt idx="4776">
                  <c:v>39314</c:v>
                </c:pt>
                <c:pt idx="4777">
                  <c:v>39311</c:v>
                </c:pt>
                <c:pt idx="4778">
                  <c:v>39310</c:v>
                </c:pt>
                <c:pt idx="4779">
                  <c:v>39309</c:v>
                </c:pt>
                <c:pt idx="4780">
                  <c:v>39308</c:v>
                </c:pt>
                <c:pt idx="4781">
                  <c:v>39307</c:v>
                </c:pt>
                <c:pt idx="4782">
                  <c:v>39304</c:v>
                </c:pt>
                <c:pt idx="4783">
                  <c:v>39303</c:v>
                </c:pt>
                <c:pt idx="4784">
                  <c:v>39302</c:v>
                </c:pt>
                <c:pt idx="4785">
                  <c:v>39301</c:v>
                </c:pt>
                <c:pt idx="4786">
                  <c:v>39300</c:v>
                </c:pt>
                <c:pt idx="4787">
                  <c:v>39297</c:v>
                </c:pt>
                <c:pt idx="4788">
                  <c:v>39296</c:v>
                </c:pt>
                <c:pt idx="4789">
                  <c:v>39295</c:v>
                </c:pt>
                <c:pt idx="4790">
                  <c:v>39294</c:v>
                </c:pt>
                <c:pt idx="4791">
                  <c:v>39293</c:v>
                </c:pt>
                <c:pt idx="4792">
                  <c:v>39290</c:v>
                </c:pt>
                <c:pt idx="4793">
                  <c:v>39289</c:v>
                </c:pt>
                <c:pt idx="4794">
                  <c:v>39288</c:v>
                </c:pt>
                <c:pt idx="4795">
                  <c:v>39287</c:v>
                </c:pt>
                <c:pt idx="4796">
                  <c:v>39286</c:v>
                </c:pt>
                <c:pt idx="4797">
                  <c:v>39283</c:v>
                </c:pt>
                <c:pt idx="4798">
                  <c:v>39282</c:v>
                </c:pt>
                <c:pt idx="4799">
                  <c:v>39281</c:v>
                </c:pt>
                <c:pt idx="4800">
                  <c:v>39280</c:v>
                </c:pt>
                <c:pt idx="4801">
                  <c:v>39279</c:v>
                </c:pt>
                <c:pt idx="4802">
                  <c:v>39276</c:v>
                </c:pt>
                <c:pt idx="4803">
                  <c:v>39275</c:v>
                </c:pt>
                <c:pt idx="4804">
                  <c:v>39274</c:v>
                </c:pt>
                <c:pt idx="4805">
                  <c:v>39273</c:v>
                </c:pt>
                <c:pt idx="4806">
                  <c:v>39272</c:v>
                </c:pt>
                <c:pt idx="4807">
                  <c:v>39269</c:v>
                </c:pt>
                <c:pt idx="4808">
                  <c:v>39268</c:v>
                </c:pt>
                <c:pt idx="4809">
                  <c:v>39266</c:v>
                </c:pt>
                <c:pt idx="4810">
                  <c:v>39265</c:v>
                </c:pt>
                <c:pt idx="4811">
                  <c:v>39262</c:v>
                </c:pt>
                <c:pt idx="4812">
                  <c:v>39261</c:v>
                </c:pt>
                <c:pt idx="4813">
                  <c:v>39260</c:v>
                </c:pt>
                <c:pt idx="4814">
                  <c:v>39259</c:v>
                </c:pt>
                <c:pt idx="4815">
                  <c:v>39258</c:v>
                </c:pt>
                <c:pt idx="4816">
                  <c:v>39255</c:v>
                </c:pt>
                <c:pt idx="4817">
                  <c:v>39254</c:v>
                </c:pt>
                <c:pt idx="4818">
                  <c:v>39253</c:v>
                </c:pt>
                <c:pt idx="4819">
                  <c:v>39252</c:v>
                </c:pt>
                <c:pt idx="4820">
                  <c:v>39251</c:v>
                </c:pt>
                <c:pt idx="4821">
                  <c:v>39248</c:v>
                </c:pt>
                <c:pt idx="4822">
                  <c:v>39247</c:v>
                </c:pt>
                <c:pt idx="4823">
                  <c:v>39246</c:v>
                </c:pt>
                <c:pt idx="4824">
                  <c:v>39245</c:v>
                </c:pt>
                <c:pt idx="4825">
                  <c:v>39244</c:v>
                </c:pt>
                <c:pt idx="4826">
                  <c:v>39241</c:v>
                </c:pt>
                <c:pt idx="4827">
                  <c:v>39240</c:v>
                </c:pt>
                <c:pt idx="4828">
                  <c:v>39239</c:v>
                </c:pt>
                <c:pt idx="4829">
                  <c:v>39238</c:v>
                </c:pt>
                <c:pt idx="4830">
                  <c:v>39237</c:v>
                </c:pt>
                <c:pt idx="4831">
                  <c:v>39234</c:v>
                </c:pt>
                <c:pt idx="4832">
                  <c:v>39233</c:v>
                </c:pt>
                <c:pt idx="4833">
                  <c:v>39232</c:v>
                </c:pt>
                <c:pt idx="4834">
                  <c:v>39231</c:v>
                </c:pt>
                <c:pt idx="4835">
                  <c:v>39227</c:v>
                </c:pt>
                <c:pt idx="4836">
                  <c:v>39226</c:v>
                </c:pt>
                <c:pt idx="4837">
                  <c:v>39225</c:v>
                </c:pt>
                <c:pt idx="4838">
                  <c:v>39224</c:v>
                </c:pt>
                <c:pt idx="4839">
                  <c:v>39223</c:v>
                </c:pt>
                <c:pt idx="4840">
                  <c:v>39220</c:v>
                </c:pt>
                <c:pt idx="4841">
                  <c:v>39219</c:v>
                </c:pt>
                <c:pt idx="4842">
                  <c:v>39218</c:v>
                </c:pt>
                <c:pt idx="4843">
                  <c:v>39217</c:v>
                </c:pt>
                <c:pt idx="4844">
                  <c:v>39216</c:v>
                </c:pt>
                <c:pt idx="4845">
                  <c:v>39213</c:v>
                </c:pt>
                <c:pt idx="4846">
                  <c:v>39212</c:v>
                </c:pt>
                <c:pt idx="4847">
                  <c:v>39211</c:v>
                </c:pt>
                <c:pt idx="4848">
                  <c:v>39210</c:v>
                </c:pt>
                <c:pt idx="4849">
                  <c:v>39209</c:v>
                </c:pt>
                <c:pt idx="4850">
                  <c:v>39206</c:v>
                </c:pt>
                <c:pt idx="4851">
                  <c:v>39205</c:v>
                </c:pt>
                <c:pt idx="4852">
                  <c:v>39204</c:v>
                </c:pt>
                <c:pt idx="4853">
                  <c:v>39203</c:v>
                </c:pt>
                <c:pt idx="4854">
                  <c:v>39202</c:v>
                </c:pt>
                <c:pt idx="4855">
                  <c:v>39199</c:v>
                </c:pt>
                <c:pt idx="4856">
                  <c:v>39198</c:v>
                </c:pt>
                <c:pt idx="4857">
                  <c:v>39197</c:v>
                </c:pt>
                <c:pt idx="4858">
                  <c:v>39196</c:v>
                </c:pt>
                <c:pt idx="4859">
                  <c:v>39195</c:v>
                </c:pt>
                <c:pt idx="4860">
                  <c:v>39192</c:v>
                </c:pt>
                <c:pt idx="4861">
                  <c:v>39191</c:v>
                </c:pt>
                <c:pt idx="4862">
                  <c:v>39190</c:v>
                </c:pt>
                <c:pt idx="4863">
                  <c:v>39189</c:v>
                </c:pt>
                <c:pt idx="4864">
                  <c:v>39188</c:v>
                </c:pt>
                <c:pt idx="4865">
                  <c:v>39185</c:v>
                </c:pt>
                <c:pt idx="4866">
                  <c:v>39184</c:v>
                </c:pt>
                <c:pt idx="4867">
                  <c:v>39183</c:v>
                </c:pt>
                <c:pt idx="4868">
                  <c:v>39182</c:v>
                </c:pt>
                <c:pt idx="4869">
                  <c:v>39181</c:v>
                </c:pt>
                <c:pt idx="4870">
                  <c:v>39177</c:v>
                </c:pt>
                <c:pt idx="4871">
                  <c:v>39176</c:v>
                </c:pt>
                <c:pt idx="4872">
                  <c:v>39175</c:v>
                </c:pt>
                <c:pt idx="4873">
                  <c:v>39174</c:v>
                </c:pt>
                <c:pt idx="4874">
                  <c:v>39171</c:v>
                </c:pt>
                <c:pt idx="4875">
                  <c:v>39170</c:v>
                </c:pt>
                <c:pt idx="4876">
                  <c:v>39169</c:v>
                </c:pt>
                <c:pt idx="4877">
                  <c:v>39168</c:v>
                </c:pt>
                <c:pt idx="4878">
                  <c:v>39167</c:v>
                </c:pt>
                <c:pt idx="4879">
                  <c:v>39164</c:v>
                </c:pt>
                <c:pt idx="4880">
                  <c:v>39163</c:v>
                </c:pt>
                <c:pt idx="4881">
                  <c:v>39162</c:v>
                </c:pt>
                <c:pt idx="4882">
                  <c:v>39161</c:v>
                </c:pt>
                <c:pt idx="4883">
                  <c:v>39160</c:v>
                </c:pt>
                <c:pt idx="4884">
                  <c:v>39157</c:v>
                </c:pt>
                <c:pt idx="4885">
                  <c:v>39156</c:v>
                </c:pt>
                <c:pt idx="4886">
                  <c:v>39155</c:v>
                </c:pt>
                <c:pt idx="4887">
                  <c:v>39154</c:v>
                </c:pt>
                <c:pt idx="4888">
                  <c:v>39153</c:v>
                </c:pt>
                <c:pt idx="4889">
                  <c:v>39150</c:v>
                </c:pt>
                <c:pt idx="4890">
                  <c:v>39149</c:v>
                </c:pt>
                <c:pt idx="4891">
                  <c:v>39148</c:v>
                </c:pt>
                <c:pt idx="4892">
                  <c:v>39147</c:v>
                </c:pt>
                <c:pt idx="4893">
                  <c:v>39146</c:v>
                </c:pt>
                <c:pt idx="4894">
                  <c:v>39143</c:v>
                </c:pt>
                <c:pt idx="4895">
                  <c:v>39142</c:v>
                </c:pt>
                <c:pt idx="4896">
                  <c:v>39141</c:v>
                </c:pt>
                <c:pt idx="4897">
                  <c:v>39140</c:v>
                </c:pt>
                <c:pt idx="4898">
                  <c:v>39139</c:v>
                </c:pt>
                <c:pt idx="4899">
                  <c:v>39136</c:v>
                </c:pt>
                <c:pt idx="4900">
                  <c:v>39135</c:v>
                </c:pt>
                <c:pt idx="4901">
                  <c:v>39134</c:v>
                </c:pt>
                <c:pt idx="4902">
                  <c:v>39133</c:v>
                </c:pt>
                <c:pt idx="4903">
                  <c:v>39129</c:v>
                </c:pt>
                <c:pt idx="4904">
                  <c:v>39128</c:v>
                </c:pt>
                <c:pt idx="4905">
                  <c:v>39127</c:v>
                </c:pt>
                <c:pt idx="4906">
                  <c:v>39126</c:v>
                </c:pt>
                <c:pt idx="4907">
                  <c:v>39125</c:v>
                </c:pt>
                <c:pt idx="4908">
                  <c:v>39122</c:v>
                </c:pt>
                <c:pt idx="4909">
                  <c:v>39121</c:v>
                </c:pt>
                <c:pt idx="4910">
                  <c:v>39120</c:v>
                </c:pt>
                <c:pt idx="4911">
                  <c:v>39119</c:v>
                </c:pt>
                <c:pt idx="4912">
                  <c:v>39118</c:v>
                </c:pt>
                <c:pt idx="4913">
                  <c:v>39115</c:v>
                </c:pt>
                <c:pt idx="4914">
                  <c:v>39114</c:v>
                </c:pt>
                <c:pt idx="4915">
                  <c:v>39113</c:v>
                </c:pt>
                <c:pt idx="4916">
                  <c:v>39112</c:v>
                </c:pt>
                <c:pt idx="4917">
                  <c:v>39111</c:v>
                </c:pt>
                <c:pt idx="4918">
                  <c:v>39108</c:v>
                </c:pt>
                <c:pt idx="4919">
                  <c:v>39107</c:v>
                </c:pt>
                <c:pt idx="4920">
                  <c:v>39106</c:v>
                </c:pt>
                <c:pt idx="4921">
                  <c:v>39105</c:v>
                </c:pt>
                <c:pt idx="4922">
                  <c:v>39104</c:v>
                </c:pt>
                <c:pt idx="4923">
                  <c:v>39101</c:v>
                </c:pt>
                <c:pt idx="4924">
                  <c:v>39100</c:v>
                </c:pt>
                <c:pt idx="4925">
                  <c:v>39099</c:v>
                </c:pt>
                <c:pt idx="4926">
                  <c:v>39098</c:v>
                </c:pt>
                <c:pt idx="4927">
                  <c:v>39094</c:v>
                </c:pt>
                <c:pt idx="4928">
                  <c:v>39093</c:v>
                </c:pt>
                <c:pt idx="4929">
                  <c:v>39092</c:v>
                </c:pt>
                <c:pt idx="4930">
                  <c:v>39091</c:v>
                </c:pt>
                <c:pt idx="4931">
                  <c:v>39090</c:v>
                </c:pt>
                <c:pt idx="4932">
                  <c:v>39087</c:v>
                </c:pt>
                <c:pt idx="4933">
                  <c:v>39086</c:v>
                </c:pt>
                <c:pt idx="4934">
                  <c:v>39085</c:v>
                </c:pt>
                <c:pt idx="4935">
                  <c:v>39084</c:v>
                </c:pt>
                <c:pt idx="4936">
                  <c:v>39080</c:v>
                </c:pt>
                <c:pt idx="4937">
                  <c:v>39079</c:v>
                </c:pt>
                <c:pt idx="4938">
                  <c:v>39078</c:v>
                </c:pt>
                <c:pt idx="4939">
                  <c:v>39077</c:v>
                </c:pt>
                <c:pt idx="4940">
                  <c:v>39073</c:v>
                </c:pt>
                <c:pt idx="4941">
                  <c:v>39072</c:v>
                </c:pt>
                <c:pt idx="4942">
                  <c:v>39071</c:v>
                </c:pt>
                <c:pt idx="4943">
                  <c:v>39070</c:v>
                </c:pt>
                <c:pt idx="4944">
                  <c:v>39069</c:v>
                </c:pt>
                <c:pt idx="4945">
                  <c:v>39066</c:v>
                </c:pt>
                <c:pt idx="4946">
                  <c:v>39065</c:v>
                </c:pt>
                <c:pt idx="4947">
                  <c:v>39064</c:v>
                </c:pt>
                <c:pt idx="4948">
                  <c:v>39063</c:v>
                </c:pt>
                <c:pt idx="4949">
                  <c:v>39062</c:v>
                </c:pt>
                <c:pt idx="4950">
                  <c:v>39059</c:v>
                </c:pt>
                <c:pt idx="4951">
                  <c:v>39058</c:v>
                </c:pt>
                <c:pt idx="4952">
                  <c:v>39057</c:v>
                </c:pt>
                <c:pt idx="4953">
                  <c:v>39056</c:v>
                </c:pt>
                <c:pt idx="4954">
                  <c:v>39055</c:v>
                </c:pt>
                <c:pt idx="4955">
                  <c:v>39052</c:v>
                </c:pt>
                <c:pt idx="4956">
                  <c:v>39051</c:v>
                </c:pt>
                <c:pt idx="4957">
                  <c:v>39050</c:v>
                </c:pt>
                <c:pt idx="4958">
                  <c:v>39049</c:v>
                </c:pt>
                <c:pt idx="4959">
                  <c:v>39048</c:v>
                </c:pt>
                <c:pt idx="4960">
                  <c:v>39045</c:v>
                </c:pt>
                <c:pt idx="4961">
                  <c:v>39043</c:v>
                </c:pt>
                <c:pt idx="4962">
                  <c:v>39042</c:v>
                </c:pt>
                <c:pt idx="4963">
                  <c:v>39041</c:v>
                </c:pt>
                <c:pt idx="4964">
                  <c:v>39038</c:v>
                </c:pt>
                <c:pt idx="4965">
                  <c:v>39037</c:v>
                </c:pt>
                <c:pt idx="4966">
                  <c:v>39036</c:v>
                </c:pt>
                <c:pt idx="4967">
                  <c:v>39035</c:v>
                </c:pt>
                <c:pt idx="4968">
                  <c:v>39034</c:v>
                </c:pt>
                <c:pt idx="4969">
                  <c:v>39031</c:v>
                </c:pt>
                <c:pt idx="4970">
                  <c:v>39030</c:v>
                </c:pt>
                <c:pt idx="4971">
                  <c:v>39029</c:v>
                </c:pt>
                <c:pt idx="4972">
                  <c:v>39028</c:v>
                </c:pt>
                <c:pt idx="4973">
                  <c:v>39027</c:v>
                </c:pt>
                <c:pt idx="4974">
                  <c:v>39024</c:v>
                </c:pt>
                <c:pt idx="4975">
                  <c:v>39023</c:v>
                </c:pt>
                <c:pt idx="4976">
                  <c:v>39022</c:v>
                </c:pt>
                <c:pt idx="4977">
                  <c:v>39021</c:v>
                </c:pt>
                <c:pt idx="4978">
                  <c:v>39020</c:v>
                </c:pt>
                <c:pt idx="4979">
                  <c:v>39017</c:v>
                </c:pt>
                <c:pt idx="4980">
                  <c:v>39016</c:v>
                </c:pt>
                <c:pt idx="4981">
                  <c:v>39015</c:v>
                </c:pt>
                <c:pt idx="4982">
                  <c:v>39014</c:v>
                </c:pt>
                <c:pt idx="4983">
                  <c:v>39013</c:v>
                </c:pt>
                <c:pt idx="4984">
                  <c:v>39010</c:v>
                </c:pt>
                <c:pt idx="4985">
                  <c:v>39009</c:v>
                </c:pt>
                <c:pt idx="4986">
                  <c:v>39008</c:v>
                </c:pt>
                <c:pt idx="4987">
                  <c:v>39007</c:v>
                </c:pt>
                <c:pt idx="4988">
                  <c:v>39006</c:v>
                </c:pt>
                <c:pt idx="4989">
                  <c:v>39003</c:v>
                </c:pt>
                <c:pt idx="4990">
                  <c:v>39002</c:v>
                </c:pt>
                <c:pt idx="4991">
                  <c:v>39001</c:v>
                </c:pt>
                <c:pt idx="4992">
                  <c:v>39000</c:v>
                </c:pt>
                <c:pt idx="4993">
                  <c:v>38996</c:v>
                </c:pt>
                <c:pt idx="4994">
                  <c:v>38995</c:v>
                </c:pt>
                <c:pt idx="4995">
                  <c:v>38994</c:v>
                </c:pt>
                <c:pt idx="4996">
                  <c:v>38993</c:v>
                </c:pt>
                <c:pt idx="4997">
                  <c:v>38992</c:v>
                </c:pt>
                <c:pt idx="4998">
                  <c:v>38989</c:v>
                </c:pt>
                <c:pt idx="4999">
                  <c:v>38988</c:v>
                </c:pt>
                <c:pt idx="5000">
                  <c:v>38987</c:v>
                </c:pt>
                <c:pt idx="5001">
                  <c:v>38986</c:v>
                </c:pt>
                <c:pt idx="5002">
                  <c:v>38985</c:v>
                </c:pt>
                <c:pt idx="5003">
                  <c:v>38982</c:v>
                </c:pt>
                <c:pt idx="5004">
                  <c:v>38981</c:v>
                </c:pt>
                <c:pt idx="5005">
                  <c:v>38980</c:v>
                </c:pt>
                <c:pt idx="5006">
                  <c:v>38979</c:v>
                </c:pt>
                <c:pt idx="5007">
                  <c:v>38978</c:v>
                </c:pt>
                <c:pt idx="5008">
                  <c:v>38975</c:v>
                </c:pt>
                <c:pt idx="5009">
                  <c:v>38974</c:v>
                </c:pt>
                <c:pt idx="5010">
                  <c:v>38973</c:v>
                </c:pt>
                <c:pt idx="5011">
                  <c:v>38972</c:v>
                </c:pt>
                <c:pt idx="5012">
                  <c:v>38971</c:v>
                </c:pt>
                <c:pt idx="5013">
                  <c:v>38968</c:v>
                </c:pt>
                <c:pt idx="5014">
                  <c:v>38967</c:v>
                </c:pt>
                <c:pt idx="5015">
                  <c:v>38966</c:v>
                </c:pt>
                <c:pt idx="5016">
                  <c:v>38965</c:v>
                </c:pt>
                <c:pt idx="5017">
                  <c:v>38961</c:v>
                </c:pt>
                <c:pt idx="5018">
                  <c:v>38960</c:v>
                </c:pt>
                <c:pt idx="5019">
                  <c:v>38959</c:v>
                </c:pt>
                <c:pt idx="5020">
                  <c:v>38958</c:v>
                </c:pt>
                <c:pt idx="5021">
                  <c:v>38957</c:v>
                </c:pt>
                <c:pt idx="5022">
                  <c:v>38954</c:v>
                </c:pt>
                <c:pt idx="5023">
                  <c:v>38953</c:v>
                </c:pt>
                <c:pt idx="5024">
                  <c:v>38952</c:v>
                </c:pt>
                <c:pt idx="5025">
                  <c:v>38951</c:v>
                </c:pt>
                <c:pt idx="5026">
                  <c:v>38950</c:v>
                </c:pt>
                <c:pt idx="5027">
                  <c:v>38947</c:v>
                </c:pt>
                <c:pt idx="5028">
                  <c:v>38946</c:v>
                </c:pt>
                <c:pt idx="5029">
                  <c:v>38945</c:v>
                </c:pt>
                <c:pt idx="5030">
                  <c:v>38944</c:v>
                </c:pt>
                <c:pt idx="5031">
                  <c:v>38943</c:v>
                </c:pt>
                <c:pt idx="5032">
                  <c:v>38940</c:v>
                </c:pt>
                <c:pt idx="5033">
                  <c:v>38939</c:v>
                </c:pt>
                <c:pt idx="5034">
                  <c:v>38938</c:v>
                </c:pt>
                <c:pt idx="5035">
                  <c:v>38937</c:v>
                </c:pt>
                <c:pt idx="5036">
                  <c:v>38936</c:v>
                </c:pt>
                <c:pt idx="5037">
                  <c:v>38933</c:v>
                </c:pt>
                <c:pt idx="5038">
                  <c:v>38932</c:v>
                </c:pt>
                <c:pt idx="5039">
                  <c:v>38931</c:v>
                </c:pt>
                <c:pt idx="5040">
                  <c:v>38930</c:v>
                </c:pt>
                <c:pt idx="5041">
                  <c:v>38929</c:v>
                </c:pt>
                <c:pt idx="5042">
                  <c:v>38926</c:v>
                </c:pt>
                <c:pt idx="5043">
                  <c:v>38925</c:v>
                </c:pt>
                <c:pt idx="5044">
                  <c:v>38924</c:v>
                </c:pt>
                <c:pt idx="5045">
                  <c:v>38923</c:v>
                </c:pt>
                <c:pt idx="5046">
                  <c:v>38922</c:v>
                </c:pt>
                <c:pt idx="5047">
                  <c:v>38919</c:v>
                </c:pt>
                <c:pt idx="5048">
                  <c:v>38918</c:v>
                </c:pt>
                <c:pt idx="5049">
                  <c:v>38917</c:v>
                </c:pt>
                <c:pt idx="5050">
                  <c:v>38916</c:v>
                </c:pt>
                <c:pt idx="5051">
                  <c:v>38915</c:v>
                </c:pt>
                <c:pt idx="5052">
                  <c:v>38912</c:v>
                </c:pt>
                <c:pt idx="5053">
                  <c:v>38911</c:v>
                </c:pt>
                <c:pt idx="5054">
                  <c:v>38910</c:v>
                </c:pt>
                <c:pt idx="5055">
                  <c:v>38909</c:v>
                </c:pt>
                <c:pt idx="5056">
                  <c:v>38908</c:v>
                </c:pt>
                <c:pt idx="5057">
                  <c:v>38905</c:v>
                </c:pt>
                <c:pt idx="5058">
                  <c:v>38904</c:v>
                </c:pt>
                <c:pt idx="5059">
                  <c:v>38903</c:v>
                </c:pt>
                <c:pt idx="5060">
                  <c:v>38901</c:v>
                </c:pt>
                <c:pt idx="5061">
                  <c:v>38898</c:v>
                </c:pt>
                <c:pt idx="5062">
                  <c:v>38897</c:v>
                </c:pt>
                <c:pt idx="5063">
                  <c:v>38896</c:v>
                </c:pt>
                <c:pt idx="5064">
                  <c:v>38895</c:v>
                </c:pt>
                <c:pt idx="5065">
                  <c:v>38894</c:v>
                </c:pt>
                <c:pt idx="5066">
                  <c:v>38891</c:v>
                </c:pt>
                <c:pt idx="5067">
                  <c:v>38890</c:v>
                </c:pt>
                <c:pt idx="5068">
                  <c:v>38889</c:v>
                </c:pt>
                <c:pt idx="5069">
                  <c:v>38888</c:v>
                </c:pt>
                <c:pt idx="5070">
                  <c:v>38887</c:v>
                </c:pt>
                <c:pt idx="5071">
                  <c:v>38884</c:v>
                </c:pt>
                <c:pt idx="5072">
                  <c:v>38883</c:v>
                </c:pt>
                <c:pt idx="5073">
                  <c:v>38882</c:v>
                </c:pt>
                <c:pt idx="5074">
                  <c:v>38881</c:v>
                </c:pt>
                <c:pt idx="5075">
                  <c:v>38880</c:v>
                </c:pt>
                <c:pt idx="5076">
                  <c:v>38877</c:v>
                </c:pt>
                <c:pt idx="5077">
                  <c:v>38876</c:v>
                </c:pt>
                <c:pt idx="5078">
                  <c:v>38875</c:v>
                </c:pt>
                <c:pt idx="5079">
                  <c:v>38874</c:v>
                </c:pt>
                <c:pt idx="5080">
                  <c:v>38873</c:v>
                </c:pt>
                <c:pt idx="5081">
                  <c:v>38870</c:v>
                </c:pt>
                <c:pt idx="5082">
                  <c:v>38869</c:v>
                </c:pt>
                <c:pt idx="5083">
                  <c:v>38868</c:v>
                </c:pt>
                <c:pt idx="5084">
                  <c:v>38867</c:v>
                </c:pt>
                <c:pt idx="5085">
                  <c:v>38863</c:v>
                </c:pt>
                <c:pt idx="5086">
                  <c:v>38862</c:v>
                </c:pt>
                <c:pt idx="5087">
                  <c:v>38861</c:v>
                </c:pt>
                <c:pt idx="5088">
                  <c:v>38860</c:v>
                </c:pt>
                <c:pt idx="5089">
                  <c:v>38859</c:v>
                </c:pt>
                <c:pt idx="5090">
                  <c:v>38856</c:v>
                </c:pt>
                <c:pt idx="5091">
                  <c:v>38855</c:v>
                </c:pt>
                <c:pt idx="5092">
                  <c:v>38854</c:v>
                </c:pt>
                <c:pt idx="5093">
                  <c:v>38853</c:v>
                </c:pt>
                <c:pt idx="5094">
                  <c:v>38852</c:v>
                </c:pt>
                <c:pt idx="5095">
                  <c:v>38849</c:v>
                </c:pt>
                <c:pt idx="5096">
                  <c:v>38848</c:v>
                </c:pt>
                <c:pt idx="5097">
                  <c:v>38847</c:v>
                </c:pt>
                <c:pt idx="5098">
                  <c:v>38846</c:v>
                </c:pt>
                <c:pt idx="5099">
                  <c:v>38845</c:v>
                </c:pt>
                <c:pt idx="5100">
                  <c:v>38842</c:v>
                </c:pt>
                <c:pt idx="5101">
                  <c:v>38841</c:v>
                </c:pt>
                <c:pt idx="5102">
                  <c:v>38840</c:v>
                </c:pt>
                <c:pt idx="5103">
                  <c:v>38839</c:v>
                </c:pt>
                <c:pt idx="5104">
                  <c:v>38838</c:v>
                </c:pt>
                <c:pt idx="5105">
                  <c:v>38835</c:v>
                </c:pt>
                <c:pt idx="5106">
                  <c:v>38834</c:v>
                </c:pt>
                <c:pt idx="5107">
                  <c:v>38833</c:v>
                </c:pt>
                <c:pt idx="5108">
                  <c:v>38832</c:v>
                </c:pt>
                <c:pt idx="5109">
                  <c:v>38831</c:v>
                </c:pt>
                <c:pt idx="5110">
                  <c:v>38828</c:v>
                </c:pt>
                <c:pt idx="5111">
                  <c:v>38827</c:v>
                </c:pt>
                <c:pt idx="5112">
                  <c:v>38826</c:v>
                </c:pt>
                <c:pt idx="5113">
                  <c:v>38825</c:v>
                </c:pt>
                <c:pt idx="5114">
                  <c:v>38824</c:v>
                </c:pt>
                <c:pt idx="5115">
                  <c:v>38820</c:v>
                </c:pt>
                <c:pt idx="5116">
                  <c:v>38819</c:v>
                </c:pt>
                <c:pt idx="5117">
                  <c:v>38818</c:v>
                </c:pt>
                <c:pt idx="5118">
                  <c:v>38817</c:v>
                </c:pt>
                <c:pt idx="5119">
                  <c:v>38814</c:v>
                </c:pt>
                <c:pt idx="5120">
                  <c:v>38813</c:v>
                </c:pt>
                <c:pt idx="5121">
                  <c:v>38812</c:v>
                </c:pt>
                <c:pt idx="5122">
                  <c:v>38811</c:v>
                </c:pt>
                <c:pt idx="5123">
                  <c:v>38810</c:v>
                </c:pt>
                <c:pt idx="5124">
                  <c:v>38807</c:v>
                </c:pt>
                <c:pt idx="5125">
                  <c:v>38806</c:v>
                </c:pt>
                <c:pt idx="5126">
                  <c:v>38805</c:v>
                </c:pt>
                <c:pt idx="5127">
                  <c:v>38804</c:v>
                </c:pt>
                <c:pt idx="5128">
                  <c:v>38803</c:v>
                </c:pt>
                <c:pt idx="5129">
                  <c:v>38800</c:v>
                </c:pt>
                <c:pt idx="5130">
                  <c:v>38799</c:v>
                </c:pt>
                <c:pt idx="5131">
                  <c:v>38798</c:v>
                </c:pt>
                <c:pt idx="5132">
                  <c:v>38797</c:v>
                </c:pt>
                <c:pt idx="5133">
                  <c:v>38796</c:v>
                </c:pt>
                <c:pt idx="5134">
                  <c:v>38793</c:v>
                </c:pt>
                <c:pt idx="5135">
                  <c:v>38792</c:v>
                </c:pt>
                <c:pt idx="5136">
                  <c:v>38791</c:v>
                </c:pt>
                <c:pt idx="5137">
                  <c:v>38790</c:v>
                </c:pt>
                <c:pt idx="5138">
                  <c:v>38789</c:v>
                </c:pt>
                <c:pt idx="5139">
                  <c:v>38786</c:v>
                </c:pt>
                <c:pt idx="5140">
                  <c:v>38785</c:v>
                </c:pt>
                <c:pt idx="5141">
                  <c:v>38784</c:v>
                </c:pt>
                <c:pt idx="5142">
                  <c:v>38783</c:v>
                </c:pt>
                <c:pt idx="5143">
                  <c:v>38782</c:v>
                </c:pt>
                <c:pt idx="5144">
                  <c:v>38779</c:v>
                </c:pt>
                <c:pt idx="5145">
                  <c:v>38778</c:v>
                </c:pt>
                <c:pt idx="5146">
                  <c:v>38777</c:v>
                </c:pt>
                <c:pt idx="5147">
                  <c:v>38776</c:v>
                </c:pt>
                <c:pt idx="5148">
                  <c:v>38775</c:v>
                </c:pt>
                <c:pt idx="5149">
                  <c:v>38772</c:v>
                </c:pt>
                <c:pt idx="5150">
                  <c:v>38771</c:v>
                </c:pt>
                <c:pt idx="5151">
                  <c:v>38770</c:v>
                </c:pt>
                <c:pt idx="5152">
                  <c:v>38769</c:v>
                </c:pt>
                <c:pt idx="5153">
                  <c:v>38765</c:v>
                </c:pt>
                <c:pt idx="5154">
                  <c:v>38764</c:v>
                </c:pt>
                <c:pt idx="5155">
                  <c:v>38763</c:v>
                </c:pt>
                <c:pt idx="5156">
                  <c:v>38762</c:v>
                </c:pt>
                <c:pt idx="5157">
                  <c:v>38761</c:v>
                </c:pt>
                <c:pt idx="5158">
                  <c:v>38758</c:v>
                </c:pt>
                <c:pt idx="5159">
                  <c:v>38757</c:v>
                </c:pt>
                <c:pt idx="5160">
                  <c:v>38756</c:v>
                </c:pt>
                <c:pt idx="5161">
                  <c:v>38755</c:v>
                </c:pt>
                <c:pt idx="5162">
                  <c:v>38754</c:v>
                </c:pt>
                <c:pt idx="5163">
                  <c:v>38751</c:v>
                </c:pt>
                <c:pt idx="5164">
                  <c:v>38750</c:v>
                </c:pt>
                <c:pt idx="5165">
                  <c:v>38749</c:v>
                </c:pt>
                <c:pt idx="5166">
                  <c:v>38748</c:v>
                </c:pt>
                <c:pt idx="5167">
                  <c:v>38747</c:v>
                </c:pt>
                <c:pt idx="5168">
                  <c:v>38744</c:v>
                </c:pt>
                <c:pt idx="5169">
                  <c:v>38743</c:v>
                </c:pt>
                <c:pt idx="5170">
                  <c:v>38742</c:v>
                </c:pt>
                <c:pt idx="5171">
                  <c:v>38741</c:v>
                </c:pt>
                <c:pt idx="5172">
                  <c:v>38740</c:v>
                </c:pt>
                <c:pt idx="5173">
                  <c:v>38737</c:v>
                </c:pt>
                <c:pt idx="5174">
                  <c:v>38736</c:v>
                </c:pt>
                <c:pt idx="5175">
                  <c:v>38735</c:v>
                </c:pt>
                <c:pt idx="5176">
                  <c:v>38734</c:v>
                </c:pt>
                <c:pt idx="5177">
                  <c:v>38730</c:v>
                </c:pt>
                <c:pt idx="5178">
                  <c:v>38729</c:v>
                </c:pt>
                <c:pt idx="5179">
                  <c:v>38728</c:v>
                </c:pt>
                <c:pt idx="5180">
                  <c:v>38727</c:v>
                </c:pt>
                <c:pt idx="5181">
                  <c:v>38726</c:v>
                </c:pt>
                <c:pt idx="5182">
                  <c:v>38723</c:v>
                </c:pt>
                <c:pt idx="5183">
                  <c:v>38722</c:v>
                </c:pt>
                <c:pt idx="5184">
                  <c:v>38721</c:v>
                </c:pt>
                <c:pt idx="5185">
                  <c:v>38720</c:v>
                </c:pt>
                <c:pt idx="5186">
                  <c:v>38716</c:v>
                </c:pt>
                <c:pt idx="5187">
                  <c:v>38715</c:v>
                </c:pt>
                <c:pt idx="5188">
                  <c:v>38714</c:v>
                </c:pt>
                <c:pt idx="5189">
                  <c:v>38713</c:v>
                </c:pt>
                <c:pt idx="5190">
                  <c:v>38709</c:v>
                </c:pt>
                <c:pt idx="5191">
                  <c:v>38708</c:v>
                </c:pt>
                <c:pt idx="5192">
                  <c:v>38707</c:v>
                </c:pt>
                <c:pt idx="5193">
                  <c:v>38706</c:v>
                </c:pt>
                <c:pt idx="5194">
                  <c:v>38705</c:v>
                </c:pt>
                <c:pt idx="5195">
                  <c:v>38702</c:v>
                </c:pt>
                <c:pt idx="5196">
                  <c:v>38701</c:v>
                </c:pt>
                <c:pt idx="5197">
                  <c:v>38700</c:v>
                </c:pt>
                <c:pt idx="5198">
                  <c:v>38699</c:v>
                </c:pt>
                <c:pt idx="5199">
                  <c:v>38698</c:v>
                </c:pt>
                <c:pt idx="5200">
                  <c:v>38695</c:v>
                </c:pt>
                <c:pt idx="5201">
                  <c:v>38694</c:v>
                </c:pt>
                <c:pt idx="5202">
                  <c:v>38693</c:v>
                </c:pt>
                <c:pt idx="5203">
                  <c:v>38692</c:v>
                </c:pt>
                <c:pt idx="5204">
                  <c:v>38691</c:v>
                </c:pt>
                <c:pt idx="5205">
                  <c:v>38688</c:v>
                </c:pt>
                <c:pt idx="5206">
                  <c:v>38687</c:v>
                </c:pt>
                <c:pt idx="5207">
                  <c:v>38686</c:v>
                </c:pt>
                <c:pt idx="5208">
                  <c:v>38685</c:v>
                </c:pt>
                <c:pt idx="5209">
                  <c:v>38684</c:v>
                </c:pt>
                <c:pt idx="5210">
                  <c:v>38681</c:v>
                </c:pt>
                <c:pt idx="5211">
                  <c:v>38679</c:v>
                </c:pt>
                <c:pt idx="5212">
                  <c:v>38678</c:v>
                </c:pt>
                <c:pt idx="5213">
                  <c:v>38677</c:v>
                </c:pt>
                <c:pt idx="5214">
                  <c:v>38674</c:v>
                </c:pt>
                <c:pt idx="5215">
                  <c:v>38673</c:v>
                </c:pt>
                <c:pt idx="5216">
                  <c:v>38672</c:v>
                </c:pt>
                <c:pt idx="5217">
                  <c:v>38671</c:v>
                </c:pt>
                <c:pt idx="5218">
                  <c:v>38670</c:v>
                </c:pt>
                <c:pt idx="5219">
                  <c:v>38666</c:v>
                </c:pt>
                <c:pt idx="5220">
                  <c:v>38665</c:v>
                </c:pt>
                <c:pt idx="5221">
                  <c:v>38664</c:v>
                </c:pt>
                <c:pt idx="5222">
                  <c:v>38663</c:v>
                </c:pt>
                <c:pt idx="5223">
                  <c:v>38660</c:v>
                </c:pt>
                <c:pt idx="5224">
                  <c:v>38659</c:v>
                </c:pt>
                <c:pt idx="5225">
                  <c:v>38658</c:v>
                </c:pt>
                <c:pt idx="5226">
                  <c:v>38657</c:v>
                </c:pt>
                <c:pt idx="5227">
                  <c:v>38656</c:v>
                </c:pt>
                <c:pt idx="5228">
                  <c:v>38653</c:v>
                </c:pt>
                <c:pt idx="5229">
                  <c:v>38652</c:v>
                </c:pt>
                <c:pt idx="5230">
                  <c:v>38651</c:v>
                </c:pt>
                <c:pt idx="5231">
                  <c:v>38650</c:v>
                </c:pt>
                <c:pt idx="5232">
                  <c:v>38649</c:v>
                </c:pt>
                <c:pt idx="5233">
                  <c:v>38646</c:v>
                </c:pt>
                <c:pt idx="5234">
                  <c:v>38645</c:v>
                </c:pt>
                <c:pt idx="5235">
                  <c:v>38644</c:v>
                </c:pt>
                <c:pt idx="5236">
                  <c:v>38643</c:v>
                </c:pt>
                <c:pt idx="5237">
                  <c:v>38642</c:v>
                </c:pt>
                <c:pt idx="5238">
                  <c:v>38639</c:v>
                </c:pt>
                <c:pt idx="5239">
                  <c:v>38638</c:v>
                </c:pt>
                <c:pt idx="5240">
                  <c:v>38637</c:v>
                </c:pt>
                <c:pt idx="5241">
                  <c:v>38636</c:v>
                </c:pt>
                <c:pt idx="5242">
                  <c:v>38632</c:v>
                </c:pt>
                <c:pt idx="5243">
                  <c:v>38631</c:v>
                </c:pt>
                <c:pt idx="5244">
                  <c:v>38630</c:v>
                </c:pt>
                <c:pt idx="5245">
                  <c:v>38629</c:v>
                </c:pt>
                <c:pt idx="5246">
                  <c:v>38628</c:v>
                </c:pt>
                <c:pt idx="5247">
                  <c:v>38625</c:v>
                </c:pt>
                <c:pt idx="5248">
                  <c:v>38624</c:v>
                </c:pt>
                <c:pt idx="5249">
                  <c:v>38623</c:v>
                </c:pt>
                <c:pt idx="5250">
                  <c:v>38622</c:v>
                </c:pt>
                <c:pt idx="5251">
                  <c:v>38621</c:v>
                </c:pt>
                <c:pt idx="5252">
                  <c:v>38618</c:v>
                </c:pt>
                <c:pt idx="5253">
                  <c:v>38617</c:v>
                </c:pt>
                <c:pt idx="5254">
                  <c:v>38616</c:v>
                </c:pt>
                <c:pt idx="5255">
                  <c:v>38615</c:v>
                </c:pt>
                <c:pt idx="5256">
                  <c:v>38614</c:v>
                </c:pt>
                <c:pt idx="5257">
                  <c:v>38611</c:v>
                </c:pt>
                <c:pt idx="5258">
                  <c:v>38610</c:v>
                </c:pt>
                <c:pt idx="5259">
                  <c:v>38609</c:v>
                </c:pt>
                <c:pt idx="5260">
                  <c:v>38608</c:v>
                </c:pt>
                <c:pt idx="5261">
                  <c:v>38607</c:v>
                </c:pt>
                <c:pt idx="5262">
                  <c:v>38604</c:v>
                </c:pt>
                <c:pt idx="5263">
                  <c:v>38603</c:v>
                </c:pt>
                <c:pt idx="5264">
                  <c:v>38602</c:v>
                </c:pt>
                <c:pt idx="5265">
                  <c:v>38601</c:v>
                </c:pt>
                <c:pt idx="5266">
                  <c:v>38597</c:v>
                </c:pt>
                <c:pt idx="5267">
                  <c:v>38596</c:v>
                </c:pt>
                <c:pt idx="5268">
                  <c:v>38595</c:v>
                </c:pt>
                <c:pt idx="5269">
                  <c:v>38594</c:v>
                </c:pt>
                <c:pt idx="5270">
                  <c:v>38593</c:v>
                </c:pt>
                <c:pt idx="5271">
                  <c:v>38590</c:v>
                </c:pt>
                <c:pt idx="5272">
                  <c:v>38589</c:v>
                </c:pt>
                <c:pt idx="5273">
                  <c:v>38588</c:v>
                </c:pt>
                <c:pt idx="5274">
                  <c:v>38587</c:v>
                </c:pt>
                <c:pt idx="5275">
                  <c:v>38586</c:v>
                </c:pt>
                <c:pt idx="5276">
                  <c:v>38583</c:v>
                </c:pt>
                <c:pt idx="5277">
                  <c:v>38582</c:v>
                </c:pt>
                <c:pt idx="5278">
                  <c:v>38581</c:v>
                </c:pt>
                <c:pt idx="5279">
                  <c:v>38580</c:v>
                </c:pt>
                <c:pt idx="5280">
                  <c:v>38579</c:v>
                </c:pt>
                <c:pt idx="5281">
                  <c:v>38576</c:v>
                </c:pt>
                <c:pt idx="5282">
                  <c:v>38575</c:v>
                </c:pt>
                <c:pt idx="5283">
                  <c:v>38574</c:v>
                </c:pt>
                <c:pt idx="5284">
                  <c:v>38573</c:v>
                </c:pt>
                <c:pt idx="5285">
                  <c:v>38572</c:v>
                </c:pt>
                <c:pt idx="5286">
                  <c:v>38569</c:v>
                </c:pt>
                <c:pt idx="5287">
                  <c:v>38568</c:v>
                </c:pt>
                <c:pt idx="5288">
                  <c:v>38567</c:v>
                </c:pt>
                <c:pt idx="5289">
                  <c:v>38566</c:v>
                </c:pt>
                <c:pt idx="5290">
                  <c:v>38565</c:v>
                </c:pt>
                <c:pt idx="5291">
                  <c:v>38562</c:v>
                </c:pt>
                <c:pt idx="5292">
                  <c:v>38561</c:v>
                </c:pt>
                <c:pt idx="5293">
                  <c:v>38560</c:v>
                </c:pt>
                <c:pt idx="5294">
                  <c:v>38559</c:v>
                </c:pt>
                <c:pt idx="5295">
                  <c:v>38558</c:v>
                </c:pt>
                <c:pt idx="5296">
                  <c:v>38555</c:v>
                </c:pt>
                <c:pt idx="5297">
                  <c:v>38554</c:v>
                </c:pt>
                <c:pt idx="5298">
                  <c:v>38553</c:v>
                </c:pt>
                <c:pt idx="5299">
                  <c:v>38552</c:v>
                </c:pt>
                <c:pt idx="5300">
                  <c:v>38551</c:v>
                </c:pt>
                <c:pt idx="5301">
                  <c:v>38548</c:v>
                </c:pt>
                <c:pt idx="5302">
                  <c:v>38547</c:v>
                </c:pt>
                <c:pt idx="5303">
                  <c:v>38546</c:v>
                </c:pt>
                <c:pt idx="5304">
                  <c:v>38545</c:v>
                </c:pt>
                <c:pt idx="5305">
                  <c:v>38544</c:v>
                </c:pt>
                <c:pt idx="5306">
                  <c:v>38541</c:v>
                </c:pt>
                <c:pt idx="5307">
                  <c:v>38540</c:v>
                </c:pt>
                <c:pt idx="5308">
                  <c:v>38539</c:v>
                </c:pt>
                <c:pt idx="5309">
                  <c:v>38538</c:v>
                </c:pt>
                <c:pt idx="5310">
                  <c:v>38534</c:v>
                </c:pt>
                <c:pt idx="5311">
                  <c:v>38533</c:v>
                </c:pt>
                <c:pt idx="5312">
                  <c:v>38532</c:v>
                </c:pt>
                <c:pt idx="5313">
                  <c:v>38531</c:v>
                </c:pt>
                <c:pt idx="5314">
                  <c:v>38530</c:v>
                </c:pt>
                <c:pt idx="5315">
                  <c:v>38527</c:v>
                </c:pt>
                <c:pt idx="5316">
                  <c:v>38526</c:v>
                </c:pt>
                <c:pt idx="5317">
                  <c:v>38525</c:v>
                </c:pt>
                <c:pt idx="5318">
                  <c:v>38524</c:v>
                </c:pt>
                <c:pt idx="5319">
                  <c:v>38523</c:v>
                </c:pt>
                <c:pt idx="5320">
                  <c:v>38520</c:v>
                </c:pt>
                <c:pt idx="5321">
                  <c:v>38519</c:v>
                </c:pt>
                <c:pt idx="5322">
                  <c:v>38518</c:v>
                </c:pt>
                <c:pt idx="5323">
                  <c:v>38517</c:v>
                </c:pt>
                <c:pt idx="5324">
                  <c:v>38516</c:v>
                </c:pt>
                <c:pt idx="5325">
                  <c:v>38513</c:v>
                </c:pt>
                <c:pt idx="5326">
                  <c:v>38512</c:v>
                </c:pt>
                <c:pt idx="5327">
                  <c:v>38511</c:v>
                </c:pt>
                <c:pt idx="5328">
                  <c:v>38510</c:v>
                </c:pt>
                <c:pt idx="5329">
                  <c:v>38509</c:v>
                </c:pt>
                <c:pt idx="5330">
                  <c:v>38506</c:v>
                </c:pt>
                <c:pt idx="5331">
                  <c:v>38505</c:v>
                </c:pt>
                <c:pt idx="5332">
                  <c:v>38504</c:v>
                </c:pt>
                <c:pt idx="5333">
                  <c:v>38503</c:v>
                </c:pt>
                <c:pt idx="5334">
                  <c:v>38499</c:v>
                </c:pt>
                <c:pt idx="5335">
                  <c:v>38498</c:v>
                </c:pt>
                <c:pt idx="5336">
                  <c:v>38497</c:v>
                </c:pt>
                <c:pt idx="5337">
                  <c:v>38496</c:v>
                </c:pt>
                <c:pt idx="5338">
                  <c:v>38495</c:v>
                </c:pt>
                <c:pt idx="5339">
                  <c:v>38492</c:v>
                </c:pt>
                <c:pt idx="5340">
                  <c:v>38491</c:v>
                </c:pt>
                <c:pt idx="5341">
                  <c:v>38490</c:v>
                </c:pt>
                <c:pt idx="5342">
                  <c:v>38489</c:v>
                </c:pt>
                <c:pt idx="5343">
                  <c:v>38488</c:v>
                </c:pt>
                <c:pt idx="5344">
                  <c:v>38485</c:v>
                </c:pt>
                <c:pt idx="5345">
                  <c:v>38484</c:v>
                </c:pt>
                <c:pt idx="5346">
                  <c:v>38483</c:v>
                </c:pt>
                <c:pt idx="5347">
                  <c:v>38482</c:v>
                </c:pt>
                <c:pt idx="5348">
                  <c:v>38481</c:v>
                </c:pt>
                <c:pt idx="5349">
                  <c:v>38478</c:v>
                </c:pt>
                <c:pt idx="5350">
                  <c:v>38477</c:v>
                </c:pt>
                <c:pt idx="5351">
                  <c:v>38476</c:v>
                </c:pt>
                <c:pt idx="5352">
                  <c:v>38475</c:v>
                </c:pt>
                <c:pt idx="5353">
                  <c:v>38474</c:v>
                </c:pt>
                <c:pt idx="5354">
                  <c:v>38471</c:v>
                </c:pt>
                <c:pt idx="5355">
                  <c:v>38470</c:v>
                </c:pt>
                <c:pt idx="5356">
                  <c:v>38469</c:v>
                </c:pt>
                <c:pt idx="5357">
                  <c:v>38468</c:v>
                </c:pt>
                <c:pt idx="5358">
                  <c:v>38467</c:v>
                </c:pt>
                <c:pt idx="5359">
                  <c:v>38464</c:v>
                </c:pt>
                <c:pt idx="5360">
                  <c:v>38463</c:v>
                </c:pt>
                <c:pt idx="5361">
                  <c:v>38462</c:v>
                </c:pt>
                <c:pt idx="5362">
                  <c:v>38461</c:v>
                </c:pt>
                <c:pt idx="5363">
                  <c:v>38460</c:v>
                </c:pt>
                <c:pt idx="5364">
                  <c:v>38457</c:v>
                </c:pt>
                <c:pt idx="5365">
                  <c:v>38456</c:v>
                </c:pt>
                <c:pt idx="5366">
                  <c:v>38455</c:v>
                </c:pt>
                <c:pt idx="5367">
                  <c:v>38454</c:v>
                </c:pt>
                <c:pt idx="5368">
                  <c:v>38453</c:v>
                </c:pt>
                <c:pt idx="5369">
                  <c:v>38450</c:v>
                </c:pt>
                <c:pt idx="5370">
                  <c:v>38449</c:v>
                </c:pt>
                <c:pt idx="5371">
                  <c:v>38448</c:v>
                </c:pt>
                <c:pt idx="5372">
                  <c:v>38447</c:v>
                </c:pt>
                <c:pt idx="5373">
                  <c:v>38446</c:v>
                </c:pt>
                <c:pt idx="5374">
                  <c:v>38443</c:v>
                </c:pt>
                <c:pt idx="5375">
                  <c:v>38442</c:v>
                </c:pt>
                <c:pt idx="5376">
                  <c:v>38441</c:v>
                </c:pt>
                <c:pt idx="5377">
                  <c:v>38440</c:v>
                </c:pt>
                <c:pt idx="5378">
                  <c:v>38439</c:v>
                </c:pt>
                <c:pt idx="5379">
                  <c:v>38435</c:v>
                </c:pt>
                <c:pt idx="5380">
                  <c:v>38434</c:v>
                </c:pt>
                <c:pt idx="5381">
                  <c:v>38433</c:v>
                </c:pt>
                <c:pt idx="5382">
                  <c:v>38432</c:v>
                </c:pt>
                <c:pt idx="5383">
                  <c:v>38429</c:v>
                </c:pt>
                <c:pt idx="5384">
                  <c:v>38428</c:v>
                </c:pt>
                <c:pt idx="5385">
                  <c:v>38427</c:v>
                </c:pt>
                <c:pt idx="5386">
                  <c:v>38426</c:v>
                </c:pt>
                <c:pt idx="5387">
                  <c:v>38425</c:v>
                </c:pt>
                <c:pt idx="5388">
                  <c:v>38422</c:v>
                </c:pt>
                <c:pt idx="5389">
                  <c:v>38421</c:v>
                </c:pt>
                <c:pt idx="5390">
                  <c:v>38420</c:v>
                </c:pt>
                <c:pt idx="5391">
                  <c:v>38419</c:v>
                </c:pt>
                <c:pt idx="5392">
                  <c:v>38418</c:v>
                </c:pt>
                <c:pt idx="5393">
                  <c:v>38415</c:v>
                </c:pt>
                <c:pt idx="5394">
                  <c:v>38414</c:v>
                </c:pt>
                <c:pt idx="5395">
                  <c:v>38413</c:v>
                </c:pt>
                <c:pt idx="5396">
                  <c:v>38412</c:v>
                </c:pt>
                <c:pt idx="5397">
                  <c:v>38411</c:v>
                </c:pt>
                <c:pt idx="5398">
                  <c:v>38408</c:v>
                </c:pt>
                <c:pt idx="5399">
                  <c:v>38407</c:v>
                </c:pt>
                <c:pt idx="5400">
                  <c:v>38406</c:v>
                </c:pt>
                <c:pt idx="5401">
                  <c:v>38405</c:v>
                </c:pt>
                <c:pt idx="5402">
                  <c:v>38401</c:v>
                </c:pt>
                <c:pt idx="5403">
                  <c:v>38400</c:v>
                </c:pt>
                <c:pt idx="5404">
                  <c:v>38399</c:v>
                </c:pt>
                <c:pt idx="5405">
                  <c:v>38398</c:v>
                </c:pt>
                <c:pt idx="5406">
                  <c:v>38397</c:v>
                </c:pt>
                <c:pt idx="5407">
                  <c:v>38394</c:v>
                </c:pt>
                <c:pt idx="5408">
                  <c:v>38393</c:v>
                </c:pt>
                <c:pt idx="5409">
                  <c:v>38392</c:v>
                </c:pt>
                <c:pt idx="5410">
                  <c:v>38391</c:v>
                </c:pt>
                <c:pt idx="5411">
                  <c:v>38390</c:v>
                </c:pt>
                <c:pt idx="5412">
                  <c:v>38387</c:v>
                </c:pt>
                <c:pt idx="5413">
                  <c:v>38386</c:v>
                </c:pt>
                <c:pt idx="5414">
                  <c:v>38385</c:v>
                </c:pt>
                <c:pt idx="5415">
                  <c:v>38384</c:v>
                </c:pt>
                <c:pt idx="5416">
                  <c:v>38383</c:v>
                </c:pt>
                <c:pt idx="5417">
                  <c:v>38380</c:v>
                </c:pt>
                <c:pt idx="5418">
                  <c:v>38379</c:v>
                </c:pt>
                <c:pt idx="5419">
                  <c:v>38378</c:v>
                </c:pt>
                <c:pt idx="5420">
                  <c:v>38377</c:v>
                </c:pt>
                <c:pt idx="5421">
                  <c:v>38376</c:v>
                </c:pt>
                <c:pt idx="5422">
                  <c:v>38373</c:v>
                </c:pt>
                <c:pt idx="5423">
                  <c:v>38372</c:v>
                </c:pt>
                <c:pt idx="5424">
                  <c:v>38371</c:v>
                </c:pt>
                <c:pt idx="5425">
                  <c:v>38370</c:v>
                </c:pt>
                <c:pt idx="5426">
                  <c:v>38366</c:v>
                </c:pt>
                <c:pt idx="5427">
                  <c:v>38365</c:v>
                </c:pt>
                <c:pt idx="5428">
                  <c:v>38364</c:v>
                </c:pt>
                <c:pt idx="5429">
                  <c:v>38363</c:v>
                </c:pt>
                <c:pt idx="5430">
                  <c:v>38362</c:v>
                </c:pt>
                <c:pt idx="5431">
                  <c:v>38359</c:v>
                </c:pt>
                <c:pt idx="5432">
                  <c:v>38358</c:v>
                </c:pt>
                <c:pt idx="5433">
                  <c:v>38357</c:v>
                </c:pt>
                <c:pt idx="5434">
                  <c:v>38356</c:v>
                </c:pt>
                <c:pt idx="5435">
                  <c:v>38355</c:v>
                </c:pt>
                <c:pt idx="5436">
                  <c:v>38352</c:v>
                </c:pt>
                <c:pt idx="5437">
                  <c:v>38351</c:v>
                </c:pt>
                <c:pt idx="5438">
                  <c:v>38350</c:v>
                </c:pt>
                <c:pt idx="5439">
                  <c:v>38349</c:v>
                </c:pt>
                <c:pt idx="5440">
                  <c:v>38348</c:v>
                </c:pt>
                <c:pt idx="5441">
                  <c:v>38344</c:v>
                </c:pt>
                <c:pt idx="5442">
                  <c:v>38343</c:v>
                </c:pt>
                <c:pt idx="5443">
                  <c:v>38342</c:v>
                </c:pt>
                <c:pt idx="5444">
                  <c:v>38341</c:v>
                </c:pt>
                <c:pt idx="5445">
                  <c:v>38338</c:v>
                </c:pt>
                <c:pt idx="5446">
                  <c:v>38337</c:v>
                </c:pt>
                <c:pt idx="5447">
                  <c:v>38336</c:v>
                </c:pt>
                <c:pt idx="5448">
                  <c:v>38335</c:v>
                </c:pt>
                <c:pt idx="5449">
                  <c:v>38334</c:v>
                </c:pt>
                <c:pt idx="5450">
                  <c:v>38331</c:v>
                </c:pt>
                <c:pt idx="5451">
                  <c:v>38330</c:v>
                </c:pt>
                <c:pt idx="5452">
                  <c:v>38329</c:v>
                </c:pt>
                <c:pt idx="5453">
                  <c:v>38328</c:v>
                </c:pt>
                <c:pt idx="5454">
                  <c:v>38327</c:v>
                </c:pt>
                <c:pt idx="5455">
                  <c:v>38324</c:v>
                </c:pt>
                <c:pt idx="5456">
                  <c:v>38323</c:v>
                </c:pt>
                <c:pt idx="5457">
                  <c:v>38322</c:v>
                </c:pt>
                <c:pt idx="5458">
                  <c:v>38321</c:v>
                </c:pt>
                <c:pt idx="5459">
                  <c:v>38320</c:v>
                </c:pt>
                <c:pt idx="5460">
                  <c:v>38317</c:v>
                </c:pt>
                <c:pt idx="5461">
                  <c:v>38315</c:v>
                </c:pt>
                <c:pt idx="5462">
                  <c:v>38314</c:v>
                </c:pt>
                <c:pt idx="5463">
                  <c:v>38313</c:v>
                </c:pt>
                <c:pt idx="5464">
                  <c:v>38310</c:v>
                </c:pt>
                <c:pt idx="5465">
                  <c:v>38309</c:v>
                </c:pt>
                <c:pt idx="5466">
                  <c:v>38308</c:v>
                </c:pt>
                <c:pt idx="5467">
                  <c:v>38307</c:v>
                </c:pt>
                <c:pt idx="5468">
                  <c:v>38306</c:v>
                </c:pt>
                <c:pt idx="5469">
                  <c:v>38303</c:v>
                </c:pt>
                <c:pt idx="5470">
                  <c:v>38301</c:v>
                </c:pt>
                <c:pt idx="5471">
                  <c:v>38300</c:v>
                </c:pt>
                <c:pt idx="5472">
                  <c:v>38299</c:v>
                </c:pt>
                <c:pt idx="5473">
                  <c:v>38296</c:v>
                </c:pt>
                <c:pt idx="5474">
                  <c:v>38295</c:v>
                </c:pt>
                <c:pt idx="5475">
                  <c:v>38294</c:v>
                </c:pt>
                <c:pt idx="5476">
                  <c:v>38293</c:v>
                </c:pt>
                <c:pt idx="5477">
                  <c:v>38292</c:v>
                </c:pt>
                <c:pt idx="5478">
                  <c:v>38289</c:v>
                </c:pt>
                <c:pt idx="5479">
                  <c:v>38288</c:v>
                </c:pt>
                <c:pt idx="5480">
                  <c:v>38287</c:v>
                </c:pt>
                <c:pt idx="5481">
                  <c:v>38286</c:v>
                </c:pt>
                <c:pt idx="5482">
                  <c:v>38285</c:v>
                </c:pt>
                <c:pt idx="5483">
                  <c:v>38282</c:v>
                </c:pt>
                <c:pt idx="5484">
                  <c:v>38281</c:v>
                </c:pt>
                <c:pt idx="5485">
                  <c:v>38280</c:v>
                </c:pt>
                <c:pt idx="5486">
                  <c:v>38279</c:v>
                </c:pt>
                <c:pt idx="5487">
                  <c:v>38278</c:v>
                </c:pt>
                <c:pt idx="5488">
                  <c:v>38275</c:v>
                </c:pt>
                <c:pt idx="5489">
                  <c:v>38274</c:v>
                </c:pt>
                <c:pt idx="5490">
                  <c:v>38273</c:v>
                </c:pt>
                <c:pt idx="5491">
                  <c:v>38272</c:v>
                </c:pt>
                <c:pt idx="5492">
                  <c:v>38268</c:v>
                </c:pt>
                <c:pt idx="5493">
                  <c:v>38267</c:v>
                </c:pt>
                <c:pt idx="5494">
                  <c:v>38266</c:v>
                </c:pt>
                <c:pt idx="5495">
                  <c:v>38265</c:v>
                </c:pt>
                <c:pt idx="5496">
                  <c:v>38264</c:v>
                </c:pt>
                <c:pt idx="5497">
                  <c:v>38261</c:v>
                </c:pt>
                <c:pt idx="5498">
                  <c:v>38260</c:v>
                </c:pt>
                <c:pt idx="5499">
                  <c:v>38259</c:v>
                </c:pt>
                <c:pt idx="5500">
                  <c:v>38258</c:v>
                </c:pt>
                <c:pt idx="5501">
                  <c:v>38257</c:v>
                </c:pt>
                <c:pt idx="5502">
                  <c:v>38254</c:v>
                </c:pt>
                <c:pt idx="5503">
                  <c:v>38253</c:v>
                </c:pt>
                <c:pt idx="5504">
                  <c:v>38252</c:v>
                </c:pt>
                <c:pt idx="5505">
                  <c:v>38251</c:v>
                </c:pt>
                <c:pt idx="5506">
                  <c:v>38250</c:v>
                </c:pt>
                <c:pt idx="5507">
                  <c:v>38247</c:v>
                </c:pt>
                <c:pt idx="5508">
                  <c:v>38246</c:v>
                </c:pt>
                <c:pt idx="5509">
                  <c:v>38245</c:v>
                </c:pt>
                <c:pt idx="5510">
                  <c:v>38244</c:v>
                </c:pt>
                <c:pt idx="5511">
                  <c:v>38243</c:v>
                </c:pt>
                <c:pt idx="5512">
                  <c:v>38240</c:v>
                </c:pt>
                <c:pt idx="5513">
                  <c:v>38239</c:v>
                </c:pt>
                <c:pt idx="5514">
                  <c:v>38238</c:v>
                </c:pt>
                <c:pt idx="5515">
                  <c:v>38237</c:v>
                </c:pt>
                <c:pt idx="5516">
                  <c:v>38233</c:v>
                </c:pt>
                <c:pt idx="5517">
                  <c:v>38232</c:v>
                </c:pt>
                <c:pt idx="5518">
                  <c:v>38231</c:v>
                </c:pt>
                <c:pt idx="5519">
                  <c:v>38230</c:v>
                </c:pt>
                <c:pt idx="5520">
                  <c:v>38229</c:v>
                </c:pt>
                <c:pt idx="5521">
                  <c:v>38226</c:v>
                </c:pt>
                <c:pt idx="5522">
                  <c:v>38225</c:v>
                </c:pt>
                <c:pt idx="5523">
                  <c:v>38224</c:v>
                </c:pt>
                <c:pt idx="5524">
                  <c:v>38223</c:v>
                </c:pt>
                <c:pt idx="5525">
                  <c:v>38222</c:v>
                </c:pt>
                <c:pt idx="5526">
                  <c:v>38219</c:v>
                </c:pt>
                <c:pt idx="5527">
                  <c:v>38218</c:v>
                </c:pt>
                <c:pt idx="5528">
                  <c:v>38217</c:v>
                </c:pt>
                <c:pt idx="5529">
                  <c:v>38216</c:v>
                </c:pt>
                <c:pt idx="5530">
                  <c:v>38215</c:v>
                </c:pt>
                <c:pt idx="5531">
                  <c:v>38212</c:v>
                </c:pt>
                <c:pt idx="5532">
                  <c:v>38211</c:v>
                </c:pt>
                <c:pt idx="5533">
                  <c:v>38210</c:v>
                </c:pt>
                <c:pt idx="5534">
                  <c:v>38209</c:v>
                </c:pt>
                <c:pt idx="5535">
                  <c:v>38208</c:v>
                </c:pt>
                <c:pt idx="5536">
                  <c:v>38205</c:v>
                </c:pt>
                <c:pt idx="5537">
                  <c:v>38204</c:v>
                </c:pt>
                <c:pt idx="5538">
                  <c:v>38203</c:v>
                </c:pt>
                <c:pt idx="5539">
                  <c:v>38202</c:v>
                </c:pt>
                <c:pt idx="5540">
                  <c:v>38201</c:v>
                </c:pt>
                <c:pt idx="5541">
                  <c:v>38198</c:v>
                </c:pt>
                <c:pt idx="5542">
                  <c:v>38197</c:v>
                </c:pt>
                <c:pt idx="5543">
                  <c:v>38196</c:v>
                </c:pt>
                <c:pt idx="5544">
                  <c:v>38195</c:v>
                </c:pt>
                <c:pt idx="5545">
                  <c:v>38194</c:v>
                </c:pt>
                <c:pt idx="5546">
                  <c:v>38191</c:v>
                </c:pt>
                <c:pt idx="5547">
                  <c:v>38190</c:v>
                </c:pt>
                <c:pt idx="5548">
                  <c:v>38189</c:v>
                </c:pt>
                <c:pt idx="5549">
                  <c:v>38188</c:v>
                </c:pt>
                <c:pt idx="5550">
                  <c:v>38187</c:v>
                </c:pt>
                <c:pt idx="5551">
                  <c:v>38184</c:v>
                </c:pt>
                <c:pt idx="5552">
                  <c:v>38183</c:v>
                </c:pt>
                <c:pt idx="5553">
                  <c:v>38182</c:v>
                </c:pt>
                <c:pt idx="5554">
                  <c:v>38181</c:v>
                </c:pt>
                <c:pt idx="5555">
                  <c:v>38180</c:v>
                </c:pt>
                <c:pt idx="5556">
                  <c:v>38177</c:v>
                </c:pt>
                <c:pt idx="5557">
                  <c:v>38176</c:v>
                </c:pt>
                <c:pt idx="5558">
                  <c:v>38175</c:v>
                </c:pt>
                <c:pt idx="5559">
                  <c:v>38174</c:v>
                </c:pt>
                <c:pt idx="5560">
                  <c:v>38170</c:v>
                </c:pt>
                <c:pt idx="5561">
                  <c:v>38169</c:v>
                </c:pt>
                <c:pt idx="5562">
                  <c:v>38168</c:v>
                </c:pt>
                <c:pt idx="5563">
                  <c:v>38167</c:v>
                </c:pt>
                <c:pt idx="5564">
                  <c:v>38166</c:v>
                </c:pt>
                <c:pt idx="5565">
                  <c:v>38163</c:v>
                </c:pt>
                <c:pt idx="5566">
                  <c:v>38162</c:v>
                </c:pt>
                <c:pt idx="5567">
                  <c:v>38161</c:v>
                </c:pt>
                <c:pt idx="5568">
                  <c:v>38160</c:v>
                </c:pt>
                <c:pt idx="5569">
                  <c:v>38159</c:v>
                </c:pt>
                <c:pt idx="5570">
                  <c:v>38156</c:v>
                </c:pt>
                <c:pt idx="5571">
                  <c:v>38155</c:v>
                </c:pt>
                <c:pt idx="5572">
                  <c:v>38154</c:v>
                </c:pt>
                <c:pt idx="5573">
                  <c:v>38153</c:v>
                </c:pt>
                <c:pt idx="5574">
                  <c:v>38152</c:v>
                </c:pt>
                <c:pt idx="5575">
                  <c:v>38149</c:v>
                </c:pt>
                <c:pt idx="5576">
                  <c:v>38148</c:v>
                </c:pt>
                <c:pt idx="5577">
                  <c:v>38147</c:v>
                </c:pt>
                <c:pt idx="5578">
                  <c:v>38146</c:v>
                </c:pt>
                <c:pt idx="5579">
                  <c:v>38145</c:v>
                </c:pt>
                <c:pt idx="5580">
                  <c:v>38142</c:v>
                </c:pt>
                <c:pt idx="5581">
                  <c:v>38141</c:v>
                </c:pt>
                <c:pt idx="5582">
                  <c:v>38140</c:v>
                </c:pt>
                <c:pt idx="5583">
                  <c:v>38139</c:v>
                </c:pt>
                <c:pt idx="5584">
                  <c:v>38135</c:v>
                </c:pt>
                <c:pt idx="5585">
                  <c:v>38134</c:v>
                </c:pt>
                <c:pt idx="5586">
                  <c:v>38133</c:v>
                </c:pt>
                <c:pt idx="5587">
                  <c:v>38132</c:v>
                </c:pt>
                <c:pt idx="5588">
                  <c:v>38131</c:v>
                </c:pt>
                <c:pt idx="5589">
                  <c:v>38128</c:v>
                </c:pt>
                <c:pt idx="5590">
                  <c:v>38127</c:v>
                </c:pt>
                <c:pt idx="5591">
                  <c:v>38126</c:v>
                </c:pt>
                <c:pt idx="5592">
                  <c:v>38125</c:v>
                </c:pt>
                <c:pt idx="5593">
                  <c:v>38124</c:v>
                </c:pt>
                <c:pt idx="5594">
                  <c:v>38121</c:v>
                </c:pt>
                <c:pt idx="5595">
                  <c:v>38120</c:v>
                </c:pt>
                <c:pt idx="5596">
                  <c:v>38119</c:v>
                </c:pt>
                <c:pt idx="5597">
                  <c:v>38118</c:v>
                </c:pt>
                <c:pt idx="5598">
                  <c:v>38117</c:v>
                </c:pt>
                <c:pt idx="5599">
                  <c:v>38114</c:v>
                </c:pt>
                <c:pt idx="5600">
                  <c:v>38113</c:v>
                </c:pt>
                <c:pt idx="5601">
                  <c:v>38112</c:v>
                </c:pt>
                <c:pt idx="5602">
                  <c:v>38111</c:v>
                </c:pt>
                <c:pt idx="5603">
                  <c:v>38110</c:v>
                </c:pt>
                <c:pt idx="5604">
                  <c:v>38107</c:v>
                </c:pt>
                <c:pt idx="5605">
                  <c:v>38106</c:v>
                </c:pt>
                <c:pt idx="5606">
                  <c:v>38105</c:v>
                </c:pt>
                <c:pt idx="5607">
                  <c:v>38104</c:v>
                </c:pt>
                <c:pt idx="5608">
                  <c:v>38103</c:v>
                </c:pt>
                <c:pt idx="5609">
                  <c:v>38100</c:v>
                </c:pt>
                <c:pt idx="5610">
                  <c:v>38099</c:v>
                </c:pt>
                <c:pt idx="5611">
                  <c:v>38098</c:v>
                </c:pt>
                <c:pt idx="5612">
                  <c:v>38097</c:v>
                </c:pt>
                <c:pt idx="5613">
                  <c:v>38096</c:v>
                </c:pt>
                <c:pt idx="5614">
                  <c:v>38093</c:v>
                </c:pt>
                <c:pt idx="5615">
                  <c:v>38092</c:v>
                </c:pt>
                <c:pt idx="5616">
                  <c:v>38091</c:v>
                </c:pt>
                <c:pt idx="5617">
                  <c:v>38090</c:v>
                </c:pt>
                <c:pt idx="5618">
                  <c:v>38089</c:v>
                </c:pt>
                <c:pt idx="5619">
                  <c:v>38085</c:v>
                </c:pt>
                <c:pt idx="5620">
                  <c:v>38084</c:v>
                </c:pt>
                <c:pt idx="5621">
                  <c:v>38083</c:v>
                </c:pt>
                <c:pt idx="5622">
                  <c:v>38082</c:v>
                </c:pt>
                <c:pt idx="5623">
                  <c:v>38079</c:v>
                </c:pt>
                <c:pt idx="5624">
                  <c:v>38078</c:v>
                </c:pt>
                <c:pt idx="5625">
                  <c:v>38077</c:v>
                </c:pt>
                <c:pt idx="5626">
                  <c:v>38076</c:v>
                </c:pt>
                <c:pt idx="5627">
                  <c:v>38075</c:v>
                </c:pt>
                <c:pt idx="5628">
                  <c:v>38072</c:v>
                </c:pt>
                <c:pt idx="5629">
                  <c:v>38071</c:v>
                </c:pt>
                <c:pt idx="5630">
                  <c:v>38070</c:v>
                </c:pt>
                <c:pt idx="5631">
                  <c:v>38069</c:v>
                </c:pt>
                <c:pt idx="5632">
                  <c:v>38068</c:v>
                </c:pt>
                <c:pt idx="5633">
                  <c:v>38065</c:v>
                </c:pt>
                <c:pt idx="5634">
                  <c:v>38064</c:v>
                </c:pt>
                <c:pt idx="5635">
                  <c:v>38063</c:v>
                </c:pt>
                <c:pt idx="5636">
                  <c:v>38062</c:v>
                </c:pt>
                <c:pt idx="5637">
                  <c:v>38061</c:v>
                </c:pt>
                <c:pt idx="5638">
                  <c:v>38058</c:v>
                </c:pt>
                <c:pt idx="5639">
                  <c:v>38057</c:v>
                </c:pt>
                <c:pt idx="5640">
                  <c:v>38056</c:v>
                </c:pt>
                <c:pt idx="5641">
                  <c:v>38055</c:v>
                </c:pt>
                <c:pt idx="5642">
                  <c:v>38054</c:v>
                </c:pt>
                <c:pt idx="5643">
                  <c:v>38051</c:v>
                </c:pt>
                <c:pt idx="5644">
                  <c:v>38050</c:v>
                </c:pt>
                <c:pt idx="5645">
                  <c:v>38049</c:v>
                </c:pt>
                <c:pt idx="5646">
                  <c:v>38048</c:v>
                </c:pt>
                <c:pt idx="5647">
                  <c:v>38047</c:v>
                </c:pt>
                <c:pt idx="5648">
                  <c:v>38044</c:v>
                </c:pt>
                <c:pt idx="5649">
                  <c:v>38043</c:v>
                </c:pt>
                <c:pt idx="5650">
                  <c:v>38042</c:v>
                </c:pt>
                <c:pt idx="5651">
                  <c:v>38041</c:v>
                </c:pt>
                <c:pt idx="5652">
                  <c:v>38040</c:v>
                </c:pt>
                <c:pt idx="5653">
                  <c:v>38037</c:v>
                </c:pt>
                <c:pt idx="5654">
                  <c:v>38036</c:v>
                </c:pt>
                <c:pt idx="5655">
                  <c:v>38035</c:v>
                </c:pt>
                <c:pt idx="5656">
                  <c:v>38034</c:v>
                </c:pt>
                <c:pt idx="5657">
                  <c:v>38030</c:v>
                </c:pt>
                <c:pt idx="5658">
                  <c:v>38029</c:v>
                </c:pt>
                <c:pt idx="5659">
                  <c:v>38028</c:v>
                </c:pt>
                <c:pt idx="5660">
                  <c:v>38027</c:v>
                </c:pt>
                <c:pt idx="5661">
                  <c:v>38026</c:v>
                </c:pt>
                <c:pt idx="5662">
                  <c:v>38023</c:v>
                </c:pt>
                <c:pt idx="5663">
                  <c:v>38022</c:v>
                </c:pt>
                <c:pt idx="5664">
                  <c:v>38021</c:v>
                </c:pt>
                <c:pt idx="5665">
                  <c:v>38020</c:v>
                </c:pt>
                <c:pt idx="5666">
                  <c:v>38019</c:v>
                </c:pt>
                <c:pt idx="5667">
                  <c:v>38016</c:v>
                </c:pt>
                <c:pt idx="5668">
                  <c:v>38015</c:v>
                </c:pt>
                <c:pt idx="5669">
                  <c:v>38014</c:v>
                </c:pt>
                <c:pt idx="5670">
                  <c:v>38013</c:v>
                </c:pt>
                <c:pt idx="5671">
                  <c:v>38012</c:v>
                </c:pt>
                <c:pt idx="5672">
                  <c:v>38009</c:v>
                </c:pt>
                <c:pt idx="5673">
                  <c:v>38008</c:v>
                </c:pt>
                <c:pt idx="5674">
                  <c:v>38007</c:v>
                </c:pt>
                <c:pt idx="5675">
                  <c:v>38006</c:v>
                </c:pt>
                <c:pt idx="5676">
                  <c:v>38002</c:v>
                </c:pt>
                <c:pt idx="5677">
                  <c:v>38001</c:v>
                </c:pt>
                <c:pt idx="5678">
                  <c:v>38000</c:v>
                </c:pt>
                <c:pt idx="5679">
                  <c:v>37999</c:v>
                </c:pt>
                <c:pt idx="5680">
                  <c:v>37998</c:v>
                </c:pt>
                <c:pt idx="5681">
                  <c:v>37995</c:v>
                </c:pt>
                <c:pt idx="5682">
                  <c:v>37994</c:v>
                </c:pt>
                <c:pt idx="5683">
                  <c:v>37993</c:v>
                </c:pt>
                <c:pt idx="5684">
                  <c:v>37992</c:v>
                </c:pt>
                <c:pt idx="5685">
                  <c:v>37991</c:v>
                </c:pt>
                <c:pt idx="5686">
                  <c:v>37988</c:v>
                </c:pt>
                <c:pt idx="5687">
                  <c:v>37986</c:v>
                </c:pt>
                <c:pt idx="5688">
                  <c:v>37985</c:v>
                </c:pt>
                <c:pt idx="5689">
                  <c:v>37984</c:v>
                </c:pt>
                <c:pt idx="5690">
                  <c:v>37981</c:v>
                </c:pt>
                <c:pt idx="5691">
                  <c:v>37979</c:v>
                </c:pt>
                <c:pt idx="5692">
                  <c:v>37978</c:v>
                </c:pt>
                <c:pt idx="5693">
                  <c:v>37977</c:v>
                </c:pt>
                <c:pt idx="5694">
                  <c:v>37974</c:v>
                </c:pt>
                <c:pt idx="5695">
                  <c:v>37973</c:v>
                </c:pt>
                <c:pt idx="5696">
                  <c:v>37972</c:v>
                </c:pt>
                <c:pt idx="5697">
                  <c:v>37971</c:v>
                </c:pt>
                <c:pt idx="5698">
                  <c:v>37970</c:v>
                </c:pt>
                <c:pt idx="5699">
                  <c:v>37967</c:v>
                </c:pt>
                <c:pt idx="5700">
                  <c:v>37966</c:v>
                </c:pt>
                <c:pt idx="5701">
                  <c:v>37965</c:v>
                </c:pt>
                <c:pt idx="5702">
                  <c:v>37964</c:v>
                </c:pt>
                <c:pt idx="5703">
                  <c:v>37963</c:v>
                </c:pt>
                <c:pt idx="5704">
                  <c:v>37960</c:v>
                </c:pt>
                <c:pt idx="5705">
                  <c:v>37959</c:v>
                </c:pt>
                <c:pt idx="5706">
                  <c:v>37958</c:v>
                </c:pt>
                <c:pt idx="5707">
                  <c:v>37957</c:v>
                </c:pt>
                <c:pt idx="5708">
                  <c:v>37956</c:v>
                </c:pt>
                <c:pt idx="5709">
                  <c:v>37953</c:v>
                </c:pt>
                <c:pt idx="5710">
                  <c:v>37951</c:v>
                </c:pt>
                <c:pt idx="5711">
                  <c:v>37950</c:v>
                </c:pt>
                <c:pt idx="5712">
                  <c:v>37949</c:v>
                </c:pt>
                <c:pt idx="5713">
                  <c:v>37946</c:v>
                </c:pt>
                <c:pt idx="5714">
                  <c:v>37945</c:v>
                </c:pt>
                <c:pt idx="5715">
                  <c:v>37944</c:v>
                </c:pt>
                <c:pt idx="5716">
                  <c:v>37943</c:v>
                </c:pt>
                <c:pt idx="5717">
                  <c:v>37942</c:v>
                </c:pt>
                <c:pt idx="5718">
                  <c:v>37939</c:v>
                </c:pt>
                <c:pt idx="5719">
                  <c:v>37938</c:v>
                </c:pt>
                <c:pt idx="5720">
                  <c:v>37937</c:v>
                </c:pt>
                <c:pt idx="5721">
                  <c:v>37935</c:v>
                </c:pt>
                <c:pt idx="5722">
                  <c:v>37932</c:v>
                </c:pt>
                <c:pt idx="5723">
                  <c:v>37931</c:v>
                </c:pt>
                <c:pt idx="5724">
                  <c:v>37930</c:v>
                </c:pt>
                <c:pt idx="5725">
                  <c:v>37929</c:v>
                </c:pt>
                <c:pt idx="5726">
                  <c:v>37928</c:v>
                </c:pt>
                <c:pt idx="5727">
                  <c:v>37925</c:v>
                </c:pt>
                <c:pt idx="5728">
                  <c:v>37924</c:v>
                </c:pt>
                <c:pt idx="5729">
                  <c:v>37923</c:v>
                </c:pt>
                <c:pt idx="5730">
                  <c:v>37922</c:v>
                </c:pt>
                <c:pt idx="5731">
                  <c:v>37921</c:v>
                </c:pt>
                <c:pt idx="5732">
                  <c:v>37918</c:v>
                </c:pt>
                <c:pt idx="5733">
                  <c:v>37917</c:v>
                </c:pt>
                <c:pt idx="5734">
                  <c:v>37916</c:v>
                </c:pt>
                <c:pt idx="5735">
                  <c:v>37915</c:v>
                </c:pt>
                <c:pt idx="5736">
                  <c:v>37914</c:v>
                </c:pt>
                <c:pt idx="5737">
                  <c:v>37911</c:v>
                </c:pt>
                <c:pt idx="5738">
                  <c:v>37910</c:v>
                </c:pt>
                <c:pt idx="5739">
                  <c:v>37909</c:v>
                </c:pt>
                <c:pt idx="5740">
                  <c:v>37908</c:v>
                </c:pt>
                <c:pt idx="5741">
                  <c:v>37904</c:v>
                </c:pt>
                <c:pt idx="5742">
                  <c:v>37903</c:v>
                </c:pt>
                <c:pt idx="5743">
                  <c:v>37902</c:v>
                </c:pt>
                <c:pt idx="5744">
                  <c:v>37901</c:v>
                </c:pt>
                <c:pt idx="5745">
                  <c:v>37900</c:v>
                </c:pt>
                <c:pt idx="5746">
                  <c:v>37897</c:v>
                </c:pt>
                <c:pt idx="5747">
                  <c:v>37896</c:v>
                </c:pt>
                <c:pt idx="5748">
                  <c:v>37895</c:v>
                </c:pt>
                <c:pt idx="5749">
                  <c:v>37894</c:v>
                </c:pt>
                <c:pt idx="5750">
                  <c:v>37893</c:v>
                </c:pt>
                <c:pt idx="5751">
                  <c:v>37890</c:v>
                </c:pt>
                <c:pt idx="5752">
                  <c:v>37889</c:v>
                </c:pt>
                <c:pt idx="5753">
                  <c:v>37888</c:v>
                </c:pt>
                <c:pt idx="5754">
                  <c:v>37887</c:v>
                </c:pt>
                <c:pt idx="5755">
                  <c:v>37886</c:v>
                </c:pt>
                <c:pt idx="5756">
                  <c:v>37883</c:v>
                </c:pt>
                <c:pt idx="5757">
                  <c:v>37882</c:v>
                </c:pt>
                <c:pt idx="5758">
                  <c:v>37881</c:v>
                </c:pt>
                <c:pt idx="5759">
                  <c:v>37880</c:v>
                </c:pt>
                <c:pt idx="5760">
                  <c:v>37879</c:v>
                </c:pt>
                <c:pt idx="5761">
                  <c:v>37876</c:v>
                </c:pt>
                <c:pt idx="5762">
                  <c:v>37875</c:v>
                </c:pt>
                <c:pt idx="5763">
                  <c:v>37874</c:v>
                </c:pt>
                <c:pt idx="5764">
                  <c:v>37873</c:v>
                </c:pt>
                <c:pt idx="5765">
                  <c:v>37872</c:v>
                </c:pt>
                <c:pt idx="5766">
                  <c:v>37869</c:v>
                </c:pt>
                <c:pt idx="5767">
                  <c:v>37868</c:v>
                </c:pt>
                <c:pt idx="5768">
                  <c:v>37867</c:v>
                </c:pt>
                <c:pt idx="5769">
                  <c:v>37866</c:v>
                </c:pt>
                <c:pt idx="5770">
                  <c:v>37862</c:v>
                </c:pt>
                <c:pt idx="5771">
                  <c:v>37861</c:v>
                </c:pt>
                <c:pt idx="5772">
                  <c:v>37860</c:v>
                </c:pt>
                <c:pt idx="5773">
                  <c:v>37859</c:v>
                </c:pt>
                <c:pt idx="5774">
                  <c:v>37858</c:v>
                </c:pt>
                <c:pt idx="5775">
                  <c:v>37855</c:v>
                </c:pt>
                <c:pt idx="5776">
                  <c:v>37854</c:v>
                </c:pt>
                <c:pt idx="5777">
                  <c:v>37853</c:v>
                </c:pt>
                <c:pt idx="5778">
                  <c:v>37852</c:v>
                </c:pt>
                <c:pt idx="5779">
                  <c:v>37851</c:v>
                </c:pt>
                <c:pt idx="5780">
                  <c:v>37848</c:v>
                </c:pt>
                <c:pt idx="5781">
                  <c:v>37847</c:v>
                </c:pt>
                <c:pt idx="5782">
                  <c:v>37846</c:v>
                </c:pt>
                <c:pt idx="5783">
                  <c:v>37845</c:v>
                </c:pt>
                <c:pt idx="5784">
                  <c:v>37844</c:v>
                </c:pt>
                <c:pt idx="5785">
                  <c:v>37841</c:v>
                </c:pt>
                <c:pt idx="5786">
                  <c:v>37840</c:v>
                </c:pt>
                <c:pt idx="5787">
                  <c:v>37839</c:v>
                </c:pt>
                <c:pt idx="5788">
                  <c:v>37838</c:v>
                </c:pt>
                <c:pt idx="5789">
                  <c:v>37837</c:v>
                </c:pt>
                <c:pt idx="5790">
                  <c:v>37834</c:v>
                </c:pt>
                <c:pt idx="5791">
                  <c:v>37833</c:v>
                </c:pt>
                <c:pt idx="5792">
                  <c:v>37832</c:v>
                </c:pt>
                <c:pt idx="5793">
                  <c:v>37831</c:v>
                </c:pt>
                <c:pt idx="5794">
                  <c:v>37830</c:v>
                </c:pt>
                <c:pt idx="5795">
                  <c:v>37827</c:v>
                </c:pt>
                <c:pt idx="5796">
                  <c:v>37826</c:v>
                </c:pt>
                <c:pt idx="5797">
                  <c:v>37825</c:v>
                </c:pt>
                <c:pt idx="5798">
                  <c:v>37824</c:v>
                </c:pt>
                <c:pt idx="5799">
                  <c:v>37823</c:v>
                </c:pt>
                <c:pt idx="5800">
                  <c:v>37820</c:v>
                </c:pt>
                <c:pt idx="5801">
                  <c:v>37819</c:v>
                </c:pt>
                <c:pt idx="5802">
                  <c:v>37818</c:v>
                </c:pt>
                <c:pt idx="5803">
                  <c:v>37817</c:v>
                </c:pt>
                <c:pt idx="5804">
                  <c:v>37816</c:v>
                </c:pt>
                <c:pt idx="5805">
                  <c:v>37813</c:v>
                </c:pt>
                <c:pt idx="5806">
                  <c:v>37812</c:v>
                </c:pt>
                <c:pt idx="5807">
                  <c:v>37811</c:v>
                </c:pt>
                <c:pt idx="5808">
                  <c:v>37810</c:v>
                </c:pt>
                <c:pt idx="5809">
                  <c:v>37809</c:v>
                </c:pt>
                <c:pt idx="5810">
                  <c:v>37805</c:v>
                </c:pt>
                <c:pt idx="5811">
                  <c:v>37804</c:v>
                </c:pt>
                <c:pt idx="5812">
                  <c:v>37803</c:v>
                </c:pt>
                <c:pt idx="5813">
                  <c:v>37802</c:v>
                </c:pt>
                <c:pt idx="5814">
                  <c:v>37799</c:v>
                </c:pt>
                <c:pt idx="5815">
                  <c:v>37798</c:v>
                </c:pt>
                <c:pt idx="5816">
                  <c:v>37797</c:v>
                </c:pt>
                <c:pt idx="5817">
                  <c:v>37796</c:v>
                </c:pt>
                <c:pt idx="5818">
                  <c:v>37795</c:v>
                </c:pt>
                <c:pt idx="5819">
                  <c:v>37792</c:v>
                </c:pt>
                <c:pt idx="5820">
                  <c:v>37791</c:v>
                </c:pt>
                <c:pt idx="5821">
                  <c:v>37790</c:v>
                </c:pt>
                <c:pt idx="5822">
                  <c:v>37789</c:v>
                </c:pt>
                <c:pt idx="5823">
                  <c:v>37788</c:v>
                </c:pt>
                <c:pt idx="5824">
                  <c:v>37785</c:v>
                </c:pt>
                <c:pt idx="5825">
                  <c:v>37784</c:v>
                </c:pt>
                <c:pt idx="5826">
                  <c:v>37783</c:v>
                </c:pt>
                <c:pt idx="5827">
                  <c:v>37782</c:v>
                </c:pt>
                <c:pt idx="5828">
                  <c:v>37781</c:v>
                </c:pt>
                <c:pt idx="5829">
                  <c:v>37778</c:v>
                </c:pt>
                <c:pt idx="5830">
                  <c:v>37777</c:v>
                </c:pt>
                <c:pt idx="5831">
                  <c:v>37776</c:v>
                </c:pt>
                <c:pt idx="5832">
                  <c:v>37775</c:v>
                </c:pt>
                <c:pt idx="5833">
                  <c:v>37774</c:v>
                </c:pt>
                <c:pt idx="5834">
                  <c:v>37771</c:v>
                </c:pt>
                <c:pt idx="5835">
                  <c:v>37770</c:v>
                </c:pt>
                <c:pt idx="5836">
                  <c:v>37769</c:v>
                </c:pt>
                <c:pt idx="5837">
                  <c:v>37768</c:v>
                </c:pt>
                <c:pt idx="5838">
                  <c:v>37764</c:v>
                </c:pt>
                <c:pt idx="5839">
                  <c:v>37763</c:v>
                </c:pt>
                <c:pt idx="5840">
                  <c:v>37762</c:v>
                </c:pt>
                <c:pt idx="5841">
                  <c:v>37761</c:v>
                </c:pt>
                <c:pt idx="5842">
                  <c:v>37760</c:v>
                </c:pt>
                <c:pt idx="5843">
                  <c:v>37757</c:v>
                </c:pt>
                <c:pt idx="5844">
                  <c:v>37756</c:v>
                </c:pt>
                <c:pt idx="5845">
                  <c:v>37755</c:v>
                </c:pt>
                <c:pt idx="5846">
                  <c:v>37754</c:v>
                </c:pt>
                <c:pt idx="5847">
                  <c:v>37753</c:v>
                </c:pt>
                <c:pt idx="5848">
                  <c:v>37750</c:v>
                </c:pt>
                <c:pt idx="5849">
                  <c:v>37749</c:v>
                </c:pt>
                <c:pt idx="5850">
                  <c:v>37748</c:v>
                </c:pt>
                <c:pt idx="5851">
                  <c:v>37747</c:v>
                </c:pt>
                <c:pt idx="5852">
                  <c:v>37746</c:v>
                </c:pt>
                <c:pt idx="5853">
                  <c:v>37743</c:v>
                </c:pt>
                <c:pt idx="5854">
                  <c:v>37742</c:v>
                </c:pt>
                <c:pt idx="5855">
                  <c:v>37741</c:v>
                </c:pt>
                <c:pt idx="5856">
                  <c:v>37740</c:v>
                </c:pt>
                <c:pt idx="5857">
                  <c:v>37739</c:v>
                </c:pt>
                <c:pt idx="5858">
                  <c:v>37736</c:v>
                </c:pt>
                <c:pt idx="5859">
                  <c:v>37735</c:v>
                </c:pt>
                <c:pt idx="5860">
                  <c:v>37734</c:v>
                </c:pt>
                <c:pt idx="5861">
                  <c:v>37733</c:v>
                </c:pt>
                <c:pt idx="5862">
                  <c:v>37732</c:v>
                </c:pt>
                <c:pt idx="5863">
                  <c:v>37728</c:v>
                </c:pt>
                <c:pt idx="5864">
                  <c:v>37727</c:v>
                </c:pt>
                <c:pt idx="5865">
                  <c:v>37726</c:v>
                </c:pt>
                <c:pt idx="5866">
                  <c:v>37725</c:v>
                </c:pt>
                <c:pt idx="5867">
                  <c:v>37722</c:v>
                </c:pt>
                <c:pt idx="5868">
                  <c:v>37721</c:v>
                </c:pt>
                <c:pt idx="5869">
                  <c:v>37720</c:v>
                </c:pt>
                <c:pt idx="5870">
                  <c:v>37719</c:v>
                </c:pt>
                <c:pt idx="5871">
                  <c:v>37718</c:v>
                </c:pt>
                <c:pt idx="5872">
                  <c:v>37715</c:v>
                </c:pt>
                <c:pt idx="5873">
                  <c:v>37714</c:v>
                </c:pt>
                <c:pt idx="5874">
                  <c:v>37713</c:v>
                </c:pt>
                <c:pt idx="5875">
                  <c:v>37712</c:v>
                </c:pt>
                <c:pt idx="5876">
                  <c:v>37711</c:v>
                </c:pt>
                <c:pt idx="5877">
                  <c:v>37708</c:v>
                </c:pt>
                <c:pt idx="5878">
                  <c:v>37707</c:v>
                </c:pt>
                <c:pt idx="5879">
                  <c:v>37706</c:v>
                </c:pt>
                <c:pt idx="5880">
                  <c:v>37705</c:v>
                </c:pt>
                <c:pt idx="5881">
                  <c:v>37704</c:v>
                </c:pt>
                <c:pt idx="5882">
                  <c:v>37701</c:v>
                </c:pt>
                <c:pt idx="5883">
                  <c:v>37700</c:v>
                </c:pt>
                <c:pt idx="5884">
                  <c:v>37699</c:v>
                </c:pt>
                <c:pt idx="5885">
                  <c:v>37698</c:v>
                </c:pt>
                <c:pt idx="5886">
                  <c:v>37697</c:v>
                </c:pt>
                <c:pt idx="5887">
                  <c:v>37694</c:v>
                </c:pt>
                <c:pt idx="5888">
                  <c:v>37693</c:v>
                </c:pt>
                <c:pt idx="5889">
                  <c:v>37692</c:v>
                </c:pt>
                <c:pt idx="5890">
                  <c:v>37691</c:v>
                </c:pt>
                <c:pt idx="5891">
                  <c:v>37690</c:v>
                </c:pt>
                <c:pt idx="5892">
                  <c:v>37687</c:v>
                </c:pt>
                <c:pt idx="5893">
                  <c:v>37686</c:v>
                </c:pt>
                <c:pt idx="5894">
                  <c:v>37685</c:v>
                </c:pt>
                <c:pt idx="5895">
                  <c:v>37684</c:v>
                </c:pt>
                <c:pt idx="5896">
                  <c:v>37683</c:v>
                </c:pt>
                <c:pt idx="5897">
                  <c:v>37680</c:v>
                </c:pt>
                <c:pt idx="5898">
                  <c:v>37679</c:v>
                </c:pt>
                <c:pt idx="5899">
                  <c:v>37678</c:v>
                </c:pt>
                <c:pt idx="5900">
                  <c:v>37677</c:v>
                </c:pt>
                <c:pt idx="5901">
                  <c:v>37676</c:v>
                </c:pt>
                <c:pt idx="5902">
                  <c:v>37673</c:v>
                </c:pt>
                <c:pt idx="5903">
                  <c:v>37672</c:v>
                </c:pt>
                <c:pt idx="5904">
                  <c:v>37671</c:v>
                </c:pt>
                <c:pt idx="5905">
                  <c:v>37670</c:v>
                </c:pt>
                <c:pt idx="5906">
                  <c:v>37666</c:v>
                </c:pt>
                <c:pt idx="5907">
                  <c:v>37665</c:v>
                </c:pt>
                <c:pt idx="5908">
                  <c:v>37664</c:v>
                </c:pt>
                <c:pt idx="5909">
                  <c:v>37663</c:v>
                </c:pt>
                <c:pt idx="5910">
                  <c:v>37662</c:v>
                </c:pt>
                <c:pt idx="5911">
                  <c:v>37659</c:v>
                </c:pt>
                <c:pt idx="5912">
                  <c:v>37658</c:v>
                </c:pt>
                <c:pt idx="5913">
                  <c:v>37657</c:v>
                </c:pt>
                <c:pt idx="5914">
                  <c:v>37656</c:v>
                </c:pt>
                <c:pt idx="5915">
                  <c:v>37655</c:v>
                </c:pt>
                <c:pt idx="5916">
                  <c:v>37652</c:v>
                </c:pt>
                <c:pt idx="5917">
                  <c:v>37651</c:v>
                </c:pt>
                <c:pt idx="5918">
                  <c:v>37650</c:v>
                </c:pt>
                <c:pt idx="5919">
                  <c:v>37649</c:v>
                </c:pt>
                <c:pt idx="5920">
                  <c:v>37648</c:v>
                </c:pt>
                <c:pt idx="5921">
                  <c:v>37645</c:v>
                </c:pt>
                <c:pt idx="5922">
                  <c:v>37644</c:v>
                </c:pt>
                <c:pt idx="5923">
                  <c:v>37643</c:v>
                </c:pt>
                <c:pt idx="5924">
                  <c:v>37642</c:v>
                </c:pt>
                <c:pt idx="5925">
                  <c:v>37638</c:v>
                </c:pt>
                <c:pt idx="5926">
                  <c:v>37637</c:v>
                </c:pt>
                <c:pt idx="5927">
                  <c:v>37636</c:v>
                </c:pt>
                <c:pt idx="5928">
                  <c:v>37635</c:v>
                </c:pt>
                <c:pt idx="5929">
                  <c:v>37634</c:v>
                </c:pt>
                <c:pt idx="5930">
                  <c:v>37631</c:v>
                </c:pt>
                <c:pt idx="5931">
                  <c:v>37630</c:v>
                </c:pt>
                <c:pt idx="5932">
                  <c:v>37629</c:v>
                </c:pt>
                <c:pt idx="5933">
                  <c:v>37628</c:v>
                </c:pt>
                <c:pt idx="5934">
                  <c:v>37627</c:v>
                </c:pt>
                <c:pt idx="5935">
                  <c:v>37624</c:v>
                </c:pt>
                <c:pt idx="5936">
                  <c:v>37623</c:v>
                </c:pt>
                <c:pt idx="5937">
                  <c:v>37621</c:v>
                </c:pt>
                <c:pt idx="5938">
                  <c:v>37620</c:v>
                </c:pt>
                <c:pt idx="5939">
                  <c:v>37617</c:v>
                </c:pt>
                <c:pt idx="5940">
                  <c:v>37616</c:v>
                </c:pt>
                <c:pt idx="5941">
                  <c:v>37614</c:v>
                </c:pt>
                <c:pt idx="5942">
                  <c:v>37613</c:v>
                </c:pt>
                <c:pt idx="5943">
                  <c:v>37610</c:v>
                </c:pt>
                <c:pt idx="5944">
                  <c:v>37609</c:v>
                </c:pt>
                <c:pt idx="5945">
                  <c:v>37608</c:v>
                </c:pt>
                <c:pt idx="5946">
                  <c:v>37607</c:v>
                </c:pt>
                <c:pt idx="5947">
                  <c:v>37606</c:v>
                </c:pt>
                <c:pt idx="5948">
                  <c:v>37603</c:v>
                </c:pt>
                <c:pt idx="5949">
                  <c:v>37602</c:v>
                </c:pt>
                <c:pt idx="5950">
                  <c:v>37601</c:v>
                </c:pt>
                <c:pt idx="5951">
                  <c:v>37600</c:v>
                </c:pt>
                <c:pt idx="5952">
                  <c:v>37599</c:v>
                </c:pt>
                <c:pt idx="5953">
                  <c:v>37596</c:v>
                </c:pt>
                <c:pt idx="5954">
                  <c:v>37595</c:v>
                </c:pt>
                <c:pt idx="5955">
                  <c:v>37594</c:v>
                </c:pt>
                <c:pt idx="5956">
                  <c:v>37593</c:v>
                </c:pt>
                <c:pt idx="5957">
                  <c:v>37592</c:v>
                </c:pt>
                <c:pt idx="5958">
                  <c:v>37589</c:v>
                </c:pt>
                <c:pt idx="5959">
                  <c:v>37587</c:v>
                </c:pt>
                <c:pt idx="5960">
                  <c:v>37586</c:v>
                </c:pt>
                <c:pt idx="5961">
                  <c:v>37585</c:v>
                </c:pt>
                <c:pt idx="5962">
                  <c:v>37582</c:v>
                </c:pt>
                <c:pt idx="5963">
                  <c:v>37581</c:v>
                </c:pt>
                <c:pt idx="5964">
                  <c:v>37580</c:v>
                </c:pt>
                <c:pt idx="5965">
                  <c:v>37579</c:v>
                </c:pt>
                <c:pt idx="5966">
                  <c:v>37578</c:v>
                </c:pt>
                <c:pt idx="5967">
                  <c:v>37575</c:v>
                </c:pt>
                <c:pt idx="5968">
                  <c:v>37574</c:v>
                </c:pt>
                <c:pt idx="5969">
                  <c:v>37573</c:v>
                </c:pt>
                <c:pt idx="5970">
                  <c:v>37572</c:v>
                </c:pt>
                <c:pt idx="5971">
                  <c:v>37568</c:v>
                </c:pt>
                <c:pt idx="5972">
                  <c:v>37567</c:v>
                </c:pt>
                <c:pt idx="5973">
                  <c:v>37566</c:v>
                </c:pt>
                <c:pt idx="5974">
                  <c:v>37565</c:v>
                </c:pt>
                <c:pt idx="5975">
                  <c:v>37564</c:v>
                </c:pt>
                <c:pt idx="5976">
                  <c:v>37561</c:v>
                </c:pt>
                <c:pt idx="5977">
                  <c:v>37560</c:v>
                </c:pt>
                <c:pt idx="5978">
                  <c:v>37559</c:v>
                </c:pt>
                <c:pt idx="5979">
                  <c:v>37558</c:v>
                </c:pt>
                <c:pt idx="5980">
                  <c:v>37557</c:v>
                </c:pt>
                <c:pt idx="5981">
                  <c:v>37554</c:v>
                </c:pt>
                <c:pt idx="5982">
                  <c:v>37553</c:v>
                </c:pt>
                <c:pt idx="5983">
                  <c:v>37552</c:v>
                </c:pt>
                <c:pt idx="5984">
                  <c:v>37551</c:v>
                </c:pt>
                <c:pt idx="5985">
                  <c:v>37550</c:v>
                </c:pt>
                <c:pt idx="5986">
                  <c:v>37547</c:v>
                </c:pt>
                <c:pt idx="5987">
                  <c:v>37546</c:v>
                </c:pt>
                <c:pt idx="5988">
                  <c:v>37545</c:v>
                </c:pt>
                <c:pt idx="5989">
                  <c:v>37544</c:v>
                </c:pt>
                <c:pt idx="5990">
                  <c:v>37540</c:v>
                </c:pt>
                <c:pt idx="5991">
                  <c:v>37539</c:v>
                </c:pt>
                <c:pt idx="5992">
                  <c:v>37538</c:v>
                </c:pt>
                <c:pt idx="5993">
                  <c:v>37537</c:v>
                </c:pt>
                <c:pt idx="5994">
                  <c:v>37536</c:v>
                </c:pt>
                <c:pt idx="5995">
                  <c:v>37533</c:v>
                </c:pt>
                <c:pt idx="5996">
                  <c:v>37532</c:v>
                </c:pt>
                <c:pt idx="5997">
                  <c:v>37531</c:v>
                </c:pt>
                <c:pt idx="5998">
                  <c:v>37530</c:v>
                </c:pt>
                <c:pt idx="5999">
                  <c:v>37529</c:v>
                </c:pt>
                <c:pt idx="6000">
                  <c:v>37526</c:v>
                </c:pt>
                <c:pt idx="6001">
                  <c:v>37525</c:v>
                </c:pt>
                <c:pt idx="6002">
                  <c:v>37524</c:v>
                </c:pt>
                <c:pt idx="6003">
                  <c:v>37523</c:v>
                </c:pt>
                <c:pt idx="6004">
                  <c:v>37522</c:v>
                </c:pt>
                <c:pt idx="6005">
                  <c:v>37519</c:v>
                </c:pt>
                <c:pt idx="6006">
                  <c:v>37518</c:v>
                </c:pt>
                <c:pt idx="6007">
                  <c:v>37517</c:v>
                </c:pt>
                <c:pt idx="6008">
                  <c:v>37516</c:v>
                </c:pt>
                <c:pt idx="6009">
                  <c:v>37515</c:v>
                </c:pt>
                <c:pt idx="6010">
                  <c:v>37512</c:v>
                </c:pt>
                <c:pt idx="6011">
                  <c:v>37511</c:v>
                </c:pt>
                <c:pt idx="6012">
                  <c:v>37510</c:v>
                </c:pt>
                <c:pt idx="6013">
                  <c:v>37509</c:v>
                </c:pt>
                <c:pt idx="6014">
                  <c:v>37508</c:v>
                </c:pt>
                <c:pt idx="6015">
                  <c:v>37505</c:v>
                </c:pt>
                <c:pt idx="6016">
                  <c:v>37504</c:v>
                </c:pt>
                <c:pt idx="6017">
                  <c:v>37503</c:v>
                </c:pt>
                <c:pt idx="6018">
                  <c:v>37502</c:v>
                </c:pt>
                <c:pt idx="6019">
                  <c:v>37498</c:v>
                </c:pt>
                <c:pt idx="6020">
                  <c:v>37497</c:v>
                </c:pt>
                <c:pt idx="6021">
                  <c:v>37496</c:v>
                </c:pt>
                <c:pt idx="6022">
                  <c:v>37495</c:v>
                </c:pt>
                <c:pt idx="6023">
                  <c:v>37494</c:v>
                </c:pt>
                <c:pt idx="6024">
                  <c:v>37491</c:v>
                </c:pt>
                <c:pt idx="6025">
                  <c:v>37490</c:v>
                </c:pt>
                <c:pt idx="6026">
                  <c:v>37489</c:v>
                </c:pt>
                <c:pt idx="6027">
                  <c:v>37488</c:v>
                </c:pt>
                <c:pt idx="6028">
                  <c:v>37487</c:v>
                </c:pt>
                <c:pt idx="6029">
                  <c:v>37484</c:v>
                </c:pt>
                <c:pt idx="6030">
                  <c:v>37483</c:v>
                </c:pt>
                <c:pt idx="6031">
                  <c:v>37482</c:v>
                </c:pt>
                <c:pt idx="6032">
                  <c:v>37481</c:v>
                </c:pt>
                <c:pt idx="6033">
                  <c:v>37480</c:v>
                </c:pt>
                <c:pt idx="6034">
                  <c:v>37477</c:v>
                </c:pt>
                <c:pt idx="6035">
                  <c:v>37476</c:v>
                </c:pt>
                <c:pt idx="6036">
                  <c:v>37475</c:v>
                </c:pt>
                <c:pt idx="6037">
                  <c:v>37474</c:v>
                </c:pt>
                <c:pt idx="6038">
                  <c:v>37473</c:v>
                </c:pt>
                <c:pt idx="6039">
                  <c:v>37470</c:v>
                </c:pt>
                <c:pt idx="6040">
                  <c:v>37469</c:v>
                </c:pt>
                <c:pt idx="6041">
                  <c:v>37468</c:v>
                </c:pt>
                <c:pt idx="6042">
                  <c:v>37467</c:v>
                </c:pt>
                <c:pt idx="6043">
                  <c:v>37466</c:v>
                </c:pt>
                <c:pt idx="6044">
                  <c:v>37463</c:v>
                </c:pt>
                <c:pt idx="6045">
                  <c:v>37462</c:v>
                </c:pt>
                <c:pt idx="6046">
                  <c:v>37461</c:v>
                </c:pt>
                <c:pt idx="6047">
                  <c:v>37460</c:v>
                </c:pt>
                <c:pt idx="6048">
                  <c:v>37459</c:v>
                </c:pt>
                <c:pt idx="6049">
                  <c:v>37456</c:v>
                </c:pt>
                <c:pt idx="6050">
                  <c:v>37455</c:v>
                </c:pt>
                <c:pt idx="6051">
                  <c:v>37454</c:v>
                </c:pt>
                <c:pt idx="6052">
                  <c:v>37453</c:v>
                </c:pt>
                <c:pt idx="6053">
                  <c:v>37452</c:v>
                </c:pt>
                <c:pt idx="6054">
                  <c:v>37449</c:v>
                </c:pt>
                <c:pt idx="6055">
                  <c:v>37448</c:v>
                </c:pt>
                <c:pt idx="6056">
                  <c:v>37447</c:v>
                </c:pt>
                <c:pt idx="6057">
                  <c:v>37446</c:v>
                </c:pt>
                <c:pt idx="6058">
                  <c:v>37445</c:v>
                </c:pt>
                <c:pt idx="6059">
                  <c:v>37442</c:v>
                </c:pt>
                <c:pt idx="6060">
                  <c:v>37440</c:v>
                </c:pt>
                <c:pt idx="6061">
                  <c:v>37439</c:v>
                </c:pt>
                <c:pt idx="6062">
                  <c:v>37438</c:v>
                </c:pt>
                <c:pt idx="6063">
                  <c:v>37435</c:v>
                </c:pt>
                <c:pt idx="6064">
                  <c:v>37434</c:v>
                </c:pt>
                <c:pt idx="6065">
                  <c:v>37433</c:v>
                </c:pt>
                <c:pt idx="6066">
                  <c:v>37432</c:v>
                </c:pt>
                <c:pt idx="6067">
                  <c:v>37431</c:v>
                </c:pt>
                <c:pt idx="6068">
                  <c:v>37428</c:v>
                </c:pt>
                <c:pt idx="6069">
                  <c:v>37427</c:v>
                </c:pt>
                <c:pt idx="6070">
                  <c:v>37426</c:v>
                </c:pt>
                <c:pt idx="6071">
                  <c:v>37425</c:v>
                </c:pt>
                <c:pt idx="6072">
                  <c:v>37424</c:v>
                </c:pt>
                <c:pt idx="6073">
                  <c:v>37421</c:v>
                </c:pt>
                <c:pt idx="6074">
                  <c:v>37420</c:v>
                </c:pt>
                <c:pt idx="6075">
                  <c:v>37419</c:v>
                </c:pt>
                <c:pt idx="6076">
                  <c:v>37418</c:v>
                </c:pt>
                <c:pt idx="6077">
                  <c:v>37417</c:v>
                </c:pt>
                <c:pt idx="6078">
                  <c:v>37414</c:v>
                </c:pt>
                <c:pt idx="6079">
                  <c:v>37413</c:v>
                </c:pt>
                <c:pt idx="6080">
                  <c:v>37412</c:v>
                </c:pt>
                <c:pt idx="6081">
                  <c:v>37411</c:v>
                </c:pt>
                <c:pt idx="6082">
                  <c:v>37410</c:v>
                </c:pt>
                <c:pt idx="6083">
                  <c:v>37407</c:v>
                </c:pt>
                <c:pt idx="6084">
                  <c:v>37406</c:v>
                </c:pt>
                <c:pt idx="6085">
                  <c:v>37405</c:v>
                </c:pt>
                <c:pt idx="6086">
                  <c:v>37404</c:v>
                </c:pt>
                <c:pt idx="6087">
                  <c:v>37400</c:v>
                </c:pt>
                <c:pt idx="6088">
                  <c:v>37399</c:v>
                </c:pt>
                <c:pt idx="6089">
                  <c:v>37398</c:v>
                </c:pt>
                <c:pt idx="6090">
                  <c:v>37397</c:v>
                </c:pt>
                <c:pt idx="6091">
                  <c:v>37396</c:v>
                </c:pt>
                <c:pt idx="6092">
                  <c:v>37393</c:v>
                </c:pt>
                <c:pt idx="6093">
                  <c:v>37392</c:v>
                </c:pt>
                <c:pt idx="6094">
                  <c:v>37391</c:v>
                </c:pt>
                <c:pt idx="6095">
                  <c:v>37390</c:v>
                </c:pt>
                <c:pt idx="6096">
                  <c:v>37389</c:v>
                </c:pt>
                <c:pt idx="6097">
                  <c:v>37386</c:v>
                </c:pt>
                <c:pt idx="6098">
                  <c:v>37385</c:v>
                </c:pt>
                <c:pt idx="6099">
                  <c:v>37384</c:v>
                </c:pt>
                <c:pt idx="6100">
                  <c:v>37383</c:v>
                </c:pt>
                <c:pt idx="6101">
                  <c:v>37382</c:v>
                </c:pt>
                <c:pt idx="6102">
                  <c:v>37379</c:v>
                </c:pt>
                <c:pt idx="6103">
                  <c:v>37378</c:v>
                </c:pt>
                <c:pt idx="6104">
                  <c:v>37377</c:v>
                </c:pt>
                <c:pt idx="6105">
                  <c:v>37376</c:v>
                </c:pt>
                <c:pt idx="6106">
                  <c:v>37375</c:v>
                </c:pt>
                <c:pt idx="6107">
                  <c:v>37372</c:v>
                </c:pt>
                <c:pt idx="6108">
                  <c:v>37371</c:v>
                </c:pt>
                <c:pt idx="6109">
                  <c:v>37370</c:v>
                </c:pt>
                <c:pt idx="6110">
                  <c:v>37369</c:v>
                </c:pt>
                <c:pt idx="6111">
                  <c:v>37368</c:v>
                </c:pt>
                <c:pt idx="6112">
                  <c:v>37365</c:v>
                </c:pt>
                <c:pt idx="6113">
                  <c:v>37364</c:v>
                </c:pt>
                <c:pt idx="6114">
                  <c:v>37363</c:v>
                </c:pt>
                <c:pt idx="6115">
                  <c:v>37362</c:v>
                </c:pt>
                <c:pt idx="6116">
                  <c:v>37361</c:v>
                </c:pt>
                <c:pt idx="6117">
                  <c:v>37358</c:v>
                </c:pt>
                <c:pt idx="6118">
                  <c:v>37357</c:v>
                </c:pt>
                <c:pt idx="6119">
                  <c:v>37356</c:v>
                </c:pt>
                <c:pt idx="6120">
                  <c:v>37355</c:v>
                </c:pt>
                <c:pt idx="6121">
                  <c:v>37354</c:v>
                </c:pt>
                <c:pt idx="6122">
                  <c:v>37351</c:v>
                </c:pt>
                <c:pt idx="6123">
                  <c:v>37350</c:v>
                </c:pt>
                <c:pt idx="6124">
                  <c:v>37349</c:v>
                </c:pt>
                <c:pt idx="6125">
                  <c:v>37348</c:v>
                </c:pt>
                <c:pt idx="6126">
                  <c:v>37347</c:v>
                </c:pt>
                <c:pt idx="6127">
                  <c:v>37343</c:v>
                </c:pt>
                <c:pt idx="6128">
                  <c:v>37342</c:v>
                </c:pt>
                <c:pt idx="6129">
                  <c:v>37341</c:v>
                </c:pt>
                <c:pt idx="6130">
                  <c:v>37340</c:v>
                </c:pt>
                <c:pt idx="6131">
                  <c:v>37337</c:v>
                </c:pt>
                <c:pt idx="6132">
                  <c:v>37336</c:v>
                </c:pt>
                <c:pt idx="6133">
                  <c:v>37335</c:v>
                </c:pt>
                <c:pt idx="6134">
                  <c:v>37334</c:v>
                </c:pt>
                <c:pt idx="6135">
                  <c:v>37333</c:v>
                </c:pt>
                <c:pt idx="6136">
                  <c:v>37330</c:v>
                </c:pt>
                <c:pt idx="6137">
                  <c:v>37329</c:v>
                </c:pt>
                <c:pt idx="6138">
                  <c:v>37328</c:v>
                </c:pt>
                <c:pt idx="6139">
                  <c:v>37327</c:v>
                </c:pt>
                <c:pt idx="6140">
                  <c:v>37326</c:v>
                </c:pt>
                <c:pt idx="6141">
                  <c:v>37323</c:v>
                </c:pt>
                <c:pt idx="6142">
                  <c:v>37322</c:v>
                </c:pt>
                <c:pt idx="6143">
                  <c:v>37321</c:v>
                </c:pt>
                <c:pt idx="6144">
                  <c:v>37320</c:v>
                </c:pt>
                <c:pt idx="6145">
                  <c:v>37319</c:v>
                </c:pt>
                <c:pt idx="6146">
                  <c:v>37316</c:v>
                </c:pt>
                <c:pt idx="6147">
                  <c:v>37315</c:v>
                </c:pt>
                <c:pt idx="6148">
                  <c:v>37314</c:v>
                </c:pt>
                <c:pt idx="6149">
                  <c:v>37313</c:v>
                </c:pt>
                <c:pt idx="6150">
                  <c:v>37312</c:v>
                </c:pt>
                <c:pt idx="6151">
                  <c:v>37309</c:v>
                </c:pt>
                <c:pt idx="6152">
                  <c:v>37308</c:v>
                </c:pt>
                <c:pt idx="6153">
                  <c:v>37307</c:v>
                </c:pt>
                <c:pt idx="6154">
                  <c:v>37306</c:v>
                </c:pt>
                <c:pt idx="6155">
                  <c:v>37302</c:v>
                </c:pt>
                <c:pt idx="6156">
                  <c:v>37301</c:v>
                </c:pt>
                <c:pt idx="6157">
                  <c:v>37300</c:v>
                </c:pt>
                <c:pt idx="6158">
                  <c:v>37299</c:v>
                </c:pt>
                <c:pt idx="6159">
                  <c:v>37298</c:v>
                </c:pt>
                <c:pt idx="6160">
                  <c:v>37295</c:v>
                </c:pt>
                <c:pt idx="6161">
                  <c:v>37294</c:v>
                </c:pt>
                <c:pt idx="6162">
                  <c:v>37293</c:v>
                </c:pt>
                <c:pt idx="6163">
                  <c:v>37292</c:v>
                </c:pt>
                <c:pt idx="6164">
                  <c:v>37291</c:v>
                </c:pt>
                <c:pt idx="6165">
                  <c:v>37288</c:v>
                </c:pt>
                <c:pt idx="6166">
                  <c:v>37287</c:v>
                </c:pt>
                <c:pt idx="6167">
                  <c:v>37286</c:v>
                </c:pt>
                <c:pt idx="6168">
                  <c:v>37285</c:v>
                </c:pt>
                <c:pt idx="6169">
                  <c:v>37284</c:v>
                </c:pt>
                <c:pt idx="6170">
                  <c:v>37281</c:v>
                </c:pt>
                <c:pt idx="6171">
                  <c:v>37280</c:v>
                </c:pt>
                <c:pt idx="6172">
                  <c:v>37279</c:v>
                </c:pt>
                <c:pt idx="6173">
                  <c:v>37278</c:v>
                </c:pt>
                <c:pt idx="6174">
                  <c:v>37274</c:v>
                </c:pt>
                <c:pt idx="6175">
                  <c:v>37273</c:v>
                </c:pt>
                <c:pt idx="6176">
                  <c:v>37272</c:v>
                </c:pt>
                <c:pt idx="6177">
                  <c:v>37271</c:v>
                </c:pt>
                <c:pt idx="6178">
                  <c:v>37270</c:v>
                </c:pt>
                <c:pt idx="6179">
                  <c:v>37267</c:v>
                </c:pt>
                <c:pt idx="6180">
                  <c:v>37266</c:v>
                </c:pt>
                <c:pt idx="6181">
                  <c:v>37265</c:v>
                </c:pt>
                <c:pt idx="6182">
                  <c:v>37264</c:v>
                </c:pt>
                <c:pt idx="6183">
                  <c:v>37263</c:v>
                </c:pt>
                <c:pt idx="6184">
                  <c:v>37260</c:v>
                </c:pt>
                <c:pt idx="6185">
                  <c:v>37259</c:v>
                </c:pt>
                <c:pt idx="6186">
                  <c:v>37258</c:v>
                </c:pt>
                <c:pt idx="6187">
                  <c:v>37256</c:v>
                </c:pt>
                <c:pt idx="6188">
                  <c:v>37253</c:v>
                </c:pt>
                <c:pt idx="6189">
                  <c:v>37252</c:v>
                </c:pt>
                <c:pt idx="6190">
                  <c:v>37251</c:v>
                </c:pt>
                <c:pt idx="6191">
                  <c:v>37249</c:v>
                </c:pt>
                <c:pt idx="6192">
                  <c:v>37246</c:v>
                </c:pt>
                <c:pt idx="6193">
                  <c:v>37245</c:v>
                </c:pt>
                <c:pt idx="6194">
                  <c:v>37244</c:v>
                </c:pt>
                <c:pt idx="6195">
                  <c:v>37243</c:v>
                </c:pt>
                <c:pt idx="6196">
                  <c:v>37242</c:v>
                </c:pt>
                <c:pt idx="6197">
                  <c:v>37239</c:v>
                </c:pt>
                <c:pt idx="6198">
                  <c:v>37238</c:v>
                </c:pt>
                <c:pt idx="6199">
                  <c:v>37237</c:v>
                </c:pt>
                <c:pt idx="6200">
                  <c:v>37236</c:v>
                </c:pt>
                <c:pt idx="6201">
                  <c:v>37235</c:v>
                </c:pt>
                <c:pt idx="6202">
                  <c:v>37232</c:v>
                </c:pt>
                <c:pt idx="6203">
                  <c:v>37231</c:v>
                </c:pt>
                <c:pt idx="6204">
                  <c:v>37230</c:v>
                </c:pt>
                <c:pt idx="6205">
                  <c:v>37229</c:v>
                </c:pt>
                <c:pt idx="6206">
                  <c:v>37228</c:v>
                </c:pt>
                <c:pt idx="6207">
                  <c:v>37225</c:v>
                </c:pt>
                <c:pt idx="6208">
                  <c:v>37224</c:v>
                </c:pt>
                <c:pt idx="6209">
                  <c:v>37223</c:v>
                </c:pt>
                <c:pt idx="6210">
                  <c:v>37222</c:v>
                </c:pt>
                <c:pt idx="6211">
                  <c:v>37221</c:v>
                </c:pt>
                <c:pt idx="6212">
                  <c:v>37218</c:v>
                </c:pt>
                <c:pt idx="6213">
                  <c:v>37216</c:v>
                </c:pt>
                <c:pt idx="6214">
                  <c:v>37215</c:v>
                </c:pt>
                <c:pt idx="6215">
                  <c:v>37214</c:v>
                </c:pt>
                <c:pt idx="6216">
                  <c:v>37211</c:v>
                </c:pt>
                <c:pt idx="6217">
                  <c:v>37210</c:v>
                </c:pt>
                <c:pt idx="6218">
                  <c:v>37209</c:v>
                </c:pt>
                <c:pt idx="6219">
                  <c:v>37208</c:v>
                </c:pt>
                <c:pt idx="6220">
                  <c:v>37204</c:v>
                </c:pt>
                <c:pt idx="6221">
                  <c:v>37203</c:v>
                </c:pt>
                <c:pt idx="6222">
                  <c:v>37202</c:v>
                </c:pt>
                <c:pt idx="6223">
                  <c:v>37201</c:v>
                </c:pt>
                <c:pt idx="6224">
                  <c:v>37200</c:v>
                </c:pt>
                <c:pt idx="6225">
                  <c:v>37197</c:v>
                </c:pt>
                <c:pt idx="6226">
                  <c:v>37196</c:v>
                </c:pt>
                <c:pt idx="6227">
                  <c:v>37195</c:v>
                </c:pt>
                <c:pt idx="6228">
                  <c:v>37194</c:v>
                </c:pt>
                <c:pt idx="6229">
                  <c:v>37193</c:v>
                </c:pt>
                <c:pt idx="6230">
                  <c:v>37190</c:v>
                </c:pt>
                <c:pt idx="6231">
                  <c:v>37189</c:v>
                </c:pt>
                <c:pt idx="6232">
                  <c:v>37188</c:v>
                </c:pt>
                <c:pt idx="6233">
                  <c:v>37187</c:v>
                </c:pt>
                <c:pt idx="6234">
                  <c:v>37186</c:v>
                </c:pt>
                <c:pt idx="6235">
                  <c:v>37183</c:v>
                </c:pt>
                <c:pt idx="6236">
                  <c:v>37182</c:v>
                </c:pt>
                <c:pt idx="6237">
                  <c:v>37181</c:v>
                </c:pt>
                <c:pt idx="6238">
                  <c:v>37180</c:v>
                </c:pt>
                <c:pt idx="6239">
                  <c:v>37179</c:v>
                </c:pt>
                <c:pt idx="6240">
                  <c:v>37176</c:v>
                </c:pt>
                <c:pt idx="6241">
                  <c:v>37175</c:v>
                </c:pt>
                <c:pt idx="6242">
                  <c:v>37174</c:v>
                </c:pt>
                <c:pt idx="6243">
                  <c:v>37173</c:v>
                </c:pt>
                <c:pt idx="6244">
                  <c:v>37169</c:v>
                </c:pt>
                <c:pt idx="6245">
                  <c:v>37168</c:v>
                </c:pt>
                <c:pt idx="6246">
                  <c:v>37167</c:v>
                </c:pt>
                <c:pt idx="6247">
                  <c:v>37166</c:v>
                </c:pt>
                <c:pt idx="6248">
                  <c:v>37165</c:v>
                </c:pt>
                <c:pt idx="6249">
                  <c:v>37162</c:v>
                </c:pt>
                <c:pt idx="6250">
                  <c:v>37161</c:v>
                </c:pt>
                <c:pt idx="6251">
                  <c:v>37160</c:v>
                </c:pt>
                <c:pt idx="6252">
                  <c:v>37159</c:v>
                </c:pt>
                <c:pt idx="6253">
                  <c:v>37158</c:v>
                </c:pt>
                <c:pt idx="6254">
                  <c:v>37155</c:v>
                </c:pt>
                <c:pt idx="6255">
                  <c:v>37154</c:v>
                </c:pt>
                <c:pt idx="6256">
                  <c:v>37153</c:v>
                </c:pt>
                <c:pt idx="6257">
                  <c:v>37152</c:v>
                </c:pt>
                <c:pt idx="6258">
                  <c:v>37151</c:v>
                </c:pt>
                <c:pt idx="6259">
                  <c:v>37148</c:v>
                </c:pt>
                <c:pt idx="6260">
                  <c:v>37147</c:v>
                </c:pt>
                <c:pt idx="6261">
                  <c:v>37145</c:v>
                </c:pt>
                <c:pt idx="6262">
                  <c:v>37144</c:v>
                </c:pt>
                <c:pt idx="6263">
                  <c:v>37141</c:v>
                </c:pt>
                <c:pt idx="6264">
                  <c:v>37140</c:v>
                </c:pt>
                <c:pt idx="6265">
                  <c:v>37139</c:v>
                </c:pt>
                <c:pt idx="6266">
                  <c:v>37138</c:v>
                </c:pt>
                <c:pt idx="6267">
                  <c:v>37134</c:v>
                </c:pt>
                <c:pt idx="6268">
                  <c:v>37133</c:v>
                </c:pt>
                <c:pt idx="6269">
                  <c:v>37132</c:v>
                </c:pt>
                <c:pt idx="6270">
                  <c:v>37131</c:v>
                </c:pt>
                <c:pt idx="6271">
                  <c:v>37130</c:v>
                </c:pt>
                <c:pt idx="6272">
                  <c:v>37127</c:v>
                </c:pt>
                <c:pt idx="6273">
                  <c:v>37126</c:v>
                </c:pt>
                <c:pt idx="6274">
                  <c:v>37125</c:v>
                </c:pt>
                <c:pt idx="6275">
                  <c:v>37124</c:v>
                </c:pt>
                <c:pt idx="6276">
                  <c:v>37123</c:v>
                </c:pt>
                <c:pt idx="6277">
                  <c:v>37120</c:v>
                </c:pt>
                <c:pt idx="6278">
                  <c:v>37119</c:v>
                </c:pt>
                <c:pt idx="6279">
                  <c:v>37118</c:v>
                </c:pt>
                <c:pt idx="6280">
                  <c:v>37117</c:v>
                </c:pt>
                <c:pt idx="6281">
                  <c:v>37116</c:v>
                </c:pt>
                <c:pt idx="6282">
                  <c:v>37113</c:v>
                </c:pt>
                <c:pt idx="6283">
                  <c:v>37112</c:v>
                </c:pt>
                <c:pt idx="6284">
                  <c:v>37111</c:v>
                </c:pt>
                <c:pt idx="6285">
                  <c:v>37110</c:v>
                </c:pt>
                <c:pt idx="6286">
                  <c:v>37109</c:v>
                </c:pt>
                <c:pt idx="6287">
                  <c:v>37106</c:v>
                </c:pt>
                <c:pt idx="6288">
                  <c:v>37105</c:v>
                </c:pt>
                <c:pt idx="6289">
                  <c:v>37104</c:v>
                </c:pt>
                <c:pt idx="6290">
                  <c:v>37103</c:v>
                </c:pt>
                <c:pt idx="6291">
                  <c:v>37102</c:v>
                </c:pt>
                <c:pt idx="6292">
                  <c:v>37099</c:v>
                </c:pt>
                <c:pt idx="6293">
                  <c:v>37098</c:v>
                </c:pt>
                <c:pt idx="6294">
                  <c:v>37097</c:v>
                </c:pt>
                <c:pt idx="6295">
                  <c:v>37096</c:v>
                </c:pt>
                <c:pt idx="6296">
                  <c:v>37095</c:v>
                </c:pt>
                <c:pt idx="6297">
                  <c:v>37092</c:v>
                </c:pt>
                <c:pt idx="6298">
                  <c:v>37091</c:v>
                </c:pt>
                <c:pt idx="6299">
                  <c:v>37090</c:v>
                </c:pt>
                <c:pt idx="6300">
                  <c:v>37089</c:v>
                </c:pt>
                <c:pt idx="6301">
                  <c:v>37088</c:v>
                </c:pt>
                <c:pt idx="6302">
                  <c:v>37085</c:v>
                </c:pt>
                <c:pt idx="6303">
                  <c:v>37084</c:v>
                </c:pt>
                <c:pt idx="6304">
                  <c:v>37083</c:v>
                </c:pt>
                <c:pt idx="6305">
                  <c:v>37082</c:v>
                </c:pt>
                <c:pt idx="6306">
                  <c:v>37081</c:v>
                </c:pt>
                <c:pt idx="6307">
                  <c:v>37078</c:v>
                </c:pt>
                <c:pt idx="6308">
                  <c:v>37077</c:v>
                </c:pt>
                <c:pt idx="6309">
                  <c:v>37075</c:v>
                </c:pt>
                <c:pt idx="6310">
                  <c:v>37074</c:v>
                </c:pt>
                <c:pt idx="6311">
                  <c:v>37071</c:v>
                </c:pt>
                <c:pt idx="6312">
                  <c:v>37070</c:v>
                </c:pt>
                <c:pt idx="6313">
                  <c:v>37069</c:v>
                </c:pt>
                <c:pt idx="6314">
                  <c:v>37068</c:v>
                </c:pt>
                <c:pt idx="6315">
                  <c:v>37067</c:v>
                </c:pt>
                <c:pt idx="6316">
                  <c:v>37064</c:v>
                </c:pt>
                <c:pt idx="6317">
                  <c:v>37063</c:v>
                </c:pt>
                <c:pt idx="6318">
                  <c:v>37062</c:v>
                </c:pt>
                <c:pt idx="6319">
                  <c:v>37061</c:v>
                </c:pt>
                <c:pt idx="6320">
                  <c:v>37060</c:v>
                </c:pt>
                <c:pt idx="6321">
                  <c:v>37057</c:v>
                </c:pt>
                <c:pt idx="6322">
                  <c:v>37056</c:v>
                </c:pt>
                <c:pt idx="6323">
                  <c:v>37055</c:v>
                </c:pt>
                <c:pt idx="6324">
                  <c:v>37054</c:v>
                </c:pt>
                <c:pt idx="6325">
                  <c:v>37053</c:v>
                </c:pt>
                <c:pt idx="6326">
                  <c:v>37050</c:v>
                </c:pt>
                <c:pt idx="6327">
                  <c:v>37049</c:v>
                </c:pt>
                <c:pt idx="6328">
                  <c:v>37048</c:v>
                </c:pt>
                <c:pt idx="6329">
                  <c:v>37047</c:v>
                </c:pt>
                <c:pt idx="6330">
                  <c:v>37046</c:v>
                </c:pt>
                <c:pt idx="6331">
                  <c:v>37043</c:v>
                </c:pt>
                <c:pt idx="6332">
                  <c:v>37042</c:v>
                </c:pt>
                <c:pt idx="6333">
                  <c:v>37041</c:v>
                </c:pt>
                <c:pt idx="6334">
                  <c:v>37040</c:v>
                </c:pt>
                <c:pt idx="6335">
                  <c:v>37036</c:v>
                </c:pt>
                <c:pt idx="6336">
                  <c:v>37035</c:v>
                </c:pt>
                <c:pt idx="6337">
                  <c:v>37034</c:v>
                </c:pt>
                <c:pt idx="6338">
                  <c:v>37033</c:v>
                </c:pt>
                <c:pt idx="6339">
                  <c:v>37032</c:v>
                </c:pt>
                <c:pt idx="6340">
                  <c:v>37029</c:v>
                </c:pt>
                <c:pt idx="6341">
                  <c:v>37028</c:v>
                </c:pt>
                <c:pt idx="6342">
                  <c:v>37027</c:v>
                </c:pt>
                <c:pt idx="6343">
                  <c:v>37026</c:v>
                </c:pt>
                <c:pt idx="6344">
                  <c:v>37025</c:v>
                </c:pt>
                <c:pt idx="6345">
                  <c:v>37022</c:v>
                </c:pt>
                <c:pt idx="6346">
                  <c:v>37021</c:v>
                </c:pt>
                <c:pt idx="6347">
                  <c:v>37020</c:v>
                </c:pt>
                <c:pt idx="6348">
                  <c:v>37019</c:v>
                </c:pt>
                <c:pt idx="6349">
                  <c:v>37018</c:v>
                </c:pt>
                <c:pt idx="6350">
                  <c:v>37015</c:v>
                </c:pt>
                <c:pt idx="6351">
                  <c:v>37014</c:v>
                </c:pt>
                <c:pt idx="6352">
                  <c:v>37013</c:v>
                </c:pt>
                <c:pt idx="6353">
                  <c:v>37012</c:v>
                </c:pt>
                <c:pt idx="6354">
                  <c:v>37011</c:v>
                </c:pt>
                <c:pt idx="6355">
                  <c:v>37008</c:v>
                </c:pt>
                <c:pt idx="6356">
                  <c:v>37007</c:v>
                </c:pt>
                <c:pt idx="6357">
                  <c:v>37006</c:v>
                </c:pt>
                <c:pt idx="6358">
                  <c:v>37005</c:v>
                </c:pt>
                <c:pt idx="6359">
                  <c:v>37004</c:v>
                </c:pt>
                <c:pt idx="6360">
                  <c:v>37001</c:v>
                </c:pt>
                <c:pt idx="6361">
                  <c:v>37000</c:v>
                </c:pt>
                <c:pt idx="6362">
                  <c:v>36999</c:v>
                </c:pt>
                <c:pt idx="6363">
                  <c:v>36998</c:v>
                </c:pt>
                <c:pt idx="6364">
                  <c:v>36997</c:v>
                </c:pt>
                <c:pt idx="6365">
                  <c:v>36993</c:v>
                </c:pt>
                <c:pt idx="6366">
                  <c:v>36992</c:v>
                </c:pt>
                <c:pt idx="6367">
                  <c:v>36991</c:v>
                </c:pt>
                <c:pt idx="6368">
                  <c:v>36990</c:v>
                </c:pt>
                <c:pt idx="6369">
                  <c:v>36987</c:v>
                </c:pt>
                <c:pt idx="6370">
                  <c:v>36986</c:v>
                </c:pt>
                <c:pt idx="6371">
                  <c:v>36985</c:v>
                </c:pt>
                <c:pt idx="6372">
                  <c:v>36984</c:v>
                </c:pt>
                <c:pt idx="6373">
                  <c:v>36983</c:v>
                </c:pt>
                <c:pt idx="6374">
                  <c:v>36980</c:v>
                </c:pt>
                <c:pt idx="6375">
                  <c:v>36979</c:v>
                </c:pt>
                <c:pt idx="6376">
                  <c:v>36978</c:v>
                </c:pt>
                <c:pt idx="6377">
                  <c:v>36977</c:v>
                </c:pt>
                <c:pt idx="6378">
                  <c:v>36976</c:v>
                </c:pt>
                <c:pt idx="6379">
                  <c:v>36973</c:v>
                </c:pt>
                <c:pt idx="6380">
                  <c:v>36972</c:v>
                </c:pt>
                <c:pt idx="6381">
                  <c:v>36971</c:v>
                </c:pt>
                <c:pt idx="6382">
                  <c:v>36970</c:v>
                </c:pt>
                <c:pt idx="6383">
                  <c:v>36969</c:v>
                </c:pt>
                <c:pt idx="6384">
                  <c:v>36966</c:v>
                </c:pt>
                <c:pt idx="6385">
                  <c:v>36965</c:v>
                </c:pt>
                <c:pt idx="6386">
                  <c:v>36964</c:v>
                </c:pt>
                <c:pt idx="6387">
                  <c:v>36963</c:v>
                </c:pt>
                <c:pt idx="6388">
                  <c:v>36962</c:v>
                </c:pt>
                <c:pt idx="6389">
                  <c:v>36959</c:v>
                </c:pt>
                <c:pt idx="6390">
                  <c:v>36958</c:v>
                </c:pt>
                <c:pt idx="6391">
                  <c:v>36957</c:v>
                </c:pt>
                <c:pt idx="6392">
                  <c:v>36956</c:v>
                </c:pt>
                <c:pt idx="6393">
                  <c:v>36955</c:v>
                </c:pt>
                <c:pt idx="6394">
                  <c:v>36952</c:v>
                </c:pt>
                <c:pt idx="6395">
                  <c:v>36951</c:v>
                </c:pt>
                <c:pt idx="6396">
                  <c:v>36950</c:v>
                </c:pt>
                <c:pt idx="6397">
                  <c:v>36949</c:v>
                </c:pt>
                <c:pt idx="6398">
                  <c:v>36948</c:v>
                </c:pt>
                <c:pt idx="6399">
                  <c:v>36945</c:v>
                </c:pt>
                <c:pt idx="6400">
                  <c:v>36944</c:v>
                </c:pt>
                <c:pt idx="6401">
                  <c:v>36943</c:v>
                </c:pt>
                <c:pt idx="6402">
                  <c:v>36942</c:v>
                </c:pt>
                <c:pt idx="6403">
                  <c:v>36938</c:v>
                </c:pt>
                <c:pt idx="6404">
                  <c:v>36937</c:v>
                </c:pt>
                <c:pt idx="6405">
                  <c:v>36936</c:v>
                </c:pt>
                <c:pt idx="6406">
                  <c:v>36935</c:v>
                </c:pt>
                <c:pt idx="6407">
                  <c:v>36934</c:v>
                </c:pt>
                <c:pt idx="6408">
                  <c:v>36931</c:v>
                </c:pt>
                <c:pt idx="6409">
                  <c:v>36930</c:v>
                </c:pt>
                <c:pt idx="6410">
                  <c:v>36929</c:v>
                </c:pt>
                <c:pt idx="6411">
                  <c:v>36928</c:v>
                </c:pt>
                <c:pt idx="6412">
                  <c:v>36927</c:v>
                </c:pt>
                <c:pt idx="6413">
                  <c:v>36924</c:v>
                </c:pt>
                <c:pt idx="6414">
                  <c:v>36923</c:v>
                </c:pt>
                <c:pt idx="6415">
                  <c:v>36922</c:v>
                </c:pt>
                <c:pt idx="6416">
                  <c:v>36921</c:v>
                </c:pt>
                <c:pt idx="6417">
                  <c:v>36920</c:v>
                </c:pt>
                <c:pt idx="6418">
                  <c:v>36917</c:v>
                </c:pt>
                <c:pt idx="6419">
                  <c:v>36916</c:v>
                </c:pt>
                <c:pt idx="6420">
                  <c:v>36915</c:v>
                </c:pt>
                <c:pt idx="6421">
                  <c:v>36914</c:v>
                </c:pt>
                <c:pt idx="6422">
                  <c:v>36913</c:v>
                </c:pt>
                <c:pt idx="6423">
                  <c:v>36910</c:v>
                </c:pt>
                <c:pt idx="6424">
                  <c:v>36909</c:v>
                </c:pt>
                <c:pt idx="6425">
                  <c:v>36908</c:v>
                </c:pt>
                <c:pt idx="6426">
                  <c:v>36907</c:v>
                </c:pt>
                <c:pt idx="6427">
                  <c:v>36903</c:v>
                </c:pt>
                <c:pt idx="6428">
                  <c:v>36902</c:v>
                </c:pt>
                <c:pt idx="6429">
                  <c:v>36901</c:v>
                </c:pt>
                <c:pt idx="6430">
                  <c:v>36900</c:v>
                </c:pt>
                <c:pt idx="6431">
                  <c:v>36899</c:v>
                </c:pt>
                <c:pt idx="6432">
                  <c:v>36896</c:v>
                </c:pt>
                <c:pt idx="6433">
                  <c:v>36895</c:v>
                </c:pt>
                <c:pt idx="6434">
                  <c:v>36894</c:v>
                </c:pt>
                <c:pt idx="6435">
                  <c:v>36893</c:v>
                </c:pt>
                <c:pt idx="6436">
                  <c:v>36889</c:v>
                </c:pt>
                <c:pt idx="6437">
                  <c:v>36888</c:v>
                </c:pt>
                <c:pt idx="6438">
                  <c:v>36887</c:v>
                </c:pt>
                <c:pt idx="6439">
                  <c:v>36886</c:v>
                </c:pt>
                <c:pt idx="6440">
                  <c:v>36882</c:v>
                </c:pt>
                <c:pt idx="6441">
                  <c:v>36881</c:v>
                </c:pt>
                <c:pt idx="6442">
                  <c:v>36880</c:v>
                </c:pt>
                <c:pt idx="6443">
                  <c:v>36879</c:v>
                </c:pt>
                <c:pt idx="6444">
                  <c:v>36878</c:v>
                </c:pt>
                <c:pt idx="6445">
                  <c:v>36875</c:v>
                </c:pt>
                <c:pt idx="6446">
                  <c:v>36874</c:v>
                </c:pt>
                <c:pt idx="6447">
                  <c:v>36873</c:v>
                </c:pt>
                <c:pt idx="6448">
                  <c:v>36872</c:v>
                </c:pt>
                <c:pt idx="6449">
                  <c:v>36871</c:v>
                </c:pt>
                <c:pt idx="6450">
                  <c:v>36868</c:v>
                </c:pt>
                <c:pt idx="6451">
                  <c:v>36867</c:v>
                </c:pt>
                <c:pt idx="6452">
                  <c:v>36866</c:v>
                </c:pt>
                <c:pt idx="6453">
                  <c:v>36865</c:v>
                </c:pt>
                <c:pt idx="6454">
                  <c:v>36864</c:v>
                </c:pt>
                <c:pt idx="6455">
                  <c:v>36861</c:v>
                </c:pt>
                <c:pt idx="6456">
                  <c:v>36860</c:v>
                </c:pt>
                <c:pt idx="6457">
                  <c:v>36859</c:v>
                </c:pt>
                <c:pt idx="6458">
                  <c:v>36858</c:v>
                </c:pt>
                <c:pt idx="6459">
                  <c:v>36857</c:v>
                </c:pt>
                <c:pt idx="6460">
                  <c:v>36854</c:v>
                </c:pt>
                <c:pt idx="6461">
                  <c:v>36852</c:v>
                </c:pt>
                <c:pt idx="6462">
                  <c:v>36851</c:v>
                </c:pt>
                <c:pt idx="6463">
                  <c:v>36850</c:v>
                </c:pt>
                <c:pt idx="6464">
                  <c:v>36847</c:v>
                </c:pt>
                <c:pt idx="6465">
                  <c:v>36846</c:v>
                </c:pt>
                <c:pt idx="6466">
                  <c:v>36845</c:v>
                </c:pt>
                <c:pt idx="6467">
                  <c:v>36844</c:v>
                </c:pt>
                <c:pt idx="6468">
                  <c:v>36843</c:v>
                </c:pt>
                <c:pt idx="6469">
                  <c:v>36840</c:v>
                </c:pt>
                <c:pt idx="6470">
                  <c:v>36839</c:v>
                </c:pt>
                <c:pt idx="6471">
                  <c:v>36838</c:v>
                </c:pt>
                <c:pt idx="6472">
                  <c:v>36837</c:v>
                </c:pt>
                <c:pt idx="6473">
                  <c:v>36836</c:v>
                </c:pt>
                <c:pt idx="6474">
                  <c:v>36833</c:v>
                </c:pt>
                <c:pt idx="6475">
                  <c:v>36832</c:v>
                </c:pt>
                <c:pt idx="6476">
                  <c:v>36831</c:v>
                </c:pt>
                <c:pt idx="6477">
                  <c:v>36830</c:v>
                </c:pt>
                <c:pt idx="6478">
                  <c:v>36829</c:v>
                </c:pt>
                <c:pt idx="6479">
                  <c:v>36826</c:v>
                </c:pt>
                <c:pt idx="6480">
                  <c:v>36825</c:v>
                </c:pt>
                <c:pt idx="6481">
                  <c:v>36824</c:v>
                </c:pt>
                <c:pt idx="6482">
                  <c:v>36823</c:v>
                </c:pt>
                <c:pt idx="6483">
                  <c:v>36822</c:v>
                </c:pt>
                <c:pt idx="6484">
                  <c:v>36819</c:v>
                </c:pt>
                <c:pt idx="6485">
                  <c:v>36818</c:v>
                </c:pt>
                <c:pt idx="6486">
                  <c:v>36817</c:v>
                </c:pt>
                <c:pt idx="6487">
                  <c:v>36816</c:v>
                </c:pt>
                <c:pt idx="6488">
                  <c:v>36815</c:v>
                </c:pt>
                <c:pt idx="6489">
                  <c:v>36812</c:v>
                </c:pt>
                <c:pt idx="6490">
                  <c:v>36811</c:v>
                </c:pt>
                <c:pt idx="6491">
                  <c:v>36810</c:v>
                </c:pt>
                <c:pt idx="6492">
                  <c:v>36809</c:v>
                </c:pt>
                <c:pt idx="6493">
                  <c:v>36805</c:v>
                </c:pt>
                <c:pt idx="6494">
                  <c:v>36804</c:v>
                </c:pt>
                <c:pt idx="6495">
                  <c:v>36803</c:v>
                </c:pt>
                <c:pt idx="6496">
                  <c:v>36802</c:v>
                </c:pt>
                <c:pt idx="6497">
                  <c:v>36801</c:v>
                </c:pt>
                <c:pt idx="6498">
                  <c:v>36798</c:v>
                </c:pt>
                <c:pt idx="6499">
                  <c:v>36797</c:v>
                </c:pt>
                <c:pt idx="6500">
                  <c:v>36796</c:v>
                </c:pt>
                <c:pt idx="6501">
                  <c:v>36795</c:v>
                </c:pt>
                <c:pt idx="6502">
                  <c:v>36794</c:v>
                </c:pt>
                <c:pt idx="6503">
                  <c:v>36791</c:v>
                </c:pt>
                <c:pt idx="6504">
                  <c:v>36790</c:v>
                </c:pt>
                <c:pt idx="6505">
                  <c:v>36789</c:v>
                </c:pt>
                <c:pt idx="6506">
                  <c:v>36788</c:v>
                </c:pt>
                <c:pt idx="6507">
                  <c:v>36787</c:v>
                </c:pt>
                <c:pt idx="6508">
                  <c:v>36784</c:v>
                </c:pt>
                <c:pt idx="6509">
                  <c:v>36783</c:v>
                </c:pt>
                <c:pt idx="6510">
                  <c:v>36782</c:v>
                </c:pt>
                <c:pt idx="6511">
                  <c:v>36781</c:v>
                </c:pt>
                <c:pt idx="6512">
                  <c:v>36780</c:v>
                </c:pt>
                <c:pt idx="6513">
                  <c:v>36777</c:v>
                </c:pt>
                <c:pt idx="6514">
                  <c:v>36776</c:v>
                </c:pt>
                <c:pt idx="6515">
                  <c:v>36775</c:v>
                </c:pt>
                <c:pt idx="6516">
                  <c:v>36774</c:v>
                </c:pt>
                <c:pt idx="6517">
                  <c:v>36770</c:v>
                </c:pt>
                <c:pt idx="6518">
                  <c:v>36769</c:v>
                </c:pt>
                <c:pt idx="6519">
                  <c:v>36768</c:v>
                </c:pt>
                <c:pt idx="6520">
                  <c:v>36767</c:v>
                </c:pt>
                <c:pt idx="6521">
                  <c:v>36766</c:v>
                </c:pt>
                <c:pt idx="6522">
                  <c:v>36763</c:v>
                </c:pt>
                <c:pt idx="6523">
                  <c:v>36762</c:v>
                </c:pt>
                <c:pt idx="6524">
                  <c:v>36761</c:v>
                </c:pt>
                <c:pt idx="6525">
                  <c:v>36760</c:v>
                </c:pt>
                <c:pt idx="6526">
                  <c:v>36759</c:v>
                </c:pt>
                <c:pt idx="6527">
                  <c:v>36756</c:v>
                </c:pt>
                <c:pt idx="6528">
                  <c:v>36755</c:v>
                </c:pt>
                <c:pt idx="6529">
                  <c:v>36754</c:v>
                </c:pt>
                <c:pt idx="6530">
                  <c:v>36753</c:v>
                </c:pt>
                <c:pt idx="6531">
                  <c:v>36752</c:v>
                </c:pt>
                <c:pt idx="6532">
                  <c:v>36749</c:v>
                </c:pt>
                <c:pt idx="6533">
                  <c:v>36748</c:v>
                </c:pt>
                <c:pt idx="6534">
                  <c:v>36747</c:v>
                </c:pt>
                <c:pt idx="6535">
                  <c:v>36746</c:v>
                </c:pt>
                <c:pt idx="6536">
                  <c:v>36745</c:v>
                </c:pt>
                <c:pt idx="6537">
                  <c:v>36742</c:v>
                </c:pt>
                <c:pt idx="6538">
                  <c:v>36741</c:v>
                </c:pt>
                <c:pt idx="6539">
                  <c:v>36740</c:v>
                </c:pt>
                <c:pt idx="6540">
                  <c:v>36739</c:v>
                </c:pt>
                <c:pt idx="6541">
                  <c:v>36738</c:v>
                </c:pt>
                <c:pt idx="6542">
                  <c:v>36735</c:v>
                </c:pt>
                <c:pt idx="6543">
                  <c:v>36734</c:v>
                </c:pt>
                <c:pt idx="6544">
                  <c:v>36733</c:v>
                </c:pt>
                <c:pt idx="6545">
                  <c:v>36732</c:v>
                </c:pt>
                <c:pt idx="6546">
                  <c:v>36731</c:v>
                </c:pt>
                <c:pt idx="6547">
                  <c:v>36728</c:v>
                </c:pt>
                <c:pt idx="6548">
                  <c:v>36727</c:v>
                </c:pt>
                <c:pt idx="6549">
                  <c:v>36726</c:v>
                </c:pt>
                <c:pt idx="6550">
                  <c:v>36725</c:v>
                </c:pt>
                <c:pt idx="6551">
                  <c:v>36724</c:v>
                </c:pt>
                <c:pt idx="6552">
                  <c:v>36721</c:v>
                </c:pt>
                <c:pt idx="6553">
                  <c:v>36720</c:v>
                </c:pt>
                <c:pt idx="6554">
                  <c:v>36719</c:v>
                </c:pt>
                <c:pt idx="6555">
                  <c:v>36718</c:v>
                </c:pt>
                <c:pt idx="6556">
                  <c:v>36717</c:v>
                </c:pt>
                <c:pt idx="6557">
                  <c:v>36714</c:v>
                </c:pt>
                <c:pt idx="6558">
                  <c:v>36713</c:v>
                </c:pt>
                <c:pt idx="6559">
                  <c:v>36712</c:v>
                </c:pt>
                <c:pt idx="6560">
                  <c:v>36710</c:v>
                </c:pt>
                <c:pt idx="6561">
                  <c:v>36707</c:v>
                </c:pt>
                <c:pt idx="6562">
                  <c:v>36706</c:v>
                </c:pt>
                <c:pt idx="6563">
                  <c:v>36705</c:v>
                </c:pt>
                <c:pt idx="6564">
                  <c:v>36704</c:v>
                </c:pt>
                <c:pt idx="6565">
                  <c:v>36703</c:v>
                </c:pt>
                <c:pt idx="6566">
                  <c:v>36700</c:v>
                </c:pt>
                <c:pt idx="6567">
                  <c:v>36699</c:v>
                </c:pt>
                <c:pt idx="6568">
                  <c:v>36698</c:v>
                </c:pt>
                <c:pt idx="6569">
                  <c:v>36697</c:v>
                </c:pt>
                <c:pt idx="6570">
                  <c:v>36696</c:v>
                </c:pt>
                <c:pt idx="6571">
                  <c:v>36693</c:v>
                </c:pt>
                <c:pt idx="6572">
                  <c:v>36692</c:v>
                </c:pt>
                <c:pt idx="6573">
                  <c:v>36691</c:v>
                </c:pt>
                <c:pt idx="6574">
                  <c:v>36690</c:v>
                </c:pt>
                <c:pt idx="6575">
                  <c:v>36689</c:v>
                </c:pt>
                <c:pt idx="6576">
                  <c:v>36686</c:v>
                </c:pt>
                <c:pt idx="6577">
                  <c:v>36685</c:v>
                </c:pt>
                <c:pt idx="6578">
                  <c:v>36684</c:v>
                </c:pt>
                <c:pt idx="6579">
                  <c:v>36683</c:v>
                </c:pt>
                <c:pt idx="6580">
                  <c:v>36682</c:v>
                </c:pt>
                <c:pt idx="6581">
                  <c:v>36679</c:v>
                </c:pt>
                <c:pt idx="6582">
                  <c:v>36678</c:v>
                </c:pt>
                <c:pt idx="6583">
                  <c:v>36677</c:v>
                </c:pt>
                <c:pt idx="6584">
                  <c:v>36676</c:v>
                </c:pt>
                <c:pt idx="6585">
                  <c:v>36672</c:v>
                </c:pt>
                <c:pt idx="6586">
                  <c:v>36671</c:v>
                </c:pt>
                <c:pt idx="6587">
                  <c:v>36670</c:v>
                </c:pt>
                <c:pt idx="6588">
                  <c:v>36669</c:v>
                </c:pt>
                <c:pt idx="6589">
                  <c:v>36668</c:v>
                </c:pt>
                <c:pt idx="6590">
                  <c:v>36665</c:v>
                </c:pt>
                <c:pt idx="6591">
                  <c:v>36664</c:v>
                </c:pt>
                <c:pt idx="6592">
                  <c:v>36663</c:v>
                </c:pt>
                <c:pt idx="6593">
                  <c:v>36662</c:v>
                </c:pt>
                <c:pt idx="6594">
                  <c:v>36661</c:v>
                </c:pt>
                <c:pt idx="6595">
                  <c:v>36658</c:v>
                </c:pt>
                <c:pt idx="6596">
                  <c:v>36657</c:v>
                </c:pt>
                <c:pt idx="6597">
                  <c:v>36656</c:v>
                </c:pt>
                <c:pt idx="6598">
                  <c:v>36655</c:v>
                </c:pt>
                <c:pt idx="6599">
                  <c:v>36654</c:v>
                </c:pt>
                <c:pt idx="6600">
                  <c:v>36651</c:v>
                </c:pt>
                <c:pt idx="6601">
                  <c:v>36650</c:v>
                </c:pt>
                <c:pt idx="6602">
                  <c:v>36649</c:v>
                </c:pt>
                <c:pt idx="6603">
                  <c:v>36648</c:v>
                </c:pt>
                <c:pt idx="6604">
                  <c:v>36647</c:v>
                </c:pt>
                <c:pt idx="6605">
                  <c:v>36644</c:v>
                </c:pt>
                <c:pt idx="6606">
                  <c:v>36643</c:v>
                </c:pt>
                <c:pt idx="6607">
                  <c:v>36642</c:v>
                </c:pt>
                <c:pt idx="6608">
                  <c:v>36641</c:v>
                </c:pt>
                <c:pt idx="6609">
                  <c:v>36640</c:v>
                </c:pt>
                <c:pt idx="6610">
                  <c:v>36636</c:v>
                </c:pt>
                <c:pt idx="6611">
                  <c:v>36635</c:v>
                </c:pt>
                <c:pt idx="6612">
                  <c:v>36634</c:v>
                </c:pt>
                <c:pt idx="6613">
                  <c:v>36633</c:v>
                </c:pt>
                <c:pt idx="6614">
                  <c:v>36630</c:v>
                </c:pt>
                <c:pt idx="6615">
                  <c:v>36629</c:v>
                </c:pt>
                <c:pt idx="6616">
                  <c:v>36628</c:v>
                </c:pt>
                <c:pt idx="6617">
                  <c:v>36627</c:v>
                </c:pt>
                <c:pt idx="6618">
                  <c:v>36626</c:v>
                </c:pt>
                <c:pt idx="6619">
                  <c:v>36623</c:v>
                </c:pt>
                <c:pt idx="6620">
                  <c:v>36622</c:v>
                </c:pt>
                <c:pt idx="6621">
                  <c:v>36621</c:v>
                </c:pt>
                <c:pt idx="6622">
                  <c:v>36620</c:v>
                </c:pt>
                <c:pt idx="6623">
                  <c:v>36619</c:v>
                </c:pt>
                <c:pt idx="6624">
                  <c:v>36616</c:v>
                </c:pt>
                <c:pt idx="6625">
                  <c:v>36615</c:v>
                </c:pt>
                <c:pt idx="6626">
                  <c:v>36614</c:v>
                </c:pt>
                <c:pt idx="6627">
                  <c:v>36613</c:v>
                </c:pt>
                <c:pt idx="6628">
                  <c:v>36612</c:v>
                </c:pt>
                <c:pt idx="6629">
                  <c:v>36609</c:v>
                </c:pt>
                <c:pt idx="6630">
                  <c:v>36608</c:v>
                </c:pt>
                <c:pt idx="6631">
                  <c:v>36607</c:v>
                </c:pt>
                <c:pt idx="6632">
                  <c:v>36606</c:v>
                </c:pt>
                <c:pt idx="6633">
                  <c:v>36605</c:v>
                </c:pt>
                <c:pt idx="6634">
                  <c:v>36602</c:v>
                </c:pt>
                <c:pt idx="6635">
                  <c:v>36601</c:v>
                </c:pt>
                <c:pt idx="6636">
                  <c:v>36600</c:v>
                </c:pt>
                <c:pt idx="6637">
                  <c:v>36599</c:v>
                </c:pt>
                <c:pt idx="6638">
                  <c:v>36598</c:v>
                </c:pt>
                <c:pt idx="6639">
                  <c:v>36595</c:v>
                </c:pt>
                <c:pt idx="6640">
                  <c:v>36594</c:v>
                </c:pt>
                <c:pt idx="6641">
                  <c:v>36593</c:v>
                </c:pt>
                <c:pt idx="6642">
                  <c:v>36592</c:v>
                </c:pt>
                <c:pt idx="6643">
                  <c:v>36591</c:v>
                </c:pt>
                <c:pt idx="6644">
                  <c:v>36588</c:v>
                </c:pt>
                <c:pt idx="6645">
                  <c:v>36587</c:v>
                </c:pt>
                <c:pt idx="6646">
                  <c:v>36586</c:v>
                </c:pt>
                <c:pt idx="6647">
                  <c:v>36585</c:v>
                </c:pt>
                <c:pt idx="6648">
                  <c:v>36584</c:v>
                </c:pt>
                <c:pt idx="6649">
                  <c:v>36581</c:v>
                </c:pt>
                <c:pt idx="6650">
                  <c:v>36580</c:v>
                </c:pt>
                <c:pt idx="6651">
                  <c:v>36579</c:v>
                </c:pt>
                <c:pt idx="6652">
                  <c:v>36578</c:v>
                </c:pt>
                <c:pt idx="6653">
                  <c:v>36574</c:v>
                </c:pt>
                <c:pt idx="6654">
                  <c:v>36573</c:v>
                </c:pt>
                <c:pt idx="6655">
                  <c:v>36572</c:v>
                </c:pt>
                <c:pt idx="6656">
                  <c:v>36571</c:v>
                </c:pt>
                <c:pt idx="6657">
                  <c:v>36570</c:v>
                </c:pt>
                <c:pt idx="6658">
                  <c:v>36567</c:v>
                </c:pt>
                <c:pt idx="6659">
                  <c:v>36566</c:v>
                </c:pt>
                <c:pt idx="6660">
                  <c:v>36565</c:v>
                </c:pt>
                <c:pt idx="6661">
                  <c:v>36564</c:v>
                </c:pt>
                <c:pt idx="6662">
                  <c:v>36563</c:v>
                </c:pt>
                <c:pt idx="6663">
                  <c:v>36560</c:v>
                </c:pt>
                <c:pt idx="6664">
                  <c:v>36559</c:v>
                </c:pt>
                <c:pt idx="6665">
                  <c:v>36558</c:v>
                </c:pt>
                <c:pt idx="6666">
                  <c:v>36557</c:v>
                </c:pt>
                <c:pt idx="6667">
                  <c:v>36556</c:v>
                </c:pt>
                <c:pt idx="6668">
                  <c:v>36553</c:v>
                </c:pt>
                <c:pt idx="6669">
                  <c:v>36552</c:v>
                </c:pt>
                <c:pt idx="6670">
                  <c:v>36551</c:v>
                </c:pt>
                <c:pt idx="6671">
                  <c:v>36550</c:v>
                </c:pt>
                <c:pt idx="6672">
                  <c:v>36549</c:v>
                </c:pt>
                <c:pt idx="6673">
                  <c:v>36546</c:v>
                </c:pt>
                <c:pt idx="6674">
                  <c:v>36545</c:v>
                </c:pt>
                <c:pt idx="6675">
                  <c:v>36544</c:v>
                </c:pt>
                <c:pt idx="6676">
                  <c:v>36543</c:v>
                </c:pt>
                <c:pt idx="6677">
                  <c:v>36539</c:v>
                </c:pt>
                <c:pt idx="6678">
                  <c:v>36538</c:v>
                </c:pt>
                <c:pt idx="6679">
                  <c:v>36537</c:v>
                </c:pt>
                <c:pt idx="6680">
                  <c:v>36536</c:v>
                </c:pt>
                <c:pt idx="6681">
                  <c:v>36535</c:v>
                </c:pt>
                <c:pt idx="6682">
                  <c:v>36532</c:v>
                </c:pt>
                <c:pt idx="6683">
                  <c:v>36531</c:v>
                </c:pt>
                <c:pt idx="6684">
                  <c:v>36530</c:v>
                </c:pt>
                <c:pt idx="6685">
                  <c:v>36529</c:v>
                </c:pt>
                <c:pt idx="6686">
                  <c:v>36528</c:v>
                </c:pt>
                <c:pt idx="6687">
                  <c:v>36525</c:v>
                </c:pt>
                <c:pt idx="6688">
                  <c:v>36524</c:v>
                </c:pt>
                <c:pt idx="6689">
                  <c:v>36523</c:v>
                </c:pt>
                <c:pt idx="6690">
                  <c:v>36522</c:v>
                </c:pt>
                <c:pt idx="6691">
                  <c:v>36521</c:v>
                </c:pt>
                <c:pt idx="6692">
                  <c:v>36517</c:v>
                </c:pt>
                <c:pt idx="6693">
                  <c:v>36516</c:v>
                </c:pt>
                <c:pt idx="6694">
                  <c:v>36515</c:v>
                </c:pt>
                <c:pt idx="6695">
                  <c:v>36514</c:v>
                </c:pt>
                <c:pt idx="6696">
                  <c:v>36511</c:v>
                </c:pt>
                <c:pt idx="6697">
                  <c:v>36510</c:v>
                </c:pt>
                <c:pt idx="6698">
                  <c:v>36509</c:v>
                </c:pt>
                <c:pt idx="6699">
                  <c:v>36508</c:v>
                </c:pt>
                <c:pt idx="6700">
                  <c:v>36507</c:v>
                </c:pt>
                <c:pt idx="6701">
                  <c:v>36504</c:v>
                </c:pt>
                <c:pt idx="6702">
                  <c:v>36503</c:v>
                </c:pt>
                <c:pt idx="6703">
                  <c:v>36502</c:v>
                </c:pt>
                <c:pt idx="6704">
                  <c:v>36501</c:v>
                </c:pt>
                <c:pt idx="6705">
                  <c:v>36500</c:v>
                </c:pt>
                <c:pt idx="6706">
                  <c:v>36497</c:v>
                </c:pt>
                <c:pt idx="6707">
                  <c:v>36496</c:v>
                </c:pt>
                <c:pt idx="6708">
                  <c:v>36495</c:v>
                </c:pt>
                <c:pt idx="6709">
                  <c:v>36494</c:v>
                </c:pt>
                <c:pt idx="6710">
                  <c:v>36493</c:v>
                </c:pt>
                <c:pt idx="6711">
                  <c:v>36490</c:v>
                </c:pt>
                <c:pt idx="6712">
                  <c:v>36488</c:v>
                </c:pt>
                <c:pt idx="6713">
                  <c:v>36487</c:v>
                </c:pt>
                <c:pt idx="6714">
                  <c:v>36486</c:v>
                </c:pt>
                <c:pt idx="6715">
                  <c:v>36483</c:v>
                </c:pt>
                <c:pt idx="6716">
                  <c:v>36482</c:v>
                </c:pt>
                <c:pt idx="6717">
                  <c:v>36481</c:v>
                </c:pt>
                <c:pt idx="6718">
                  <c:v>36480</c:v>
                </c:pt>
                <c:pt idx="6719">
                  <c:v>36479</c:v>
                </c:pt>
                <c:pt idx="6720">
                  <c:v>36476</c:v>
                </c:pt>
                <c:pt idx="6721">
                  <c:v>36474</c:v>
                </c:pt>
                <c:pt idx="6722">
                  <c:v>36473</c:v>
                </c:pt>
                <c:pt idx="6723">
                  <c:v>36472</c:v>
                </c:pt>
                <c:pt idx="6724">
                  <c:v>36469</c:v>
                </c:pt>
                <c:pt idx="6725">
                  <c:v>36468</c:v>
                </c:pt>
                <c:pt idx="6726">
                  <c:v>36467</c:v>
                </c:pt>
                <c:pt idx="6727">
                  <c:v>36466</c:v>
                </c:pt>
                <c:pt idx="6728">
                  <c:v>36465</c:v>
                </c:pt>
                <c:pt idx="6729">
                  <c:v>36462</c:v>
                </c:pt>
                <c:pt idx="6730">
                  <c:v>36461</c:v>
                </c:pt>
                <c:pt idx="6731">
                  <c:v>36460</c:v>
                </c:pt>
                <c:pt idx="6732">
                  <c:v>36459</c:v>
                </c:pt>
                <c:pt idx="6733">
                  <c:v>36458</c:v>
                </c:pt>
                <c:pt idx="6734">
                  <c:v>36455</c:v>
                </c:pt>
                <c:pt idx="6735">
                  <c:v>36454</c:v>
                </c:pt>
                <c:pt idx="6736">
                  <c:v>36453</c:v>
                </c:pt>
                <c:pt idx="6737">
                  <c:v>36452</c:v>
                </c:pt>
                <c:pt idx="6738">
                  <c:v>36451</c:v>
                </c:pt>
                <c:pt idx="6739">
                  <c:v>36448</c:v>
                </c:pt>
                <c:pt idx="6740">
                  <c:v>36447</c:v>
                </c:pt>
                <c:pt idx="6741">
                  <c:v>36446</c:v>
                </c:pt>
                <c:pt idx="6742">
                  <c:v>36445</c:v>
                </c:pt>
                <c:pt idx="6743">
                  <c:v>36441</c:v>
                </c:pt>
                <c:pt idx="6744">
                  <c:v>36440</c:v>
                </c:pt>
                <c:pt idx="6745">
                  <c:v>36439</c:v>
                </c:pt>
                <c:pt idx="6746">
                  <c:v>36438</c:v>
                </c:pt>
                <c:pt idx="6747">
                  <c:v>36437</c:v>
                </c:pt>
                <c:pt idx="6748">
                  <c:v>36434</c:v>
                </c:pt>
                <c:pt idx="6749">
                  <c:v>36433</c:v>
                </c:pt>
                <c:pt idx="6750">
                  <c:v>36432</c:v>
                </c:pt>
                <c:pt idx="6751">
                  <c:v>36431</c:v>
                </c:pt>
                <c:pt idx="6752">
                  <c:v>36430</c:v>
                </c:pt>
                <c:pt idx="6753">
                  <c:v>36427</c:v>
                </c:pt>
                <c:pt idx="6754">
                  <c:v>36426</c:v>
                </c:pt>
                <c:pt idx="6755">
                  <c:v>36425</c:v>
                </c:pt>
                <c:pt idx="6756">
                  <c:v>36424</c:v>
                </c:pt>
                <c:pt idx="6757">
                  <c:v>36423</c:v>
                </c:pt>
                <c:pt idx="6758">
                  <c:v>36420</c:v>
                </c:pt>
                <c:pt idx="6759">
                  <c:v>36419</c:v>
                </c:pt>
                <c:pt idx="6760">
                  <c:v>36418</c:v>
                </c:pt>
                <c:pt idx="6761">
                  <c:v>36417</c:v>
                </c:pt>
                <c:pt idx="6762">
                  <c:v>36416</c:v>
                </c:pt>
                <c:pt idx="6763">
                  <c:v>36413</c:v>
                </c:pt>
                <c:pt idx="6764">
                  <c:v>36412</c:v>
                </c:pt>
                <c:pt idx="6765">
                  <c:v>36411</c:v>
                </c:pt>
                <c:pt idx="6766">
                  <c:v>36410</c:v>
                </c:pt>
                <c:pt idx="6767">
                  <c:v>36406</c:v>
                </c:pt>
                <c:pt idx="6768">
                  <c:v>36405</c:v>
                </c:pt>
                <c:pt idx="6769">
                  <c:v>36404</c:v>
                </c:pt>
                <c:pt idx="6770">
                  <c:v>36403</c:v>
                </c:pt>
                <c:pt idx="6771">
                  <c:v>36402</c:v>
                </c:pt>
                <c:pt idx="6772">
                  <c:v>36399</c:v>
                </c:pt>
                <c:pt idx="6773">
                  <c:v>36398</c:v>
                </c:pt>
                <c:pt idx="6774">
                  <c:v>36397</c:v>
                </c:pt>
                <c:pt idx="6775">
                  <c:v>36396</c:v>
                </c:pt>
                <c:pt idx="6776">
                  <c:v>36395</c:v>
                </c:pt>
                <c:pt idx="6777">
                  <c:v>36392</c:v>
                </c:pt>
                <c:pt idx="6778">
                  <c:v>36391</c:v>
                </c:pt>
                <c:pt idx="6779">
                  <c:v>36390</c:v>
                </c:pt>
                <c:pt idx="6780">
                  <c:v>36389</c:v>
                </c:pt>
                <c:pt idx="6781">
                  <c:v>36388</c:v>
                </c:pt>
                <c:pt idx="6782">
                  <c:v>36385</c:v>
                </c:pt>
                <c:pt idx="6783">
                  <c:v>36384</c:v>
                </c:pt>
                <c:pt idx="6784">
                  <c:v>36383</c:v>
                </c:pt>
                <c:pt idx="6785">
                  <c:v>36382</c:v>
                </c:pt>
                <c:pt idx="6786">
                  <c:v>36381</c:v>
                </c:pt>
                <c:pt idx="6787">
                  <c:v>36378</c:v>
                </c:pt>
                <c:pt idx="6788">
                  <c:v>36377</c:v>
                </c:pt>
                <c:pt idx="6789">
                  <c:v>36376</c:v>
                </c:pt>
                <c:pt idx="6790">
                  <c:v>36375</c:v>
                </c:pt>
                <c:pt idx="6791">
                  <c:v>36374</c:v>
                </c:pt>
                <c:pt idx="6792">
                  <c:v>36371</c:v>
                </c:pt>
                <c:pt idx="6793">
                  <c:v>36370</c:v>
                </c:pt>
                <c:pt idx="6794">
                  <c:v>36369</c:v>
                </c:pt>
                <c:pt idx="6795">
                  <c:v>36368</c:v>
                </c:pt>
                <c:pt idx="6796">
                  <c:v>36367</c:v>
                </c:pt>
                <c:pt idx="6797">
                  <c:v>36364</c:v>
                </c:pt>
                <c:pt idx="6798">
                  <c:v>36363</c:v>
                </c:pt>
                <c:pt idx="6799">
                  <c:v>36362</c:v>
                </c:pt>
                <c:pt idx="6800">
                  <c:v>36361</c:v>
                </c:pt>
                <c:pt idx="6801">
                  <c:v>36360</c:v>
                </c:pt>
                <c:pt idx="6802">
                  <c:v>36357</c:v>
                </c:pt>
                <c:pt idx="6803">
                  <c:v>36356</c:v>
                </c:pt>
                <c:pt idx="6804">
                  <c:v>36355</c:v>
                </c:pt>
                <c:pt idx="6805">
                  <c:v>36354</c:v>
                </c:pt>
                <c:pt idx="6806">
                  <c:v>36353</c:v>
                </c:pt>
                <c:pt idx="6807">
                  <c:v>36350</c:v>
                </c:pt>
                <c:pt idx="6808">
                  <c:v>36349</c:v>
                </c:pt>
                <c:pt idx="6809">
                  <c:v>36348</c:v>
                </c:pt>
                <c:pt idx="6810">
                  <c:v>36347</c:v>
                </c:pt>
                <c:pt idx="6811">
                  <c:v>36343</c:v>
                </c:pt>
                <c:pt idx="6812">
                  <c:v>36342</c:v>
                </c:pt>
                <c:pt idx="6813">
                  <c:v>36341</c:v>
                </c:pt>
                <c:pt idx="6814">
                  <c:v>36340</c:v>
                </c:pt>
                <c:pt idx="6815">
                  <c:v>36339</c:v>
                </c:pt>
                <c:pt idx="6816">
                  <c:v>36336</c:v>
                </c:pt>
                <c:pt idx="6817">
                  <c:v>36335</c:v>
                </c:pt>
                <c:pt idx="6818">
                  <c:v>36334</c:v>
                </c:pt>
                <c:pt idx="6819">
                  <c:v>36333</c:v>
                </c:pt>
                <c:pt idx="6820">
                  <c:v>36332</c:v>
                </c:pt>
                <c:pt idx="6821">
                  <c:v>36329</c:v>
                </c:pt>
                <c:pt idx="6822">
                  <c:v>36328</c:v>
                </c:pt>
                <c:pt idx="6823">
                  <c:v>36327</c:v>
                </c:pt>
                <c:pt idx="6824">
                  <c:v>36326</c:v>
                </c:pt>
                <c:pt idx="6825">
                  <c:v>36325</c:v>
                </c:pt>
                <c:pt idx="6826">
                  <c:v>36322</c:v>
                </c:pt>
                <c:pt idx="6827">
                  <c:v>36321</c:v>
                </c:pt>
                <c:pt idx="6828">
                  <c:v>36320</c:v>
                </c:pt>
                <c:pt idx="6829">
                  <c:v>36319</c:v>
                </c:pt>
                <c:pt idx="6830">
                  <c:v>36318</c:v>
                </c:pt>
                <c:pt idx="6831">
                  <c:v>36315</c:v>
                </c:pt>
                <c:pt idx="6832">
                  <c:v>36314</c:v>
                </c:pt>
                <c:pt idx="6833">
                  <c:v>36313</c:v>
                </c:pt>
                <c:pt idx="6834">
                  <c:v>36312</c:v>
                </c:pt>
                <c:pt idx="6835">
                  <c:v>36308</c:v>
                </c:pt>
                <c:pt idx="6836">
                  <c:v>36307</c:v>
                </c:pt>
                <c:pt idx="6837">
                  <c:v>36306</c:v>
                </c:pt>
                <c:pt idx="6838">
                  <c:v>36305</c:v>
                </c:pt>
                <c:pt idx="6839">
                  <c:v>36304</c:v>
                </c:pt>
                <c:pt idx="6840">
                  <c:v>36301</c:v>
                </c:pt>
                <c:pt idx="6841">
                  <c:v>36300</c:v>
                </c:pt>
                <c:pt idx="6842">
                  <c:v>36299</c:v>
                </c:pt>
                <c:pt idx="6843">
                  <c:v>36298</c:v>
                </c:pt>
                <c:pt idx="6844">
                  <c:v>36297</c:v>
                </c:pt>
                <c:pt idx="6845">
                  <c:v>36294</c:v>
                </c:pt>
                <c:pt idx="6846">
                  <c:v>36293</c:v>
                </c:pt>
                <c:pt idx="6847">
                  <c:v>36292</c:v>
                </c:pt>
                <c:pt idx="6848">
                  <c:v>36291</c:v>
                </c:pt>
                <c:pt idx="6849">
                  <c:v>36290</c:v>
                </c:pt>
                <c:pt idx="6850">
                  <c:v>36287</c:v>
                </c:pt>
                <c:pt idx="6851">
                  <c:v>36286</c:v>
                </c:pt>
                <c:pt idx="6852">
                  <c:v>36285</c:v>
                </c:pt>
                <c:pt idx="6853">
                  <c:v>36284</c:v>
                </c:pt>
                <c:pt idx="6854">
                  <c:v>36283</c:v>
                </c:pt>
                <c:pt idx="6855">
                  <c:v>36280</c:v>
                </c:pt>
                <c:pt idx="6856">
                  <c:v>36279</c:v>
                </c:pt>
                <c:pt idx="6857">
                  <c:v>36278</c:v>
                </c:pt>
                <c:pt idx="6858">
                  <c:v>36277</c:v>
                </c:pt>
                <c:pt idx="6859">
                  <c:v>36276</c:v>
                </c:pt>
                <c:pt idx="6860">
                  <c:v>36273</c:v>
                </c:pt>
                <c:pt idx="6861">
                  <c:v>36272</c:v>
                </c:pt>
                <c:pt idx="6862">
                  <c:v>36271</c:v>
                </c:pt>
                <c:pt idx="6863">
                  <c:v>36270</c:v>
                </c:pt>
                <c:pt idx="6864">
                  <c:v>36269</c:v>
                </c:pt>
                <c:pt idx="6865">
                  <c:v>36266</c:v>
                </c:pt>
                <c:pt idx="6866">
                  <c:v>36265</c:v>
                </c:pt>
                <c:pt idx="6867">
                  <c:v>36264</c:v>
                </c:pt>
                <c:pt idx="6868">
                  <c:v>36263</c:v>
                </c:pt>
                <c:pt idx="6869">
                  <c:v>36262</c:v>
                </c:pt>
                <c:pt idx="6870">
                  <c:v>36259</c:v>
                </c:pt>
                <c:pt idx="6871">
                  <c:v>36258</c:v>
                </c:pt>
                <c:pt idx="6872">
                  <c:v>36257</c:v>
                </c:pt>
                <c:pt idx="6873">
                  <c:v>36256</c:v>
                </c:pt>
                <c:pt idx="6874">
                  <c:v>36255</c:v>
                </c:pt>
                <c:pt idx="6875">
                  <c:v>36251</c:v>
                </c:pt>
                <c:pt idx="6876">
                  <c:v>36250</c:v>
                </c:pt>
                <c:pt idx="6877">
                  <c:v>36249</c:v>
                </c:pt>
                <c:pt idx="6878">
                  <c:v>36248</c:v>
                </c:pt>
                <c:pt idx="6879">
                  <c:v>36245</c:v>
                </c:pt>
                <c:pt idx="6880">
                  <c:v>36244</c:v>
                </c:pt>
                <c:pt idx="6881">
                  <c:v>36243</c:v>
                </c:pt>
                <c:pt idx="6882">
                  <c:v>36242</c:v>
                </c:pt>
                <c:pt idx="6883">
                  <c:v>36241</c:v>
                </c:pt>
                <c:pt idx="6884">
                  <c:v>36238</c:v>
                </c:pt>
                <c:pt idx="6885">
                  <c:v>36237</c:v>
                </c:pt>
                <c:pt idx="6886">
                  <c:v>36236</c:v>
                </c:pt>
                <c:pt idx="6887">
                  <c:v>36235</c:v>
                </c:pt>
                <c:pt idx="6888">
                  <c:v>36234</c:v>
                </c:pt>
                <c:pt idx="6889">
                  <c:v>36231</c:v>
                </c:pt>
                <c:pt idx="6890">
                  <c:v>36230</c:v>
                </c:pt>
                <c:pt idx="6891">
                  <c:v>36229</c:v>
                </c:pt>
                <c:pt idx="6892">
                  <c:v>36228</c:v>
                </c:pt>
                <c:pt idx="6893">
                  <c:v>36227</c:v>
                </c:pt>
                <c:pt idx="6894">
                  <c:v>36224</c:v>
                </c:pt>
                <c:pt idx="6895">
                  <c:v>36223</c:v>
                </c:pt>
                <c:pt idx="6896">
                  <c:v>36222</c:v>
                </c:pt>
                <c:pt idx="6897">
                  <c:v>36221</c:v>
                </c:pt>
                <c:pt idx="6898">
                  <c:v>36220</c:v>
                </c:pt>
                <c:pt idx="6899">
                  <c:v>36217</c:v>
                </c:pt>
                <c:pt idx="6900">
                  <c:v>36216</c:v>
                </c:pt>
                <c:pt idx="6901">
                  <c:v>36215</c:v>
                </c:pt>
                <c:pt idx="6902">
                  <c:v>36214</c:v>
                </c:pt>
                <c:pt idx="6903">
                  <c:v>36213</c:v>
                </c:pt>
                <c:pt idx="6904">
                  <c:v>36210</c:v>
                </c:pt>
                <c:pt idx="6905">
                  <c:v>36209</c:v>
                </c:pt>
                <c:pt idx="6906">
                  <c:v>36208</c:v>
                </c:pt>
                <c:pt idx="6907">
                  <c:v>36207</c:v>
                </c:pt>
                <c:pt idx="6908">
                  <c:v>36203</c:v>
                </c:pt>
                <c:pt idx="6909">
                  <c:v>36202</c:v>
                </c:pt>
                <c:pt idx="6910">
                  <c:v>36201</c:v>
                </c:pt>
                <c:pt idx="6911">
                  <c:v>36200</c:v>
                </c:pt>
                <c:pt idx="6912">
                  <c:v>36199</c:v>
                </c:pt>
                <c:pt idx="6913">
                  <c:v>36196</c:v>
                </c:pt>
                <c:pt idx="6914">
                  <c:v>36195</c:v>
                </c:pt>
                <c:pt idx="6915">
                  <c:v>36194</c:v>
                </c:pt>
                <c:pt idx="6916">
                  <c:v>36193</c:v>
                </c:pt>
                <c:pt idx="6917">
                  <c:v>36192</c:v>
                </c:pt>
                <c:pt idx="6918">
                  <c:v>36189</c:v>
                </c:pt>
                <c:pt idx="6919">
                  <c:v>36188</c:v>
                </c:pt>
                <c:pt idx="6920">
                  <c:v>36187</c:v>
                </c:pt>
                <c:pt idx="6921">
                  <c:v>36186</c:v>
                </c:pt>
                <c:pt idx="6922">
                  <c:v>36185</c:v>
                </c:pt>
                <c:pt idx="6923">
                  <c:v>36182</c:v>
                </c:pt>
                <c:pt idx="6924">
                  <c:v>36181</c:v>
                </c:pt>
                <c:pt idx="6925">
                  <c:v>36180</c:v>
                </c:pt>
                <c:pt idx="6926">
                  <c:v>36179</c:v>
                </c:pt>
                <c:pt idx="6927">
                  <c:v>36175</c:v>
                </c:pt>
                <c:pt idx="6928">
                  <c:v>36174</c:v>
                </c:pt>
                <c:pt idx="6929">
                  <c:v>36173</c:v>
                </c:pt>
                <c:pt idx="6930">
                  <c:v>36172</c:v>
                </c:pt>
                <c:pt idx="6931">
                  <c:v>36171</c:v>
                </c:pt>
                <c:pt idx="6932">
                  <c:v>36168</c:v>
                </c:pt>
                <c:pt idx="6933">
                  <c:v>36167</c:v>
                </c:pt>
                <c:pt idx="6934">
                  <c:v>36166</c:v>
                </c:pt>
                <c:pt idx="6935">
                  <c:v>36165</c:v>
                </c:pt>
                <c:pt idx="6936">
                  <c:v>36164</c:v>
                </c:pt>
                <c:pt idx="6937">
                  <c:v>36160</c:v>
                </c:pt>
                <c:pt idx="6938">
                  <c:v>36159</c:v>
                </c:pt>
                <c:pt idx="6939">
                  <c:v>36158</c:v>
                </c:pt>
                <c:pt idx="6940">
                  <c:v>36157</c:v>
                </c:pt>
                <c:pt idx="6941">
                  <c:v>36153</c:v>
                </c:pt>
                <c:pt idx="6942">
                  <c:v>36152</c:v>
                </c:pt>
                <c:pt idx="6943">
                  <c:v>36151</c:v>
                </c:pt>
                <c:pt idx="6944">
                  <c:v>36150</c:v>
                </c:pt>
                <c:pt idx="6945">
                  <c:v>36147</c:v>
                </c:pt>
                <c:pt idx="6946">
                  <c:v>36146</c:v>
                </c:pt>
                <c:pt idx="6947">
                  <c:v>36145</c:v>
                </c:pt>
                <c:pt idx="6948">
                  <c:v>36144</c:v>
                </c:pt>
                <c:pt idx="6949">
                  <c:v>36143</c:v>
                </c:pt>
                <c:pt idx="6950">
                  <c:v>36140</c:v>
                </c:pt>
                <c:pt idx="6951">
                  <c:v>36139</c:v>
                </c:pt>
                <c:pt idx="6952">
                  <c:v>36138</c:v>
                </c:pt>
                <c:pt idx="6953">
                  <c:v>36137</c:v>
                </c:pt>
                <c:pt idx="6954">
                  <c:v>36136</c:v>
                </c:pt>
                <c:pt idx="6955">
                  <c:v>36133</c:v>
                </c:pt>
                <c:pt idx="6956">
                  <c:v>36132</c:v>
                </c:pt>
                <c:pt idx="6957">
                  <c:v>36131</c:v>
                </c:pt>
                <c:pt idx="6958">
                  <c:v>36130</c:v>
                </c:pt>
                <c:pt idx="6959">
                  <c:v>36129</c:v>
                </c:pt>
                <c:pt idx="6960">
                  <c:v>36126</c:v>
                </c:pt>
                <c:pt idx="6961">
                  <c:v>36124</c:v>
                </c:pt>
                <c:pt idx="6962">
                  <c:v>36123</c:v>
                </c:pt>
                <c:pt idx="6963">
                  <c:v>36122</c:v>
                </c:pt>
                <c:pt idx="6964">
                  <c:v>36119</c:v>
                </c:pt>
                <c:pt idx="6965">
                  <c:v>36118</c:v>
                </c:pt>
                <c:pt idx="6966">
                  <c:v>36117</c:v>
                </c:pt>
                <c:pt idx="6967">
                  <c:v>36116</c:v>
                </c:pt>
                <c:pt idx="6968">
                  <c:v>36115</c:v>
                </c:pt>
                <c:pt idx="6969">
                  <c:v>36112</c:v>
                </c:pt>
                <c:pt idx="6970">
                  <c:v>36111</c:v>
                </c:pt>
                <c:pt idx="6971">
                  <c:v>36109</c:v>
                </c:pt>
                <c:pt idx="6972">
                  <c:v>36108</c:v>
                </c:pt>
                <c:pt idx="6973">
                  <c:v>36105</c:v>
                </c:pt>
                <c:pt idx="6974">
                  <c:v>36104</c:v>
                </c:pt>
                <c:pt idx="6975">
                  <c:v>36103</c:v>
                </c:pt>
                <c:pt idx="6976">
                  <c:v>36102</c:v>
                </c:pt>
                <c:pt idx="6977">
                  <c:v>36101</c:v>
                </c:pt>
                <c:pt idx="6978">
                  <c:v>36098</c:v>
                </c:pt>
                <c:pt idx="6979">
                  <c:v>36097</c:v>
                </c:pt>
                <c:pt idx="6980">
                  <c:v>36096</c:v>
                </c:pt>
                <c:pt idx="6981">
                  <c:v>36095</c:v>
                </c:pt>
                <c:pt idx="6982">
                  <c:v>36094</c:v>
                </c:pt>
                <c:pt idx="6983">
                  <c:v>36091</c:v>
                </c:pt>
                <c:pt idx="6984">
                  <c:v>36090</c:v>
                </c:pt>
                <c:pt idx="6985">
                  <c:v>36089</c:v>
                </c:pt>
                <c:pt idx="6986">
                  <c:v>36088</c:v>
                </c:pt>
                <c:pt idx="6987">
                  <c:v>36087</c:v>
                </c:pt>
                <c:pt idx="6988">
                  <c:v>36084</c:v>
                </c:pt>
                <c:pt idx="6989">
                  <c:v>36083</c:v>
                </c:pt>
                <c:pt idx="6990">
                  <c:v>36082</c:v>
                </c:pt>
                <c:pt idx="6991">
                  <c:v>36081</c:v>
                </c:pt>
                <c:pt idx="6992">
                  <c:v>36077</c:v>
                </c:pt>
                <c:pt idx="6993">
                  <c:v>36076</c:v>
                </c:pt>
                <c:pt idx="6994">
                  <c:v>36075</c:v>
                </c:pt>
                <c:pt idx="6995">
                  <c:v>36074</c:v>
                </c:pt>
                <c:pt idx="6996">
                  <c:v>36073</c:v>
                </c:pt>
                <c:pt idx="6997">
                  <c:v>36070</c:v>
                </c:pt>
                <c:pt idx="6998">
                  <c:v>36069</c:v>
                </c:pt>
                <c:pt idx="6999">
                  <c:v>36068</c:v>
                </c:pt>
                <c:pt idx="7000">
                  <c:v>36067</c:v>
                </c:pt>
                <c:pt idx="7001">
                  <c:v>36066</c:v>
                </c:pt>
                <c:pt idx="7002">
                  <c:v>36063</c:v>
                </c:pt>
                <c:pt idx="7003">
                  <c:v>36062</c:v>
                </c:pt>
                <c:pt idx="7004">
                  <c:v>36061</c:v>
                </c:pt>
                <c:pt idx="7005">
                  <c:v>36060</c:v>
                </c:pt>
                <c:pt idx="7006">
                  <c:v>36059</c:v>
                </c:pt>
                <c:pt idx="7007">
                  <c:v>36056</c:v>
                </c:pt>
                <c:pt idx="7008">
                  <c:v>36055</c:v>
                </c:pt>
                <c:pt idx="7009">
                  <c:v>36054</c:v>
                </c:pt>
                <c:pt idx="7010">
                  <c:v>36053</c:v>
                </c:pt>
                <c:pt idx="7011">
                  <c:v>36052</c:v>
                </c:pt>
                <c:pt idx="7012">
                  <c:v>36049</c:v>
                </c:pt>
                <c:pt idx="7013">
                  <c:v>36048</c:v>
                </c:pt>
                <c:pt idx="7014">
                  <c:v>36047</c:v>
                </c:pt>
                <c:pt idx="7015">
                  <c:v>36046</c:v>
                </c:pt>
                <c:pt idx="7016">
                  <c:v>36042</c:v>
                </c:pt>
                <c:pt idx="7017">
                  <c:v>36041</c:v>
                </c:pt>
                <c:pt idx="7018">
                  <c:v>36040</c:v>
                </c:pt>
                <c:pt idx="7019">
                  <c:v>36039</c:v>
                </c:pt>
                <c:pt idx="7020">
                  <c:v>36038</c:v>
                </c:pt>
                <c:pt idx="7021">
                  <c:v>36035</c:v>
                </c:pt>
                <c:pt idx="7022">
                  <c:v>36034</c:v>
                </c:pt>
                <c:pt idx="7023">
                  <c:v>36033</c:v>
                </c:pt>
                <c:pt idx="7024">
                  <c:v>36032</c:v>
                </c:pt>
                <c:pt idx="7025">
                  <c:v>36031</c:v>
                </c:pt>
                <c:pt idx="7026">
                  <c:v>36028</c:v>
                </c:pt>
                <c:pt idx="7027">
                  <c:v>36027</c:v>
                </c:pt>
                <c:pt idx="7028">
                  <c:v>36026</c:v>
                </c:pt>
                <c:pt idx="7029">
                  <c:v>36025</c:v>
                </c:pt>
                <c:pt idx="7030">
                  <c:v>36024</c:v>
                </c:pt>
                <c:pt idx="7031">
                  <c:v>36021</c:v>
                </c:pt>
                <c:pt idx="7032">
                  <c:v>36020</c:v>
                </c:pt>
                <c:pt idx="7033">
                  <c:v>36019</c:v>
                </c:pt>
                <c:pt idx="7034">
                  <c:v>36018</c:v>
                </c:pt>
                <c:pt idx="7035">
                  <c:v>36017</c:v>
                </c:pt>
                <c:pt idx="7036">
                  <c:v>36014</c:v>
                </c:pt>
                <c:pt idx="7037">
                  <c:v>36013</c:v>
                </c:pt>
                <c:pt idx="7038">
                  <c:v>36012</c:v>
                </c:pt>
                <c:pt idx="7039">
                  <c:v>36011</c:v>
                </c:pt>
                <c:pt idx="7040">
                  <c:v>36010</c:v>
                </c:pt>
                <c:pt idx="7041">
                  <c:v>36007</c:v>
                </c:pt>
                <c:pt idx="7042">
                  <c:v>36006</c:v>
                </c:pt>
                <c:pt idx="7043">
                  <c:v>36005</c:v>
                </c:pt>
                <c:pt idx="7044">
                  <c:v>36004</c:v>
                </c:pt>
                <c:pt idx="7045">
                  <c:v>36003</c:v>
                </c:pt>
                <c:pt idx="7046">
                  <c:v>36000</c:v>
                </c:pt>
                <c:pt idx="7047">
                  <c:v>35999</c:v>
                </c:pt>
                <c:pt idx="7048">
                  <c:v>35998</c:v>
                </c:pt>
                <c:pt idx="7049">
                  <c:v>35997</c:v>
                </c:pt>
                <c:pt idx="7050">
                  <c:v>35996</c:v>
                </c:pt>
                <c:pt idx="7051">
                  <c:v>35993</c:v>
                </c:pt>
                <c:pt idx="7052">
                  <c:v>35992</c:v>
                </c:pt>
                <c:pt idx="7053">
                  <c:v>35991</c:v>
                </c:pt>
                <c:pt idx="7054">
                  <c:v>35990</c:v>
                </c:pt>
                <c:pt idx="7055">
                  <c:v>35989</c:v>
                </c:pt>
                <c:pt idx="7056">
                  <c:v>35986</c:v>
                </c:pt>
                <c:pt idx="7057">
                  <c:v>35985</c:v>
                </c:pt>
                <c:pt idx="7058">
                  <c:v>35984</c:v>
                </c:pt>
                <c:pt idx="7059">
                  <c:v>35983</c:v>
                </c:pt>
                <c:pt idx="7060">
                  <c:v>35982</c:v>
                </c:pt>
                <c:pt idx="7061">
                  <c:v>35978</c:v>
                </c:pt>
                <c:pt idx="7062">
                  <c:v>35977</c:v>
                </c:pt>
                <c:pt idx="7063">
                  <c:v>35976</c:v>
                </c:pt>
                <c:pt idx="7064">
                  <c:v>35975</c:v>
                </c:pt>
                <c:pt idx="7065">
                  <c:v>35972</c:v>
                </c:pt>
                <c:pt idx="7066">
                  <c:v>35971</c:v>
                </c:pt>
                <c:pt idx="7067">
                  <c:v>35970</c:v>
                </c:pt>
                <c:pt idx="7068">
                  <c:v>35969</c:v>
                </c:pt>
                <c:pt idx="7069">
                  <c:v>35968</c:v>
                </c:pt>
                <c:pt idx="7070">
                  <c:v>35965</c:v>
                </c:pt>
                <c:pt idx="7071">
                  <c:v>35964</c:v>
                </c:pt>
                <c:pt idx="7072">
                  <c:v>35963</c:v>
                </c:pt>
                <c:pt idx="7073">
                  <c:v>35962</c:v>
                </c:pt>
                <c:pt idx="7074">
                  <c:v>35961</c:v>
                </c:pt>
                <c:pt idx="7075">
                  <c:v>35958</c:v>
                </c:pt>
                <c:pt idx="7076">
                  <c:v>35957</c:v>
                </c:pt>
                <c:pt idx="7077">
                  <c:v>35956</c:v>
                </c:pt>
                <c:pt idx="7078">
                  <c:v>35955</c:v>
                </c:pt>
                <c:pt idx="7079">
                  <c:v>35954</c:v>
                </c:pt>
                <c:pt idx="7080">
                  <c:v>35951</c:v>
                </c:pt>
                <c:pt idx="7081">
                  <c:v>35950</c:v>
                </c:pt>
                <c:pt idx="7082">
                  <c:v>35949</c:v>
                </c:pt>
                <c:pt idx="7083">
                  <c:v>35948</c:v>
                </c:pt>
                <c:pt idx="7084">
                  <c:v>35947</c:v>
                </c:pt>
                <c:pt idx="7085">
                  <c:v>35944</c:v>
                </c:pt>
                <c:pt idx="7086">
                  <c:v>35943</c:v>
                </c:pt>
                <c:pt idx="7087">
                  <c:v>35942</c:v>
                </c:pt>
                <c:pt idx="7088">
                  <c:v>35941</c:v>
                </c:pt>
                <c:pt idx="7089">
                  <c:v>35937</c:v>
                </c:pt>
                <c:pt idx="7090">
                  <c:v>35936</c:v>
                </c:pt>
                <c:pt idx="7091">
                  <c:v>35935</c:v>
                </c:pt>
                <c:pt idx="7092">
                  <c:v>35934</c:v>
                </c:pt>
                <c:pt idx="7093">
                  <c:v>35933</c:v>
                </c:pt>
                <c:pt idx="7094">
                  <c:v>35930</c:v>
                </c:pt>
                <c:pt idx="7095">
                  <c:v>35929</c:v>
                </c:pt>
                <c:pt idx="7096">
                  <c:v>35928</c:v>
                </c:pt>
                <c:pt idx="7097">
                  <c:v>35927</c:v>
                </c:pt>
                <c:pt idx="7098">
                  <c:v>35926</c:v>
                </c:pt>
                <c:pt idx="7099">
                  <c:v>35923</c:v>
                </c:pt>
                <c:pt idx="7100">
                  <c:v>35922</c:v>
                </c:pt>
                <c:pt idx="7101">
                  <c:v>35921</c:v>
                </c:pt>
                <c:pt idx="7102">
                  <c:v>35920</c:v>
                </c:pt>
                <c:pt idx="7103">
                  <c:v>35919</c:v>
                </c:pt>
                <c:pt idx="7104">
                  <c:v>35916</c:v>
                </c:pt>
                <c:pt idx="7105">
                  <c:v>35915</c:v>
                </c:pt>
                <c:pt idx="7106">
                  <c:v>35914</c:v>
                </c:pt>
                <c:pt idx="7107">
                  <c:v>35913</c:v>
                </c:pt>
                <c:pt idx="7108">
                  <c:v>35912</c:v>
                </c:pt>
                <c:pt idx="7109">
                  <c:v>35909</c:v>
                </c:pt>
                <c:pt idx="7110">
                  <c:v>35908</c:v>
                </c:pt>
                <c:pt idx="7111">
                  <c:v>35907</c:v>
                </c:pt>
                <c:pt idx="7112">
                  <c:v>35906</c:v>
                </c:pt>
                <c:pt idx="7113">
                  <c:v>35905</c:v>
                </c:pt>
                <c:pt idx="7114">
                  <c:v>35902</c:v>
                </c:pt>
                <c:pt idx="7115">
                  <c:v>35901</c:v>
                </c:pt>
                <c:pt idx="7116">
                  <c:v>35900</c:v>
                </c:pt>
                <c:pt idx="7117">
                  <c:v>35899</c:v>
                </c:pt>
                <c:pt idx="7118">
                  <c:v>35898</c:v>
                </c:pt>
                <c:pt idx="7119">
                  <c:v>35894</c:v>
                </c:pt>
                <c:pt idx="7120">
                  <c:v>35893</c:v>
                </c:pt>
                <c:pt idx="7121">
                  <c:v>35892</c:v>
                </c:pt>
                <c:pt idx="7122">
                  <c:v>35891</c:v>
                </c:pt>
                <c:pt idx="7123">
                  <c:v>35888</c:v>
                </c:pt>
                <c:pt idx="7124">
                  <c:v>35887</c:v>
                </c:pt>
                <c:pt idx="7125">
                  <c:v>35886</c:v>
                </c:pt>
                <c:pt idx="7126">
                  <c:v>35885</c:v>
                </c:pt>
                <c:pt idx="7127">
                  <c:v>35884</c:v>
                </c:pt>
                <c:pt idx="7128">
                  <c:v>35881</c:v>
                </c:pt>
                <c:pt idx="7129">
                  <c:v>35880</c:v>
                </c:pt>
                <c:pt idx="7130">
                  <c:v>35879</c:v>
                </c:pt>
                <c:pt idx="7131">
                  <c:v>35878</c:v>
                </c:pt>
                <c:pt idx="7132">
                  <c:v>35877</c:v>
                </c:pt>
                <c:pt idx="7133">
                  <c:v>35874</c:v>
                </c:pt>
                <c:pt idx="7134">
                  <c:v>35873</c:v>
                </c:pt>
                <c:pt idx="7135">
                  <c:v>35872</c:v>
                </c:pt>
                <c:pt idx="7136">
                  <c:v>35871</c:v>
                </c:pt>
                <c:pt idx="7137">
                  <c:v>35870</c:v>
                </c:pt>
                <c:pt idx="7138">
                  <c:v>35867</c:v>
                </c:pt>
                <c:pt idx="7139">
                  <c:v>35866</c:v>
                </c:pt>
                <c:pt idx="7140">
                  <c:v>35865</c:v>
                </c:pt>
                <c:pt idx="7141">
                  <c:v>35864</c:v>
                </c:pt>
                <c:pt idx="7142">
                  <c:v>35863</c:v>
                </c:pt>
                <c:pt idx="7143">
                  <c:v>35860</c:v>
                </c:pt>
                <c:pt idx="7144">
                  <c:v>35859</c:v>
                </c:pt>
                <c:pt idx="7145">
                  <c:v>35858</c:v>
                </c:pt>
                <c:pt idx="7146">
                  <c:v>35857</c:v>
                </c:pt>
                <c:pt idx="7147">
                  <c:v>35856</c:v>
                </c:pt>
                <c:pt idx="7148">
                  <c:v>35853</c:v>
                </c:pt>
                <c:pt idx="7149">
                  <c:v>35852</c:v>
                </c:pt>
                <c:pt idx="7150">
                  <c:v>35851</c:v>
                </c:pt>
                <c:pt idx="7151">
                  <c:v>35850</c:v>
                </c:pt>
                <c:pt idx="7152">
                  <c:v>35849</c:v>
                </c:pt>
                <c:pt idx="7153">
                  <c:v>35846</c:v>
                </c:pt>
                <c:pt idx="7154">
                  <c:v>35845</c:v>
                </c:pt>
                <c:pt idx="7155">
                  <c:v>35844</c:v>
                </c:pt>
                <c:pt idx="7156">
                  <c:v>35843</c:v>
                </c:pt>
                <c:pt idx="7157">
                  <c:v>35839</c:v>
                </c:pt>
                <c:pt idx="7158">
                  <c:v>35838</c:v>
                </c:pt>
                <c:pt idx="7159">
                  <c:v>35837</c:v>
                </c:pt>
                <c:pt idx="7160">
                  <c:v>35836</c:v>
                </c:pt>
                <c:pt idx="7161">
                  <c:v>35835</c:v>
                </c:pt>
                <c:pt idx="7162">
                  <c:v>35832</c:v>
                </c:pt>
                <c:pt idx="7163">
                  <c:v>35831</c:v>
                </c:pt>
                <c:pt idx="7164">
                  <c:v>35830</c:v>
                </c:pt>
                <c:pt idx="7165">
                  <c:v>35829</c:v>
                </c:pt>
                <c:pt idx="7166">
                  <c:v>35828</c:v>
                </c:pt>
                <c:pt idx="7167">
                  <c:v>35825</c:v>
                </c:pt>
                <c:pt idx="7168">
                  <c:v>35824</c:v>
                </c:pt>
                <c:pt idx="7169">
                  <c:v>35823</c:v>
                </c:pt>
                <c:pt idx="7170">
                  <c:v>35822</c:v>
                </c:pt>
                <c:pt idx="7171">
                  <c:v>35821</c:v>
                </c:pt>
                <c:pt idx="7172">
                  <c:v>35818</c:v>
                </c:pt>
                <c:pt idx="7173">
                  <c:v>35817</c:v>
                </c:pt>
                <c:pt idx="7174">
                  <c:v>35816</c:v>
                </c:pt>
                <c:pt idx="7175">
                  <c:v>35815</c:v>
                </c:pt>
                <c:pt idx="7176">
                  <c:v>35811</c:v>
                </c:pt>
                <c:pt idx="7177">
                  <c:v>35810</c:v>
                </c:pt>
                <c:pt idx="7178">
                  <c:v>35809</c:v>
                </c:pt>
                <c:pt idx="7179">
                  <c:v>35808</c:v>
                </c:pt>
                <c:pt idx="7180">
                  <c:v>35807</c:v>
                </c:pt>
                <c:pt idx="7181">
                  <c:v>35804</c:v>
                </c:pt>
                <c:pt idx="7182">
                  <c:v>35803</c:v>
                </c:pt>
                <c:pt idx="7183">
                  <c:v>35802</c:v>
                </c:pt>
                <c:pt idx="7184">
                  <c:v>35801</c:v>
                </c:pt>
                <c:pt idx="7185">
                  <c:v>35800</c:v>
                </c:pt>
                <c:pt idx="7186">
                  <c:v>35797</c:v>
                </c:pt>
                <c:pt idx="7187">
                  <c:v>35795</c:v>
                </c:pt>
                <c:pt idx="7188">
                  <c:v>35794</c:v>
                </c:pt>
                <c:pt idx="7189">
                  <c:v>35793</c:v>
                </c:pt>
                <c:pt idx="7190">
                  <c:v>35790</c:v>
                </c:pt>
                <c:pt idx="7191">
                  <c:v>35788</c:v>
                </c:pt>
                <c:pt idx="7192">
                  <c:v>35787</c:v>
                </c:pt>
                <c:pt idx="7193">
                  <c:v>35786</c:v>
                </c:pt>
                <c:pt idx="7194">
                  <c:v>35783</c:v>
                </c:pt>
                <c:pt idx="7195">
                  <c:v>35782</c:v>
                </c:pt>
                <c:pt idx="7196">
                  <c:v>35781</c:v>
                </c:pt>
                <c:pt idx="7197">
                  <c:v>35780</c:v>
                </c:pt>
                <c:pt idx="7198">
                  <c:v>35779</c:v>
                </c:pt>
                <c:pt idx="7199">
                  <c:v>35776</c:v>
                </c:pt>
                <c:pt idx="7200">
                  <c:v>35775</c:v>
                </c:pt>
                <c:pt idx="7201">
                  <c:v>35774</c:v>
                </c:pt>
                <c:pt idx="7202">
                  <c:v>35773</c:v>
                </c:pt>
                <c:pt idx="7203">
                  <c:v>35772</c:v>
                </c:pt>
                <c:pt idx="7204">
                  <c:v>35769</c:v>
                </c:pt>
                <c:pt idx="7205">
                  <c:v>35768</c:v>
                </c:pt>
                <c:pt idx="7206">
                  <c:v>35767</c:v>
                </c:pt>
                <c:pt idx="7207">
                  <c:v>35766</c:v>
                </c:pt>
                <c:pt idx="7208">
                  <c:v>35765</c:v>
                </c:pt>
                <c:pt idx="7209">
                  <c:v>35762</c:v>
                </c:pt>
                <c:pt idx="7210">
                  <c:v>35760</c:v>
                </c:pt>
                <c:pt idx="7211">
                  <c:v>35759</c:v>
                </c:pt>
                <c:pt idx="7212">
                  <c:v>35758</c:v>
                </c:pt>
                <c:pt idx="7213">
                  <c:v>35755</c:v>
                </c:pt>
                <c:pt idx="7214">
                  <c:v>35754</c:v>
                </c:pt>
                <c:pt idx="7215">
                  <c:v>35753</c:v>
                </c:pt>
                <c:pt idx="7216">
                  <c:v>35752</c:v>
                </c:pt>
                <c:pt idx="7217">
                  <c:v>35751</c:v>
                </c:pt>
                <c:pt idx="7218">
                  <c:v>35748</c:v>
                </c:pt>
                <c:pt idx="7219">
                  <c:v>35747</c:v>
                </c:pt>
                <c:pt idx="7220">
                  <c:v>35746</c:v>
                </c:pt>
                <c:pt idx="7221">
                  <c:v>35744</c:v>
                </c:pt>
                <c:pt idx="7222">
                  <c:v>35741</c:v>
                </c:pt>
                <c:pt idx="7223">
                  <c:v>35740</c:v>
                </c:pt>
                <c:pt idx="7224">
                  <c:v>35739</c:v>
                </c:pt>
                <c:pt idx="7225">
                  <c:v>35738</c:v>
                </c:pt>
                <c:pt idx="7226">
                  <c:v>35737</c:v>
                </c:pt>
                <c:pt idx="7227">
                  <c:v>35734</c:v>
                </c:pt>
                <c:pt idx="7228">
                  <c:v>35733</c:v>
                </c:pt>
                <c:pt idx="7229">
                  <c:v>35732</c:v>
                </c:pt>
                <c:pt idx="7230">
                  <c:v>35731</c:v>
                </c:pt>
                <c:pt idx="7231">
                  <c:v>35730</c:v>
                </c:pt>
                <c:pt idx="7232">
                  <c:v>35727</c:v>
                </c:pt>
                <c:pt idx="7233">
                  <c:v>35726</c:v>
                </c:pt>
                <c:pt idx="7234">
                  <c:v>35725</c:v>
                </c:pt>
                <c:pt idx="7235">
                  <c:v>35724</c:v>
                </c:pt>
                <c:pt idx="7236">
                  <c:v>35723</c:v>
                </c:pt>
                <c:pt idx="7237">
                  <c:v>35720</c:v>
                </c:pt>
                <c:pt idx="7238">
                  <c:v>35719</c:v>
                </c:pt>
                <c:pt idx="7239">
                  <c:v>35718</c:v>
                </c:pt>
                <c:pt idx="7240">
                  <c:v>35717</c:v>
                </c:pt>
                <c:pt idx="7241">
                  <c:v>35713</c:v>
                </c:pt>
                <c:pt idx="7242">
                  <c:v>35712</c:v>
                </c:pt>
                <c:pt idx="7243">
                  <c:v>35711</c:v>
                </c:pt>
                <c:pt idx="7244">
                  <c:v>35710</c:v>
                </c:pt>
                <c:pt idx="7245">
                  <c:v>35709</c:v>
                </c:pt>
                <c:pt idx="7246">
                  <c:v>35706</c:v>
                </c:pt>
                <c:pt idx="7247">
                  <c:v>35705</c:v>
                </c:pt>
                <c:pt idx="7248">
                  <c:v>35704</c:v>
                </c:pt>
                <c:pt idx="7249">
                  <c:v>35703</c:v>
                </c:pt>
                <c:pt idx="7250">
                  <c:v>35702</c:v>
                </c:pt>
                <c:pt idx="7251">
                  <c:v>35699</c:v>
                </c:pt>
                <c:pt idx="7252">
                  <c:v>35698</c:v>
                </c:pt>
                <c:pt idx="7253">
                  <c:v>35697</c:v>
                </c:pt>
                <c:pt idx="7254">
                  <c:v>35696</c:v>
                </c:pt>
                <c:pt idx="7255">
                  <c:v>35695</c:v>
                </c:pt>
                <c:pt idx="7256">
                  <c:v>35692</c:v>
                </c:pt>
                <c:pt idx="7257">
                  <c:v>35691</c:v>
                </c:pt>
                <c:pt idx="7258">
                  <c:v>35690</c:v>
                </c:pt>
                <c:pt idx="7259">
                  <c:v>35689</c:v>
                </c:pt>
                <c:pt idx="7260">
                  <c:v>35688</c:v>
                </c:pt>
                <c:pt idx="7261">
                  <c:v>35685</c:v>
                </c:pt>
                <c:pt idx="7262">
                  <c:v>35684</c:v>
                </c:pt>
                <c:pt idx="7263">
                  <c:v>35683</c:v>
                </c:pt>
                <c:pt idx="7264">
                  <c:v>35682</c:v>
                </c:pt>
                <c:pt idx="7265">
                  <c:v>35681</c:v>
                </c:pt>
                <c:pt idx="7266">
                  <c:v>35678</c:v>
                </c:pt>
                <c:pt idx="7267">
                  <c:v>35677</c:v>
                </c:pt>
                <c:pt idx="7268">
                  <c:v>35676</c:v>
                </c:pt>
                <c:pt idx="7269">
                  <c:v>35675</c:v>
                </c:pt>
                <c:pt idx="7270">
                  <c:v>35671</c:v>
                </c:pt>
                <c:pt idx="7271">
                  <c:v>35670</c:v>
                </c:pt>
                <c:pt idx="7272">
                  <c:v>35669</c:v>
                </c:pt>
                <c:pt idx="7273">
                  <c:v>35668</c:v>
                </c:pt>
                <c:pt idx="7274">
                  <c:v>35667</c:v>
                </c:pt>
                <c:pt idx="7275">
                  <c:v>35664</c:v>
                </c:pt>
                <c:pt idx="7276">
                  <c:v>35663</c:v>
                </c:pt>
                <c:pt idx="7277">
                  <c:v>35662</c:v>
                </c:pt>
                <c:pt idx="7278">
                  <c:v>35661</c:v>
                </c:pt>
                <c:pt idx="7279">
                  <c:v>35660</c:v>
                </c:pt>
                <c:pt idx="7280">
                  <c:v>35657</c:v>
                </c:pt>
                <c:pt idx="7281">
                  <c:v>35656</c:v>
                </c:pt>
                <c:pt idx="7282">
                  <c:v>35655</c:v>
                </c:pt>
                <c:pt idx="7283">
                  <c:v>35654</c:v>
                </c:pt>
                <c:pt idx="7284">
                  <c:v>35653</c:v>
                </c:pt>
                <c:pt idx="7285">
                  <c:v>35650</c:v>
                </c:pt>
                <c:pt idx="7286">
                  <c:v>35649</c:v>
                </c:pt>
                <c:pt idx="7287">
                  <c:v>35648</c:v>
                </c:pt>
                <c:pt idx="7288">
                  <c:v>35647</c:v>
                </c:pt>
                <c:pt idx="7289">
                  <c:v>35646</c:v>
                </c:pt>
                <c:pt idx="7290">
                  <c:v>35643</c:v>
                </c:pt>
                <c:pt idx="7291">
                  <c:v>35642</c:v>
                </c:pt>
                <c:pt idx="7292">
                  <c:v>35641</c:v>
                </c:pt>
                <c:pt idx="7293">
                  <c:v>35640</c:v>
                </c:pt>
                <c:pt idx="7294">
                  <c:v>35639</c:v>
                </c:pt>
                <c:pt idx="7295">
                  <c:v>35636</c:v>
                </c:pt>
                <c:pt idx="7296">
                  <c:v>35635</c:v>
                </c:pt>
                <c:pt idx="7297">
                  <c:v>35634</c:v>
                </c:pt>
                <c:pt idx="7298">
                  <c:v>35633</c:v>
                </c:pt>
                <c:pt idx="7299">
                  <c:v>35632</c:v>
                </c:pt>
                <c:pt idx="7300">
                  <c:v>35629</c:v>
                </c:pt>
                <c:pt idx="7301">
                  <c:v>35628</c:v>
                </c:pt>
                <c:pt idx="7302">
                  <c:v>35627</c:v>
                </c:pt>
                <c:pt idx="7303">
                  <c:v>35626</c:v>
                </c:pt>
                <c:pt idx="7304">
                  <c:v>35625</c:v>
                </c:pt>
                <c:pt idx="7305">
                  <c:v>35622</c:v>
                </c:pt>
                <c:pt idx="7306">
                  <c:v>35621</c:v>
                </c:pt>
                <c:pt idx="7307">
                  <c:v>35620</c:v>
                </c:pt>
                <c:pt idx="7308">
                  <c:v>35619</c:v>
                </c:pt>
                <c:pt idx="7309">
                  <c:v>35618</c:v>
                </c:pt>
                <c:pt idx="7310">
                  <c:v>35614</c:v>
                </c:pt>
                <c:pt idx="7311">
                  <c:v>35613</c:v>
                </c:pt>
                <c:pt idx="7312">
                  <c:v>35612</c:v>
                </c:pt>
                <c:pt idx="7313">
                  <c:v>35611</c:v>
                </c:pt>
                <c:pt idx="7314">
                  <c:v>35608</c:v>
                </c:pt>
                <c:pt idx="7315">
                  <c:v>35607</c:v>
                </c:pt>
                <c:pt idx="7316">
                  <c:v>35606</c:v>
                </c:pt>
                <c:pt idx="7317">
                  <c:v>35605</c:v>
                </c:pt>
                <c:pt idx="7318">
                  <c:v>35604</c:v>
                </c:pt>
                <c:pt idx="7319">
                  <c:v>35601</c:v>
                </c:pt>
                <c:pt idx="7320">
                  <c:v>35600</c:v>
                </c:pt>
                <c:pt idx="7321">
                  <c:v>35599</c:v>
                </c:pt>
                <c:pt idx="7322">
                  <c:v>35598</c:v>
                </c:pt>
                <c:pt idx="7323">
                  <c:v>35597</c:v>
                </c:pt>
                <c:pt idx="7324">
                  <c:v>35594</c:v>
                </c:pt>
                <c:pt idx="7325">
                  <c:v>35593</c:v>
                </c:pt>
                <c:pt idx="7326">
                  <c:v>35592</c:v>
                </c:pt>
                <c:pt idx="7327">
                  <c:v>35591</c:v>
                </c:pt>
                <c:pt idx="7328">
                  <c:v>35590</c:v>
                </c:pt>
                <c:pt idx="7329">
                  <c:v>35587</c:v>
                </c:pt>
                <c:pt idx="7330">
                  <c:v>35586</c:v>
                </c:pt>
                <c:pt idx="7331">
                  <c:v>35585</c:v>
                </c:pt>
                <c:pt idx="7332">
                  <c:v>35584</c:v>
                </c:pt>
                <c:pt idx="7333">
                  <c:v>35583</c:v>
                </c:pt>
                <c:pt idx="7334">
                  <c:v>35580</c:v>
                </c:pt>
                <c:pt idx="7335">
                  <c:v>35579</c:v>
                </c:pt>
                <c:pt idx="7336">
                  <c:v>35578</c:v>
                </c:pt>
                <c:pt idx="7337">
                  <c:v>35577</c:v>
                </c:pt>
                <c:pt idx="7338">
                  <c:v>35573</c:v>
                </c:pt>
                <c:pt idx="7339">
                  <c:v>35572</c:v>
                </c:pt>
                <c:pt idx="7340">
                  <c:v>35571</c:v>
                </c:pt>
                <c:pt idx="7341">
                  <c:v>35570</c:v>
                </c:pt>
                <c:pt idx="7342">
                  <c:v>35569</c:v>
                </c:pt>
                <c:pt idx="7343">
                  <c:v>35566</c:v>
                </c:pt>
                <c:pt idx="7344">
                  <c:v>35565</c:v>
                </c:pt>
                <c:pt idx="7345">
                  <c:v>35564</c:v>
                </c:pt>
                <c:pt idx="7346">
                  <c:v>35563</c:v>
                </c:pt>
                <c:pt idx="7347">
                  <c:v>35562</c:v>
                </c:pt>
                <c:pt idx="7348">
                  <c:v>35559</c:v>
                </c:pt>
                <c:pt idx="7349">
                  <c:v>35558</c:v>
                </c:pt>
                <c:pt idx="7350">
                  <c:v>35557</c:v>
                </c:pt>
                <c:pt idx="7351">
                  <c:v>35556</c:v>
                </c:pt>
                <c:pt idx="7352">
                  <c:v>35555</c:v>
                </c:pt>
                <c:pt idx="7353">
                  <c:v>35552</c:v>
                </c:pt>
                <c:pt idx="7354">
                  <c:v>35551</c:v>
                </c:pt>
                <c:pt idx="7355">
                  <c:v>35550</c:v>
                </c:pt>
                <c:pt idx="7356">
                  <c:v>35549</c:v>
                </c:pt>
                <c:pt idx="7357">
                  <c:v>35548</c:v>
                </c:pt>
                <c:pt idx="7358">
                  <c:v>35545</c:v>
                </c:pt>
                <c:pt idx="7359">
                  <c:v>35544</c:v>
                </c:pt>
                <c:pt idx="7360">
                  <c:v>35543</c:v>
                </c:pt>
                <c:pt idx="7361">
                  <c:v>35542</c:v>
                </c:pt>
                <c:pt idx="7362">
                  <c:v>35541</c:v>
                </c:pt>
                <c:pt idx="7363">
                  <c:v>35538</c:v>
                </c:pt>
                <c:pt idx="7364">
                  <c:v>35537</c:v>
                </c:pt>
                <c:pt idx="7365">
                  <c:v>35536</c:v>
                </c:pt>
                <c:pt idx="7366">
                  <c:v>35535</c:v>
                </c:pt>
                <c:pt idx="7367">
                  <c:v>35534</c:v>
                </c:pt>
                <c:pt idx="7368">
                  <c:v>35531</c:v>
                </c:pt>
                <c:pt idx="7369">
                  <c:v>35530</c:v>
                </c:pt>
                <c:pt idx="7370">
                  <c:v>35529</c:v>
                </c:pt>
                <c:pt idx="7371">
                  <c:v>35528</c:v>
                </c:pt>
                <c:pt idx="7372">
                  <c:v>35527</c:v>
                </c:pt>
                <c:pt idx="7373">
                  <c:v>35524</c:v>
                </c:pt>
                <c:pt idx="7374">
                  <c:v>35523</c:v>
                </c:pt>
                <c:pt idx="7375">
                  <c:v>35522</c:v>
                </c:pt>
                <c:pt idx="7376">
                  <c:v>35521</c:v>
                </c:pt>
                <c:pt idx="7377">
                  <c:v>35520</c:v>
                </c:pt>
                <c:pt idx="7378">
                  <c:v>35516</c:v>
                </c:pt>
                <c:pt idx="7379">
                  <c:v>35515</c:v>
                </c:pt>
                <c:pt idx="7380">
                  <c:v>35514</c:v>
                </c:pt>
                <c:pt idx="7381">
                  <c:v>35513</c:v>
                </c:pt>
                <c:pt idx="7382">
                  <c:v>35510</c:v>
                </c:pt>
                <c:pt idx="7383">
                  <c:v>35509</c:v>
                </c:pt>
                <c:pt idx="7384">
                  <c:v>35508</c:v>
                </c:pt>
                <c:pt idx="7385">
                  <c:v>35507</c:v>
                </c:pt>
                <c:pt idx="7386">
                  <c:v>35506</c:v>
                </c:pt>
                <c:pt idx="7387">
                  <c:v>35503</c:v>
                </c:pt>
                <c:pt idx="7388">
                  <c:v>35502</c:v>
                </c:pt>
                <c:pt idx="7389">
                  <c:v>35501</c:v>
                </c:pt>
                <c:pt idx="7390">
                  <c:v>35500</c:v>
                </c:pt>
                <c:pt idx="7391">
                  <c:v>35499</c:v>
                </c:pt>
                <c:pt idx="7392">
                  <c:v>35496</c:v>
                </c:pt>
                <c:pt idx="7393">
                  <c:v>35495</c:v>
                </c:pt>
                <c:pt idx="7394">
                  <c:v>35494</c:v>
                </c:pt>
                <c:pt idx="7395">
                  <c:v>35493</c:v>
                </c:pt>
                <c:pt idx="7396">
                  <c:v>35492</c:v>
                </c:pt>
                <c:pt idx="7397">
                  <c:v>35489</c:v>
                </c:pt>
                <c:pt idx="7398">
                  <c:v>35488</c:v>
                </c:pt>
                <c:pt idx="7399">
                  <c:v>35487</c:v>
                </c:pt>
                <c:pt idx="7400">
                  <c:v>35486</c:v>
                </c:pt>
                <c:pt idx="7401">
                  <c:v>35485</c:v>
                </c:pt>
                <c:pt idx="7402">
                  <c:v>35482</c:v>
                </c:pt>
                <c:pt idx="7403">
                  <c:v>35481</c:v>
                </c:pt>
                <c:pt idx="7404">
                  <c:v>35480</c:v>
                </c:pt>
                <c:pt idx="7405">
                  <c:v>35479</c:v>
                </c:pt>
                <c:pt idx="7406">
                  <c:v>35475</c:v>
                </c:pt>
                <c:pt idx="7407">
                  <c:v>35474</c:v>
                </c:pt>
                <c:pt idx="7408">
                  <c:v>35473</c:v>
                </c:pt>
                <c:pt idx="7409">
                  <c:v>35472</c:v>
                </c:pt>
                <c:pt idx="7410">
                  <c:v>35471</c:v>
                </c:pt>
                <c:pt idx="7411">
                  <c:v>35468</c:v>
                </c:pt>
                <c:pt idx="7412">
                  <c:v>35467</c:v>
                </c:pt>
                <c:pt idx="7413">
                  <c:v>35466</c:v>
                </c:pt>
                <c:pt idx="7414">
                  <c:v>35465</c:v>
                </c:pt>
                <c:pt idx="7415">
                  <c:v>35464</c:v>
                </c:pt>
                <c:pt idx="7416">
                  <c:v>35461</c:v>
                </c:pt>
                <c:pt idx="7417">
                  <c:v>35460</c:v>
                </c:pt>
                <c:pt idx="7418">
                  <c:v>35459</c:v>
                </c:pt>
                <c:pt idx="7419">
                  <c:v>35458</c:v>
                </c:pt>
                <c:pt idx="7420">
                  <c:v>35457</c:v>
                </c:pt>
                <c:pt idx="7421">
                  <c:v>35454</c:v>
                </c:pt>
                <c:pt idx="7422">
                  <c:v>35453</c:v>
                </c:pt>
                <c:pt idx="7423">
                  <c:v>35452</c:v>
                </c:pt>
                <c:pt idx="7424">
                  <c:v>35451</c:v>
                </c:pt>
                <c:pt idx="7425">
                  <c:v>35447</c:v>
                </c:pt>
                <c:pt idx="7426">
                  <c:v>35446</c:v>
                </c:pt>
                <c:pt idx="7427">
                  <c:v>35445</c:v>
                </c:pt>
                <c:pt idx="7428">
                  <c:v>35444</c:v>
                </c:pt>
                <c:pt idx="7429">
                  <c:v>35443</c:v>
                </c:pt>
                <c:pt idx="7430">
                  <c:v>35440</c:v>
                </c:pt>
                <c:pt idx="7431">
                  <c:v>35439</c:v>
                </c:pt>
                <c:pt idx="7432">
                  <c:v>35438</c:v>
                </c:pt>
                <c:pt idx="7433">
                  <c:v>35437</c:v>
                </c:pt>
                <c:pt idx="7434">
                  <c:v>35436</c:v>
                </c:pt>
                <c:pt idx="7435">
                  <c:v>35433</c:v>
                </c:pt>
                <c:pt idx="7436">
                  <c:v>35432</c:v>
                </c:pt>
                <c:pt idx="7437">
                  <c:v>35430</c:v>
                </c:pt>
                <c:pt idx="7438">
                  <c:v>35429</c:v>
                </c:pt>
                <c:pt idx="7439">
                  <c:v>35426</c:v>
                </c:pt>
                <c:pt idx="7440">
                  <c:v>35425</c:v>
                </c:pt>
                <c:pt idx="7441">
                  <c:v>35423</c:v>
                </c:pt>
                <c:pt idx="7442">
                  <c:v>35422</c:v>
                </c:pt>
                <c:pt idx="7443">
                  <c:v>35419</c:v>
                </c:pt>
                <c:pt idx="7444">
                  <c:v>35418</c:v>
                </c:pt>
                <c:pt idx="7445">
                  <c:v>35417</c:v>
                </c:pt>
                <c:pt idx="7446">
                  <c:v>35416</c:v>
                </c:pt>
                <c:pt idx="7447">
                  <c:v>35415</c:v>
                </c:pt>
                <c:pt idx="7448">
                  <c:v>35412</c:v>
                </c:pt>
                <c:pt idx="7449">
                  <c:v>35411</c:v>
                </c:pt>
                <c:pt idx="7450">
                  <c:v>35410</c:v>
                </c:pt>
                <c:pt idx="7451">
                  <c:v>35409</c:v>
                </c:pt>
                <c:pt idx="7452">
                  <c:v>35408</c:v>
                </c:pt>
                <c:pt idx="7453">
                  <c:v>35405</c:v>
                </c:pt>
                <c:pt idx="7454">
                  <c:v>35404</c:v>
                </c:pt>
                <c:pt idx="7455">
                  <c:v>35403</c:v>
                </c:pt>
                <c:pt idx="7456">
                  <c:v>35402</c:v>
                </c:pt>
                <c:pt idx="7457">
                  <c:v>35401</c:v>
                </c:pt>
                <c:pt idx="7458">
                  <c:v>35398</c:v>
                </c:pt>
                <c:pt idx="7459">
                  <c:v>35396</c:v>
                </c:pt>
                <c:pt idx="7460">
                  <c:v>35395</c:v>
                </c:pt>
                <c:pt idx="7461">
                  <c:v>35394</c:v>
                </c:pt>
                <c:pt idx="7462">
                  <c:v>35391</c:v>
                </c:pt>
                <c:pt idx="7463">
                  <c:v>35390</c:v>
                </c:pt>
                <c:pt idx="7464">
                  <c:v>35389</c:v>
                </c:pt>
                <c:pt idx="7465">
                  <c:v>35388</c:v>
                </c:pt>
                <c:pt idx="7466">
                  <c:v>35387</c:v>
                </c:pt>
                <c:pt idx="7467">
                  <c:v>35384</c:v>
                </c:pt>
                <c:pt idx="7468">
                  <c:v>35383</c:v>
                </c:pt>
                <c:pt idx="7469">
                  <c:v>35382</c:v>
                </c:pt>
                <c:pt idx="7470">
                  <c:v>35381</c:v>
                </c:pt>
                <c:pt idx="7471">
                  <c:v>35377</c:v>
                </c:pt>
                <c:pt idx="7472">
                  <c:v>35376</c:v>
                </c:pt>
                <c:pt idx="7473">
                  <c:v>35375</c:v>
                </c:pt>
                <c:pt idx="7474">
                  <c:v>35374</c:v>
                </c:pt>
                <c:pt idx="7475">
                  <c:v>35373</c:v>
                </c:pt>
                <c:pt idx="7476">
                  <c:v>35370</c:v>
                </c:pt>
                <c:pt idx="7477">
                  <c:v>35369</c:v>
                </c:pt>
                <c:pt idx="7478">
                  <c:v>35368</c:v>
                </c:pt>
                <c:pt idx="7479">
                  <c:v>35367</c:v>
                </c:pt>
                <c:pt idx="7480">
                  <c:v>35366</c:v>
                </c:pt>
                <c:pt idx="7481">
                  <c:v>35363</c:v>
                </c:pt>
                <c:pt idx="7482">
                  <c:v>35362</c:v>
                </c:pt>
                <c:pt idx="7483">
                  <c:v>35361</c:v>
                </c:pt>
                <c:pt idx="7484">
                  <c:v>35360</c:v>
                </c:pt>
                <c:pt idx="7485">
                  <c:v>35359</c:v>
                </c:pt>
                <c:pt idx="7486">
                  <c:v>35356</c:v>
                </c:pt>
                <c:pt idx="7487">
                  <c:v>35355</c:v>
                </c:pt>
                <c:pt idx="7488">
                  <c:v>35354</c:v>
                </c:pt>
                <c:pt idx="7489">
                  <c:v>35353</c:v>
                </c:pt>
                <c:pt idx="7490">
                  <c:v>35349</c:v>
                </c:pt>
                <c:pt idx="7491">
                  <c:v>35348</c:v>
                </c:pt>
                <c:pt idx="7492">
                  <c:v>35347</c:v>
                </c:pt>
                <c:pt idx="7493">
                  <c:v>35346</c:v>
                </c:pt>
                <c:pt idx="7494">
                  <c:v>35345</c:v>
                </c:pt>
                <c:pt idx="7495">
                  <c:v>35342</c:v>
                </c:pt>
                <c:pt idx="7496">
                  <c:v>35341</c:v>
                </c:pt>
                <c:pt idx="7497">
                  <c:v>35340</c:v>
                </c:pt>
                <c:pt idx="7498">
                  <c:v>35339</c:v>
                </c:pt>
              </c:numCache>
            </c:numRef>
          </c:cat>
          <c:val>
            <c:numRef>
              <c:f>'SLIDE 1'!$X$4:$X$7502</c:f>
              <c:numCache>
                <c:formatCode>General</c:formatCode>
                <c:ptCount val="7499"/>
                <c:pt idx="0">
                  <c:v>5.2257999999999996</c:v>
                </c:pt>
                <c:pt idx="1">
                  <c:v>5.2362000000000002</c:v>
                </c:pt>
                <c:pt idx="2">
                  <c:v>5.2361000000000004</c:v>
                </c:pt>
                <c:pt idx="3">
                  <c:v>5.1604000000000001</c:v>
                </c:pt>
                <c:pt idx="4">
                  <c:v>5.1978</c:v>
                </c:pt>
                <c:pt idx="5">
                  <c:v>5.1142000000000003</c:v>
                </c:pt>
                <c:pt idx="6">
                  <c:v>4.9612999999999996</c:v>
                </c:pt>
                <c:pt idx="7">
                  <c:v>4.9509999999999996</c:v>
                </c:pt>
                <c:pt idx="8">
                  <c:v>4.9961000000000002</c:v>
                </c:pt>
                <c:pt idx="9">
                  <c:v>4.9303999999999997</c:v>
                </c:pt>
                <c:pt idx="10">
                  <c:v>5.0225</c:v>
                </c:pt>
                <c:pt idx="11">
                  <c:v>5.0019</c:v>
                </c:pt>
                <c:pt idx="12">
                  <c:v>4.9874999999999998</c:v>
                </c:pt>
                <c:pt idx="13">
                  <c:v>4.9668999999999999</c:v>
                </c:pt>
                <c:pt idx="14">
                  <c:v>4.9626000000000001</c:v>
                </c:pt>
                <c:pt idx="15">
                  <c:v>4.8406000000000002</c:v>
                </c:pt>
                <c:pt idx="16">
                  <c:v>4.7881999999999998</c:v>
                </c:pt>
                <c:pt idx="17">
                  <c:v>4.7820999999999998</c:v>
                </c:pt>
                <c:pt idx="18">
                  <c:v>4.7679999999999998</c:v>
                </c:pt>
                <c:pt idx="19">
                  <c:v>4.7779999999999996</c:v>
                </c:pt>
                <c:pt idx="20">
                  <c:v>4.7980999999999998</c:v>
                </c:pt>
                <c:pt idx="21">
                  <c:v>4.75</c:v>
                </c:pt>
                <c:pt idx="22">
                  <c:v>4.718</c:v>
                </c:pt>
                <c:pt idx="23">
                  <c:v>4.6761999999999997</c:v>
                </c:pt>
                <c:pt idx="24">
                  <c:v>4.6464999999999996</c:v>
                </c:pt>
                <c:pt idx="25">
                  <c:v>4.6288</c:v>
                </c:pt>
                <c:pt idx="26">
                  <c:v>4.6961000000000004</c:v>
                </c:pt>
                <c:pt idx="27">
                  <c:v>4.7339000000000002</c:v>
                </c:pt>
                <c:pt idx="28">
                  <c:v>4.7041000000000004</c:v>
                </c:pt>
                <c:pt idx="29">
                  <c:v>4.6466000000000003</c:v>
                </c:pt>
                <c:pt idx="30">
                  <c:v>4.7041000000000004</c:v>
                </c:pt>
                <c:pt idx="31">
                  <c:v>4.7218999999999998</c:v>
                </c:pt>
                <c:pt idx="32">
                  <c:v>4.6921999999999997</c:v>
                </c:pt>
                <c:pt idx="33">
                  <c:v>4.6426999999999996</c:v>
                </c:pt>
                <c:pt idx="34">
                  <c:v>4.6924999999999999</c:v>
                </c:pt>
                <c:pt idx="35">
                  <c:v>4.6882999999999999</c:v>
                </c:pt>
                <c:pt idx="36">
                  <c:v>4.7066999999999997</c:v>
                </c:pt>
                <c:pt idx="37">
                  <c:v>4.6454000000000004</c:v>
                </c:pt>
                <c:pt idx="38">
                  <c:v>4.6778000000000004</c:v>
                </c:pt>
                <c:pt idx="39">
                  <c:v>4.6127000000000002</c:v>
                </c:pt>
                <c:pt idx="40">
                  <c:v>4.6125999999999996</c:v>
                </c:pt>
                <c:pt idx="41">
                  <c:v>4.6755000000000004</c:v>
                </c:pt>
                <c:pt idx="42">
                  <c:v>4.7347000000000001</c:v>
                </c:pt>
                <c:pt idx="43">
                  <c:v>4.6733000000000002</c:v>
                </c:pt>
                <c:pt idx="44">
                  <c:v>4.6772999999999998</c:v>
                </c:pt>
                <c:pt idx="45">
                  <c:v>4.6062000000000003</c:v>
                </c:pt>
                <c:pt idx="46">
                  <c:v>4.6486999999999998</c:v>
                </c:pt>
                <c:pt idx="47">
                  <c:v>4.6771000000000003</c:v>
                </c:pt>
                <c:pt idx="48">
                  <c:v>4.6932</c:v>
                </c:pt>
                <c:pt idx="49">
                  <c:v>4.6544999999999996</c:v>
                </c:pt>
                <c:pt idx="50">
                  <c:v>4.6280999999999999</c:v>
                </c:pt>
                <c:pt idx="51">
                  <c:v>4.5917000000000003</c:v>
                </c:pt>
                <c:pt idx="52">
                  <c:v>4.5473999999999997</c:v>
                </c:pt>
                <c:pt idx="53">
                  <c:v>4.5533999999999999</c:v>
                </c:pt>
                <c:pt idx="54">
                  <c:v>4.5472999999999999</c:v>
                </c:pt>
                <c:pt idx="55">
                  <c:v>4.5894000000000004</c:v>
                </c:pt>
                <c:pt idx="56">
                  <c:v>4.6237000000000004</c:v>
                </c:pt>
                <c:pt idx="57">
                  <c:v>4.5612000000000004</c:v>
                </c:pt>
                <c:pt idx="58">
                  <c:v>4.5510999999999999</c:v>
                </c:pt>
                <c:pt idx="59">
                  <c:v>4.5792000000000002</c:v>
                </c:pt>
                <c:pt idx="60">
                  <c:v>4.5510999999999999</c:v>
                </c:pt>
                <c:pt idx="61">
                  <c:v>4.4692999999999996</c:v>
                </c:pt>
                <c:pt idx="62">
                  <c:v>4.4832000000000001</c:v>
                </c:pt>
                <c:pt idx="63">
                  <c:v>4.4790999999999999</c:v>
                </c:pt>
                <c:pt idx="64">
                  <c:v>4.4652000000000003</c:v>
                </c:pt>
                <c:pt idx="65">
                  <c:v>4.3743999999999996</c:v>
                </c:pt>
                <c:pt idx="66">
                  <c:v>4.3685999999999998</c:v>
                </c:pt>
                <c:pt idx="67">
                  <c:v>4.3921999999999999</c:v>
                </c:pt>
                <c:pt idx="68">
                  <c:v>4.3921999999999999</c:v>
                </c:pt>
                <c:pt idx="69">
                  <c:v>4.4969000000000001</c:v>
                </c:pt>
                <c:pt idx="70">
                  <c:v>4.5087999999999999</c:v>
                </c:pt>
                <c:pt idx="71">
                  <c:v>4.4532999999999996</c:v>
                </c:pt>
                <c:pt idx="72">
                  <c:v>4.4869000000000003</c:v>
                </c:pt>
                <c:pt idx="73">
                  <c:v>4.4394</c:v>
                </c:pt>
                <c:pt idx="74">
                  <c:v>4.4729999999999999</c:v>
                </c:pt>
                <c:pt idx="75">
                  <c:v>4.4789000000000003</c:v>
                </c:pt>
                <c:pt idx="76">
                  <c:v>4.4611000000000001</c:v>
                </c:pt>
                <c:pt idx="77">
                  <c:v>4.5522999999999998</c:v>
                </c:pt>
                <c:pt idx="78">
                  <c:v>4.5164999999999997</c:v>
                </c:pt>
                <c:pt idx="79">
                  <c:v>4.5621999999999998</c:v>
                </c:pt>
                <c:pt idx="80">
                  <c:v>4.5303000000000004</c:v>
                </c:pt>
                <c:pt idx="81">
                  <c:v>4.4729000000000001</c:v>
                </c:pt>
                <c:pt idx="82">
                  <c:v>4.4946000000000002</c:v>
                </c:pt>
                <c:pt idx="83">
                  <c:v>4.4432999999999998</c:v>
                </c:pt>
                <c:pt idx="84">
                  <c:v>4.4531999999999998</c:v>
                </c:pt>
                <c:pt idx="85">
                  <c:v>4.4355000000000002</c:v>
                </c:pt>
                <c:pt idx="86">
                  <c:v>4.4473000000000003</c:v>
                </c:pt>
                <c:pt idx="87">
                  <c:v>4.4827000000000004</c:v>
                </c:pt>
                <c:pt idx="88">
                  <c:v>4.4846000000000004</c:v>
                </c:pt>
                <c:pt idx="89">
                  <c:v>4.5578000000000003</c:v>
                </c:pt>
                <c:pt idx="90">
                  <c:v>4.5696000000000003</c:v>
                </c:pt>
                <c:pt idx="91">
                  <c:v>4.5854999999999997</c:v>
                </c:pt>
                <c:pt idx="92">
                  <c:v>4.6662999999999997</c:v>
                </c:pt>
                <c:pt idx="93">
                  <c:v>4.5873999999999997</c:v>
                </c:pt>
                <c:pt idx="94">
                  <c:v>4.5933999999999999</c:v>
                </c:pt>
                <c:pt idx="95">
                  <c:v>4.4816000000000003</c:v>
                </c:pt>
                <c:pt idx="96">
                  <c:v>4.4687999999999999</c:v>
                </c:pt>
                <c:pt idx="97">
                  <c:v>4.4630000000000001</c:v>
                </c:pt>
                <c:pt idx="98">
                  <c:v>4.4134000000000002</c:v>
                </c:pt>
                <c:pt idx="99">
                  <c:v>4.3540999999999999</c:v>
                </c:pt>
                <c:pt idx="100">
                  <c:v>4.3860999999999999</c:v>
                </c:pt>
                <c:pt idx="101">
                  <c:v>4.3489000000000004</c:v>
                </c:pt>
                <c:pt idx="102">
                  <c:v>4.4241000000000001</c:v>
                </c:pt>
                <c:pt idx="103">
                  <c:v>4.4382000000000001</c:v>
                </c:pt>
                <c:pt idx="104">
                  <c:v>4.3697999999999997</c:v>
                </c:pt>
                <c:pt idx="105">
                  <c:v>4.3705999999999996</c:v>
                </c:pt>
                <c:pt idx="106">
                  <c:v>4.4298000000000002</c:v>
                </c:pt>
                <c:pt idx="107">
                  <c:v>4.3455000000000004</c:v>
                </c:pt>
                <c:pt idx="108">
                  <c:v>4.3395000000000001</c:v>
                </c:pt>
                <c:pt idx="109">
                  <c:v>4.3007</c:v>
                </c:pt>
                <c:pt idx="110">
                  <c:v>4.3243999999999998</c:v>
                </c:pt>
                <c:pt idx="111">
                  <c:v>4.3025000000000002</c:v>
                </c:pt>
                <c:pt idx="112">
                  <c:v>4.2915999999999999</c:v>
                </c:pt>
                <c:pt idx="113">
                  <c:v>4.2510000000000003</c:v>
                </c:pt>
                <c:pt idx="114">
                  <c:v>4.2480000000000002</c:v>
                </c:pt>
                <c:pt idx="115">
                  <c:v>4.3112000000000004</c:v>
                </c:pt>
                <c:pt idx="116">
                  <c:v>4.2834000000000003</c:v>
                </c:pt>
                <c:pt idx="117">
                  <c:v>4.2478999999999996</c:v>
                </c:pt>
                <c:pt idx="118">
                  <c:v>4.2933000000000003</c:v>
                </c:pt>
                <c:pt idx="119">
                  <c:v>4.3170000000000002</c:v>
                </c:pt>
                <c:pt idx="120">
                  <c:v>4.2754000000000003</c:v>
                </c:pt>
                <c:pt idx="121">
                  <c:v>4.2911000000000001</c:v>
                </c:pt>
                <c:pt idx="122">
                  <c:v>4.2930999999999999</c:v>
                </c:pt>
                <c:pt idx="123">
                  <c:v>4.3307000000000002</c:v>
                </c:pt>
                <c:pt idx="124">
                  <c:v>4.3048999999999999</c:v>
                </c:pt>
                <c:pt idx="125">
                  <c:v>4.3186</c:v>
                </c:pt>
                <c:pt idx="126">
                  <c:v>4.3166000000000002</c:v>
                </c:pt>
                <c:pt idx="127">
                  <c:v>4.3482000000000003</c:v>
                </c:pt>
                <c:pt idx="128">
                  <c:v>4.4278000000000004</c:v>
                </c:pt>
                <c:pt idx="129">
                  <c:v>4.4116999999999997</c:v>
                </c:pt>
                <c:pt idx="130">
                  <c:v>4.3322000000000003</c:v>
                </c:pt>
                <c:pt idx="131">
                  <c:v>4.3598999999999997</c:v>
                </c:pt>
                <c:pt idx="132">
                  <c:v>4.3419999999999996</c:v>
                </c:pt>
                <c:pt idx="133">
                  <c:v>4.3795999999999999</c:v>
                </c:pt>
                <c:pt idx="134">
                  <c:v>4.2492999999999999</c:v>
                </c:pt>
                <c:pt idx="135">
                  <c:v>4.2649999999999997</c:v>
                </c:pt>
                <c:pt idx="136">
                  <c:v>4.1985000000000001</c:v>
                </c:pt>
                <c:pt idx="137">
                  <c:v>4.2160000000000002</c:v>
                </c:pt>
                <c:pt idx="138">
                  <c:v>4.2766999999999999</c:v>
                </c:pt>
                <c:pt idx="139">
                  <c:v>4.2609000000000004</c:v>
                </c:pt>
                <c:pt idx="140">
                  <c:v>4.2295999999999996</c:v>
                </c:pt>
                <c:pt idx="141">
                  <c:v>4.1557000000000004</c:v>
                </c:pt>
                <c:pt idx="142">
                  <c:v>4.0957999999999997</c:v>
                </c:pt>
                <c:pt idx="143">
                  <c:v>4.1383000000000001</c:v>
                </c:pt>
                <c:pt idx="144">
                  <c:v>4.1363000000000003</c:v>
                </c:pt>
                <c:pt idx="145">
                  <c:v>4.0959000000000003</c:v>
                </c:pt>
                <c:pt idx="146">
                  <c:v>4.0594000000000001</c:v>
                </c:pt>
                <c:pt idx="147">
                  <c:v>4.0345000000000004</c:v>
                </c:pt>
                <c:pt idx="148">
                  <c:v>3.9375</c:v>
                </c:pt>
                <c:pt idx="149">
                  <c:v>4.0041000000000002</c:v>
                </c:pt>
                <c:pt idx="150">
                  <c:v>4.0518999999999998</c:v>
                </c:pt>
                <c:pt idx="151">
                  <c:v>4.0289999999999999</c:v>
                </c:pt>
                <c:pt idx="152">
                  <c:v>4.0308999999999999</c:v>
                </c:pt>
                <c:pt idx="153">
                  <c:v>4.0826000000000002</c:v>
                </c:pt>
                <c:pt idx="154">
                  <c:v>4.0673000000000004</c:v>
                </c:pt>
                <c:pt idx="155">
                  <c:v>4.0827</c:v>
                </c:pt>
                <c:pt idx="156">
                  <c:v>4.0578000000000003</c:v>
                </c:pt>
                <c:pt idx="157">
                  <c:v>4.0483000000000002</c:v>
                </c:pt>
                <c:pt idx="158">
                  <c:v>4.0980999999999996</c:v>
                </c:pt>
                <c:pt idx="159">
                  <c:v>4.1723999999999997</c:v>
                </c:pt>
                <c:pt idx="160">
                  <c:v>4.1426999999999996</c:v>
                </c:pt>
                <c:pt idx="161">
                  <c:v>4.2020999999999997</c:v>
                </c:pt>
                <c:pt idx="162">
                  <c:v>4.2060000000000004</c:v>
                </c:pt>
                <c:pt idx="163">
                  <c:v>4.1801000000000004</c:v>
                </c:pt>
                <c:pt idx="164">
                  <c:v>4.2735000000000003</c:v>
                </c:pt>
                <c:pt idx="165">
                  <c:v>4.2655000000000003</c:v>
                </c:pt>
                <c:pt idx="166">
                  <c:v>4.2774000000000001</c:v>
                </c:pt>
                <c:pt idx="167">
                  <c:v>4.2355</c:v>
                </c:pt>
                <c:pt idx="168">
                  <c:v>4.2313000000000001</c:v>
                </c:pt>
                <c:pt idx="169">
                  <c:v>4.2431999999999999</c:v>
                </c:pt>
                <c:pt idx="170">
                  <c:v>4.2431999999999999</c:v>
                </c:pt>
                <c:pt idx="171">
                  <c:v>4.2112999999999996</c:v>
                </c:pt>
                <c:pt idx="172">
                  <c:v>4.2252000000000001</c:v>
                </c:pt>
                <c:pt idx="173">
                  <c:v>4.2449000000000003</c:v>
                </c:pt>
                <c:pt idx="174">
                  <c:v>4.2427999999999999</c:v>
                </c:pt>
                <c:pt idx="175">
                  <c:v>4.2925000000000004</c:v>
                </c:pt>
                <c:pt idx="176">
                  <c:v>4.2229000000000001</c:v>
                </c:pt>
                <c:pt idx="177">
                  <c:v>4.1694000000000004</c:v>
                </c:pt>
                <c:pt idx="178">
                  <c:v>4.1319999999999997</c:v>
                </c:pt>
                <c:pt idx="179">
                  <c:v>4.1791999999999998</c:v>
                </c:pt>
                <c:pt idx="180">
                  <c:v>4.1752000000000002</c:v>
                </c:pt>
                <c:pt idx="181">
                  <c:v>4.1653000000000002</c:v>
                </c:pt>
                <c:pt idx="182">
                  <c:v>4.1672000000000002</c:v>
                </c:pt>
                <c:pt idx="183">
                  <c:v>4.1475</c:v>
                </c:pt>
                <c:pt idx="184">
                  <c:v>4.173</c:v>
                </c:pt>
                <c:pt idx="185">
                  <c:v>4.1612</c:v>
                </c:pt>
                <c:pt idx="186">
                  <c:v>4.1906999999999996</c:v>
                </c:pt>
                <c:pt idx="187">
                  <c:v>4.1669999999999998</c:v>
                </c:pt>
                <c:pt idx="188">
                  <c:v>4.1219000000000001</c:v>
                </c:pt>
                <c:pt idx="189">
                  <c:v>4.1101999999999999</c:v>
                </c:pt>
                <c:pt idx="190">
                  <c:v>4.1276999999999999</c:v>
                </c:pt>
                <c:pt idx="191">
                  <c:v>4.1334999999999997</c:v>
                </c:pt>
                <c:pt idx="192">
                  <c:v>4.1627999999999998</c:v>
                </c:pt>
                <c:pt idx="193">
                  <c:v>4.1627999999999998</c:v>
                </c:pt>
                <c:pt idx="194">
                  <c:v>4.1471</c:v>
                </c:pt>
                <c:pt idx="195">
                  <c:v>4.1216999999999997</c:v>
                </c:pt>
                <c:pt idx="196">
                  <c:v>4.1528</c:v>
                </c:pt>
                <c:pt idx="197">
                  <c:v>4.1449999999999996</c:v>
                </c:pt>
                <c:pt idx="198">
                  <c:v>4.1722999999999999</c:v>
                </c:pt>
                <c:pt idx="199">
                  <c:v>4.1840999999999999</c:v>
                </c:pt>
                <c:pt idx="200">
                  <c:v>4.1566000000000001</c:v>
                </c:pt>
                <c:pt idx="201">
                  <c:v>4.1467999999999998</c:v>
                </c:pt>
                <c:pt idx="202">
                  <c:v>4.1878000000000002</c:v>
                </c:pt>
                <c:pt idx="203">
                  <c:v>4.1642999999999999</c:v>
                </c:pt>
                <c:pt idx="204">
                  <c:v>4.1351000000000004</c:v>
                </c:pt>
                <c:pt idx="205">
                  <c:v>4.0980999999999996</c:v>
                </c:pt>
                <c:pt idx="206">
                  <c:v>4.0632999999999999</c:v>
                </c:pt>
                <c:pt idx="207">
                  <c:v>4.0865</c:v>
                </c:pt>
                <c:pt idx="208">
                  <c:v>4.0865</c:v>
                </c:pt>
                <c:pt idx="209">
                  <c:v>4.0132000000000003</c:v>
                </c:pt>
                <c:pt idx="210">
                  <c:v>3.9941</c:v>
                </c:pt>
                <c:pt idx="211">
                  <c:v>3.996</c:v>
                </c:pt>
                <c:pt idx="212">
                  <c:v>4.0247999999999999</c:v>
                </c:pt>
                <c:pt idx="213">
                  <c:v>4.0632999999999999</c:v>
                </c:pt>
                <c:pt idx="214">
                  <c:v>4.0845000000000002</c:v>
                </c:pt>
                <c:pt idx="215">
                  <c:v>4.1367000000000003</c:v>
                </c:pt>
                <c:pt idx="216">
                  <c:v>4.1134000000000004</c:v>
                </c:pt>
                <c:pt idx="217">
                  <c:v>4.1386000000000003</c:v>
                </c:pt>
                <c:pt idx="218">
                  <c:v>4.1482999999999999</c:v>
                </c:pt>
                <c:pt idx="219">
                  <c:v>4.1192000000000002</c:v>
                </c:pt>
                <c:pt idx="220">
                  <c:v>4.0693000000000001</c:v>
                </c:pt>
                <c:pt idx="221">
                  <c:v>4.1159999999999997</c:v>
                </c:pt>
                <c:pt idx="222">
                  <c:v>4.0965999999999996</c:v>
                </c:pt>
                <c:pt idx="223">
                  <c:v>4.0831</c:v>
                </c:pt>
                <c:pt idx="224">
                  <c:v>4.1590999999999996</c:v>
                </c:pt>
                <c:pt idx="225">
                  <c:v>4.0852000000000004</c:v>
                </c:pt>
                <c:pt idx="226">
                  <c:v>4.1104000000000003</c:v>
                </c:pt>
                <c:pt idx="227">
                  <c:v>4.0774999999999997</c:v>
                </c:pt>
                <c:pt idx="228">
                  <c:v>4.0970000000000004</c:v>
                </c:pt>
                <c:pt idx="229">
                  <c:v>4.0757000000000003</c:v>
                </c:pt>
                <c:pt idx="230">
                  <c:v>3.9756</c:v>
                </c:pt>
                <c:pt idx="231">
                  <c:v>3.9794999999999998</c:v>
                </c:pt>
                <c:pt idx="232">
                  <c:v>4.0007000000000001</c:v>
                </c:pt>
                <c:pt idx="233">
                  <c:v>4.0008999999999997</c:v>
                </c:pt>
                <c:pt idx="234">
                  <c:v>3.9493</c:v>
                </c:pt>
                <c:pt idx="235">
                  <c:v>3.9626999999999999</c:v>
                </c:pt>
                <c:pt idx="236">
                  <c:v>3.98</c:v>
                </c:pt>
                <c:pt idx="237">
                  <c:v>4.0087999999999999</c:v>
                </c:pt>
                <c:pt idx="238">
                  <c:v>3.9744999999999999</c:v>
                </c:pt>
                <c:pt idx="239">
                  <c:v>4.0282</c:v>
                </c:pt>
                <c:pt idx="240">
                  <c:v>4.0320999999999998</c:v>
                </c:pt>
                <c:pt idx="241">
                  <c:v>4.0321999999999996</c:v>
                </c:pt>
                <c:pt idx="242">
                  <c:v>4.1383999999999999</c:v>
                </c:pt>
                <c:pt idx="243">
                  <c:v>4.1170999999999998</c:v>
                </c:pt>
                <c:pt idx="244">
                  <c:v>4.1230000000000002</c:v>
                </c:pt>
                <c:pt idx="245">
                  <c:v>4.1520000000000001</c:v>
                </c:pt>
                <c:pt idx="246">
                  <c:v>4.1192000000000002</c:v>
                </c:pt>
                <c:pt idx="247">
                  <c:v>4.0827</c:v>
                </c:pt>
                <c:pt idx="248">
                  <c:v>4.0980999999999996</c:v>
                </c:pt>
                <c:pt idx="249">
                  <c:v>4.1502999999999997</c:v>
                </c:pt>
                <c:pt idx="250">
                  <c:v>4.1387</c:v>
                </c:pt>
                <c:pt idx="251">
                  <c:v>4.1755000000000004</c:v>
                </c:pt>
                <c:pt idx="252">
                  <c:v>4.1698000000000004</c:v>
                </c:pt>
                <c:pt idx="253">
                  <c:v>4.1466000000000003</c:v>
                </c:pt>
                <c:pt idx="254">
                  <c:v>4.1060999999999996</c:v>
                </c:pt>
                <c:pt idx="255">
                  <c:v>4.1467000000000001</c:v>
                </c:pt>
                <c:pt idx="256">
                  <c:v>4.1273999999999997</c:v>
                </c:pt>
                <c:pt idx="257">
                  <c:v>4.1044</c:v>
                </c:pt>
                <c:pt idx="258">
                  <c:v>4.0872000000000002</c:v>
                </c:pt>
                <c:pt idx="259">
                  <c:v>4.0278999999999998</c:v>
                </c:pt>
                <c:pt idx="260">
                  <c:v>4.0374999999999996</c:v>
                </c:pt>
                <c:pt idx="261">
                  <c:v>4.0643000000000002</c:v>
                </c:pt>
                <c:pt idx="262">
                  <c:v>4.0206</c:v>
                </c:pt>
                <c:pt idx="263">
                  <c:v>4.0453999999999999</c:v>
                </c:pt>
                <c:pt idx="264">
                  <c:v>4.0875000000000004</c:v>
                </c:pt>
                <c:pt idx="265">
                  <c:v>4.0397999999999996</c:v>
                </c:pt>
                <c:pt idx="266">
                  <c:v>4.0742000000000003</c:v>
                </c:pt>
                <c:pt idx="267">
                  <c:v>4.1607000000000003</c:v>
                </c:pt>
                <c:pt idx="268">
                  <c:v>4.2168000000000001</c:v>
                </c:pt>
                <c:pt idx="269">
                  <c:v>4.2614000000000001</c:v>
                </c:pt>
                <c:pt idx="270">
                  <c:v>4.2283999999999997</c:v>
                </c:pt>
                <c:pt idx="271">
                  <c:v>4.2032999999999996</c:v>
                </c:pt>
                <c:pt idx="272">
                  <c:v>4.2343000000000002</c:v>
                </c:pt>
                <c:pt idx="273">
                  <c:v>4.2614999999999998</c:v>
                </c:pt>
                <c:pt idx="274">
                  <c:v>4.2751000000000001</c:v>
                </c:pt>
                <c:pt idx="275">
                  <c:v>4.2537000000000003</c:v>
                </c:pt>
                <c:pt idx="276">
                  <c:v>4.3277000000000001</c:v>
                </c:pt>
                <c:pt idx="277">
                  <c:v>4.2907000000000002</c:v>
                </c:pt>
                <c:pt idx="278">
                  <c:v>4.3061999999999996</c:v>
                </c:pt>
                <c:pt idx="279">
                  <c:v>4.3334999999999999</c:v>
                </c:pt>
                <c:pt idx="280">
                  <c:v>4.3159999999999998</c:v>
                </c:pt>
                <c:pt idx="281">
                  <c:v>4.2849000000000004</c:v>
                </c:pt>
                <c:pt idx="282">
                  <c:v>4.2325999999999997</c:v>
                </c:pt>
                <c:pt idx="283">
                  <c:v>4.2888000000000002</c:v>
                </c:pt>
                <c:pt idx="284">
                  <c:v>4.2849000000000004</c:v>
                </c:pt>
                <c:pt idx="285">
                  <c:v>4.2828999999999997</c:v>
                </c:pt>
                <c:pt idx="286">
                  <c:v>4.25</c:v>
                </c:pt>
                <c:pt idx="287">
                  <c:v>4.2256999999999998</c:v>
                </c:pt>
                <c:pt idx="288">
                  <c:v>4.21</c:v>
                </c:pt>
                <c:pt idx="289">
                  <c:v>4.1923000000000004</c:v>
                </c:pt>
                <c:pt idx="290">
                  <c:v>4.2159000000000004</c:v>
                </c:pt>
                <c:pt idx="291">
                  <c:v>4.3739999999999997</c:v>
                </c:pt>
                <c:pt idx="292">
                  <c:v>4.37</c:v>
                </c:pt>
                <c:pt idx="293">
                  <c:v>4.3204000000000002</c:v>
                </c:pt>
                <c:pt idx="294">
                  <c:v>4.4097999999999997</c:v>
                </c:pt>
                <c:pt idx="295">
                  <c:v>4.3878000000000004</c:v>
                </c:pt>
                <c:pt idx="296">
                  <c:v>4.3956999999999997</c:v>
                </c:pt>
                <c:pt idx="297">
                  <c:v>4.3798000000000004</c:v>
                </c:pt>
                <c:pt idx="298">
                  <c:v>4.3440000000000003</c:v>
                </c:pt>
                <c:pt idx="299">
                  <c:v>4.3776999999999999</c:v>
                </c:pt>
                <c:pt idx="300">
                  <c:v>4.4154999999999998</c:v>
                </c:pt>
                <c:pt idx="301">
                  <c:v>4.4512999999999998</c:v>
                </c:pt>
                <c:pt idx="302">
                  <c:v>4.4553000000000003</c:v>
                </c:pt>
                <c:pt idx="303">
                  <c:v>4.4813000000000001</c:v>
                </c:pt>
                <c:pt idx="304">
                  <c:v>4.4333</c:v>
                </c:pt>
                <c:pt idx="305">
                  <c:v>4.4093</c:v>
                </c:pt>
                <c:pt idx="306">
                  <c:v>4.3498000000000001</c:v>
                </c:pt>
                <c:pt idx="307">
                  <c:v>4.3319999999999999</c:v>
                </c:pt>
                <c:pt idx="308">
                  <c:v>4.3992000000000004</c:v>
                </c:pt>
                <c:pt idx="309">
                  <c:v>4.3794000000000004</c:v>
                </c:pt>
                <c:pt idx="310">
                  <c:v>4.3456999999999999</c:v>
                </c:pt>
                <c:pt idx="311">
                  <c:v>4.2769000000000004</c:v>
                </c:pt>
                <c:pt idx="312">
                  <c:v>4.2416</c:v>
                </c:pt>
                <c:pt idx="313">
                  <c:v>4.2279999999999998</c:v>
                </c:pt>
                <c:pt idx="314">
                  <c:v>4.2769000000000004</c:v>
                </c:pt>
                <c:pt idx="315">
                  <c:v>4.2416999999999998</c:v>
                </c:pt>
                <c:pt idx="316">
                  <c:v>4.2906000000000004</c:v>
                </c:pt>
                <c:pt idx="317">
                  <c:v>4.2945000000000002</c:v>
                </c:pt>
                <c:pt idx="318">
                  <c:v>4.3475000000000001</c:v>
                </c:pt>
                <c:pt idx="319">
                  <c:v>4.3750999999999998</c:v>
                </c:pt>
                <c:pt idx="320">
                  <c:v>4.3909000000000002</c:v>
                </c:pt>
                <c:pt idx="321">
                  <c:v>4.3887999999999998</c:v>
                </c:pt>
                <c:pt idx="322">
                  <c:v>4.4462000000000002</c:v>
                </c:pt>
                <c:pt idx="323">
                  <c:v>4.3986999999999998</c:v>
                </c:pt>
                <c:pt idx="324">
                  <c:v>4.3592000000000004</c:v>
                </c:pt>
                <c:pt idx="325">
                  <c:v>4.4203000000000001</c:v>
                </c:pt>
                <c:pt idx="326">
                  <c:v>4.4698000000000002</c:v>
                </c:pt>
                <c:pt idx="327">
                  <c:v>4.4737999999999998</c:v>
                </c:pt>
                <c:pt idx="328">
                  <c:v>4.5056000000000003</c:v>
                </c:pt>
                <c:pt idx="329">
                  <c:v>4.3906000000000001</c:v>
                </c:pt>
                <c:pt idx="330">
                  <c:v>4.3552</c:v>
                </c:pt>
                <c:pt idx="331">
                  <c:v>4.4537000000000004</c:v>
                </c:pt>
                <c:pt idx="332">
                  <c:v>4.4398999999999997</c:v>
                </c:pt>
                <c:pt idx="333">
                  <c:v>4.4004000000000003</c:v>
                </c:pt>
                <c:pt idx="334">
                  <c:v>4.4180000000000001</c:v>
                </c:pt>
                <c:pt idx="335">
                  <c:v>4.4772999999999996</c:v>
                </c:pt>
                <c:pt idx="336">
                  <c:v>4.4436</c:v>
                </c:pt>
                <c:pt idx="337">
                  <c:v>4.5110000000000001</c:v>
                </c:pt>
                <c:pt idx="338">
                  <c:v>4.5286999999999997</c:v>
                </c:pt>
                <c:pt idx="339">
                  <c:v>4.5984999999999996</c:v>
                </c:pt>
                <c:pt idx="340">
                  <c:v>4.4869000000000003</c:v>
                </c:pt>
                <c:pt idx="341">
                  <c:v>4.4474</c:v>
                </c:pt>
                <c:pt idx="342">
                  <c:v>4.4770000000000003</c:v>
                </c:pt>
                <c:pt idx="343">
                  <c:v>4.4314999999999998</c:v>
                </c:pt>
                <c:pt idx="344">
                  <c:v>4.5362999999999998</c:v>
                </c:pt>
                <c:pt idx="345">
                  <c:v>4.4649999999999999</c:v>
                </c:pt>
                <c:pt idx="346">
                  <c:v>4.4709000000000003</c:v>
                </c:pt>
                <c:pt idx="347">
                  <c:v>4.3784999999999998</c:v>
                </c:pt>
                <c:pt idx="348">
                  <c:v>4.3784999999999998</c:v>
                </c:pt>
                <c:pt idx="349">
                  <c:v>4.2694000000000001</c:v>
                </c:pt>
                <c:pt idx="350">
                  <c:v>4.2946</c:v>
                </c:pt>
                <c:pt idx="351">
                  <c:v>4.3433000000000002</c:v>
                </c:pt>
                <c:pt idx="352">
                  <c:v>4.3083</c:v>
                </c:pt>
                <c:pt idx="353">
                  <c:v>4.2176</c:v>
                </c:pt>
                <c:pt idx="354">
                  <c:v>4.1619000000000002</c:v>
                </c:pt>
                <c:pt idx="355">
                  <c:v>4.1715999999999998</c:v>
                </c:pt>
                <c:pt idx="356">
                  <c:v>4.2081999999999997</c:v>
                </c:pt>
                <c:pt idx="357">
                  <c:v>4.2352999999999996</c:v>
                </c:pt>
                <c:pt idx="358">
                  <c:v>4.3148999999999997</c:v>
                </c:pt>
                <c:pt idx="359">
                  <c:v>4.3811999999999998</c:v>
                </c:pt>
                <c:pt idx="360">
                  <c:v>4.4008000000000003</c:v>
                </c:pt>
                <c:pt idx="361">
                  <c:v>4.4105999999999996</c:v>
                </c:pt>
                <c:pt idx="362">
                  <c:v>4.3249000000000004</c:v>
                </c:pt>
                <c:pt idx="363">
                  <c:v>4.2767999999999997</c:v>
                </c:pt>
                <c:pt idx="364">
                  <c:v>4.3330000000000002</c:v>
                </c:pt>
                <c:pt idx="365">
                  <c:v>4.3738999999999999</c:v>
                </c:pt>
                <c:pt idx="366">
                  <c:v>4.4894999999999996</c:v>
                </c:pt>
                <c:pt idx="367">
                  <c:v>4.4249000000000001</c:v>
                </c:pt>
                <c:pt idx="368">
                  <c:v>4.3315000000000001</c:v>
                </c:pt>
                <c:pt idx="369">
                  <c:v>4.2929000000000004</c:v>
                </c:pt>
                <c:pt idx="370">
                  <c:v>4.1835000000000004</c:v>
                </c:pt>
                <c:pt idx="371">
                  <c:v>3.9943</c:v>
                </c:pt>
                <c:pt idx="372">
                  <c:v>4.0286</c:v>
                </c:pt>
                <c:pt idx="373">
                  <c:v>4.1307</c:v>
                </c:pt>
                <c:pt idx="374">
                  <c:v>4.1688999999999998</c:v>
                </c:pt>
                <c:pt idx="375">
                  <c:v>4.2053000000000003</c:v>
                </c:pt>
                <c:pt idx="376">
                  <c:v>4.2493999999999996</c:v>
                </c:pt>
                <c:pt idx="377">
                  <c:v>4.3594999999999997</c:v>
                </c:pt>
                <c:pt idx="378">
                  <c:v>4.3518999999999997</c:v>
                </c:pt>
                <c:pt idx="379">
                  <c:v>4.3132999999999999</c:v>
                </c:pt>
                <c:pt idx="380">
                  <c:v>4.3346</c:v>
                </c:pt>
                <c:pt idx="381">
                  <c:v>4.2462</c:v>
                </c:pt>
                <c:pt idx="382">
                  <c:v>4.2369000000000003</c:v>
                </c:pt>
                <c:pt idx="383">
                  <c:v>4.2427999999999999</c:v>
                </c:pt>
                <c:pt idx="384">
                  <c:v>4.2831000000000001</c:v>
                </c:pt>
                <c:pt idx="385">
                  <c:v>4.2984999999999998</c:v>
                </c:pt>
                <c:pt idx="386">
                  <c:v>4.3121</c:v>
                </c:pt>
                <c:pt idx="387">
                  <c:v>4.2682000000000002</c:v>
                </c:pt>
                <c:pt idx="388">
                  <c:v>4.3124000000000002</c:v>
                </c:pt>
                <c:pt idx="389">
                  <c:v>4.2798999999999996</c:v>
                </c:pt>
                <c:pt idx="390">
                  <c:v>4.2130999999999998</c:v>
                </c:pt>
                <c:pt idx="391">
                  <c:v>4.3010999999999999</c:v>
                </c:pt>
                <c:pt idx="392">
                  <c:v>4.2784000000000004</c:v>
                </c:pt>
                <c:pt idx="393">
                  <c:v>4.2785000000000002</c:v>
                </c:pt>
                <c:pt idx="394">
                  <c:v>4.2442000000000002</c:v>
                </c:pt>
                <c:pt idx="395">
                  <c:v>4.1551</c:v>
                </c:pt>
                <c:pt idx="396">
                  <c:v>4.2081999999999997</c:v>
                </c:pt>
                <c:pt idx="397">
                  <c:v>4.2599</c:v>
                </c:pt>
                <c:pt idx="398">
                  <c:v>4.2561999999999998</c:v>
                </c:pt>
                <c:pt idx="399">
                  <c:v>4.2945000000000002</c:v>
                </c:pt>
                <c:pt idx="400">
                  <c:v>4.4002999999999997</c:v>
                </c:pt>
                <c:pt idx="401">
                  <c:v>4.4313000000000002</c:v>
                </c:pt>
                <c:pt idx="402">
                  <c:v>4.5053000000000001</c:v>
                </c:pt>
                <c:pt idx="403">
                  <c:v>4.5327000000000002</c:v>
                </c:pt>
                <c:pt idx="404">
                  <c:v>4.5503</c:v>
                </c:pt>
                <c:pt idx="405">
                  <c:v>4.4762000000000004</c:v>
                </c:pt>
                <c:pt idx="406">
                  <c:v>4.5288000000000004</c:v>
                </c:pt>
                <c:pt idx="407">
                  <c:v>4.6208</c:v>
                </c:pt>
                <c:pt idx="408">
                  <c:v>4.5351999999999997</c:v>
                </c:pt>
                <c:pt idx="409">
                  <c:v>4.4968000000000004</c:v>
                </c:pt>
                <c:pt idx="410">
                  <c:v>4.4946999999999999</c:v>
                </c:pt>
                <c:pt idx="411">
                  <c:v>4.4341999999999997</c:v>
                </c:pt>
                <c:pt idx="412">
                  <c:v>4.4180999999999999</c:v>
                </c:pt>
                <c:pt idx="413">
                  <c:v>4.5105000000000004</c:v>
                </c:pt>
                <c:pt idx="414">
                  <c:v>4.5549999999999997</c:v>
                </c:pt>
                <c:pt idx="415">
                  <c:v>4.5387000000000004</c:v>
                </c:pt>
                <c:pt idx="416">
                  <c:v>4.5163000000000002</c:v>
                </c:pt>
                <c:pt idx="417">
                  <c:v>4.5284000000000004</c:v>
                </c:pt>
                <c:pt idx="418">
                  <c:v>4.5323000000000002</c:v>
                </c:pt>
                <c:pt idx="419">
                  <c:v>4.5343</c:v>
                </c:pt>
                <c:pt idx="420">
                  <c:v>4.6214000000000004</c:v>
                </c:pt>
                <c:pt idx="421">
                  <c:v>4.6436000000000002</c:v>
                </c:pt>
                <c:pt idx="422">
                  <c:v>4.6109</c:v>
                </c:pt>
                <c:pt idx="423">
                  <c:v>4.5763999999999996</c:v>
                </c:pt>
                <c:pt idx="424">
                  <c:v>4.6269999999999998</c:v>
                </c:pt>
                <c:pt idx="425">
                  <c:v>4.6124999999999998</c:v>
                </c:pt>
                <c:pt idx="426">
                  <c:v>4.6531000000000002</c:v>
                </c:pt>
                <c:pt idx="427">
                  <c:v>4.7923999999999998</c:v>
                </c:pt>
                <c:pt idx="428">
                  <c:v>4.7778999999999998</c:v>
                </c:pt>
                <c:pt idx="429">
                  <c:v>4.7591999999999999</c:v>
                </c:pt>
                <c:pt idx="430">
                  <c:v>4.6893000000000002</c:v>
                </c:pt>
                <c:pt idx="431">
                  <c:v>4.6891999999999996</c:v>
                </c:pt>
                <c:pt idx="432">
                  <c:v>4.6849999999999996</c:v>
                </c:pt>
                <c:pt idx="433">
                  <c:v>4.63</c:v>
                </c:pt>
                <c:pt idx="434">
                  <c:v>4.5975000000000001</c:v>
                </c:pt>
                <c:pt idx="435">
                  <c:v>4.5590000000000002</c:v>
                </c:pt>
                <c:pt idx="436">
                  <c:v>4.569</c:v>
                </c:pt>
                <c:pt idx="437">
                  <c:v>4.5327000000000002</c:v>
                </c:pt>
                <c:pt idx="438">
                  <c:v>4.6253000000000002</c:v>
                </c:pt>
                <c:pt idx="439">
                  <c:v>4.5827</c:v>
                </c:pt>
                <c:pt idx="440">
                  <c:v>4.5887000000000002</c:v>
                </c:pt>
                <c:pt idx="441">
                  <c:v>4.5865</c:v>
                </c:pt>
                <c:pt idx="442">
                  <c:v>4.5221999999999998</c:v>
                </c:pt>
                <c:pt idx="443">
                  <c:v>4.5621</c:v>
                </c:pt>
                <c:pt idx="444">
                  <c:v>4.5140000000000002</c:v>
                </c:pt>
                <c:pt idx="445">
                  <c:v>4.3986999999999998</c:v>
                </c:pt>
                <c:pt idx="446">
                  <c:v>4.3967000000000001</c:v>
                </c:pt>
                <c:pt idx="447">
                  <c:v>4.3967000000000001</c:v>
                </c:pt>
                <c:pt idx="448">
                  <c:v>4.3277999999999999</c:v>
                </c:pt>
                <c:pt idx="449">
                  <c:v>4.2710999999999997</c:v>
                </c:pt>
                <c:pt idx="450">
                  <c:v>4.2263000000000002</c:v>
                </c:pt>
                <c:pt idx="451">
                  <c:v>4.2012</c:v>
                </c:pt>
                <c:pt idx="452">
                  <c:v>4.1528999999999998</c:v>
                </c:pt>
                <c:pt idx="453">
                  <c:v>4.1760999999999999</c:v>
                </c:pt>
                <c:pt idx="454">
                  <c:v>4.18</c:v>
                </c:pt>
                <c:pt idx="455">
                  <c:v>4.2244999999999999</c:v>
                </c:pt>
                <c:pt idx="456">
                  <c:v>4.1897000000000002</c:v>
                </c:pt>
                <c:pt idx="457">
                  <c:v>4.1684999999999999</c:v>
                </c:pt>
                <c:pt idx="458">
                  <c:v>4.2633999999999999</c:v>
                </c:pt>
                <c:pt idx="459">
                  <c:v>4.3061999999999996</c:v>
                </c:pt>
                <c:pt idx="460">
                  <c:v>4.2731000000000003</c:v>
                </c:pt>
                <c:pt idx="461">
                  <c:v>4.4001999999999999</c:v>
                </c:pt>
                <c:pt idx="462">
                  <c:v>4.4218000000000002</c:v>
                </c:pt>
                <c:pt idx="463">
                  <c:v>4.41</c:v>
                </c:pt>
                <c:pt idx="464">
                  <c:v>4.3962000000000003</c:v>
                </c:pt>
                <c:pt idx="465">
                  <c:v>4.4138000000000002</c:v>
                </c:pt>
                <c:pt idx="466">
                  <c:v>4.4394</c:v>
                </c:pt>
                <c:pt idx="467">
                  <c:v>4.4353999999999996</c:v>
                </c:pt>
                <c:pt idx="468">
                  <c:v>4.4512</c:v>
                </c:pt>
                <c:pt idx="469">
                  <c:v>4.4275000000000002</c:v>
                </c:pt>
                <c:pt idx="470">
                  <c:v>4.3042999999999996</c:v>
                </c:pt>
                <c:pt idx="471">
                  <c:v>4.3257000000000003</c:v>
                </c:pt>
                <c:pt idx="472">
                  <c:v>4.4314999999999998</c:v>
                </c:pt>
                <c:pt idx="473">
                  <c:v>4.2708000000000004</c:v>
                </c:pt>
                <c:pt idx="474">
                  <c:v>4.2847</c:v>
                </c:pt>
                <c:pt idx="475">
                  <c:v>4.3836000000000004</c:v>
                </c:pt>
                <c:pt idx="476">
                  <c:v>4.2843999999999998</c:v>
                </c:pt>
                <c:pt idx="477">
                  <c:v>4.3003999999999998</c:v>
                </c:pt>
                <c:pt idx="478">
                  <c:v>4.2541000000000002</c:v>
                </c:pt>
                <c:pt idx="479">
                  <c:v>4.2820999999999998</c:v>
                </c:pt>
                <c:pt idx="480">
                  <c:v>4.2398999999999996</c:v>
                </c:pt>
                <c:pt idx="481">
                  <c:v>4.2118000000000002</c:v>
                </c:pt>
                <c:pt idx="482">
                  <c:v>4.2455999999999996</c:v>
                </c:pt>
                <c:pt idx="483">
                  <c:v>4.2076000000000002</c:v>
                </c:pt>
                <c:pt idx="484">
                  <c:v>4.1955999999999998</c:v>
                </c:pt>
                <c:pt idx="485">
                  <c:v>4.0827999999999998</c:v>
                </c:pt>
                <c:pt idx="486">
                  <c:v>4.0906000000000002</c:v>
                </c:pt>
                <c:pt idx="487">
                  <c:v>4.0122</c:v>
                </c:pt>
                <c:pt idx="488">
                  <c:v>4.0316999999999998</c:v>
                </c:pt>
                <c:pt idx="489">
                  <c:v>4.1002999999999998</c:v>
                </c:pt>
                <c:pt idx="490">
                  <c:v>4.0608000000000004</c:v>
                </c:pt>
                <c:pt idx="491">
                  <c:v>4.0726000000000004</c:v>
                </c:pt>
                <c:pt idx="492">
                  <c:v>4.0118999999999998</c:v>
                </c:pt>
                <c:pt idx="493">
                  <c:v>4.0255999999999998</c:v>
                </c:pt>
                <c:pt idx="494">
                  <c:v>3.9672000000000001</c:v>
                </c:pt>
                <c:pt idx="495">
                  <c:v>3.8458000000000001</c:v>
                </c:pt>
                <c:pt idx="496">
                  <c:v>3.7808999999999999</c:v>
                </c:pt>
                <c:pt idx="497">
                  <c:v>3.7315</c:v>
                </c:pt>
                <c:pt idx="498">
                  <c:v>3.7808999999999999</c:v>
                </c:pt>
                <c:pt idx="499">
                  <c:v>3.7505999999999999</c:v>
                </c:pt>
                <c:pt idx="500">
                  <c:v>3.7963</c:v>
                </c:pt>
                <c:pt idx="501">
                  <c:v>3.7848999999999999</c:v>
                </c:pt>
                <c:pt idx="502">
                  <c:v>3.7280000000000002</c:v>
                </c:pt>
                <c:pt idx="503">
                  <c:v>3.7488999999999999</c:v>
                </c:pt>
                <c:pt idx="504">
                  <c:v>3.7412999999999998</c:v>
                </c:pt>
                <c:pt idx="505">
                  <c:v>3.7130999999999998</c:v>
                </c:pt>
                <c:pt idx="506">
                  <c:v>3.7038000000000002</c:v>
                </c:pt>
                <c:pt idx="507">
                  <c:v>3.6456</c:v>
                </c:pt>
                <c:pt idx="508">
                  <c:v>3.6175999999999999</c:v>
                </c:pt>
                <c:pt idx="509">
                  <c:v>3.6513</c:v>
                </c:pt>
                <c:pt idx="510">
                  <c:v>3.6739999999999999</c:v>
                </c:pt>
                <c:pt idx="511">
                  <c:v>3.6534</c:v>
                </c:pt>
                <c:pt idx="512">
                  <c:v>3.6423000000000001</c:v>
                </c:pt>
                <c:pt idx="513">
                  <c:v>3.7004000000000001</c:v>
                </c:pt>
                <c:pt idx="514">
                  <c:v>3.7080000000000002</c:v>
                </c:pt>
                <c:pt idx="515">
                  <c:v>3.7269000000000001</c:v>
                </c:pt>
                <c:pt idx="516">
                  <c:v>3.7551999999999999</c:v>
                </c:pt>
                <c:pt idx="517">
                  <c:v>3.831</c:v>
                </c:pt>
                <c:pt idx="518">
                  <c:v>3.9034</c:v>
                </c:pt>
                <c:pt idx="519">
                  <c:v>3.8614999999999999</c:v>
                </c:pt>
                <c:pt idx="520">
                  <c:v>3.8349000000000002</c:v>
                </c:pt>
                <c:pt idx="521">
                  <c:v>3.8216000000000001</c:v>
                </c:pt>
                <c:pt idx="522">
                  <c:v>3.8159999999999998</c:v>
                </c:pt>
                <c:pt idx="523">
                  <c:v>3.7989999999999999</c:v>
                </c:pt>
                <c:pt idx="524">
                  <c:v>3.8521000000000001</c:v>
                </c:pt>
                <c:pt idx="525">
                  <c:v>3.8010000000000002</c:v>
                </c:pt>
                <c:pt idx="526">
                  <c:v>3.8067000000000002</c:v>
                </c:pt>
                <c:pt idx="527">
                  <c:v>3.8711000000000002</c:v>
                </c:pt>
                <c:pt idx="528">
                  <c:v>3.8826000000000001</c:v>
                </c:pt>
                <c:pt idx="529">
                  <c:v>3.9131</c:v>
                </c:pt>
                <c:pt idx="530">
                  <c:v>3.8351999999999999</c:v>
                </c:pt>
                <c:pt idx="531">
                  <c:v>3.8428</c:v>
                </c:pt>
                <c:pt idx="532">
                  <c:v>3.9035000000000002</c:v>
                </c:pt>
                <c:pt idx="533">
                  <c:v>3.9398</c:v>
                </c:pt>
                <c:pt idx="534">
                  <c:v>3.9876999999999998</c:v>
                </c:pt>
                <c:pt idx="535">
                  <c:v>3.9430000000000001</c:v>
                </c:pt>
                <c:pt idx="536">
                  <c:v>3.8919000000000001</c:v>
                </c:pt>
                <c:pt idx="537">
                  <c:v>3.7884000000000002</c:v>
                </c:pt>
                <c:pt idx="538">
                  <c:v>3.7904</c:v>
                </c:pt>
                <c:pt idx="539">
                  <c:v>3.976</c:v>
                </c:pt>
                <c:pt idx="540">
                  <c:v>4.0296000000000003</c:v>
                </c:pt>
                <c:pt idx="541">
                  <c:v>4.1394000000000002</c:v>
                </c:pt>
                <c:pt idx="542">
                  <c:v>4.1744000000000003</c:v>
                </c:pt>
                <c:pt idx="543">
                  <c:v>4.1939000000000002</c:v>
                </c:pt>
                <c:pt idx="544">
                  <c:v>4.2407000000000004</c:v>
                </c:pt>
                <c:pt idx="545">
                  <c:v>4.2838000000000003</c:v>
                </c:pt>
                <c:pt idx="546">
                  <c:v>4.2506000000000004</c:v>
                </c:pt>
                <c:pt idx="547">
                  <c:v>4.2525000000000004</c:v>
                </c:pt>
                <c:pt idx="548">
                  <c:v>4.2389000000000001</c:v>
                </c:pt>
                <c:pt idx="549">
                  <c:v>4.2020999999999997</c:v>
                </c:pt>
                <c:pt idx="550">
                  <c:v>4.1576000000000004</c:v>
                </c:pt>
                <c:pt idx="551">
                  <c:v>4.1576000000000004</c:v>
                </c:pt>
                <c:pt idx="552">
                  <c:v>4.2294</c:v>
                </c:pt>
                <c:pt idx="553">
                  <c:v>4.1829000000000001</c:v>
                </c:pt>
                <c:pt idx="554">
                  <c:v>4.2100999999999997</c:v>
                </c:pt>
                <c:pt idx="555">
                  <c:v>4.2840999999999996</c:v>
                </c:pt>
                <c:pt idx="556">
                  <c:v>4.2958999999999996</c:v>
                </c:pt>
                <c:pt idx="557">
                  <c:v>4.2782999999999998</c:v>
                </c:pt>
                <c:pt idx="558">
                  <c:v>4.2784000000000004</c:v>
                </c:pt>
                <c:pt idx="559">
                  <c:v>4.3586999999999998</c:v>
                </c:pt>
                <c:pt idx="560">
                  <c:v>4.4316000000000004</c:v>
                </c:pt>
                <c:pt idx="561">
                  <c:v>4.4612999999999996</c:v>
                </c:pt>
                <c:pt idx="562">
                  <c:v>4.3960999999999997</c:v>
                </c:pt>
                <c:pt idx="563">
                  <c:v>4.2864000000000004</c:v>
                </c:pt>
                <c:pt idx="564">
                  <c:v>4.3293999999999997</c:v>
                </c:pt>
                <c:pt idx="565">
                  <c:v>4.2476000000000003</c:v>
                </c:pt>
                <c:pt idx="566">
                  <c:v>4.2321</c:v>
                </c:pt>
                <c:pt idx="567">
                  <c:v>4.2553999999999998</c:v>
                </c:pt>
                <c:pt idx="568">
                  <c:v>4.2594000000000003</c:v>
                </c:pt>
                <c:pt idx="569">
                  <c:v>4.2226999999999997</c:v>
                </c:pt>
                <c:pt idx="570">
                  <c:v>4.2808999999999999</c:v>
                </c:pt>
                <c:pt idx="571">
                  <c:v>4.2209000000000003</c:v>
                </c:pt>
                <c:pt idx="572">
                  <c:v>4.2442000000000002</c:v>
                </c:pt>
                <c:pt idx="573">
                  <c:v>4.3159999999999998</c:v>
                </c:pt>
                <c:pt idx="574">
                  <c:v>4.4039999999999999</c:v>
                </c:pt>
                <c:pt idx="575">
                  <c:v>4.4669999999999996</c:v>
                </c:pt>
                <c:pt idx="576">
                  <c:v>4.4335000000000004</c:v>
                </c:pt>
                <c:pt idx="577">
                  <c:v>4.2869999999999999</c:v>
                </c:pt>
                <c:pt idx="578">
                  <c:v>4.2755000000000001</c:v>
                </c:pt>
                <c:pt idx="579">
                  <c:v>4.3258999999999999</c:v>
                </c:pt>
                <c:pt idx="580">
                  <c:v>4.3883999999999999</c:v>
                </c:pt>
                <c:pt idx="581">
                  <c:v>4.4984999999999999</c:v>
                </c:pt>
                <c:pt idx="582">
                  <c:v>4.5460000000000003</c:v>
                </c:pt>
                <c:pt idx="583">
                  <c:v>4.6116999999999999</c:v>
                </c:pt>
                <c:pt idx="584">
                  <c:v>4.55</c:v>
                </c:pt>
                <c:pt idx="585">
                  <c:v>4.4649999999999999</c:v>
                </c:pt>
                <c:pt idx="586">
                  <c:v>4.4767000000000001</c:v>
                </c:pt>
                <c:pt idx="587">
                  <c:v>4.4218000000000002</c:v>
                </c:pt>
                <c:pt idx="588">
                  <c:v>4.4119999999999999</c:v>
                </c:pt>
                <c:pt idx="589">
                  <c:v>4.4432999999999998</c:v>
                </c:pt>
                <c:pt idx="590">
                  <c:v>4.4198000000000004</c:v>
                </c:pt>
                <c:pt idx="591">
                  <c:v>4.375</c:v>
                </c:pt>
                <c:pt idx="592">
                  <c:v>4.34</c:v>
                </c:pt>
                <c:pt idx="593">
                  <c:v>4.4394</c:v>
                </c:pt>
                <c:pt idx="594">
                  <c:v>4.4865000000000004</c:v>
                </c:pt>
                <c:pt idx="595">
                  <c:v>4.4962999999999997</c:v>
                </c:pt>
                <c:pt idx="596">
                  <c:v>4.4531000000000001</c:v>
                </c:pt>
                <c:pt idx="597">
                  <c:v>4.4936999999999996</c:v>
                </c:pt>
                <c:pt idx="598">
                  <c:v>4.4569999999999999</c:v>
                </c:pt>
                <c:pt idx="599">
                  <c:v>4.4874000000000001</c:v>
                </c:pt>
                <c:pt idx="600">
                  <c:v>4.5076999999999998</c:v>
                </c:pt>
                <c:pt idx="601">
                  <c:v>4.5811000000000002</c:v>
                </c:pt>
                <c:pt idx="602">
                  <c:v>4.6283000000000003</c:v>
                </c:pt>
                <c:pt idx="603">
                  <c:v>4.6798000000000002</c:v>
                </c:pt>
                <c:pt idx="604">
                  <c:v>4.6135999999999999</c:v>
                </c:pt>
                <c:pt idx="605">
                  <c:v>4.6630000000000003</c:v>
                </c:pt>
                <c:pt idx="606">
                  <c:v>4.7039</c:v>
                </c:pt>
                <c:pt idx="607">
                  <c:v>4.6417000000000002</c:v>
                </c:pt>
                <c:pt idx="608">
                  <c:v>4.6003999999999996</c:v>
                </c:pt>
                <c:pt idx="609">
                  <c:v>4.6085000000000003</c:v>
                </c:pt>
                <c:pt idx="610">
                  <c:v>4.6207000000000003</c:v>
                </c:pt>
                <c:pt idx="611">
                  <c:v>4.6326000000000001</c:v>
                </c:pt>
                <c:pt idx="612">
                  <c:v>4.5872999999999999</c:v>
                </c:pt>
                <c:pt idx="613">
                  <c:v>4.6673999999999998</c:v>
                </c:pt>
                <c:pt idx="614">
                  <c:v>4.6013999999999999</c:v>
                </c:pt>
                <c:pt idx="615">
                  <c:v>4.5216000000000003</c:v>
                </c:pt>
                <c:pt idx="616">
                  <c:v>4.5865</c:v>
                </c:pt>
                <c:pt idx="617">
                  <c:v>4.5434999999999999</c:v>
                </c:pt>
                <c:pt idx="618">
                  <c:v>4.3616000000000001</c:v>
                </c:pt>
                <c:pt idx="619">
                  <c:v>4.4198000000000004</c:v>
                </c:pt>
                <c:pt idx="620">
                  <c:v>4.4016000000000002</c:v>
                </c:pt>
                <c:pt idx="621">
                  <c:v>4.3094000000000001</c:v>
                </c:pt>
                <c:pt idx="622">
                  <c:v>4.3472</c:v>
                </c:pt>
                <c:pt idx="623">
                  <c:v>4.3491</c:v>
                </c:pt>
                <c:pt idx="624">
                  <c:v>4.3091999999999997</c:v>
                </c:pt>
                <c:pt idx="625">
                  <c:v>4.2003000000000004</c:v>
                </c:pt>
                <c:pt idx="626">
                  <c:v>4.1902999999999997</c:v>
                </c:pt>
                <c:pt idx="627">
                  <c:v>4.2316000000000003</c:v>
                </c:pt>
                <c:pt idx="628">
                  <c:v>4.2454000000000001</c:v>
                </c:pt>
                <c:pt idx="629">
                  <c:v>4.1981000000000002</c:v>
                </c:pt>
                <c:pt idx="630">
                  <c:v>4.2668999999999997</c:v>
                </c:pt>
                <c:pt idx="631">
                  <c:v>4.2728000000000002</c:v>
                </c:pt>
                <c:pt idx="632">
                  <c:v>4.2925000000000004</c:v>
                </c:pt>
                <c:pt idx="633">
                  <c:v>4.3242000000000003</c:v>
                </c:pt>
                <c:pt idx="634">
                  <c:v>4.3063000000000002</c:v>
                </c:pt>
                <c:pt idx="635">
                  <c:v>4.2903000000000002</c:v>
                </c:pt>
                <c:pt idx="636">
                  <c:v>4.1898999999999997</c:v>
                </c:pt>
                <c:pt idx="637">
                  <c:v>4.1506999999999996</c:v>
                </c:pt>
                <c:pt idx="638">
                  <c:v>4.0982000000000003</c:v>
                </c:pt>
                <c:pt idx="639">
                  <c:v>4.0749000000000004</c:v>
                </c:pt>
                <c:pt idx="640">
                  <c:v>4.0827</c:v>
                </c:pt>
                <c:pt idx="641">
                  <c:v>4.1020000000000003</c:v>
                </c:pt>
                <c:pt idx="642">
                  <c:v>4.1524999999999999</c:v>
                </c:pt>
                <c:pt idx="643">
                  <c:v>4.2130999999999998</c:v>
                </c:pt>
                <c:pt idx="644">
                  <c:v>4.1798000000000002</c:v>
                </c:pt>
                <c:pt idx="645">
                  <c:v>4.2502000000000004</c:v>
                </c:pt>
                <c:pt idx="646">
                  <c:v>4.2638999999999996</c:v>
                </c:pt>
                <c:pt idx="647">
                  <c:v>4.3032000000000004</c:v>
                </c:pt>
                <c:pt idx="648">
                  <c:v>4.2794999999999996</c:v>
                </c:pt>
                <c:pt idx="649">
                  <c:v>4.2480000000000002</c:v>
                </c:pt>
                <c:pt idx="650">
                  <c:v>4.3207000000000004</c:v>
                </c:pt>
                <c:pt idx="651">
                  <c:v>4.3186999999999998</c:v>
                </c:pt>
                <c:pt idx="652">
                  <c:v>4.2752999999999997</c:v>
                </c:pt>
                <c:pt idx="653">
                  <c:v>4.2792000000000003</c:v>
                </c:pt>
                <c:pt idx="654">
                  <c:v>4.2300000000000004</c:v>
                </c:pt>
                <c:pt idx="655">
                  <c:v>4.2553999999999998</c:v>
                </c:pt>
                <c:pt idx="656">
                  <c:v>4.3143000000000002</c:v>
                </c:pt>
                <c:pt idx="657">
                  <c:v>4.1792999999999996</c:v>
                </c:pt>
                <c:pt idx="658">
                  <c:v>4.1753999999999998</c:v>
                </c:pt>
                <c:pt idx="659">
                  <c:v>4.1539999999999999</c:v>
                </c:pt>
                <c:pt idx="660">
                  <c:v>4.1211000000000002</c:v>
                </c:pt>
                <c:pt idx="661">
                  <c:v>4.0999999999999996</c:v>
                </c:pt>
                <c:pt idx="662">
                  <c:v>4.1578999999999997</c:v>
                </c:pt>
                <c:pt idx="663">
                  <c:v>4.0198999999999998</c:v>
                </c:pt>
                <c:pt idx="664">
                  <c:v>3.8801999999999999</c:v>
                </c:pt>
                <c:pt idx="665">
                  <c:v>3.9123999999999999</c:v>
                </c:pt>
                <c:pt idx="666">
                  <c:v>4.0319000000000003</c:v>
                </c:pt>
                <c:pt idx="667">
                  <c:v>4.0739999999999998</c:v>
                </c:pt>
                <c:pt idx="668">
                  <c:v>4.1372999999999998</c:v>
                </c:pt>
                <c:pt idx="669">
                  <c:v>4.1184000000000003</c:v>
                </c:pt>
                <c:pt idx="670">
                  <c:v>4.1761999999999997</c:v>
                </c:pt>
                <c:pt idx="671">
                  <c:v>4.1281999999999996</c:v>
                </c:pt>
                <c:pt idx="672">
                  <c:v>4.1052</c:v>
                </c:pt>
                <c:pt idx="673">
                  <c:v>4.1226000000000003</c:v>
                </c:pt>
                <c:pt idx="674">
                  <c:v>4.1420000000000003</c:v>
                </c:pt>
                <c:pt idx="675">
                  <c:v>4.1018999999999997</c:v>
                </c:pt>
                <c:pt idx="676">
                  <c:v>4.0580999999999996</c:v>
                </c:pt>
                <c:pt idx="677">
                  <c:v>3.9390000000000001</c:v>
                </c:pt>
                <c:pt idx="678">
                  <c:v>3.9658000000000002</c:v>
                </c:pt>
                <c:pt idx="679">
                  <c:v>4.0282999999999998</c:v>
                </c:pt>
                <c:pt idx="680">
                  <c:v>4.0133000000000001</c:v>
                </c:pt>
                <c:pt idx="681">
                  <c:v>4.0305</c:v>
                </c:pt>
                <c:pt idx="682">
                  <c:v>4.0457000000000001</c:v>
                </c:pt>
                <c:pt idx="683">
                  <c:v>3.9988000000000001</c:v>
                </c:pt>
                <c:pt idx="684">
                  <c:v>3.9161999999999999</c:v>
                </c:pt>
                <c:pt idx="685">
                  <c:v>3.9293999999999998</c:v>
                </c:pt>
                <c:pt idx="686">
                  <c:v>3.8791000000000002</c:v>
                </c:pt>
                <c:pt idx="687">
                  <c:v>3.8443000000000001</c:v>
                </c:pt>
                <c:pt idx="688">
                  <c:v>3.7944</c:v>
                </c:pt>
                <c:pt idx="689">
                  <c:v>3.8967000000000001</c:v>
                </c:pt>
                <c:pt idx="690">
                  <c:v>3.895</c:v>
                </c:pt>
                <c:pt idx="691">
                  <c:v>3.8881000000000001</c:v>
                </c:pt>
                <c:pt idx="692">
                  <c:v>3.8473999999999999</c:v>
                </c:pt>
                <c:pt idx="693">
                  <c:v>3.9312999999999998</c:v>
                </c:pt>
                <c:pt idx="694">
                  <c:v>3.9314</c:v>
                </c:pt>
                <c:pt idx="695">
                  <c:v>3.911</c:v>
                </c:pt>
                <c:pt idx="696">
                  <c:v>3.9207999999999998</c:v>
                </c:pt>
                <c:pt idx="697">
                  <c:v>4.0164</c:v>
                </c:pt>
                <c:pt idx="698">
                  <c:v>4.2005999999999997</c:v>
                </c:pt>
                <c:pt idx="699">
                  <c:v>4.2332999999999998</c:v>
                </c:pt>
                <c:pt idx="700">
                  <c:v>4.2256</c:v>
                </c:pt>
                <c:pt idx="701">
                  <c:v>4.1494999999999997</c:v>
                </c:pt>
                <c:pt idx="702">
                  <c:v>4.1040000000000001</c:v>
                </c:pt>
                <c:pt idx="703">
                  <c:v>4.1649000000000003</c:v>
                </c:pt>
                <c:pt idx="704">
                  <c:v>4.2529000000000003</c:v>
                </c:pt>
                <c:pt idx="705">
                  <c:v>4.1955999999999998</c:v>
                </c:pt>
                <c:pt idx="706">
                  <c:v>4.3263999999999996</c:v>
                </c:pt>
                <c:pt idx="707">
                  <c:v>4.2552000000000003</c:v>
                </c:pt>
                <c:pt idx="708">
                  <c:v>4.3207000000000004</c:v>
                </c:pt>
                <c:pt idx="709">
                  <c:v>4.3865999999999996</c:v>
                </c:pt>
                <c:pt idx="710">
                  <c:v>4.4664999999999999</c:v>
                </c:pt>
                <c:pt idx="711">
                  <c:v>4.4042000000000003</c:v>
                </c:pt>
                <c:pt idx="712">
                  <c:v>4.3925999999999998</c:v>
                </c:pt>
                <c:pt idx="713">
                  <c:v>4.4198000000000004</c:v>
                </c:pt>
                <c:pt idx="714">
                  <c:v>4.4353999999999996</c:v>
                </c:pt>
                <c:pt idx="715">
                  <c:v>4.4355000000000002</c:v>
                </c:pt>
                <c:pt idx="716">
                  <c:v>4.5313999999999997</c:v>
                </c:pt>
                <c:pt idx="717">
                  <c:v>4.4473000000000003</c:v>
                </c:pt>
                <c:pt idx="718">
                  <c:v>4.6398999999999999</c:v>
                </c:pt>
                <c:pt idx="719">
                  <c:v>4.6517999999999997</c:v>
                </c:pt>
                <c:pt idx="720">
                  <c:v>4.6241000000000003</c:v>
                </c:pt>
                <c:pt idx="721">
                  <c:v>4.4924999999999997</c:v>
                </c:pt>
                <c:pt idx="722">
                  <c:v>4.5664999999999996</c:v>
                </c:pt>
                <c:pt idx="723">
                  <c:v>4.6430999999999996</c:v>
                </c:pt>
                <c:pt idx="724">
                  <c:v>4.5724</c:v>
                </c:pt>
                <c:pt idx="725">
                  <c:v>4.6589999999999998</c:v>
                </c:pt>
                <c:pt idx="726">
                  <c:v>4.7340999999999998</c:v>
                </c:pt>
                <c:pt idx="727">
                  <c:v>4.9306999999999999</c:v>
                </c:pt>
                <c:pt idx="728">
                  <c:v>4.8941999999999997</c:v>
                </c:pt>
                <c:pt idx="729">
                  <c:v>4.8346</c:v>
                </c:pt>
                <c:pt idx="730">
                  <c:v>4.8445</c:v>
                </c:pt>
                <c:pt idx="731">
                  <c:v>4.9549000000000003</c:v>
                </c:pt>
                <c:pt idx="732">
                  <c:v>4.8228999999999997</c:v>
                </c:pt>
                <c:pt idx="733">
                  <c:v>4.8502000000000001</c:v>
                </c:pt>
                <c:pt idx="734">
                  <c:v>4.9137000000000004</c:v>
                </c:pt>
                <c:pt idx="735">
                  <c:v>4.9897999999999998</c:v>
                </c:pt>
                <c:pt idx="736">
                  <c:v>4.9149000000000003</c:v>
                </c:pt>
                <c:pt idx="737">
                  <c:v>4.8341000000000003</c:v>
                </c:pt>
                <c:pt idx="738">
                  <c:v>4.7060000000000004</c:v>
                </c:pt>
                <c:pt idx="739">
                  <c:v>4.6124000000000001</c:v>
                </c:pt>
                <c:pt idx="740">
                  <c:v>4.6969000000000003</c:v>
                </c:pt>
                <c:pt idx="741">
                  <c:v>4.5582000000000003</c:v>
                </c:pt>
                <c:pt idx="742">
                  <c:v>4.6529999999999996</c:v>
                </c:pt>
                <c:pt idx="743">
                  <c:v>4.8009000000000004</c:v>
                </c:pt>
                <c:pt idx="744">
                  <c:v>4.7184999999999997</c:v>
                </c:pt>
                <c:pt idx="745">
                  <c:v>4.7328999999999999</c:v>
                </c:pt>
                <c:pt idx="746">
                  <c:v>4.7954999999999997</c:v>
                </c:pt>
                <c:pt idx="747">
                  <c:v>4.6784999999999997</c:v>
                </c:pt>
                <c:pt idx="748">
                  <c:v>4.5711000000000004</c:v>
                </c:pt>
                <c:pt idx="749">
                  <c:v>4.5747999999999998</c:v>
                </c:pt>
                <c:pt idx="750">
                  <c:v>4.6074999999999999</c:v>
                </c:pt>
                <c:pt idx="751">
                  <c:v>4.5355999999999996</c:v>
                </c:pt>
                <c:pt idx="752">
                  <c:v>4.5334000000000003</c:v>
                </c:pt>
                <c:pt idx="753">
                  <c:v>4.4337</c:v>
                </c:pt>
                <c:pt idx="754">
                  <c:v>4.4942000000000002</c:v>
                </c:pt>
                <c:pt idx="755">
                  <c:v>4.407</c:v>
                </c:pt>
                <c:pt idx="756">
                  <c:v>4.3586</c:v>
                </c:pt>
                <c:pt idx="757">
                  <c:v>4.3026</c:v>
                </c:pt>
                <c:pt idx="758">
                  <c:v>4.3323999999999998</c:v>
                </c:pt>
                <c:pt idx="759">
                  <c:v>4.2862999999999998</c:v>
                </c:pt>
                <c:pt idx="760">
                  <c:v>4.2484999999999999</c:v>
                </c:pt>
                <c:pt idx="761">
                  <c:v>4.2801</c:v>
                </c:pt>
                <c:pt idx="762">
                  <c:v>4.2880000000000003</c:v>
                </c:pt>
                <c:pt idx="763">
                  <c:v>4.2641</c:v>
                </c:pt>
                <c:pt idx="764">
                  <c:v>4.2441000000000004</c:v>
                </c:pt>
                <c:pt idx="765">
                  <c:v>4.2797000000000001</c:v>
                </c:pt>
                <c:pt idx="766">
                  <c:v>4.2598000000000003</c:v>
                </c:pt>
                <c:pt idx="767">
                  <c:v>4.1787999999999998</c:v>
                </c:pt>
                <c:pt idx="768">
                  <c:v>4.1081000000000003</c:v>
                </c:pt>
                <c:pt idx="769">
                  <c:v>4.1139000000000001</c:v>
                </c:pt>
                <c:pt idx="770">
                  <c:v>4.1196999999999999</c:v>
                </c:pt>
                <c:pt idx="771">
                  <c:v>4.202</c:v>
                </c:pt>
                <c:pt idx="772">
                  <c:v>4.2354000000000003</c:v>
                </c:pt>
                <c:pt idx="773">
                  <c:v>4.2371999999999996</c:v>
                </c:pt>
                <c:pt idx="774">
                  <c:v>4.1917999999999997</c:v>
                </c:pt>
                <c:pt idx="775">
                  <c:v>4.3240999999999996</c:v>
                </c:pt>
                <c:pt idx="776">
                  <c:v>4.3379000000000003</c:v>
                </c:pt>
                <c:pt idx="777">
                  <c:v>4.2545999999999999</c:v>
                </c:pt>
                <c:pt idx="778">
                  <c:v>4.2740999999999998</c:v>
                </c:pt>
                <c:pt idx="779">
                  <c:v>4.2504</c:v>
                </c:pt>
                <c:pt idx="780">
                  <c:v>4.2110000000000003</c:v>
                </c:pt>
                <c:pt idx="781">
                  <c:v>4.1913</c:v>
                </c:pt>
                <c:pt idx="782">
                  <c:v>4.1521999999999997</c:v>
                </c:pt>
                <c:pt idx="783">
                  <c:v>4.1055000000000001</c:v>
                </c:pt>
                <c:pt idx="784">
                  <c:v>4.0080999999999998</c:v>
                </c:pt>
                <c:pt idx="785">
                  <c:v>4.0220000000000002</c:v>
                </c:pt>
                <c:pt idx="786">
                  <c:v>4.0884999999999998</c:v>
                </c:pt>
                <c:pt idx="787">
                  <c:v>4.0338000000000003</c:v>
                </c:pt>
                <c:pt idx="788">
                  <c:v>4.1750999999999996</c:v>
                </c:pt>
                <c:pt idx="789">
                  <c:v>4.0774999999999997</c:v>
                </c:pt>
                <c:pt idx="790">
                  <c:v>4.0229999999999997</c:v>
                </c:pt>
                <c:pt idx="791">
                  <c:v>3.9588000000000001</c:v>
                </c:pt>
                <c:pt idx="792">
                  <c:v>3.9506999999999999</c:v>
                </c:pt>
                <c:pt idx="793">
                  <c:v>3.9982000000000002</c:v>
                </c:pt>
                <c:pt idx="794">
                  <c:v>3.8668</c:v>
                </c:pt>
                <c:pt idx="795">
                  <c:v>3.8845000000000001</c:v>
                </c:pt>
                <c:pt idx="796">
                  <c:v>3.8725000000000001</c:v>
                </c:pt>
                <c:pt idx="797">
                  <c:v>3.8349000000000002</c:v>
                </c:pt>
                <c:pt idx="798">
                  <c:v>3.8502999999999998</c:v>
                </c:pt>
                <c:pt idx="799">
                  <c:v>3.7483</c:v>
                </c:pt>
                <c:pt idx="800">
                  <c:v>3.7852999999999999</c:v>
                </c:pt>
                <c:pt idx="801">
                  <c:v>3.8068</c:v>
                </c:pt>
                <c:pt idx="802">
                  <c:v>3.8321999999999998</c:v>
                </c:pt>
                <c:pt idx="803">
                  <c:v>3.7633999999999999</c:v>
                </c:pt>
                <c:pt idx="804">
                  <c:v>3.8573</c:v>
                </c:pt>
                <c:pt idx="805">
                  <c:v>3.97</c:v>
                </c:pt>
                <c:pt idx="806">
                  <c:v>3.9937999999999998</c:v>
                </c:pt>
                <c:pt idx="807">
                  <c:v>4.0616000000000003</c:v>
                </c:pt>
                <c:pt idx="808">
                  <c:v>4.0290999999999997</c:v>
                </c:pt>
                <c:pt idx="809">
                  <c:v>3.9315000000000002</c:v>
                </c:pt>
                <c:pt idx="810">
                  <c:v>3.8544999999999998</c:v>
                </c:pt>
                <c:pt idx="811">
                  <c:v>3.8367</c:v>
                </c:pt>
                <c:pt idx="812">
                  <c:v>3.8382999999999998</c:v>
                </c:pt>
                <c:pt idx="813">
                  <c:v>3.7078000000000002</c:v>
                </c:pt>
                <c:pt idx="814">
                  <c:v>3.7639</c:v>
                </c:pt>
                <c:pt idx="815">
                  <c:v>3.7212000000000001</c:v>
                </c:pt>
                <c:pt idx="816">
                  <c:v>3.7347000000000001</c:v>
                </c:pt>
                <c:pt idx="817">
                  <c:v>3.7946</c:v>
                </c:pt>
                <c:pt idx="818">
                  <c:v>3.7189000000000001</c:v>
                </c:pt>
                <c:pt idx="819">
                  <c:v>3.7206999999999999</c:v>
                </c:pt>
                <c:pt idx="820">
                  <c:v>3.7612999999999999</c:v>
                </c:pt>
                <c:pt idx="821">
                  <c:v>3.7164999999999999</c:v>
                </c:pt>
                <c:pt idx="822">
                  <c:v>3.7862</c:v>
                </c:pt>
                <c:pt idx="823">
                  <c:v>3.8132999999999999</c:v>
                </c:pt>
                <c:pt idx="824">
                  <c:v>3.7355999999999998</c:v>
                </c:pt>
                <c:pt idx="825">
                  <c:v>3.7393999999999998</c:v>
                </c:pt>
                <c:pt idx="826">
                  <c:v>3.7179000000000002</c:v>
                </c:pt>
                <c:pt idx="827">
                  <c:v>3.7951999999999999</c:v>
                </c:pt>
                <c:pt idx="828">
                  <c:v>3.6602000000000001</c:v>
                </c:pt>
                <c:pt idx="829">
                  <c:v>3.6831</c:v>
                </c:pt>
                <c:pt idx="830">
                  <c:v>3.6907000000000001</c:v>
                </c:pt>
                <c:pt idx="831">
                  <c:v>3.5950000000000002</c:v>
                </c:pt>
                <c:pt idx="832">
                  <c:v>3.6425999999999998</c:v>
                </c:pt>
                <c:pt idx="833">
                  <c:v>3.6865999999999999</c:v>
                </c:pt>
                <c:pt idx="834">
                  <c:v>3.7982999999999998</c:v>
                </c:pt>
                <c:pt idx="835">
                  <c:v>3.8174000000000001</c:v>
                </c:pt>
                <c:pt idx="836">
                  <c:v>3.7418999999999998</c:v>
                </c:pt>
                <c:pt idx="837">
                  <c:v>3.6919</c:v>
                </c:pt>
                <c:pt idx="838">
                  <c:v>3.7147999999999999</c:v>
                </c:pt>
                <c:pt idx="839">
                  <c:v>3.6726000000000001</c:v>
                </c:pt>
                <c:pt idx="840">
                  <c:v>3.6457000000000002</c:v>
                </c:pt>
                <c:pt idx="841">
                  <c:v>3.5640999999999998</c:v>
                </c:pt>
                <c:pt idx="842">
                  <c:v>3.5339</c:v>
                </c:pt>
                <c:pt idx="843">
                  <c:v>3.5019</c:v>
                </c:pt>
                <c:pt idx="844">
                  <c:v>3.4624999999999999</c:v>
                </c:pt>
                <c:pt idx="845">
                  <c:v>3.3843000000000001</c:v>
                </c:pt>
                <c:pt idx="846">
                  <c:v>3.4426000000000001</c:v>
                </c:pt>
                <c:pt idx="847">
                  <c:v>3.5186000000000002</c:v>
                </c:pt>
                <c:pt idx="848">
                  <c:v>3.5072000000000001</c:v>
                </c:pt>
                <c:pt idx="849">
                  <c:v>3.4369999999999998</c:v>
                </c:pt>
                <c:pt idx="850">
                  <c:v>3.3786999999999998</c:v>
                </c:pt>
                <c:pt idx="851">
                  <c:v>3.3355999999999999</c:v>
                </c:pt>
                <c:pt idx="852">
                  <c:v>3.4239000000000002</c:v>
                </c:pt>
                <c:pt idx="853">
                  <c:v>3.5680999999999998</c:v>
                </c:pt>
                <c:pt idx="854">
                  <c:v>3.4220000000000002</c:v>
                </c:pt>
                <c:pt idx="855">
                  <c:v>3.5204</c:v>
                </c:pt>
                <c:pt idx="856">
                  <c:v>3.4485000000000001</c:v>
                </c:pt>
                <c:pt idx="857">
                  <c:v>3.3996</c:v>
                </c:pt>
                <c:pt idx="858">
                  <c:v>3.4901</c:v>
                </c:pt>
                <c:pt idx="859">
                  <c:v>3.5718000000000001</c:v>
                </c:pt>
                <c:pt idx="860">
                  <c:v>3.5318000000000001</c:v>
                </c:pt>
                <c:pt idx="861">
                  <c:v>3.5908000000000002</c:v>
                </c:pt>
                <c:pt idx="862">
                  <c:v>3.5756000000000001</c:v>
                </c:pt>
                <c:pt idx="863">
                  <c:v>3.6004</c:v>
                </c:pt>
                <c:pt idx="864">
                  <c:v>3.5127999999999999</c:v>
                </c:pt>
                <c:pt idx="865">
                  <c:v>3.4449000000000001</c:v>
                </c:pt>
                <c:pt idx="866">
                  <c:v>3.3906000000000001</c:v>
                </c:pt>
                <c:pt idx="867">
                  <c:v>3.4262000000000001</c:v>
                </c:pt>
                <c:pt idx="868">
                  <c:v>3.4167999999999998</c:v>
                </c:pt>
                <c:pt idx="869">
                  <c:v>3.3050000000000002</c:v>
                </c:pt>
                <c:pt idx="870">
                  <c:v>3.3108</c:v>
                </c:pt>
                <c:pt idx="871">
                  <c:v>3.3386999999999998</c:v>
                </c:pt>
                <c:pt idx="872">
                  <c:v>3.4114</c:v>
                </c:pt>
                <c:pt idx="873">
                  <c:v>3.4676</c:v>
                </c:pt>
                <c:pt idx="874">
                  <c:v>3.5488</c:v>
                </c:pt>
                <c:pt idx="875">
                  <c:v>3.5638999999999998</c:v>
                </c:pt>
                <c:pt idx="876">
                  <c:v>3.5695999999999999</c:v>
                </c:pt>
                <c:pt idx="877">
                  <c:v>3.5299</c:v>
                </c:pt>
                <c:pt idx="878">
                  <c:v>3.3761999999999999</c:v>
                </c:pt>
                <c:pt idx="879">
                  <c:v>3.4266000000000001</c:v>
                </c:pt>
                <c:pt idx="880">
                  <c:v>3.4340999999999999</c:v>
                </c:pt>
                <c:pt idx="881">
                  <c:v>3.6093999999999999</c:v>
                </c:pt>
                <c:pt idx="882">
                  <c:v>3.4847000000000001</c:v>
                </c:pt>
                <c:pt idx="883">
                  <c:v>3.4285999999999999</c:v>
                </c:pt>
                <c:pt idx="884">
                  <c:v>3.577</c:v>
                </c:pt>
                <c:pt idx="885">
                  <c:v>3.4548000000000001</c:v>
                </c:pt>
                <c:pt idx="886">
                  <c:v>3.6892</c:v>
                </c:pt>
                <c:pt idx="887">
                  <c:v>3.5731999999999999</c:v>
                </c:pt>
                <c:pt idx="888">
                  <c:v>3.6987000000000001</c:v>
                </c:pt>
                <c:pt idx="889">
                  <c:v>3.9032</c:v>
                </c:pt>
                <c:pt idx="890">
                  <c:v>3.9912999999999998</c:v>
                </c:pt>
                <c:pt idx="891">
                  <c:v>3.9636999999999998</c:v>
                </c:pt>
                <c:pt idx="892">
                  <c:v>3.9577</c:v>
                </c:pt>
                <c:pt idx="893">
                  <c:v>3.9517000000000002</c:v>
                </c:pt>
                <c:pt idx="894">
                  <c:v>4.0556000000000001</c:v>
                </c:pt>
                <c:pt idx="895">
                  <c:v>3.9925000000000002</c:v>
                </c:pt>
                <c:pt idx="896">
                  <c:v>3.92</c:v>
                </c:pt>
                <c:pt idx="897">
                  <c:v>3.9140999999999999</c:v>
                </c:pt>
                <c:pt idx="898">
                  <c:v>3.9432</c:v>
                </c:pt>
                <c:pt idx="899">
                  <c:v>3.8767999999999998</c:v>
                </c:pt>
                <c:pt idx="900">
                  <c:v>3.9156</c:v>
                </c:pt>
                <c:pt idx="901">
                  <c:v>3.9525000000000001</c:v>
                </c:pt>
                <c:pt idx="902">
                  <c:v>3.8148</c:v>
                </c:pt>
                <c:pt idx="903">
                  <c:v>3.8607999999999998</c:v>
                </c:pt>
                <c:pt idx="904">
                  <c:v>3.8048999999999999</c:v>
                </c:pt>
                <c:pt idx="905">
                  <c:v>3.7435</c:v>
                </c:pt>
                <c:pt idx="906">
                  <c:v>3.7016</c:v>
                </c:pt>
                <c:pt idx="907">
                  <c:v>3.7320000000000002</c:v>
                </c:pt>
                <c:pt idx="908">
                  <c:v>3.6579000000000002</c:v>
                </c:pt>
                <c:pt idx="909">
                  <c:v>3.6097999999999999</c:v>
                </c:pt>
                <c:pt idx="910">
                  <c:v>3.6735000000000002</c:v>
                </c:pt>
                <c:pt idx="911">
                  <c:v>3.6398999999999999</c:v>
                </c:pt>
                <c:pt idx="912">
                  <c:v>3.5246</c:v>
                </c:pt>
                <c:pt idx="913">
                  <c:v>3.3927</c:v>
                </c:pt>
                <c:pt idx="914">
                  <c:v>3.4165999999999999</c:v>
                </c:pt>
                <c:pt idx="915">
                  <c:v>3.5068999999999999</c:v>
                </c:pt>
                <c:pt idx="916">
                  <c:v>3.5366</c:v>
                </c:pt>
                <c:pt idx="917">
                  <c:v>3.5034999999999998</c:v>
                </c:pt>
                <c:pt idx="918">
                  <c:v>3.4946999999999999</c:v>
                </c:pt>
                <c:pt idx="919">
                  <c:v>3.4416000000000002</c:v>
                </c:pt>
                <c:pt idx="920">
                  <c:v>3.4527000000000001</c:v>
                </c:pt>
                <c:pt idx="921">
                  <c:v>3.5097999999999998</c:v>
                </c:pt>
                <c:pt idx="922">
                  <c:v>3.4786999999999999</c:v>
                </c:pt>
                <c:pt idx="923">
                  <c:v>3.3915000000000002</c:v>
                </c:pt>
                <c:pt idx="924">
                  <c:v>3.3698000000000001</c:v>
                </c:pt>
                <c:pt idx="925">
                  <c:v>3.5476000000000001</c:v>
                </c:pt>
                <c:pt idx="926">
                  <c:v>3.5034999999999998</c:v>
                </c:pt>
                <c:pt idx="927">
                  <c:v>3.44</c:v>
                </c:pt>
                <c:pt idx="928">
                  <c:v>3.5392000000000001</c:v>
                </c:pt>
                <c:pt idx="929">
                  <c:v>3.6187999999999998</c:v>
                </c:pt>
                <c:pt idx="930">
                  <c:v>3.5320999999999998</c:v>
                </c:pt>
                <c:pt idx="931">
                  <c:v>3.5579999999999998</c:v>
                </c:pt>
                <c:pt idx="932">
                  <c:v>3.7181000000000002</c:v>
                </c:pt>
                <c:pt idx="933">
                  <c:v>3.6827000000000001</c:v>
                </c:pt>
                <c:pt idx="934">
                  <c:v>3.7389000000000001</c:v>
                </c:pt>
                <c:pt idx="935">
                  <c:v>3.8748</c:v>
                </c:pt>
                <c:pt idx="936">
                  <c:v>3.8144999999999998</c:v>
                </c:pt>
                <c:pt idx="937">
                  <c:v>3.8826999999999998</c:v>
                </c:pt>
                <c:pt idx="938">
                  <c:v>3.8411</c:v>
                </c:pt>
                <c:pt idx="939">
                  <c:v>3.7471999999999999</c:v>
                </c:pt>
                <c:pt idx="940">
                  <c:v>3.6785999999999999</c:v>
                </c:pt>
                <c:pt idx="941">
                  <c:v>3.6619999999999999</c:v>
                </c:pt>
                <c:pt idx="942">
                  <c:v>3.6825000000000001</c:v>
                </c:pt>
                <c:pt idx="943">
                  <c:v>3.5846</c:v>
                </c:pt>
                <c:pt idx="944">
                  <c:v>3.4822000000000002</c:v>
                </c:pt>
                <c:pt idx="945">
                  <c:v>3.4462999999999999</c:v>
                </c:pt>
                <c:pt idx="946">
                  <c:v>3.4773999999999998</c:v>
                </c:pt>
                <c:pt idx="947">
                  <c:v>3.5011999999999999</c:v>
                </c:pt>
                <c:pt idx="948">
                  <c:v>3.6113</c:v>
                </c:pt>
                <c:pt idx="949">
                  <c:v>3.5783</c:v>
                </c:pt>
                <c:pt idx="950">
                  <c:v>3.4819</c:v>
                </c:pt>
                <c:pt idx="951">
                  <c:v>3.4169</c:v>
                </c:pt>
                <c:pt idx="952">
                  <c:v>3.5314000000000001</c:v>
                </c:pt>
                <c:pt idx="953">
                  <c:v>3.5735999999999999</c:v>
                </c:pt>
                <c:pt idx="954">
                  <c:v>3.4862000000000002</c:v>
                </c:pt>
                <c:pt idx="955">
                  <c:v>3.5047999999999999</c:v>
                </c:pt>
                <c:pt idx="956">
                  <c:v>3.6053999999999999</c:v>
                </c:pt>
                <c:pt idx="957">
                  <c:v>3.7441</c:v>
                </c:pt>
                <c:pt idx="958">
                  <c:v>3.6812</c:v>
                </c:pt>
                <c:pt idx="959">
                  <c:v>3.6776</c:v>
                </c:pt>
                <c:pt idx="960">
                  <c:v>3.6926999999999999</c:v>
                </c:pt>
                <c:pt idx="961">
                  <c:v>3.7559</c:v>
                </c:pt>
                <c:pt idx="962">
                  <c:v>3.8269000000000002</c:v>
                </c:pt>
                <c:pt idx="963">
                  <c:v>3.8288000000000002</c:v>
                </c:pt>
                <c:pt idx="964">
                  <c:v>3.7656999999999998</c:v>
                </c:pt>
                <c:pt idx="965">
                  <c:v>3.6899000000000002</c:v>
                </c:pt>
                <c:pt idx="966">
                  <c:v>3.7696000000000001</c:v>
                </c:pt>
                <c:pt idx="967">
                  <c:v>3.8536000000000001</c:v>
                </c:pt>
                <c:pt idx="968">
                  <c:v>3.8125</c:v>
                </c:pt>
                <c:pt idx="969">
                  <c:v>4.0922999999999998</c:v>
                </c:pt>
                <c:pt idx="970">
                  <c:v>4.1234000000000002</c:v>
                </c:pt>
                <c:pt idx="971">
                  <c:v>4.2134999999999998</c:v>
                </c:pt>
                <c:pt idx="972">
                  <c:v>4.1584000000000003</c:v>
                </c:pt>
                <c:pt idx="973">
                  <c:v>4.1468999999999996</c:v>
                </c:pt>
                <c:pt idx="974">
                  <c:v>4.1005000000000003</c:v>
                </c:pt>
                <c:pt idx="975">
                  <c:v>4.0419</c:v>
                </c:pt>
                <c:pt idx="976">
                  <c:v>4.0477999999999996</c:v>
                </c:pt>
                <c:pt idx="977">
                  <c:v>4.0122999999999998</c:v>
                </c:pt>
                <c:pt idx="978">
                  <c:v>3.9186999999999999</c:v>
                </c:pt>
                <c:pt idx="979">
                  <c:v>4.0027999999999997</c:v>
                </c:pt>
                <c:pt idx="980">
                  <c:v>4.1021000000000001</c:v>
                </c:pt>
                <c:pt idx="981">
                  <c:v>4.2423999999999999</c:v>
                </c:pt>
                <c:pt idx="982">
                  <c:v>4.2167000000000003</c:v>
                </c:pt>
                <c:pt idx="983">
                  <c:v>4.2282999999999999</c:v>
                </c:pt>
                <c:pt idx="984">
                  <c:v>4.1334999999999997</c:v>
                </c:pt>
                <c:pt idx="985">
                  <c:v>4.0065999999999997</c:v>
                </c:pt>
                <c:pt idx="986">
                  <c:v>4.0103999999999997</c:v>
                </c:pt>
                <c:pt idx="987">
                  <c:v>4.0183999999999997</c:v>
                </c:pt>
                <c:pt idx="988">
                  <c:v>3.9434999999999998</c:v>
                </c:pt>
                <c:pt idx="989">
                  <c:v>3.8961999999999999</c:v>
                </c:pt>
                <c:pt idx="990">
                  <c:v>3.9470000000000001</c:v>
                </c:pt>
                <c:pt idx="991">
                  <c:v>3.8814000000000002</c:v>
                </c:pt>
                <c:pt idx="992">
                  <c:v>3.8235999999999999</c:v>
                </c:pt>
                <c:pt idx="993">
                  <c:v>3.7528000000000001</c:v>
                </c:pt>
                <c:pt idx="994">
                  <c:v>3.6328999999999998</c:v>
                </c:pt>
                <c:pt idx="995">
                  <c:v>3.6387</c:v>
                </c:pt>
                <c:pt idx="996">
                  <c:v>3.8285999999999998</c:v>
                </c:pt>
                <c:pt idx="997">
                  <c:v>3.7856000000000001</c:v>
                </c:pt>
                <c:pt idx="998">
                  <c:v>3.7311999999999999</c:v>
                </c:pt>
                <c:pt idx="999">
                  <c:v>3.9451000000000001</c:v>
                </c:pt>
                <c:pt idx="1000">
                  <c:v>3.9243999999999999</c:v>
                </c:pt>
                <c:pt idx="1001">
                  <c:v>3.6846000000000001</c:v>
                </c:pt>
                <c:pt idx="1002">
                  <c:v>3.7138</c:v>
                </c:pt>
                <c:pt idx="1003">
                  <c:v>3.5299</c:v>
                </c:pt>
                <c:pt idx="1004">
                  <c:v>3.5630000000000002</c:v>
                </c:pt>
                <c:pt idx="1005">
                  <c:v>3.4904999999999999</c:v>
                </c:pt>
                <c:pt idx="1006">
                  <c:v>3.4493999999999998</c:v>
                </c:pt>
                <c:pt idx="1007">
                  <c:v>3.4489000000000001</c:v>
                </c:pt>
                <c:pt idx="1008">
                  <c:v>3.4043000000000001</c:v>
                </c:pt>
                <c:pt idx="1009">
                  <c:v>3.4079999999999999</c:v>
                </c:pt>
                <c:pt idx="1010">
                  <c:v>3.3578000000000001</c:v>
                </c:pt>
                <c:pt idx="1011">
                  <c:v>3.3096999999999999</c:v>
                </c:pt>
                <c:pt idx="1012">
                  <c:v>3.3170000000000002</c:v>
                </c:pt>
                <c:pt idx="1013">
                  <c:v>3.2635000000000001</c:v>
                </c:pt>
                <c:pt idx="1014">
                  <c:v>3.3492000000000002</c:v>
                </c:pt>
                <c:pt idx="1015">
                  <c:v>3.1894</c:v>
                </c:pt>
                <c:pt idx="1016">
                  <c:v>3.2532999999999999</c:v>
                </c:pt>
                <c:pt idx="1017">
                  <c:v>3.1926000000000001</c:v>
                </c:pt>
                <c:pt idx="1018">
                  <c:v>3.1025</c:v>
                </c:pt>
                <c:pt idx="1019">
                  <c:v>3.1023999999999998</c:v>
                </c:pt>
                <c:pt idx="1020">
                  <c:v>3.0409000000000002</c:v>
                </c:pt>
                <c:pt idx="1021">
                  <c:v>3.0257999999999998</c:v>
                </c:pt>
                <c:pt idx="1022">
                  <c:v>3.1038999999999999</c:v>
                </c:pt>
                <c:pt idx="1023">
                  <c:v>3.0461</c:v>
                </c:pt>
                <c:pt idx="1024">
                  <c:v>3.0146000000000002</c:v>
                </c:pt>
                <c:pt idx="1025">
                  <c:v>2.9721000000000002</c:v>
                </c:pt>
                <c:pt idx="1026">
                  <c:v>2.8822000000000001</c:v>
                </c:pt>
                <c:pt idx="1027">
                  <c:v>2.8967999999999998</c:v>
                </c:pt>
                <c:pt idx="1028">
                  <c:v>2.8041</c:v>
                </c:pt>
                <c:pt idx="1029">
                  <c:v>2.7877999999999998</c:v>
                </c:pt>
                <c:pt idx="1030">
                  <c:v>2.8311999999999999</c:v>
                </c:pt>
                <c:pt idx="1031">
                  <c:v>2.8875999999999999</c:v>
                </c:pt>
                <c:pt idx="1032">
                  <c:v>2.7808999999999999</c:v>
                </c:pt>
                <c:pt idx="1033">
                  <c:v>2.7772999999999999</c:v>
                </c:pt>
                <c:pt idx="1034">
                  <c:v>2.7572000000000001</c:v>
                </c:pt>
                <c:pt idx="1035">
                  <c:v>2.8268</c:v>
                </c:pt>
                <c:pt idx="1036">
                  <c:v>2.6882999999999999</c:v>
                </c:pt>
                <c:pt idx="1037">
                  <c:v>2.7046000000000001</c:v>
                </c:pt>
                <c:pt idx="1038">
                  <c:v>2.7483</c:v>
                </c:pt>
                <c:pt idx="1039">
                  <c:v>2.5731999999999999</c:v>
                </c:pt>
                <c:pt idx="1040">
                  <c:v>2.6486999999999998</c:v>
                </c:pt>
                <c:pt idx="1041">
                  <c:v>2.6758999999999999</c:v>
                </c:pt>
                <c:pt idx="1042">
                  <c:v>2.7848999999999999</c:v>
                </c:pt>
                <c:pt idx="1043">
                  <c:v>2.8068</c:v>
                </c:pt>
                <c:pt idx="1044">
                  <c:v>2.7959000000000001</c:v>
                </c:pt>
                <c:pt idx="1045">
                  <c:v>2.7504</c:v>
                </c:pt>
                <c:pt idx="1046">
                  <c:v>2.8746999999999998</c:v>
                </c:pt>
                <c:pt idx="1047">
                  <c:v>3.0265</c:v>
                </c:pt>
                <c:pt idx="1048">
                  <c:v>3.0209000000000001</c:v>
                </c:pt>
                <c:pt idx="1049">
                  <c:v>2.9855</c:v>
                </c:pt>
                <c:pt idx="1050">
                  <c:v>2.9152</c:v>
                </c:pt>
                <c:pt idx="1051">
                  <c:v>2.9594999999999998</c:v>
                </c:pt>
                <c:pt idx="1052">
                  <c:v>2.9336000000000002</c:v>
                </c:pt>
                <c:pt idx="1053">
                  <c:v>2.9687000000000001</c:v>
                </c:pt>
                <c:pt idx="1054">
                  <c:v>2.9927999999999999</c:v>
                </c:pt>
                <c:pt idx="1055">
                  <c:v>3.0802999999999998</c:v>
                </c:pt>
                <c:pt idx="1056">
                  <c:v>2.9944999999999999</c:v>
                </c:pt>
                <c:pt idx="1057">
                  <c:v>2.9279999999999999</c:v>
                </c:pt>
                <c:pt idx="1058">
                  <c:v>2.8054000000000001</c:v>
                </c:pt>
                <c:pt idx="1059">
                  <c:v>2.8803000000000001</c:v>
                </c:pt>
                <c:pt idx="1060">
                  <c:v>3.0129000000000001</c:v>
                </c:pt>
                <c:pt idx="1061">
                  <c:v>3.0891000000000002</c:v>
                </c:pt>
                <c:pt idx="1062">
                  <c:v>3.1715</c:v>
                </c:pt>
                <c:pt idx="1063">
                  <c:v>3.1997</c:v>
                </c:pt>
                <c:pt idx="1064">
                  <c:v>3.1301000000000001</c:v>
                </c:pt>
                <c:pt idx="1065">
                  <c:v>3.0870000000000002</c:v>
                </c:pt>
                <c:pt idx="1066">
                  <c:v>3.1560999999999999</c:v>
                </c:pt>
                <c:pt idx="1067">
                  <c:v>3.2749000000000001</c:v>
                </c:pt>
                <c:pt idx="1068">
                  <c:v>3.2256</c:v>
                </c:pt>
                <c:pt idx="1069">
                  <c:v>3.1951999999999998</c:v>
                </c:pt>
                <c:pt idx="1070">
                  <c:v>3.2839</c:v>
                </c:pt>
                <c:pt idx="1071">
                  <c:v>3.4733000000000001</c:v>
                </c:pt>
                <c:pt idx="1072">
                  <c:v>3.3597999999999999</c:v>
                </c:pt>
                <c:pt idx="1073">
                  <c:v>3.1555</c:v>
                </c:pt>
                <c:pt idx="1074">
                  <c:v>3.0417999999999998</c:v>
                </c:pt>
                <c:pt idx="1075">
                  <c:v>3.0215000000000001</c:v>
                </c:pt>
                <c:pt idx="1076">
                  <c:v>2.9735999999999998</c:v>
                </c:pt>
                <c:pt idx="1077">
                  <c:v>3.0398999999999998</c:v>
                </c:pt>
                <c:pt idx="1078">
                  <c:v>2.9331999999999998</c:v>
                </c:pt>
                <c:pt idx="1079">
                  <c:v>2.9076</c:v>
                </c:pt>
                <c:pt idx="1080">
                  <c:v>2.9058000000000002</c:v>
                </c:pt>
                <c:pt idx="1081">
                  <c:v>2.8441000000000001</c:v>
                </c:pt>
                <c:pt idx="1082">
                  <c:v>2.7378</c:v>
                </c:pt>
                <c:pt idx="1083">
                  <c:v>2.7469000000000001</c:v>
                </c:pt>
                <c:pt idx="1084">
                  <c:v>2.7452000000000001</c:v>
                </c:pt>
                <c:pt idx="1085">
                  <c:v>2.7505999999999999</c:v>
                </c:pt>
                <c:pt idx="1086">
                  <c:v>2.8513999999999999</c:v>
                </c:pt>
                <c:pt idx="1087">
                  <c:v>2.7810999999999999</c:v>
                </c:pt>
                <c:pt idx="1088">
                  <c:v>2.8370000000000002</c:v>
                </c:pt>
                <c:pt idx="1089">
                  <c:v>2.8839999999999999</c:v>
                </c:pt>
                <c:pt idx="1090">
                  <c:v>2.9860000000000002</c:v>
                </c:pt>
                <c:pt idx="1091">
                  <c:v>2.8822000000000001</c:v>
                </c:pt>
                <c:pt idx="1092">
                  <c:v>2.9184999999999999</c:v>
                </c:pt>
                <c:pt idx="1093">
                  <c:v>2.8479000000000001</c:v>
                </c:pt>
                <c:pt idx="1094">
                  <c:v>2.9207000000000001</c:v>
                </c:pt>
                <c:pt idx="1095">
                  <c:v>2.9908000000000001</c:v>
                </c:pt>
                <c:pt idx="1096">
                  <c:v>3.0337999999999998</c:v>
                </c:pt>
                <c:pt idx="1097">
                  <c:v>3.1265000000000001</c:v>
                </c:pt>
                <c:pt idx="1098">
                  <c:v>3.0365000000000002</c:v>
                </c:pt>
                <c:pt idx="1099">
                  <c:v>2.9344000000000001</c:v>
                </c:pt>
                <c:pt idx="1100">
                  <c:v>2.9712000000000001</c:v>
                </c:pt>
                <c:pt idx="1101">
                  <c:v>2.9807000000000001</c:v>
                </c:pt>
                <c:pt idx="1102">
                  <c:v>2.9336000000000002</c:v>
                </c:pt>
                <c:pt idx="1103">
                  <c:v>2.8224</c:v>
                </c:pt>
                <c:pt idx="1104">
                  <c:v>2.8317999999999999</c:v>
                </c:pt>
                <c:pt idx="1105">
                  <c:v>2.7204999999999999</c:v>
                </c:pt>
                <c:pt idx="1106">
                  <c:v>2.8197999999999999</c:v>
                </c:pt>
                <c:pt idx="1107">
                  <c:v>2.8986999999999998</c:v>
                </c:pt>
                <c:pt idx="1108">
                  <c:v>2.9095</c:v>
                </c:pt>
                <c:pt idx="1109">
                  <c:v>2.8319999999999999</c:v>
                </c:pt>
                <c:pt idx="1110">
                  <c:v>2.9361000000000002</c:v>
                </c:pt>
                <c:pt idx="1111">
                  <c:v>2.8527</c:v>
                </c:pt>
                <c:pt idx="1112">
                  <c:v>2.8275000000000001</c:v>
                </c:pt>
                <c:pt idx="1113">
                  <c:v>2.6987000000000001</c:v>
                </c:pt>
                <c:pt idx="1114">
                  <c:v>2.7212999999999998</c:v>
                </c:pt>
                <c:pt idx="1115">
                  <c:v>2.7801</c:v>
                </c:pt>
                <c:pt idx="1116">
                  <c:v>2.7</c:v>
                </c:pt>
                <c:pt idx="1117">
                  <c:v>2.6577999999999999</c:v>
                </c:pt>
                <c:pt idx="1118">
                  <c:v>2.5975000000000001</c:v>
                </c:pt>
                <c:pt idx="1119">
                  <c:v>2.5468999999999999</c:v>
                </c:pt>
                <c:pt idx="1120">
                  <c:v>2.3950999999999998</c:v>
                </c:pt>
                <c:pt idx="1121">
                  <c:v>2.3822000000000001</c:v>
                </c:pt>
                <c:pt idx="1122">
                  <c:v>2.3380000000000001</c:v>
                </c:pt>
                <c:pt idx="1123">
                  <c:v>2.3488000000000002</c:v>
                </c:pt>
                <c:pt idx="1124">
                  <c:v>2.3944000000000001</c:v>
                </c:pt>
                <c:pt idx="1125">
                  <c:v>2.4584999999999999</c:v>
                </c:pt>
                <c:pt idx="1126">
                  <c:v>2.4731000000000001</c:v>
                </c:pt>
                <c:pt idx="1127">
                  <c:v>2.3717999999999999</c:v>
                </c:pt>
                <c:pt idx="1128">
                  <c:v>2.2917000000000001</c:v>
                </c:pt>
                <c:pt idx="1129">
                  <c:v>2.3824999999999998</c:v>
                </c:pt>
                <c:pt idx="1130">
                  <c:v>2.2896000000000001</c:v>
                </c:pt>
                <c:pt idx="1131">
                  <c:v>2.1494</c:v>
                </c:pt>
                <c:pt idx="1132">
                  <c:v>2.1705999999999999</c:v>
                </c:pt>
                <c:pt idx="1133">
                  <c:v>2.1848999999999998</c:v>
                </c:pt>
                <c:pt idx="1134">
                  <c:v>2.1436999999999999</c:v>
                </c:pt>
                <c:pt idx="1135">
                  <c:v>2.133</c:v>
                </c:pt>
                <c:pt idx="1136">
                  <c:v>1.9917</c:v>
                </c:pt>
                <c:pt idx="1137">
                  <c:v>1.9863999999999999</c:v>
                </c:pt>
                <c:pt idx="1138">
                  <c:v>1.9531000000000001</c:v>
                </c:pt>
                <c:pt idx="1139">
                  <c:v>1.8455999999999999</c:v>
                </c:pt>
                <c:pt idx="1140">
                  <c:v>1.7734000000000001</c:v>
                </c:pt>
                <c:pt idx="1141">
                  <c:v>1.7306999999999999</c:v>
                </c:pt>
                <c:pt idx="1142">
                  <c:v>1.8405</c:v>
                </c:pt>
                <c:pt idx="1143">
                  <c:v>1.8767</c:v>
                </c:pt>
                <c:pt idx="1144">
                  <c:v>1.7275</c:v>
                </c:pt>
                <c:pt idx="1145">
                  <c:v>1.825</c:v>
                </c:pt>
                <c:pt idx="1146">
                  <c:v>1.9617</c:v>
                </c:pt>
                <c:pt idx="1147">
                  <c:v>1.9633</c:v>
                </c:pt>
                <c:pt idx="1148">
                  <c:v>1.9912000000000001</c:v>
                </c:pt>
                <c:pt idx="1149">
                  <c:v>1.9390000000000001</c:v>
                </c:pt>
                <c:pt idx="1150">
                  <c:v>1.9286000000000001</c:v>
                </c:pt>
                <c:pt idx="1151">
                  <c:v>1.9615</c:v>
                </c:pt>
                <c:pt idx="1152">
                  <c:v>2.0381999999999998</c:v>
                </c:pt>
                <c:pt idx="1153">
                  <c:v>2.0434000000000001</c:v>
                </c:pt>
                <c:pt idx="1154">
                  <c:v>1.9875</c:v>
                </c:pt>
                <c:pt idx="1155">
                  <c:v>1.9371</c:v>
                </c:pt>
                <c:pt idx="1156">
                  <c:v>2.0293999999999999</c:v>
                </c:pt>
                <c:pt idx="1157">
                  <c:v>1.9415</c:v>
                </c:pt>
                <c:pt idx="1158">
                  <c:v>1.9632000000000001</c:v>
                </c:pt>
                <c:pt idx="1159">
                  <c:v>1.9158999999999999</c:v>
                </c:pt>
                <c:pt idx="1160">
                  <c:v>1.9085000000000001</c:v>
                </c:pt>
                <c:pt idx="1161">
                  <c:v>1.8306</c:v>
                </c:pt>
                <c:pt idx="1162">
                  <c:v>1.7750999999999999</c:v>
                </c:pt>
                <c:pt idx="1163">
                  <c:v>1.7875000000000001</c:v>
                </c:pt>
                <c:pt idx="1164">
                  <c:v>1.7766999999999999</c:v>
                </c:pt>
                <c:pt idx="1165">
                  <c:v>1.7694000000000001</c:v>
                </c:pt>
                <c:pt idx="1166">
                  <c:v>1.7994000000000001</c:v>
                </c:pt>
                <c:pt idx="1167">
                  <c:v>1.8636999999999999</c:v>
                </c:pt>
                <c:pt idx="1168">
                  <c:v>1.7688999999999999</c:v>
                </c:pt>
                <c:pt idx="1169">
                  <c:v>1.7706</c:v>
                </c:pt>
                <c:pt idx="1170">
                  <c:v>1.7581</c:v>
                </c:pt>
                <c:pt idx="1171">
                  <c:v>1.804</c:v>
                </c:pt>
                <c:pt idx="1172">
                  <c:v>1.8646</c:v>
                </c:pt>
                <c:pt idx="1173">
                  <c:v>1.8734999999999999</c:v>
                </c:pt>
                <c:pt idx="1174">
                  <c:v>1.7841</c:v>
                </c:pt>
                <c:pt idx="1175">
                  <c:v>1.7040999999999999</c:v>
                </c:pt>
                <c:pt idx="1176">
                  <c:v>1.7427999999999999</c:v>
                </c:pt>
                <c:pt idx="1177">
                  <c:v>1.7357</c:v>
                </c:pt>
                <c:pt idx="1178">
                  <c:v>1.7603</c:v>
                </c:pt>
                <c:pt idx="1179">
                  <c:v>1.762</c:v>
                </c:pt>
                <c:pt idx="1180">
                  <c:v>1.7211000000000001</c:v>
                </c:pt>
                <c:pt idx="1181">
                  <c:v>1.7052</c:v>
                </c:pt>
                <c:pt idx="1182">
                  <c:v>1.6473</c:v>
                </c:pt>
                <c:pt idx="1183">
                  <c:v>1.6279999999999999</c:v>
                </c:pt>
                <c:pt idx="1184">
                  <c:v>1.5101</c:v>
                </c:pt>
                <c:pt idx="1185">
                  <c:v>1.5083</c:v>
                </c:pt>
                <c:pt idx="1186">
                  <c:v>1.5496000000000001</c:v>
                </c:pt>
                <c:pt idx="1187">
                  <c:v>1.4806999999999999</c:v>
                </c:pt>
                <c:pt idx="1188">
                  <c:v>1.4756</c:v>
                </c:pt>
                <c:pt idx="1189">
                  <c:v>1.4926999999999999</c:v>
                </c:pt>
                <c:pt idx="1190">
                  <c:v>1.4515</c:v>
                </c:pt>
                <c:pt idx="1191">
                  <c:v>1.4617</c:v>
                </c:pt>
                <c:pt idx="1192">
                  <c:v>1.4225000000000001</c:v>
                </c:pt>
                <c:pt idx="1193">
                  <c:v>1.4020999999999999</c:v>
                </c:pt>
                <c:pt idx="1194">
                  <c:v>1.4106000000000001</c:v>
                </c:pt>
                <c:pt idx="1195">
                  <c:v>1.4564999999999999</c:v>
                </c:pt>
                <c:pt idx="1196">
                  <c:v>1.4411</c:v>
                </c:pt>
                <c:pt idx="1197">
                  <c:v>1.4156</c:v>
                </c:pt>
                <c:pt idx="1198">
                  <c:v>1.4837</c:v>
                </c:pt>
                <c:pt idx="1199">
                  <c:v>1.4990000000000001</c:v>
                </c:pt>
                <c:pt idx="1200">
                  <c:v>1.5212000000000001</c:v>
                </c:pt>
                <c:pt idx="1201">
                  <c:v>1.4733000000000001</c:v>
                </c:pt>
                <c:pt idx="1202">
                  <c:v>1.4341999999999999</c:v>
                </c:pt>
                <c:pt idx="1203">
                  <c:v>1.343</c:v>
                </c:pt>
                <c:pt idx="1204">
                  <c:v>1.4442999999999999</c:v>
                </c:pt>
                <c:pt idx="1205">
                  <c:v>1.4036999999999999</c:v>
                </c:pt>
                <c:pt idx="1206">
                  <c:v>1.4442999999999999</c:v>
                </c:pt>
                <c:pt idx="1207">
                  <c:v>1.4986999999999999</c:v>
                </c:pt>
                <c:pt idx="1208">
                  <c:v>1.4731000000000001</c:v>
                </c:pt>
                <c:pt idx="1209">
                  <c:v>1.6341000000000001</c:v>
                </c:pt>
                <c:pt idx="1210">
                  <c:v>1.6651</c:v>
                </c:pt>
                <c:pt idx="1211">
                  <c:v>1.6235999999999999</c:v>
                </c:pt>
                <c:pt idx="1212">
                  <c:v>1.5462</c:v>
                </c:pt>
                <c:pt idx="1213">
                  <c:v>1.5854999999999999</c:v>
                </c:pt>
                <c:pt idx="1214">
                  <c:v>1.5889</c:v>
                </c:pt>
                <c:pt idx="1215">
                  <c:v>1.6335</c:v>
                </c:pt>
                <c:pt idx="1216">
                  <c:v>1.6145</c:v>
                </c:pt>
                <c:pt idx="1217">
                  <c:v>1.5612999999999999</c:v>
                </c:pt>
                <c:pt idx="1218">
                  <c:v>1.5492999999999999</c:v>
                </c:pt>
                <c:pt idx="1219">
                  <c:v>1.4358</c:v>
                </c:pt>
                <c:pt idx="1220">
                  <c:v>1.4897</c:v>
                </c:pt>
                <c:pt idx="1221">
                  <c:v>1.4513</c:v>
                </c:pt>
                <c:pt idx="1222">
                  <c:v>1.5262</c:v>
                </c:pt>
                <c:pt idx="1223">
                  <c:v>1.6033999999999999</c:v>
                </c:pt>
                <c:pt idx="1224">
                  <c:v>1.5488</c:v>
                </c:pt>
                <c:pt idx="1225">
                  <c:v>1.5557000000000001</c:v>
                </c:pt>
                <c:pt idx="1226">
                  <c:v>1.5521</c:v>
                </c:pt>
                <c:pt idx="1227">
                  <c:v>1.58</c:v>
                </c:pt>
                <c:pt idx="1228">
                  <c:v>1.5412999999999999</c:v>
                </c:pt>
                <c:pt idx="1229">
                  <c:v>1.6079000000000001</c:v>
                </c:pt>
                <c:pt idx="1230">
                  <c:v>1.6307</c:v>
                </c:pt>
                <c:pt idx="1231">
                  <c:v>1.6324000000000001</c:v>
                </c:pt>
                <c:pt idx="1232">
                  <c:v>1.7011000000000001</c:v>
                </c:pt>
                <c:pt idx="1233">
                  <c:v>1.6567000000000001</c:v>
                </c:pt>
                <c:pt idx="1234">
                  <c:v>1.6372</c:v>
                </c:pt>
                <c:pt idx="1235">
                  <c:v>1.6002000000000001</c:v>
                </c:pt>
                <c:pt idx="1236">
                  <c:v>1.5703</c:v>
                </c:pt>
                <c:pt idx="1237">
                  <c:v>1.5106999999999999</c:v>
                </c:pt>
                <c:pt idx="1238">
                  <c:v>1.5367999999999999</c:v>
                </c:pt>
                <c:pt idx="1239">
                  <c:v>1.5769</c:v>
                </c:pt>
                <c:pt idx="1240">
                  <c:v>1.6117999999999999</c:v>
                </c:pt>
                <c:pt idx="1241">
                  <c:v>1.5729</c:v>
                </c:pt>
                <c:pt idx="1242">
                  <c:v>1.5206</c:v>
                </c:pt>
                <c:pt idx="1243">
                  <c:v>1.5258</c:v>
                </c:pt>
                <c:pt idx="1244">
                  <c:v>1.4789000000000001</c:v>
                </c:pt>
                <c:pt idx="1245">
                  <c:v>1.4616</c:v>
                </c:pt>
                <c:pt idx="1246">
                  <c:v>1.4873000000000001</c:v>
                </c:pt>
                <c:pt idx="1247">
                  <c:v>1.5166999999999999</c:v>
                </c:pt>
                <c:pt idx="1248">
                  <c:v>1.5374000000000001</c:v>
                </c:pt>
                <c:pt idx="1249">
                  <c:v>1.4871000000000001</c:v>
                </c:pt>
                <c:pt idx="1250">
                  <c:v>1.4509000000000001</c:v>
                </c:pt>
                <c:pt idx="1251">
                  <c:v>1.4300999999999999</c:v>
                </c:pt>
                <c:pt idx="1252">
                  <c:v>1.3006</c:v>
                </c:pt>
                <c:pt idx="1253">
                  <c:v>1.3226</c:v>
                </c:pt>
                <c:pt idx="1254">
                  <c:v>1.3107</c:v>
                </c:pt>
                <c:pt idx="1255">
                  <c:v>1.3615999999999999</c:v>
                </c:pt>
                <c:pt idx="1256">
                  <c:v>1.3378000000000001</c:v>
                </c:pt>
                <c:pt idx="1257">
                  <c:v>1.2988</c:v>
                </c:pt>
                <c:pt idx="1258">
                  <c:v>1.2836000000000001</c:v>
                </c:pt>
                <c:pt idx="1259">
                  <c:v>1.3259000000000001</c:v>
                </c:pt>
                <c:pt idx="1260">
                  <c:v>1.3411</c:v>
                </c:pt>
                <c:pt idx="1261">
                  <c:v>1.2970999999999999</c:v>
                </c:pt>
                <c:pt idx="1262">
                  <c:v>1.3375999999999999</c:v>
                </c:pt>
                <c:pt idx="1263">
                  <c:v>1.3732</c:v>
                </c:pt>
                <c:pt idx="1264">
                  <c:v>1.3223</c:v>
                </c:pt>
                <c:pt idx="1265">
                  <c:v>1.2835000000000001</c:v>
                </c:pt>
                <c:pt idx="1266">
                  <c:v>1.2936000000000001</c:v>
                </c:pt>
                <c:pt idx="1267">
                  <c:v>1.3088</c:v>
                </c:pt>
                <c:pt idx="1268">
                  <c:v>1.2785</c:v>
                </c:pt>
                <c:pt idx="1269">
                  <c:v>1.3069999999999999</c:v>
                </c:pt>
                <c:pt idx="1270">
                  <c:v>1.3491</c:v>
                </c:pt>
                <c:pt idx="1271">
                  <c:v>1.339</c:v>
                </c:pt>
                <c:pt idx="1272">
                  <c:v>1.2935000000000001</c:v>
                </c:pt>
                <c:pt idx="1273">
                  <c:v>1.2517</c:v>
                </c:pt>
                <c:pt idx="1274">
                  <c:v>1.2549999999999999</c:v>
                </c:pt>
                <c:pt idx="1275">
                  <c:v>1.2433000000000001</c:v>
                </c:pt>
                <c:pt idx="1276">
                  <c:v>1.2583</c:v>
                </c:pt>
                <c:pt idx="1277">
                  <c:v>1.2617</c:v>
                </c:pt>
                <c:pt idx="1278">
                  <c:v>1.2649999999999999</c:v>
                </c:pt>
                <c:pt idx="1279">
                  <c:v>1.2766999999999999</c:v>
                </c:pt>
                <c:pt idx="1280">
                  <c:v>1.359</c:v>
                </c:pt>
                <c:pt idx="1281">
                  <c:v>1.3303</c:v>
                </c:pt>
                <c:pt idx="1282">
                  <c:v>1.349</c:v>
                </c:pt>
                <c:pt idx="1283">
                  <c:v>1.3237000000000001</c:v>
                </c:pt>
                <c:pt idx="1284">
                  <c:v>1.2968999999999999</c:v>
                </c:pt>
                <c:pt idx="1285">
                  <c:v>1.2235</c:v>
                </c:pt>
                <c:pt idx="1286">
                  <c:v>1.1819999999999999</c:v>
                </c:pt>
                <c:pt idx="1287">
                  <c:v>1.1721999999999999</c:v>
                </c:pt>
                <c:pt idx="1288">
                  <c:v>1.1773</c:v>
                </c:pt>
                <c:pt idx="1289">
                  <c:v>1.2222999999999999</c:v>
                </c:pt>
                <c:pt idx="1290">
                  <c:v>1.2693000000000001</c:v>
                </c:pt>
                <c:pt idx="1291">
                  <c:v>1.2326999999999999</c:v>
                </c:pt>
                <c:pt idx="1292">
                  <c:v>1.2411000000000001</c:v>
                </c:pt>
                <c:pt idx="1293">
                  <c:v>1.2896000000000001</c:v>
                </c:pt>
                <c:pt idx="1294">
                  <c:v>1.2763</c:v>
                </c:pt>
                <c:pt idx="1295">
                  <c:v>1.2783</c:v>
                </c:pt>
                <c:pt idx="1296">
                  <c:v>1.2884</c:v>
                </c:pt>
                <c:pt idx="1297">
                  <c:v>1.2218</c:v>
                </c:pt>
                <c:pt idx="1298">
                  <c:v>1.1888000000000001</c:v>
                </c:pt>
                <c:pt idx="1299">
                  <c:v>1.2903</c:v>
                </c:pt>
                <c:pt idx="1300">
                  <c:v>1.2988999999999999</c:v>
                </c:pt>
                <c:pt idx="1301">
                  <c:v>1.3459000000000001</c:v>
                </c:pt>
                <c:pt idx="1302">
                  <c:v>1.4166000000000001</c:v>
                </c:pt>
                <c:pt idx="1303">
                  <c:v>1.3645</c:v>
                </c:pt>
                <c:pt idx="1304">
                  <c:v>1.3594999999999999</c:v>
                </c:pt>
                <c:pt idx="1305">
                  <c:v>1.2927999999999999</c:v>
                </c:pt>
                <c:pt idx="1306">
                  <c:v>1.3163</c:v>
                </c:pt>
                <c:pt idx="1307">
                  <c:v>1.3481000000000001</c:v>
                </c:pt>
                <c:pt idx="1308">
                  <c:v>1.4238</c:v>
                </c:pt>
                <c:pt idx="1309">
                  <c:v>1.4578</c:v>
                </c:pt>
                <c:pt idx="1310">
                  <c:v>1.468</c:v>
                </c:pt>
                <c:pt idx="1311">
                  <c:v>1.4697</c:v>
                </c:pt>
                <c:pt idx="1312">
                  <c:v>1.4764999999999999</c:v>
                </c:pt>
                <c:pt idx="1313">
                  <c:v>1.5241</c:v>
                </c:pt>
                <c:pt idx="1314">
                  <c:v>1.4919</c:v>
                </c:pt>
                <c:pt idx="1315">
                  <c:v>1.4852000000000001</c:v>
                </c:pt>
                <c:pt idx="1316">
                  <c:v>1.4632000000000001</c:v>
                </c:pt>
                <c:pt idx="1317">
                  <c:v>1.4885999999999999</c:v>
                </c:pt>
                <c:pt idx="1318">
                  <c:v>1.4380999999999999</c:v>
                </c:pt>
                <c:pt idx="1319">
                  <c:v>1.504</c:v>
                </c:pt>
                <c:pt idx="1320">
                  <c:v>1.5753999999999999</c:v>
                </c:pt>
                <c:pt idx="1321">
                  <c:v>1.4922</c:v>
                </c:pt>
                <c:pt idx="1322">
                  <c:v>1.494</c:v>
                </c:pt>
                <c:pt idx="1323">
                  <c:v>1.4518</c:v>
                </c:pt>
                <c:pt idx="1324">
                  <c:v>1.4318</c:v>
                </c:pt>
                <c:pt idx="1325">
                  <c:v>1.4907999999999999</c:v>
                </c:pt>
                <c:pt idx="1326">
                  <c:v>1.5330999999999999</c:v>
                </c:pt>
                <c:pt idx="1327">
                  <c:v>1.5687</c:v>
                </c:pt>
                <c:pt idx="1328">
                  <c:v>1.5533999999999999</c:v>
                </c:pt>
                <c:pt idx="1329">
                  <c:v>1.625</c:v>
                </c:pt>
                <c:pt idx="1330">
                  <c:v>1.5874999999999999</c:v>
                </c:pt>
                <c:pt idx="1331">
                  <c:v>1.6062000000000001</c:v>
                </c:pt>
                <c:pt idx="1332">
                  <c:v>1.5943000000000001</c:v>
                </c:pt>
                <c:pt idx="1333">
                  <c:v>1.6062000000000001</c:v>
                </c:pt>
                <c:pt idx="1334">
                  <c:v>1.5757000000000001</c:v>
                </c:pt>
                <c:pt idx="1335">
                  <c:v>1.5588</c:v>
                </c:pt>
                <c:pt idx="1336">
                  <c:v>1.6012</c:v>
                </c:pt>
                <c:pt idx="1337">
                  <c:v>1.6215999999999999</c:v>
                </c:pt>
                <c:pt idx="1338">
                  <c:v>1.625</c:v>
                </c:pt>
                <c:pt idx="1339">
                  <c:v>1.671</c:v>
                </c:pt>
                <c:pt idx="1340">
                  <c:v>1.6369</c:v>
                </c:pt>
                <c:pt idx="1341">
                  <c:v>1.6488</c:v>
                </c:pt>
                <c:pt idx="1342">
                  <c:v>1.6284000000000001</c:v>
                </c:pt>
                <c:pt idx="1343">
                  <c:v>1.6574</c:v>
                </c:pt>
                <c:pt idx="1344">
                  <c:v>1.6916</c:v>
                </c:pt>
                <c:pt idx="1345">
                  <c:v>1.6216999999999999</c:v>
                </c:pt>
                <c:pt idx="1346">
                  <c:v>1.6020000000000001</c:v>
                </c:pt>
                <c:pt idx="1347">
                  <c:v>1.5770999999999999</c:v>
                </c:pt>
                <c:pt idx="1348">
                  <c:v>1.5696000000000001</c:v>
                </c:pt>
                <c:pt idx="1349">
                  <c:v>1.5660000000000001</c:v>
                </c:pt>
                <c:pt idx="1350">
                  <c:v>1.5924</c:v>
                </c:pt>
                <c:pt idx="1351">
                  <c:v>1.5975999999999999</c:v>
                </c:pt>
                <c:pt idx="1352">
                  <c:v>1.6258999999999999</c:v>
                </c:pt>
                <c:pt idx="1353">
                  <c:v>1.6343000000000001</c:v>
                </c:pt>
                <c:pt idx="1354">
                  <c:v>1.6093999999999999</c:v>
                </c:pt>
                <c:pt idx="1355">
                  <c:v>1.6215999999999999</c:v>
                </c:pt>
                <c:pt idx="1356">
                  <c:v>1.5667</c:v>
                </c:pt>
                <c:pt idx="1357">
                  <c:v>1.5577000000000001</c:v>
                </c:pt>
                <c:pt idx="1358">
                  <c:v>1.538</c:v>
                </c:pt>
                <c:pt idx="1359">
                  <c:v>1.5555000000000001</c:v>
                </c:pt>
                <c:pt idx="1360">
                  <c:v>1.5589</c:v>
                </c:pt>
                <c:pt idx="1361">
                  <c:v>1.6047</c:v>
                </c:pt>
                <c:pt idx="1362">
                  <c:v>1.5798000000000001</c:v>
                </c:pt>
                <c:pt idx="1363">
                  <c:v>1.5759000000000001</c:v>
                </c:pt>
                <c:pt idx="1364">
                  <c:v>1.6323000000000001</c:v>
                </c:pt>
                <c:pt idx="1365">
                  <c:v>1.6145</c:v>
                </c:pt>
                <c:pt idx="1366">
                  <c:v>1.6657</c:v>
                </c:pt>
                <c:pt idx="1367">
                  <c:v>1.6585000000000001</c:v>
                </c:pt>
                <c:pt idx="1368">
                  <c:v>1.6192</c:v>
                </c:pt>
                <c:pt idx="1369">
                  <c:v>1.6738999999999999</c:v>
                </c:pt>
                <c:pt idx="1370">
                  <c:v>1.6559999999999999</c:v>
                </c:pt>
                <c:pt idx="1371">
                  <c:v>1.7002999999999999</c:v>
                </c:pt>
                <c:pt idx="1372">
                  <c:v>1.6698999999999999</c:v>
                </c:pt>
                <c:pt idx="1373">
                  <c:v>1.7403999999999999</c:v>
                </c:pt>
                <c:pt idx="1374">
                  <c:v>1.7029000000000001</c:v>
                </c:pt>
                <c:pt idx="1375">
                  <c:v>1.7081</c:v>
                </c:pt>
                <c:pt idx="1376">
                  <c:v>1.6759999999999999</c:v>
                </c:pt>
                <c:pt idx="1377">
                  <c:v>1.6332</c:v>
                </c:pt>
                <c:pt idx="1378">
                  <c:v>1.6084000000000001</c:v>
                </c:pt>
                <c:pt idx="1379">
                  <c:v>1.6206</c:v>
                </c:pt>
                <c:pt idx="1380">
                  <c:v>1.6946000000000001</c:v>
                </c:pt>
                <c:pt idx="1381">
                  <c:v>1.7210000000000001</c:v>
                </c:pt>
                <c:pt idx="1382">
                  <c:v>1.7081999999999999</c:v>
                </c:pt>
                <c:pt idx="1383">
                  <c:v>1.6427</c:v>
                </c:pt>
                <c:pt idx="1384">
                  <c:v>1.6178999999999999</c:v>
                </c:pt>
                <c:pt idx="1385">
                  <c:v>1.6054999999999999</c:v>
                </c:pt>
                <c:pt idx="1386">
                  <c:v>1.6247</c:v>
                </c:pt>
                <c:pt idx="1387">
                  <c:v>1.5369999999999999</c:v>
                </c:pt>
                <c:pt idx="1388">
                  <c:v>1.5178</c:v>
                </c:pt>
                <c:pt idx="1389">
                  <c:v>1.5263</c:v>
                </c:pt>
                <c:pt idx="1390">
                  <c:v>1.5907</c:v>
                </c:pt>
                <c:pt idx="1391">
                  <c:v>1.5661</c:v>
                </c:pt>
                <c:pt idx="1392">
                  <c:v>1.5640000000000001</c:v>
                </c:pt>
                <c:pt idx="1393">
                  <c:v>1.4807999999999999</c:v>
                </c:pt>
                <c:pt idx="1394">
                  <c:v>1.3914</c:v>
                </c:pt>
                <c:pt idx="1395">
                  <c:v>1.417</c:v>
                </c:pt>
                <c:pt idx="1396">
                  <c:v>1.4049</c:v>
                </c:pt>
                <c:pt idx="1397">
                  <c:v>1.5199</c:v>
                </c:pt>
                <c:pt idx="1398">
                  <c:v>1.3755999999999999</c:v>
                </c:pt>
                <c:pt idx="1399">
                  <c:v>1.3415999999999999</c:v>
                </c:pt>
                <c:pt idx="1400">
                  <c:v>1.3653</c:v>
                </c:pt>
                <c:pt idx="1401">
                  <c:v>1.3364</c:v>
                </c:pt>
                <c:pt idx="1402">
                  <c:v>1.2956000000000001</c:v>
                </c:pt>
                <c:pt idx="1403">
                  <c:v>1.2703</c:v>
                </c:pt>
                <c:pt idx="1404">
                  <c:v>1.3141</c:v>
                </c:pt>
                <c:pt idx="1405">
                  <c:v>1.2081999999999999</c:v>
                </c:pt>
                <c:pt idx="1406">
                  <c:v>1.1632</c:v>
                </c:pt>
                <c:pt idx="1407">
                  <c:v>1.1225000000000001</c:v>
                </c:pt>
                <c:pt idx="1408">
                  <c:v>1.1568000000000001</c:v>
                </c:pt>
                <c:pt idx="1409">
                  <c:v>1.1705000000000001</c:v>
                </c:pt>
                <c:pt idx="1410">
                  <c:v>1.1635</c:v>
                </c:pt>
                <c:pt idx="1411">
                  <c:v>1.1392</c:v>
                </c:pt>
                <c:pt idx="1412">
                  <c:v>1.1374</c:v>
                </c:pt>
                <c:pt idx="1413">
                  <c:v>1.0963000000000001</c:v>
                </c:pt>
                <c:pt idx="1414">
                  <c:v>1.0791999999999999</c:v>
                </c:pt>
                <c:pt idx="1415">
                  <c:v>1.0654999999999999</c:v>
                </c:pt>
                <c:pt idx="1416">
                  <c:v>1.0448999999999999</c:v>
                </c:pt>
                <c:pt idx="1417">
                  <c:v>1.0161</c:v>
                </c:pt>
                <c:pt idx="1418">
                  <c:v>1.0347</c:v>
                </c:pt>
                <c:pt idx="1419">
                  <c:v>1.0295000000000001</c:v>
                </c:pt>
                <c:pt idx="1420">
                  <c:v>1.0854999999999999</c:v>
                </c:pt>
                <c:pt idx="1421">
                  <c:v>1.1057999999999999</c:v>
                </c:pt>
                <c:pt idx="1422">
                  <c:v>1.0802</c:v>
                </c:pt>
                <c:pt idx="1423">
                  <c:v>1.0886</c:v>
                </c:pt>
                <c:pt idx="1424">
                  <c:v>1.0834999999999999</c:v>
                </c:pt>
                <c:pt idx="1425">
                  <c:v>1.1292</c:v>
                </c:pt>
                <c:pt idx="1426">
                  <c:v>1.0831999999999999</c:v>
                </c:pt>
                <c:pt idx="1427">
                  <c:v>1.1291</c:v>
                </c:pt>
                <c:pt idx="1428">
                  <c:v>1.1459999999999999</c:v>
                </c:pt>
                <c:pt idx="1429">
                  <c:v>1.1153</c:v>
                </c:pt>
                <c:pt idx="1430">
                  <c:v>1.0794999999999999</c:v>
                </c:pt>
                <c:pt idx="1431">
                  <c:v>1.0355000000000001</c:v>
                </c:pt>
                <c:pt idx="1432">
                  <c:v>0.95489999999999997</c:v>
                </c:pt>
                <c:pt idx="1433">
                  <c:v>0.91320000000000001</c:v>
                </c:pt>
                <c:pt idx="1434">
                  <c:v>0.91320000000000001</c:v>
                </c:pt>
                <c:pt idx="1435">
                  <c:v>0.92310000000000003</c:v>
                </c:pt>
                <c:pt idx="1436">
                  <c:v>0.93640000000000001</c:v>
                </c:pt>
                <c:pt idx="1437">
                  <c:v>0.92310000000000003</c:v>
                </c:pt>
                <c:pt idx="1438">
                  <c:v>0.92310000000000003</c:v>
                </c:pt>
                <c:pt idx="1439">
                  <c:v>0.94299999999999995</c:v>
                </c:pt>
                <c:pt idx="1440">
                  <c:v>0.91639999999999999</c:v>
                </c:pt>
                <c:pt idx="1441">
                  <c:v>0.93459999999999999</c:v>
                </c:pt>
                <c:pt idx="1442">
                  <c:v>0.94620000000000004</c:v>
                </c:pt>
                <c:pt idx="1443">
                  <c:v>0.93289999999999995</c:v>
                </c:pt>
                <c:pt idx="1444">
                  <c:v>0.9163</c:v>
                </c:pt>
                <c:pt idx="1445">
                  <c:v>0.90800000000000003</c:v>
                </c:pt>
                <c:pt idx="1446">
                  <c:v>0.8931</c:v>
                </c:pt>
                <c:pt idx="1447">
                  <c:v>0.89639999999999997</c:v>
                </c:pt>
                <c:pt idx="1448">
                  <c:v>0.90629999999999999</c:v>
                </c:pt>
                <c:pt idx="1449">
                  <c:v>0.93610000000000004</c:v>
                </c:pt>
                <c:pt idx="1450">
                  <c:v>0.91790000000000005</c:v>
                </c:pt>
                <c:pt idx="1451">
                  <c:v>0.92279999999999995</c:v>
                </c:pt>
                <c:pt idx="1452">
                  <c:v>0.96589999999999998</c:v>
                </c:pt>
                <c:pt idx="1453">
                  <c:v>0.90629999999999999</c:v>
                </c:pt>
                <c:pt idx="1454">
                  <c:v>0.93600000000000005</c:v>
                </c:pt>
                <c:pt idx="1455">
                  <c:v>0.92600000000000005</c:v>
                </c:pt>
                <c:pt idx="1456">
                  <c:v>0.83889999999999998</c:v>
                </c:pt>
                <c:pt idx="1457">
                  <c:v>0.83730000000000004</c:v>
                </c:pt>
                <c:pt idx="1458">
                  <c:v>0.88160000000000005</c:v>
                </c:pt>
                <c:pt idx="1459">
                  <c:v>0.87990000000000002</c:v>
                </c:pt>
                <c:pt idx="1460">
                  <c:v>0.85370000000000001</c:v>
                </c:pt>
                <c:pt idx="1461">
                  <c:v>0.82430000000000003</c:v>
                </c:pt>
                <c:pt idx="1462">
                  <c:v>0.82930000000000004</c:v>
                </c:pt>
                <c:pt idx="1463">
                  <c:v>0.87009999999999998</c:v>
                </c:pt>
                <c:pt idx="1464">
                  <c:v>0.85699999999999998</c:v>
                </c:pt>
                <c:pt idx="1465">
                  <c:v>0.90610000000000002</c:v>
                </c:pt>
                <c:pt idx="1466">
                  <c:v>0.89629999999999999</c:v>
                </c:pt>
                <c:pt idx="1467">
                  <c:v>0.88149999999999995</c:v>
                </c:pt>
                <c:pt idx="1468">
                  <c:v>0.95950000000000002</c:v>
                </c:pt>
                <c:pt idx="1469">
                  <c:v>0.92349999999999999</c:v>
                </c:pt>
                <c:pt idx="1470">
                  <c:v>0.81850000000000001</c:v>
                </c:pt>
                <c:pt idx="1471">
                  <c:v>0.76290000000000002</c:v>
                </c:pt>
                <c:pt idx="1472">
                  <c:v>0.76290000000000002</c:v>
                </c:pt>
                <c:pt idx="1473">
                  <c:v>0.89929999999999999</c:v>
                </c:pt>
                <c:pt idx="1474">
                  <c:v>0.84340000000000004</c:v>
                </c:pt>
                <c:pt idx="1475">
                  <c:v>0.87370000000000003</c:v>
                </c:pt>
                <c:pt idx="1476">
                  <c:v>0.82299999999999995</c:v>
                </c:pt>
                <c:pt idx="1477">
                  <c:v>0.77100000000000002</c:v>
                </c:pt>
                <c:pt idx="1478">
                  <c:v>0.76759999999999995</c:v>
                </c:pt>
                <c:pt idx="1479">
                  <c:v>0.80100000000000005</c:v>
                </c:pt>
                <c:pt idx="1480">
                  <c:v>0.84289999999999998</c:v>
                </c:pt>
                <c:pt idx="1481">
                  <c:v>0.85619999999999996</c:v>
                </c:pt>
                <c:pt idx="1482">
                  <c:v>0.8226</c:v>
                </c:pt>
                <c:pt idx="1483">
                  <c:v>0.78569999999999995</c:v>
                </c:pt>
                <c:pt idx="1484">
                  <c:v>0.76900000000000002</c:v>
                </c:pt>
                <c:pt idx="1485">
                  <c:v>0.74560000000000004</c:v>
                </c:pt>
                <c:pt idx="1486">
                  <c:v>0.73219999999999996</c:v>
                </c:pt>
                <c:pt idx="1487">
                  <c:v>0.72560000000000002</c:v>
                </c:pt>
                <c:pt idx="1488">
                  <c:v>0.72719999999999996</c:v>
                </c:pt>
                <c:pt idx="1489">
                  <c:v>0.77370000000000005</c:v>
                </c:pt>
                <c:pt idx="1490">
                  <c:v>0.78520000000000001</c:v>
                </c:pt>
                <c:pt idx="1491">
                  <c:v>0.78680000000000005</c:v>
                </c:pt>
                <c:pt idx="1492">
                  <c:v>0.73529999999999995</c:v>
                </c:pt>
                <c:pt idx="1493">
                  <c:v>0.78169999999999995</c:v>
                </c:pt>
                <c:pt idx="1494">
                  <c:v>0.70050000000000001</c:v>
                </c:pt>
                <c:pt idx="1495">
                  <c:v>0.6774</c:v>
                </c:pt>
                <c:pt idx="1496">
                  <c:v>0.68400000000000005</c:v>
                </c:pt>
                <c:pt idx="1497">
                  <c:v>0.64949999999999997</c:v>
                </c:pt>
                <c:pt idx="1498">
                  <c:v>0.65280000000000005</c:v>
                </c:pt>
                <c:pt idx="1499">
                  <c:v>0.65439999999999998</c:v>
                </c:pt>
                <c:pt idx="1500">
                  <c:v>0.66590000000000005</c:v>
                </c:pt>
                <c:pt idx="1501">
                  <c:v>0.6724</c:v>
                </c:pt>
                <c:pt idx="1502">
                  <c:v>0.67079999999999995</c:v>
                </c:pt>
                <c:pt idx="1503">
                  <c:v>0.66579999999999995</c:v>
                </c:pt>
                <c:pt idx="1504">
                  <c:v>0.69369999999999998</c:v>
                </c:pt>
                <c:pt idx="1505">
                  <c:v>0.68869999999999998</c:v>
                </c:pt>
                <c:pt idx="1506">
                  <c:v>0.69689999999999996</c:v>
                </c:pt>
                <c:pt idx="1507">
                  <c:v>0.67889999999999995</c:v>
                </c:pt>
                <c:pt idx="1508">
                  <c:v>0.67230000000000001</c:v>
                </c:pt>
                <c:pt idx="1509">
                  <c:v>0.66579999999999995</c:v>
                </c:pt>
                <c:pt idx="1510">
                  <c:v>0.67720000000000002</c:v>
                </c:pt>
                <c:pt idx="1511">
                  <c:v>0.70009999999999994</c:v>
                </c:pt>
                <c:pt idx="1512">
                  <c:v>0.67879999999999996</c:v>
                </c:pt>
                <c:pt idx="1513">
                  <c:v>0.71799999999999997</c:v>
                </c:pt>
                <c:pt idx="1514">
                  <c:v>0.63470000000000004</c:v>
                </c:pt>
                <c:pt idx="1515">
                  <c:v>0.64770000000000005</c:v>
                </c:pt>
                <c:pt idx="1516">
                  <c:v>0.66890000000000005</c:v>
                </c:pt>
                <c:pt idx="1517">
                  <c:v>0.70479999999999998</c:v>
                </c:pt>
                <c:pt idx="1518">
                  <c:v>0.72109999999999996</c:v>
                </c:pt>
                <c:pt idx="1519">
                  <c:v>0.75219999999999998</c:v>
                </c:pt>
                <c:pt idx="1520">
                  <c:v>0.68840000000000001</c:v>
                </c:pt>
                <c:pt idx="1521">
                  <c:v>0.6835</c:v>
                </c:pt>
                <c:pt idx="1522">
                  <c:v>0.6542</c:v>
                </c:pt>
                <c:pt idx="1523">
                  <c:v>0.62819999999999998</c:v>
                </c:pt>
                <c:pt idx="1524">
                  <c:v>0.65090000000000003</c:v>
                </c:pt>
                <c:pt idx="1525">
                  <c:v>0.68010000000000004</c:v>
                </c:pt>
                <c:pt idx="1526">
                  <c:v>0.66869999999999996</c:v>
                </c:pt>
                <c:pt idx="1527">
                  <c:v>0.68820000000000003</c:v>
                </c:pt>
                <c:pt idx="1528">
                  <c:v>0.70940000000000003</c:v>
                </c:pt>
                <c:pt idx="1529">
                  <c:v>0.7208</c:v>
                </c:pt>
                <c:pt idx="1530">
                  <c:v>0.67469999999999997</c:v>
                </c:pt>
                <c:pt idx="1531">
                  <c:v>0.64149999999999996</c:v>
                </c:pt>
                <c:pt idx="1532">
                  <c:v>0.57550000000000001</c:v>
                </c:pt>
                <c:pt idx="1533">
                  <c:v>0.56399999999999995</c:v>
                </c:pt>
                <c:pt idx="1534">
                  <c:v>0.53620000000000001</c:v>
                </c:pt>
                <c:pt idx="1535">
                  <c:v>0.54769999999999996</c:v>
                </c:pt>
                <c:pt idx="1536">
                  <c:v>0.50690000000000002</c:v>
                </c:pt>
                <c:pt idx="1537">
                  <c:v>0.55430000000000001</c:v>
                </c:pt>
                <c:pt idx="1538">
                  <c:v>0.5282</c:v>
                </c:pt>
                <c:pt idx="1539">
                  <c:v>0.54620000000000002</c:v>
                </c:pt>
                <c:pt idx="1540">
                  <c:v>0.57410000000000005</c:v>
                </c:pt>
                <c:pt idx="1541">
                  <c:v>0.57899999999999996</c:v>
                </c:pt>
                <c:pt idx="1542">
                  <c:v>0.61509999999999998</c:v>
                </c:pt>
                <c:pt idx="1543">
                  <c:v>0.58879999999999999</c:v>
                </c:pt>
                <c:pt idx="1544">
                  <c:v>0.57740000000000002</c:v>
                </c:pt>
                <c:pt idx="1545">
                  <c:v>0.59709999999999996</c:v>
                </c:pt>
                <c:pt idx="1546">
                  <c:v>0.60040000000000004</c:v>
                </c:pt>
                <c:pt idx="1547">
                  <c:v>0.61019999999999996</c:v>
                </c:pt>
                <c:pt idx="1548">
                  <c:v>0.62660000000000005</c:v>
                </c:pt>
                <c:pt idx="1549">
                  <c:v>0.61680000000000001</c:v>
                </c:pt>
                <c:pt idx="1550">
                  <c:v>0.62990000000000002</c:v>
                </c:pt>
                <c:pt idx="1551">
                  <c:v>0.62329999999999997</c:v>
                </c:pt>
                <c:pt idx="1552">
                  <c:v>0.61839999999999995</c:v>
                </c:pt>
                <c:pt idx="1553">
                  <c:v>0.64470000000000005</c:v>
                </c:pt>
                <c:pt idx="1554">
                  <c:v>0.61350000000000005</c:v>
                </c:pt>
                <c:pt idx="1555">
                  <c:v>0.66439999999999999</c:v>
                </c:pt>
                <c:pt idx="1556">
                  <c:v>0.63970000000000005</c:v>
                </c:pt>
                <c:pt idx="1557">
                  <c:v>0.67589999999999995</c:v>
                </c:pt>
                <c:pt idx="1558">
                  <c:v>0.66930000000000001</c:v>
                </c:pt>
                <c:pt idx="1559">
                  <c:v>0.67579999999999996</c:v>
                </c:pt>
                <c:pt idx="1560">
                  <c:v>0.65610000000000002</c:v>
                </c:pt>
                <c:pt idx="1561">
                  <c:v>0.62339999999999995</c:v>
                </c:pt>
                <c:pt idx="1562">
                  <c:v>0.64129999999999998</c:v>
                </c:pt>
                <c:pt idx="1563">
                  <c:v>0.68559999999999999</c:v>
                </c:pt>
                <c:pt idx="1564">
                  <c:v>0.67900000000000005</c:v>
                </c:pt>
                <c:pt idx="1565">
                  <c:v>0.71179999999999999</c:v>
                </c:pt>
                <c:pt idx="1566">
                  <c:v>0.70850000000000002</c:v>
                </c:pt>
                <c:pt idx="1567">
                  <c:v>0.69369999999999998</c:v>
                </c:pt>
                <c:pt idx="1568">
                  <c:v>0.70840000000000003</c:v>
                </c:pt>
                <c:pt idx="1569">
                  <c:v>0.73799999999999999</c:v>
                </c:pt>
                <c:pt idx="1570">
                  <c:v>0.75280000000000002</c:v>
                </c:pt>
                <c:pt idx="1571">
                  <c:v>0.72150000000000003</c:v>
                </c:pt>
                <c:pt idx="1572">
                  <c:v>0.70340000000000003</c:v>
                </c:pt>
                <c:pt idx="1573">
                  <c:v>0.66900000000000004</c:v>
                </c:pt>
                <c:pt idx="1574">
                  <c:v>0.72629999999999995</c:v>
                </c:pt>
                <c:pt idx="1575">
                  <c:v>0.82530000000000003</c:v>
                </c:pt>
                <c:pt idx="1576">
                  <c:v>0.87519999999999998</c:v>
                </c:pt>
                <c:pt idx="1577">
                  <c:v>0.89510000000000001</c:v>
                </c:pt>
                <c:pt idx="1578">
                  <c:v>0.82340000000000002</c:v>
                </c:pt>
                <c:pt idx="1579">
                  <c:v>0.74580000000000002</c:v>
                </c:pt>
                <c:pt idx="1580">
                  <c:v>0.68520000000000003</c:v>
                </c:pt>
                <c:pt idx="1581">
                  <c:v>0.65910000000000002</c:v>
                </c:pt>
                <c:pt idx="1582">
                  <c:v>0.65259999999999996</c:v>
                </c:pt>
                <c:pt idx="1583">
                  <c:v>0.69</c:v>
                </c:pt>
                <c:pt idx="1584">
                  <c:v>0.68189999999999995</c:v>
                </c:pt>
                <c:pt idx="1585">
                  <c:v>0.69650000000000001</c:v>
                </c:pt>
                <c:pt idx="1586">
                  <c:v>0.65910000000000002</c:v>
                </c:pt>
                <c:pt idx="1587">
                  <c:v>0.67200000000000004</c:v>
                </c:pt>
                <c:pt idx="1588">
                  <c:v>0.68010000000000004</c:v>
                </c:pt>
                <c:pt idx="1589">
                  <c:v>0.68820000000000003</c:v>
                </c:pt>
                <c:pt idx="1590">
                  <c:v>0.72570000000000001</c:v>
                </c:pt>
                <c:pt idx="1591">
                  <c:v>0.64280000000000004</c:v>
                </c:pt>
                <c:pt idx="1592">
                  <c:v>0.62180000000000002</c:v>
                </c:pt>
                <c:pt idx="1593">
                  <c:v>0.65249999999999997</c:v>
                </c:pt>
                <c:pt idx="1594">
                  <c:v>0.66510000000000002</c:v>
                </c:pt>
                <c:pt idx="1595">
                  <c:v>0.70989999999999998</c:v>
                </c:pt>
                <c:pt idx="1596">
                  <c:v>0.68310000000000004</c:v>
                </c:pt>
                <c:pt idx="1597">
                  <c:v>0.64090000000000003</c:v>
                </c:pt>
                <c:pt idx="1598">
                  <c:v>0.70299999999999996</c:v>
                </c:pt>
                <c:pt idx="1599">
                  <c:v>0.66190000000000004</c:v>
                </c:pt>
                <c:pt idx="1600">
                  <c:v>0.63360000000000005</c:v>
                </c:pt>
                <c:pt idx="1601">
                  <c:v>0.61180000000000001</c:v>
                </c:pt>
                <c:pt idx="1602">
                  <c:v>0.63929999999999998</c:v>
                </c:pt>
                <c:pt idx="1603">
                  <c:v>0.62690000000000001</c:v>
                </c:pt>
                <c:pt idx="1604">
                  <c:v>0.6129</c:v>
                </c:pt>
                <c:pt idx="1605">
                  <c:v>0.66049999999999998</c:v>
                </c:pt>
                <c:pt idx="1606">
                  <c:v>0.6008</c:v>
                </c:pt>
                <c:pt idx="1607">
                  <c:v>0.60150000000000003</c:v>
                </c:pt>
                <c:pt idx="1608">
                  <c:v>0.61899999999999999</c:v>
                </c:pt>
                <c:pt idx="1609">
                  <c:v>0.56910000000000005</c:v>
                </c:pt>
                <c:pt idx="1610">
                  <c:v>0.60529999999999995</c:v>
                </c:pt>
                <c:pt idx="1611">
                  <c:v>0.64170000000000005</c:v>
                </c:pt>
                <c:pt idx="1612">
                  <c:v>0.62670000000000003</c:v>
                </c:pt>
                <c:pt idx="1613">
                  <c:v>0.63160000000000005</c:v>
                </c:pt>
                <c:pt idx="1614">
                  <c:v>0.752</c:v>
                </c:pt>
                <c:pt idx="1615">
                  <c:v>0.77129999999999999</c:v>
                </c:pt>
                <c:pt idx="1616">
                  <c:v>0.71909999999999996</c:v>
                </c:pt>
                <c:pt idx="1617">
                  <c:v>0.7722</c:v>
                </c:pt>
                <c:pt idx="1618">
                  <c:v>0.71220000000000006</c:v>
                </c:pt>
                <c:pt idx="1619">
                  <c:v>0.66979999999999995</c:v>
                </c:pt>
                <c:pt idx="1620">
                  <c:v>0.5948</c:v>
                </c:pt>
                <c:pt idx="1621">
                  <c:v>0.59699999999999998</c:v>
                </c:pt>
                <c:pt idx="1622">
                  <c:v>0.58320000000000005</c:v>
                </c:pt>
                <c:pt idx="1623">
                  <c:v>0.66949999999999998</c:v>
                </c:pt>
                <c:pt idx="1624">
                  <c:v>0.72640000000000005</c:v>
                </c:pt>
                <c:pt idx="1625">
                  <c:v>0.67459999999999998</c:v>
                </c:pt>
                <c:pt idx="1626">
                  <c:v>0.84470000000000001</c:v>
                </c:pt>
                <c:pt idx="1627">
                  <c:v>0.86729999999999996</c:v>
                </c:pt>
                <c:pt idx="1628">
                  <c:v>0.84660000000000002</c:v>
                </c:pt>
                <c:pt idx="1629">
                  <c:v>0.7863</c:v>
                </c:pt>
                <c:pt idx="1630">
                  <c:v>0.84540000000000004</c:v>
                </c:pt>
                <c:pt idx="1631">
                  <c:v>1.1404000000000001</c:v>
                </c:pt>
                <c:pt idx="1632">
                  <c:v>1.1915</c:v>
                </c:pt>
                <c:pt idx="1633">
                  <c:v>1.0784</c:v>
                </c:pt>
                <c:pt idx="1634">
                  <c:v>0.71819999999999995</c:v>
                </c:pt>
                <c:pt idx="1635">
                  <c:v>0.96030000000000004</c:v>
                </c:pt>
                <c:pt idx="1636">
                  <c:v>0.80420000000000003</c:v>
                </c:pt>
                <c:pt idx="1637">
                  <c:v>0.86950000000000005</c:v>
                </c:pt>
                <c:pt idx="1638">
                  <c:v>0.80300000000000005</c:v>
                </c:pt>
                <c:pt idx="1639">
                  <c:v>0.54069999999999996</c:v>
                </c:pt>
                <c:pt idx="1640">
                  <c:v>0.76229999999999998</c:v>
                </c:pt>
                <c:pt idx="1641">
                  <c:v>0.91200000000000003</c:v>
                </c:pt>
                <c:pt idx="1642">
                  <c:v>1.0522</c:v>
                </c:pt>
                <c:pt idx="1643">
                  <c:v>0.999</c:v>
                </c:pt>
                <c:pt idx="1644">
                  <c:v>1.1632</c:v>
                </c:pt>
                <c:pt idx="1645">
                  <c:v>1.1486000000000001</c:v>
                </c:pt>
                <c:pt idx="1646">
                  <c:v>1.2606999999999999</c:v>
                </c:pt>
                <c:pt idx="1647">
                  <c:v>1.3371</c:v>
                </c:pt>
                <c:pt idx="1648">
                  <c:v>1.3521000000000001</c:v>
                </c:pt>
                <c:pt idx="1649">
                  <c:v>1.3705000000000001</c:v>
                </c:pt>
                <c:pt idx="1650">
                  <c:v>1.4713000000000001</c:v>
                </c:pt>
                <c:pt idx="1651">
                  <c:v>1.5152000000000001</c:v>
                </c:pt>
                <c:pt idx="1652">
                  <c:v>1.5661</c:v>
                </c:pt>
                <c:pt idx="1653">
                  <c:v>1.5609999999999999</c:v>
                </c:pt>
                <c:pt idx="1654">
                  <c:v>1.5848</c:v>
                </c:pt>
                <c:pt idx="1655">
                  <c:v>1.6173</c:v>
                </c:pt>
                <c:pt idx="1656">
                  <c:v>1.6333</c:v>
                </c:pt>
                <c:pt idx="1657">
                  <c:v>1.6006</c:v>
                </c:pt>
                <c:pt idx="1658">
                  <c:v>1.5696000000000001</c:v>
                </c:pt>
                <c:pt idx="1659">
                  <c:v>1.5833999999999999</c:v>
                </c:pt>
                <c:pt idx="1660">
                  <c:v>1.6422000000000001</c:v>
                </c:pt>
                <c:pt idx="1661">
                  <c:v>1.6508</c:v>
                </c:pt>
                <c:pt idx="1662">
                  <c:v>1.5991</c:v>
                </c:pt>
                <c:pt idx="1663">
                  <c:v>1.5271999999999999</c:v>
                </c:pt>
                <c:pt idx="1664">
                  <c:v>1.5067999999999999</c:v>
                </c:pt>
                <c:pt idx="1665">
                  <c:v>1.5855999999999999</c:v>
                </c:pt>
                <c:pt idx="1666">
                  <c:v>1.5839000000000001</c:v>
                </c:pt>
                <c:pt idx="1667">
                  <c:v>1.6561999999999999</c:v>
                </c:pt>
                <c:pt idx="1668">
                  <c:v>1.6080000000000001</c:v>
                </c:pt>
                <c:pt idx="1669">
                  <c:v>1.6839</c:v>
                </c:pt>
                <c:pt idx="1670">
                  <c:v>1.7324999999999999</c:v>
                </c:pt>
                <c:pt idx="1671">
                  <c:v>1.7690999999999999</c:v>
                </c:pt>
                <c:pt idx="1672">
                  <c:v>1.7743</c:v>
                </c:pt>
                <c:pt idx="1673">
                  <c:v>1.8214999999999999</c:v>
                </c:pt>
                <c:pt idx="1674">
                  <c:v>1.8073999999999999</c:v>
                </c:pt>
                <c:pt idx="1675">
                  <c:v>1.7829999999999999</c:v>
                </c:pt>
                <c:pt idx="1676">
                  <c:v>1.8109</c:v>
                </c:pt>
                <c:pt idx="1677">
                  <c:v>1.8459000000000001</c:v>
                </c:pt>
                <c:pt idx="1678">
                  <c:v>1.8196000000000001</c:v>
                </c:pt>
                <c:pt idx="1679">
                  <c:v>1.8545</c:v>
                </c:pt>
                <c:pt idx="1680">
                  <c:v>1.8737999999999999</c:v>
                </c:pt>
                <c:pt idx="1681">
                  <c:v>1.8177000000000001</c:v>
                </c:pt>
                <c:pt idx="1682">
                  <c:v>1.8089999999999999</c:v>
                </c:pt>
                <c:pt idx="1683">
                  <c:v>1.7881</c:v>
                </c:pt>
                <c:pt idx="1684">
                  <c:v>1.8771</c:v>
                </c:pt>
                <c:pt idx="1685">
                  <c:v>1.9175</c:v>
                </c:pt>
                <c:pt idx="1686">
                  <c:v>1.8788</c:v>
                </c:pt>
                <c:pt idx="1687">
                  <c:v>1.8752</c:v>
                </c:pt>
                <c:pt idx="1688">
                  <c:v>1.8944000000000001</c:v>
                </c:pt>
                <c:pt idx="1689">
                  <c:v>1.8996</c:v>
                </c:pt>
                <c:pt idx="1690">
                  <c:v>1.9294</c:v>
                </c:pt>
                <c:pt idx="1691">
                  <c:v>1.9171</c:v>
                </c:pt>
                <c:pt idx="1692">
                  <c:v>1.9204000000000001</c:v>
                </c:pt>
                <c:pt idx="1693">
                  <c:v>1.9169</c:v>
                </c:pt>
                <c:pt idx="1694">
                  <c:v>1.8801000000000001</c:v>
                </c:pt>
                <c:pt idx="1695">
                  <c:v>1.8713</c:v>
                </c:pt>
                <c:pt idx="1696">
                  <c:v>1.8226</c:v>
                </c:pt>
                <c:pt idx="1697">
                  <c:v>1.8922000000000001</c:v>
                </c:pt>
                <c:pt idx="1698">
                  <c:v>1.7914000000000001</c:v>
                </c:pt>
                <c:pt idx="1699">
                  <c:v>1.8415999999999999</c:v>
                </c:pt>
                <c:pt idx="1700">
                  <c:v>1.819</c:v>
                </c:pt>
                <c:pt idx="1701">
                  <c:v>1.8363</c:v>
                </c:pt>
                <c:pt idx="1702">
                  <c:v>1.8103</c:v>
                </c:pt>
                <c:pt idx="1703">
                  <c:v>1.774</c:v>
                </c:pt>
                <c:pt idx="1704">
                  <c:v>1.7157</c:v>
                </c:pt>
                <c:pt idx="1705">
                  <c:v>1.8189</c:v>
                </c:pt>
                <c:pt idx="1706">
                  <c:v>1.7758</c:v>
                </c:pt>
                <c:pt idx="1707">
                  <c:v>1.7654000000000001</c:v>
                </c:pt>
                <c:pt idx="1708">
                  <c:v>1.7414000000000001</c:v>
                </c:pt>
                <c:pt idx="1709">
                  <c:v>1.7551000000000001</c:v>
                </c:pt>
                <c:pt idx="1710">
                  <c:v>1.7706</c:v>
                </c:pt>
                <c:pt idx="1711">
                  <c:v>1.7723</c:v>
                </c:pt>
                <c:pt idx="1712">
                  <c:v>1.7448999999999999</c:v>
                </c:pt>
                <c:pt idx="1713">
                  <c:v>1.7826</c:v>
                </c:pt>
                <c:pt idx="1714">
                  <c:v>1.8152999999999999</c:v>
                </c:pt>
                <c:pt idx="1715">
                  <c:v>1.8308</c:v>
                </c:pt>
                <c:pt idx="1716">
                  <c:v>1.8186</c:v>
                </c:pt>
                <c:pt idx="1717">
                  <c:v>1.8859999999999999</c:v>
                </c:pt>
                <c:pt idx="1718">
                  <c:v>1.9347000000000001</c:v>
                </c:pt>
                <c:pt idx="1719">
                  <c:v>1.9417</c:v>
                </c:pt>
                <c:pt idx="1720">
                  <c:v>1.9173</c:v>
                </c:pt>
                <c:pt idx="1721">
                  <c:v>1.8283</c:v>
                </c:pt>
                <c:pt idx="1722">
                  <c:v>1.8584000000000001</c:v>
                </c:pt>
                <c:pt idx="1723">
                  <c:v>1.7769999999999999</c:v>
                </c:pt>
                <c:pt idx="1724">
                  <c:v>1.7102999999999999</c:v>
                </c:pt>
                <c:pt idx="1725">
                  <c:v>1.6910000000000001</c:v>
                </c:pt>
                <c:pt idx="1726">
                  <c:v>1.7715000000000001</c:v>
                </c:pt>
                <c:pt idx="1727">
                  <c:v>1.8385</c:v>
                </c:pt>
                <c:pt idx="1728">
                  <c:v>1.8420000000000001</c:v>
                </c:pt>
                <c:pt idx="1729">
                  <c:v>1.7943</c:v>
                </c:pt>
                <c:pt idx="1730">
                  <c:v>1.766</c:v>
                </c:pt>
                <c:pt idx="1731">
                  <c:v>1.7642</c:v>
                </c:pt>
                <c:pt idx="1732">
                  <c:v>1.7606999999999999</c:v>
                </c:pt>
                <c:pt idx="1733">
                  <c:v>1.7992999999999999</c:v>
                </c:pt>
                <c:pt idx="1734">
                  <c:v>1.7536</c:v>
                </c:pt>
                <c:pt idx="1735">
                  <c:v>1.7518</c:v>
                </c:pt>
                <c:pt idx="1736">
                  <c:v>1.7395</c:v>
                </c:pt>
                <c:pt idx="1737">
                  <c:v>1.7709999999999999</c:v>
                </c:pt>
                <c:pt idx="1738">
                  <c:v>1.7290000000000001</c:v>
                </c:pt>
                <c:pt idx="1739">
                  <c:v>1.6680999999999999</c:v>
                </c:pt>
                <c:pt idx="1740">
                  <c:v>1.5835999999999999</c:v>
                </c:pt>
                <c:pt idx="1741">
                  <c:v>1.5288999999999999</c:v>
                </c:pt>
                <c:pt idx="1742">
                  <c:v>1.5580000000000001</c:v>
                </c:pt>
                <c:pt idx="1743">
                  <c:v>1.5289999999999999</c:v>
                </c:pt>
                <c:pt idx="1744">
                  <c:v>1.5341</c:v>
                </c:pt>
                <c:pt idx="1745">
                  <c:v>1.5992</c:v>
                </c:pt>
                <c:pt idx="1746">
                  <c:v>1.6353</c:v>
                </c:pt>
                <c:pt idx="1747">
                  <c:v>1.6646000000000001</c:v>
                </c:pt>
                <c:pt idx="1748">
                  <c:v>1.6800999999999999</c:v>
                </c:pt>
                <c:pt idx="1749">
                  <c:v>1.6920999999999999</c:v>
                </c:pt>
                <c:pt idx="1750">
                  <c:v>1.7372000000000001</c:v>
                </c:pt>
                <c:pt idx="1751">
                  <c:v>1.6456</c:v>
                </c:pt>
                <c:pt idx="1752">
                  <c:v>1.7266999999999999</c:v>
                </c:pt>
                <c:pt idx="1753">
                  <c:v>1.7215</c:v>
                </c:pt>
                <c:pt idx="1754">
                  <c:v>1.784</c:v>
                </c:pt>
                <c:pt idx="1755">
                  <c:v>1.7961</c:v>
                </c:pt>
                <c:pt idx="1756">
                  <c:v>1.8012999999999999</c:v>
                </c:pt>
                <c:pt idx="1757">
                  <c:v>1.8467</c:v>
                </c:pt>
                <c:pt idx="1758">
                  <c:v>1.8957999999999999</c:v>
                </c:pt>
                <c:pt idx="1759">
                  <c:v>1.7715000000000001</c:v>
                </c:pt>
                <c:pt idx="1760">
                  <c:v>1.7384999999999999</c:v>
                </c:pt>
                <c:pt idx="1761">
                  <c:v>1.7316</c:v>
                </c:pt>
                <c:pt idx="1762">
                  <c:v>1.6437999999999999</c:v>
                </c:pt>
                <c:pt idx="1763">
                  <c:v>1.5602</c:v>
                </c:pt>
                <c:pt idx="1764">
                  <c:v>1.5586</c:v>
                </c:pt>
                <c:pt idx="1765">
                  <c:v>1.4657</c:v>
                </c:pt>
                <c:pt idx="1766">
                  <c:v>1.4573</c:v>
                </c:pt>
                <c:pt idx="1767">
                  <c:v>1.4961</c:v>
                </c:pt>
                <c:pt idx="1768">
                  <c:v>1.4944999999999999</c:v>
                </c:pt>
                <c:pt idx="1769">
                  <c:v>1.4794</c:v>
                </c:pt>
                <c:pt idx="1770">
                  <c:v>1.4711000000000001</c:v>
                </c:pt>
                <c:pt idx="1771">
                  <c:v>1.5350999999999999</c:v>
                </c:pt>
                <c:pt idx="1772">
                  <c:v>1.5350999999999999</c:v>
                </c:pt>
                <c:pt idx="1773">
                  <c:v>1.6131</c:v>
                </c:pt>
                <c:pt idx="1774">
                  <c:v>1.5892999999999999</c:v>
                </c:pt>
                <c:pt idx="1775">
                  <c:v>1.5555000000000001</c:v>
                </c:pt>
                <c:pt idx="1776">
                  <c:v>1.6063000000000001</c:v>
                </c:pt>
                <c:pt idx="1777">
                  <c:v>1.5538000000000001</c:v>
                </c:pt>
                <c:pt idx="1778">
                  <c:v>1.5268999999999999</c:v>
                </c:pt>
                <c:pt idx="1779">
                  <c:v>1.5791999999999999</c:v>
                </c:pt>
                <c:pt idx="1780">
                  <c:v>1.7035</c:v>
                </c:pt>
                <c:pt idx="1781">
                  <c:v>1.6454</c:v>
                </c:pt>
                <c:pt idx="1782">
                  <c:v>1.7446999999999999</c:v>
                </c:pt>
                <c:pt idx="1783">
                  <c:v>1.7172000000000001</c:v>
                </c:pt>
                <c:pt idx="1784">
                  <c:v>1.7342</c:v>
                </c:pt>
                <c:pt idx="1785">
                  <c:v>1.7022999999999999</c:v>
                </c:pt>
                <c:pt idx="1786">
                  <c:v>1.7075</c:v>
                </c:pt>
                <c:pt idx="1787">
                  <c:v>1.8452</c:v>
                </c:pt>
                <c:pt idx="1788">
                  <c:v>1.8935</c:v>
                </c:pt>
                <c:pt idx="1789">
                  <c:v>2.0144000000000002</c:v>
                </c:pt>
                <c:pt idx="1790">
                  <c:v>2.0579999999999998</c:v>
                </c:pt>
                <c:pt idx="1791">
                  <c:v>2.0649999999999999</c:v>
                </c:pt>
                <c:pt idx="1792">
                  <c:v>2.0703</c:v>
                </c:pt>
                <c:pt idx="1793">
                  <c:v>2.081</c:v>
                </c:pt>
                <c:pt idx="1794">
                  <c:v>2.0428000000000002</c:v>
                </c:pt>
                <c:pt idx="1795">
                  <c:v>2.0811999999999999</c:v>
                </c:pt>
                <c:pt idx="1796">
                  <c:v>2.0464000000000002</c:v>
                </c:pt>
                <c:pt idx="1797">
                  <c:v>2.0552000000000001</c:v>
                </c:pt>
                <c:pt idx="1798">
                  <c:v>2.0242</c:v>
                </c:pt>
                <c:pt idx="1799">
                  <c:v>2.0451000000000001</c:v>
                </c:pt>
                <c:pt idx="1800">
                  <c:v>2.1025999999999998</c:v>
                </c:pt>
                <c:pt idx="1801">
                  <c:v>2.0886999999999998</c:v>
                </c:pt>
                <c:pt idx="1802">
                  <c:v>2.1219000000000001</c:v>
                </c:pt>
                <c:pt idx="1803">
                  <c:v>2.1377999999999999</c:v>
                </c:pt>
                <c:pt idx="1804">
                  <c:v>2.0613000000000001</c:v>
                </c:pt>
                <c:pt idx="1805">
                  <c:v>2.0648</c:v>
                </c:pt>
                <c:pt idx="1806">
                  <c:v>2.0476000000000001</c:v>
                </c:pt>
                <c:pt idx="1807">
                  <c:v>2.0337999999999998</c:v>
                </c:pt>
                <c:pt idx="1808">
                  <c:v>1.9498</c:v>
                </c:pt>
                <c:pt idx="1809">
                  <c:v>1.974</c:v>
                </c:pt>
                <c:pt idx="1810">
                  <c:v>2.024</c:v>
                </c:pt>
                <c:pt idx="1811">
                  <c:v>2.0051000000000001</c:v>
                </c:pt>
                <c:pt idx="1812">
                  <c:v>2.0139999999999998</c:v>
                </c:pt>
                <c:pt idx="1813">
                  <c:v>2.0468000000000002</c:v>
                </c:pt>
                <c:pt idx="1814">
                  <c:v>1.9850000000000001</c:v>
                </c:pt>
                <c:pt idx="1815">
                  <c:v>2.0143</c:v>
                </c:pt>
                <c:pt idx="1816">
                  <c:v>2.0539999999999998</c:v>
                </c:pt>
                <c:pt idx="1817">
                  <c:v>2.0284</c:v>
                </c:pt>
                <c:pt idx="1818">
                  <c:v>2.0232999999999999</c:v>
                </c:pt>
                <c:pt idx="1819">
                  <c:v>2.0594999999999999</c:v>
                </c:pt>
                <c:pt idx="1820">
                  <c:v>2.0941999999999998</c:v>
                </c:pt>
                <c:pt idx="1821">
                  <c:v>2.0804</c:v>
                </c:pt>
                <c:pt idx="1822">
                  <c:v>2.0945</c:v>
                </c:pt>
                <c:pt idx="1823">
                  <c:v>2.1204999999999998</c:v>
                </c:pt>
                <c:pt idx="1824">
                  <c:v>2.1431</c:v>
                </c:pt>
                <c:pt idx="1825">
                  <c:v>2.1484000000000001</c:v>
                </c:pt>
                <c:pt idx="1826">
                  <c:v>2.0809000000000002</c:v>
                </c:pt>
                <c:pt idx="1827">
                  <c:v>2.1173999999999999</c:v>
                </c:pt>
                <c:pt idx="1828">
                  <c:v>2.1347999999999998</c:v>
                </c:pt>
                <c:pt idx="1829">
                  <c:v>2.1295999999999999</c:v>
                </c:pt>
                <c:pt idx="1830">
                  <c:v>2.0710000000000002</c:v>
                </c:pt>
                <c:pt idx="1831">
                  <c:v>2.1246</c:v>
                </c:pt>
                <c:pt idx="1832">
                  <c:v>2.2132999999999998</c:v>
                </c:pt>
                <c:pt idx="1833">
                  <c:v>2.2605</c:v>
                </c:pt>
                <c:pt idx="1834">
                  <c:v>2.2658</c:v>
                </c:pt>
                <c:pt idx="1835">
                  <c:v>2.3201999999999998</c:v>
                </c:pt>
                <c:pt idx="1836">
                  <c:v>2.3184999999999998</c:v>
                </c:pt>
                <c:pt idx="1837">
                  <c:v>2.3820000000000001</c:v>
                </c:pt>
                <c:pt idx="1838">
                  <c:v>2.4264000000000001</c:v>
                </c:pt>
                <c:pt idx="1839">
                  <c:v>2.4157000000000002</c:v>
                </c:pt>
                <c:pt idx="1840">
                  <c:v>2.3908999999999998</c:v>
                </c:pt>
                <c:pt idx="1841">
                  <c:v>2.3944000000000001</c:v>
                </c:pt>
                <c:pt idx="1842">
                  <c:v>2.3732000000000002</c:v>
                </c:pt>
                <c:pt idx="1843">
                  <c:v>2.4104000000000001</c:v>
                </c:pt>
                <c:pt idx="1844">
                  <c:v>2.4015</c:v>
                </c:pt>
                <c:pt idx="1845">
                  <c:v>2.4672000000000001</c:v>
                </c:pt>
                <c:pt idx="1846">
                  <c:v>2.4422999999999999</c:v>
                </c:pt>
                <c:pt idx="1847">
                  <c:v>2.4834999999999998</c:v>
                </c:pt>
                <c:pt idx="1848">
                  <c:v>2.4565999999999999</c:v>
                </c:pt>
                <c:pt idx="1849">
                  <c:v>2.4691999999999998</c:v>
                </c:pt>
                <c:pt idx="1850">
                  <c:v>2.5249999999999999</c:v>
                </c:pt>
                <c:pt idx="1851">
                  <c:v>2.5413999999999999</c:v>
                </c:pt>
                <c:pt idx="1852">
                  <c:v>2.4998999999999998</c:v>
                </c:pt>
                <c:pt idx="1853">
                  <c:v>2.5017999999999998</c:v>
                </c:pt>
                <c:pt idx="1854">
                  <c:v>2.5251999999999999</c:v>
                </c:pt>
                <c:pt idx="1855">
                  <c:v>2.4982000000000002</c:v>
                </c:pt>
                <c:pt idx="1856">
                  <c:v>2.5325000000000002</c:v>
                </c:pt>
                <c:pt idx="1857">
                  <c:v>2.5181</c:v>
                </c:pt>
                <c:pt idx="1858">
                  <c:v>2.5649999999999999</c:v>
                </c:pt>
                <c:pt idx="1859">
                  <c:v>2.5884999999999998</c:v>
                </c:pt>
                <c:pt idx="1860">
                  <c:v>2.5596000000000001</c:v>
                </c:pt>
                <c:pt idx="1861">
                  <c:v>2.5939999999999999</c:v>
                </c:pt>
                <c:pt idx="1862">
                  <c:v>2.5903999999999998</c:v>
                </c:pt>
                <c:pt idx="1863">
                  <c:v>2.5543</c:v>
                </c:pt>
                <c:pt idx="1864">
                  <c:v>2.5651000000000002</c:v>
                </c:pt>
                <c:pt idx="1865">
                  <c:v>2.4969999999999999</c:v>
                </c:pt>
                <c:pt idx="1866">
                  <c:v>2.4649000000000001</c:v>
                </c:pt>
                <c:pt idx="1867">
                  <c:v>2.5005999999999999</c:v>
                </c:pt>
                <c:pt idx="1868">
                  <c:v>2.5222000000000002</c:v>
                </c:pt>
                <c:pt idx="1869">
                  <c:v>2.4954000000000001</c:v>
                </c:pt>
                <c:pt idx="1870">
                  <c:v>2.5150999999999999</c:v>
                </c:pt>
                <c:pt idx="1871">
                  <c:v>2.5240999999999998</c:v>
                </c:pt>
                <c:pt idx="1872">
                  <c:v>2.4741</c:v>
                </c:pt>
                <c:pt idx="1873">
                  <c:v>2.5009000000000001</c:v>
                </c:pt>
                <c:pt idx="1874">
                  <c:v>2.4049999999999998</c:v>
                </c:pt>
                <c:pt idx="1875">
                  <c:v>2.3946000000000001</c:v>
                </c:pt>
                <c:pt idx="1876">
                  <c:v>2.3664999999999998</c:v>
                </c:pt>
                <c:pt idx="1877">
                  <c:v>2.423</c:v>
                </c:pt>
                <c:pt idx="1878">
                  <c:v>2.3982999999999999</c:v>
                </c:pt>
                <c:pt idx="1879">
                  <c:v>2.4390000000000001</c:v>
                </c:pt>
                <c:pt idx="1880">
                  <c:v>2.5369000000000002</c:v>
                </c:pt>
                <c:pt idx="1881">
                  <c:v>2.5263</c:v>
                </c:pt>
                <c:pt idx="1882">
                  <c:v>2.6122999999999998</c:v>
                </c:pt>
                <c:pt idx="1883">
                  <c:v>2.6032999999999999</c:v>
                </c:pt>
                <c:pt idx="1884">
                  <c:v>2.5871</c:v>
                </c:pt>
                <c:pt idx="1885">
                  <c:v>2.6303000000000001</c:v>
                </c:pt>
                <c:pt idx="1886">
                  <c:v>2.6213000000000002</c:v>
                </c:pt>
                <c:pt idx="1887">
                  <c:v>2.6015000000000001</c:v>
                </c:pt>
                <c:pt idx="1888">
                  <c:v>2.6393</c:v>
                </c:pt>
                <c:pt idx="1889">
                  <c:v>2.6284999999999998</c:v>
                </c:pt>
                <c:pt idx="1890">
                  <c:v>2.6393</c:v>
                </c:pt>
                <c:pt idx="1891">
                  <c:v>2.6934</c:v>
                </c:pt>
                <c:pt idx="1892">
                  <c:v>2.7168999999999999</c:v>
                </c:pt>
                <c:pt idx="1893">
                  <c:v>2.7223000000000002</c:v>
                </c:pt>
                <c:pt idx="1894">
                  <c:v>2.7530999999999999</c:v>
                </c:pt>
                <c:pt idx="1895">
                  <c:v>2.7149999999999999</c:v>
                </c:pt>
                <c:pt idx="1896">
                  <c:v>2.6825000000000001</c:v>
                </c:pt>
                <c:pt idx="1897">
                  <c:v>2.6356999999999999</c:v>
                </c:pt>
                <c:pt idx="1898">
                  <c:v>2.6625999999999999</c:v>
                </c:pt>
                <c:pt idx="1899">
                  <c:v>2.6518000000000002</c:v>
                </c:pt>
                <c:pt idx="1900">
                  <c:v>2.6913999999999998</c:v>
                </c:pt>
                <c:pt idx="1901">
                  <c:v>2.6446999999999998</c:v>
                </c:pt>
                <c:pt idx="1902">
                  <c:v>2.6339000000000001</c:v>
                </c:pt>
                <c:pt idx="1903">
                  <c:v>2.6625999999999999</c:v>
                </c:pt>
                <c:pt idx="1904">
                  <c:v>2.6536</c:v>
                </c:pt>
                <c:pt idx="1905">
                  <c:v>2.7021000000000002</c:v>
                </c:pt>
                <c:pt idx="1906">
                  <c:v>2.6877</c:v>
                </c:pt>
                <c:pt idx="1907">
                  <c:v>2.6536</c:v>
                </c:pt>
                <c:pt idx="1908">
                  <c:v>2.6339000000000001</c:v>
                </c:pt>
                <c:pt idx="1909">
                  <c:v>2.6572</c:v>
                </c:pt>
                <c:pt idx="1910">
                  <c:v>2.6945999999999999</c:v>
                </c:pt>
                <c:pt idx="1911">
                  <c:v>2.6983000000000001</c:v>
                </c:pt>
                <c:pt idx="1912">
                  <c:v>2.7235</c:v>
                </c:pt>
                <c:pt idx="1913">
                  <c:v>2.6842000000000001</c:v>
                </c:pt>
                <c:pt idx="1914">
                  <c:v>2.6293000000000002</c:v>
                </c:pt>
                <c:pt idx="1915">
                  <c:v>2.6775000000000002</c:v>
                </c:pt>
                <c:pt idx="1916">
                  <c:v>2.7098</c:v>
                </c:pt>
                <c:pt idx="1917">
                  <c:v>2.7440000000000002</c:v>
                </c:pt>
                <c:pt idx="1918">
                  <c:v>2.7585000000000002</c:v>
                </c:pt>
                <c:pt idx="1919">
                  <c:v>2.7157</c:v>
                </c:pt>
                <c:pt idx="1920">
                  <c:v>2.7408999999999999</c:v>
                </c:pt>
                <c:pt idx="1921">
                  <c:v>2.7391999999999999</c:v>
                </c:pt>
                <c:pt idx="1922">
                  <c:v>2.7841999999999998</c:v>
                </c:pt>
                <c:pt idx="1923">
                  <c:v>2.7504</c:v>
                </c:pt>
                <c:pt idx="1924">
                  <c:v>2.7218</c:v>
                </c:pt>
                <c:pt idx="1925">
                  <c:v>2.7111999999999998</c:v>
                </c:pt>
                <c:pt idx="1926">
                  <c:v>2.7023999999999999</c:v>
                </c:pt>
                <c:pt idx="1927">
                  <c:v>2.7006999999999999</c:v>
                </c:pt>
                <c:pt idx="1928">
                  <c:v>2.7421000000000002</c:v>
                </c:pt>
                <c:pt idx="1929">
                  <c:v>2.71</c:v>
                </c:pt>
                <c:pt idx="1930">
                  <c:v>2.7280000000000002</c:v>
                </c:pt>
                <c:pt idx="1931">
                  <c:v>2.6960000000000002</c:v>
                </c:pt>
                <c:pt idx="1932">
                  <c:v>2.6677</c:v>
                </c:pt>
                <c:pt idx="1933">
                  <c:v>2.5535000000000001</c:v>
                </c:pt>
                <c:pt idx="1934">
                  <c:v>2.6204000000000001</c:v>
                </c:pt>
                <c:pt idx="1935">
                  <c:v>2.6842000000000001</c:v>
                </c:pt>
                <c:pt idx="1936">
                  <c:v>2.7181999999999999</c:v>
                </c:pt>
                <c:pt idx="1937">
                  <c:v>2.7665999999999999</c:v>
                </c:pt>
                <c:pt idx="1938">
                  <c:v>2.8079000000000001</c:v>
                </c:pt>
                <c:pt idx="1939">
                  <c:v>2.7383000000000002</c:v>
                </c:pt>
                <c:pt idx="1940">
                  <c:v>2.7902</c:v>
                </c:pt>
                <c:pt idx="1941">
                  <c:v>2.8065000000000002</c:v>
                </c:pt>
                <c:pt idx="1942">
                  <c:v>2.7547999999999999</c:v>
                </c:pt>
                <c:pt idx="1943">
                  <c:v>2.8174999999999999</c:v>
                </c:pt>
                <c:pt idx="1944">
                  <c:v>2.8570000000000002</c:v>
                </c:pt>
                <c:pt idx="1945">
                  <c:v>2.8895</c:v>
                </c:pt>
                <c:pt idx="1946">
                  <c:v>2.9131</c:v>
                </c:pt>
                <c:pt idx="1947">
                  <c:v>2.9096000000000002</c:v>
                </c:pt>
                <c:pt idx="1948">
                  <c:v>2.879</c:v>
                </c:pt>
                <c:pt idx="1949">
                  <c:v>2.8574999999999999</c:v>
                </c:pt>
                <c:pt idx="1950">
                  <c:v>2.8450000000000002</c:v>
                </c:pt>
                <c:pt idx="1951">
                  <c:v>2.8955000000000002</c:v>
                </c:pt>
                <c:pt idx="1952">
                  <c:v>2.9136000000000002</c:v>
                </c:pt>
                <c:pt idx="1953">
                  <c:v>2.9136000000000002</c:v>
                </c:pt>
                <c:pt idx="1954">
                  <c:v>2.9697</c:v>
                </c:pt>
                <c:pt idx="1955">
                  <c:v>2.9878999999999998</c:v>
                </c:pt>
                <c:pt idx="1956">
                  <c:v>3.0297999999999998</c:v>
                </c:pt>
                <c:pt idx="1957">
                  <c:v>3.0590000000000002</c:v>
                </c:pt>
                <c:pt idx="1958">
                  <c:v>3.0571999999999999</c:v>
                </c:pt>
                <c:pt idx="1959">
                  <c:v>3.0535000000000001</c:v>
                </c:pt>
                <c:pt idx="1960">
                  <c:v>3.0390000000000001</c:v>
                </c:pt>
                <c:pt idx="1961">
                  <c:v>3.0627</c:v>
                </c:pt>
                <c:pt idx="1962">
                  <c:v>3.0628000000000002</c:v>
                </c:pt>
                <c:pt idx="1963">
                  <c:v>3.0628000000000002</c:v>
                </c:pt>
                <c:pt idx="1964">
                  <c:v>3.0628000000000002</c:v>
                </c:pt>
                <c:pt idx="1965">
                  <c:v>3.1103000000000001</c:v>
                </c:pt>
                <c:pt idx="1966">
                  <c:v>3.125</c:v>
                </c:pt>
                <c:pt idx="1967">
                  <c:v>3.1396999999999999</c:v>
                </c:pt>
                <c:pt idx="1968">
                  <c:v>3.1819000000000002</c:v>
                </c:pt>
                <c:pt idx="1969">
                  <c:v>3.2372999999999998</c:v>
                </c:pt>
                <c:pt idx="1970">
                  <c:v>3.2355</c:v>
                </c:pt>
                <c:pt idx="1971">
                  <c:v>3.2275999999999998</c:v>
                </c:pt>
                <c:pt idx="1972">
                  <c:v>3.2008000000000001</c:v>
                </c:pt>
                <c:pt idx="1973">
                  <c:v>3.2121</c:v>
                </c:pt>
                <c:pt idx="1974">
                  <c:v>3.1303000000000001</c:v>
                </c:pt>
                <c:pt idx="1975">
                  <c:v>3.1435</c:v>
                </c:pt>
                <c:pt idx="1976">
                  <c:v>3.1227</c:v>
                </c:pt>
                <c:pt idx="1977">
                  <c:v>3.0849000000000002</c:v>
                </c:pt>
                <c:pt idx="1978">
                  <c:v>3.0754999999999999</c:v>
                </c:pt>
                <c:pt idx="1979">
                  <c:v>3.1166999999999998</c:v>
                </c:pt>
                <c:pt idx="1980">
                  <c:v>3.1034999999999999</c:v>
                </c:pt>
                <c:pt idx="1981">
                  <c:v>3.1676000000000002</c:v>
                </c:pt>
                <c:pt idx="1982">
                  <c:v>3.1978</c:v>
                </c:pt>
                <c:pt idx="1983">
                  <c:v>3.1920999999999999</c:v>
                </c:pt>
                <c:pt idx="1984">
                  <c:v>3.1785999999999999</c:v>
                </c:pt>
                <c:pt idx="1985">
                  <c:v>3.2050000000000001</c:v>
                </c:pt>
                <c:pt idx="1986">
                  <c:v>3.1633</c:v>
                </c:pt>
                <c:pt idx="1987">
                  <c:v>3.1556999999999999</c:v>
                </c:pt>
                <c:pt idx="1988">
                  <c:v>3.1613000000000002</c:v>
                </c:pt>
                <c:pt idx="1989">
                  <c:v>3.1497999999999999</c:v>
                </c:pt>
                <c:pt idx="1990">
                  <c:v>3.1629</c:v>
                </c:pt>
                <c:pt idx="1991">
                  <c:v>3.2063000000000001</c:v>
                </c:pt>
                <c:pt idx="1992">
                  <c:v>3.2328000000000001</c:v>
                </c:pt>
                <c:pt idx="1993">
                  <c:v>3.1869999999999998</c:v>
                </c:pt>
                <c:pt idx="1994">
                  <c:v>3.1812999999999998</c:v>
                </c:pt>
                <c:pt idx="1995">
                  <c:v>3.0630999999999999</c:v>
                </c:pt>
                <c:pt idx="1996">
                  <c:v>3.0836000000000001</c:v>
                </c:pt>
                <c:pt idx="1997">
                  <c:v>3.0611999999999999</c:v>
                </c:pt>
                <c:pt idx="1998">
                  <c:v>3.0518000000000001</c:v>
                </c:pt>
                <c:pt idx="1999">
                  <c:v>3.048</c:v>
                </c:pt>
                <c:pt idx="2000">
                  <c:v>3.0964</c:v>
                </c:pt>
                <c:pt idx="2001">
                  <c:v>3.0889000000000002</c:v>
                </c:pt>
                <c:pt idx="2002">
                  <c:v>3.0628000000000002</c:v>
                </c:pt>
                <c:pt idx="2003">
                  <c:v>3.0626000000000002</c:v>
                </c:pt>
                <c:pt idx="2004">
                  <c:v>3.0626000000000002</c:v>
                </c:pt>
                <c:pt idx="2005">
                  <c:v>3.0550999999999999</c:v>
                </c:pt>
                <c:pt idx="2006">
                  <c:v>2.9866999999999999</c:v>
                </c:pt>
                <c:pt idx="2007">
                  <c:v>2.9958999999999998</c:v>
                </c:pt>
                <c:pt idx="2008">
                  <c:v>2.97</c:v>
                </c:pt>
                <c:pt idx="2009">
                  <c:v>2.9626000000000001</c:v>
                </c:pt>
                <c:pt idx="2010">
                  <c:v>2.9754999999999998</c:v>
                </c:pt>
                <c:pt idx="2011">
                  <c:v>2.9314</c:v>
                </c:pt>
                <c:pt idx="2012">
                  <c:v>2.9388000000000001</c:v>
                </c:pt>
                <c:pt idx="2013">
                  <c:v>2.8731</c:v>
                </c:pt>
                <c:pt idx="2014">
                  <c:v>2.9022000000000001</c:v>
                </c:pt>
                <c:pt idx="2015">
                  <c:v>2.8984999999999999</c:v>
                </c:pt>
                <c:pt idx="2016">
                  <c:v>2.8603999999999998</c:v>
                </c:pt>
                <c:pt idx="2017">
                  <c:v>2.855</c:v>
                </c:pt>
                <c:pt idx="2018">
                  <c:v>2.8839999999999999</c:v>
                </c:pt>
                <c:pt idx="2019">
                  <c:v>2.8803999999999998</c:v>
                </c:pt>
                <c:pt idx="2020">
                  <c:v>2.8458999999999999</c:v>
                </c:pt>
                <c:pt idx="2021">
                  <c:v>2.8098000000000001</c:v>
                </c:pt>
                <c:pt idx="2022">
                  <c:v>2.8260999999999998</c:v>
                </c:pt>
                <c:pt idx="2023">
                  <c:v>2.8189000000000002</c:v>
                </c:pt>
                <c:pt idx="2024">
                  <c:v>2.8298000000000001</c:v>
                </c:pt>
                <c:pt idx="2025">
                  <c:v>2.819</c:v>
                </c:pt>
                <c:pt idx="2026">
                  <c:v>2.8605</c:v>
                </c:pt>
                <c:pt idx="2027">
                  <c:v>2.8658999999999999</c:v>
                </c:pt>
                <c:pt idx="2028">
                  <c:v>2.8622999999999998</c:v>
                </c:pt>
                <c:pt idx="2029">
                  <c:v>2.8984999999999999</c:v>
                </c:pt>
                <c:pt idx="2030">
                  <c:v>2.8786</c:v>
                </c:pt>
                <c:pt idx="2031">
                  <c:v>2.8732000000000002</c:v>
                </c:pt>
                <c:pt idx="2032">
                  <c:v>2.9258000000000002</c:v>
                </c:pt>
                <c:pt idx="2033">
                  <c:v>2.96</c:v>
                </c:pt>
                <c:pt idx="2034">
                  <c:v>2.9729999999999999</c:v>
                </c:pt>
                <c:pt idx="2035">
                  <c:v>2.9394999999999998</c:v>
                </c:pt>
                <c:pt idx="2036">
                  <c:v>2.9487999999999999</c:v>
                </c:pt>
                <c:pt idx="2037">
                  <c:v>2.9859</c:v>
                </c:pt>
                <c:pt idx="2038">
                  <c:v>3.0064000000000002</c:v>
                </c:pt>
                <c:pt idx="2039">
                  <c:v>2.9598</c:v>
                </c:pt>
                <c:pt idx="2040">
                  <c:v>2.9727999999999999</c:v>
                </c:pt>
                <c:pt idx="2041">
                  <c:v>2.9542000000000002</c:v>
                </c:pt>
                <c:pt idx="2042">
                  <c:v>2.9763999999999999</c:v>
                </c:pt>
                <c:pt idx="2043">
                  <c:v>2.9746000000000001</c:v>
                </c:pt>
                <c:pt idx="2044">
                  <c:v>2.9485999999999999</c:v>
                </c:pt>
                <c:pt idx="2045">
                  <c:v>2.9540999999999999</c:v>
                </c:pt>
                <c:pt idx="2046">
                  <c:v>2.8931</c:v>
                </c:pt>
                <c:pt idx="2047">
                  <c:v>2.8380000000000001</c:v>
                </c:pt>
                <c:pt idx="2048">
                  <c:v>2.8692000000000002</c:v>
                </c:pt>
                <c:pt idx="2049">
                  <c:v>2.86</c:v>
                </c:pt>
                <c:pt idx="2050">
                  <c:v>2.8582000000000001</c:v>
                </c:pt>
                <c:pt idx="2051">
                  <c:v>2.8271000000000002</c:v>
                </c:pt>
                <c:pt idx="2052">
                  <c:v>2.8454000000000002</c:v>
                </c:pt>
                <c:pt idx="2053">
                  <c:v>2.8491</c:v>
                </c:pt>
                <c:pt idx="2054">
                  <c:v>2.8491</c:v>
                </c:pt>
                <c:pt idx="2055">
                  <c:v>2.8563999999999998</c:v>
                </c:pt>
                <c:pt idx="2056">
                  <c:v>2.8216999999999999</c:v>
                </c:pt>
                <c:pt idx="2057">
                  <c:v>2.8290999999999999</c:v>
                </c:pt>
                <c:pt idx="2058">
                  <c:v>2.8309000000000002</c:v>
                </c:pt>
                <c:pt idx="2059">
                  <c:v>2.8711000000000002</c:v>
                </c:pt>
                <c:pt idx="2060">
                  <c:v>2.8601000000000001</c:v>
                </c:pt>
                <c:pt idx="2061">
                  <c:v>2.8365</c:v>
                </c:pt>
                <c:pt idx="2062">
                  <c:v>2.8256000000000001</c:v>
                </c:pt>
                <c:pt idx="2063">
                  <c:v>2.8765999999999998</c:v>
                </c:pt>
                <c:pt idx="2064">
                  <c:v>2.8803000000000001</c:v>
                </c:pt>
                <c:pt idx="2065">
                  <c:v>2.8948999999999998</c:v>
                </c:pt>
                <c:pt idx="2066">
                  <c:v>2.8967000000000001</c:v>
                </c:pt>
                <c:pt idx="2067">
                  <c:v>2.9388999999999998</c:v>
                </c:pt>
                <c:pt idx="2068">
                  <c:v>2.8967000000000001</c:v>
                </c:pt>
                <c:pt idx="2069">
                  <c:v>2.9169</c:v>
                </c:pt>
                <c:pt idx="2070">
                  <c:v>2.9205000000000001</c:v>
                </c:pt>
                <c:pt idx="2071">
                  <c:v>2.9350999999999998</c:v>
                </c:pt>
                <c:pt idx="2072">
                  <c:v>2.9662999999999999</c:v>
                </c:pt>
                <c:pt idx="2073">
                  <c:v>2.9607999999999999</c:v>
                </c:pt>
                <c:pt idx="2074">
                  <c:v>2.9516</c:v>
                </c:pt>
                <c:pt idx="2075">
                  <c:v>2.9460999999999999</c:v>
                </c:pt>
                <c:pt idx="2076">
                  <c:v>2.9203999999999999</c:v>
                </c:pt>
                <c:pt idx="2077">
                  <c:v>2.9716999999999998</c:v>
                </c:pt>
                <c:pt idx="2078">
                  <c:v>2.9277000000000002</c:v>
                </c:pt>
                <c:pt idx="2079">
                  <c:v>2.9424000000000001</c:v>
                </c:pt>
                <c:pt idx="2080">
                  <c:v>2.9022000000000001</c:v>
                </c:pt>
                <c:pt idx="2081">
                  <c:v>2.8586</c:v>
                </c:pt>
                <c:pt idx="2082">
                  <c:v>2.855</c:v>
                </c:pt>
                <c:pt idx="2083">
                  <c:v>2.7810000000000001</c:v>
                </c:pt>
                <c:pt idx="2084">
                  <c:v>2.9312999999999998</c:v>
                </c:pt>
                <c:pt idx="2085">
                  <c:v>2.9769999999999999</c:v>
                </c:pt>
                <c:pt idx="2086">
                  <c:v>2.9935</c:v>
                </c:pt>
                <c:pt idx="2087">
                  <c:v>3.0596999999999999</c:v>
                </c:pt>
                <c:pt idx="2088">
                  <c:v>3.0596000000000001</c:v>
                </c:pt>
                <c:pt idx="2089">
                  <c:v>3.0558999999999998</c:v>
                </c:pt>
                <c:pt idx="2090">
                  <c:v>3.1112000000000002</c:v>
                </c:pt>
                <c:pt idx="2091">
                  <c:v>3.0964</c:v>
                </c:pt>
                <c:pt idx="2092">
                  <c:v>3.0722999999999998</c:v>
                </c:pt>
                <c:pt idx="2093">
                  <c:v>3.0024000000000002</c:v>
                </c:pt>
                <c:pt idx="2094">
                  <c:v>2.9695</c:v>
                </c:pt>
                <c:pt idx="2095">
                  <c:v>2.9622000000000002</c:v>
                </c:pt>
                <c:pt idx="2096">
                  <c:v>3.0042</c:v>
                </c:pt>
                <c:pt idx="2097">
                  <c:v>2.976</c:v>
                </c:pt>
                <c:pt idx="2098">
                  <c:v>2.9497</c:v>
                </c:pt>
                <c:pt idx="2099">
                  <c:v>2.9497</c:v>
                </c:pt>
                <c:pt idx="2100">
                  <c:v>2.9458000000000002</c:v>
                </c:pt>
                <c:pt idx="2101">
                  <c:v>2.9662999999999999</c:v>
                </c:pt>
                <c:pt idx="2102">
                  <c:v>2.9643999999999999</c:v>
                </c:pt>
                <c:pt idx="2103">
                  <c:v>2.9531000000000001</c:v>
                </c:pt>
                <c:pt idx="2104">
                  <c:v>2.9567999999999999</c:v>
                </c:pt>
                <c:pt idx="2105">
                  <c:v>2.9809000000000001</c:v>
                </c:pt>
                <c:pt idx="2106">
                  <c:v>3.0259</c:v>
                </c:pt>
                <c:pt idx="2107">
                  <c:v>2.9994999999999998</c:v>
                </c:pt>
                <c:pt idx="2108">
                  <c:v>2.9752000000000001</c:v>
                </c:pt>
                <c:pt idx="2109">
                  <c:v>2.9601999999999999</c:v>
                </c:pt>
                <c:pt idx="2110">
                  <c:v>2.9098000000000002</c:v>
                </c:pt>
                <c:pt idx="2111">
                  <c:v>2.8727999999999998</c:v>
                </c:pt>
                <c:pt idx="2112">
                  <c:v>2.8285</c:v>
                </c:pt>
                <c:pt idx="2113">
                  <c:v>2.8267000000000002</c:v>
                </c:pt>
                <c:pt idx="2114">
                  <c:v>2.8267000000000002</c:v>
                </c:pt>
                <c:pt idx="2115">
                  <c:v>2.8357999999999999</c:v>
                </c:pt>
                <c:pt idx="2116">
                  <c:v>2.7808000000000002</c:v>
                </c:pt>
                <c:pt idx="2117">
                  <c:v>2.8008999999999999</c:v>
                </c:pt>
                <c:pt idx="2118">
                  <c:v>2.7789999999999999</c:v>
                </c:pt>
                <c:pt idx="2119">
                  <c:v>2.7734999999999999</c:v>
                </c:pt>
                <c:pt idx="2120">
                  <c:v>2.8319999999999999</c:v>
                </c:pt>
                <c:pt idx="2121">
                  <c:v>2.8027000000000002</c:v>
                </c:pt>
                <c:pt idx="2122">
                  <c:v>2.7753000000000001</c:v>
                </c:pt>
                <c:pt idx="2123">
                  <c:v>2.7298</c:v>
                </c:pt>
                <c:pt idx="2124">
                  <c:v>2.7389000000000001</c:v>
                </c:pt>
                <c:pt idx="2125">
                  <c:v>2.7806999999999999</c:v>
                </c:pt>
                <c:pt idx="2126">
                  <c:v>2.7753000000000001</c:v>
                </c:pt>
                <c:pt idx="2127">
                  <c:v>2.8519999999999999</c:v>
                </c:pt>
                <c:pt idx="2128">
                  <c:v>2.8134999999999999</c:v>
                </c:pt>
                <c:pt idx="2129">
                  <c:v>2.8243999999999998</c:v>
                </c:pt>
                <c:pt idx="2130">
                  <c:v>2.883</c:v>
                </c:pt>
                <c:pt idx="2131">
                  <c:v>2.8959000000000001</c:v>
                </c:pt>
                <c:pt idx="2132">
                  <c:v>2.8555000000000001</c:v>
                </c:pt>
                <c:pt idx="2133">
                  <c:v>2.8445</c:v>
                </c:pt>
                <c:pt idx="2134">
                  <c:v>2.8279999999999998</c:v>
                </c:pt>
                <c:pt idx="2135">
                  <c:v>2.8170000000000002</c:v>
                </c:pt>
                <c:pt idx="2136">
                  <c:v>2.8426</c:v>
                </c:pt>
                <c:pt idx="2137">
                  <c:v>2.8681000000000001</c:v>
                </c:pt>
                <c:pt idx="2138">
                  <c:v>2.8938000000000001</c:v>
                </c:pt>
                <c:pt idx="2139">
                  <c:v>2.8571</c:v>
                </c:pt>
                <c:pt idx="2140">
                  <c:v>2.8826999999999998</c:v>
                </c:pt>
                <c:pt idx="2141">
                  <c:v>2.8862999999999999</c:v>
                </c:pt>
                <c:pt idx="2142">
                  <c:v>2.8807999999999998</c:v>
                </c:pt>
                <c:pt idx="2143">
                  <c:v>2.8643000000000001</c:v>
                </c:pt>
                <c:pt idx="2144">
                  <c:v>2.8077999999999999</c:v>
                </c:pt>
                <c:pt idx="2145">
                  <c:v>2.8605999999999998</c:v>
                </c:pt>
                <c:pt idx="2146">
                  <c:v>2.8934000000000002</c:v>
                </c:pt>
                <c:pt idx="2147">
                  <c:v>2.8622999999999998</c:v>
                </c:pt>
                <c:pt idx="2148">
                  <c:v>2.8660000000000001</c:v>
                </c:pt>
                <c:pt idx="2149">
                  <c:v>2.9207000000000001</c:v>
                </c:pt>
                <c:pt idx="2150">
                  <c:v>2.95</c:v>
                </c:pt>
                <c:pt idx="2151">
                  <c:v>2.8896000000000002</c:v>
                </c:pt>
                <c:pt idx="2152">
                  <c:v>2.8748999999999998</c:v>
                </c:pt>
                <c:pt idx="2153">
                  <c:v>2.9095</c:v>
                </c:pt>
                <c:pt idx="2154">
                  <c:v>2.9022000000000001</c:v>
                </c:pt>
                <c:pt idx="2155">
                  <c:v>2.8294000000000001</c:v>
                </c:pt>
                <c:pt idx="2156">
                  <c:v>2.8584999999999998</c:v>
                </c:pt>
                <c:pt idx="2157">
                  <c:v>2.8512</c:v>
                </c:pt>
                <c:pt idx="2158">
                  <c:v>2.8239999999999998</c:v>
                </c:pt>
                <c:pt idx="2159">
                  <c:v>2.8359000000000001</c:v>
                </c:pt>
                <c:pt idx="2160">
                  <c:v>2.8016000000000001</c:v>
                </c:pt>
                <c:pt idx="2161">
                  <c:v>2.7056</c:v>
                </c:pt>
                <c:pt idx="2162">
                  <c:v>2.8411</c:v>
                </c:pt>
                <c:pt idx="2163">
                  <c:v>2.7896000000000001</c:v>
                </c:pt>
                <c:pt idx="2164">
                  <c:v>2.7050000000000001</c:v>
                </c:pt>
                <c:pt idx="2165">
                  <c:v>2.7199</c:v>
                </c:pt>
                <c:pt idx="2166">
                  <c:v>2.6936</c:v>
                </c:pt>
                <c:pt idx="2167">
                  <c:v>2.6598999999999999</c:v>
                </c:pt>
                <c:pt idx="2168">
                  <c:v>2.617</c:v>
                </c:pt>
                <c:pt idx="2169">
                  <c:v>2.6465000000000001</c:v>
                </c:pt>
                <c:pt idx="2170">
                  <c:v>2.6131000000000002</c:v>
                </c:pt>
                <c:pt idx="2171">
                  <c:v>2.65</c:v>
                </c:pt>
                <c:pt idx="2172">
                  <c:v>2.6591999999999998</c:v>
                </c:pt>
                <c:pt idx="2173">
                  <c:v>2.6255999999999999</c:v>
                </c:pt>
                <c:pt idx="2174">
                  <c:v>2.5903999999999998</c:v>
                </c:pt>
                <c:pt idx="2175">
                  <c:v>2.5371000000000001</c:v>
                </c:pt>
                <c:pt idx="2176">
                  <c:v>2.5461999999999998</c:v>
                </c:pt>
                <c:pt idx="2177">
                  <c:v>2.5367000000000002</c:v>
                </c:pt>
                <c:pt idx="2178">
                  <c:v>2.5568</c:v>
                </c:pt>
                <c:pt idx="2179">
                  <c:v>2.5529999999999999</c:v>
                </c:pt>
                <c:pt idx="2180">
                  <c:v>2.48</c:v>
                </c:pt>
                <c:pt idx="2181">
                  <c:v>2.4763000000000002</c:v>
                </c:pt>
                <c:pt idx="2182">
                  <c:v>2.4525000000000001</c:v>
                </c:pt>
                <c:pt idx="2183">
                  <c:v>2.4470999999999998</c:v>
                </c:pt>
                <c:pt idx="2184">
                  <c:v>2.4632999999999998</c:v>
                </c:pt>
                <c:pt idx="2185">
                  <c:v>2.4054000000000002</c:v>
                </c:pt>
                <c:pt idx="2186">
                  <c:v>2.4304999999999999</c:v>
                </c:pt>
                <c:pt idx="2187">
                  <c:v>2.4106999999999998</c:v>
                </c:pt>
                <c:pt idx="2188">
                  <c:v>2.4756</c:v>
                </c:pt>
                <c:pt idx="2189">
                  <c:v>2.4809999999999999</c:v>
                </c:pt>
                <c:pt idx="2190">
                  <c:v>2.4826000000000001</c:v>
                </c:pt>
                <c:pt idx="2191">
                  <c:v>2.4969999999999999</c:v>
                </c:pt>
                <c:pt idx="2192">
                  <c:v>2.4643999999999999</c:v>
                </c:pt>
                <c:pt idx="2193">
                  <c:v>2.3942000000000001</c:v>
                </c:pt>
                <c:pt idx="2194">
                  <c:v>2.3530000000000002</c:v>
                </c:pt>
                <c:pt idx="2195">
                  <c:v>2.3492999999999999</c:v>
                </c:pt>
                <c:pt idx="2196">
                  <c:v>2.3422000000000001</c:v>
                </c:pt>
                <c:pt idx="2197">
                  <c:v>2.4011</c:v>
                </c:pt>
                <c:pt idx="2198">
                  <c:v>2.3885999999999998</c:v>
                </c:pt>
                <c:pt idx="2199">
                  <c:v>2.3759999999999999</c:v>
                </c:pt>
                <c:pt idx="2200">
                  <c:v>2.3633999999999999</c:v>
                </c:pt>
                <c:pt idx="2201">
                  <c:v>2.3384999999999998</c:v>
                </c:pt>
                <c:pt idx="2202">
                  <c:v>2.3509000000000002</c:v>
                </c:pt>
                <c:pt idx="2203">
                  <c:v>2.3723000000000001</c:v>
                </c:pt>
                <c:pt idx="2204">
                  <c:v>2.3614999999999999</c:v>
                </c:pt>
                <c:pt idx="2205">
                  <c:v>2.4097</c:v>
                </c:pt>
                <c:pt idx="2206">
                  <c:v>2.3881999999999999</c:v>
                </c:pt>
                <c:pt idx="2207">
                  <c:v>2.3277000000000001</c:v>
                </c:pt>
                <c:pt idx="2208">
                  <c:v>2.3277000000000001</c:v>
                </c:pt>
                <c:pt idx="2209">
                  <c:v>2.3418000000000001</c:v>
                </c:pt>
                <c:pt idx="2210">
                  <c:v>2.3187000000000002</c:v>
                </c:pt>
                <c:pt idx="2211">
                  <c:v>2.3559000000000001</c:v>
                </c:pt>
                <c:pt idx="2212">
                  <c:v>2.3666</c:v>
                </c:pt>
                <c:pt idx="2213">
                  <c:v>2.3435000000000001</c:v>
                </c:pt>
                <c:pt idx="2214">
                  <c:v>2.3753000000000002</c:v>
                </c:pt>
                <c:pt idx="2215">
                  <c:v>2.3222</c:v>
                </c:pt>
                <c:pt idx="2216">
                  <c:v>2.3717000000000001</c:v>
                </c:pt>
                <c:pt idx="2217">
                  <c:v>2.4055</c:v>
                </c:pt>
                <c:pt idx="2218">
                  <c:v>2.3984000000000001</c:v>
                </c:pt>
                <c:pt idx="2219">
                  <c:v>2.3416000000000001</c:v>
                </c:pt>
                <c:pt idx="2220">
                  <c:v>2.3342999999999998</c:v>
                </c:pt>
                <c:pt idx="2221">
                  <c:v>2.3144999999999998</c:v>
                </c:pt>
                <c:pt idx="2222">
                  <c:v>2.3163</c:v>
                </c:pt>
                <c:pt idx="2223">
                  <c:v>2.3325</c:v>
                </c:pt>
                <c:pt idx="2224">
                  <c:v>2.3450000000000002</c:v>
                </c:pt>
                <c:pt idx="2225">
                  <c:v>2.3721000000000001</c:v>
                </c:pt>
                <c:pt idx="2226">
                  <c:v>2.3793000000000002</c:v>
                </c:pt>
                <c:pt idx="2227">
                  <c:v>2.3683999999999998</c:v>
                </c:pt>
                <c:pt idx="2228">
                  <c:v>2.4064000000000001</c:v>
                </c:pt>
                <c:pt idx="2229">
                  <c:v>2.4609000000000001</c:v>
                </c:pt>
                <c:pt idx="2230">
                  <c:v>2.4317000000000002</c:v>
                </c:pt>
                <c:pt idx="2231">
                  <c:v>2.4188999999999998</c:v>
                </c:pt>
                <c:pt idx="2232">
                  <c:v>2.3664000000000001</c:v>
                </c:pt>
                <c:pt idx="2233">
                  <c:v>2.3845000000000001</c:v>
                </c:pt>
                <c:pt idx="2234">
                  <c:v>2.3178000000000001</c:v>
                </c:pt>
                <c:pt idx="2235">
                  <c:v>2.3464999999999998</c:v>
                </c:pt>
                <c:pt idx="2236">
                  <c:v>2.2997999999999998</c:v>
                </c:pt>
                <c:pt idx="2237">
                  <c:v>2.3033999999999999</c:v>
                </c:pt>
                <c:pt idx="2238">
                  <c:v>2.2730000000000001</c:v>
                </c:pt>
                <c:pt idx="2239">
                  <c:v>2.3176999999999999</c:v>
                </c:pt>
                <c:pt idx="2240">
                  <c:v>2.3481000000000001</c:v>
                </c:pt>
                <c:pt idx="2241">
                  <c:v>2.3607</c:v>
                </c:pt>
                <c:pt idx="2242">
                  <c:v>2.3589000000000002</c:v>
                </c:pt>
                <c:pt idx="2243">
                  <c:v>2.3479999999999999</c:v>
                </c:pt>
                <c:pt idx="2244">
                  <c:v>2.3229000000000002</c:v>
                </c:pt>
                <c:pt idx="2245">
                  <c:v>2.3229000000000002</c:v>
                </c:pt>
                <c:pt idx="2246">
                  <c:v>2.3408000000000002</c:v>
                </c:pt>
                <c:pt idx="2247">
                  <c:v>2.3336000000000001</c:v>
                </c:pt>
                <c:pt idx="2248">
                  <c:v>2.3085</c:v>
                </c:pt>
                <c:pt idx="2249">
                  <c:v>2.3102999999999998</c:v>
                </c:pt>
                <c:pt idx="2250">
                  <c:v>2.2357</c:v>
                </c:pt>
                <c:pt idx="2251">
                  <c:v>2.2198000000000002</c:v>
                </c:pt>
                <c:pt idx="2252">
                  <c:v>2.2498999999999998</c:v>
                </c:pt>
                <c:pt idx="2253">
                  <c:v>2.2765</c:v>
                </c:pt>
                <c:pt idx="2254">
                  <c:v>2.2675999999999998</c:v>
                </c:pt>
                <c:pt idx="2255">
                  <c:v>2.2446000000000002</c:v>
                </c:pt>
                <c:pt idx="2256">
                  <c:v>2.2286999999999999</c:v>
                </c:pt>
                <c:pt idx="2257">
                  <c:v>2.2023000000000001</c:v>
                </c:pt>
                <c:pt idx="2258">
                  <c:v>2.1846999999999999</c:v>
                </c:pt>
                <c:pt idx="2259">
                  <c:v>2.1882999999999999</c:v>
                </c:pt>
                <c:pt idx="2260">
                  <c:v>2.1671999999999998</c:v>
                </c:pt>
                <c:pt idx="2261">
                  <c:v>2.1305999999999998</c:v>
                </c:pt>
                <c:pt idx="2262">
                  <c:v>2.0507</c:v>
                </c:pt>
                <c:pt idx="2263">
                  <c:v>2.0387</c:v>
                </c:pt>
                <c:pt idx="2264">
                  <c:v>2.1046</c:v>
                </c:pt>
                <c:pt idx="2265">
                  <c:v>2.0596000000000001</c:v>
                </c:pt>
                <c:pt idx="2266">
                  <c:v>2.1657000000000002</c:v>
                </c:pt>
                <c:pt idx="2267">
                  <c:v>2.117</c:v>
                </c:pt>
                <c:pt idx="2268">
                  <c:v>2.1309</c:v>
                </c:pt>
                <c:pt idx="2269">
                  <c:v>2.1292</c:v>
                </c:pt>
                <c:pt idx="2270">
                  <c:v>2.1570999999999998</c:v>
                </c:pt>
                <c:pt idx="2271">
                  <c:v>2.1659000000000002</c:v>
                </c:pt>
                <c:pt idx="2272">
                  <c:v>2.1939000000000002</c:v>
                </c:pt>
                <c:pt idx="2273">
                  <c:v>2.1659999999999999</c:v>
                </c:pt>
                <c:pt idx="2274">
                  <c:v>2.2130999999999998</c:v>
                </c:pt>
                <c:pt idx="2275">
                  <c:v>2.1817000000000002</c:v>
                </c:pt>
                <c:pt idx="2276">
                  <c:v>2.1939000000000002</c:v>
                </c:pt>
                <c:pt idx="2277">
                  <c:v>2.1852999999999998</c:v>
                </c:pt>
                <c:pt idx="2278">
                  <c:v>2.222</c:v>
                </c:pt>
                <c:pt idx="2279">
                  <c:v>2.2728000000000002</c:v>
                </c:pt>
                <c:pt idx="2280">
                  <c:v>2.2185000000000001</c:v>
                </c:pt>
                <c:pt idx="2281">
                  <c:v>2.1888000000000001</c:v>
                </c:pt>
                <c:pt idx="2282">
                  <c:v>2.1974999999999998</c:v>
                </c:pt>
                <c:pt idx="2283">
                  <c:v>2.2475999999999998</c:v>
                </c:pt>
                <c:pt idx="2284">
                  <c:v>2.2618999999999998</c:v>
                </c:pt>
                <c:pt idx="2285">
                  <c:v>2.2530000000000001</c:v>
                </c:pt>
                <c:pt idx="2286">
                  <c:v>2.262</c:v>
                </c:pt>
                <c:pt idx="2287">
                  <c:v>2.2212000000000001</c:v>
                </c:pt>
                <c:pt idx="2288">
                  <c:v>2.2709999999999999</c:v>
                </c:pt>
                <c:pt idx="2289">
                  <c:v>2.2532000000000001</c:v>
                </c:pt>
                <c:pt idx="2290">
                  <c:v>2.2942</c:v>
                </c:pt>
                <c:pt idx="2291">
                  <c:v>2.2888999999999999</c:v>
                </c:pt>
                <c:pt idx="2292">
                  <c:v>2.3102999999999998</c:v>
                </c:pt>
                <c:pt idx="2293">
                  <c:v>2.2871999999999999</c:v>
                </c:pt>
                <c:pt idx="2294">
                  <c:v>2.3353999999999999</c:v>
                </c:pt>
                <c:pt idx="2295">
                  <c:v>2.2551999999999999</c:v>
                </c:pt>
                <c:pt idx="2296">
                  <c:v>2.2374999999999998</c:v>
                </c:pt>
                <c:pt idx="2297">
                  <c:v>2.2589000000000001</c:v>
                </c:pt>
                <c:pt idx="2298">
                  <c:v>2.2696000000000001</c:v>
                </c:pt>
                <c:pt idx="2299">
                  <c:v>2.2589999999999999</c:v>
                </c:pt>
                <c:pt idx="2300">
                  <c:v>2.3140999999999998</c:v>
                </c:pt>
                <c:pt idx="2301">
                  <c:v>2.3319000000000001</c:v>
                </c:pt>
                <c:pt idx="2302">
                  <c:v>2.3443999999999998</c:v>
                </c:pt>
                <c:pt idx="2303">
                  <c:v>2.3176999999999999</c:v>
                </c:pt>
                <c:pt idx="2304">
                  <c:v>2.3605</c:v>
                </c:pt>
                <c:pt idx="2305">
                  <c:v>2.3730000000000002</c:v>
                </c:pt>
                <c:pt idx="2306">
                  <c:v>2.3856000000000002</c:v>
                </c:pt>
                <c:pt idx="2307">
                  <c:v>2.3658999999999999</c:v>
                </c:pt>
                <c:pt idx="2308">
                  <c:v>2.3231999999999999</c:v>
                </c:pt>
                <c:pt idx="2309">
                  <c:v>2.3498999999999999</c:v>
                </c:pt>
                <c:pt idx="2310">
                  <c:v>2.3037000000000001</c:v>
                </c:pt>
                <c:pt idx="2311">
                  <c:v>2.2665999999999999</c:v>
                </c:pt>
                <c:pt idx="2312">
                  <c:v>2.2279</c:v>
                </c:pt>
                <c:pt idx="2313">
                  <c:v>2.2050999999999998</c:v>
                </c:pt>
                <c:pt idx="2314">
                  <c:v>2.137</c:v>
                </c:pt>
                <c:pt idx="2315">
                  <c:v>2.1423000000000001</c:v>
                </c:pt>
                <c:pt idx="2316">
                  <c:v>2.1476999999999999</c:v>
                </c:pt>
                <c:pt idx="2317">
                  <c:v>2.1634000000000002</c:v>
                </c:pt>
                <c:pt idx="2318">
                  <c:v>2.1564999999999999</c:v>
                </c:pt>
                <c:pt idx="2319">
                  <c:v>2.1879</c:v>
                </c:pt>
                <c:pt idx="2320">
                  <c:v>2.1514000000000002</c:v>
                </c:pt>
                <c:pt idx="2321">
                  <c:v>2.1637</c:v>
                </c:pt>
                <c:pt idx="2322">
                  <c:v>2.1255999999999999</c:v>
                </c:pt>
                <c:pt idx="2323">
                  <c:v>2.2109000000000001</c:v>
                </c:pt>
                <c:pt idx="2324">
                  <c:v>2.2145000000000001</c:v>
                </c:pt>
                <c:pt idx="2325">
                  <c:v>2.2004999999999999</c:v>
                </c:pt>
                <c:pt idx="2326">
                  <c:v>2.1884999999999999</c:v>
                </c:pt>
                <c:pt idx="2327">
                  <c:v>2.1728999999999998</c:v>
                </c:pt>
                <c:pt idx="2328">
                  <c:v>2.1450999999999998</c:v>
                </c:pt>
                <c:pt idx="2329">
                  <c:v>2.1817000000000002</c:v>
                </c:pt>
                <c:pt idx="2330">
                  <c:v>2.1591</c:v>
                </c:pt>
                <c:pt idx="2331">
                  <c:v>2.2113999999999998</c:v>
                </c:pt>
                <c:pt idx="2332">
                  <c:v>2.2027999999999999</c:v>
                </c:pt>
                <c:pt idx="2333">
                  <c:v>2.2098</c:v>
                </c:pt>
                <c:pt idx="2334">
                  <c:v>2.2465000000000002</c:v>
                </c:pt>
                <c:pt idx="2335">
                  <c:v>2.2553999999999998</c:v>
                </c:pt>
                <c:pt idx="2336">
                  <c:v>2.2502</c:v>
                </c:pt>
                <c:pt idx="2337">
                  <c:v>2.2799</c:v>
                </c:pt>
                <c:pt idx="2338">
                  <c:v>2.2536999999999998</c:v>
                </c:pt>
                <c:pt idx="2339">
                  <c:v>2.2345999999999999</c:v>
                </c:pt>
                <c:pt idx="2340">
                  <c:v>2.2294</c:v>
                </c:pt>
                <c:pt idx="2341">
                  <c:v>2.2242999999999999</c:v>
                </c:pt>
                <c:pt idx="2342">
                  <c:v>2.3256999999999999</c:v>
                </c:pt>
                <c:pt idx="2343">
                  <c:v>2.3433000000000002</c:v>
                </c:pt>
                <c:pt idx="2344">
                  <c:v>2.3256999999999999</c:v>
                </c:pt>
                <c:pt idx="2345">
                  <c:v>2.3874</c:v>
                </c:pt>
                <c:pt idx="2346">
                  <c:v>2.4140999999999999</c:v>
                </c:pt>
                <c:pt idx="2347">
                  <c:v>2.3976999999999999</c:v>
                </c:pt>
                <c:pt idx="2348">
                  <c:v>2.3868</c:v>
                </c:pt>
                <c:pt idx="2349">
                  <c:v>2.3487</c:v>
                </c:pt>
                <c:pt idx="2350">
                  <c:v>2.3540999999999999</c:v>
                </c:pt>
                <c:pt idx="2351">
                  <c:v>2.3180000000000001</c:v>
                </c:pt>
                <c:pt idx="2352">
                  <c:v>2.2803</c:v>
                </c:pt>
                <c:pt idx="2353">
                  <c:v>2.3180000000000001</c:v>
                </c:pt>
                <c:pt idx="2354">
                  <c:v>2.2801999999999998</c:v>
                </c:pt>
                <c:pt idx="2355">
                  <c:v>2.2946</c:v>
                </c:pt>
                <c:pt idx="2356">
                  <c:v>2.3035000000000001</c:v>
                </c:pt>
                <c:pt idx="2357">
                  <c:v>2.3321999999999998</c:v>
                </c:pt>
                <c:pt idx="2358">
                  <c:v>2.2730000000000001</c:v>
                </c:pt>
                <c:pt idx="2359">
                  <c:v>2.2480000000000002</c:v>
                </c:pt>
                <c:pt idx="2360">
                  <c:v>2.2320000000000002</c:v>
                </c:pt>
                <c:pt idx="2361">
                  <c:v>2.2143000000000002</c:v>
                </c:pt>
                <c:pt idx="2362">
                  <c:v>2.1682000000000001</c:v>
                </c:pt>
                <c:pt idx="2363">
                  <c:v>2.2498</c:v>
                </c:pt>
                <c:pt idx="2364">
                  <c:v>2.2374000000000001</c:v>
                </c:pt>
                <c:pt idx="2365">
                  <c:v>2.2391999999999999</c:v>
                </c:pt>
                <c:pt idx="2366">
                  <c:v>2.2961999999999998</c:v>
                </c:pt>
                <c:pt idx="2367">
                  <c:v>2.3660999999999999</c:v>
                </c:pt>
                <c:pt idx="2368">
                  <c:v>2.3822000000000001</c:v>
                </c:pt>
                <c:pt idx="2369">
                  <c:v>2.3408000000000002</c:v>
                </c:pt>
                <c:pt idx="2370">
                  <c:v>2.3353999999999999</c:v>
                </c:pt>
                <c:pt idx="2371">
                  <c:v>2.3605</c:v>
                </c:pt>
                <c:pt idx="2372">
                  <c:v>2.3193000000000001</c:v>
                </c:pt>
                <c:pt idx="2373">
                  <c:v>2.3874</c:v>
                </c:pt>
                <c:pt idx="2374">
                  <c:v>2.4197000000000002</c:v>
                </c:pt>
                <c:pt idx="2375">
                  <c:v>2.3765000000000001</c:v>
                </c:pt>
                <c:pt idx="2376">
                  <c:v>2.4178000000000002</c:v>
                </c:pt>
                <c:pt idx="2377">
                  <c:v>2.3782000000000001</c:v>
                </c:pt>
                <c:pt idx="2378">
                  <c:v>2.4123000000000001</c:v>
                </c:pt>
                <c:pt idx="2379">
                  <c:v>2.4194</c:v>
                </c:pt>
                <c:pt idx="2380">
                  <c:v>2.4049999999999998</c:v>
                </c:pt>
                <c:pt idx="2381">
                  <c:v>2.4175</c:v>
                </c:pt>
                <c:pt idx="2382">
                  <c:v>2.4607000000000001</c:v>
                </c:pt>
                <c:pt idx="2383">
                  <c:v>2.5005000000000002</c:v>
                </c:pt>
                <c:pt idx="2384">
                  <c:v>2.5402</c:v>
                </c:pt>
                <c:pt idx="2385">
                  <c:v>2.4929999999999999</c:v>
                </c:pt>
                <c:pt idx="2386">
                  <c:v>2.6002000000000001</c:v>
                </c:pt>
                <c:pt idx="2387">
                  <c:v>2.6257999999999999</c:v>
                </c:pt>
                <c:pt idx="2388">
                  <c:v>2.5745</c:v>
                </c:pt>
                <c:pt idx="2389">
                  <c:v>2.6053000000000002</c:v>
                </c:pt>
                <c:pt idx="2390">
                  <c:v>2.5596999999999999</c:v>
                </c:pt>
                <c:pt idx="2391">
                  <c:v>2.5179</c:v>
                </c:pt>
                <c:pt idx="2392">
                  <c:v>2.4996999999999998</c:v>
                </c:pt>
                <c:pt idx="2393">
                  <c:v>2.4780000000000002</c:v>
                </c:pt>
                <c:pt idx="2394">
                  <c:v>2.4779</c:v>
                </c:pt>
                <c:pt idx="2395">
                  <c:v>2.4525999999999999</c:v>
                </c:pt>
                <c:pt idx="2396">
                  <c:v>2.3898999999999999</c:v>
                </c:pt>
                <c:pt idx="2397">
                  <c:v>2.3650000000000002</c:v>
                </c:pt>
                <c:pt idx="2398">
                  <c:v>2.3117000000000001</c:v>
                </c:pt>
                <c:pt idx="2399">
                  <c:v>2.3719999999999999</c:v>
                </c:pt>
                <c:pt idx="2400">
                  <c:v>2.4129</c:v>
                </c:pt>
                <c:pt idx="2401">
                  <c:v>2.4289999999999998</c:v>
                </c:pt>
                <c:pt idx="2402">
                  <c:v>2.4146000000000001</c:v>
                </c:pt>
                <c:pt idx="2403">
                  <c:v>2.4466999999999999</c:v>
                </c:pt>
                <c:pt idx="2404">
                  <c:v>2.4931999999999999</c:v>
                </c:pt>
                <c:pt idx="2405">
                  <c:v>2.4698000000000002</c:v>
                </c:pt>
                <c:pt idx="2406">
                  <c:v>2.4358</c:v>
                </c:pt>
                <c:pt idx="2407">
                  <c:v>2.4073000000000002</c:v>
                </c:pt>
                <c:pt idx="2408">
                  <c:v>2.3948</c:v>
                </c:pt>
                <c:pt idx="2409">
                  <c:v>2.3363</c:v>
                </c:pt>
                <c:pt idx="2410">
                  <c:v>2.3931</c:v>
                </c:pt>
                <c:pt idx="2411">
                  <c:v>2.4077000000000002</c:v>
                </c:pt>
                <c:pt idx="2412">
                  <c:v>2.4647999999999999</c:v>
                </c:pt>
                <c:pt idx="2413">
                  <c:v>2.4737</c:v>
                </c:pt>
                <c:pt idx="2414">
                  <c:v>2.4699</c:v>
                </c:pt>
                <c:pt idx="2415">
                  <c:v>2.4531000000000001</c:v>
                </c:pt>
                <c:pt idx="2416">
                  <c:v>2.4881000000000002</c:v>
                </c:pt>
                <c:pt idx="2417">
                  <c:v>2.4843000000000002</c:v>
                </c:pt>
                <c:pt idx="2418">
                  <c:v>2.5043000000000002</c:v>
                </c:pt>
                <c:pt idx="2419">
                  <c:v>2.5116000000000001</c:v>
                </c:pt>
                <c:pt idx="2420">
                  <c:v>2.4651999999999998</c:v>
                </c:pt>
                <c:pt idx="2421">
                  <c:v>2.3971</c:v>
                </c:pt>
                <c:pt idx="2422">
                  <c:v>2.4668000000000001</c:v>
                </c:pt>
                <c:pt idx="2423">
                  <c:v>2.4739</c:v>
                </c:pt>
                <c:pt idx="2424">
                  <c:v>2.4296000000000002</c:v>
                </c:pt>
                <c:pt idx="2425">
                  <c:v>2.3252999999999999</c:v>
                </c:pt>
                <c:pt idx="2426">
                  <c:v>2.3963999999999999</c:v>
                </c:pt>
                <c:pt idx="2427">
                  <c:v>2.3631000000000002</c:v>
                </c:pt>
                <c:pt idx="2428">
                  <c:v>2.3721000000000001</c:v>
                </c:pt>
                <c:pt idx="2429">
                  <c:v>2.3757000000000001</c:v>
                </c:pt>
                <c:pt idx="2430">
                  <c:v>2.3647</c:v>
                </c:pt>
                <c:pt idx="2431">
                  <c:v>2.4192999999999998</c:v>
                </c:pt>
                <c:pt idx="2432">
                  <c:v>2.3443000000000001</c:v>
                </c:pt>
                <c:pt idx="2433">
                  <c:v>2.4390000000000001</c:v>
                </c:pt>
                <c:pt idx="2434">
                  <c:v>2.4443999999999999</c:v>
                </c:pt>
                <c:pt idx="2435">
                  <c:v>2.4443000000000001</c:v>
                </c:pt>
                <c:pt idx="2436">
                  <c:v>2.4750000000000001</c:v>
                </c:pt>
                <c:pt idx="2437">
                  <c:v>2.508</c:v>
                </c:pt>
                <c:pt idx="2438">
                  <c:v>2.5596000000000001</c:v>
                </c:pt>
                <c:pt idx="2439">
                  <c:v>2.5373000000000001</c:v>
                </c:pt>
                <c:pt idx="2440">
                  <c:v>2.5514999999999999</c:v>
                </c:pt>
                <c:pt idx="2441">
                  <c:v>2.5348000000000002</c:v>
                </c:pt>
                <c:pt idx="2442">
                  <c:v>2.5586000000000002</c:v>
                </c:pt>
                <c:pt idx="2443">
                  <c:v>2.5381999999999998</c:v>
                </c:pt>
                <c:pt idx="2444">
                  <c:v>2.5916000000000001</c:v>
                </c:pt>
                <c:pt idx="2445">
                  <c:v>2.5966999999999998</c:v>
                </c:pt>
                <c:pt idx="2446">
                  <c:v>2.5707</c:v>
                </c:pt>
                <c:pt idx="2447">
                  <c:v>2.4712999999999998</c:v>
                </c:pt>
                <c:pt idx="2448">
                  <c:v>2.4712000000000001</c:v>
                </c:pt>
                <c:pt idx="2449">
                  <c:v>2.4674999999999998</c:v>
                </c:pt>
                <c:pt idx="2450">
                  <c:v>2.4070999999999998</c:v>
                </c:pt>
                <c:pt idx="2451">
                  <c:v>2.3401000000000001</c:v>
                </c:pt>
                <c:pt idx="2452">
                  <c:v>2.3887</c:v>
                </c:pt>
                <c:pt idx="2453">
                  <c:v>2.3940999999999999</c:v>
                </c:pt>
                <c:pt idx="2454">
                  <c:v>2.3831000000000002</c:v>
                </c:pt>
                <c:pt idx="2455">
                  <c:v>2.4481000000000002</c:v>
                </c:pt>
                <c:pt idx="2456">
                  <c:v>2.3809</c:v>
                </c:pt>
                <c:pt idx="2457">
                  <c:v>2.2909999999999999</c:v>
                </c:pt>
                <c:pt idx="2458">
                  <c:v>2.3123999999999998</c:v>
                </c:pt>
                <c:pt idx="2459">
                  <c:v>2.3572000000000002</c:v>
                </c:pt>
                <c:pt idx="2460">
                  <c:v>2.3498000000000001</c:v>
                </c:pt>
                <c:pt idx="2461">
                  <c:v>2.3119000000000001</c:v>
                </c:pt>
                <c:pt idx="2462">
                  <c:v>2.3153999999999999</c:v>
                </c:pt>
                <c:pt idx="2463">
                  <c:v>2.3548</c:v>
                </c:pt>
                <c:pt idx="2464">
                  <c:v>2.3026</c:v>
                </c:pt>
                <c:pt idx="2465">
                  <c:v>2.2225000000000001</c:v>
                </c:pt>
                <c:pt idx="2466">
                  <c:v>2.2189000000000001</c:v>
                </c:pt>
                <c:pt idx="2467">
                  <c:v>2.2614000000000001</c:v>
                </c:pt>
                <c:pt idx="2468">
                  <c:v>2.1501000000000001</c:v>
                </c:pt>
                <c:pt idx="2469">
                  <c:v>2.0571000000000002</c:v>
                </c:pt>
                <c:pt idx="2470">
                  <c:v>1.8547</c:v>
                </c:pt>
                <c:pt idx="2471">
                  <c:v>1.8261000000000001</c:v>
                </c:pt>
                <c:pt idx="2472">
                  <c:v>1.7762</c:v>
                </c:pt>
                <c:pt idx="2473">
                  <c:v>1.8115000000000001</c:v>
                </c:pt>
                <c:pt idx="2474">
                  <c:v>1.8025</c:v>
                </c:pt>
                <c:pt idx="2475">
                  <c:v>1.8273999999999999</c:v>
                </c:pt>
                <c:pt idx="2476">
                  <c:v>1.8254999999999999</c:v>
                </c:pt>
                <c:pt idx="2477">
                  <c:v>1.8468</c:v>
                </c:pt>
                <c:pt idx="2478">
                  <c:v>1.8535999999999999</c:v>
                </c:pt>
                <c:pt idx="2479">
                  <c:v>1.7930999999999999</c:v>
                </c:pt>
                <c:pt idx="2480">
                  <c:v>1.756</c:v>
                </c:pt>
                <c:pt idx="2481">
                  <c:v>1.7646999999999999</c:v>
                </c:pt>
                <c:pt idx="2482">
                  <c:v>1.7346999999999999</c:v>
                </c:pt>
                <c:pt idx="2483">
                  <c:v>1.7556</c:v>
                </c:pt>
                <c:pt idx="2484">
                  <c:v>1.7432000000000001</c:v>
                </c:pt>
                <c:pt idx="2485">
                  <c:v>1.7379</c:v>
                </c:pt>
                <c:pt idx="2486">
                  <c:v>1.766</c:v>
                </c:pt>
                <c:pt idx="2487">
                  <c:v>1.7977000000000001</c:v>
                </c:pt>
                <c:pt idx="2488">
                  <c:v>1.7411000000000001</c:v>
                </c:pt>
                <c:pt idx="2489">
                  <c:v>1.7692000000000001</c:v>
                </c:pt>
                <c:pt idx="2490">
                  <c:v>1.7638</c:v>
                </c:pt>
                <c:pt idx="2491">
                  <c:v>1.7181</c:v>
                </c:pt>
                <c:pt idx="2492">
                  <c:v>1.7372000000000001</c:v>
                </c:pt>
                <c:pt idx="2493">
                  <c:v>1.7020999999999999</c:v>
                </c:pt>
                <c:pt idx="2494">
                  <c:v>1.6863999999999999</c:v>
                </c:pt>
                <c:pt idx="2495">
                  <c:v>1.6221000000000001</c:v>
                </c:pt>
                <c:pt idx="2496">
                  <c:v>1.5944</c:v>
                </c:pt>
                <c:pt idx="2497">
                  <c:v>1.5599000000000001</c:v>
                </c:pt>
                <c:pt idx="2498">
                  <c:v>1.5719000000000001</c:v>
                </c:pt>
                <c:pt idx="2499">
                  <c:v>1.5564</c:v>
                </c:pt>
                <c:pt idx="2500">
                  <c:v>1.5839000000000001</c:v>
                </c:pt>
                <c:pt idx="2501">
                  <c:v>1.6184000000000001</c:v>
                </c:pt>
                <c:pt idx="2502">
                  <c:v>1.6183000000000001</c:v>
                </c:pt>
                <c:pt idx="2503">
                  <c:v>1.6511</c:v>
                </c:pt>
                <c:pt idx="2504">
                  <c:v>1.6892</c:v>
                </c:pt>
                <c:pt idx="2505">
                  <c:v>1.7118</c:v>
                </c:pt>
                <c:pt idx="2506">
                  <c:v>1.6926000000000001</c:v>
                </c:pt>
                <c:pt idx="2507">
                  <c:v>1.6907000000000001</c:v>
                </c:pt>
                <c:pt idx="2508">
                  <c:v>1.6976</c:v>
                </c:pt>
                <c:pt idx="2509">
                  <c:v>1.7271000000000001</c:v>
                </c:pt>
                <c:pt idx="2510">
                  <c:v>1.6629</c:v>
                </c:pt>
                <c:pt idx="2511">
                  <c:v>1.6749000000000001</c:v>
                </c:pt>
                <c:pt idx="2512">
                  <c:v>1.599</c:v>
                </c:pt>
                <c:pt idx="2513">
                  <c:v>1.5390999999999999</c:v>
                </c:pt>
                <c:pt idx="2514">
                  <c:v>1.534</c:v>
                </c:pt>
                <c:pt idx="2515">
                  <c:v>1.6024</c:v>
                </c:pt>
                <c:pt idx="2516">
                  <c:v>1.5681</c:v>
                </c:pt>
                <c:pt idx="2517">
                  <c:v>1.58</c:v>
                </c:pt>
                <c:pt idx="2518">
                  <c:v>1.5663</c:v>
                </c:pt>
                <c:pt idx="2519">
                  <c:v>1.5595000000000001</c:v>
                </c:pt>
                <c:pt idx="2520">
                  <c:v>1.6295999999999999</c:v>
                </c:pt>
                <c:pt idx="2521">
                  <c:v>1.5730999999999999</c:v>
                </c:pt>
                <c:pt idx="2522">
                  <c:v>1.5610999999999999</c:v>
                </c:pt>
                <c:pt idx="2523">
                  <c:v>1.5458000000000001</c:v>
                </c:pt>
                <c:pt idx="2524">
                  <c:v>1.5424</c:v>
                </c:pt>
                <c:pt idx="2525">
                  <c:v>1.5781000000000001</c:v>
                </c:pt>
                <c:pt idx="2526">
                  <c:v>1.5356000000000001</c:v>
                </c:pt>
                <c:pt idx="2527">
                  <c:v>1.5490999999999999</c:v>
                </c:pt>
                <c:pt idx="2528">
                  <c:v>1.5746</c:v>
                </c:pt>
                <c:pt idx="2529">
                  <c:v>1.5576000000000001</c:v>
                </c:pt>
                <c:pt idx="2530">
                  <c:v>1.5135000000000001</c:v>
                </c:pt>
                <c:pt idx="2531">
                  <c:v>1.5592999999999999</c:v>
                </c:pt>
                <c:pt idx="2532">
                  <c:v>1.5074000000000001</c:v>
                </c:pt>
                <c:pt idx="2533">
                  <c:v>1.5469999999999999</c:v>
                </c:pt>
                <c:pt idx="2534">
                  <c:v>1.5920000000000001</c:v>
                </c:pt>
                <c:pt idx="2535">
                  <c:v>1.5885</c:v>
                </c:pt>
                <c:pt idx="2536">
                  <c:v>1.5007999999999999</c:v>
                </c:pt>
                <c:pt idx="2537">
                  <c:v>1.542</c:v>
                </c:pt>
                <c:pt idx="2538">
                  <c:v>1.5558000000000001</c:v>
                </c:pt>
                <c:pt idx="2539">
                  <c:v>1.5214000000000001</c:v>
                </c:pt>
                <c:pt idx="2540">
                  <c:v>1.4531000000000001</c:v>
                </c:pt>
                <c:pt idx="2541">
                  <c:v>1.5044</c:v>
                </c:pt>
                <c:pt idx="2542">
                  <c:v>1.4976</c:v>
                </c:pt>
                <c:pt idx="2543">
                  <c:v>1.5610999999999999</c:v>
                </c:pt>
                <c:pt idx="2544">
                  <c:v>1.5730999999999999</c:v>
                </c:pt>
                <c:pt idx="2545">
                  <c:v>1.5663</c:v>
                </c:pt>
                <c:pt idx="2546">
                  <c:v>1.556</c:v>
                </c:pt>
                <c:pt idx="2547">
                  <c:v>1.5801000000000001</c:v>
                </c:pt>
                <c:pt idx="2548">
                  <c:v>1.5526</c:v>
                </c:pt>
                <c:pt idx="2549">
                  <c:v>1.5818000000000001</c:v>
                </c:pt>
                <c:pt idx="2550">
                  <c:v>1.5508999999999999</c:v>
                </c:pt>
                <c:pt idx="2551">
                  <c:v>1.5356000000000001</c:v>
                </c:pt>
                <c:pt idx="2552">
                  <c:v>1.4742999999999999</c:v>
                </c:pt>
                <c:pt idx="2553">
                  <c:v>1.51</c:v>
                </c:pt>
                <c:pt idx="2554">
                  <c:v>1.4302999999999999</c:v>
                </c:pt>
                <c:pt idx="2555">
                  <c:v>1.3579000000000001</c:v>
                </c:pt>
                <c:pt idx="2556">
                  <c:v>1.385</c:v>
                </c:pt>
                <c:pt idx="2557">
                  <c:v>1.3682000000000001</c:v>
                </c:pt>
                <c:pt idx="2558">
                  <c:v>1.375</c:v>
                </c:pt>
                <c:pt idx="2559">
                  <c:v>1.4440999999999999</c:v>
                </c:pt>
                <c:pt idx="2560">
                  <c:v>1.4697</c:v>
                </c:pt>
                <c:pt idx="2561">
                  <c:v>1.5155000000000001</c:v>
                </c:pt>
                <c:pt idx="2562">
                  <c:v>1.4663999999999999</c:v>
                </c:pt>
                <c:pt idx="2563">
                  <c:v>1.4377</c:v>
                </c:pt>
                <c:pt idx="2564">
                  <c:v>1.5599000000000001</c:v>
                </c:pt>
                <c:pt idx="2565">
                  <c:v>1.7458</c:v>
                </c:pt>
                <c:pt idx="2566">
                  <c:v>1.6852</c:v>
                </c:pt>
                <c:pt idx="2567">
                  <c:v>1.7059</c:v>
                </c:pt>
                <c:pt idx="2568">
                  <c:v>1.6886000000000001</c:v>
                </c:pt>
                <c:pt idx="2569">
                  <c:v>1.6077999999999999</c:v>
                </c:pt>
                <c:pt idx="2570">
                  <c:v>1.5788</c:v>
                </c:pt>
                <c:pt idx="2571">
                  <c:v>1.5720000000000001</c:v>
                </c:pt>
                <c:pt idx="2572">
                  <c:v>1.613</c:v>
                </c:pt>
                <c:pt idx="2573">
                  <c:v>1.6095999999999999</c:v>
                </c:pt>
                <c:pt idx="2574">
                  <c:v>1.6404000000000001</c:v>
                </c:pt>
                <c:pt idx="2575">
                  <c:v>1.6867000000000001</c:v>
                </c:pt>
                <c:pt idx="2576">
                  <c:v>1.7021999999999999</c:v>
                </c:pt>
                <c:pt idx="2577">
                  <c:v>1.7177</c:v>
                </c:pt>
                <c:pt idx="2578">
                  <c:v>1.7366999999999999</c:v>
                </c:pt>
                <c:pt idx="2579">
                  <c:v>1.7003999999999999</c:v>
                </c:pt>
                <c:pt idx="2580">
                  <c:v>1.7988999999999999</c:v>
                </c:pt>
                <c:pt idx="2581">
                  <c:v>1.8353999999999999</c:v>
                </c:pt>
                <c:pt idx="2582">
                  <c:v>1.8458000000000001</c:v>
                </c:pt>
                <c:pt idx="2583">
                  <c:v>1.851</c:v>
                </c:pt>
                <c:pt idx="2584">
                  <c:v>1.8282</c:v>
                </c:pt>
                <c:pt idx="2585">
                  <c:v>1.8664000000000001</c:v>
                </c:pt>
                <c:pt idx="2586">
                  <c:v>1.8629</c:v>
                </c:pt>
                <c:pt idx="2587">
                  <c:v>1.835</c:v>
                </c:pt>
                <c:pt idx="2588">
                  <c:v>1.8384</c:v>
                </c:pt>
                <c:pt idx="2589">
                  <c:v>1.8487</c:v>
                </c:pt>
                <c:pt idx="2590">
                  <c:v>1.8537999999999999</c:v>
                </c:pt>
                <c:pt idx="2591">
                  <c:v>1.7723</c:v>
                </c:pt>
                <c:pt idx="2592">
                  <c:v>1.7533000000000001</c:v>
                </c:pt>
                <c:pt idx="2593">
                  <c:v>1.7000999999999999</c:v>
                </c:pt>
                <c:pt idx="2594">
                  <c:v>1.7516</c:v>
                </c:pt>
                <c:pt idx="2595">
                  <c:v>1.7366999999999999</c:v>
                </c:pt>
                <c:pt idx="2596">
                  <c:v>1.7613000000000001</c:v>
                </c:pt>
                <c:pt idx="2597">
                  <c:v>1.7506999999999999</c:v>
                </c:pt>
                <c:pt idx="2598">
                  <c:v>1.7788999999999999</c:v>
                </c:pt>
                <c:pt idx="2599">
                  <c:v>1.7453000000000001</c:v>
                </c:pt>
                <c:pt idx="2600">
                  <c:v>1.7751999999999999</c:v>
                </c:pt>
                <c:pt idx="2601">
                  <c:v>1.7963</c:v>
                </c:pt>
                <c:pt idx="2602">
                  <c:v>1.8723000000000001</c:v>
                </c:pt>
                <c:pt idx="2603">
                  <c:v>1.8332999999999999</c:v>
                </c:pt>
                <c:pt idx="2604">
                  <c:v>1.8243</c:v>
                </c:pt>
                <c:pt idx="2605">
                  <c:v>1.8507</c:v>
                </c:pt>
                <c:pt idx="2606">
                  <c:v>1.9271</c:v>
                </c:pt>
                <c:pt idx="2607">
                  <c:v>1.9128000000000001</c:v>
                </c:pt>
                <c:pt idx="2608">
                  <c:v>1.8877999999999999</c:v>
                </c:pt>
                <c:pt idx="2609">
                  <c:v>1.861</c:v>
                </c:pt>
                <c:pt idx="2610">
                  <c:v>1.845</c:v>
                </c:pt>
                <c:pt idx="2611">
                  <c:v>1.7850999999999999</c:v>
                </c:pt>
                <c:pt idx="2612">
                  <c:v>1.7710999999999999</c:v>
                </c:pt>
                <c:pt idx="2613">
                  <c:v>1.7518</c:v>
                </c:pt>
                <c:pt idx="2614">
                  <c:v>1.7919</c:v>
                </c:pt>
                <c:pt idx="2615">
                  <c:v>1.7639</c:v>
                </c:pt>
                <c:pt idx="2616">
                  <c:v>1.7761</c:v>
                </c:pt>
                <c:pt idx="2617">
                  <c:v>1.7254</c:v>
                </c:pt>
                <c:pt idx="2618">
                  <c:v>1.7166999999999999</c:v>
                </c:pt>
                <c:pt idx="2619">
                  <c:v>1.6889000000000001</c:v>
                </c:pt>
                <c:pt idx="2620">
                  <c:v>1.7548999999999999</c:v>
                </c:pt>
                <c:pt idx="2621">
                  <c:v>1.7201</c:v>
                </c:pt>
                <c:pt idx="2622">
                  <c:v>1.7618</c:v>
                </c:pt>
                <c:pt idx="2623">
                  <c:v>1.7705</c:v>
                </c:pt>
                <c:pt idx="2624">
                  <c:v>1.7686999999999999</c:v>
                </c:pt>
                <c:pt idx="2625">
                  <c:v>1.8228</c:v>
                </c:pt>
                <c:pt idx="2626">
                  <c:v>1.8035000000000001</c:v>
                </c:pt>
                <c:pt idx="2627">
                  <c:v>1.8859999999999999</c:v>
                </c:pt>
                <c:pt idx="2628">
                  <c:v>1.9</c:v>
                </c:pt>
                <c:pt idx="2629">
                  <c:v>1.8786</c:v>
                </c:pt>
                <c:pt idx="2630">
                  <c:v>1.9402999999999999</c:v>
                </c:pt>
                <c:pt idx="2631">
                  <c:v>1.9155</c:v>
                </c:pt>
                <c:pt idx="2632">
                  <c:v>1.8732</c:v>
                </c:pt>
                <c:pt idx="2633">
                  <c:v>1.8957999999999999</c:v>
                </c:pt>
                <c:pt idx="2634">
                  <c:v>1.9080999999999999</c:v>
                </c:pt>
                <c:pt idx="2635">
                  <c:v>1.9699</c:v>
                </c:pt>
                <c:pt idx="2636">
                  <c:v>1.9592000000000001</c:v>
                </c:pt>
                <c:pt idx="2637">
                  <c:v>1.9839</c:v>
                </c:pt>
                <c:pt idx="2638">
                  <c:v>1.9322999999999999</c:v>
                </c:pt>
                <c:pt idx="2639">
                  <c:v>1.8759999999999999</c:v>
                </c:pt>
                <c:pt idx="2640">
                  <c:v>1.8287</c:v>
                </c:pt>
                <c:pt idx="2641">
                  <c:v>1.9056999999999999</c:v>
                </c:pt>
                <c:pt idx="2642">
                  <c:v>1.8741000000000001</c:v>
                </c:pt>
                <c:pt idx="2643">
                  <c:v>1.8337000000000001</c:v>
                </c:pt>
                <c:pt idx="2644">
                  <c:v>1.8406</c:v>
                </c:pt>
                <c:pt idx="2645">
                  <c:v>1.8249</c:v>
                </c:pt>
                <c:pt idx="2646">
                  <c:v>1.7346999999999999</c:v>
                </c:pt>
                <c:pt idx="2647">
                  <c:v>1.7623</c:v>
                </c:pt>
                <c:pt idx="2648">
                  <c:v>1.7157</c:v>
                </c:pt>
                <c:pt idx="2649">
                  <c:v>1.7484</c:v>
                </c:pt>
                <c:pt idx="2650">
                  <c:v>1.7224999999999999</c:v>
                </c:pt>
                <c:pt idx="2651">
                  <c:v>1.7518</c:v>
                </c:pt>
                <c:pt idx="2652">
                  <c:v>1.7448999999999999</c:v>
                </c:pt>
                <c:pt idx="2653">
                  <c:v>1.7396</c:v>
                </c:pt>
                <c:pt idx="2654">
                  <c:v>1.819</c:v>
                </c:pt>
                <c:pt idx="2655">
                  <c:v>1.7723</c:v>
                </c:pt>
                <c:pt idx="2656">
                  <c:v>1.7481</c:v>
                </c:pt>
                <c:pt idx="2657">
                  <c:v>1.659</c:v>
                </c:pt>
                <c:pt idx="2658">
                  <c:v>1.6680999999999999</c:v>
                </c:pt>
                <c:pt idx="2659">
                  <c:v>1.726</c:v>
                </c:pt>
                <c:pt idx="2660">
                  <c:v>1.7483</c:v>
                </c:pt>
                <c:pt idx="2661">
                  <c:v>1.8357000000000001</c:v>
                </c:pt>
                <c:pt idx="2662">
                  <c:v>1.8394999999999999</c:v>
                </c:pt>
                <c:pt idx="2663">
                  <c:v>1.8861000000000001</c:v>
                </c:pt>
                <c:pt idx="2664">
                  <c:v>1.8448</c:v>
                </c:pt>
                <c:pt idx="2665">
                  <c:v>1.9486000000000001</c:v>
                </c:pt>
                <c:pt idx="2666">
                  <c:v>1.9209000000000001</c:v>
                </c:pt>
                <c:pt idx="2667">
                  <c:v>1.9783999999999999</c:v>
                </c:pt>
                <c:pt idx="2668">
                  <c:v>1.9993000000000001</c:v>
                </c:pt>
                <c:pt idx="2669">
                  <c:v>1.9942</c:v>
                </c:pt>
                <c:pt idx="2670">
                  <c:v>2.0011999999999999</c:v>
                </c:pt>
                <c:pt idx="2671">
                  <c:v>2.0518999999999998</c:v>
                </c:pt>
                <c:pt idx="2672">
                  <c:v>2.0310999999999999</c:v>
                </c:pt>
                <c:pt idx="2673">
                  <c:v>1.9823999999999999</c:v>
                </c:pt>
                <c:pt idx="2674">
                  <c:v>2.0556000000000001</c:v>
                </c:pt>
                <c:pt idx="2675">
                  <c:v>2.0347</c:v>
                </c:pt>
                <c:pt idx="2676">
                  <c:v>2.0874000000000001</c:v>
                </c:pt>
                <c:pt idx="2677">
                  <c:v>2.0926999999999998</c:v>
                </c:pt>
                <c:pt idx="2678">
                  <c:v>2.1032000000000002</c:v>
                </c:pt>
                <c:pt idx="2679">
                  <c:v>2.1753999999999998</c:v>
                </c:pt>
                <c:pt idx="2680">
                  <c:v>2.1156000000000001</c:v>
                </c:pt>
                <c:pt idx="2681">
                  <c:v>2.1455000000000002</c:v>
                </c:pt>
                <c:pt idx="2682">
                  <c:v>2.1701999999999999</c:v>
                </c:pt>
                <c:pt idx="2683">
                  <c:v>2.2357</c:v>
                </c:pt>
                <c:pt idx="2684">
                  <c:v>2.2427999999999999</c:v>
                </c:pt>
                <c:pt idx="2685">
                  <c:v>2.2694000000000001</c:v>
                </c:pt>
                <c:pt idx="2686">
                  <c:v>2.2942999999999998</c:v>
                </c:pt>
                <c:pt idx="2687">
                  <c:v>2.3050000000000002</c:v>
                </c:pt>
                <c:pt idx="2688">
                  <c:v>2.2303999999999999</c:v>
                </c:pt>
                <c:pt idx="2689">
                  <c:v>2.2410000000000001</c:v>
                </c:pt>
                <c:pt idx="2690">
                  <c:v>2.2534000000000001</c:v>
                </c:pt>
                <c:pt idx="2691">
                  <c:v>2.2357</c:v>
                </c:pt>
                <c:pt idx="2692">
                  <c:v>2.1917</c:v>
                </c:pt>
                <c:pt idx="2693">
                  <c:v>2.2040000000000002</c:v>
                </c:pt>
                <c:pt idx="2694">
                  <c:v>2.2233999999999998</c:v>
                </c:pt>
                <c:pt idx="2695">
                  <c:v>2.2959999999999998</c:v>
                </c:pt>
                <c:pt idx="2696">
                  <c:v>2.2658</c:v>
                </c:pt>
                <c:pt idx="2697">
                  <c:v>2.2216999999999998</c:v>
                </c:pt>
                <c:pt idx="2698">
                  <c:v>2.1269999999999998</c:v>
                </c:pt>
                <c:pt idx="2699">
                  <c:v>2.2305000000000001</c:v>
                </c:pt>
                <c:pt idx="2700">
                  <c:v>2.2164000000000001</c:v>
                </c:pt>
                <c:pt idx="2701">
                  <c:v>2.2181999999999999</c:v>
                </c:pt>
                <c:pt idx="2702">
                  <c:v>2.2288000000000001</c:v>
                </c:pt>
                <c:pt idx="2703">
                  <c:v>2.2692999999999999</c:v>
                </c:pt>
                <c:pt idx="2704">
                  <c:v>2.3136000000000001</c:v>
                </c:pt>
                <c:pt idx="2705">
                  <c:v>2.1797</c:v>
                </c:pt>
                <c:pt idx="2706">
                  <c:v>2.1431</c:v>
                </c:pt>
                <c:pt idx="2707">
                  <c:v>2.206</c:v>
                </c:pt>
                <c:pt idx="2708">
                  <c:v>2.2201</c:v>
                </c:pt>
                <c:pt idx="2709">
                  <c:v>2.2341000000000002</c:v>
                </c:pt>
                <c:pt idx="2710">
                  <c:v>2.2376999999999998</c:v>
                </c:pt>
                <c:pt idx="2711">
                  <c:v>2.2376999999999998</c:v>
                </c:pt>
                <c:pt idx="2712">
                  <c:v>2.2623000000000002</c:v>
                </c:pt>
                <c:pt idx="2713">
                  <c:v>2.2482000000000002</c:v>
                </c:pt>
                <c:pt idx="2714">
                  <c:v>2.2728000000000002</c:v>
                </c:pt>
                <c:pt idx="2715">
                  <c:v>2.2658</c:v>
                </c:pt>
                <c:pt idx="2716">
                  <c:v>2.2675999999999998</c:v>
                </c:pt>
                <c:pt idx="2717">
                  <c:v>2.2658</c:v>
                </c:pt>
                <c:pt idx="2718">
                  <c:v>2.3115999999999999</c:v>
                </c:pt>
                <c:pt idx="2719">
                  <c:v>2.3418999999999999</c:v>
                </c:pt>
                <c:pt idx="2720">
                  <c:v>2.3435999999999999</c:v>
                </c:pt>
                <c:pt idx="2721">
                  <c:v>2.3252000000000002</c:v>
                </c:pt>
                <c:pt idx="2722">
                  <c:v>2.2323</c:v>
                </c:pt>
                <c:pt idx="2723">
                  <c:v>2.2250000000000001</c:v>
                </c:pt>
                <c:pt idx="2724">
                  <c:v>2.2105000000000001</c:v>
                </c:pt>
                <c:pt idx="2725">
                  <c:v>2.1709000000000001</c:v>
                </c:pt>
                <c:pt idx="2726">
                  <c:v>2.1421000000000001</c:v>
                </c:pt>
                <c:pt idx="2727">
                  <c:v>2.1724999999999999</c:v>
                </c:pt>
                <c:pt idx="2728">
                  <c:v>2.1009000000000002</c:v>
                </c:pt>
                <c:pt idx="2729">
                  <c:v>2.0369999999999999</c:v>
                </c:pt>
                <c:pt idx="2730">
                  <c:v>2.0564</c:v>
                </c:pt>
                <c:pt idx="2731">
                  <c:v>2.0865999999999998</c:v>
                </c:pt>
                <c:pt idx="2732">
                  <c:v>2.0263</c:v>
                </c:pt>
                <c:pt idx="2733">
                  <c:v>2.0228000000000002</c:v>
                </c:pt>
                <c:pt idx="2734">
                  <c:v>2.0670000000000002</c:v>
                </c:pt>
                <c:pt idx="2735">
                  <c:v>2.0228000000000002</c:v>
                </c:pt>
                <c:pt idx="2736">
                  <c:v>2.0333999999999999</c:v>
                </c:pt>
                <c:pt idx="2737">
                  <c:v>2.0175000000000001</c:v>
                </c:pt>
                <c:pt idx="2738">
                  <c:v>1.9718</c:v>
                </c:pt>
                <c:pt idx="2739">
                  <c:v>2.0438999999999998</c:v>
                </c:pt>
                <c:pt idx="2740">
                  <c:v>2.0880999999999998</c:v>
                </c:pt>
                <c:pt idx="2741">
                  <c:v>2.1040000000000001</c:v>
                </c:pt>
                <c:pt idx="2742">
                  <c:v>2.0668000000000002</c:v>
                </c:pt>
                <c:pt idx="2743">
                  <c:v>2.0314999999999999</c:v>
                </c:pt>
                <c:pt idx="2744">
                  <c:v>2.0562</c:v>
                </c:pt>
                <c:pt idx="2745">
                  <c:v>1.9928999999999999</c:v>
                </c:pt>
                <c:pt idx="2746">
                  <c:v>2.0367999999999999</c:v>
                </c:pt>
                <c:pt idx="2747">
                  <c:v>2.0367999999999999</c:v>
                </c:pt>
                <c:pt idx="2748">
                  <c:v>2.0508000000000002</c:v>
                </c:pt>
                <c:pt idx="2749">
                  <c:v>2.0949</c:v>
                </c:pt>
                <c:pt idx="2750">
                  <c:v>2.1623000000000001</c:v>
                </c:pt>
                <c:pt idx="2751">
                  <c:v>2.1265999999999998</c:v>
                </c:pt>
                <c:pt idx="2752">
                  <c:v>2.1497000000000002</c:v>
                </c:pt>
                <c:pt idx="2753">
                  <c:v>2.1337000000000002</c:v>
                </c:pt>
                <c:pt idx="2754">
                  <c:v>2.2012</c:v>
                </c:pt>
                <c:pt idx="2755">
                  <c:v>2.1335999999999999</c:v>
                </c:pt>
                <c:pt idx="2756">
                  <c:v>2.1903000000000001</c:v>
                </c:pt>
                <c:pt idx="2757">
                  <c:v>2.294</c:v>
                </c:pt>
                <c:pt idx="2758">
                  <c:v>2.2867000000000002</c:v>
                </c:pt>
                <c:pt idx="2759">
                  <c:v>2.1831</c:v>
                </c:pt>
                <c:pt idx="2760">
                  <c:v>2.1882999999999999</c:v>
                </c:pt>
                <c:pt idx="2761">
                  <c:v>2.222</c:v>
                </c:pt>
                <c:pt idx="2762">
                  <c:v>2.2006000000000001</c:v>
                </c:pt>
                <c:pt idx="2763">
                  <c:v>2.1827999999999999</c:v>
                </c:pt>
                <c:pt idx="2764">
                  <c:v>2.1244000000000001</c:v>
                </c:pt>
                <c:pt idx="2765">
                  <c:v>2.1596000000000002</c:v>
                </c:pt>
                <c:pt idx="2766">
                  <c:v>2.1842999999999999</c:v>
                </c:pt>
                <c:pt idx="2767">
                  <c:v>2.1524000000000001</c:v>
                </c:pt>
                <c:pt idx="2768">
                  <c:v>2.2179000000000002</c:v>
                </c:pt>
                <c:pt idx="2769">
                  <c:v>2.1806000000000001</c:v>
                </c:pt>
                <c:pt idx="2770">
                  <c:v>2.1840999999999999</c:v>
                </c:pt>
                <c:pt idx="2771">
                  <c:v>2.1751999999999998</c:v>
                </c:pt>
                <c:pt idx="2772">
                  <c:v>2.0714000000000001</c:v>
                </c:pt>
                <c:pt idx="2773">
                  <c:v>2.0034000000000001</c:v>
                </c:pt>
                <c:pt idx="2774">
                  <c:v>2.0365000000000002</c:v>
                </c:pt>
                <c:pt idx="2775">
                  <c:v>2.0678999999999998</c:v>
                </c:pt>
                <c:pt idx="2776">
                  <c:v>2.1255999999999999</c:v>
                </c:pt>
                <c:pt idx="2777">
                  <c:v>2.1924999999999999</c:v>
                </c:pt>
                <c:pt idx="2778">
                  <c:v>2.1678000000000002</c:v>
                </c:pt>
                <c:pt idx="2779">
                  <c:v>2.1977000000000002</c:v>
                </c:pt>
                <c:pt idx="2780">
                  <c:v>2.1854</c:v>
                </c:pt>
                <c:pt idx="2781">
                  <c:v>2.1480000000000001</c:v>
                </c:pt>
                <c:pt idx="2782">
                  <c:v>2.1408999999999998</c:v>
                </c:pt>
                <c:pt idx="2783">
                  <c:v>2.2269000000000001</c:v>
                </c:pt>
                <c:pt idx="2784">
                  <c:v>2.1623000000000001</c:v>
                </c:pt>
                <c:pt idx="2785">
                  <c:v>2.2214</c:v>
                </c:pt>
                <c:pt idx="2786">
                  <c:v>2.2698999999999998</c:v>
                </c:pt>
                <c:pt idx="2787">
                  <c:v>2.2212999999999998</c:v>
                </c:pt>
                <c:pt idx="2788">
                  <c:v>2.1480000000000001</c:v>
                </c:pt>
                <c:pt idx="2789">
                  <c:v>2.1800999999999999</c:v>
                </c:pt>
                <c:pt idx="2790">
                  <c:v>2.2589000000000001</c:v>
                </c:pt>
                <c:pt idx="2791">
                  <c:v>2.2858999999999998</c:v>
                </c:pt>
                <c:pt idx="2792">
                  <c:v>2.2498999999999998</c:v>
                </c:pt>
                <c:pt idx="2793">
                  <c:v>2.2174999999999998</c:v>
                </c:pt>
                <c:pt idx="2794">
                  <c:v>2.2624</c:v>
                </c:pt>
                <c:pt idx="2795">
                  <c:v>2.2677</c:v>
                </c:pt>
                <c:pt idx="2796">
                  <c:v>2.3235000000000001</c:v>
                </c:pt>
                <c:pt idx="2797">
                  <c:v>2.3252999999999999</c:v>
                </c:pt>
                <c:pt idx="2798">
                  <c:v>2.3723000000000001</c:v>
                </c:pt>
                <c:pt idx="2799">
                  <c:v>2.3469000000000002</c:v>
                </c:pt>
                <c:pt idx="2800">
                  <c:v>2.3502999999999998</c:v>
                </c:pt>
                <c:pt idx="2801">
                  <c:v>2.3521000000000001</c:v>
                </c:pt>
                <c:pt idx="2802">
                  <c:v>2.4009999999999998</c:v>
                </c:pt>
                <c:pt idx="2803">
                  <c:v>2.4538000000000002</c:v>
                </c:pt>
                <c:pt idx="2804">
                  <c:v>2.3972000000000002</c:v>
                </c:pt>
                <c:pt idx="2805">
                  <c:v>2.3210999999999999</c:v>
                </c:pt>
                <c:pt idx="2806">
                  <c:v>2.1922000000000001</c:v>
                </c:pt>
                <c:pt idx="2807">
                  <c:v>2.2582</c:v>
                </c:pt>
                <c:pt idx="2808">
                  <c:v>2.2850000000000001</c:v>
                </c:pt>
                <c:pt idx="2809">
                  <c:v>2.3822999999999999</c:v>
                </c:pt>
                <c:pt idx="2810">
                  <c:v>2.4218999999999999</c:v>
                </c:pt>
                <c:pt idx="2811">
                  <c:v>2.3531</c:v>
                </c:pt>
                <c:pt idx="2812">
                  <c:v>2.3241999999999998</c:v>
                </c:pt>
                <c:pt idx="2813">
                  <c:v>2.4725999999999999</c:v>
                </c:pt>
                <c:pt idx="2814">
                  <c:v>2.4087999999999998</c:v>
                </c:pt>
                <c:pt idx="2815">
                  <c:v>2.3672</c:v>
                </c:pt>
                <c:pt idx="2816">
                  <c:v>2.4087000000000001</c:v>
                </c:pt>
                <c:pt idx="2817">
                  <c:v>2.3725000000000001</c:v>
                </c:pt>
                <c:pt idx="2818">
                  <c:v>2.2576999999999998</c:v>
                </c:pt>
                <c:pt idx="2819">
                  <c:v>2.3344999999999998</c:v>
                </c:pt>
                <c:pt idx="2820">
                  <c:v>2.3165</c:v>
                </c:pt>
                <c:pt idx="2821">
                  <c:v>2.3092999999999999</c:v>
                </c:pt>
                <c:pt idx="2822">
                  <c:v>2.3559000000000001</c:v>
                </c:pt>
                <c:pt idx="2823">
                  <c:v>2.3917999999999999</c:v>
                </c:pt>
                <c:pt idx="2824">
                  <c:v>2.3772000000000002</c:v>
                </c:pt>
                <c:pt idx="2825">
                  <c:v>2.4838</c:v>
                </c:pt>
                <c:pt idx="2826">
                  <c:v>2.4384000000000001</c:v>
                </c:pt>
                <c:pt idx="2827">
                  <c:v>2.3824000000000001</c:v>
                </c:pt>
                <c:pt idx="2828">
                  <c:v>2.4076</c:v>
                </c:pt>
                <c:pt idx="2829">
                  <c:v>2.3069999999999999</c:v>
                </c:pt>
                <c:pt idx="2830">
                  <c:v>2.3641999999999999</c:v>
                </c:pt>
                <c:pt idx="2831">
                  <c:v>2.2624</c:v>
                </c:pt>
                <c:pt idx="2832">
                  <c:v>2.1793999999999998</c:v>
                </c:pt>
                <c:pt idx="2833">
                  <c:v>2.1214</c:v>
                </c:pt>
                <c:pt idx="2834">
                  <c:v>2.1355</c:v>
                </c:pt>
                <c:pt idx="2835">
                  <c:v>2.1284999999999998</c:v>
                </c:pt>
                <c:pt idx="2836">
                  <c:v>2.1389999999999998</c:v>
                </c:pt>
                <c:pt idx="2837">
                  <c:v>2.2092000000000001</c:v>
                </c:pt>
                <c:pt idx="2838">
                  <c:v>2.1898</c:v>
                </c:pt>
                <c:pt idx="2839">
                  <c:v>2.2479</c:v>
                </c:pt>
                <c:pt idx="2840">
                  <c:v>2.2886000000000002</c:v>
                </c:pt>
                <c:pt idx="2841">
                  <c:v>2.2336999999999998</c:v>
                </c:pt>
                <c:pt idx="2842">
                  <c:v>2.1423999999999999</c:v>
                </c:pt>
                <c:pt idx="2843">
                  <c:v>2.2301000000000002</c:v>
                </c:pt>
                <c:pt idx="2844">
                  <c:v>2.2926000000000002</c:v>
                </c:pt>
                <c:pt idx="2845">
                  <c:v>2.2488999999999999</c:v>
                </c:pt>
                <c:pt idx="2846">
                  <c:v>2.2797000000000001</c:v>
                </c:pt>
                <c:pt idx="2847">
                  <c:v>2.1478000000000002</c:v>
                </c:pt>
                <c:pt idx="2848">
                  <c:v>2.1800000000000002</c:v>
                </c:pt>
                <c:pt idx="2849">
                  <c:v>2.2431000000000001</c:v>
                </c:pt>
                <c:pt idx="2850">
                  <c:v>2.1852999999999998</c:v>
                </c:pt>
                <c:pt idx="2851">
                  <c:v>2.1440000000000001</c:v>
                </c:pt>
                <c:pt idx="2852">
                  <c:v>2.1135000000000002</c:v>
                </c:pt>
                <c:pt idx="2853">
                  <c:v>2.0316999999999998</c:v>
                </c:pt>
                <c:pt idx="2854">
                  <c:v>2.0388000000000002</c:v>
                </c:pt>
                <c:pt idx="2855">
                  <c:v>2.0034000000000001</c:v>
                </c:pt>
                <c:pt idx="2856">
                  <c:v>1.9208000000000001</c:v>
                </c:pt>
                <c:pt idx="2857">
                  <c:v>1.9086000000000001</c:v>
                </c:pt>
                <c:pt idx="2858">
                  <c:v>1.9577</c:v>
                </c:pt>
                <c:pt idx="2859">
                  <c:v>1.9787999999999999</c:v>
                </c:pt>
                <c:pt idx="2860">
                  <c:v>1.9087000000000001</c:v>
                </c:pt>
                <c:pt idx="2861">
                  <c:v>1.8895999999999999</c:v>
                </c:pt>
                <c:pt idx="2862">
                  <c:v>1.8653</c:v>
                </c:pt>
                <c:pt idx="2863">
                  <c:v>1.8896999999999999</c:v>
                </c:pt>
                <c:pt idx="2864">
                  <c:v>1.8879999999999999</c:v>
                </c:pt>
                <c:pt idx="2865">
                  <c:v>1.8985000000000001</c:v>
                </c:pt>
                <c:pt idx="2866">
                  <c:v>1.9272</c:v>
                </c:pt>
                <c:pt idx="2867">
                  <c:v>1.9473</c:v>
                </c:pt>
                <c:pt idx="2868">
                  <c:v>1.9596</c:v>
                </c:pt>
                <c:pt idx="2869">
                  <c:v>1.9047000000000001</c:v>
                </c:pt>
                <c:pt idx="2870">
                  <c:v>1.8848</c:v>
                </c:pt>
                <c:pt idx="2871">
                  <c:v>1.8952</c:v>
                </c:pt>
                <c:pt idx="2872">
                  <c:v>1.9117</c:v>
                </c:pt>
                <c:pt idx="2873">
                  <c:v>1.8573</c:v>
                </c:pt>
                <c:pt idx="2874">
                  <c:v>1.9231</c:v>
                </c:pt>
                <c:pt idx="2875">
                  <c:v>1.9475</c:v>
                </c:pt>
                <c:pt idx="2876">
                  <c:v>1.9615</c:v>
                </c:pt>
                <c:pt idx="2877">
                  <c:v>1.9894000000000001</c:v>
                </c:pt>
                <c:pt idx="2878">
                  <c:v>1.925</c:v>
                </c:pt>
                <c:pt idx="2879">
                  <c:v>1.8731</c:v>
                </c:pt>
                <c:pt idx="2880">
                  <c:v>1.9119999999999999</c:v>
                </c:pt>
                <c:pt idx="2881">
                  <c:v>1.9302999999999999</c:v>
                </c:pt>
                <c:pt idx="2882">
                  <c:v>1.9684999999999999</c:v>
                </c:pt>
                <c:pt idx="2883">
                  <c:v>1.9198999999999999</c:v>
                </c:pt>
                <c:pt idx="2884">
                  <c:v>2.0507</c:v>
                </c:pt>
                <c:pt idx="2885">
                  <c:v>2.0716999999999999</c:v>
                </c:pt>
                <c:pt idx="2886">
                  <c:v>2.1139999999999999</c:v>
                </c:pt>
                <c:pt idx="2887">
                  <c:v>2.1156000000000001</c:v>
                </c:pt>
                <c:pt idx="2888">
                  <c:v>2.1086</c:v>
                </c:pt>
                <c:pt idx="2889">
                  <c:v>2.1297000000000001</c:v>
                </c:pt>
                <c:pt idx="2890">
                  <c:v>2.1907000000000001</c:v>
                </c:pt>
                <c:pt idx="2891">
                  <c:v>2.2414000000000001</c:v>
                </c:pt>
                <c:pt idx="2892">
                  <c:v>2.1154000000000002</c:v>
                </c:pt>
                <c:pt idx="2893">
                  <c:v>2.1172</c:v>
                </c:pt>
                <c:pt idx="2894">
                  <c:v>2.1189</c:v>
                </c:pt>
                <c:pt idx="2895">
                  <c:v>2.0819999999999999</c:v>
                </c:pt>
                <c:pt idx="2896">
                  <c:v>1.9930000000000001</c:v>
                </c:pt>
                <c:pt idx="2897">
                  <c:v>2.0295000000000001</c:v>
                </c:pt>
                <c:pt idx="2898">
                  <c:v>1.9688000000000001</c:v>
                </c:pt>
                <c:pt idx="2899">
                  <c:v>1.98</c:v>
                </c:pt>
                <c:pt idx="2900">
                  <c:v>2.0573999999999999</c:v>
                </c:pt>
                <c:pt idx="2901">
                  <c:v>2.1116999999999999</c:v>
                </c:pt>
                <c:pt idx="2902">
                  <c:v>2.1141999999999999</c:v>
                </c:pt>
                <c:pt idx="2903">
                  <c:v>2.08</c:v>
                </c:pt>
                <c:pt idx="2904">
                  <c:v>2.1379000000000001</c:v>
                </c:pt>
                <c:pt idx="2905">
                  <c:v>2.0503999999999998</c:v>
                </c:pt>
                <c:pt idx="2906">
                  <c:v>1.9843999999999999</c:v>
                </c:pt>
                <c:pt idx="2907">
                  <c:v>2.0175999999999998</c:v>
                </c:pt>
                <c:pt idx="2908">
                  <c:v>1.9966999999999999</c:v>
                </c:pt>
                <c:pt idx="2909">
                  <c:v>1.9775</c:v>
                </c:pt>
                <c:pt idx="2910">
                  <c:v>1.9567000000000001</c:v>
                </c:pt>
                <c:pt idx="2911">
                  <c:v>1.8204</c:v>
                </c:pt>
                <c:pt idx="2912">
                  <c:v>1.7513000000000001</c:v>
                </c:pt>
                <c:pt idx="2913">
                  <c:v>1.7915000000000001</c:v>
                </c:pt>
                <c:pt idx="2914">
                  <c:v>1.6641999999999999</c:v>
                </c:pt>
                <c:pt idx="2915">
                  <c:v>1.6407</c:v>
                </c:pt>
                <c:pt idx="2916">
                  <c:v>1.7512000000000001</c:v>
                </c:pt>
                <c:pt idx="2917">
                  <c:v>1.7206999999999999</c:v>
                </c:pt>
                <c:pt idx="2918">
                  <c:v>1.8230999999999999</c:v>
                </c:pt>
                <c:pt idx="2919">
                  <c:v>1.8241000000000001</c:v>
                </c:pt>
                <c:pt idx="2920">
                  <c:v>1.7968</c:v>
                </c:pt>
                <c:pt idx="2921">
                  <c:v>1.8631</c:v>
                </c:pt>
                <c:pt idx="2922">
                  <c:v>1.8716999999999999</c:v>
                </c:pt>
                <c:pt idx="2923">
                  <c:v>1.788</c:v>
                </c:pt>
                <c:pt idx="2924">
                  <c:v>1.8368</c:v>
                </c:pt>
                <c:pt idx="2925">
                  <c:v>1.7149000000000001</c:v>
                </c:pt>
                <c:pt idx="2926">
                  <c:v>1.8552999999999999</c:v>
                </c:pt>
                <c:pt idx="2927">
                  <c:v>1.9</c:v>
                </c:pt>
                <c:pt idx="2928">
                  <c:v>1.907</c:v>
                </c:pt>
                <c:pt idx="2929">
                  <c:v>1.9449000000000001</c:v>
                </c:pt>
                <c:pt idx="2930">
                  <c:v>2.0179</c:v>
                </c:pt>
                <c:pt idx="2931">
                  <c:v>1.9677</c:v>
                </c:pt>
                <c:pt idx="2932">
                  <c:v>1.9401999999999999</c:v>
                </c:pt>
                <c:pt idx="2933">
                  <c:v>2.032</c:v>
                </c:pt>
                <c:pt idx="2934">
                  <c:v>2.1105</c:v>
                </c:pt>
                <c:pt idx="2935">
                  <c:v>2.1711999999999998</c:v>
                </c:pt>
                <c:pt idx="2936">
                  <c:v>2.1871</c:v>
                </c:pt>
                <c:pt idx="2937">
                  <c:v>2.2021000000000002</c:v>
                </c:pt>
                <c:pt idx="2938">
                  <c:v>2.2498999999999998</c:v>
                </c:pt>
                <c:pt idx="2939">
                  <c:v>2.2631999999999999</c:v>
                </c:pt>
                <c:pt idx="2940">
                  <c:v>2.2614000000000001</c:v>
                </c:pt>
                <c:pt idx="2941">
                  <c:v>2.1583000000000001</c:v>
                </c:pt>
                <c:pt idx="2942">
                  <c:v>2.1617999999999999</c:v>
                </c:pt>
                <c:pt idx="2943">
                  <c:v>2.2075</c:v>
                </c:pt>
                <c:pt idx="2944">
                  <c:v>2.1356000000000002</c:v>
                </c:pt>
                <c:pt idx="2945">
                  <c:v>2.0590999999999999</c:v>
                </c:pt>
                <c:pt idx="2946">
                  <c:v>2.1181999999999999</c:v>
                </c:pt>
                <c:pt idx="2947">
                  <c:v>2.0817000000000001</c:v>
                </c:pt>
                <c:pt idx="2948">
                  <c:v>2.1619999999999999</c:v>
                </c:pt>
                <c:pt idx="2949">
                  <c:v>2.1638000000000002</c:v>
                </c:pt>
                <c:pt idx="2950">
                  <c:v>2.2128999999999999</c:v>
                </c:pt>
                <c:pt idx="2951">
                  <c:v>2.2570000000000001</c:v>
                </c:pt>
                <c:pt idx="2952">
                  <c:v>2.3065000000000002</c:v>
                </c:pt>
                <c:pt idx="2953">
                  <c:v>2.2341000000000002</c:v>
                </c:pt>
                <c:pt idx="2954">
                  <c:v>2.2799</c:v>
                </c:pt>
                <c:pt idx="2955">
                  <c:v>2.2923</c:v>
                </c:pt>
                <c:pt idx="2956">
                  <c:v>2.2349999999999999</c:v>
                </c:pt>
                <c:pt idx="2957">
                  <c:v>2.1640000000000001</c:v>
                </c:pt>
                <c:pt idx="2958">
                  <c:v>2.2446999999999999</c:v>
                </c:pt>
                <c:pt idx="2959">
                  <c:v>2.2570000000000001</c:v>
                </c:pt>
                <c:pt idx="2960">
                  <c:v>2.3064</c:v>
                </c:pt>
                <c:pt idx="2961">
                  <c:v>2.3098999999999998</c:v>
                </c:pt>
                <c:pt idx="2962">
                  <c:v>2.3372999999999999</c:v>
                </c:pt>
                <c:pt idx="2963">
                  <c:v>2.3593999999999999</c:v>
                </c:pt>
                <c:pt idx="2964">
                  <c:v>2.3151000000000002</c:v>
                </c:pt>
                <c:pt idx="2965">
                  <c:v>2.3399000000000001</c:v>
                </c:pt>
                <c:pt idx="2966">
                  <c:v>2.3203999999999998</c:v>
                </c:pt>
                <c:pt idx="2967">
                  <c:v>2.3399000000000001</c:v>
                </c:pt>
                <c:pt idx="2968">
                  <c:v>2.3712</c:v>
                </c:pt>
                <c:pt idx="2969">
                  <c:v>2.3603999999999998</c:v>
                </c:pt>
                <c:pt idx="2970">
                  <c:v>2.2976000000000001</c:v>
                </c:pt>
                <c:pt idx="2971">
                  <c:v>2.3856000000000002</c:v>
                </c:pt>
                <c:pt idx="2972">
                  <c:v>2.3424</c:v>
                </c:pt>
                <c:pt idx="2973">
                  <c:v>2.3334999999999999</c:v>
                </c:pt>
                <c:pt idx="2974">
                  <c:v>2.3424999999999998</c:v>
                </c:pt>
                <c:pt idx="2975">
                  <c:v>2.3353000000000002</c:v>
                </c:pt>
                <c:pt idx="2976">
                  <c:v>2.3058000000000001</c:v>
                </c:pt>
                <c:pt idx="2977">
                  <c:v>2.3174000000000001</c:v>
                </c:pt>
                <c:pt idx="2978">
                  <c:v>2.2959999999999998</c:v>
                </c:pt>
                <c:pt idx="2979">
                  <c:v>2.2605</c:v>
                </c:pt>
                <c:pt idx="2980">
                  <c:v>2.2685</c:v>
                </c:pt>
                <c:pt idx="2981">
                  <c:v>2.2711999999999999</c:v>
                </c:pt>
                <c:pt idx="2982">
                  <c:v>2.2164000000000001</c:v>
                </c:pt>
                <c:pt idx="2983">
                  <c:v>2.2216999999999998</c:v>
                </c:pt>
                <c:pt idx="2984">
                  <c:v>2.1909000000000001</c:v>
                </c:pt>
                <c:pt idx="2985">
                  <c:v>2.1936</c:v>
                </c:pt>
                <c:pt idx="2986">
                  <c:v>2.1558999999999999</c:v>
                </c:pt>
                <c:pt idx="2987">
                  <c:v>2.1358000000000001</c:v>
                </c:pt>
                <c:pt idx="2988">
                  <c:v>2.1972999999999998</c:v>
                </c:pt>
                <c:pt idx="2989">
                  <c:v>2.2804000000000002</c:v>
                </c:pt>
                <c:pt idx="2990">
                  <c:v>2.3132999999999999</c:v>
                </c:pt>
                <c:pt idx="2991">
                  <c:v>2.3212999999999999</c:v>
                </c:pt>
                <c:pt idx="2992">
                  <c:v>2.3391000000000002</c:v>
                </c:pt>
                <c:pt idx="2993">
                  <c:v>2.4196</c:v>
                </c:pt>
                <c:pt idx="2994">
                  <c:v>2.4340000000000002</c:v>
                </c:pt>
                <c:pt idx="2995">
                  <c:v>2.4249999999999998</c:v>
                </c:pt>
                <c:pt idx="2996">
                  <c:v>2.3856000000000002</c:v>
                </c:pt>
                <c:pt idx="2997">
                  <c:v>2.4887999999999999</c:v>
                </c:pt>
                <c:pt idx="2998">
                  <c:v>2.4771000000000001</c:v>
                </c:pt>
                <c:pt idx="2999">
                  <c:v>2.5276000000000001</c:v>
                </c:pt>
                <c:pt idx="3000">
                  <c:v>2.5022000000000002</c:v>
                </c:pt>
                <c:pt idx="3001">
                  <c:v>2.5636999999999999</c:v>
                </c:pt>
                <c:pt idx="3002">
                  <c:v>2.5274999999999999</c:v>
                </c:pt>
                <c:pt idx="3003">
                  <c:v>2.5636000000000001</c:v>
                </c:pt>
                <c:pt idx="3004">
                  <c:v>2.5745</c:v>
                </c:pt>
                <c:pt idx="3005">
                  <c:v>2.6143999999999998</c:v>
                </c:pt>
                <c:pt idx="3006">
                  <c:v>2.6198000000000001</c:v>
                </c:pt>
                <c:pt idx="3007">
                  <c:v>2.5924</c:v>
                </c:pt>
                <c:pt idx="3008">
                  <c:v>2.5886999999999998</c:v>
                </c:pt>
                <c:pt idx="3009">
                  <c:v>2.6105</c:v>
                </c:pt>
                <c:pt idx="3010">
                  <c:v>2.5495999999999999</c:v>
                </c:pt>
                <c:pt idx="3011">
                  <c:v>2.5413999999999999</c:v>
                </c:pt>
                <c:pt idx="3012">
                  <c:v>2.5036</c:v>
                </c:pt>
                <c:pt idx="3013">
                  <c:v>2.4712000000000001</c:v>
                </c:pt>
                <c:pt idx="3014">
                  <c:v>2.4586999999999999</c:v>
                </c:pt>
                <c:pt idx="3015">
                  <c:v>2.4497</c:v>
                </c:pt>
                <c:pt idx="3016">
                  <c:v>2.3961999999999999</c:v>
                </c:pt>
                <c:pt idx="3017">
                  <c:v>2.4211</c:v>
                </c:pt>
                <c:pt idx="3018">
                  <c:v>2.3431000000000002</c:v>
                </c:pt>
                <c:pt idx="3019">
                  <c:v>2.3361000000000001</c:v>
                </c:pt>
                <c:pt idx="3020">
                  <c:v>2.3573</c:v>
                </c:pt>
                <c:pt idx="3021">
                  <c:v>2.3961999999999999</c:v>
                </c:pt>
                <c:pt idx="3022">
                  <c:v>2.3820000000000001</c:v>
                </c:pt>
                <c:pt idx="3023">
                  <c:v>2.4024000000000001</c:v>
                </c:pt>
                <c:pt idx="3024">
                  <c:v>2.4068000000000001</c:v>
                </c:pt>
                <c:pt idx="3025">
                  <c:v>2.4264000000000001</c:v>
                </c:pt>
                <c:pt idx="3026">
                  <c:v>2.3997000000000002</c:v>
                </c:pt>
                <c:pt idx="3027">
                  <c:v>2.3927</c:v>
                </c:pt>
                <c:pt idx="3028">
                  <c:v>2.3397000000000001</c:v>
                </c:pt>
                <c:pt idx="3029">
                  <c:v>2.4015</c:v>
                </c:pt>
                <c:pt idx="3030">
                  <c:v>2.4165999999999999</c:v>
                </c:pt>
                <c:pt idx="3031">
                  <c:v>2.4491000000000001</c:v>
                </c:pt>
                <c:pt idx="3032">
                  <c:v>2.4275000000000002</c:v>
                </c:pt>
                <c:pt idx="3033">
                  <c:v>2.4203000000000001</c:v>
                </c:pt>
                <c:pt idx="3034">
                  <c:v>2.4114</c:v>
                </c:pt>
                <c:pt idx="3035">
                  <c:v>2.4708000000000001</c:v>
                </c:pt>
                <c:pt idx="3036">
                  <c:v>2.4843999999999999</c:v>
                </c:pt>
                <c:pt idx="3037">
                  <c:v>2.4817</c:v>
                </c:pt>
                <c:pt idx="3038">
                  <c:v>2.4925000000000002</c:v>
                </c:pt>
                <c:pt idx="3039">
                  <c:v>2.5577999999999999</c:v>
                </c:pt>
                <c:pt idx="3040">
                  <c:v>2.5569000000000002</c:v>
                </c:pt>
                <c:pt idx="3041">
                  <c:v>2.4601000000000002</c:v>
                </c:pt>
                <c:pt idx="3042">
                  <c:v>2.4853000000000001</c:v>
                </c:pt>
                <c:pt idx="3043">
                  <c:v>2.4655</c:v>
                </c:pt>
                <c:pt idx="3044">
                  <c:v>2.5024999999999999</c:v>
                </c:pt>
                <c:pt idx="3045">
                  <c:v>2.4655</c:v>
                </c:pt>
                <c:pt idx="3046">
                  <c:v>2.4601000000000002</c:v>
                </c:pt>
                <c:pt idx="3047">
                  <c:v>2.4674</c:v>
                </c:pt>
                <c:pt idx="3048">
                  <c:v>2.4809000000000001</c:v>
                </c:pt>
                <c:pt idx="3049">
                  <c:v>2.4458000000000002</c:v>
                </c:pt>
                <c:pt idx="3050">
                  <c:v>2.5259999999999998</c:v>
                </c:pt>
                <c:pt idx="3051">
                  <c:v>2.5468000000000002</c:v>
                </c:pt>
                <c:pt idx="3052">
                  <c:v>2.5468000000000002</c:v>
                </c:pt>
                <c:pt idx="3053">
                  <c:v>2.516</c:v>
                </c:pt>
                <c:pt idx="3054">
                  <c:v>2.5358999999999998</c:v>
                </c:pt>
                <c:pt idx="3055">
                  <c:v>2.5503</c:v>
                </c:pt>
                <c:pt idx="3056">
                  <c:v>2.5556999999999999</c:v>
                </c:pt>
                <c:pt idx="3057">
                  <c:v>2.6110000000000002</c:v>
                </c:pt>
                <c:pt idx="3058">
                  <c:v>2.6383000000000001</c:v>
                </c:pt>
                <c:pt idx="3059">
                  <c:v>2.6263999999999998</c:v>
                </c:pt>
                <c:pt idx="3060">
                  <c:v>2.5647000000000002</c:v>
                </c:pt>
                <c:pt idx="3061">
                  <c:v>2.5304000000000002</c:v>
                </c:pt>
                <c:pt idx="3062">
                  <c:v>2.5339999999999998</c:v>
                </c:pt>
                <c:pt idx="3063">
                  <c:v>2.5286</c:v>
                </c:pt>
                <c:pt idx="3064">
                  <c:v>2.5592000000000001</c:v>
                </c:pt>
                <c:pt idx="3065">
                  <c:v>2.5781000000000001</c:v>
                </c:pt>
                <c:pt idx="3066">
                  <c:v>2.6261000000000001</c:v>
                </c:pt>
                <c:pt idx="3067">
                  <c:v>2.6052</c:v>
                </c:pt>
                <c:pt idx="3068">
                  <c:v>2.6206</c:v>
                </c:pt>
                <c:pt idx="3069">
                  <c:v>2.5844</c:v>
                </c:pt>
                <c:pt idx="3070">
                  <c:v>2.6522999999999999</c:v>
                </c:pt>
                <c:pt idx="3071">
                  <c:v>2.597</c:v>
                </c:pt>
                <c:pt idx="3072">
                  <c:v>2.6032999999999999</c:v>
                </c:pt>
                <c:pt idx="3073">
                  <c:v>2.5951</c:v>
                </c:pt>
                <c:pt idx="3074">
                  <c:v>2.6394000000000002</c:v>
                </c:pt>
                <c:pt idx="3075">
                  <c:v>2.6438999999999999</c:v>
                </c:pt>
                <c:pt idx="3076">
                  <c:v>2.6032000000000002</c:v>
                </c:pt>
                <c:pt idx="3077">
                  <c:v>2.5869</c:v>
                </c:pt>
                <c:pt idx="3078">
                  <c:v>2.5823999999999998</c:v>
                </c:pt>
                <c:pt idx="3079">
                  <c:v>2.6021000000000001</c:v>
                </c:pt>
                <c:pt idx="3080">
                  <c:v>2.5985</c:v>
                </c:pt>
                <c:pt idx="3081">
                  <c:v>2.5266999999999999</c:v>
                </c:pt>
                <c:pt idx="3082">
                  <c:v>2.4759000000000002</c:v>
                </c:pt>
                <c:pt idx="3083">
                  <c:v>2.4643999999999999</c:v>
                </c:pt>
                <c:pt idx="3084">
                  <c:v>2.4430999999999998</c:v>
                </c:pt>
                <c:pt idx="3085">
                  <c:v>2.5142000000000002</c:v>
                </c:pt>
                <c:pt idx="3086">
                  <c:v>2.532</c:v>
                </c:pt>
                <c:pt idx="3087">
                  <c:v>2.5499000000000001</c:v>
                </c:pt>
                <c:pt idx="3088">
                  <c:v>2.532</c:v>
                </c:pt>
                <c:pt idx="3089">
                  <c:v>2.5106000000000002</c:v>
                </c:pt>
                <c:pt idx="3090">
                  <c:v>2.5445000000000002</c:v>
                </c:pt>
                <c:pt idx="3091">
                  <c:v>2.5230999999999999</c:v>
                </c:pt>
                <c:pt idx="3092">
                  <c:v>2.4893000000000001</c:v>
                </c:pt>
                <c:pt idx="3093">
                  <c:v>2.5427</c:v>
                </c:pt>
                <c:pt idx="3094">
                  <c:v>2.6089000000000002</c:v>
                </c:pt>
                <c:pt idx="3095">
                  <c:v>2.6610999999999998</c:v>
                </c:pt>
                <c:pt idx="3096">
                  <c:v>2.6233</c:v>
                </c:pt>
                <c:pt idx="3097">
                  <c:v>2.6160999999999999</c:v>
                </c:pt>
                <c:pt idx="3098">
                  <c:v>2.5878000000000001</c:v>
                </c:pt>
                <c:pt idx="3099">
                  <c:v>2.5914000000000001</c:v>
                </c:pt>
                <c:pt idx="3100">
                  <c:v>2.6067999999999998</c:v>
                </c:pt>
                <c:pt idx="3101">
                  <c:v>2.5842999999999998</c:v>
                </c:pt>
                <c:pt idx="3102">
                  <c:v>2.6133000000000002</c:v>
                </c:pt>
                <c:pt idx="3103">
                  <c:v>2.6459000000000001</c:v>
                </c:pt>
                <c:pt idx="3104">
                  <c:v>2.6913</c:v>
                </c:pt>
                <c:pt idx="3105">
                  <c:v>2.7004000000000001</c:v>
                </c:pt>
                <c:pt idx="3106">
                  <c:v>2.6623000000000001</c:v>
                </c:pt>
                <c:pt idx="3107">
                  <c:v>2.6804999999999999</c:v>
                </c:pt>
                <c:pt idx="3108">
                  <c:v>2.6987000000000001</c:v>
                </c:pt>
                <c:pt idx="3109">
                  <c:v>2.7105000000000001</c:v>
                </c:pt>
                <c:pt idx="3110">
                  <c:v>2.7151000000000001</c:v>
                </c:pt>
                <c:pt idx="3111">
                  <c:v>2.7214999999999998</c:v>
                </c:pt>
                <c:pt idx="3112">
                  <c:v>2.6282000000000001</c:v>
                </c:pt>
                <c:pt idx="3113">
                  <c:v>2.6282999999999999</c:v>
                </c:pt>
                <c:pt idx="3114">
                  <c:v>2.6472000000000002</c:v>
                </c:pt>
                <c:pt idx="3115">
                  <c:v>2.6246999999999998</c:v>
                </c:pt>
                <c:pt idx="3116">
                  <c:v>2.6474000000000002</c:v>
                </c:pt>
                <c:pt idx="3117">
                  <c:v>2.6898</c:v>
                </c:pt>
                <c:pt idx="3118">
                  <c:v>2.6808000000000001</c:v>
                </c:pt>
                <c:pt idx="3119">
                  <c:v>2.6998000000000002</c:v>
                </c:pt>
                <c:pt idx="3120">
                  <c:v>2.7206999999999999</c:v>
                </c:pt>
                <c:pt idx="3121">
                  <c:v>2.7972000000000001</c:v>
                </c:pt>
                <c:pt idx="3122">
                  <c:v>2.8045</c:v>
                </c:pt>
                <c:pt idx="3123">
                  <c:v>2.7524999999999999</c:v>
                </c:pt>
                <c:pt idx="3124">
                  <c:v>2.718</c:v>
                </c:pt>
                <c:pt idx="3125">
                  <c:v>2.7208000000000001</c:v>
                </c:pt>
                <c:pt idx="3126">
                  <c:v>2.681</c:v>
                </c:pt>
                <c:pt idx="3127">
                  <c:v>2.6919</c:v>
                </c:pt>
                <c:pt idx="3128">
                  <c:v>2.7480000000000002</c:v>
                </c:pt>
                <c:pt idx="3129">
                  <c:v>2.7281</c:v>
                </c:pt>
                <c:pt idx="3130">
                  <c:v>2.7425999999999999</c:v>
                </c:pt>
                <c:pt idx="3131">
                  <c:v>2.7715999999999998</c:v>
                </c:pt>
                <c:pt idx="3132">
                  <c:v>2.7725</c:v>
                </c:pt>
                <c:pt idx="3133">
                  <c:v>2.6722000000000001</c:v>
                </c:pt>
                <c:pt idx="3134">
                  <c:v>2.6920999999999999</c:v>
                </c:pt>
                <c:pt idx="3135">
                  <c:v>2.6543000000000001</c:v>
                </c:pt>
                <c:pt idx="3136">
                  <c:v>2.6446000000000001</c:v>
                </c:pt>
                <c:pt idx="3137">
                  <c:v>2.73</c:v>
                </c:pt>
                <c:pt idx="3138">
                  <c:v>2.7679999999999998</c:v>
                </c:pt>
                <c:pt idx="3139">
                  <c:v>2.7770000000000001</c:v>
                </c:pt>
                <c:pt idx="3140">
                  <c:v>2.7879</c:v>
                </c:pt>
                <c:pt idx="3141">
                  <c:v>2.7372999999999998</c:v>
                </c:pt>
                <c:pt idx="3142">
                  <c:v>2.7048000000000001</c:v>
                </c:pt>
                <c:pt idx="3143">
                  <c:v>2.6977000000000002</c:v>
                </c:pt>
                <c:pt idx="3144">
                  <c:v>2.6012</c:v>
                </c:pt>
                <c:pt idx="3145">
                  <c:v>2.6476000000000002</c:v>
                </c:pt>
                <c:pt idx="3146">
                  <c:v>2.6387</c:v>
                </c:pt>
                <c:pt idx="3147">
                  <c:v>2.6655000000000002</c:v>
                </c:pt>
                <c:pt idx="3148">
                  <c:v>2.7023000000000001</c:v>
                </c:pt>
                <c:pt idx="3149">
                  <c:v>2.7382</c:v>
                </c:pt>
                <c:pt idx="3150">
                  <c:v>2.7309999999999999</c:v>
                </c:pt>
                <c:pt idx="3151">
                  <c:v>2.7509000000000001</c:v>
                </c:pt>
                <c:pt idx="3152">
                  <c:v>2.7391999999999999</c:v>
                </c:pt>
                <c:pt idx="3153">
                  <c:v>2.7069000000000001</c:v>
                </c:pt>
                <c:pt idx="3154">
                  <c:v>2.7427999999999999</c:v>
                </c:pt>
                <c:pt idx="3155">
                  <c:v>2.7320000000000002</c:v>
                </c:pt>
                <c:pt idx="3156">
                  <c:v>2.7608000000000001</c:v>
                </c:pt>
                <c:pt idx="3157">
                  <c:v>2.7250000000000001</c:v>
                </c:pt>
                <c:pt idx="3158">
                  <c:v>2.6674000000000002</c:v>
                </c:pt>
                <c:pt idx="3159">
                  <c:v>2.6829000000000001</c:v>
                </c:pt>
                <c:pt idx="3160">
                  <c:v>2.7002999999999999</c:v>
                </c:pt>
                <c:pt idx="3161">
                  <c:v>2.6675</c:v>
                </c:pt>
                <c:pt idx="3162">
                  <c:v>2.6294</c:v>
                </c:pt>
                <c:pt idx="3163">
                  <c:v>2.5760999999999998</c:v>
                </c:pt>
                <c:pt idx="3164">
                  <c:v>2.6440000000000001</c:v>
                </c:pt>
                <c:pt idx="3165">
                  <c:v>2.6949000000000001</c:v>
                </c:pt>
                <c:pt idx="3166">
                  <c:v>2.6766999999999999</c:v>
                </c:pt>
                <c:pt idx="3167">
                  <c:v>2.7488000000000001</c:v>
                </c:pt>
                <c:pt idx="3168">
                  <c:v>2.7479</c:v>
                </c:pt>
                <c:pt idx="3169">
                  <c:v>2.7149999999999999</c:v>
                </c:pt>
                <c:pt idx="3170">
                  <c:v>2.7772000000000001</c:v>
                </c:pt>
                <c:pt idx="3171">
                  <c:v>2.8656000000000001</c:v>
                </c:pt>
                <c:pt idx="3172">
                  <c:v>2.8285999999999998</c:v>
                </c:pt>
                <c:pt idx="3173">
                  <c:v>2.8193999999999999</c:v>
                </c:pt>
                <c:pt idx="3174">
                  <c:v>2.8414000000000001</c:v>
                </c:pt>
                <c:pt idx="3175">
                  <c:v>2.8912</c:v>
                </c:pt>
                <c:pt idx="3176">
                  <c:v>2.8708999999999998</c:v>
                </c:pt>
                <c:pt idx="3177">
                  <c:v>2.8256999999999999</c:v>
                </c:pt>
                <c:pt idx="3178">
                  <c:v>2.8578999999999999</c:v>
                </c:pt>
                <c:pt idx="3179">
                  <c:v>2.9651999999999998</c:v>
                </c:pt>
                <c:pt idx="3180">
                  <c:v>2.9893999999999998</c:v>
                </c:pt>
                <c:pt idx="3181">
                  <c:v>2.9390999999999998</c:v>
                </c:pt>
                <c:pt idx="3182">
                  <c:v>2.9575999999999998</c:v>
                </c:pt>
                <c:pt idx="3183">
                  <c:v>2.9948000000000001</c:v>
                </c:pt>
                <c:pt idx="3184">
                  <c:v>2.9889999999999999</c:v>
                </c:pt>
                <c:pt idx="3185">
                  <c:v>3.0282</c:v>
                </c:pt>
                <c:pt idx="3186">
                  <c:v>2.9702999999999999</c:v>
                </c:pt>
                <c:pt idx="3187">
                  <c:v>3</c:v>
                </c:pt>
                <c:pt idx="3188">
                  <c:v>2.9904999999999999</c:v>
                </c:pt>
                <c:pt idx="3189">
                  <c:v>2.9775</c:v>
                </c:pt>
                <c:pt idx="3190">
                  <c:v>2.9274</c:v>
                </c:pt>
                <c:pt idx="3191">
                  <c:v>2.8885999999999998</c:v>
                </c:pt>
                <c:pt idx="3192">
                  <c:v>2.9291</c:v>
                </c:pt>
                <c:pt idx="3193">
                  <c:v>2.8931</c:v>
                </c:pt>
                <c:pt idx="3194">
                  <c:v>2.8353999999999999</c:v>
                </c:pt>
                <c:pt idx="3195">
                  <c:v>2.8784000000000001</c:v>
                </c:pt>
                <c:pt idx="3196">
                  <c:v>2.8645999999999998</c:v>
                </c:pt>
                <c:pt idx="3197">
                  <c:v>2.8773</c:v>
                </c:pt>
                <c:pt idx="3198">
                  <c:v>2.8534999999999999</c:v>
                </c:pt>
                <c:pt idx="3199">
                  <c:v>2.8006000000000002</c:v>
                </c:pt>
                <c:pt idx="3200">
                  <c:v>2.8389000000000002</c:v>
                </c:pt>
                <c:pt idx="3201">
                  <c:v>2.8553000000000002</c:v>
                </c:pt>
                <c:pt idx="3202">
                  <c:v>2.8717000000000001</c:v>
                </c:pt>
                <c:pt idx="3203">
                  <c:v>2.8342000000000001</c:v>
                </c:pt>
                <c:pt idx="3204">
                  <c:v>2.7825000000000002</c:v>
                </c:pt>
                <c:pt idx="3205">
                  <c:v>2.7951000000000001</c:v>
                </c:pt>
                <c:pt idx="3206">
                  <c:v>2.7444999999999999</c:v>
                </c:pt>
                <c:pt idx="3207">
                  <c:v>2.7372999999999998</c:v>
                </c:pt>
                <c:pt idx="3208">
                  <c:v>2.7077</c:v>
                </c:pt>
                <c:pt idx="3209">
                  <c:v>2.7282999999999999</c:v>
                </c:pt>
                <c:pt idx="3210">
                  <c:v>2.7427000000000001</c:v>
                </c:pt>
                <c:pt idx="3211">
                  <c:v>2.7841999999999998</c:v>
                </c:pt>
                <c:pt idx="3212">
                  <c:v>2.7987000000000002</c:v>
                </c:pt>
                <c:pt idx="3213">
                  <c:v>2.7069000000000001</c:v>
                </c:pt>
                <c:pt idx="3214">
                  <c:v>2.6657999999999999</c:v>
                </c:pt>
                <c:pt idx="3215">
                  <c:v>2.7033</c:v>
                </c:pt>
                <c:pt idx="3216">
                  <c:v>2.69</c:v>
                </c:pt>
                <c:pt idx="3217">
                  <c:v>2.6995</c:v>
                </c:pt>
                <c:pt idx="3218">
                  <c:v>2.7728000000000002</c:v>
                </c:pt>
                <c:pt idx="3219">
                  <c:v>2.7477</c:v>
                </c:pt>
                <c:pt idx="3220">
                  <c:v>2.5998999999999999</c:v>
                </c:pt>
                <c:pt idx="3221">
                  <c:v>2.6421000000000001</c:v>
                </c:pt>
                <c:pt idx="3222">
                  <c:v>2.6696</c:v>
                </c:pt>
                <c:pt idx="3223">
                  <c:v>2.6034999999999999</c:v>
                </c:pt>
                <c:pt idx="3224">
                  <c:v>2.6217999999999999</c:v>
                </c:pt>
                <c:pt idx="3225">
                  <c:v>2.5541999999999998</c:v>
                </c:pt>
                <c:pt idx="3226">
                  <c:v>2.5377999999999998</c:v>
                </c:pt>
                <c:pt idx="3227">
                  <c:v>2.5034000000000001</c:v>
                </c:pt>
                <c:pt idx="3228">
                  <c:v>2.5232999999999999</c:v>
                </c:pt>
                <c:pt idx="3229">
                  <c:v>2.5087999999999999</c:v>
                </c:pt>
                <c:pt idx="3230">
                  <c:v>2.5196999999999998</c:v>
                </c:pt>
                <c:pt idx="3231">
                  <c:v>2.5015999999999998</c:v>
                </c:pt>
                <c:pt idx="3232">
                  <c:v>2.5124</c:v>
                </c:pt>
                <c:pt idx="3233">
                  <c:v>2.6013999999999999</c:v>
                </c:pt>
                <c:pt idx="3234">
                  <c:v>2.5777000000000001</c:v>
                </c:pt>
                <c:pt idx="3235">
                  <c:v>2.5893999999999999</c:v>
                </c:pt>
                <c:pt idx="3236">
                  <c:v>2.6633</c:v>
                </c:pt>
                <c:pt idx="3237">
                  <c:v>2.7275999999999998</c:v>
                </c:pt>
                <c:pt idx="3238">
                  <c:v>2.6871</c:v>
                </c:pt>
                <c:pt idx="3239">
                  <c:v>2.6814</c:v>
                </c:pt>
                <c:pt idx="3240">
                  <c:v>2.6631</c:v>
                </c:pt>
                <c:pt idx="3241">
                  <c:v>2.6320000000000001</c:v>
                </c:pt>
                <c:pt idx="3242">
                  <c:v>2.6265000000000001</c:v>
                </c:pt>
                <c:pt idx="3243">
                  <c:v>2.6446999999999998</c:v>
                </c:pt>
                <c:pt idx="3244">
                  <c:v>2.6046</c:v>
                </c:pt>
                <c:pt idx="3245">
                  <c:v>2.6173000000000002</c:v>
                </c:pt>
                <c:pt idx="3246">
                  <c:v>2.65</c:v>
                </c:pt>
                <c:pt idx="3247">
                  <c:v>2.61</c:v>
                </c:pt>
                <c:pt idx="3248">
                  <c:v>2.6244999999999998</c:v>
                </c:pt>
                <c:pt idx="3249">
                  <c:v>2.6497999999999999</c:v>
                </c:pt>
                <c:pt idx="3250">
                  <c:v>2.6280000000000001</c:v>
                </c:pt>
                <c:pt idx="3251">
                  <c:v>2.6551999999999998</c:v>
                </c:pt>
                <c:pt idx="3252">
                  <c:v>2.6999</c:v>
                </c:pt>
                <c:pt idx="3253">
                  <c:v>2.7336999999999998</c:v>
                </c:pt>
                <c:pt idx="3254">
                  <c:v>2.7519</c:v>
                </c:pt>
                <c:pt idx="3255">
                  <c:v>2.6878000000000002</c:v>
                </c:pt>
                <c:pt idx="3256">
                  <c:v>2.8468</c:v>
                </c:pt>
                <c:pt idx="3257">
                  <c:v>2.8643000000000001</c:v>
                </c:pt>
                <c:pt idx="3258">
                  <c:v>2.8845999999999998</c:v>
                </c:pt>
                <c:pt idx="3259">
                  <c:v>2.9095</c:v>
                </c:pt>
                <c:pt idx="3260">
                  <c:v>2.9121999999999999</c:v>
                </c:pt>
                <c:pt idx="3261">
                  <c:v>2.9643000000000002</c:v>
                </c:pt>
                <c:pt idx="3262">
                  <c:v>2.9119999999999999</c:v>
                </c:pt>
                <c:pt idx="3263">
                  <c:v>2.9342000000000001</c:v>
                </c:pt>
                <c:pt idx="3264">
                  <c:v>2.9937</c:v>
                </c:pt>
                <c:pt idx="3265">
                  <c:v>2.8965999999999998</c:v>
                </c:pt>
                <c:pt idx="3266">
                  <c:v>2.8576000000000001</c:v>
                </c:pt>
                <c:pt idx="3267">
                  <c:v>2.7839</c:v>
                </c:pt>
                <c:pt idx="3268">
                  <c:v>2.7616999999999998</c:v>
                </c:pt>
                <c:pt idx="3269">
                  <c:v>2.7652999999999999</c:v>
                </c:pt>
                <c:pt idx="3270">
                  <c:v>2.7086999999999999</c:v>
                </c:pt>
                <c:pt idx="3271">
                  <c:v>2.7852999999999999</c:v>
                </c:pt>
                <c:pt idx="3272">
                  <c:v>2.8146</c:v>
                </c:pt>
                <c:pt idx="3273">
                  <c:v>2.8843999999999999</c:v>
                </c:pt>
                <c:pt idx="3274">
                  <c:v>2.8935</c:v>
                </c:pt>
                <c:pt idx="3275">
                  <c:v>2.8142</c:v>
                </c:pt>
                <c:pt idx="3276">
                  <c:v>2.8803999999999998</c:v>
                </c:pt>
                <c:pt idx="3277">
                  <c:v>2.8250999999999999</c:v>
                </c:pt>
                <c:pt idx="3278">
                  <c:v>2.7664</c:v>
                </c:pt>
                <c:pt idx="3279">
                  <c:v>2.7136</c:v>
                </c:pt>
                <c:pt idx="3280">
                  <c:v>2.7189999999999999</c:v>
                </c:pt>
                <c:pt idx="3281">
                  <c:v>2.6206</c:v>
                </c:pt>
                <c:pt idx="3282">
                  <c:v>2.5783999999999998</c:v>
                </c:pt>
                <c:pt idx="3283">
                  <c:v>2.5891999999999999</c:v>
                </c:pt>
                <c:pt idx="3284">
                  <c:v>2.5985999999999998</c:v>
                </c:pt>
                <c:pt idx="3285">
                  <c:v>2.6421000000000001</c:v>
                </c:pt>
                <c:pt idx="3286">
                  <c:v>2.6333000000000002</c:v>
                </c:pt>
                <c:pt idx="3287">
                  <c:v>2.5960000000000001</c:v>
                </c:pt>
                <c:pt idx="3288">
                  <c:v>2.706</c:v>
                </c:pt>
                <c:pt idx="3289">
                  <c:v>2.5762</c:v>
                </c:pt>
                <c:pt idx="3290">
                  <c:v>2.6101000000000001</c:v>
                </c:pt>
                <c:pt idx="3291">
                  <c:v>2.6023000000000001</c:v>
                </c:pt>
                <c:pt idx="3292">
                  <c:v>2.5623999999999998</c:v>
                </c:pt>
                <c:pt idx="3293">
                  <c:v>2.5712000000000002</c:v>
                </c:pt>
                <c:pt idx="3294">
                  <c:v>2.5880000000000001</c:v>
                </c:pt>
                <c:pt idx="3295">
                  <c:v>2.5049000000000001</c:v>
                </c:pt>
                <c:pt idx="3296">
                  <c:v>2.4803999999999999</c:v>
                </c:pt>
                <c:pt idx="3297">
                  <c:v>2.4839000000000002</c:v>
                </c:pt>
                <c:pt idx="3298">
                  <c:v>2.5284</c:v>
                </c:pt>
                <c:pt idx="3299">
                  <c:v>2.4887999999999999</c:v>
                </c:pt>
                <c:pt idx="3300">
                  <c:v>2.5316999999999998</c:v>
                </c:pt>
                <c:pt idx="3301">
                  <c:v>2.5371999999999999</c:v>
                </c:pt>
                <c:pt idx="3302">
                  <c:v>2.5821000000000001</c:v>
                </c:pt>
                <c:pt idx="3303">
                  <c:v>2.5720999999999998</c:v>
                </c:pt>
                <c:pt idx="3304">
                  <c:v>2.6238000000000001</c:v>
                </c:pt>
                <c:pt idx="3305">
                  <c:v>2.6339999999999999</c:v>
                </c:pt>
                <c:pt idx="3306">
                  <c:v>2.6356000000000002</c:v>
                </c:pt>
                <c:pt idx="3307">
                  <c:v>2.7391000000000001</c:v>
                </c:pt>
                <c:pt idx="3308">
                  <c:v>2.5032000000000001</c:v>
                </c:pt>
                <c:pt idx="3309">
                  <c:v>2.4693000000000001</c:v>
                </c:pt>
                <c:pt idx="3310">
                  <c:v>2.4765000000000001</c:v>
                </c:pt>
                <c:pt idx="3311">
                  <c:v>2.4857</c:v>
                </c:pt>
                <c:pt idx="3312">
                  <c:v>2.4721000000000002</c:v>
                </c:pt>
                <c:pt idx="3313">
                  <c:v>2.5352999999999999</c:v>
                </c:pt>
                <c:pt idx="3314">
                  <c:v>2.6082000000000001</c:v>
                </c:pt>
                <c:pt idx="3315">
                  <c:v>2.5367999999999999</c:v>
                </c:pt>
                <c:pt idx="3316">
                  <c:v>2.5310000000000001</c:v>
                </c:pt>
                <c:pt idx="3317">
                  <c:v>2.4144000000000001</c:v>
                </c:pt>
                <c:pt idx="3318">
                  <c:v>2.3527</c:v>
                </c:pt>
                <c:pt idx="3319">
                  <c:v>2.1854</c:v>
                </c:pt>
                <c:pt idx="3320">
                  <c:v>2.1817000000000002</c:v>
                </c:pt>
                <c:pt idx="3321">
                  <c:v>2.1295000000000002</c:v>
                </c:pt>
                <c:pt idx="3322">
                  <c:v>2.1488999999999998</c:v>
                </c:pt>
                <c:pt idx="3323">
                  <c:v>2.2280000000000002</c:v>
                </c:pt>
                <c:pt idx="3324">
                  <c:v>2.1846000000000001</c:v>
                </c:pt>
                <c:pt idx="3325">
                  <c:v>2.2097000000000002</c:v>
                </c:pt>
                <c:pt idx="3326">
                  <c:v>2.1718000000000002</c:v>
                </c:pt>
                <c:pt idx="3327">
                  <c:v>2.0769000000000002</c:v>
                </c:pt>
                <c:pt idx="3328">
                  <c:v>2.0891999999999999</c:v>
                </c:pt>
                <c:pt idx="3329">
                  <c:v>2.1461999999999999</c:v>
                </c:pt>
                <c:pt idx="3330">
                  <c:v>2.1193</c:v>
                </c:pt>
                <c:pt idx="3331">
                  <c:v>2.1282000000000001</c:v>
                </c:pt>
                <c:pt idx="3332">
                  <c:v>2.1110000000000002</c:v>
                </c:pt>
                <c:pt idx="3333">
                  <c:v>2.1153</c:v>
                </c:pt>
                <c:pt idx="3334">
                  <c:v>2.1652</c:v>
                </c:pt>
                <c:pt idx="3335">
                  <c:v>2.0081000000000002</c:v>
                </c:pt>
                <c:pt idx="3336">
                  <c:v>2.0156999999999998</c:v>
                </c:pt>
                <c:pt idx="3337">
                  <c:v>2.0394999999999999</c:v>
                </c:pt>
                <c:pt idx="3338">
                  <c:v>1.9262999999999999</c:v>
                </c:pt>
                <c:pt idx="3339">
                  <c:v>1.9646999999999999</c:v>
                </c:pt>
                <c:pt idx="3340">
                  <c:v>1.9505999999999999</c:v>
                </c:pt>
                <c:pt idx="3341">
                  <c:v>1.8809</c:v>
                </c:pt>
                <c:pt idx="3342">
                  <c:v>1.9347000000000001</c:v>
                </c:pt>
                <c:pt idx="3343">
                  <c:v>1.974</c:v>
                </c:pt>
                <c:pt idx="3344">
                  <c:v>1.9198999999999999</c:v>
                </c:pt>
                <c:pt idx="3345">
                  <c:v>1.8973</c:v>
                </c:pt>
                <c:pt idx="3346">
                  <c:v>1.8109</c:v>
                </c:pt>
                <c:pt idx="3347">
                  <c:v>1.7665</c:v>
                </c:pt>
                <c:pt idx="3348">
                  <c:v>1.7778</c:v>
                </c:pt>
                <c:pt idx="3349">
                  <c:v>1.7587999999999999</c:v>
                </c:pt>
                <c:pt idx="3350">
                  <c:v>1.7382</c:v>
                </c:pt>
                <c:pt idx="3351">
                  <c:v>1.6254999999999999</c:v>
                </c:pt>
                <c:pt idx="3352">
                  <c:v>1.629</c:v>
                </c:pt>
                <c:pt idx="3353">
                  <c:v>1.6717</c:v>
                </c:pt>
                <c:pt idx="3354">
                  <c:v>1.6700999999999999</c:v>
                </c:pt>
                <c:pt idx="3355">
                  <c:v>1.6633</c:v>
                </c:pt>
                <c:pt idx="3356">
                  <c:v>1.708</c:v>
                </c:pt>
                <c:pt idx="3357">
                  <c:v>1.7047000000000001</c:v>
                </c:pt>
                <c:pt idx="3358">
                  <c:v>1.7064999999999999</c:v>
                </c:pt>
                <c:pt idx="3359">
                  <c:v>1.6929000000000001</c:v>
                </c:pt>
                <c:pt idx="3360">
                  <c:v>1.7049000000000001</c:v>
                </c:pt>
                <c:pt idx="3361">
                  <c:v>1.6847000000000001</c:v>
                </c:pt>
                <c:pt idx="3362">
                  <c:v>1.6950000000000001</c:v>
                </c:pt>
                <c:pt idx="3363">
                  <c:v>1.7223999999999999</c:v>
                </c:pt>
                <c:pt idx="3364">
                  <c:v>1.6798</c:v>
                </c:pt>
                <c:pt idx="3365">
                  <c:v>1.7208000000000001</c:v>
                </c:pt>
                <c:pt idx="3366">
                  <c:v>1.7887</c:v>
                </c:pt>
                <c:pt idx="3367">
                  <c:v>1.8033999999999999</c:v>
                </c:pt>
                <c:pt idx="3368">
                  <c:v>1.7502</c:v>
                </c:pt>
                <c:pt idx="3369">
                  <c:v>1.746</c:v>
                </c:pt>
                <c:pt idx="3370">
                  <c:v>1.7128000000000001</c:v>
                </c:pt>
                <c:pt idx="3371">
                  <c:v>1.7625</c:v>
                </c:pt>
                <c:pt idx="3372">
                  <c:v>1.8106</c:v>
                </c:pt>
                <c:pt idx="3373">
                  <c:v>1.859</c:v>
                </c:pt>
                <c:pt idx="3374">
                  <c:v>1.8313999999999999</c:v>
                </c:pt>
                <c:pt idx="3375">
                  <c:v>1.8487</c:v>
                </c:pt>
                <c:pt idx="3376">
                  <c:v>1.8453999999999999</c:v>
                </c:pt>
                <c:pt idx="3377">
                  <c:v>1.9094</c:v>
                </c:pt>
                <c:pt idx="3378">
                  <c:v>1.9198</c:v>
                </c:pt>
                <c:pt idx="3379">
                  <c:v>1.925</c:v>
                </c:pt>
                <c:pt idx="3380">
                  <c:v>1.9112</c:v>
                </c:pt>
                <c:pt idx="3381">
                  <c:v>1.9581</c:v>
                </c:pt>
                <c:pt idx="3382">
                  <c:v>1.9016999999999999</c:v>
                </c:pt>
                <c:pt idx="3383">
                  <c:v>1.9545999999999999</c:v>
                </c:pt>
                <c:pt idx="3384">
                  <c:v>1.9895</c:v>
                </c:pt>
                <c:pt idx="3385">
                  <c:v>2.0295999999999998</c:v>
                </c:pt>
                <c:pt idx="3386">
                  <c:v>2.0209000000000001</c:v>
                </c:pt>
                <c:pt idx="3387">
                  <c:v>2.0156000000000001</c:v>
                </c:pt>
                <c:pt idx="3388">
                  <c:v>2.0575999999999999</c:v>
                </c:pt>
                <c:pt idx="3389">
                  <c:v>2.0427</c:v>
                </c:pt>
                <c:pt idx="3390">
                  <c:v>1.9964999999999999</c:v>
                </c:pt>
                <c:pt idx="3391">
                  <c:v>1.9375</c:v>
                </c:pt>
                <c:pt idx="3392">
                  <c:v>1.8977999999999999</c:v>
                </c:pt>
                <c:pt idx="3393">
                  <c:v>1.8754999999999999</c:v>
                </c:pt>
                <c:pt idx="3394">
                  <c:v>1.8411999999999999</c:v>
                </c:pt>
                <c:pt idx="3395">
                  <c:v>1.8755999999999999</c:v>
                </c:pt>
                <c:pt idx="3396">
                  <c:v>1.9014</c:v>
                </c:pt>
                <c:pt idx="3397">
                  <c:v>1.8808</c:v>
                </c:pt>
                <c:pt idx="3398">
                  <c:v>1.8636999999999999</c:v>
                </c:pt>
                <c:pt idx="3399">
                  <c:v>1.9619</c:v>
                </c:pt>
                <c:pt idx="3400">
                  <c:v>1.9765999999999999</c:v>
                </c:pt>
                <c:pt idx="3401">
                  <c:v>2.0087000000000002</c:v>
                </c:pt>
                <c:pt idx="3402">
                  <c:v>2.0278</c:v>
                </c:pt>
                <c:pt idx="3403">
                  <c:v>2.0017</c:v>
                </c:pt>
                <c:pt idx="3404">
                  <c:v>1.9974000000000001</c:v>
                </c:pt>
                <c:pt idx="3405">
                  <c:v>2.0276999999999998</c:v>
                </c:pt>
                <c:pt idx="3406">
                  <c:v>1.9770000000000001</c:v>
                </c:pt>
                <c:pt idx="3407">
                  <c:v>1.9635</c:v>
                </c:pt>
                <c:pt idx="3408">
                  <c:v>1.9499</c:v>
                </c:pt>
                <c:pt idx="3409">
                  <c:v>1.9568000000000001</c:v>
                </c:pt>
                <c:pt idx="3410">
                  <c:v>1.9602999999999999</c:v>
                </c:pt>
                <c:pt idx="3411">
                  <c:v>1.998</c:v>
                </c:pt>
                <c:pt idx="3412">
                  <c:v>1.9548000000000001</c:v>
                </c:pt>
                <c:pt idx="3413">
                  <c:v>2.0148999999999999</c:v>
                </c:pt>
                <c:pt idx="3414">
                  <c:v>1.9849000000000001</c:v>
                </c:pt>
                <c:pt idx="3415">
                  <c:v>1.992</c:v>
                </c:pt>
                <c:pt idx="3416">
                  <c:v>1.9991000000000001</c:v>
                </c:pt>
                <c:pt idx="3417">
                  <c:v>1.9613</c:v>
                </c:pt>
                <c:pt idx="3418">
                  <c:v>1.9487000000000001</c:v>
                </c:pt>
                <c:pt idx="3419">
                  <c:v>1.8498000000000001</c:v>
                </c:pt>
                <c:pt idx="3420">
                  <c:v>1.8241000000000001</c:v>
                </c:pt>
                <c:pt idx="3421">
                  <c:v>1.8416999999999999</c:v>
                </c:pt>
                <c:pt idx="3422">
                  <c:v>1.8415999999999999</c:v>
                </c:pt>
                <c:pt idx="3423">
                  <c:v>1.8794</c:v>
                </c:pt>
                <c:pt idx="3424">
                  <c:v>1.8185</c:v>
                </c:pt>
                <c:pt idx="3425">
                  <c:v>1.8360000000000001</c:v>
                </c:pt>
                <c:pt idx="3426">
                  <c:v>1.8448</c:v>
                </c:pt>
                <c:pt idx="3427">
                  <c:v>1.8676999999999999</c:v>
                </c:pt>
                <c:pt idx="3428">
                  <c:v>1.8957999999999999</c:v>
                </c:pt>
                <c:pt idx="3429">
                  <c:v>1.8568</c:v>
                </c:pt>
                <c:pt idx="3430">
                  <c:v>1.8683000000000001</c:v>
                </c:pt>
                <c:pt idx="3431">
                  <c:v>1.8974</c:v>
                </c:pt>
                <c:pt idx="3432">
                  <c:v>1.8991</c:v>
                </c:pt>
                <c:pt idx="3433">
                  <c:v>1.9120999999999999</c:v>
                </c:pt>
                <c:pt idx="3434">
                  <c:v>1.8371</c:v>
                </c:pt>
                <c:pt idx="3435">
                  <c:v>1.7574000000000001</c:v>
                </c:pt>
                <c:pt idx="3436">
                  <c:v>1.7009000000000001</c:v>
                </c:pt>
                <c:pt idx="3437">
                  <c:v>1.7363999999999999</c:v>
                </c:pt>
                <c:pt idx="3438">
                  <c:v>1.7511000000000001</c:v>
                </c:pt>
                <c:pt idx="3439">
                  <c:v>1.7737000000000001</c:v>
                </c:pt>
                <c:pt idx="3440">
                  <c:v>1.7623</c:v>
                </c:pt>
                <c:pt idx="3441">
                  <c:v>1.7962</c:v>
                </c:pt>
                <c:pt idx="3442">
                  <c:v>1.8013999999999999</c:v>
                </c:pt>
                <c:pt idx="3443">
                  <c:v>1.8169999999999999</c:v>
                </c:pt>
                <c:pt idx="3444">
                  <c:v>1.7717000000000001</c:v>
                </c:pt>
                <c:pt idx="3445">
                  <c:v>1.7015</c:v>
                </c:pt>
                <c:pt idx="3446">
                  <c:v>1.7299</c:v>
                </c:pt>
                <c:pt idx="3447">
                  <c:v>1.698</c:v>
                </c:pt>
                <c:pt idx="3448">
                  <c:v>1.6540999999999999</c:v>
                </c:pt>
                <c:pt idx="3449">
                  <c:v>1.6164000000000001</c:v>
                </c:pt>
                <c:pt idx="3450">
                  <c:v>1.6214999999999999</c:v>
                </c:pt>
                <c:pt idx="3451">
                  <c:v>1.5857000000000001</c:v>
                </c:pt>
                <c:pt idx="3452">
                  <c:v>1.5874999999999999</c:v>
                </c:pt>
                <c:pt idx="3453">
                  <c:v>1.6028</c:v>
                </c:pt>
                <c:pt idx="3454">
                  <c:v>1.6207</c:v>
                </c:pt>
                <c:pt idx="3455">
                  <c:v>1.6155999999999999</c:v>
                </c:pt>
                <c:pt idx="3456">
                  <c:v>1.6147</c:v>
                </c:pt>
                <c:pt idx="3457">
                  <c:v>1.6284000000000001</c:v>
                </c:pt>
                <c:pt idx="3458">
                  <c:v>1.6369</c:v>
                </c:pt>
                <c:pt idx="3459">
                  <c:v>1.6625000000000001</c:v>
                </c:pt>
                <c:pt idx="3460">
                  <c:v>1.6899</c:v>
                </c:pt>
                <c:pt idx="3461">
                  <c:v>1.6796</c:v>
                </c:pt>
                <c:pt idx="3462">
                  <c:v>1.6658999999999999</c:v>
                </c:pt>
                <c:pt idx="3463">
                  <c:v>1.6131</c:v>
                </c:pt>
                <c:pt idx="3464">
                  <c:v>1.58</c:v>
                </c:pt>
                <c:pt idx="3465">
                  <c:v>1.5928</c:v>
                </c:pt>
                <c:pt idx="3466">
                  <c:v>1.5911</c:v>
                </c:pt>
                <c:pt idx="3467">
                  <c:v>1.5945</c:v>
                </c:pt>
                <c:pt idx="3468">
                  <c:v>1.6063000000000001</c:v>
                </c:pt>
                <c:pt idx="3469">
                  <c:v>1.6148</c:v>
                </c:pt>
                <c:pt idx="3470">
                  <c:v>1.6466000000000001</c:v>
                </c:pt>
                <c:pt idx="3471">
                  <c:v>1.7506999999999999</c:v>
                </c:pt>
                <c:pt idx="3472">
                  <c:v>1.6840999999999999</c:v>
                </c:pt>
                <c:pt idx="3473">
                  <c:v>1.7146999999999999</c:v>
                </c:pt>
                <c:pt idx="3474">
                  <c:v>1.7242</c:v>
                </c:pt>
                <c:pt idx="3475">
                  <c:v>1.6900999999999999</c:v>
                </c:pt>
                <c:pt idx="3476">
                  <c:v>1.7189000000000001</c:v>
                </c:pt>
                <c:pt idx="3477">
                  <c:v>1.7189000000000001</c:v>
                </c:pt>
                <c:pt idx="3478">
                  <c:v>1.7451000000000001</c:v>
                </c:pt>
                <c:pt idx="3479">
                  <c:v>1.8232999999999999</c:v>
                </c:pt>
                <c:pt idx="3480">
                  <c:v>1.7888999999999999</c:v>
                </c:pt>
                <c:pt idx="3481">
                  <c:v>1.7572000000000001</c:v>
                </c:pt>
                <c:pt idx="3482">
                  <c:v>1.8133999999999999</c:v>
                </c:pt>
                <c:pt idx="3483">
                  <c:v>1.7633000000000001</c:v>
                </c:pt>
                <c:pt idx="3484">
                  <c:v>1.8344</c:v>
                </c:pt>
                <c:pt idx="3485">
                  <c:v>1.8185</c:v>
                </c:pt>
                <c:pt idx="3486">
                  <c:v>1.7185999999999999</c:v>
                </c:pt>
                <c:pt idx="3487">
                  <c:v>1.663</c:v>
                </c:pt>
                <c:pt idx="3488">
                  <c:v>1.6559999999999999</c:v>
                </c:pt>
                <c:pt idx="3489">
                  <c:v>1.6698999999999999</c:v>
                </c:pt>
                <c:pt idx="3490">
                  <c:v>1.6741999999999999</c:v>
                </c:pt>
                <c:pt idx="3491">
                  <c:v>1.7132000000000001</c:v>
                </c:pt>
                <c:pt idx="3492">
                  <c:v>1.7427999999999999</c:v>
                </c:pt>
                <c:pt idx="3493">
                  <c:v>1.6732</c:v>
                </c:pt>
                <c:pt idx="3494">
                  <c:v>1.6146</c:v>
                </c:pt>
                <c:pt idx="3495">
                  <c:v>1.6197999999999999</c:v>
                </c:pt>
                <c:pt idx="3496">
                  <c:v>1.6249</c:v>
                </c:pt>
                <c:pt idx="3497">
                  <c:v>1.6335</c:v>
                </c:pt>
                <c:pt idx="3498">
                  <c:v>1.6541999999999999</c:v>
                </c:pt>
                <c:pt idx="3499">
                  <c:v>1.6094999999999999</c:v>
                </c:pt>
                <c:pt idx="3500">
                  <c:v>1.6661999999999999</c:v>
                </c:pt>
                <c:pt idx="3501">
                  <c:v>1.7094</c:v>
                </c:pt>
                <c:pt idx="3502">
                  <c:v>1.7527999999999999</c:v>
                </c:pt>
                <c:pt idx="3503">
                  <c:v>1.764</c:v>
                </c:pt>
                <c:pt idx="3504">
                  <c:v>1.7718</c:v>
                </c:pt>
                <c:pt idx="3505">
                  <c:v>1.8083</c:v>
                </c:pt>
                <c:pt idx="3506">
                  <c:v>1.8414999999999999</c:v>
                </c:pt>
                <c:pt idx="3507">
                  <c:v>1.8660000000000001</c:v>
                </c:pt>
                <c:pt idx="3508">
                  <c:v>1.7230000000000001</c:v>
                </c:pt>
                <c:pt idx="3509">
                  <c:v>1.7576000000000001</c:v>
                </c:pt>
                <c:pt idx="3510">
                  <c:v>1.7004999999999999</c:v>
                </c:pt>
                <c:pt idx="3511">
                  <c:v>1.6540999999999999</c:v>
                </c:pt>
                <c:pt idx="3512">
                  <c:v>1.6677999999999999</c:v>
                </c:pt>
                <c:pt idx="3513">
                  <c:v>1.6780999999999999</c:v>
                </c:pt>
                <c:pt idx="3514">
                  <c:v>1.5960000000000001</c:v>
                </c:pt>
                <c:pt idx="3515">
                  <c:v>1.5722</c:v>
                </c:pt>
                <c:pt idx="3516">
                  <c:v>1.5484</c:v>
                </c:pt>
                <c:pt idx="3517">
                  <c:v>1.6233</c:v>
                </c:pt>
                <c:pt idx="3518">
                  <c:v>1.6506000000000001</c:v>
                </c:pt>
                <c:pt idx="3519">
                  <c:v>1.6335</c:v>
                </c:pt>
                <c:pt idx="3520">
                  <c:v>1.6506000000000001</c:v>
                </c:pt>
                <c:pt idx="3521">
                  <c:v>1.6865000000000001</c:v>
                </c:pt>
                <c:pt idx="3522">
                  <c:v>1.6778999999999999</c:v>
                </c:pt>
                <c:pt idx="3523">
                  <c:v>1.6916</c:v>
                </c:pt>
                <c:pt idx="3524">
                  <c:v>1.7984</c:v>
                </c:pt>
                <c:pt idx="3525">
                  <c:v>1.8052999999999999</c:v>
                </c:pt>
                <c:pt idx="3526">
                  <c:v>1.8105</c:v>
                </c:pt>
                <c:pt idx="3527">
                  <c:v>1.8346</c:v>
                </c:pt>
                <c:pt idx="3528">
                  <c:v>1.8154999999999999</c:v>
                </c:pt>
                <c:pt idx="3529">
                  <c:v>1.7378</c:v>
                </c:pt>
                <c:pt idx="3530">
                  <c:v>1.6641999999999999</c:v>
                </c:pt>
                <c:pt idx="3531">
                  <c:v>1.6573</c:v>
                </c:pt>
                <c:pt idx="3532">
                  <c:v>1.6880999999999999</c:v>
                </c:pt>
                <c:pt idx="3533">
                  <c:v>1.6491</c:v>
                </c:pt>
                <c:pt idx="3534">
                  <c:v>1.6283000000000001</c:v>
                </c:pt>
                <c:pt idx="3535">
                  <c:v>1.5664</c:v>
                </c:pt>
                <c:pt idx="3536">
                  <c:v>1.5630999999999999</c:v>
                </c:pt>
                <c:pt idx="3537">
                  <c:v>1.4779</c:v>
                </c:pt>
                <c:pt idx="3538">
                  <c:v>1.524</c:v>
                </c:pt>
                <c:pt idx="3539">
                  <c:v>1.4679</c:v>
                </c:pt>
                <c:pt idx="3540">
                  <c:v>1.5019</c:v>
                </c:pt>
                <c:pt idx="3541">
                  <c:v>1.5463</c:v>
                </c:pt>
                <c:pt idx="3542">
                  <c:v>1.4378</c:v>
                </c:pt>
                <c:pt idx="3543">
                  <c:v>1.3975</c:v>
                </c:pt>
                <c:pt idx="3544">
                  <c:v>1.3875</c:v>
                </c:pt>
                <c:pt idx="3545">
                  <c:v>1.4262999999999999</c:v>
                </c:pt>
                <c:pt idx="3546">
                  <c:v>1.4567000000000001</c:v>
                </c:pt>
                <c:pt idx="3547">
                  <c:v>1.5077</c:v>
                </c:pt>
                <c:pt idx="3548">
                  <c:v>1.4942</c:v>
                </c:pt>
                <c:pt idx="3549">
                  <c:v>1.5078</c:v>
                </c:pt>
                <c:pt idx="3550">
                  <c:v>1.4723999999999999</c:v>
                </c:pt>
                <c:pt idx="3551">
                  <c:v>1.4876</c:v>
                </c:pt>
                <c:pt idx="3552">
                  <c:v>1.4742999999999999</c:v>
                </c:pt>
                <c:pt idx="3553">
                  <c:v>1.5166999999999999</c:v>
                </c:pt>
                <c:pt idx="3554">
                  <c:v>1.5015000000000001</c:v>
                </c:pt>
                <c:pt idx="3555">
                  <c:v>1.5117</c:v>
                </c:pt>
                <c:pt idx="3556">
                  <c:v>1.5490999999999999</c:v>
                </c:pt>
                <c:pt idx="3557">
                  <c:v>1.5969</c:v>
                </c:pt>
                <c:pt idx="3558">
                  <c:v>1.6294</c:v>
                </c:pt>
                <c:pt idx="3559">
                  <c:v>1.5885</c:v>
                </c:pt>
                <c:pt idx="3560">
                  <c:v>1.6449</c:v>
                </c:pt>
                <c:pt idx="3561">
                  <c:v>1.5768</c:v>
                </c:pt>
                <c:pt idx="3562">
                  <c:v>1.6176999999999999</c:v>
                </c:pt>
                <c:pt idx="3563">
                  <c:v>1.6262000000000001</c:v>
                </c:pt>
                <c:pt idx="3564">
                  <c:v>1.6024</c:v>
                </c:pt>
                <c:pt idx="3565">
                  <c:v>1.6741999999999999</c:v>
                </c:pt>
                <c:pt idx="3566">
                  <c:v>1.6162000000000001</c:v>
                </c:pt>
                <c:pt idx="3567">
                  <c:v>1.6572</c:v>
                </c:pt>
                <c:pt idx="3568">
                  <c:v>1.6196999999999999</c:v>
                </c:pt>
                <c:pt idx="3569">
                  <c:v>1.5738000000000001</c:v>
                </c:pt>
                <c:pt idx="3570">
                  <c:v>1.5772999999999999</c:v>
                </c:pt>
                <c:pt idx="3571">
                  <c:v>1.6419999999999999</c:v>
                </c:pt>
                <c:pt idx="3572">
                  <c:v>1.5927</c:v>
                </c:pt>
                <c:pt idx="3573">
                  <c:v>1.6641999999999999</c:v>
                </c:pt>
                <c:pt idx="3574">
                  <c:v>1.5860000000000001</c:v>
                </c:pt>
                <c:pt idx="3575">
                  <c:v>1.6353</c:v>
                </c:pt>
                <c:pt idx="3576">
                  <c:v>1.6388</c:v>
                </c:pt>
                <c:pt idx="3577">
                  <c:v>1.6592</c:v>
                </c:pt>
                <c:pt idx="3578">
                  <c:v>1.5744</c:v>
                </c:pt>
                <c:pt idx="3579">
                  <c:v>1.5239</c:v>
                </c:pt>
                <c:pt idx="3580">
                  <c:v>1.452</c:v>
                </c:pt>
                <c:pt idx="3581">
                  <c:v>1.5578000000000001</c:v>
                </c:pt>
                <c:pt idx="3582">
                  <c:v>1.6220000000000001</c:v>
                </c:pt>
                <c:pt idx="3583">
                  <c:v>1.7447999999999999</c:v>
                </c:pt>
                <c:pt idx="3584">
                  <c:v>1.738</c:v>
                </c:pt>
                <c:pt idx="3585">
                  <c:v>1.7774000000000001</c:v>
                </c:pt>
                <c:pt idx="3586">
                  <c:v>1.7345999999999999</c:v>
                </c:pt>
                <c:pt idx="3587">
                  <c:v>1.7687999999999999</c:v>
                </c:pt>
                <c:pt idx="3588">
                  <c:v>1.7414000000000001</c:v>
                </c:pt>
                <c:pt idx="3589">
                  <c:v>1.7225999999999999</c:v>
                </c:pt>
                <c:pt idx="3590">
                  <c:v>1.6971000000000001</c:v>
                </c:pt>
                <c:pt idx="3591">
                  <c:v>1.7603</c:v>
                </c:pt>
                <c:pt idx="3592">
                  <c:v>1.7670999999999999</c:v>
                </c:pt>
                <c:pt idx="3593">
                  <c:v>1.7637</c:v>
                </c:pt>
                <c:pt idx="3594">
                  <c:v>1.8375999999999999</c:v>
                </c:pt>
                <c:pt idx="3595">
                  <c:v>1.867</c:v>
                </c:pt>
                <c:pt idx="3596">
                  <c:v>1.8227</c:v>
                </c:pt>
                <c:pt idx="3597">
                  <c:v>1.8402000000000001</c:v>
                </c:pt>
                <c:pt idx="3598">
                  <c:v>1.8715999999999999</c:v>
                </c:pt>
                <c:pt idx="3599">
                  <c:v>1.8786</c:v>
                </c:pt>
                <c:pt idx="3600">
                  <c:v>1.9312</c:v>
                </c:pt>
                <c:pt idx="3601">
                  <c:v>1.9277</c:v>
                </c:pt>
                <c:pt idx="3602">
                  <c:v>1.9435</c:v>
                </c:pt>
                <c:pt idx="3603">
                  <c:v>1.9137</c:v>
                </c:pt>
                <c:pt idx="3604">
                  <c:v>1.9348000000000001</c:v>
                </c:pt>
                <c:pt idx="3605">
                  <c:v>1.9382999999999999</c:v>
                </c:pt>
                <c:pt idx="3606">
                  <c:v>1.984</c:v>
                </c:pt>
                <c:pt idx="3607">
                  <c:v>1.9735</c:v>
                </c:pt>
                <c:pt idx="3608">
                  <c:v>1.9349000000000001</c:v>
                </c:pt>
                <c:pt idx="3609">
                  <c:v>1.9629000000000001</c:v>
                </c:pt>
                <c:pt idx="3610">
                  <c:v>1.9664999999999999</c:v>
                </c:pt>
                <c:pt idx="3611">
                  <c:v>1.9753000000000001</c:v>
                </c:pt>
                <c:pt idx="3612">
                  <c:v>1.9981</c:v>
                </c:pt>
                <c:pt idx="3613">
                  <c:v>1.9804999999999999</c:v>
                </c:pt>
                <c:pt idx="3614">
                  <c:v>1.9823</c:v>
                </c:pt>
                <c:pt idx="3615">
                  <c:v>2.0510000000000002</c:v>
                </c:pt>
                <c:pt idx="3616">
                  <c:v>2.0350999999999999</c:v>
                </c:pt>
                <c:pt idx="3617">
                  <c:v>1.9823</c:v>
                </c:pt>
                <c:pt idx="3618">
                  <c:v>2.0474000000000001</c:v>
                </c:pt>
                <c:pt idx="3619">
                  <c:v>2.1804999999999999</c:v>
                </c:pt>
                <c:pt idx="3620">
                  <c:v>2.2233000000000001</c:v>
                </c:pt>
                <c:pt idx="3621">
                  <c:v>2.2988</c:v>
                </c:pt>
                <c:pt idx="3622">
                  <c:v>2.1819999999999999</c:v>
                </c:pt>
                <c:pt idx="3623">
                  <c:v>2.2088000000000001</c:v>
                </c:pt>
                <c:pt idx="3624">
                  <c:v>2.1587000000000001</c:v>
                </c:pt>
                <c:pt idx="3625">
                  <c:v>2.1997</c:v>
                </c:pt>
                <c:pt idx="3626">
                  <c:v>2.1836000000000002</c:v>
                </c:pt>
                <c:pt idx="3627">
                  <c:v>2.2479</c:v>
                </c:pt>
                <c:pt idx="3628">
                  <c:v>2.2317</c:v>
                </c:pt>
                <c:pt idx="3629">
                  <c:v>2.2780999999999998</c:v>
                </c:pt>
                <c:pt idx="3630">
                  <c:v>2.2959999999999998</c:v>
                </c:pt>
                <c:pt idx="3631">
                  <c:v>2.3591000000000002</c:v>
                </c:pt>
                <c:pt idx="3632">
                  <c:v>2.3772000000000002</c:v>
                </c:pt>
                <c:pt idx="3633">
                  <c:v>2.294</c:v>
                </c:pt>
                <c:pt idx="3634">
                  <c:v>2.2793999999999999</c:v>
                </c:pt>
                <c:pt idx="3635">
                  <c:v>2.2686000000000002</c:v>
                </c:pt>
                <c:pt idx="3636">
                  <c:v>2.1263000000000001</c:v>
                </c:pt>
                <c:pt idx="3637">
                  <c:v>2.0331000000000001</c:v>
                </c:pt>
                <c:pt idx="3638">
                  <c:v>2.0278999999999998</c:v>
                </c:pt>
                <c:pt idx="3639">
                  <c:v>2.0121000000000002</c:v>
                </c:pt>
                <c:pt idx="3640">
                  <c:v>1.9756</c:v>
                </c:pt>
                <c:pt idx="3641">
                  <c:v>1.9427000000000001</c:v>
                </c:pt>
                <c:pt idx="3642">
                  <c:v>2.0104000000000002</c:v>
                </c:pt>
                <c:pt idx="3643">
                  <c:v>1.9739</c:v>
                </c:pt>
                <c:pt idx="3644">
                  <c:v>2.0261</c:v>
                </c:pt>
                <c:pt idx="3645">
                  <c:v>1.9704999999999999</c:v>
                </c:pt>
                <c:pt idx="3646">
                  <c:v>1.9428000000000001</c:v>
                </c:pt>
                <c:pt idx="3647">
                  <c:v>1.9255</c:v>
                </c:pt>
                <c:pt idx="3648">
                  <c:v>1.9757</c:v>
                </c:pt>
                <c:pt idx="3649">
                  <c:v>1.9964999999999999</c:v>
                </c:pt>
                <c:pt idx="3650">
                  <c:v>2.0034000000000001</c:v>
                </c:pt>
                <c:pt idx="3651">
                  <c:v>2.0590999999999999</c:v>
                </c:pt>
                <c:pt idx="3652">
                  <c:v>2.0017</c:v>
                </c:pt>
                <c:pt idx="3653">
                  <c:v>1.9826999999999999</c:v>
                </c:pt>
                <c:pt idx="3654">
                  <c:v>1.9275</c:v>
                </c:pt>
                <c:pt idx="3655">
                  <c:v>1.9360999999999999</c:v>
                </c:pt>
                <c:pt idx="3656">
                  <c:v>1.9741</c:v>
                </c:pt>
                <c:pt idx="3657">
                  <c:v>1.9862</c:v>
                </c:pt>
                <c:pt idx="3658">
                  <c:v>2.0364</c:v>
                </c:pt>
                <c:pt idx="3659">
                  <c:v>1.9822</c:v>
                </c:pt>
                <c:pt idx="3660">
                  <c:v>1.9734</c:v>
                </c:pt>
                <c:pt idx="3661">
                  <c:v>1.9066000000000001</c:v>
                </c:pt>
                <c:pt idx="3662">
                  <c:v>1.9224000000000001</c:v>
                </c:pt>
                <c:pt idx="3663">
                  <c:v>1.8211999999999999</c:v>
                </c:pt>
                <c:pt idx="3664">
                  <c:v>1.8265</c:v>
                </c:pt>
                <c:pt idx="3665">
                  <c:v>1.7970999999999999</c:v>
                </c:pt>
                <c:pt idx="3666">
                  <c:v>1.8439000000000001</c:v>
                </c:pt>
                <c:pt idx="3667">
                  <c:v>1.891</c:v>
                </c:pt>
                <c:pt idx="3668">
                  <c:v>1.9313</c:v>
                </c:pt>
                <c:pt idx="3669">
                  <c:v>1.9945999999999999</c:v>
                </c:pt>
                <c:pt idx="3670">
                  <c:v>2.06</c:v>
                </c:pt>
                <c:pt idx="3671">
                  <c:v>2.0510999999999999</c:v>
                </c:pt>
                <c:pt idx="3672">
                  <c:v>2.0246</c:v>
                </c:pt>
                <c:pt idx="3673">
                  <c:v>1.9770000000000001</c:v>
                </c:pt>
                <c:pt idx="3674">
                  <c:v>1.8983000000000001</c:v>
                </c:pt>
                <c:pt idx="3675">
                  <c:v>1.8566</c:v>
                </c:pt>
                <c:pt idx="3676">
                  <c:v>1.8635999999999999</c:v>
                </c:pt>
                <c:pt idx="3677">
                  <c:v>1.9228000000000001</c:v>
                </c:pt>
                <c:pt idx="3678">
                  <c:v>1.9036999999999999</c:v>
                </c:pt>
                <c:pt idx="3679">
                  <c:v>1.9682999999999999</c:v>
                </c:pt>
                <c:pt idx="3680">
                  <c:v>1.9578</c:v>
                </c:pt>
                <c:pt idx="3681">
                  <c:v>1.9578</c:v>
                </c:pt>
                <c:pt idx="3682">
                  <c:v>1.9945999999999999</c:v>
                </c:pt>
                <c:pt idx="3683">
                  <c:v>1.9771000000000001</c:v>
                </c:pt>
                <c:pt idx="3684">
                  <c:v>1.9474</c:v>
                </c:pt>
                <c:pt idx="3685">
                  <c:v>1.8762000000000001</c:v>
                </c:pt>
                <c:pt idx="3686">
                  <c:v>1.8988</c:v>
                </c:pt>
                <c:pt idx="3687">
                  <c:v>1.9161999999999999</c:v>
                </c:pt>
                <c:pt idx="3688">
                  <c:v>2.0051999999999999</c:v>
                </c:pt>
                <c:pt idx="3689">
                  <c:v>2.0244</c:v>
                </c:pt>
                <c:pt idx="3690">
                  <c:v>1.9476</c:v>
                </c:pt>
                <c:pt idx="3691">
                  <c:v>1.9668000000000001</c:v>
                </c:pt>
                <c:pt idx="3692">
                  <c:v>1.9233</c:v>
                </c:pt>
                <c:pt idx="3693">
                  <c:v>1.8096000000000001</c:v>
                </c:pt>
                <c:pt idx="3694">
                  <c:v>1.8473999999999999</c:v>
                </c:pt>
                <c:pt idx="3695">
                  <c:v>1.9078999999999999</c:v>
                </c:pt>
                <c:pt idx="3696">
                  <c:v>1.9027000000000001</c:v>
                </c:pt>
                <c:pt idx="3697">
                  <c:v>1.9651000000000001</c:v>
                </c:pt>
                <c:pt idx="3698">
                  <c:v>2.0121000000000002</c:v>
                </c:pt>
                <c:pt idx="3699">
                  <c:v>2.0611000000000002</c:v>
                </c:pt>
                <c:pt idx="3700">
                  <c:v>1.9703999999999999</c:v>
                </c:pt>
                <c:pt idx="3701">
                  <c:v>2.0295999999999998</c:v>
                </c:pt>
                <c:pt idx="3702">
                  <c:v>2.0891000000000002</c:v>
                </c:pt>
                <c:pt idx="3703">
                  <c:v>2.0436000000000001</c:v>
                </c:pt>
                <c:pt idx="3704">
                  <c:v>2.0331000000000001</c:v>
                </c:pt>
                <c:pt idx="3705">
                  <c:v>2.0872999999999999</c:v>
                </c:pt>
                <c:pt idx="3706">
                  <c:v>2.0680000000000001</c:v>
                </c:pt>
                <c:pt idx="3707">
                  <c:v>1.9913000000000001</c:v>
                </c:pt>
                <c:pt idx="3708">
                  <c:v>1.9739</c:v>
                </c:pt>
                <c:pt idx="3709">
                  <c:v>1.9635</c:v>
                </c:pt>
                <c:pt idx="3710">
                  <c:v>1.8835</c:v>
                </c:pt>
                <c:pt idx="3711">
                  <c:v>1.917</c:v>
                </c:pt>
                <c:pt idx="3712">
                  <c:v>1.9550000000000001</c:v>
                </c:pt>
                <c:pt idx="3713">
                  <c:v>2.0104000000000002</c:v>
                </c:pt>
                <c:pt idx="3714">
                  <c:v>1.9601999999999999</c:v>
                </c:pt>
                <c:pt idx="3715">
                  <c:v>2</c:v>
                </c:pt>
                <c:pt idx="3716">
                  <c:v>2.0451000000000001</c:v>
                </c:pt>
                <c:pt idx="3717">
                  <c:v>2.0556000000000001</c:v>
                </c:pt>
                <c:pt idx="3718">
                  <c:v>2.0564</c:v>
                </c:pt>
                <c:pt idx="3719">
                  <c:v>1.9615</c:v>
                </c:pt>
                <c:pt idx="3720">
                  <c:v>2.0769000000000002</c:v>
                </c:pt>
                <c:pt idx="3721">
                  <c:v>2.0371000000000001</c:v>
                </c:pt>
                <c:pt idx="3722">
                  <c:v>2.0327000000000002</c:v>
                </c:pt>
                <c:pt idx="3723">
                  <c:v>2.0733999999999999</c:v>
                </c:pt>
                <c:pt idx="3724">
                  <c:v>1.9854000000000001</c:v>
                </c:pt>
                <c:pt idx="3725">
                  <c:v>1.9888999999999999</c:v>
                </c:pt>
                <c:pt idx="3726">
                  <c:v>2.1133000000000002</c:v>
                </c:pt>
                <c:pt idx="3727">
                  <c:v>2.3167</c:v>
                </c:pt>
                <c:pt idx="3728">
                  <c:v>2.3963999999999999</c:v>
                </c:pt>
                <c:pt idx="3729">
                  <c:v>2.2040999999999999</c:v>
                </c:pt>
                <c:pt idx="3730">
                  <c:v>2.1089000000000002</c:v>
                </c:pt>
                <c:pt idx="3731">
                  <c:v>2.2336</c:v>
                </c:pt>
                <c:pt idx="3732">
                  <c:v>2.2191999999999998</c:v>
                </c:pt>
                <c:pt idx="3733">
                  <c:v>2.1888000000000001</c:v>
                </c:pt>
                <c:pt idx="3734">
                  <c:v>2.1602999999999999</c:v>
                </c:pt>
                <c:pt idx="3735">
                  <c:v>2.1762999999999999</c:v>
                </c:pt>
                <c:pt idx="3736">
                  <c:v>2.1549999999999998</c:v>
                </c:pt>
                <c:pt idx="3737">
                  <c:v>2.2477</c:v>
                </c:pt>
                <c:pt idx="3738">
                  <c:v>2.1833999999999998</c:v>
                </c:pt>
                <c:pt idx="3739">
                  <c:v>2.2101000000000002</c:v>
                </c:pt>
                <c:pt idx="3740">
                  <c:v>2.1496</c:v>
                </c:pt>
                <c:pt idx="3741">
                  <c:v>2.0764</c:v>
                </c:pt>
                <c:pt idx="3742">
                  <c:v>1.9872000000000001</c:v>
                </c:pt>
                <c:pt idx="3743">
                  <c:v>1.8876999999999999</c:v>
                </c:pt>
                <c:pt idx="3744">
                  <c:v>1.8207</c:v>
                </c:pt>
                <c:pt idx="3745">
                  <c:v>1.756</c:v>
                </c:pt>
                <c:pt idx="3746">
                  <c:v>1.9154</c:v>
                </c:pt>
                <c:pt idx="3747">
                  <c:v>1.9962</c:v>
                </c:pt>
                <c:pt idx="3748">
                  <c:v>1.9797</c:v>
                </c:pt>
                <c:pt idx="3749">
                  <c:v>1.9711000000000001</c:v>
                </c:pt>
                <c:pt idx="3750">
                  <c:v>1.9001999999999999</c:v>
                </c:pt>
                <c:pt idx="3751">
                  <c:v>1.8333999999999999</c:v>
                </c:pt>
                <c:pt idx="3752">
                  <c:v>1.718</c:v>
                </c:pt>
                <c:pt idx="3753">
                  <c:v>1.8575999999999999</c:v>
                </c:pt>
                <c:pt idx="3754">
                  <c:v>1.9384999999999999</c:v>
                </c:pt>
                <c:pt idx="3755">
                  <c:v>1.9505999999999999</c:v>
                </c:pt>
                <c:pt idx="3756">
                  <c:v>2.0478999999999998</c:v>
                </c:pt>
                <c:pt idx="3757">
                  <c:v>2.0819999999999999</c:v>
                </c:pt>
                <c:pt idx="3758">
                  <c:v>1.9837</c:v>
                </c:pt>
                <c:pt idx="3759">
                  <c:v>1.9905999999999999</c:v>
                </c:pt>
                <c:pt idx="3760">
                  <c:v>1.9475</c:v>
                </c:pt>
                <c:pt idx="3761">
                  <c:v>1.9182999999999999</c:v>
                </c:pt>
                <c:pt idx="3762">
                  <c:v>1.9786999999999999</c:v>
                </c:pt>
                <c:pt idx="3763">
                  <c:v>2.0428999999999999</c:v>
                </c:pt>
                <c:pt idx="3764">
                  <c:v>1.984</c:v>
                </c:pt>
                <c:pt idx="3765">
                  <c:v>1.9857</c:v>
                </c:pt>
                <c:pt idx="3766">
                  <c:v>2.1301999999999999</c:v>
                </c:pt>
                <c:pt idx="3767">
                  <c:v>2.2233999999999998</c:v>
                </c:pt>
                <c:pt idx="3768">
                  <c:v>2.1766999999999999</c:v>
                </c:pt>
                <c:pt idx="3769">
                  <c:v>2.2561</c:v>
                </c:pt>
                <c:pt idx="3770">
                  <c:v>2.1899000000000002</c:v>
                </c:pt>
                <c:pt idx="3771">
                  <c:v>2.2286000000000001</c:v>
                </c:pt>
                <c:pt idx="3772">
                  <c:v>2.2993999999999999</c:v>
                </c:pt>
                <c:pt idx="3773">
                  <c:v>2.153</c:v>
                </c:pt>
                <c:pt idx="3774">
                  <c:v>2.1057999999999999</c:v>
                </c:pt>
                <c:pt idx="3775">
                  <c:v>2.0623</c:v>
                </c:pt>
                <c:pt idx="3776">
                  <c:v>2.0623999999999998</c:v>
                </c:pt>
                <c:pt idx="3777">
                  <c:v>2.1652</c:v>
                </c:pt>
                <c:pt idx="3778">
                  <c:v>2.2195999999999998</c:v>
                </c:pt>
                <c:pt idx="3779">
                  <c:v>2.3052999999999999</c:v>
                </c:pt>
                <c:pt idx="3780">
                  <c:v>2.2547999999999999</c:v>
                </c:pt>
                <c:pt idx="3781">
                  <c:v>2.3399000000000001</c:v>
                </c:pt>
                <c:pt idx="3782">
                  <c:v>2.1061000000000001</c:v>
                </c:pt>
                <c:pt idx="3783">
                  <c:v>2.2488000000000001</c:v>
                </c:pt>
                <c:pt idx="3784">
                  <c:v>2.3178999999999998</c:v>
                </c:pt>
                <c:pt idx="3785">
                  <c:v>2.5585</c:v>
                </c:pt>
                <c:pt idx="3786">
                  <c:v>2.4028</c:v>
                </c:pt>
                <c:pt idx="3787">
                  <c:v>2.6202000000000001</c:v>
                </c:pt>
                <c:pt idx="3788">
                  <c:v>2.6114000000000002</c:v>
                </c:pt>
                <c:pt idx="3789">
                  <c:v>2.7437</c:v>
                </c:pt>
                <c:pt idx="3790">
                  <c:v>2.7961</c:v>
                </c:pt>
                <c:pt idx="3791">
                  <c:v>2.9453999999999998</c:v>
                </c:pt>
                <c:pt idx="3792">
                  <c:v>2.9803000000000002</c:v>
                </c:pt>
                <c:pt idx="3793">
                  <c:v>2.9529000000000001</c:v>
                </c:pt>
                <c:pt idx="3794">
                  <c:v>3.0005999999999999</c:v>
                </c:pt>
                <c:pt idx="3795">
                  <c:v>2.9621</c:v>
                </c:pt>
                <c:pt idx="3796">
                  <c:v>3.0135999999999998</c:v>
                </c:pt>
                <c:pt idx="3797">
                  <c:v>2.9275000000000002</c:v>
                </c:pt>
                <c:pt idx="3798">
                  <c:v>2.8801999999999999</c:v>
                </c:pt>
                <c:pt idx="3799">
                  <c:v>2.9276</c:v>
                </c:pt>
                <c:pt idx="3800">
                  <c:v>2.9058000000000002</c:v>
                </c:pt>
                <c:pt idx="3801">
                  <c:v>2.9533999999999998</c:v>
                </c:pt>
                <c:pt idx="3802">
                  <c:v>2.8824000000000001</c:v>
                </c:pt>
                <c:pt idx="3803">
                  <c:v>2.8769999999999998</c:v>
                </c:pt>
                <c:pt idx="3804">
                  <c:v>2.9188999999999998</c:v>
                </c:pt>
                <c:pt idx="3805">
                  <c:v>3.0268000000000002</c:v>
                </c:pt>
                <c:pt idx="3806">
                  <c:v>3.1377000000000002</c:v>
                </c:pt>
                <c:pt idx="3807">
                  <c:v>3.1080000000000001</c:v>
                </c:pt>
                <c:pt idx="3808">
                  <c:v>3.121</c:v>
                </c:pt>
                <c:pt idx="3809">
                  <c:v>3.1823000000000001</c:v>
                </c:pt>
                <c:pt idx="3810">
                  <c:v>3.16</c:v>
                </c:pt>
                <c:pt idx="3811">
                  <c:v>3.1118000000000001</c:v>
                </c:pt>
                <c:pt idx="3812">
                  <c:v>3.0308000000000002</c:v>
                </c:pt>
                <c:pt idx="3813">
                  <c:v>2.9304999999999999</c:v>
                </c:pt>
                <c:pt idx="3814">
                  <c:v>2.8635999999999999</c:v>
                </c:pt>
                <c:pt idx="3815">
                  <c:v>2.9116</c:v>
                </c:pt>
                <c:pt idx="3816">
                  <c:v>2.9824999999999999</c:v>
                </c:pt>
                <c:pt idx="3817">
                  <c:v>2.9834999999999998</c:v>
                </c:pt>
                <c:pt idx="3818">
                  <c:v>2.9580000000000002</c:v>
                </c:pt>
                <c:pt idx="3819">
                  <c:v>2.9445000000000001</c:v>
                </c:pt>
                <c:pt idx="3820">
                  <c:v>2.9274</c:v>
                </c:pt>
                <c:pt idx="3821">
                  <c:v>2.9691999999999998</c:v>
                </c:pt>
                <c:pt idx="3822">
                  <c:v>3.0972</c:v>
                </c:pt>
                <c:pt idx="3823">
                  <c:v>2.9838</c:v>
                </c:pt>
                <c:pt idx="3824">
                  <c:v>2.9693000000000001</c:v>
                </c:pt>
                <c:pt idx="3825">
                  <c:v>2.9967000000000001</c:v>
                </c:pt>
                <c:pt idx="3826">
                  <c:v>2.9386999999999999</c:v>
                </c:pt>
                <c:pt idx="3827">
                  <c:v>2.9948999999999999</c:v>
                </c:pt>
                <c:pt idx="3828">
                  <c:v>2.9950000000000001</c:v>
                </c:pt>
                <c:pt idx="3829">
                  <c:v>2.9859</c:v>
                </c:pt>
                <c:pt idx="3830">
                  <c:v>3.0297000000000001</c:v>
                </c:pt>
                <c:pt idx="3831">
                  <c:v>2.9407999999999999</c:v>
                </c:pt>
                <c:pt idx="3832">
                  <c:v>3.0607000000000002</c:v>
                </c:pt>
                <c:pt idx="3833">
                  <c:v>3.0735000000000001</c:v>
                </c:pt>
                <c:pt idx="3834">
                  <c:v>3.0571999999999999</c:v>
                </c:pt>
                <c:pt idx="3835">
                  <c:v>3.1303999999999998</c:v>
                </c:pt>
                <c:pt idx="3836">
                  <c:v>3.1139000000000001</c:v>
                </c:pt>
                <c:pt idx="3837">
                  <c:v>3.1286</c:v>
                </c:pt>
                <c:pt idx="3838">
                  <c:v>3.1450999999999998</c:v>
                </c:pt>
                <c:pt idx="3839">
                  <c:v>3.1709000000000001</c:v>
                </c:pt>
                <c:pt idx="3840">
                  <c:v>3.1800999999999999</c:v>
                </c:pt>
                <c:pt idx="3841">
                  <c:v>3.1158000000000001</c:v>
                </c:pt>
                <c:pt idx="3842">
                  <c:v>3.1469999999999998</c:v>
                </c:pt>
                <c:pt idx="3843">
                  <c:v>3.1709000000000001</c:v>
                </c:pt>
                <c:pt idx="3844">
                  <c:v>3.2225000000000001</c:v>
                </c:pt>
                <c:pt idx="3845">
                  <c:v>3.1593</c:v>
                </c:pt>
                <c:pt idx="3846">
                  <c:v>3.2134999999999998</c:v>
                </c:pt>
                <c:pt idx="3847">
                  <c:v>3.1604000000000001</c:v>
                </c:pt>
                <c:pt idx="3848">
                  <c:v>3.1459000000000001</c:v>
                </c:pt>
                <c:pt idx="3849">
                  <c:v>3.1499000000000001</c:v>
                </c:pt>
                <c:pt idx="3850">
                  <c:v>3.2159</c:v>
                </c:pt>
                <c:pt idx="3851">
                  <c:v>3.2473000000000001</c:v>
                </c:pt>
                <c:pt idx="3852">
                  <c:v>3.2787999999999999</c:v>
                </c:pt>
                <c:pt idx="3853">
                  <c:v>3.2863000000000002</c:v>
                </c:pt>
                <c:pt idx="3854">
                  <c:v>3.3106</c:v>
                </c:pt>
                <c:pt idx="3855">
                  <c:v>3.3552</c:v>
                </c:pt>
                <c:pt idx="3856">
                  <c:v>3.3069999999999999</c:v>
                </c:pt>
                <c:pt idx="3857">
                  <c:v>3.3626999999999998</c:v>
                </c:pt>
                <c:pt idx="3858">
                  <c:v>3.3963000000000001</c:v>
                </c:pt>
                <c:pt idx="3859">
                  <c:v>3.4077000000000002</c:v>
                </c:pt>
                <c:pt idx="3860">
                  <c:v>3.3631000000000002</c:v>
                </c:pt>
                <c:pt idx="3861">
                  <c:v>3.3742999999999999</c:v>
                </c:pt>
                <c:pt idx="3862">
                  <c:v>3.4079000000000002</c:v>
                </c:pt>
                <c:pt idx="3863">
                  <c:v>3.4979</c:v>
                </c:pt>
                <c:pt idx="3864">
                  <c:v>3.4584999999999999</c:v>
                </c:pt>
                <c:pt idx="3865">
                  <c:v>3.4904000000000002</c:v>
                </c:pt>
                <c:pt idx="3866">
                  <c:v>3.5847000000000002</c:v>
                </c:pt>
                <c:pt idx="3867">
                  <c:v>3.5771999999999999</c:v>
                </c:pt>
                <c:pt idx="3868">
                  <c:v>3.5451000000000001</c:v>
                </c:pt>
                <c:pt idx="3869">
                  <c:v>3.5451999999999999</c:v>
                </c:pt>
                <c:pt idx="3870">
                  <c:v>3.4794999999999998</c:v>
                </c:pt>
                <c:pt idx="3871">
                  <c:v>3.4178999999999999</c:v>
                </c:pt>
                <c:pt idx="3872">
                  <c:v>3.4422000000000001</c:v>
                </c:pt>
                <c:pt idx="3873">
                  <c:v>3.4702999999999999</c:v>
                </c:pt>
                <c:pt idx="3874">
                  <c:v>3.4348999999999998</c:v>
                </c:pt>
                <c:pt idx="3875">
                  <c:v>3.4872000000000001</c:v>
                </c:pt>
                <c:pt idx="3876">
                  <c:v>3.4312999999999998</c:v>
                </c:pt>
                <c:pt idx="3877">
                  <c:v>3.4388000000000001</c:v>
                </c:pt>
                <c:pt idx="3878">
                  <c:v>3.4037000000000002</c:v>
                </c:pt>
                <c:pt idx="3879">
                  <c:v>3.3500999999999999</c:v>
                </c:pt>
                <c:pt idx="3880">
                  <c:v>3.3262999999999998</c:v>
                </c:pt>
                <c:pt idx="3881">
                  <c:v>3.3281999999999998</c:v>
                </c:pt>
                <c:pt idx="3882">
                  <c:v>3.2677999999999998</c:v>
                </c:pt>
                <c:pt idx="3883">
                  <c:v>3.2549999999999999</c:v>
                </c:pt>
                <c:pt idx="3884">
                  <c:v>3.17</c:v>
                </c:pt>
                <c:pt idx="3885">
                  <c:v>3.3029999999999999</c:v>
                </c:pt>
                <c:pt idx="3886">
                  <c:v>3.3563000000000001</c:v>
                </c:pt>
                <c:pt idx="3887">
                  <c:v>3.4024999999999999</c:v>
                </c:pt>
                <c:pt idx="3888">
                  <c:v>3.3584000000000001</c:v>
                </c:pt>
                <c:pt idx="3889">
                  <c:v>3.4674999999999998</c:v>
                </c:pt>
                <c:pt idx="3890">
                  <c:v>3.5476999999999999</c:v>
                </c:pt>
                <c:pt idx="3891">
                  <c:v>3.5123000000000002</c:v>
                </c:pt>
                <c:pt idx="3892">
                  <c:v>3.49</c:v>
                </c:pt>
                <c:pt idx="3893">
                  <c:v>3.5554000000000001</c:v>
                </c:pt>
                <c:pt idx="3894">
                  <c:v>3.4697</c:v>
                </c:pt>
                <c:pt idx="3895">
                  <c:v>3.3921000000000001</c:v>
                </c:pt>
                <c:pt idx="3896">
                  <c:v>3.4272</c:v>
                </c:pt>
                <c:pt idx="3897">
                  <c:v>3.4125000000000001</c:v>
                </c:pt>
                <c:pt idx="3898">
                  <c:v>3.4477000000000002</c:v>
                </c:pt>
                <c:pt idx="3899">
                  <c:v>3.4847999999999999</c:v>
                </c:pt>
                <c:pt idx="3900">
                  <c:v>3.4533</c:v>
                </c:pt>
                <c:pt idx="3901">
                  <c:v>3.5798999999999999</c:v>
                </c:pt>
                <c:pt idx="3902">
                  <c:v>3.5724999999999998</c:v>
                </c:pt>
                <c:pt idx="3903">
                  <c:v>3.6193</c:v>
                </c:pt>
                <c:pt idx="3904">
                  <c:v>3.6044</c:v>
                </c:pt>
                <c:pt idx="3905">
                  <c:v>3.6194000000000002</c:v>
                </c:pt>
                <c:pt idx="3906">
                  <c:v>3.6288</c:v>
                </c:pt>
                <c:pt idx="3907">
                  <c:v>3.6928000000000001</c:v>
                </c:pt>
                <c:pt idx="3908">
                  <c:v>3.6465000000000001</c:v>
                </c:pt>
                <c:pt idx="3909">
                  <c:v>3.7372999999999998</c:v>
                </c:pt>
                <c:pt idx="3910">
                  <c:v>3.6299000000000001</c:v>
                </c:pt>
                <c:pt idx="3911">
                  <c:v>3.6356000000000002</c:v>
                </c:pt>
                <c:pt idx="3912">
                  <c:v>3.5488</c:v>
                </c:pt>
                <c:pt idx="3913">
                  <c:v>3.4771000000000001</c:v>
                </c:pt>
                <c:pt idx="3914">
                  <c:v>3.4394</c:v>
                </c:pt>
                <c:pt idx="3915">
                  <c:v>3.3704000000000001</c:v>
                </c:pt>
                <c:pt idx="3916">
                  <c:v>3.3214000000000001</c:v>
                </c:pt>
                <c:pt idx="3917">
                  <c:v>3.3873000000000002</c:v>
                </c:pt>
                <c:pt idx="3918">
                  <c:v>3.4146000000000001</c:v>
                </c:pt>
                <c:pt idx="3919">
                  <c:v>3.3283999999999998</c:v>
                </c:pt>
                <c:pt idx="3920">
                  <c:v>3.4043999999999999</c:v>
                </c:pt>
                <c:pt idx="3921">
                  <c:v>3.4041999999999999</c:v>
                </c:pt>
                <c:pt idx="3922">
                  <c:v>3.4487999999999999</c:v>
                </c:pt>
                <c:pt idx="3923">
                  <c:v>3.339</c:v>
                </c:pt>
                <c:pt idx="3924">
                  <c:v>3.3662999999999998</c:v>
                </c:pt>
                <c:pt idx="3925">
                  <c:v>3.3231000000000002</c:v>
                </c:pt>
                <c:pt idx="3926">
                  <c:v>3.2972000000000001</c:v>
                </c:pt>
                <c:pt idx="3927">
                  <c:v>3.3650000000000002</c:v>
                </c:pt>
                <c:pt idx="3928">
                  <c:v>3.3395999999999999</c:v>
                </c:pt>
                <c:pt idx="3929">
                  <c:v>3.2831999999999999</c:v>
                </c:pt>
                <c:pt idx="3930">
                  <c:v>3.3237000000000001</c:v>
                </c:pt>
                <c:pt idx="3931">
                  <c:v>3.3932000000000002</c:v>
                </c:pt>
                <c:pt idx="3932">
                  <c:v>3.4653999999999998</c:v>
                </c:pt>
                <c:pt idx="3933">
                  <c:v>3.3287</c:v>
                </c:pt>
                <c:pt idx="3934">
                  <c:v>3.3323999999999998</c:v>
                </c:pt>
                <c:pt idx="3935">
                  <c:v>3.2934999999999999</c:v>
                </c:pt>
                <c:pt idx="3936">
                  <c:v>3.3645999999999998</c:v>
                </c:pt>
                <c:pt idx="3937">
                  <c:v>3.3489</c:v>
                </c:pt>
                <c:pt idx="3938">
                  <c:v>3.4794999999999998</c:v>
                </c:pt>
                <c:pt idx="3939">
                  <c:v>3.3294000000000001</c:v>
                </c:pt>
                <c:pt idx="3940">
                  <c:v>3.3892000000000002</c:v>
                </c:pt>
                <c:pt idx="3941">
                  <c:v>3.3458000000000001</c:v>
                </c:pt>
                <c:pt idx="3942">
                  <c:v>3.3031000000000001</c:v>
                </c:pt>
                <c:pt idx="3943">
                  <c:v>3.3357999999999999</c:v>
                </c:pt>
                <c:pt idx="3944">
                  <c:v>3.3279000000000001</c:v>
                </c:pt>
                <c:pt idx="3945">
                  <c:v>3.4224000000000001</c:v>
                </c:pt>
                <c:pt idx="3946">
                  <c:v>3.5318000000000001</c:v>
                </c:pt>
                <c:pt idx="3947">
                  <c:v>3.4727000000000001</c:v>
                </c:pt>
                <c:pt idx="3948">
                  <c:v>3.2749999999999999</c:v>
                </c:pt>
                <c:pt idx="3949">
                  <c:v>3.319</c:v>
                </c:pt>
                <c:pt idx="3950">
                  <c:v>3.2037</c:v>
                </c:pt>
                <c:pt idx="3951">
                  <c:v>3.2723</c:v>
                </c:pt>
                <c:pt idx="3952">
                  <c:v>3.1257000000000001</c:v>
                </c:pt>
                <c:pt idx="3953">
                  <c:v>2.9201000000000001</c:v>
                </c:pt>
                <c:pt idx="3954">
                  <c:v>3.0055000000000001</c:v>
                </c:pt>
                <c:pt idx="3955">
                  <c:v>2.9885000000000002</c:v>
                </c:pt>
                <c:pt idx="3956">
                  <c:v>2.9641999999999999</c:v>
                </c:pt>
                <c:pt idx="3957">
                  <c:v>2.7968000000000002</c:v>
                </c:pt>
                <c:pt idx="3958">
                  <c:v>2.8205</c:v>
                </c:pt>
                <c:pt idx="3959">
                  <c:v>2.8662999999999998</c:v>
                </c:pt>
                <c:pt idx="3960">
                  <c:v>2.9119999999999999</c:v>
                </c:pt>
                <c:pt idx="3961">
                  <c:v>2.7728999999999999</c:v>
                </c:pt>
                <c:pt idx="3962">
                  <c:v>2.8018999999999998</c:v>
                </c:pt>
                <c:pt idx="3963">
                  <c:v>2.8713000000000002</c:v>
                </c:pt>
                <c:pt idx="3964">
                  <c:v>2.895</c:v>
                </c:pt>
                <c:pt idx="3965">
                  <c:v>2.8765999999999998</c:v>
                </c:pt>
                <c:pt idx="3966">
                  <c:v>2.84</c:v>
                </c:pt>
                <c:pt idx="3967">
                  <c:v>2.9592999999999998</c:v>
                </c:pt>
                <c:pt idx="3968">
                  <c:v>2.7871000000000001</c:v>
                </c:pt>
                <c:pt idx="3969">
                  <c:v>2.6286</c:v>
                </c:pt>
                <c:pt idx="3970">
                  <c:v>2.6558000000000002</c:v>
                </c:pt>
                <c:pt idx="3971">
                  <c:v>2.5501999999999998</c:v>
                </c:pt>
                <c:pt idx="3972">
                  <c:v>2.5304000000000002</c:v>
                </c:pt>
                <c:pt idx="3973">
                  <c:v>2.4889999999999999</c:v>
                </c:pt>
                <c:pt idx="3974">
                  <c:v>2.5701999999999998</c:v>
                </c:pt>
                <c:pt idx="3975">
                  <c:v>2.5865999999999998</c:v>
                </c:pt>
                <c:pt idx="3976">
                  <c:v>2.6229</c:v>
                </c:pt>
                <c:pt idx="3977">
                  <c:v>2.5992999999999999</c:v>
                </c:pt>
                <c:pt idx="3978">
                  <c:v>2.6576</c:v>
                </c:pt>
                <c:pt idx="3979">
                  <c:v>2.7198000000000002</c:v>
                </c:pt>
                <c:pt idx="3980">
                  <c:v>2.6393</c:v>
                </c:pt>
                <c:pt idx="3981">
                  <c:v>2.5613000000000001</c:v>
                </c:pt>
                <c:pt idx="3982">
                  <c:v>2.5541</c:v>
                </c:pt>
                <c:pt idx="3983">
                  <c:v>2.5451999999999999</c:v>
                </c:pt>
                <c:pt idx="3984">
                  <c:v>2.4788000000000001</c:v>
                </c:pt>
                <c:pt idx="3985">
                  <c:v>2.4752000000000001</c:v>
                </c:pt>
                <c:pt idx="3986">
                  <c:v>2.5074999999999998</c:v>
                </c:pt>
                <c:pt idx="3987">
                  <c:v>2.5596999999999999</c:v>
                </c:pt>
                <c:pt idx="3988">
                  <c:v>2.5076000000000001</c:v>
                </c:pt>
                <c:pt idx="3989">
                  <c:v>2.4220000000000002</c:v>
                </c:pt>
                <c:pt idx="3990">
                  <c:v>2.4308999999999998</c:v>
                </c:pt>
                <c:pt idx="3991">
                  <c:v>2.3919999999999999</c:v>
                </c:pt>
                <c:pt idx="3992">
                  <c:v>2.3833000000000002</c:v>
                </c:pt>
                <c:pt idx="3993">
                  <c:v>2.3976000000000002</c:v>
                </c:pt>
                <c:pt idx="3994">
                  <c:v>2.4722</c:v>
                </c:pt>
                <c:pt idx="3995">
                  <c:v>2.4758</c:v>
                </c:pt>
                <c:pt idx="3996">
                  <c:v>2.5097</c:v>
                </c:pt>
                <c:pt idx="3997">
                  <c:v>2.5097999999999998</c:v>
                </c:pt>
                <c:pt idx="3998">
                  <c:v>2.5026999999999999</c:v>
                </c:pt>
                <c:pt idx="3999">
                  <c:v>2.4653</c:v>
                </c:pt>
                <c:pt idx="4000">
                  <c:v>2.5242</c:v>
                </c:pt>
                <c:pt idx="4001">
                  <c:v>2.605</c:v>
                </c:pt>
                <c:pt idx="4002">
                  <c:v>2.5510999999999999</c:v>
                </c:pt>
                <c:pt idx="4003">
                  <c:v>2.5583</c:v>
                </c:pt>
                <c:pt idx="4004">
                  <c:v>2.5727000000000002</c:v>
                </c:pt>
                <c:pt idx="4005">
                  <c:v>2.7025999999999999</c:v>
                </c:pt>
                <c:pt idx="4006">
                  <c:v>2.7372000000000001</c:v>
                </c:pt>
                <c:pt idx="4007">
                  <c:v>2.7608000000000001</c:v>
                </c:pt>
                <c:pt idx="4008">
                  <c:v>2.7206999999999999</c:v>
                </c:pt>
                <c:pt idx="4009">
                  <c:v>2.6789999999999998</c:v>
                </c:pt>
                <c:pt idx="4010">
                  <c:v>2.7480000000000002</c:v>
                </c:pt>
                <c:pt idx="4011">
                  <c:v>2.7917000000000001</c:v>
                </c:pt>
                <c:pt idx="4012">
                  <c:v>2.7587999999999999</c:v>
                </c:pt>
                <c:pt idx="4013">
                  <c:v>2.6555</c:v>
                </c:pt>
                <c:pt idx="4014">
                  <c:v>2.5943999999999998</c:v>
                </c:pt>
                <c:pt idx="4015">
                  <c:v>2.6970000000000001</c:v>
                </c:pt>
                <c:pt idx="4016">
                  <c:v>2.6231</c:v>
                </c:pt>
                <c:pt idx="4017">
                  <c:v>2.573</c:v>
                </c:pt>
                <c:pt idx="4018">
                  <c:v>2.4683000000000002</c:v>
                </c:pt>
                <c:pt idx="4019">
                  <c:v>2.5285000000000002</c:v>
                </c:pt>
                <c:pt idx="4020">
                  <c:v>2.6446999999999998</c:v>
                </c:pt>
                <c:pt idx="4021">
                  <c:v>2.4754999999999998</c:v>
                </c:pt>
                <c:pt idx="4022">
                  <c:v>2.5339999999999998</c:v>
                </c:pt>
                <c:pt idx="4023">
                  <c:v>2.488</c:v>
                </c:pt>
                <c:pt idx="4024">
                  <c:v>2.5981000000000001</c:v>
                </c:pt>
                <c:pt idx="4025">
                  <c:v>2.6105999999999998</c:v>
                </c:pt>
                <c:pt idx="4026">
                  <c:v>2.5750000000000002</c:v>
                </c:pt>
                <c:pt idx="4027">
                  <c:v>2.6320999999999999</c:v>
                </c:pt>
                <c:pt idx="4028">
                  <c:v>2.6320999999999999</c:v>
                </c:pt>
                <c:pt idx="4029">
                  <c:v>2.5626000000000002</c:v>
                </c:pt>
                <c:pt idx="4030">
                  <c:v>2.6716000000000002</c:v>
                </c:pt>
                <c:pt idx="4031">
                  <c:v>2.7454999999999998</c:v>
                </c:pt>
                <c:pt idx="4032">
                  <c:v>2.6814</c:v>
                </c:pt>
                <c:pt idx="4033">
                  <c:v>2.7593000000000001</c:v>
                </c:pt>
                <c:pt idx="4034">
                  <c:v>2.8289</c:v>
                </c:pt>
                <c:pt idx="4035">
                  <c:v>2.8166000000000002</c:v>
                </c:pt>
                <c:pt idx="4036">
                  <c:v>2.9011</c:v>
                </c:pt>
                <c:pt idx="4037">
                  <c:v>2.9498000000000002</c:v>
                </c:pt>
                <c:pt idx="4038">
                  <c:v>2.9085000000000001</c:v>
                </c:pt>
                <c:pt idx="4039">
                  <c:v>2.9609000000000001</c:v>
                </c:pt>
                <c:pt idx="4040">
                  <c:v>2.9051999999999998</c:v>
                </c:pt>
                <c:pt idx="4041">
                  <c:v>2.9794</c:v>
                </c:pt>
                <c:pt idx="4042">
                  <c:v>2.9849999999999999</c:v>
                </c:pt>
                <c:pt idx="4043">
                  <c:v>3.0485000000000002</c:v>
                </c:pt>
                <c:pt idx="4044">
                  <c:v>2.9923999999999999</c:v>
                </c:pt>
                <c:pt idx="4045">
                  <c:v>2.9943</c:v>
                </c:pt>
                <c:pt idx="4046">
                  <c:v>2.9352999999999998</c:v>
                </c:pt>
                <c:pt idx="4047">
                  <c:v>2.8782000000000001</c:v>
                </c:pt>
                <c:pt idx="4048">
                  <c:v>2.9481000000000002</c:v>
                </c:pt>
                <c:pt idx="4049">
                  <c:v>2.9537</c:v>
                </c:pt>
                <c:pt idx="4050">
                  <c:v>2.9215</c:v>
                </c:pt>
                <c:pt idx="4051">
                  <c:v>2.9937</c:v>
                </c:pt>
                <c:pt idx="4052">
                  <c:v>3.0426000000000002</c:v>
                </c:pt>
                <c:pt idx="4053">
                  <c:v>3.1208</c:v>
                </c:pt>
                <c:pt idx="4054">
                  <c:v>3.0628000000000002</c:v>
                </c:pt>
                <c:pt idx="4055">
                  <c:v>3.052</c:v>
                </c:pt>
                <c:pt idx="4056">
                  <c:v>3.0306000000000002</c:v>
                </c:pt>
                <c:pt idx="4057">
                  <c:v>2.9803000000000002</c:v>
                </c:pt>
                <c:pt idx="4058">
                  <c:v>2.9302000000000001</c:v>
                </c:pt>
                <c:pt idx="4059">
                  <c:v>2.9769999999999999</c:v>
                </c:pt>
                <c:pt idx="4060">
                  <c:v>2.9470000000000001</c:v>
                </c:pt>
                <c:pt idx="4061">
                  <c:v>2.9310999999999998</c:v>
                </c:pt>
                <c:pt idx="4062">
                  <c:v>2.9491000000000001</c:v>
                </c:pt>
                <c:pt idx="4063">
                  <c:v>3.0209999999999999</c:v>
                </c:pt>
                <c:pt idx="4064">
                  <c:v>3.1078000000000001</c:v>
                </c:pt>
                <c:pt idx="4065">
                  <c:v>3.1371000000000002</c:v>
                </c:pt>
                <c:pt idx="4066">
                  <c:v>3.1190000000000002</c:v>
                </c:pt>
                <c:pt idx="4067">
                  <c:v>3.1663999999999999</c:v>
                </c:pt>
                <c:pt idx="4068">
                  <c:v>3.2414000000000001</c:v>
                </c:pt>
                <c:pt idx="4069">
                  <c:v>3.2195</c:v>
                </c:pt>
                <c:pt idx="4070">
                  <c:v>3.1886999999999999</c:v>
                </c:pt>
                <c:pt idx="4071">
                  <c:v>3.2601</c:v>
                </c:pt>
                <c:pt idx="4072">
                  <c:v>3.3025000000000002</c:v>
                </c:pt>
                <c:pt idx="4073">
                  <c:v>3.2528999999999999</c:v>
                </c:pt>
                <c:pt idx="4074">
                  <c:v>3.2345999999999999</c:v>
                </c:pt>
                <c:pt idx="4075">
                  <c:v>3.3193000000000001</c:v>
                </c:pt>
                <c:pt idx="4076">
                  <c:v>3.1728999999999998</c:v>
                </c:pt>
                <c:pt idx="4077">
                  <c:v>3.1857000000000002</c:v>
                </c:pt>
                <c:pt idx="4078">
                  <c:v>3.1421999999999999</c:v>
                </c:pt>
                <c:pt idx="4079">
                  <c:v>3.2023000000000001</c:v>
                </c:pt>
                <c:pt idx="4080">
                  <c:v>3.3639000000000001</c:v>
                </c:pt>
                <c:pt idx="4081">
                  <c:v>3.34</c:v>
                </c:pt>
                <c:pt idx="4082">
                  <c:v>3.2591000000000001</c:v>
                </c:pt>
                <c:pt idx="4083">
                  <c:v>3.2921999999999998</c:v>
                </c:pt>
                <c:pt idx="4084">
                  <c:v>3.3605</c:v>
                </c:pt>
                <c:pt idx="4085">
                  <c:v>3.1886000000000001</c:v>
                </c:pt>
                <c:pt idx="4086">
                  <c:v>3.1577999999999999</c:v>
                </c:pt>
                <c:pt idx="4087">
                  <c:v>3.1941999999999999</c:v>
                </c:pt>
                <c:pt idx="4088">
                  <c:v>3.2378999999999998</c:v>
                </c:pt>
                <c:pt idx="4089">
                  <c:v>3.2126000000000001</c:v>
                </c:pt>
                <c:pt idx="4090">
                  <c:v>3.3681999999999999</c:v>
                </c:pt>
                <c:pt idx="4091">
                  <c:v>3.3462000000000001</c:v>
                </c:pt>
                <c:pt idx="4092">
                  <c:v>3.4868999999999999</c:v>
                </c:pt>
                <c:pt idx="4093">
                  <c:v>3.4533999999999998</c:v>
                </c:pt>
                <c:pt idx="4094">
                  <c:v>3.5261</c:v>
                </c:pt>
                <c:pt idx="4095">
                  <c:v>3.5710000000000002</c:v>
                </c:pt>
                <c:pt idx="4096">
                  <c:v>3.5234999999999999</c:v>
                </c:pt>
                <c:pt idx="4097">
                  <c:v>3.5406</c:v>
                </c:pt>
                <c:pt idx="4098">
                  <c:v>3.4255</c:v>
                </c:pt>
                <c:pt idx="4099">
                  <c:v>3.3938000000000001</c:v>
                </c:pt>
                <c:pt idx="4100">
                  <c:v>3.5388000000000002</c:v>
                </c:pt>
                <c:pt idx="4101">
                  <c:v>3.5901999999999998</c:v>
                </c:pt>
                <c:pt idx="4102">
                  <c:v>3.6819999999999999</c:v>
                </c:pt>
                <c:pt idx="4103">
                  <c:v>3.6532</c:v>
                </c:pt>
                <c:pt idx="4104">
                  <c:v>3.7242999999999999</c:v>
                </c:pt>
                <c:pt idx="4105">
                  <c:v>3.7627999999999999</c:v>
                </c:pt>
                <c:pt idx="4106">
                  <c:v>3.6877</c:v>
                </c:pt>
                <c:pt idx="4107">
                  <c:v>3.8054000000000001</c:v>
                </c:pt>
                <c:pt idx="4108">
                  <c:v>3.8092000000000001</c:v>
                </c:pt>
                <c:pt idx="4109">
                  <c:v>3.7723</c:v>
                </c:pt>
                <c:pt idx="4110">
                  <c:v>3.7355999999999998</c:v>
                </c:pt>
                <c:pt idx="4111">
                  <c:v>3.7993000000000001</c:v>
                </c:pt>
                <c:pt idx="4112">
                  <c:v>3.7974000000000001</c:v>
                </c:pt>
                <c:pt idx="4113">
                  <c:v>3.7625999999999999</c:v>
                </c:pt>
                <c:pt idx="4114">
                  <c:v>3.8321000000000001</c:v>
                </c:pt>
                <c:pt idx="4115">
                  <c:v>3.8593000000000002</c:v>
                </c:pt>
                <c:pt idx="4116">
                  <c:v>3.8203999999999998</c:v>
                </c:pt>
                <c:pt idx="4117">
                  <c:v>3.8416999999999999</c:v>
                </c:pt>
                <c:pt idx="4118">
                  <c:v>3.8824999999999998</c:v>
                </c:pt>
                <c:pt idx="4119">
                  <c:v>3.8900999999999999</c:v>
                </c:pt>
                <c:pt idx="4120">
                  <c:v>3.8531</c:v>
                </c:pt>
                <c:pt idx="4121">
                  <c:v>3.9504999999999999</c:v>
                </c:pt>
                <c:pt idx="4122">
                  <c:v>3.9859</c:v>
                </c:pt>
                <c:pt idx="4123">
                  <c:v>3.8685</c:v>
                </c:pt>
                <c:pt idx="4124">
                  <c:v>3.8256999999999999</c:v>
                </c:pt>
                <c:pt idx="4125">
                  <c:v>3.8565999999999998</c:v>
                </c:pt>
                <c:pt idx="4126">
                  <c:v>3.8643000000000001</c:v>
                </c:pt>
                <c:pt idx="4127">
                  <c:v>3.8468</c:v>
                </c:pt>
                <c:pt idx="4128">
                  <c:v>3.8776999999999999</c:v>
                </c:pt>
                <c:pt idx="4129">
                  <c:v>3.8523999999999998</c:v>
                </c:pt>
                <c:pt idx="4130">
                  <c:v>3.6854</c:v>
                </c:pt>
                <c:pt idx="4131">
                  <c:v>3.6587999999999998</c:v>
                </c:pt>
                <c:pt idx="4132">
                  <c:v>3.6892</c:v>
                </c:pt>
                <c:pt idx="4133">
                  <c:v>3.6758999999999999</c:v>
                </c:pt>
                <c:pt idx="4134">
                  <c:v>3.6360999999999999</c:v>
                </c:pt>
                <c:pt idx="4135">
                  <c:v>3.6493000000000002</c:v>
                </c:pt>
                <c:pt idx="4136">
                  <c:v>3.6949000000000001</c:v>
                </c:pt>
                <c:pt idx="4137">
                  <c:v>3.7006000000000001</c:v>
                </c:pt>
                <c:pt idx="4138">
                  <c:v>3.7271999999999998</c:v>
                </c:pt>
                <c:pt idx="4139">
                  <c:v>3.7214999999999998</c:v>
                </c:pt>
                <c:pt idx="4140">
                  <c:v>3.7004999999999999</c:v>
                </c:pt>
                <c:pt idx="4141">
                  <c:v>3.7157</c:v>
                </c:pt>
                <c:pt idx="4142">
                  <c:v>3.6796000000000002</c:v>
                </c:pt>
                <c:pt idx="4143">
                  <c:v>3.6021999999999998</c:v>
                </c:pt>
                <c:pt idx="4144">
                  <c:v>3.6173000000000002</c:v>
                </c:pt>
                <c:pt idx="4145">
                  <c:v>3.6040999999999999</c:v>
                </c:pt>
                <c:pt idx="4146">
                  <c:v>3.6078999999999999</c:v>
                </c:pt>
                <c:pt idx="4147">
                  <c:v>3.6116999999999999</c:v>
                </c:pt>
                <c:pt idx="4148">
                  <c:v>3.6324000000000001</c:v>
                </c:pt>
                <c:pt idx="4149">
                  <c:v>3.6909000000000001</c:v>
                </c:pt>
                <c:pt idx="4150">
                  <c:v>3.6833999999999998</c:v>
                </c:pt>
                <c:pt idx="4151">
                  <c:v>3.7955000000000001</c:v>
                </c:pt>
                <c:pt idx="4152">
                  <c:v>3.7726000000000002</c:v>
                </c:pt>
                <c:pt idx="4153">
                  <c:v>3.8012000000000001</c:v>
                </c:pt>
                <c:pt idx="4154">
                  <c:v>3.7307000000000001</c:v>
                </c:pt>
                <c:pt idx="4155">
                  <c:v>3.6568999999999998</c:v>
                </c:pt>
                <c:pt idx="4156">
                  <c:v>3.6928000000000001</c:v>
                </c:pt>
                <c:pt idx="4157">
                  <c:v>3.7155</c:v>
                </c:pt>
                <c:pt idx="4158">
                  <c:v>3.6897000000000002</c:v>
                </c:pt>
                <c:pt idx="4159">
                  <c:v>3.6448</c:v>
                </c:pt>
                <c:pt idx="4160">
                  <c:v>3.5596999999999999</c:v>
                </c:pt>
                <c:pt idx="4161">
                  <c:v>3.5653999999999999</c:v>
                </c:pt>
                <c:pt idx="4162">
                  <c:v>3.6057999999999999</c:v>
                </c:pt>
                <c:pt idx="4163">
                  <c:v>3.7046999999999999</c:v>
                </c:pt>
                <c:pt idx="4164">
                  <c:v>3.6404999999999998</c:v>
                </c:pt>
                <c:pt idx="4165">
                  <c:v>3.6501000000000001</c:v>
                </c:pt>
                <c:pt idx="4166">
                  <c:v>3.5844</c:v>
                </c:pt>
                <c:pt idx="4167">
                  <c:v>3.6343999999999999</c:v>
                </c:pt>
                <c:pt idx="4168">
                  <c:v>3.6478999999999999</c:v>
                </c:pt>
                <c:pt idx="4169">
                  <c:v>3.6187999999999998</c:v>
                </c:pt>
                <c:pt idx="4170">
                  <c:v>3.6265000000000001</c:v>
                </c:pt>
                <c:pt idx="4171">
                  <c:v>3.6071</c:v>
                </c:pt>
                <c:pt idx="4172">
                  <c:v>3.5857999999999999</c:v>
                </c:pt>
                <c:pt idx="4173">
                  <c:v>3.6474000000000002</c:v>
                </c:pt>
                <c:pt idx="4174">
                  <c:v>3.6919</c:v>
                </c:pt>
                <c:pt idx="4175">
                  <c:v>3.6743999999999999</c:v>
                </c:pt>
                <c:pt idx="4176">
                  <c:v>3.7382</c:v>
                </c:pt>
                <c:pt idx="4177">
                  <c:v>3.7907999999999999</c:v>
                </c:pt>
                <c:pt idx="4178">
                  <c:v>3.7107999999999999</c:v>
                </c:pt>
                <c:pt idx="4179">
                  <c:v>3.8180000000000001</c:v>
                </c:pt>
                <c:pt idx="4180">
                  <c:v>3.8296999999999999</c:v>
                </c:pt>
                <c:pt idx="4181">
                  <c:v>3.8235000000000001</c:v>
                </c:pt>
                <c:pt idx="4182">
                  <c:v>3.8214999999999999</c:v>
                </c:pt>
                <c:pt idx="4183">
                  <c:v>3.7608000000000001</c:v>
                </c:pt>
                <c:pt idx="4184">
                  <c:v>3.8155000000000001</c:v>
                </c:pt>
                <c:pt idx="4185">
                  <c:v>3.8368000000000002</c:v>
                </c:pt>
                <c:pt idx="4186">
                  <c:v>3.7856000000000001</c:v>
                </c:pt>
                <c:pt idx="4187">
                  <c:v>3.7972000000000001</c:v>
                </c:pt>
                <c:pt idx="4188">
                  <c:v>3.8401999999999998</c:v>
                </c:pt>
                <c:pt idx="4189">
                  <c:v>3.8029000000000002</c:v>
                </c:pt>
                <c:pt idx="4190">
                  <c:v>3.7481</c:v>
                </c:pt>
                <c:pt idx="4191">
                  <c:v>3.7538</c:v>
                </c:pt>
                <c:pt idx="4192">
                  <c:v>3.6745000000000001</c:v>
                </c:pt>
                <c:pt idx="4193">
                  <c:v>3.5367999999999999</c:v>
                </c:pt>
                <c:pt idx="4194">
                  <c:v>3.4780000000000002</c:v>
                </c:pt>
                <c:pt idx="4195">
                  <c:v>3.5975000000000001</c:v>
                </c:pt>
                <c:pt idx="4196">
                  <c:v>3.5861000000000001</c:v>
                </c:pt>
                <c:pt idx="4197">
                  <c:v>3.548</c:v>
                </c:pt>
                <c:pt idx="4198">
                  <c:v>3.5497999999999998</c:v>
                </c:pt>
                <c:pt idx="4199">
                  <c:v>3.4967000000000001</c:v>
                </c:pt>
                <c:pt idx="4200">
                  <c:v>3.4327999999999999</c:v>
                </c:pt>
                <c:pt idx="4201">
                  <c:v>3.3803999999999998</c:v>
                </c:pt>
                <c:pt idx="4202">
                  <c:v>3.4289999999999998</c:v>
                </c:pt>
                <c:pt idx="4203">
                  <c:v>3.4722</c:v>
                </c:pt>
                <c:pt idx="4204">
                  <c:v>3.3841999999999999</c:v>
                </c:pt>
                <c:pt idx="4205">
                  <c:v>3.3098999999999998</c:v>
                </c:pt>
                <c:pt idx="4206">
                  <c:v>3.2822</c:v>
                </c:pt>
                <c:pt idx="4207">
                  <c:v>3.1978</c:v>
                </c:pt>
                <c:pt idx="4208">
                  <c:v>3.2050999999999998</c:v>
                </c:pt>
                <c:pt idx="4209">
                  <c:v>3.2694999999999999</c:v>
                </c:pt>
                <c:pt idx="4210">
                  <c:v>3.3027000000000002</c:v>
                </c:pt>
                <c:pt idx="4211">
                  <c:v>3.3489</c:v>
                </c:pt>
                <c:pt idx="4212">
                  <c:v>3.3656000000000001</c:v>
                </c:pt>
                <c:pt idx="4213">
                  <c:v>3.3361000000000001</c:v>
                </c:pt>
                <c:pt idx="4214">
                  <c:v>3.3637999999999999</c:v>
                </c:pt>
                <c:pt idx="4215">
                  <c:v>3.3231999999999999</c:v>
                </c:pt>
                <c:pt idx="4216">
                  <c:v>3.3342999999999998</c:v>
                </c:pt>
                <c:pt idx="4217">
                  <c:v>3.4177</c:v>
                </c:pt>
                <c:pt idx="4218">
                  <c:v>3.4438</c:v>
                </c:pt>
                <c:pt idx="4219">
                  <c:v>3.4723999999999999</c:v>
                </c:pt>
                <c:pt idx="4220">
                  <c:v>3.4857</c:v>
                </c:pt>
                <c:pt idx="4221">
                  <c:v>3.4971000000000001</c:v>
                </c:pt>
                <c:pt idx="4222">
                  <c:v>3.5236000000000001</c:v>
                </c:pt>
                <c:pt idx="4223">
                  <c:v>3.5236999999999998</c:v>
                </c:pt>
                <c:pt idx="4224">
                  <c:v>3.4651999999999998</c:v>
                </c:pt>
                <c:pt idx="4225">
                  <c:v>3.4144999999999999</c:v>
                </c:pt>
                <c:pt idx="4226">
                  <c:v>3.3828</c:v>
                </c:pt>
                <c:pt idx="4227">
                  <c:v>3.4973999999999998</c:v>
                </c:pt>
                <c:pt idx="4228">
                  <c:v>3.4148000000000001</c:v>
                </c:pt>
                <c:pt idx="4229">
                  <c:v>3.4447999999999999</c:v>
                </c:pt>
                <c:pt idx="4230">
                  <c:v>3.5541999999999998</c:v>
                </c:pt>
                <c:pt idx="4231">
                  <c:v>3.49</c:v>
                </c:pt>
                <c:pt idx="4232">
                  <c:v>3.4131999999999998</c:v>
                </c:pt>
                <c:pt idx="4233">
                  <c:v>3.3853</c:v>
                </c:pt>
                <c:pt idx="4234">
                  <c:v>3.3407</c:v>
                </c:pt>
                <c:pt idx="4235">
                  <c:v>3.3891</c:v>
                </c:pt>
                <c:pt idx="4236">
                  <c:v>3.4115000000000002</c:v>
                </c:pt>
                <c:pt idx="4237">
                  <c:v>3.4565000000000001</c:v>
                </c:pt>
                <c:pt idx="4238">
                  <c:v>3.4136000000000002</c:v>
                </c:pt>
                <c:pt idx="4239">
                  <c:v>3.3468</c:v>
                </c:pt>
                <c:pt idx="4240">
                  <c:v>3.3801999999999999</c:v>
                </c:pt>
                <c:pt idx="4241">
                  <c:v>3.2477</c:v>
                </c:pt>
                <c:pt idx="4242">
                  <c:v>3.1819999999999999</c:v>
                </c:pt>
                <c:pt idx="4243">
                  <c:v>3.2551999999999999</c:v>
                </c:pt>
                <c:pt idx="4244">
                  <c:v>3.2204999999999999</c:v>
                </c:pt>
                <c:pt idx="4245">
                  <c:v>3.2187999999999999</c:v>
                </c:pt>
                <c:pt idx="4246">
                  <c:v>3.1789999999999998</c:v>
                </c:pt>
                <c:pt idx="4247">
                  <c:v>3.3052999999999999</c:v>
                </c:pt>
                <c:pt idx="4248">
                  <c:v>3.2906</c:v>
                </c:pt>
                <c:pt idx="4249">
                  <c:v>3.2797000000000001</c:v>
                </c:pt>
                <c:pt idx="4250">
                  <c:v>3.3184</c:v>
                </c:pt>
                <c:pt idx="4251">
                  <c:v>3.3813</c:v>
                </c:pt>
                <c:pt idx="4252">
                  <c:v>3.4184000000000001</c:v>
                </c:pt>
                <c:pt idx="4253">
                  <c:v>3.4445000000000001</c:v>
                </c:pt>
                <c:pt idx="4254">
                  <c:v>3.4799000000000002</c:v>
                </c:pt>
                <c:pt idx="4255">
                  <c:v>3.4632000000000001</c:v>
                </c:pt>
                <c:pt idx="4256">
                  <c:v>3.3835999999999999</c:v>
                </c:pt>
                <c:pt idx="4257">
                  <c:v>3.4689999999999999</c:v>
                </c:pt>
                <c:pt idx="4258">
                  <c:v>3.4540999999999999</c:v>
                </c:pt>
                <c:pt idx="4259">
                  <c:v>3.4207999999999998</c:v>
                </c:pt>
                <c:pt idx="4260">
                  <c:v>3.347</c:v>
                </c:pt>
                <c:pt idx="4261">
                  <c:v>3.3472</c:v>
                </c:pt>
                <c:pt idx="4262">
                  <c:v>3.4710999999999999</c:v>
                </c:pt>
                <c:pt idx="4263">
                  <c:v>3.4823</c:v>
                </c:pt>
                <c:pt idx="4264">
                  <c:v>3.4378000000000002</c:v>
                </c:pt>
                <c:pt idx="4265">
                  <c:v>3.3439999999999999</c:v>
                </c:pt>
                <c:pt idx="4266">
                  <c:v>3.3056000000000001</c:v>
                </c:pt>
                <c:pt idx="4267">
                  <c:v>3.3624999999999998</c:v>
                </c:pt>
                <c:pt idx="4268">
                  <c:v>3.3975</c:v>
                </c:pt>
                <c:pt idx="4269">
                  <c:v>3.4456000000000002</c:v>
                </c:pt>
                <c:pt idx="4270">
                  <c:v>3.4531000000000001</c:v>
                </c:pt>
                <c:pt idx="4271">
                  <c:v>3.4329000000000001</c:v>
                </c:pt>
                <c:pt idx="4272">
                  <c:v>3.4348000000000001</c:v>
                </c:pt>
                <c:pt idx="4273">
                  <c:v>3.4754999999999998</c:v>
                </c:pt>
                <c:pt idx="4274">
                  <c:v>3.5649000000000002</c:v>
                </c:pt>
                <c:pt idx="4275">
                  <c:v>3.4312999999999998</c:v>
                </c:pt>
                <c:pt idx="4276">
                  <c:v>3.4517000000000002</c:v>
                </c:pt>
                <c:pt idx="4277">
                  <c:v>3.5091999999999999</c:v>
                </c:pt>
                <c:pt idx="4278">
                  <c:v>3.4683999999999999</c:v>
                </c:pt>
                <c:pt idx="4279">
                  <c:v>3.5688</c:v>
                </c:pt>
                <c:pt idx="4280">
                  <c:v>3.5950000000000002</c:v>
                </c:pt>
                <c:pt idx="4281">
                  <c:v>3.7172000000000001</c:v>
                </c:pt>
                <c:pt idx="4282">
                  <c:v>3.6677</c:v>
                </c:pt>
                <c:pt idx="4283">
                  <c:v>3.7765</c:v>
                </c:pt>
                <c:pt idx="4284">
                  <c:v>3.8502000000000001</c:v>
                </c:pt>
                <c:pt idx="4285">
                  <c:v>3.7501000000000002</c:v>
                </c:pt>
                <c:pt idx="4286">
                  <c:v>3.7458999999999998</c:v>
                </c:pt>
                <c:pt idx="4287">
                  <c:v>3.6844999999999999</c:v>
                </c:pt>
                <c:pt idx="4288">
                  <c:v>3.6333000000000002</c:v>
                </c:pt>
                <c:pt idx="4289">
                  <c:v>3.4796</c:v>
                </c:pt>
                <c:pt idx="4290">
                  <c:v>3.6074000000000002</c:v>
                </c:pt>
                <c:pt idx="4291">
                  <c:v>3.6581999999999999</c:v>
                </c:pt>
                <c:pt idx="4292">
                  <c:v>3.6856</c:v>
                </c:pt>
                <c:pt idx="4293">
                  <c:v>3.7189000000000001</c:v>
                </c:pt>
                <c:pt idx="4294">
                  <c:v>3.6577999999999999</c:v>
                </c:pt>
                <c:pt idx="4295">
                  <c:v>3.6555</c:v>
                </c:pt>
                <c:pt idx="4296">
                  <c:v>3.5442999999999998</c:v>
                </c:pt>
                <c:pt idx="4297">
                  <c:v>3.4824000000000002</c:v>
                </c:pt>
                <c:pt idx="4298">
                  <c:v>3.6063000000000001</c:v>
                </c:pt>
                <c:pt idx="4299">
                  <c:v>3.6433</c:v>
                </c:pt>
                <c:pt idx="4300">
                  <c:v>3.5689000000000002</c:v>
                </c:pt>
                <c:pt idx="4301">
                  <c:v>3.6038000000000001</c:v>
                </c:pt>
                <c:pt idx="4302">
                  <c:v>3.4702999999999999</c:v>
                </c:pt>
                <c:pt idx="4303">
                  <c:v>3.35</c:v>
                </c:pt>
                <c:pt idx="4304">
                  <c:v>3.3026</c:v>
                </c:pt>
                <c:pt idx="4305">
                  <c:v>3.403</c:v>
                </c:pt>
                <c:pt idx="4306">
                  <c:v>3.3081</c:v>
                </c:pt>
                <c:pt idx="4307">
                  <c:v>3.4544000000000001</c:v>
                </c:pt>
                <c:pt idx="4308">
                  <c:v>3.5063</c:v>
                </c:pt>
                <c:pt idx="4309">
                  <c:v>3.4946000000000002</c:v>
                </c:pt>
                <c:pt idx="4310">
                  <c:v>3.5365000000000002</c:v>
                </c:pt>
                <c:pt idx="4311">
                  <c:v>3.5326</c:v>
                </c:pt>
                <c:pt idx="4312">
                  <c:v>3.4767999999999999</c:v>
                </c:pt>
                <c:pt idx="4313">
                  <c:v>3.5363000000000002</c:v>
                </c:pt>
                <c:pt idx="4314">
                  <c:v>3.5398000000000001</c:v>
                </c:pt>
                <c:pt idx="4315">
                  <c:v>3.6850999999999998</c:v>
                </c:pt>
                <c:pt idx="4316">
                  <c:v>3.6208</c:v>
                </c:pt>
                <c:pt idx="4317">
                  <c:v>3.681</c:v>
                </c:pt>
                <c:pt idx="4318">
                  <c:v>3.7808000000000002</c:v>
                </c:pt>
                <c:pt idx="4319">
                  <c:v>3.8277000000000001</c:v>
                </c:pt>
                <c:pt idx="4320">
                  <c:v>3.6882000000000001</c:v>
                </c:pt>
                <c:pt idx="4321">
                  <c:v>3.6587999999999998</c:v>
                </c:pt>
                <c:pt idx="4322">
                  <c:v>3.7113</c:v>
                </c:pt>
                <c:pt idx="4323">
                  <c:v>3.7915999999999999</c:v>
                </c:pt>
                <c:pt idx="4324">
                  <c:v>3.8542999999999998</c:v>
                </c:pt>
                <c:pt idx="4325">
                  <c:v>3.9455</c:v>
                </c:pt>
                <c:pt idx="4326">
                  <c:v>3.8559000000000001</c:v>
                </c:pt>
                <c:pt idx="4327">
                  <c:v>3.8736000000000002</c:v>
                </c:pt>
                <c:pt idx="4328">
                  <c:v>3.8279000000000001</c:v>
                </c:pt>
                <c:pt idx="4329">
                  <c:v>3.7099000000000002</c:v>
                </c:pt>
                <c:pt idx="4330">
                  <c:v>3.5398000000000001</c:v>
                </c:pt>
                <c:pt idx="4331">
                  <c:v>3.6126999999999998</c:v>
                </c:pt>
                <c:pt idx="4332">
                  <c:v>3.6726000000000001</c:v>
                </c:pt>
                <c:pt idx="4333">
                  <c:v>3.4594</c:v>
                </c:pt>
                <c:pt idx="4334">
                  <c:v>3.6122000000000001</c:v>
                </c:pt>
                <c:pt idx="4335">
                  <c:v>3.7381000000000002</c:v>
                </c:pt>
                <c:pt idx="4336">
                  <c:v>3.5467</c:v>
                </c:pt>
                <c:pt idx="4337">
                  <c:v>3.4495</c:v>
                </c:pt>
                <c:pt idx="4338">
                  <c:v>3.3643999999999998</c:v>
                </c:pt>
                <c:pt idx="4339">
                  <c:v>3.1911999999999998</c:v>
                </c:pt>
                <c:pt idx="4340">
                  <c:v>3.2429999999999999</c:v>
                </c:pt>
                <c:pt idx="4341">
                  <c:v>3.23</c:v>
                </c:pt>
                <c:pt idx="4342">
                  <c:v>3.1341000000000001</c:v>
                </c:pt>
                <c:pt idx="4343">
                  <c:v>3.0884</c:v>
                </c:pt>
                <c:pt idx="4344">
                  <c:v>3.1194999999999999</c:v>
                </c:pt>
                <c:pt idx="4345">
                  <c:v>3.1726999999999999</c:v>
                </c:pt>
                <c:pt idx="4346">
                  <c:v>3.1654</c:v>
                </c:pt>
                <c:pt idx="4347">
                  <c:v>3.2856000000000001</c:v>
                </c:pt>
                <c:pt idx="4348">
                  <c:v>3.3340999999999998</c:v>
                </c:pt>
                <c:pt idx="4349">
                  <c:v>3.1612</c:v>
                </c:pt>
                <c:pt idx="4350">
                  <c:v>3.1591999999999998</c:v>
                </c:pt>
                <c:pt idx="4351">
                  <c:v>3.1514000000000002</c:v>
                </c:pt>
                <c:pt idx="4352">
                  <c:v>3.1533000000000002</c:v>
                </c:pt>
                <c:pt idx="4353">
                  <c:v>3.1187</c:v>
                </c:pt>
                <c:pt idx="4354">
                  <c:v>3.1073</c:v>
                </c:pt>
                <c:pt idx="4355">
                  <c:v>3.0072999999999999</c:v>
                </c:pt>
                <c:pt idx="4356">
                  <c:v>2.9083000000000001</c:v>
                </c:pt>
                <c:pt idx="4357">
                  <c:v>2.9903</c:v>
                </c:pt>
                <c:pt idx="4358">
                  <c:v>2.9192999999999998</c:v>
                </c:pt>
                <c:pt idx="4359">
                  <c:v>2.9397000000000002</c:v>
                </c:pt>
                <c:pt idx="4360">
                  <c:v>2.8969</c:v>
                </c:pt>
                <c:pt idx="4361">
                  <c:v>2.8359000000000001</c:v>
                </c:pt>
                <c:pt idx="4362">
                  <c:v>2.9451000000000001</c:v>
                </c:pt>
                <c:pt idx="4363">
                  <c:v>2.8302999999999998</c:v>
                </c:pt>
                <c:pt idx="4364">
                  <c:v>2.7644000000000002</c:v>
                </c:pt>
                <c:pt idx="4365">
                  <c:v>2.7845</c:v>
                </c:pt>
                <c:pt idx="4366">
                  <c:v>2.8578999999999999</c:v>
                </c:pt>
                <c:pt idx="4367">
                  <c:v>2.9207000000000001</c:v>
                </c:pt>
                <c:pt idx="4368">
                  <c:v>2.8559000000000001</c:v>
                </c:pt>
                <c:pt idx="4369">
                  <c:v>2.8965000000000001</c:v>
                </c:pt>
                <c:pt idx="4370">
                  <c:v>2.9222999999999999</c:v>
                </c:pt>
                <c:pt idx="4371">
                  <c:v>2.8853</c:v>
                </c:pt>
                <c:pt idx="4372">
                  <c:v>2.7662</c:v>
                </c:pt>
                <c:pt idx="4373">
                  <c:v>2.6539000000000001</c:v>
                </c:pt>
                <c:pt idx="4374">
                  <c:v>2.6629</c:v>
                </c:pt>
                <c:pt idx="4375">
                  <c:v>2.7117</c:v>
                </c:pt>
                <c:pt idx="4376">
                  <c:v>2.7570999999999999</c:v>
                </c:pt>
                <c:pt idx="4377">
                  <c:v>2.7389000000000001</c:v>
                </c:pt>
                <c:pt idx="4378">
                  <c:v>2.7844000000000002</c:v>
                </c:pt>
                <c:pt idx="4379">
                  <c:v>2.7010000000000001</c:v>
                </c:pt>
                <c:pt idx="4380">
                  <c:v>2.6522999999999999</c:v>
                </c:pt>
                <c:pt idx="4381">
                  <c:v>2.6343999999999999</c:v>
                </c:pt>
                <c:pt idx="4382">
                  <c:v>2.6023000000000001</c:v>
                </c:pt>
                <c:pt idx="4383">
                  <c:v>2.5329999999999999</c:v>
                </c:pt>
                <c:pt idx="4384">
                  <c:v>3.0066000000000002</c:v>
                </c:pt>
                <c:pt idx="4385">
                  <c:v>2.9529000000000001</c:v>
                </c:pt>
                <c:pt idx="4386">
                  <c:v>2.8902000000000001</c:v>
                </c:pt>
                <c:pt idx="4387">
                  <c:v>2.8534999999999999</c:v>
                </c:pt>
                <c:pt idx="4388">
                  <c:v>2.9047999999999998</c:v>
                </c:pt>
                <c:pt idx="4389">
                  <c:v>3.0044</c:v>
                </c:pt>
                <c:pt idx="4390">
                  <c:v>2.8589000000000002</c:v>
                </c:pt>
                <c:pt idx="4391">
                  <c:v>2.8717000000000001</c:v>
                </c:pt>
                <c:pt idx="4392">
                  <c:v>2.8115000000000001</c:v>
                </c:pt>
                <c:pt idx="4393">
                  <c:v>2.9744999999999999</c:v>
                </c:pt>
                <c:pt idx="4394">
                  <c:v>2.8771</c:v>
                </c:pt>
                <c:pt idx="4395">
                  <c:v>2.8624000000000001</c:v>
                </c:pt>
                <c:pt idx="4396">
                  <c:v>3.0131000000000001</c:v>
                </c:pt>
                <c:pt idx="4397">
                  <c:v>2.9908000000000001</c:v>
                </c:pt>
                <c:pt idx="4398">
                  <c:v>2.9262999999999999</c:v>
                </c:pt>
                <c:pt idx="4399">
                  <c:v>2.7951000000000001</c:v>
                </c:pt>
                <c:pt idx="4400">
                  <c:v>2.7536</c:v>
                </c:pt>
                <c:pt idx="4401">
                  <c:v>2.7879</c:v>
                </c:pt>
                <c:pt idx="4402">
                  <c:v>2.8531</c:v>
                </c:pt>
                <c:pt idx="4403">
                  <c:v>2.7553999999999998</c:v>
                </c:pt>
                <c:pt idx="4404">
                  <c:v>2.6478999999999999</c:v>
                </c:pt>
                <c:pt idx="4405">
                  <c:v>2.8894000000000002</c:v>
                </c:pt>
                <c:pt idx="4406">
                  <c:v>2.7824</c:v>
                </c:pt>
                <c:pt idx="4407">
                  <c:v>2.7536999999999998</c:v>
                </c:pt>
                <c:pt idx="4408">
                  <c:v>2.8136000000000001</c:v>
                </c:pt>
                <c:pt idx="4409">
                  <c:v>2.9843999999999999</c:v>
                </c:pt>
                <c:pt idx="4410">
                  <c:v>2.9916999999999998</c:v>
                </c:pt>
                <c:pt idx="4411">
                  <c:v>2.9119999999999999</c:v>
                </c:pt>
                <c:pt idx="4412">
                  <c:v>2.9352999999999998</c:v>
                </c:pt>
                <c:pt idx="4413">
                  <c:v>2.8839999999999999</c:v>
                </c:pt>
                <c:pt idx="4414">
                  <c:v>2.7225999999999999</c:v>
                </c:pt>
                <c:pt idx="4415">
                  <c:v>2.8403</c:v>
                </c:pt>
                <c:pt idx="4416">
                  <c:v>2.8586</c:v>
                </c:pt>
                <c:pt idx="4417">
                  <c:v>2.6665000000000001</c:v>
                </c:pt>
                <c:pt idx="4418">
                  <c:v>2.5274000000000001</c:v>
                </c:pt>
                <c:pt idx="4419">
                  <c:v>2.6410999999999998</c:v>
                </c:pt>
                <c:pt idx="4420">
                  <c:v>2.6172</c:v>
                </c:pt>
                <c:pt idx="4421">
                  <c:v>2.5922000000000001</c:v>
                </c:pt>
                <c:pt idx="4422">
                  <c:v>2.536</c:v>
                </c:pt>
                <c:pt idx="4423">
                  <c:v>2.3771</c:v>
                </c:pt>
                <c:pt idx="4424">
                  <c:v>2.3187000000000002</c:v>
                </c:pt>
                <c:pt idx="4425">
                  <c:v>2.2054999999999998</c:v>
                </c:pt>
                <c:pt idx="4426">
                  <c:v>2.1993</c:v>
                </c:pt>
                <c:pt idx="4427">
                  <c:v>2.2924000000000002</c:v>
                </c:pt>
                <c:pt idx="4428">
                  <c:v>2.3043999999999998</c:v>
                </c:pt>
                <c:pt idx="4429">
                  <c:v>2.39</c:v>
                </c:pt>
                <c:pt idx="4430">
                  <c:v>2.4398</c:v>
                </c:pt>
                <c:pt idx="4431">
                  <c:v>2.4942000000000002</c:v>
                </c:pt>
                <c:pt idx="4432">
                  <c:v>2.4453999999999998</c:v>
                </c:pt>
                <c:pt idx="4433">
                  <c:v>2.4811999999999999</c:v>
                </c:pt>
                <c:pt idx="4434">
                  <c:v>2.3687999999999998</c:v>
                </c:pt>
                <c:pt idx="4435">
                  <c:v>2.2122999999999999</c:v>
                </c:pt>
                <c:pt idx="4436">
                  <c:v>2.0529999999999999</c:v>
                </c:pt>
                <c:pt idx="4437">
                  <c:v>2.0989</c:v>
                </c:pt>
                <c:pt idx="4438">
                  <c:v>2.1318000000000001</c:v>
                </c:pt>
                <c:pt idx="4439">
                  <c:v>2.1819999999999999</c:v>
                </c:pt>
                <c:pt idx="4440">
                  <c:v>2.1728999999999998</c:v>
                </c:pt>
                <c:pt idx="4441">
                  <c:v>2.17</c:v>
                </c:pt>
                <c:pt idx="4442">
                  <c:v>2.1231</c:v>
                </c:pt>
                <c:pt idx="4443">
                  <c:v>2.0788000000000002</c:v>
                </c:pt>
                <c:pt idx="4444">
                  <c:v>2.1915</c:v>
                </c:pt>
                <c:pt idx="4445">
                  <c:v>2.2557999999999998</c:v>
                </c:pt>
                <c:pt idx="4446">
                  <c:v>2.5127000000000002</c:v>
                </c:pt>
                <c:pt idx="4447">
                  <c:v>2.5705</c:v>
                </c:pt>
                <c:pt idx="4448">
                  <c:v>2.6019000000000001</c:v>
                </c:pt>
                <c:pt idx="4449">
                  <c:v>2.6823999999999999</c:v>
                </c:pt>
                <c:pt idx="4450">
                  <c:v>2.6398999999999999</c:v>
                </c:pt>
                <c:pt idx="4451">
                  <c:v>2.7378</c:v>
                </c:pt>
                <c:pt idx="4452">
                  <c:v>2.7037</c:v>
                </c:pt>
                <c:pt idx="4453">
                  <c:v>2.5512999999999999</c:v>
                </c:pt>
                <c:pt idx="4454">
                  <c:v>2.6585000000000001</c:v>
                </c:pt>
                <c:pt idx="4455">
                  <c:v>2.6724000000000001</c:v>
                </c:pt>
                <c:pt idx="4456">
                  <c:v>2.7309000000000001</c:v>
                </c:pt>
                <c:pt idx="4457">
                  <c:v>2.92</c:v>
                </c:pt>
                <c:pt idx="4458">
                  <c:v>2.9784000000000002</c:v>
                </c:pt>
                <c:pt idx="4459">
                  <c:v>3.1078000000000001</c:v>
                </c:pt>
                <c:pt idx="4460">
                  <c:v>3.3235999999999999</c:v>
                </c:pt>
                <c:pt idx="4461">
                  <c:v>3.1974</c:v>
                </c:pt>
                <c:pt idx="4462">
                  <c:v>3.0131000000000001</c:v>
                </c:pt>
                <c:pt idx="4463">
                  <c:v>3.3205</c:v>
                </c:pt>
                <c:pt idx="4464">
                  <c:v>3.5293000000000001</c:v>
                </c:pt>
                <c:pt idx="4465">
                  <c:v>3.6484000000000001</c:v>
                </c:pt>
                <c:pt idx="4466">
                  <c:v>3.7349000000000001</c:v>
                </c:pt>
                <c:pt idx="4467">
                  <c:v>3.8525</c:v>
                </c:pt>
                <c:pt idx="4468">
                  <c:v>3.6465999999999998</c:v>
                </c:pt>
                <c:pt idx="4469">
                  <c:v>3.7431999999999999</c:v>
                </c:pt>
                <c:pt idx="4470">
                  <c:v>3.7928999999999999</c:v>
                </c:pt>
                <c:pt idx="4471">
                  <c:v>3.6886000000000001</c:v>
                </c:pt>
                <c:pt idx="4472">
                  <c:v>3.7019000000000002</c:v>
                </c:pt>
                <c:pt idx="4473">
                  <c:v>3.7246999999999999</c:v>
                </c:pt>
                <c:pt idx="4474">
                  <c:v>3.9140999999999999</c:v>
                </c:pt>
                <c:pt idx="4475">
                  <c:v>3.9529999999999998</c:v>
                </c:pt>
                <c:pt idx="4476">
                  <c:v>3.9645000000000001</c:v>
                </c:pt>
                <c:pt idx="4477">
                  <c:v>3.8546</c:v>
                </c:pt>
                <c:pt idx="4478">
                  <c:v>3.8336000000000001</c:v>
                </c:pt>
                <c:pt idx="4479">
                  <c:v>3.6873999999999998</c:v>
                </c:pt>
                <c:pt idx="4480">
                  <c:v>3.6856</c:v>
                </c:pt>
                <c:pt idx="4481">
                  <c:v>3.6745000000000001</c:v>
                </c:pt>
                <c:pt idx="4482">
                  <c:v>3.5939999999999999</c:v>
                </c:pt>
                <c:pt idx="4483">
                  <c:v>3.7387999999999999</c:v>
                </c:pt>
                <c:pt idx="4484">
                  <c:v>3.8416000000000001</c:v>
                </c:pt>
                <c:pt idx="4485">
                  <c:v>3.9298999999999999</c:v>
                </c:pt>
                <c:pt idx="4486">
                  <c:v>3.9569000000000001</c:v>
                </c:pt>
                <c:pt idx="4487">
                  <c:v>3.9453</c:v>
                </c:pt>
                <c:pt idx="4488">
                  <c:v>4.0772000000000004</c:v>
                </c:pt>
                <c:pt idx="4489">
                  <c:v>3.8704999999999998</c:v>
                </c:pt>
                <c:pt idx="4490">
                  <c:v>3.7850000000000001</c:v>
                </c:pt>
                <c:pt idx="4491">
                  <c:v>3.6400999999999999</c:v>
                </c:pt>
                <c:pt idx="4492">
                  <c:v>3.5028000000000001</c:v>
                </c:pt>
                <c:pt idx="4493">
                  <c:v>3.4531999999999998</c:v>
                </c:pt>
                <c:pt idx="4494">
                  <c:v>3.6031</c:v>
                </c:pt>
                <c:pt idx="4495">
                  <c:v>3.6276000000000002</c:v>
                </c:pt>
                <c:pt idx="4496">
                  <c:v>3.7382</c:v>
                </c:pt>
                <c:pt idx="4497">
                  <c:v>3.8233999999999999</c:v>
                </c:pt>
                <c:pt idx="4498">
                  <c:v>3.5775999999999999</c:v>
                </c:pt>
                <c:pt idx="4499">
                  <c:v>3.8519999999999999</c:v>
                </c:pt>
                <c:pt idx="4500">
                  <c:v>3.8540000000000001</c:v>
                </c:pt>
                <c:pt idx="4501">
                  <c:v>3.8104</c:v>
                </c:pt>
                <c:pt idx="4502">
                  <c:v>3.7991000000000001</c:v>
                </c:pt>
                <c:pt idx="4503">
                  <c:v>3.8351000000000002</c:v>
                </c:pt>
                <c:pt idx="4504">
                  <c:v>3.8105000000000002</c:v>
                </c:pt>
                <c:pt idx="4505">
                  <c:v>3.5436999999999999</c:v>
                </c:pt>
                <c:pt idx="4506">
                  <c:v>3.4137</c:v>
                </c:pt>
                <c:pt idx="4507">
                  <c:v>3.4357000000000002</c:v>
                </c:pt>
                <c:pt idx="4508">
                  <c:v>3.3868</c:v>
                </c:pt>
                <c:pt idx="4509">
                  <c:v>3.7187000000000001</c:v>
                </c:pt>
                <c:pt idx="4510">
                  <c:v>3.6425000000000001</c:v>
                </c:pt>
                <c:pt idx="4511">
                  <c:v>3.6295000000000002</c:v>
                </c:pt>
                <c:pt idx="4512">
                  <c:v>3.5668000000000002</c:v>
                </c:pt>
                <c:pt idx="4513">
                  <c:v>3.6743000000000001</c:v>
                </c:pt>
                <c:pt idx="4514">
                  <c:v>3.6985999999999999</c:v>
                </c:pt>
                <c:pt idx="4515">
                  <c:v>3.6227</c:v>
                </c:pt>
                <c:pt idx="4516">
                  <c:v>3.6989999999999998</c:v>
                </c:pt>
                <c:pt idx="4517">
                  <c:v>3.7326000000000001</c:v>
                </c:pt>
                <c:pt idx="4518">
                  <c:v>3.8115999999999999</c:v>
                </c:pt>
                <c:pt idx="4519">
                  <c:v>3.7778999999999998</c:v>
                </c:pt>
                <c:pt idx="4520">
                  <c:v>3.7629999999999999</c:v>
                </c:pt>
                <c:pt idx="4521">
                  <c:v>3.7743000000000002</c:v>
                </c:pt>
                <c:pt idx="4522">
                  <c:v>3.7837000000000001</c:v>
                </c:pt>
                <c:pt idx="4523">
                  <c:v>3.8704000000000001</c:v>
                </c:pt>
                <c:pt idx="4524">
                  <c:v>3.8290999999999999</c:v>
                </c:pt>
                <c:pt idx="4525">
                  <c:v>3.8008999999999999</c:v>
                </c:pt>
                <c:pt idx="4526">
                  <c:v>3.8292000000000002</c:v>
                </c:pt>
                <c:pt idx="4527">
                  <c:v>3.8104</c:v>
                </c:pt>
                <c:pt idx="4528">
                  <c:v>3.8349000000000002</c:v>
                </c:pt>
                <c:pt idx="4529">
                  <c:v>3.8860000000000001</c:v>
                </c:pt>
                <c:pt idx="4530">
                  <c:v>3.9314</c:v>
                </c:pt>
                <c:pt idx="4531">
                  <c:v>3.8954</c:v>
                </c:pt>
                <c:pt idx="4532">
                  <c:v>3.9904000000000002</c:v>
                </c:pt>
                <c:pt idx="4533">
                  <c:v>3.9276</c:v>
                </c:pt>
                <c:pt idx="4534">
                  <c:v>3.92</c:v>
                </c:pt>
                <c:pt idx="4535">
                  <c:v>4.0500999999999996</c:v>
                </c:pt>
                <c:pt idx="4536">
                  <c:v>4.0167000000000002</c:v>
                </c:pt>
                <c:pt idx="4537">
                  <c:v>3.9619</c:v>
                </c:pt>
                <c:pt idx="4538">
                  <c:v>3.9306999999999999</c:v>
                </c:pt>
                <c:pt idx="4539">
                  <c:v>3.9462000000000002</c:v>
                </c:pt>
                <c:pt idx="4540">
                  <c:v>4.0438999999999998</c:v>
                </c:pt>
                <c:pt idx="4541">
                  <c:v>4.0380000000000003</c:v>
                </c:pt>
                <c:pt idx="4542">
                  <c:v>4.0007999999999999</c:v>
                </c:pt>
                <c:pt idx="4543">
                  <c:v>4.0968999999999998</c:v>
                </c:pt>
                <c:pt idx="4544">
                  <c:v>3.9967999999999999</c:v>
                </c:pt>
                <c:pt idx="4545">
                  <c:v>4.1165000000000003</c:v>
                </c:pt>
                <c:pt idx="4546">
                  <c:v>4.0987</c:v>
                </c:pt>
                <c:pt idx="4547">
                  <c:v>4.0415999999999999</c:v>
                </c:pt>
                <c:pt idx="4548">
                  <c:v>4.0827999999999998</c:v>
                </c:pt>
                <c:pt idx="4549">
                  <c:v>3.9906999999999999</c:v>
                </c:pt>
                <c:pt idx="4550">
                  <c:v>3.9344000000000001</c:v>
                </c:pt>
                <c:pt idx="4551">
                  <c:v>3.8188</c:v>
                </c:pt>
                <c:pt idx="4552">
                  <c:v>3.8553000000000002</c:v>
                </c:pt>
                <c:pt idx="4553">
                  <c:v>3.9575999999999998</c:v>
                </c:pt>
                <c:pt idx="4554">
                  <c:v>3.7959000000000001</c:v>
                </c:pt>
                <c:pt idx="4555">
                  <c:v>3.8111999999999999</c:v>
                </c:pt>
                <c:pt idx="4556">
                  <c:v>3.8822000000000001</c:v>
                </c:pt>
                <c:pt idx="4557">
                  <c:v>3.8995000000000002</c:v>
                </c:pt>
                <c:pt idx="4558">
                  <c:v>3.9750000000000001</c:v>
                </c:pt>
                <c:pt idx="4559">
                  <c:v>3.9575</c:v>
                </c:pt>
                <c:pt idx="4560">
                  <c:v>4.0019999999999998</c:v>
                </c:pt>
                <c:pt idx="4561">
                  <c:v>3.9689999999999999</c:v>
                </c:pt>
                <c:pt idx="4562">
                  <c:v>3.9651999999999998</c:v>
                </c:pt>
                <c:pt idx="4563">
                  <c:v>4.0330000000000004</c:v>
                </c:pt>
                <c:pt idx="4564">
                  <c:v>4.0994000000000002</c:v>
                </c:pt>
                <c:pt idx="4565">
                  <c:v>4.0818000000000003</c:v>
                </c:pt>
                <c:pt idx="4566">
                  <c:v>4.1641000000000004</c:v>
                </c:pt>
                <c:pt idx="4567">
                  <c:v>4.1641000000000004</c:v>
                </c:pt>
                <c:pt idx="4568">
                  <c:v>4.2073</c:v>
                </c:pt>
                <c:pt idx="4569">
                  <c:v>4.1363000000000003</c:v>
                </c:pt>
                <c:pt idx="4570">
                  <c:v>4.1973000000000003</c:v>
                </c:pt>
                <c:pt idx="4571">
                  <c:v>4.2666000000000004</c:v>
                </c:pt>
                <c:pt idx="4572">
                  <c:v>4.2565</c:v>
                </c:pt>
                <c:pt idx="4573">
                  <c:v>4.2107999999999999</c:v>
                </c:pt>
                <c:pt idx="4574">
                  <c:v>4.0735000000000001</c:v>
                </c:pt>
                <c:pt idx="4575">
                  <c:v>4.1026999999999996</c:v>
                </c:pt>
                <c:pt idx="4576">
                  <c:v>3.9977</c:v>
                </c:pt>
                <c:pt idx="4577">
                  <c:v>3.9091999999999998</c:v>
                </c:pt>
                <c:pt idx="4578">
                  <c:v>4.0382999999999996</c:v>
                </c:pt>
                <c:pt idx="4579">
                  <c:v>3.9763999999999999</c:v>
                </c:pt>
                <c:pt idx="4580">
                  <c:v>3.8938999999999999</c:v>
                </c:pt>
                <c:pt idx="4581">
                  <c:v>3.9571000000000001</c:v>
                </c:pt>
                <c:pt idx="4582">
                  <c:v>4.0594999999999999</c:v>
                </c:pt>
                <c:pt idx="4583">
                  <c:v>4.0750000000000002</c:v>
                </c:pt>
                <c:pt idx="4584">
                  <c:v>4.0033000000000003</c:v>
                </c:pt>
                <c:pt idx="4585">
                  <c:v>3.9188000000000001</c:v>
                </c:pt>
                <c:pt idx="4586">
                  <c:v>3.8424999999999998</c:v>
                </c:pt>
                <c:pt idx="4587">
                  <c:v>3.9110999999999998</c:v>
                </c:pt>
                <c:pt idx="4588">
                  <c:v>3.8067000000000002</c:v>
                </c:pt>
                <c:pt idx="4589">
                  <c:v>3.7746</c:v>
                </c:pt>
                <c:pt idx="4590">
                  <c:v>3.8294000000000001</c:v>
                </c:pt>
                <c:pt idx="4591">
                  <c:v>3.8445999999999998</c:v>
                </c:pt>
                <c:pt idx="4592">
                  <c:v>3.8144</c:v>
                </c:pt>
                <c:pt idx="4593">
                  <c:v>3.9112</c:v>
                </c:pt>
                <c:pt idx="4594">
                  <c:v>3.9131</c:v>
                </c:pt>
                <c:pt idx="4595">
                  <c:v>3.7974000000000001</c:v>
                </c:pt>
                <c:pt idx="4596">
                  <c:v>3.7692000000000001</c:v>
                </c:pt>
                <c:pt idx="4597">
                  <c:v>3.7747999999999999</c:v>
                </c:pt>
                <c:pt idx="4598">
                  <c:v>3.8475000000000001</c:v>
                </c:pt>
                <c:pt idx="4599">
                  <c:v>3.9163999999999999</c:v>
                </c:pt>
                <c:pt idx="4600">
                  <c:v>3.867</c:v>
                </c:pt>
                <c:pt idx="4601">
                  <c:v>3.8551000000000002</c:v>
                </c:pt>
                <c:pt idx="4602">
                  <c:v>3.7629999999999999</c:v>
                </c:pt>
                <c:pt idx="4603">
                  <c:v>3.7279</c:v>
                </c:pt>
                <c:pt idx="4604">
                  <c:v>3.8193999999999999</c:v>
                </c:pt>
                <c:pt idx="4605">
                  <c:v>3.8252000000000002</c:v>
                </c:pt>
                <c:pt idx="4606">
                  <c:v>3.8702999999999999</c:v>
                </c:pt>
                <c:pt idx="4607">
                  <c:v>3.8249</c:v>
                </c:pt>
                <c:pt idx="4608">
                  <c:v>3.7313999999999998</c:v>
                </c:pt>
                <c:pt idx="4609">
                  <c:v>3.6907999999999999</c:v>
                </c:pt>
                <c:pt idx="4610">
                  <c:v>3.7254999999999998</c:v>
                </c:pt>
                <c:pt idx="4611">
                  <c:v>3.7061000000000002</c:v>
                </c:pt>
                <c:pt idx="4612">
                  <c:v>3.7273000000000001</c:v>
                </c:pt>
                <c:pt idx="4613">
                  <c:v>3.6886000000000001</c:v>
                </c:pt>
                <c:pt idx="4614">
                  <c:v>3.6002999999999998</c:v>
                </c:pt>
                <c:pt idx="4615">
                  <c:v>3.5108999999999999</c:v>
                </c:pt>
                <c:pt idx="4616">
                  <c:v>3.4693999999999998</c:v>
                </c:pt>
                <c:pt idx="4617">
                  <c:v>3.5394000000000001</c:v>
                </c:pt>
                <c:pt idx="4618">
                  <c:v>3.4807000000000001</c:v>
                </c:pt>
                <c:pt idx="4619">
                  <c:v>3.5564</c:v>
                </c:pt>
                <c:pt idx="4620">
                  <c:v>3.5356000000000001</c:v>
                </c:pt>
                <c:pt idx="4621">
                  <c:v>3.4657</c:v>
                </c:pt>
                <c:pt idx="4622">
                  <c:v>3.5773000000000001</c:v>
                </c:pt>
                <c:pt idx="4623">
                  <c:v>3.5962999999999998</c:v>
                </c:pt>
                <c:pt idx="4624">
                  <c:v>3.5583</c:v>
                </c:pt>
                <c:pt idx="4625">
                  <c:v>3.4096000000000002</c:v>
                </c:pt>
                <c:pt idx="4626">
                  <c:v>3.4413999999999998</c:v>
                </c:pt>
                <c:pt idx="4627">
                  <c:v>3.528</c:v>
                </c:pt>
                <c:pt idx="4628">
                  <c:v>3.4601999999999999</c:v>
                </c:pt>
                <c:pt idx="4629">
                  <c:v>3.5053000000000001</c:v>
                </c:pt>
                <c:pt idx="4630">
                  <c:v>3.5562999999999998</c:v>
                </c:pt>
                <c:pt idx="4631">
                  <c:v>3.3336000000000001</c:v>
                </c:pt>
                <c:pt idx="4632">
                  <c:v>3.3281999999999998</c:v>
                </c:pt>
                <c:pt idx="4633">
                  <c:v>3.4828000000000001</c:v>
                </c:pt>
                <c:pt idx="4634">
                  <c:v>3.3060999999999998</c:v>
                </c:pt>
                <c:pt idx="4635">
                  <c:v>3.4679000000000002</c:v>
                </c:pt>
                <c:pt idx="4636">
                  <c:v>3.5261</c:v>
                </c:pt>
                <c:pt idx="4637">
                  <c:v>3.4603999999999999</c:v>
                </c:pt>
                <c:pt idx="4638">
                  <c:v>3.5920999999999998</c:v>
                </c:pt>
                <c:pt idx="4639">
                  <c:v>3.4548999999999999</c:v>
                </c:pt>
                <c:pt idx="4640">
                  <c:v>3.5316999999999998</c:v>
                </c:pt>
                <c:pt idx="4641">
                  <c:v>3.5825999999999998</c:v>
                </c:pt>
                <c:pt idx="4642">
                  <c:v>3.6680000000000001</c:v>
                </c:pt>
                <c:pt idx="4643">
                  <c:v>3.6242000000000001</c:v>
                </c:pt>
                <c:pt idx="4644">
                  <c:v>3.5468000000000002</c:v>
                </c:pt>
                <c:pt idx="4645">
                  <c:v>3.5091999999999999</c:v>
                </c:pt>
                <c:pt idx="4646">
                  <c:v>3.6697000000000002</c:v>
                </c:pt>
                <c:pt idx="4647">
                  <c:v>3.8481000000000001</c:v>
                </c:pt>
                <c:pt idx="4648">
                  <c:v>3.8595999999999999</c:v>
                </c:pt>
                <c:pt idx="4649">
                  <c:v>3.8963999999999999</c:v>
                </c:pt>
                <c:pt idx="4650">
                  <c:v>3.8014999999999999</c:v>
                </c:pt>
                <c:pt idx="4651">
                  <c:v>3.7706</c:v>
                </c:pt>
                <c:pt idx="4652">
                  <c:v>3.8902000000000001</c:v>
                </c:pt>
                <c:pt idx="4653">
                  <c:v>3.8959000000000001</c:v>
                </c:pt>
                <c:pt idx="4654">
                  <c:v>3.7686000000000002</c:v>
                </c:pt>
                <c:pt idx="4655">
                  <c:v>3.8163</c:v>
                </c:pt>
                <c:pt idx="4656">
                  <c:v>3.7282000000000002</c:v>
                </c:pt>
                <c:pt idx="4657">
                  <c:v>3.6579000000000002</c:v>
                </c:pt>
                <c:pt idx="4658">
                  <c:v>3.6143999999999998</c:v>
                </c:pt>
                <c:pt idx="4659">
                  <c:v>3.6427999999999998</c:v>
                </c:pt>
                <c:pt idx="4660">
                  <c:v>3.7568999999999999</c:v>
                </c:pt>
                <c:pt idx="4661">
                  <c:v>3.5884999999999998</c:v>
                </c:pt>
                <c:pt idx="4662">
                  <c:v>3.5701000000000001</c:v>
                </c:pt>
                <c:pt idx="4663">
                  <c:v>3.6444000000000001</c:v>
                </c:pt>
                <c:pt idx="4664">
                  <c:v>3.5926</c:v>
                </c:pt>
                <c:pt idx="4665">
                  <c:v>3.5931000000000002</c:v>
                </c:pt>
                <c:pt idx="4666">
                  <c:v>3.6656</c:v>
                </c:pt>
                <c:pt idx="4667">
                  <c:v>3.6768999999999998</c:v>
                </c:pt>
                <c:pt idx="4668">
                  <c:v>3.5806</c:v>
                </c:pt>
                <c:pt idx="4669">
                  <c:v>3.5493999999999999</c:v>
                </c:pt>
                <c:pt idx="4670">
                  <c:v>3.7018</c:v>
                </c:pt>
                <c:pt idx="4671">
                  <c:v>3.5979999999999999</c:v>
                </c:pt>
                <c:pt idx="4672">
                  <c:v>3.4331999999999998</c:v>
                </c:pt>
                <c:pt idx="4673">
                  <c:v>3.6297000000000001</c:v>
                </c:pt>
                <c:pt idx="4674">
                  <c:v>3.6211000000000002</c:v>
                </c:pt>
                <c:pt idx="4675">
                  <c:v>3.7345000000000002</c:v>
                </c:pt>
                <c:pt idx="4676">
                  <c:v>3.6751</c:v>
                </c:pt>
                <c:pt idx="4677">
                  <c:v>3.7646999999999999</c:v>
                </c:pt>
                <c:pt idx="4678">
                  <c:v>3.7835000000000001</c:v>
                </c:pt>
                <c:pt idx="4679">
                  <c:v>3.8837000000000002</c:v>
                </c:pt>
                <c:pt idx="4680">
                  <c:v>3.8214999999999999</c:v>
                </c:pt>
                <c:pt idx="4681">
                  <c:v>3.7822</c:v>
                </c:pt>
                <c:pt idx="4682">
                  <c:v>3.8311000000000002</c:v>
                </c:pt>
                <c:pt idx="4683">
                  <c:v>3.8651</c:v>
                </c:pt>
                <c:pt idx="4684">
                  <c:v>3.8917999999999999</c:v>
                </c:pt>
                <c:pt idx="4685">
                  <c:v>3.9033000000000002</c:v>
                </c:pt>
                <c:pt idx="4686">
                  <c:v>4.0232000000000001</c:v>
                </c:pt>
                <c:pt idx="4687">
                  <c:v>4.0731999999999999</c:v>
                </c:pt>
                <c:pt idx="4688">
                  <c:v>4.1969000000000003</c:v>
                </c:pt>
                <c:pt idx="4689">
                  <c:v>4.2748999999999997</c:v>
                </c:pt>
                <c:pt idx="4690">
                  <c:v>4.2125000000000004</c:v>
                </c:pt>
                <c:pt idx="4691">
                  <c:v>4.1679000000000004</c:v>
                </c:pt>
                <c:pt idx="4692">
                  <c:v>4.0507</c:v>
                </c:pt>
                <c:pt idx="4693">
                  <c:v>4.0278</c:v>
                </c:pt>
                <c:pt idx="4694">
                  <c:v>4.1178999999999997</c:v>
                </c:pt>
                <c:pt idx="4695">
                  <c:v>4.1448999999999998</c:v>
                </c:pt>
                <c:pt idx="4696">
                  <c:v>4.234</c:v>
                </c:pt>
                <c:pt idx="4697">
                  <c:v>4.2011000000000003</c:v>
                </c:pt>
                <c:pt idx="4698">
                  <c:v>4.0892999999999997</c:v>
                </c:pt>
                <c:pt idx="4699">
                  <c:v>3.9693999999999998</c:v>
                </c:pt>
                <c:pt idx="4700">
                  <c:v>4.1566999999999998</c:v>
                </c:pt>
                <c:pt idx="4701">
                  <c:v>4.1048</c:v>
                </c:pt>
                <c:pt idx="4702">
                  <c:v>4.0076000000000001</c:v>
                </c:pt>
                <c:pt idx="4703">
                  <c:v>3.9546999999999999</c:v>
                </c:pt>
                <c:pt idx="4704">
                  <c:v>3.8925999999999998</c:v>
                </c:pt>
                <c:pt idx="4705">
                  <c:v>3.8458999999999999</c:v>
                </c:pt>
                <c:pt idx="4706">
                  <c:v>3.9379</c:v>
                </c:pt>
                <c:pt idx="4707">
                  <c:v>3.9344000000000001</c:v>
                </c:pt>
                <c:pt idx="4708">
                  <c:v>4.0347</c:v>
                </c:pt>
                <c:pt idx="4709">
                  <c:v>3.9477000000000002</c:v>
                </c:pt>
                <c:pt idx="4710">
                  <c:v>3.8391000000000002</c:v>
                </c:pt>
                <c:pt idx="4711">
                  <c:v>3.9988999999999999</c:v>
                </c:pt>
                <c:pt idx="4712">
                  <c:v>4.0067000000000004</c:v>
                </c:pt>
                <c:pt idx="4713">
                  <c:v>4.0960999999999999</c:v>
                </c:pt>
                <c:pt idx="4714">
                  <c:v>4.0713999999999997</c:v>
                </c:pt>
                <c:pt idx="4715">
                  <c:v>4.1669999999999998</c:v>
                </c:pt>
                <c:pt idx="4716">
                  <c:v>4.1402999999999999</c:v>
                </c:pt>
                <c:pt idx="4717">
                  <c:v>4.25</c:v>
                </c:pt>
                <c:pt idx="4718">
                  <c:v>4.2634999999999996</c:v>
                </c:pt>
                <c:pt idx="4719">
                  <c:v>4.2133000000000003</c:v>
                </c:pt>
                <c:pt idx="4720">
                  <c:v>4.2828999999999997</c:v>
                </c:pt>
                <c:pt idx="4721">
                  <c:v>4.3083999999999998</c:v>
                </c:pt>
                <c:pt idx="4722">
                  <c:v>4.3726000000000003</c:v>
                </c:pt>
                <c:pt idx="4723">
                  <c:v>4.3338000000000001</c:v>
                </c:pt>
                <c:pt idx="4724">
                  <c:v>4.3164999999999996</c:v>
                </c:pt>
                <c:pt idx="4725">
                  <c:v>4.3457999999999997</c:v>
                </c:pt>
                <c:pt idx="4726">
                  <c:v>4.4707999999999997</c:v>
                </c:pt>
                <c:pt idx="4727">
                  <c:v>4.3789999999999996</c:v>
                </c:pt>
                <c:pt idx="4728">
                  <c:v>4.3811</c:v>
                </c:pt>
                <c:pt idx="4729">
                  <c:v>4.4005999999999998</c:v>
                </c:pt>
                <c:pt idx="4730">
                  <c:v>4.3775000000000004</c:v>
                </c:pt>
                <c:pt idx="4731">
                  <c:v>4.3388</c:v>
                </c:pt>
                <c:pt idx="4732">
                  <c:v>4.4029999999999996</c:v>
                </c:pt>
                <c:pt idx="4733">
                  <c:v>4.4108000000000001</c:v>
                </c:pt>
                <c:pt idx="4734">
                  <c:v>4.3914999999999997</c:v>
                </c:pt>
                <c:pt idx="4735">
                  <c:v>4.4893000000000001</c:v>
                </c:pt>
                <c:pt idx="4736">
                  <c:v>4.5522</c:v>
                </c:pt>
                <c:pt idx="4737">
                  <c:v>4.6473000000000004</c:v>
                </c:pt>
                <c:pt idx="4738">
                  <c:v>4.6772</c:v>
                </c:pt>
                <c:pt idx="4739">
                  <c:v>4.6811999999999996</c:v>
                </c:pt>
                <c:pt idx="4740">
                  <c:v>4.6355000000000004</c:v>
                </c:pt>
                <c:pt idx="4741">
                  <c:v>4.6494999999999997</c:v>
                </c:pt>
                <c:pt idx="4742">
                  <c:v>4.6475</c:v>
                </c:pt>
                <c:pt idx="4743">
                  <c:v>4.6356000000000002</c:v>
                </c:pt>
                <c:pt idx="4744">
                  <c:v>4.5096999999999996</c:v>
                </c:pt>
                <c:pt idx="4745">
                  <c:v>4.5587999999999997</c:v>
                </c:pt>
                <c:pt idx="4746">
                  <c:v>4.5216000000000003</c:v>
                </c:pt>
                <c:pt idx="4747">
                  <c:v>4.5452000000000004</c:v>
                </c:pt>
                <c:pt idx="4748">
                  <c:v>4.5865</c:v>
                </c:pt>
                <c:pt idx="4749">
                  <c:v>4.5629999999999997</c:v>
                </c:pt>
                <c:pt idx="4750">
                  <c:v>4.6201999999999996</c:v>
                </c:pt>
                <c:pt idx="4751">
                  <c:v>4.6242000000000001</c:v>
                </c:pt>
                <c:pt idx="4752">
                  <c:v>4.6281999999999996</c:v>
                </c:pt>
                <c:pt idx="4753">
                  <c:v>4.6203000000000003</c:v>
                </c:pt>
                <c:pt idx="4754">
                  <c:v>4.6957000000000004</c:v>
                </c:pt>
                <c:pt idx="4755">
                  <c:v>4.5457999999999998</c:v>
                </c:pt>
                <c:pt idx="4756">
                  <c:v>4.4717000000000002</c:v>
                </c:pt>
                <c:pt idx="4757">
                  <c:v>4.4660000000000002</c:v>
                </c:pt>
                <c:pt idx="4758">
                  <c:v>4.4543999999999997</c:v>
                </c:pt>
                <c:pt idx="4759">
                  <c:v>4.4642999999999997</c:v>
                </c:pt>
                <c:pt idx="4760">
                  <c:v>4.4101999999999997</c:v>
                </c:pt>
                <c:pt idx="4761">
                  <c:v>4.3678999999999997</c:v>
                </c:pt>
                <c:pt idx="4762">
                  <c:v>4.3220000000000001</c:v>
                </c:pt>
                <c:pt idx="4763">
                  <c:v>4.3815999999999997</c:v>
                </c:pt>
                <c:pt idx="4764">
                  <c:v>4.5076000000000001</c:v>
                </c:pt>
                <c:pt idx="4765">
                  <c:v>4.4668999999999999</c:v>
                </c:pt>
                <c:pt idx="4766">
                  <c:v>4.5465999999999998</c:v>
                </c:pt>
                <c:pt idx="4767">
                  <c:v>4.5292000000000003</c:v>
                </c:pt>
                <c:pt idx="4768">
                  <c:v>4.5061</c:v>
                </c:pt>
                <c:pt idx="4769">
                  <c:v>4.5587</c:v>
                </c:pt>
                <c:pt idx="4770">
                  <c:v>4.5061999999999998</c:v>
                </c:pt>
                <c:pt idx="4771">
                  <c:v>4.5627000000000004</c:v>
                </c:pt>
                <c:pt idx="4772">
                  <c:v>4.6155999999999997</c:v>
                </c:pt>
                <c:pt idx="4773">
                  <c:v>4.6452</c:v>
                </c:pt>
                <c:pt idx="4774">
                  <c:v>4.6452</c:v>
                </c:pt>
                <c:pt idx="4775">
                  <c:v>4.5903999999999998</c:v>
                </c:pt>
                <c:pt idx="4776">
                  <c:v>4.6257000000000001</c:v>
                </c:pt>
                <c:pt idx="4777">
                  <c:v>4.6847000000000003</c:v>
                </c:pt>
                <c:pt idx="4778">
                  <c:v>4.6571999999999996</c:v>
                </c:pt>
                <c:pt idx="4779">
                  <c:v>4.7243000000000004</c:v>
                </c:pt>
                <c:pt idx="4780">
                  <c:v>4.7243000000000004</c:v>
                </c:pt>
                <c:pt idx="4781">
                  <c:v>4.7599</c:v>
                </c:pt>
                <c:pt idx="4782">
                  <c:v>4.8075999999999999</c:v>
                </c:pt>
                <c:pt idx="4783">
                  <c:v>4.7678000000000003</c:v>
                </c:pt>
                <c:pt idx="4784">
                  <c:v>4.8766999999999996</c:v>
                </c:pt>
                <c:pt idx="4785">
                  <c:v>4.7676999999999996</c:v>
                </c:pt>
                <c:pt idx="4786">
                  <c:v>4.7370999999999999</c:v>
                </c:pt>
                <c:pt idx="4787">
                  <c:v>4.6841999999999997</c:v>
                </c:pt>
                <c:pt idx="4788">
                  <c:v>4.7653999999999996</c:v>
                </c:pt>
                <c:pt idx="4789">
                  <c:v>4.7919</c:v>
                </c:pt>
                <c:pt idx="4790">
                  <c:v>4.7388000000000003</c:v>
                </c:pt>
                <c:pt idx="4791">
                  <c:v>4.8019999999999996</c:v>
                </c:pt>
                <c:pt idx="4792">
                  <c:v>4.7569999999999997</c:v>
                </c:pt>
                <c:pt idx="4793">
                  <c:v>4.7854000000000001</c:v>
                </c:pt>
                <c:pt idx="4794">
                  <c:v>4.8982999999999999</c:v>
                </c:pt>
                <c:pt idx="4795">
                  <c:v>4.9085000000000001</c:v>
                </c:pt>
                <c:pt idx="4796">
                  <c:v>4.9477000000000002</c:v>
                </c:pt>
                <c:pt idx="4797">
                  <c:v>4.9497</c:v>
                </c:pt>
                <c:pt idx="4798">
                  <c:v>5.0159000000000002</c:v>
                </c:pt>
                <c:pt idx="4799">
                  <c:v>5.0282999999999998</c:v>
                </c:pt>
                <c:pt idx="4800">
                  <c:v>5.0491000000000001</c:v>
                </c:pt>
                <c:pt idx="4801">
                  <c:v>5.0385</c:v>
                </c:pt>
                <c:pt idx="4802">
                  <c:v>5.0928000000000004</c:v>
                </c:pt>
                <c:pt idx="4803">
                  <c:v>5.1238999999999999</c:v>
                </c:pt>
                <c:pt idx="4804">
                  <c:v>5.0860000000000003</c:v>
                </c:pt>
                <c:pt idx="4805">
                  <c:v>5.0212000000000003</c:v>
                </c:pt>
                <c:pt idx="4806">
                  <c:v>5.1382000000000003</c:v>
                </c:pt>
                <c:pt idx="4807">
                  <c:v>5.1824000000000003</c:v>
                </c:pt>
                <c:pt idx="4808">
                  <c:v>5.1402000000000001</c:v>
                </c:pt>
                <c:pt idx="4809">
                  <c:v>5.0372000000000003</c:v>
                </c:pt>
                <c:pt idx="4810">
                  <c:v>4.9892000000000003</c:v>
                </c:pt>
                <c:pt idx="4811">
                  <c:v>5.0244</c:v>
                </c:pt>
                <c:pt idx="4812">
                  <c:v>5.1032999999999999</c:v>
                </c:pt>
                <c:pt idx="4813">
                  <c:v>5.0801999999999996</c:v>
                </c:pt>
                <c:pt idx="4814">
                  <c:v>5.0780000000000003</c:v>
                </c:pt>
                <c:pt idx="4815">
                  <c:v>5.08</c:v>
                </c:pt>
                <c:pt idx="4816">
                  <c:v>5.13</c:v>
                </c:pt>
                <c:pt idx="4817">
                  <c:v>5.1863000000000001</c:v>
                </c:pt>
                <c:pt idx="4818">
                  <c:v>5.1315999999999997</c:v>
                </c:pt>
                <c:pt idx="4819">
                  <c:v>5.0814000000000004</c:v>
                </c:pt>
                <c:pt idx="4820">
                  <c:v>5.1334999999999997</c:v>
                </c:pt>
                <c:pt idx="4821">
                  <c:v>5.1627000000000001</c:v>
                </c:pt>
                <c:pt idx="4822">
                  <c:v>5.2211999999999996</c:v>
                </c:pt>
                <c:pt idx="4823">
                  <c:v>5.1978999999999997</c:v>
                </c:pt>
                <c:pt idx="4824">
                  <c:v>5.2927999999999997</c:v>
                </c:pt>
                <c:pt idx="4825">
                  <c:v>5.1513999999999998</c:v>
                </c:pt>
                <c:pt idx="4826">
                  <c:v>5.0991</c:v>
                </c:pt>
                <c:pt idx="4827">
                  <c:v>5.13</c:v>
                </c:pt>
                <c:pt idx="4828">
                  <c:v>4.9641000000000002</c:v>
                </c:pt>
                <c:pt idx="4829">
                  <c:v>4.9908000000000001</c:v>
                </c:pt>
                <c:pt idx="4830">
                  <c:v>4.9271000000000003</c:v>
                </c:pt>
                <c:pt idx="4831">
                  <c:v>4.9516</c:v>
                </c:pt>
                <c:pt idx="4832">
                  <c:v>4.8879000000000001</c:v>
                </c:pt>
                <c:pt idx="4833">
                  <c:v>4.8674999999999997</c:v>
                </c:pt>
                <c:pt idx="4834">
                  <c:v>4.8818000000000001</c:v>
                </c:pt>
                <c:pt idx="4835">
                  <c:v>4.8571999999999997</c:v>
                </c:pt>
                <c:pt idx="4836">
                  <c:v>4.8387000000000002</c:v>
                </c:pt>
                <c:pt idx="4837">
                  <c:v>4.8468</c:v>
                </c:pt>
                <c:pt idx="4838">
                  <c:v>4.8244999999999996</c:v>
                </c:pt>
                <c:pt idx="4839">
                  <c:v>4.782</c:v>
                </c:pt>
                <c:pt idx="4840">
                  <c:v>4.8000999999999996</c:v>
                </c:pt>
                <c:pt idx="4841">
                  <c:v>4.7516999999999996</c:v>
                </c:pt>
                <c:pt idx="4842">
                  <c:v>4.7096</c:v>
                </c:pt>
                <c:pt idx="4843">
                  <c:v>4.7016</c:v>
                </c:pt>
                <c:pt idx="4844">
                  <c:v>4.6936</c:v>
                </c:pt>
                <c:pt idx="4845">
                  <c:v>4.6717000000000004</c:v>
                </c:pt>
                <c:pt idx="4846">
                  <c:v>4.6379000000000001</c:v>
                </c:pt>
                <c:pt idx="4847">
                  <c:v>4.6618000000000004</c:v>
                </c:pt>
                <c:pt idx="4848">
                  <c:v>4.6341999999999999</c:v>
                </c:pt>
                <c:pt idx="4849">
                  <c:v>4.6261999999999999</c:v>
                </c:pt>
                <c:pt idx="4850">
                  <c:v>4.6382000000000003</c:v>
                </c:pt>
                <c:pt idx="4851">
                  <c:v>4.6722999999999999</c:v>
                </c:pt>
                <c:pt idx="4852">
                  <c:v>4.6421999999999999</c:v>
                </c:pt>
                <c:pt idx="4853">
                  <c:v>4.6361999999999997</c:v>
                </c:pt>
                <c:pt idx="4854">
                  <c:v>4.6222000000000003</c:v>
                </c:pt>
                <c:pt idx="4855">
                  <c:v>4.6924000000000001</c:v>
                </c:pt>
                <c:pt idx="4856">
                  <c:v>4.6963999999999997</c:v>
                </c:pt>
                <c:pt idx="4857">
                  <c:v>4.6501999999999999</c:v>
                </c:pt>
                <c:pt idx="4858">
                  <c:v>4.6201999999999996</c:v>
                </c:pt>
                <c:pt idx="4859">
                  <c:v>4.6402000000000001</c:v>
                </c:pt>
                <c:pt idx="4860">
                  <c:v>4.6703000000000001</c:v>
                </c:pt>
                <c:pt idx="4861">
                  <c:v>4.6642000000000001</c:v>
                </c:pt>
                <c:pt idx="4862">
                  <c:v>4.6501999999999999</c:v>
                </c:pt>
                <c:pt idx="4863">
                  <c:v>4.6802999999999999</c:v>
                </c:pt>
                <c:pt idx="4864">
                  <c:v>4.7346000000000004</c:v>
                </c:pt>
                <c:pt idx="4865">
                  <c:v>4.7607999999999997</c:v>
                </c:pt>
                <c:pt idx="4866">
                  <c:v>4.7344999999999997</c:v>
                </c:pt>
                <c:pt idx="4867">
                  <c:v>4.7304000000000004</c:v>
                </c:pt>
                <c:pt idx="4868">
                  <c:v>4.7183999999999999</c:v>
                </c:pt>
                <c:pt idx="4869">
                  <c:v>4.7424999999999997</c:v>
                </c:pt>
                <c:pt idx="4870">
                  <c:v>4.6782000000000004</c:v>
                </c:pt>
                <c:pt idx="4871">
                  <c:v>4.6482000000000001</c:v>
                </c:pt>
                <c:pt idx="4872">
                  <c:v>4.6642000000000001</c:v>
                </c:pt>
                <c:pt idx="4873">
                  <c:v>4.6402999999999999</c:v>
                </c:pt>
                <c:pt idx="4874">
                  <c:v>4.6443000000000003</c:v>
                </c:pt>
                <c:pt idx="4875">
                  <c:v>4.6422999999999996</c:v>
                </c:pt>
                <c:pt idx="4876">
                  <c:v>4.6204000000000001</c:v>
                </c:pt>
                <c:pt idx="4877">
                  <c:v>4.5965999999999996</c:v>
                </c:pt>
                <c:pt idx="4878">
                  <c:v>4.6006</c:v>
                </c:pt>
                <c:pt idx="4879">
                  <c:v>4.6105</c:v>
                </c:pt>
                <c:pt idx="4880">
                  <c:v>4.5829000000000004</c:v>
                </c:pt>
                <c:pt idx="4881">
                  <c:v>4.5355999999999996</c:v>
                </c:pt>
                <c:pt idx="4882">
                  <c:v>4.5494000000000003</c:v>
                </c:pt>
                <c:pt idx="4883">
                  <c:v>4.5632000000000001</c:v>
                </c:pt>
                <c:pt idx="4884">
                  <c:v>4.5434999999999999</c:v>
                </c:pt>
                <c:pt idx="4885">
                  <c:v>4.5358000000000001</c:v>
                </c:pt>
                <c:pt idx="4886">
                  <c:v>4.5338000000000003</c:v>
                </c:pt>
                <c:pt idx="4887">
                  <c:v>4.4907000000000004</c:v>
                </c:pt>
                <c:pt idx="4888">
                  <c:v>4.5515999999999996</c:v>
                </c:pt>
                <c:pt idx="4889">
                  <c:v>4.5871000000000004</c:v>
                </c:pt>
                <c:pt idx="4890">
                  <c:v>4.5125000000000002</c:v>
                </c:pt>
                <c:pt idx="4891">
                  <c:v>4.4870999999999999</c:v>
                </c:pt>
                <c:pt idx="4892">
                  <c:v>4.5282</c:v>
                </c:pt>
                <c:pt idx="4893">
                  <c:v>4.4950000000000001</c:v>
                </c:pt>
                <c:pt idx="4894">
                  <c:v>4.4969999999999999</c:v>
                </c:pt>
                <c:pt idx="4895">
                  <c:v>4.5499000000000001</c:v>
                </c:pt>
                <c:pt idx="4896">
                  <c:v>4.5656999999999996</c:v>
                </c:pt>
                <c:pt idx="4897">
                  <c:v>4.5109000000000004</c:v>
                </c:pt>
                <c:pt idx="4898">
                  <c:v>4.6247999999999996</c:v>
                </c:pt>
                <c:pt idx="4899">
                  <c:v>4.6703000000000001</c:v>
                </c:pt>
                <c:pt idx="4900">
                  <c:v>4.7279</c:v>
                </c:pt>
                <c:pt idx="4901">
                  <c:v>4.6901999999999999</c:v>
                </c:pt>
                <c:pt idx="4902">
                  <c:v>4.6742999999999997</c:v>
                </c:pt>
                <c:pt idx="4903">
                  <c:v>4.6882000000000001</c:v>
                </c:pt>
                <c:pt idx="4904">
                  <c:v>4.7061000000000002</c:v>
                </c:pt>
                <c:pt idx="4905">
                  <c:v>4.7359</c:v>
                </c:pt>
                <c:pt idx="4906">
                  <c:v>4.8078000000000003</c:v>
                </c:pt>
                <c:pt idx="4907">
                  <c:v>4.8037000000000001</c:v>
                </c:pt>
                <c:pt idx="4908">
                  <c:v>4.7797000000000001</c:v>
                </c:pt>
                <c:pt idx="4909">
                  <c:v>4.7319000000000004</c:v>
                </c:pt>
                <c:pt idx="4910">
                  <c:v>4.7431999999999999</c:v>
                </c:pt>
                <c:pt idx="4911">
                  <c:v>4.7655000000000003</c:v>
                </c:pt>
                <c:pt idx="4912">
                  <c:v>4.8021000000000003</c:v>
                </c:pt>
                <c:pt idx="4913">
                  <c:v>4.8204000000000002</c:v>
                </c:pt>
                <c:pt idx="4914">
                  <c:v>4.8346</c:v>
                </c:pt>
                <c:pt idx="4915">
                  <c:v>4.8079999999999998</c:v>
                </c:pt>
                <c:pt idx="4916">
                  <c:v>4.8693</c:v>
                </c:pt>
                <c:pt idx="4917">
                  <c:v>4.8897000000000004</c:v>
                </c:pt>
                <c:pt idx="4918">
                  <c:v>4.8733000000000004</c:v>
                </c:pt>
                <c:pt idx="4919">
                  <c:v>4.8731</c:v>
                </c:pt>
                <c:pt idx="4920">
                  <c:v>4.8076999999999996</c:v>
                </c:pt>
                <c:pt idx="4921">
                  <c:v>4.8076999999999996</c:v>
                </c:pt>
                <c:pt idx="4922">
                  <c:v>4.7590000000000003</c:v>
                </c:pt>
                <c:pt idx="4923">
                  <c:v>4.7751999999999999</c:v>
                </c:pt>
                <c:pt idx="4924">
                  <c:v>4.7427000000000001</c:v>
                </c:pt>
                <c:pt idx="4925">
                  <c:v>4.7790999999999997</c:v>
                </c:pt>
                <c:pt idx="4926">
                  <c:v>4.7466999999999997</c:v>
                </c:pt>
                <c:pt idx="4927">
                  <c:v>4.7750000000000004</c:v>
                </c:pt>
                <c:pt idx="4928">
                  <c:v>4.7305000000000001</c:v>
                </c:pt>
                <c:pt idx="4929">
                  <c:v>4.6843000000000004</c:v>
                </c:pt>
                <c:pt idx="4930">
                  <c:v>4.6542000000000003</c:v>
                </c:pt>
                <c:pt idx="4931">
                  <c:v>4.6521999999999997</c:v>
                </c:pt>
                <c:pt idx="4932">
                  <c:v>4.6441999999999997</c:v>
                </c:pt>
                <c:pt idx="4933">
                  <c:v>4.6024000000000003</c:v>
                </c:pt>
                <c:pt idx="4934">
                  <c:v>4.6581999999999999</c:v>
                </c:pt>
                <c:pt idx="4935">
                  <c:v>4.6802000000000001</c:v>
                </c:pt>
                <c:pt idx="4936">
                  <c:v>4.7022000000000004</c:v>
                </c:pt>
                <c:pt idx="4937">
                  <c:v>4.6802000000000001</c:v>
                </c:pt>
                <c:pt idx="4938">
                  <c:v>4.6502999999999997</c:v>
                </c:pt>
                <c:pt idx="4939">
                  <c:v>4.5986000000000002</c:v>
                </c:pt>
                <c:pt idx="4940">
                  <c:v>4.6185</c:v>
                </c:pt>
                <c:pt idx="4941">
                  <c:v>4.5453999999999999</c:v>
                </c:pt>
                <c:pt idx="4942">
                  <c:v>4.5946999999999996</c:v>
                </c:pt>
                <c:pt idx="4943">
                  <c:v>4.5888</c:v>
                </c:pt>
                <c:pt idx="4944">
                  <c:v>4.5808999999999997</c:v>
                </c:pt>
                <c:pt idx="4945">
                  <c:v>4.5928000000000004</c:v>
                </c:pt>
                <c:pt idx="4946">
                  <c:v>4.5968</c:v>
                </c:pt>
                <c:pt idx="4947">
                  <c:v>4.5791000000000004</c:v>
                </c:pt>
                <c:pt idx="4948">
                  <c:v>4.4847999999999999</c:v>
                </c:pt>
                <c:pt idx="4949">
                  <c:v>4.5182000000000002</c:v>
                </c:pt>
                <c:pt idx="4950">
                  <c:v>4.5437000000000003</c:v>
                </c:pt>
                <c:pt idx="4951">
                  <c:v>4.4810999999999996</c:v>
                </c:pt>
                <c:pt idx="4952">
                  <c:v>4.4851000000000001</c:v>
                </c:pt>
                <c:pt idx="4953">
                  <c:v>4.4402999999999997</c:v>
                </c:pt>
                <c:pt idx="4954">
                  <c:v>4.4229000000000003</c:v>
                </c:pt>
                <c:pt idx="4955">
                  <c:v>4.4326999999999996</c:v>
                </c:pt>
                <c:pt idx="4956">
                  <c:v>4.4581</c:v>
                </c:pt>
                <c:pt idx="4957">
                  <c:v>4.5206</c:v>
                </c:pt>
                <c:pt idx="4958">
                  <c:v>4.5011000000000001</c:v>
                </c:pt>
                <c:pt idx="4959">
                  <c:v>4.5285000000000002</c:v>
                </c:pt>
                <c:pt idx="4960">
                  <c:v>4.548</c:v>
                </c:pt>
                <c:pt idx="4961">
                  <c:v>4.5579999999999998</c:v>
                </c:pt>
                <c:pt idx="4962">
                  <c:v>4.5697999999999999</c:v>
                </c:pt>
                <c:pt idx="4963">
                  <c:v>4.5972999999999997</c:v>
                </c:pt>
                <c:pt idx="4964">
                  <c:v>4.5993000000000004</c:v>
                </c:pt>
                <c:pt idx="4965">
                  <c:v>4.6643999999999997</c:v>
                </c:pt>
                <c:pt idx="4966">
                  <c:v>4.6170999999999998</c:v>
                </c:pt>
                <c:pt idx="4967">
                  <c:v>4.5621999999999998</c:v>
                </c:pt>
                <c:pt idx="4968">
                  <c:v>4.6093000000000002</c:v>
                </c:pt>
                <c:pt idx="4969">
                  <c:v>4.5876000000000001</c:v>
                </c:pt>
                <c:pt idx="4970">
                  <c:v>4.6253000000000002</c:v>
                </c:pt>
                <c:pt idx="4971">
                  <c:v>4.6352000000000002</c:v>
                </c:pt>
                <c:pt idx="4972">
                  <c:v>4.6570999999999998</c:v>
                </c:pt>
                <c:pt idx="4973">
                  <c:v>4.6929999999999996</c:v>
                </c:pt>
                <c:pt idx="4974">
                  <c:v>4.7149999999999999</c:v>
                </c:pt>
                <c:pt idx="4975">
                  <c:v>4.5940000000000003</c:v>
                </c:pt>
                <c:pt idx="4976">
                  <c:v>4.5644999999999998</c:v>
                </c:pt>
                <c:pt idx="4977">
                  <c:v>4.5980999999999996</c:v>
                </c:pt>
                <c:pt idx="4978">
                  <c:v>4.6694000000000004</c:v>
                </c:pt>
                <c:pt idx="4979">
                  <c:v>4.6715</c:v>
                </c:pt>
                <c:pt idx="4980">
                  <c:v>4.7173999999999996</c:v>
                </c:pt>
                <c:pt idx="4981">
                  <c:v>4.7614000000000001</c:v>
                </c:pt>
                <c:pt idx="4982">
                  <c:v>4.8196000000000003</c:v>
                </c:pt>
                <c:pt idx="4983">
                  <c:v>4.8277000000000001</c:v>
                </c:pt>
                <c:pt idx="4984">
                  <c:v>4.7854999999999999</c:v>
                </c:pt>
                <c:pt idx="4985">
                  <c:v>4.7816000000000001</c:v>
                </c:pt>
                <c:pt idx="4986">
                  <c:v>4.7535999999999996</c:v>
                </c:pt>
                <c:pt idx="4987">
                  <c:v>4.7656000000000001</c:v>
                </c:pt>
                <c:pt idx="4988">
                  <c:v>4.7756999999999996</c:v>
                </c:pt>
                <c:pt idx="4989">
                  <c:v>4.7976999999999999</c:v>
                </c:pt>
                <c:pt idx="4990">
                  <c:v>4.7698</c:v>
                </c:pt>
                <c:pt idx="4991">
                  <c:v>4.7778</c:v>
                </c:pt>
                <c:pt idx="4992">
                  <c:v>4.7518000000000002</c:v>
                </c:pt>
                <c:pt idx="4993">
                  <c:v>4.6943000000000001</c:v>
                </c:pt>
                <c:pt idx="4994">
                  <c:v>4.6036999999999999</c:v>
                </c:pt>
                <c:pt idx="4995">
                  <c:v>4.5587</c:v>
                </c:pt>
                <c:pt idx="4996">
                  <c:v>4.6136999999999997</c:v>
                </c:pt>
                <c:pt idx="4997">
                  <c:v>4.5999999999999996</c:v>
                </c:pt>
                <c:pt idx="4998">
                  <c:v>4.6276000000000002</c:v>
                </c:pt>
                <c:pt idx="4999">
                  <c:v>4.6120000000000001</c:v>
                </c:pt>
                <c:pt idx="5000">
                  <c:v>4.5983999999999998</c:v>
                </c:pt>
                <c:pt idx="5001">
                  <c:v>4.5827999999999998</c:v>
                </c:pt>
                <c:pt idx="5002">
                  <c:v>4.5418000000000003</c:v>
                </c:pt>
                <c:pt idx="5003">
                  <c:v>4.5888</c:v>
                </c:pt>
                <c:pt idx="5004">
                  <c:v>4.6360000000000001</c:v>
                </c:pt>
                <c:pt idx="5005">
                  <c:v>4.7287999999999997</c:v>
                </c:pt>
                <c:pt idx="5006">
                  <c:v>4.7328000000000001</c:v>
                </c:pt>
                <c:pt idx="5007">
                  <c:v>4.8044000000000002</c:v>
                </c:pt>
                <c:pt idx="5008">
                  <c:v>4.7885</c:v>
                </c:pt>
                <c:pt idx="5009">
                  <c:v>4.7885999999999997</c:v>
                </c:pt>
                <c:pt idx="5010">
                  <c:v>4.7587999999999999</c:v>
                </c:pt>
                <c:pt idx="5011">
                  <c:v>4.7687999999999997</c:v>
                </c:pt>
                <c:pt idx="5012">
                  <c:v>4.8006000000000002</c:v>
                </c:pt>
                <c:pt idx="5013">
                  <c:v>4.7708000000000004</c:v>
                </c:pt>
                <c:pt idx="5014">
                  <c:v>4.7847999999999997</c:v>
                </c:pt>
                <c:pt idx="5015">
                  <c:v>4.7948000000000004</c:v>
                </c:pt>
                <c:pt idx="5016">
                  <c:v>4.7789000000000001</c:v>
                </c:pt>
                <c:pt idx="5017">
                  <c:v>4.7236000000000002</c:v>
                </c:pt>
                <c:pt idx="5018">
                  <c:v>4.7257999999999996</c:v>
                </c:pt>
                <c:pt idx="5019">
                  <c:v>4.7515000000000001</c:v>
                </c:pt>
                <c:pt idx="5020">
                  <c:v>4.7771999999999997</c:v>
                </c:pt>
                <c:pt idx="5021">
                  <c:v>4.7911000000000001</c:v>
                </c:pt>
                <c:pt idx="5022">
                  <c:v>4.7793000000000001</c:v>
                </c:pt>
                <c:pt idx="5023">
                  <c:v>4.7991999999999999</c:v>
                </c:pt>
                <c:pt idx="5024">
                  <c:v>4.8071999999999999</c:v>
                </c:pt>
                <c:pt idx="5025">
                  <c:v>4.8091999999999997</c:v>
                </c:pt>
                <c:pt idx="5026">
                  <c:v>4.8112000000000004</c:v>
                </c:pt>
                <c:pt idx="5027">
                  <c:v>4.8410000000000002</c:v>
                </c:pt>
                <c:pt idx="5028">
                  <c:v>4.8630000000000004</c:v>
                </c:pt>
                <c:pt idx="5029">
                  <c:v>4.859</c:v>
                </c:pt>
                <c:pt idx="5030">
                  <c:v>4.9288999999999996</c:v>
                </c:pt>
                <c:pt idx="5031">
                  <c:v>4.9951999999999996</c:v>
                </c:pt>
                <c:pt idx="5032">
                  <c:v>4.9691000000000001</c:v>
                </c:pt>
                <c:pt idx="5033">
                  <c:v>4.9309000000000003</c:v>
                </c:pt>
                <c:pt idx="5034">
                  <c:v>4.9367000000000001</c:v>
                </c:pt>
                <c:pt idx="5035">
                  <c:v>4.9165000000000001</c:v>
                </c:pt>
                <c:pt idx="5036">
                  <c:v>4.9185999999999996</c:v>
                </c:pt>
                <c:pt idx="5037">
                  <c:v>4.8925000000000001</c:v>
                </c:pt>
                <c:pt idx="5038">
                  <c:v>4.9591000000000003</c:v>
                </c:pt>
                <c:pt idx="5039">
                  <c:v>4.9631999999999996</c:v>
                </c:pt>
                <c:pt idx="5040">
                  <c:v>4.9752999999999998</c:v>
                </c:pt>
                <c:pt idx="5041">
                  <c:v>4.9794</c:v>
                </c:pt>
                <c:pt idx="5042">
                  <c:v>4.9896000000000003</c:v>
                </c:pt>
                <c:pt idx="5043">
                  <c:v>5.0343</c:v>
                </c:pt>
                <c:pt idx="5044">
                  <c:v>5.0301999999999998</c:v>
                </c:pt>
                <c:pt idx="5045">
                  <c:v>5.0628000000000002</c:v>
                </c:pt>
                <c:pt idx="5046">
                  <c:v>5.0423999999999998</c:v>
                </c:pt>
                <c:pt idx="5047">
                  <c:v>5.0404</c:v>
                </c:pt>
                <c:pt idx="5048">
                  <c:v>5.0263</c:v>
                </c:pt>
                <c:pt idx="5049">
                  <c:v>5.0487000000000002</c:v>
                </c:pt>
                <c:pt idx="5050">
                  <c:v>5.1302000000000003</c:v>
                </c:pt>
                <c:pt idx="5051">
                  <c:v>5.0629</c:v>
                </c:pt>
                <c:pt idx="5052">
                  <c:v>5.0629</c:v>
                </c:pt>
                <c:pt idx="5053">
                  <c:v>5.0629999999999997</c:v>
                </c:pt>
                <c:pt idx="5054">
                  <c:v>5.0975999999999999</c:v>
                </c:pt>
                <c:pt idx="5055">
                  <c:v>5.0995999999999997</c:v>
                </c:pt>
                <c:pt idx="5056">
                  <c:v>5.1241000000000003</c:v>
                </c:pt>
                <c:pt idx="5057">
                  <c:v>5.1261000000000001</c:v>
                </c:pt>
                <c:pt idx="5058">
                  <c:v>5.1792999999999996</c:v>
                </c:pt>
                <c:pt idx="5059">
                  <c:v>5.2203999999999997</c:v>
                </c:pt>
                <c:pt idx="5060">
                  <c:v>5.1486000000000001</c:v>
                </c:pt>
                <c:pt idx="5061">
                  <c:v>5.1364000000000001</c:v>
                </c:pt>
                <c:pt idx="5062">
                  <c:v>5.1936</c:v>
                </c:pt>
                <c:pt idx="5063">
                  <c:v>5.2428999999999997</c:v>
                </c:pt>
                <c:pt idx="5064">
                  <c:v>5.1997999999999998</c:v>
                </c:pt>
                <c:pt idx="5065">
                  <c:v>5.2325999999999997</c:v>
                </c:pt>
                <c:pt idx="5066">
                  <c:v>5.2222999999999997</c:v>
                </c:pt>
                <c:pt idx="5067">
                  <c:v>5.2080000000000002</c:v>
                </c:pt>
                <c:pt idx="5068">
                  <c:v>5.1528</c:v>
                </c:pt>
                <c:pt idx="5069">
                  <c:v>5.1486999999999998</c:v>
                </c:pt>
                <c:pt idx="5070">
                  <c:v>5.1345000000000001</c:v>
                </c:pt>
                <c:pt idx="5071">
                  <c:v>5.1264000000000003</c:v>
                </c:pt>
                <c:pt idx="5072">
                  <c:v>5.0940000000000003</c:v>
                </c:pt>
                <c:pt idx="5073">
                  <c:v>5.0617000000000001</c:v>
                </c:pt>
                <c:pt idx="5074">
                  <c:v>4.9612999999999996</c:v>
                </c:pt>
                <c:pt idx="5075">
                  <c:v>4.9774000000000003</c:v>
                </c:pt>
                <c:pt idx="5076">
                  <c:v>4.9714</c:v>
                </c:pt>
                <c:pt idx="5077">
                  <c:v>4.9935999999999998</c:v>
                </c:pt>
                <c:pt idx="5078">
                  <c:v>5.0176999999999996</c:v>
                </c:pt>
                <c:pt idx="5079">
                  <c:v>4.9996999999999998</c:v>
                </c:pt>
                <c:pt idx="5080">
                  <c:v>5.0176999999999996</c:v>
                </c:pt>
                <c:pt idx="5081">
                  <c:v>4.9897999999999998</c:v>
                </c:pt>
                <c:pt idx="5082">
                  <c:v>5.0983999999999998</c:v>
                </c:pt>
                <c:pt idx="5083">
                  <c:v>5.1185999999999998</c:v>
                </c:pt>
                <c:pt idx="5084">
                  <c:v>5.0762</c:v>
                </c:pt>
                <c:pt idx="5085">
                  <c:v>5.0480999999999998</c:v>
                </c:pt>
                <c:pt idx="5086">
                  <c:v>5.0682999999999998</c:v>
                </c:pt>
                <c:pt idx="5087">
                  <c:v>5.0362999999999998</c:v>
                </c:pt>
                <c:pt idx="5088">
                  <c:v>5.0122999999999998</c:v>
                </c:pt>
                <c:pt idx="5089">
                  <c:v>5.0382999999999996</c:v>
                </c:pt>
                <c:pt idx="5090">
                  <c:v>5.0583999999999998</c:v>
                </c:pt>
                <c:pt idx="5091">
                  <c:v>5.0605000000000002</c:v>
                </c:pt>
                <c:pt idx="5092">
                  <c:v>5.1430999999999996</c:v>
                </c:pt>
                <c:pt idx="5093">
                  <c:v>5.0946999999999996</c:v>
                </c:pt>
                <c:pt idx="5094">
                  <c:v>5.1532999999999998</c:v>
                </c:pt>
                <c:pt idx="5095">
                  <c:v>5.1938000000000004</c:v>
                </c:pt>
                <c:pt idx="5096">
                  <c:v>5.1509999999999998</c:v>
                </c:pt>
                <c:pt idx="5097">
                  <c:v>5.1234000000000002</c:v>
                </c:pt>
                <c:pt idx="5098">
                  <c:v>5.1211000000000002</c:v>
                </c:pt>
                <c:pt idx="5099">
                  <c:v>5.1104000000000003</c:v>
                </c:pt>
                <c:pt idx="5100">
                  <c:v>5.0997000000000003</c:v>
                </c:pt>
                <c:pt idx="5101">
                  <c:v>5.1520999999999999</c:v>
                </c:pt>
                <c:pt idx="5102">
                  <c:v>5.1414</c:v>
                </c:pt>
                <c:pt idx="5103">
                  <c:v>5.1074999999999999</c:v>
                </c:pt>
                <c:pt idx="5104">
                  <c:v>5.1368999999999998</c:v>
                </c:pt>
                <c:pt idx="5105">
                  <c:v>5.0505000000000004</c:v>
                </c:pt>
                <c:pt idx="5106">
                  <c:v>5.0669000000000004</c:v>
                </c:pt>
                <c:pt idx="5107">
                  <c:v>5.1045999999999996</c:v>
                </c:pt>
                <c:pt idx="5108">
                  <c:v>5.0667</c:v>
                </c:pt>
                <c:pt idx="5109">
                  <c:v>4.9767999999999999</c:v>
                </c:pt>
                <c:pt idx="5110">
                  <c:v>5.0079000000000002</c:v>
                </c:pt>
                <c:pt idx="5111">
                  <c:v>5.0388999999999999</c:v>
                </c:pt>
                <c:pt idx="5112">
                  <c:v>5.0221</c:v>
                </c:pt>
                <c:pt idx="5113">
                  <c:v>4.9824000000000002</c:v>
                </c:pt>
                <c:pt idx="5114">
                  <c:v>5.0031999999999996</c:v>
                </c:pt>
                <c:pt idx="5115">
                  <c:v>5.0446999999999997</c:v>
                </c:pt>
                <c:pt idx="5116">
                  <c:v>4.9776999999999996</c:v>
                </c:pt>
                <c:pt idx="5117">
                  <c:v>4.9196999999999997</c:v>
                </c:pt>
                <c:pt idx="5118">
                  <c:v>4.9526000000000003</c:v>
                </c:pt>
                <c:pt idx="5119">
                  <c:v>4.9774000000000003</c:v>
                </c:pt>
                <c:pt idx="5120">
                  <c:v>4.8986999999999998</c:v>
                </c:pt>
                <c:pt idx="5121">
                  <c:v>4.8433000000000002</c:v>
                </c:pt>
                <c:pt idx="5122">
                  <c:v>4.8636999999999997</c:v>
                </c:pt>
                <c:pt idx="5123">
                  <c:v>4.8615000000000004</c:v>
                </c:pt>
                <c:pt idx="5124">
                  <c:v>4.8472</c:v>
                </c:pt>
                <c:pt idx="5125">
                  <c:v>4.8551000000000002</c:v>
                </c:pt>
                <c:pt idx="5126">
                  <c:v>4.8041</c:v>
                </c:pt>
                <c:pt idx="5127">
                  <c:v>4.7797000000000001</c:v>
                </c:pt>
                <c:pt idx="5128">
                  <c:v>4.7027999999999999</c:v>
                </c:pt>
                <c:pt idx="5129">
                  <c:v>4.6685999999999996</c:v>
                </c:pt>
                <c:pt idx="5130">
                  <c:v>4.7328999999999999</c:v>
                </c:pt>
                <c:pt idx="5131">
                  <c:v>4.6985999999999999</c:v>
                </c:pt>
                <c:pt idx="5132">
                  <c:v>4.7167000000000003</c:v>
                </c:pt>
                <c:pt idx="5133">
                  <c:v>4.6565000000000003</c:v>
                </c:pt>
                <c:pt idx="5134">
                  <c:v>4.6704999999999997</c:v>
                </c:pt>
                <c:pt idx="5135">
                  <c:v>4.6403999999999996</c:v>
                </c:pt>
                <c:pt idx="5136">
                  <c:v>4.7266000000000004</c:v>
                </c:pt>
                <c:pt idx="5137">
                  <c:v>4.6924000000000001</c:v>
                </c:pt>
                <c:pt idx="5138">
                  <c:v>4.7667999999999999</c:v>
                </c:pt>
                <c:pt idx="5139">
                  <c:v>4.7567000000000004</c:v>
                </c:pt>
                <c:pt idx="5140">
                  <c:v>4.7243000000000004</c:v>
                </c:pt>
                <c:pt idx="5141">
                  <c:v>4.7263000000000002</c:v>
                </c:pt>
                <c:pt idx="5142">
                  <c:v>4.7222999999999997</c:v>
                </c:pt>
                <c:pt idx="5143">
                  <c:v>4.7504</c:v>
                </c:pt>
                <c:pt idx="5144">
                  <c:v>4.6801000000000004</c:v>
                </c:pt>
                <c:pt idx="5145">
                  <c:v>4.6281999999999996</c:v>
                </c:pt>
                <c:pt idx="5146">
                  <c:v>4.5845000000000002</c:v>
                </c:pt>
                <c:pt idx="5147">
                  <c:v>4.5510000000000002</c:v>
                </c:pt>
                <c:pt idx="5148">
                  <c:v>4.5904999999999996</c:v>
                </c:pt>
                <c:pt idx="5149">
                  <c:v>4.5727000000000002</c:v>
                </c:pt>
                <c:pt idx="5150">
                  <c:v>4.5548999999999999</c:v>
                </c:pt>
                <c:pt idx="5151">
                  <c:v>4.5214999999999996</c:v>
                </c:pt>
                <c:pt idx="5152">
                  <c:v>4.5648</c:v>
                </c:pt>
                <c:pt idx="5153">
                  <c:v>4.5372000000000003</c:v>
                </c:pt>
                <c:pt idx="5154">
                  <c:v>4.5824999999999996</c:v>
                </c:pt>
                <c:pt idx="5155">
                  <c:v>4.5964</c:v>
                </c:pt>
                <c:pt idx="5156">
                  <c:v>4.6101999999999999</c:v>
                </c:pt>
                <c:pt idx="5157">
                  <c:v>4.5766</c:v>
                </c:pt>
                <c:pt idx="5158">
                  <c:v>4.5845000000000002</c:v>
                </c:pt>
                <c:pt idx="5159">
                  <c:v>4.5431999999999997</c:v>
                </c:pt>
                <c:pt idx="5160">
                  <c:v>4.5872999999999999</c:v>
                </c:pt>
                <c:pt idx="5161">
                  <c:v>4.5651999999999999</c:v>
                </c:pt>
                <c:pt idx="5162">
                  <c:v>4.5431999999999997</c:v>
                </c:pt>
                <c:pt idx="5163">
                  <c:v>4.5232000000000001</c:v>
                </c:pt>
                <c:pt idx="5164">
                  <c:v>4.5571000000000002</c:v>
                </c:pt>
                <c:pt idx="5165">
                  <c:v>4.5551000000000004</c:v>
                </c:pt>
                <c:pt idx="5166">
                  <c:v>4.5152000000000001</c:v>
                </c:pt>
                <c:pt idx="5167">
                  <c:v>4.5251000000000001</c:v>
                </c:pt>
                <c:pt idx="5168">
                  <c:v>4.5091999999999999</c:v>
                </c:pt>
                <c:pt idx="5169">
                  <c:v>4.5171000000000001</c:v>
                </c:pt>
                <c:pt idx="5170">
                  <c:v>4.4753999999999996</c:v>
                </c:pt>
                <c:pt idx="5171">
                  <c:v>4.3903999999999996</c:v>
                </c:pt>
                <c:pt idx="5172">
                  <c:v>4.3551000000000002</c:v>
                </c:pt>
                <c:pt idx="5173">
                  <c:v>4.3493000000000004</c:v>
                </c:pt>
                <c:pt idx="5174">
                  <c:v>4.3728999999999996</c:v>
                </c:pt>
                <c:pt idx="5175">
                  <c:v>4.3318000000000003</c:v>
                </c:pt>
                <c:pt idx="5176">
                  <c:v>4.3239999999999998</c:v>
                </c:pt>
                <c:pt idx="5177">
                  <c:v>4.3533999999999997</c:v>
                </c:pt>
                <c:pt idx="5178">
                  <c:v>4.4025999999999996</c:v>
                </c:pt>
                <c:pt idx="5179">
                  <c:v>4.4518000000000004</c:v>
                </c:pt>
                <c:pt idx="5180">
                  <c:v>4.4242999999999997</c:v>
                </c:pt>
                <c:pt idx="5181">
                  <c:v>4.3654000000000002</c:v>
                </c:pt>
                <c:pt idx="5182">
                  <c:v>4.3733000000000004</c:v>
                </c:pt>
                <c:pt idx="5183">
                  <c:v>4.3518999999999997</c:v>
                </c:pt>
                <c:pt idx="5184">
                  <c:v>4.3422000000000001</c:v>
                </c:pt>
                <c:pt idx="5185">
                  <c:v>4.3636999999999997</c:v>
                </c:pt>
                <c:pt idx="5186">
                  <c:v>4.3910999999999998</c:v>
                </c:pt>
                <c:pt idx="5187">
                  <c:v>4.3540999999999999</c:v>
                </c:pt>
                <c:pt idx="5188">
                  <c:v>4.3737000000000004</c:v>
                </c:pt>
                <c:pt idx="5189">
                  <c:v>4.3365999999999998</c:v>
                </c:pt>
                <c:pt idx="5190">
                  <c:v>4.3719999999999999</c:v>
                </c:pt>
                <c:pt idx="5191">
                  <c:v>4.4267000000000003</c:v>
                </c:pt>
                <c:pt idx="5192">
                  <c:v>4.4877000000000002</c:v>
                </c:pt>
                <c:pt idx="5193">
                  <c:v>4.4600999999999997</c:v>
                </c:pt>
                <c:pt idx="5194">
                  <c:v>4.4385000000000003</c:v>
                </c:pt>
                <c:pt idx="5195">
                  <c:v>4.4326999999999996</c:v>
                </c:pt>
                <c:pt idx="5196">
                  <c:v>4.4602000000000004</c:v>
                </c:pt>
                <c:pt idx="5197">
                  <c:v>4.4562999999999997</c:v>
                </c:pt>
                <c:pt idx="5198">
                  <c:v>4.5193000000000003</c:v>
                </c:pt>
                <c:pt idx="5199">
                  <c:v>4.5469999999999997</c:v>
                </c:pt>
                <c:pt idx="5200">
                  <c:v>4.5232999999999999</c:v>
                </c:pt>
                <c:pt idx="5201">
                  <c:v>4.4622999999999999</c:v>
                </c:pt>
                <c:pt idx="5202">
                  <c:v>4.5095000000000001</c:v>
                </c:pt>
                <c:pt idx="5203">
                  <c:v>4.4820000000000002</c:v>
                </c:pt>
                <c:pt idx="5204">
                  <c:v>4.5686999999999998</c:v>
                </c:pt>
                <c:pt idx="5205">
                  <c:v>4.5114999999999998</c:v>
                </c:pt>
                <c:pt idx="5206">
                  <c:v>4.5134999999999996</c:v>
                </c:pt>
                <c:pt idx="5207">
                  <c:v>4.484</c:v>
                </c:pt>
                <c:pt idx="5208">
                  <c:v>4.4743000000000004</c:v>
                </c:pt>
                <c:pt idx="5209">
                  <c:v>4.4039999999999999</c:v>
                </c:pt>
                <c:pt idx="5210">
                  <c:v>4.4273999999999996</c:v>
                </c:pt>
                <c:pt idx="5211">
                  <c:v>4.47</c:v>
                </c:pt>
                <c:pt idx="5212">
                  <c:v>4.4256000000000002</c:v>
                </c:pt>
                <c:pt idx="5213">
                  <c:v>4.4588000000000001</c:v>
                </c:pt>
                <c:pt idx="5214">
                  <c:v>4.4881000000000002</c:v>
                </c:pt>
                <c:pt idx="5215">
                  <c:v>4.4569000000000001</c:v>
                </c:pt>
                <c:pt idx="5216">
                  <c:v>4.4706000000000001</c:v>
                </c:pt>
                <c:pt idx="5217">
                  <c:v>4.5568999999999997</c:v>
                </c:pt>
                <c:pt idx="5218">
                  <c:v>4.6043000000000003</c:v>
                </c:pt>
                <c:pt idx="5219">
                  <c:v>4.5534999999999997</c:v>
                </c:pt>
                <c:pt idx="5220">
                  <c:v>4.6387999999999998</c:v>
                </c:pt>
                <c:pt idx="5221">
                  <c:v>4.5511999999999997</c:v>
                </c:pt>
                <c:pt idx="5222">
                  <c:v>4.6223000000000001</c:v>
                </c:pt>
                <c:pt idx="5223">
                  <c:v>4.6589999999999998</c:v>
                </c:pt>
                <c:pt idx="5224">
                  <c:v>4.6464999999999996</c:v>
                </c:pt>
                <c:pt idx="5225">
                  <c:v>4.6036000000000001</c:v>
                </c:pt>
                <c:pt idx="5226">
                  <c:v>4.5629</c:v>
                </c:pt>
                <c:pt idx="5227">
                  <c:v>4.5506000000000002</c:v>
                </c:pt>
                <c:pt idx="5228">
                  <c:v>4.5648</c:v>
                </c:pt>
                <c:pt idx="5229">
                  <c:v>4.5462999999999996</c:v>
                </c:pt>
                <c:pt idx="5230">
                  <c:v>4.5827</c:v>
                </c:pt>
                <c:pt idx="5231">
                  <c:v>4.5340999999999996</c:v>
                </c:pt>
                <c:pt idx="5232">
                  <c:v>4.4436</c:v>
                </c:pt>
                <c:pt idx="5233">
                  <c:v>4.3837000000000002</c:v>
                </c:pt>
                <c:pt idx="5234">
                  <c:v>4.4295</c:v>
                </c:pt>
                <c:pt idx="5235">
                  <c:v>4.4593999999999996</c:v>
                </c:pt>
                <c:pt idx="5236">
                  <c:v>4.4694000000000003</c:v>
                </c:pt>
                <c:pt idx="5237">
                  <c:v>4.4934000000000003</c:v>
                </c:pt>
                <c:pt idx="5238">
                  <c:v>4.4793000000000003</c:v>
                </c:pt>
                <c:pt idx="5239">
                  <c:v>4.4611999999999998</c:v>
                </c:pt>
                <c:pt idx="5240">
                  <c:v>4.4391999999999996</c:v>
                </c:pt>
                <c:pt idx="5241">
                  <c:v>4.3914</c:v>
                </c:pt>
                <c:pt idx="5242">
                  <c:v>4.3540000000000001</c:v>
                </c:pt>
                <c:pt idx="5243">
                  <c:v>4.3872999999999998</c:v>
                </c:pt>
                <c:pt idx="5244">
                  <c:v>4.3398000000000003</c:v>
                </c:pt>
                <c:pt idx="5245">
                  <c:v>4.3673999999999999</c:v>
                </c:pt>
                <c:pt idx="5246">
                  <c:v>4.3833000000000002</c:v>
                </c:pt>
                <c:pt idx="5247">
                  <c:v>4.3239999999999998</c:v>
                </c:pt>
                <c:pt idx="5248">
                  <c:v>4.2945000000000002</c:v>
                </c:pt>
                <c:pt idx="5249">
                  <c:v>4.2534000000000001</c:v>
                </c:pt>
                <c:pt idx="5250">
                  <c:v>4.2808000000000002</c:v>
                </c:pt>
                <c:pt idx="5251">
                  <c:v>4.2906000000000004</c:v>
                </c:pt>
                <c:pt idx="5252">
                  <c:v>4.2455999999999996</c:v>
                </c:pt>
                <c:pt idx="5253">
                  <c:v>4.1795</c:v>
                </c:pt>
                <c:pt idx="5254">
                  <c:v>4.1660000000000004</c:v>
                </c:pt>
                <c:pt idx="5255">
                  <c:v>4.2417999999999996</c:v>
                </c:pt>
                <c:pt idx="5256">
                  <c:v>4.2457000000000003</c:v>
                </c:pt>
                <c:pt idx="5257">
                  <c:v>4.2709999999999999</c:v>
                </c:pt>
                <c:pt idx="5258">
                  <c:v>4.2107000000000001</c:v>
                </c:pt>
                <c:pt idx="5259">
                  <c:v>4.1642999999999999</c:v>
                </c:pt>
                <c:pt idx="5260">
                  <c:v>4.1257999999999999</c:v>
                </c:pt>
                <c:pt idx="5261">
                  <c:v>4.1700999999999997</c:v>
                </c:pt>
                <c:pt idx="5262">
                  <c:v>4.1181000000000001</c:v>
                </c:pt>
                <c:pt idx="5263">
                  <c:v>4.1452</c:v>
                </c:pt>
                <c:pt idx="5264">
                  <c:v>4.1375000000000002</c:v>
                </c:pt>
                <c:pt idx="5265">
                  <c:v>4.0952999999999999</c:v>
                </c:pt>
                <c:pt idx="5266">
                  <c:v>4.0362</c:v>
                </c:pt>
                <c:pt idx="5267">
                  <c:v>4.0307000000000004</c:v>
                </c:pt>
                <c:pt idx="5268">
                  <c:v>4.0137</c:v>
                </c:pt>
                <c:pt idx="5269">
                  <c:v>4.0899000000000001</c:v>
                </c:pt>
                <c:pt idx="5270">
                  <c:v>4.1666999999999996</c:v>
                </c:pt>
                <c:pt idx="5271">
                  <c:v>4.1859999999999999</c:v>
                </c:pt>
                <c:pt idx="5272">
                  <c:v>4.1553000000000004</c:v>
                </c:pt>
                <c:pt idx="5273">
                  <c:v>4.1649000000000003</c:v>
                </c:pt>
                <c:pt idx="5274">
                  <c:v>4.1783999999999999</c:v>
                </c:pt>
                <c:pt idx="5275">
                  <c:v>4.2073</c:v>
                </c:pt>
                <c:pt idx="5276">
                  <c:v>4.2054</c:v>
                </c:pt>
                <c:pt idx="5277">
                  <c:v>4.1978</c:v>
                </c:pt>
                <c:pt idx="5278">
                  <c:v>4.2674000000000003</c:v>
                </c:pt>
                <c:pt idx="5279">
                  <c:v>4.2055999999999996</c:v>
                </c:pt>
                <c:pt idx="5280">
                  <c:v>4.2809999999999997</c:v>
                </c:pt>
                <c:pt idx="5281">
                  <c:v>4.2423000000000002</c:v>
                </c:pt>
                <c:pt idx="5282">
                  <c:v>4.3202999999999996</c:v>
                </c:pt>
                <c:pt idx="5283">
                  <c:v>4.3902999999999999</c:v>
                </c:pt>
                <c:pt idx="5284">
                  <c:v>4.3883000000000001</c:v>
                </c:pt>
                <c:pt idx="5285">
                  <c:v>4.4184000000000001</c:v>
                </c:pt>
                <c:pt idx="5286">
                  <c:v>4.3860999999999999</c:v>
                </c:pt>
                <c:pt idx="5287">
                  <c:v>4.3120000000000003</c:v>
                </c:pt>
                <c:pt idx="5288">
                  <c:v>4.2919999999999998</c:v>
                </c:pt>
                <c:pt idx="5289">
                  <c:v>4.3338000000000001</c:v>
                </c:pt>
                <c:pt idx="5290">
                  <c:v>4.3098999999999998</c:v>
                </c:pt>
                <c:pt idx="5291">
                  <c:v>4.2759999999999998</c:v>
                </c:pt>
                <c:pt idx="5292">
                  <c:v>4.1890999999999998</c:v>
                </c:pt>
                <c:pt idx="5293">
                  <c:v>4.2541000000000002</c:v>
                </c:pt>
                <c:pt idx="5294">
                  <c:v>4.2244999999999999</c:v>
                </c:pt>
                <c:pt idx="5295">
                  <c:v>4.2442000000000002</c:v>
                </c:pt>
                <c:pt idx="5296">
                  <c:v>4.2184999999999997</c:v>
                </c:pt>
                <c:pt idx="5297">
                  <c:v>4.2756999999999996</c:v>
                </c:pt>
                <c:pt idx="5298">
                  <c:v>4.1576000000000004</c:v>
                </c:pt>
                <c:pt idx="5299">
                  <c:v>4.1791999999999998</c:v>
                </c:pt>
                <c:pt idx="5300">
                  <c:v>4.2203999999999997</c:v>
                </c:pt>
                <c:pt idx="5301">
                  <c:v>4.1635</c:v>
                </c:pt>
                <c:pt idx="5302">
                  <c:v>4.1731999999999996</c:v>
                </c:pt>
                <c:pt idx="5303">
                  <c:v>4.1555999999999997</c:v>
                </c:pt>
                <c:pt idx="5304">
                  <c:v>4.1420000000000003</c:v>
                </c:pt>
                <c:pt idx="5305">
                  <c:v>4.0933000000000002</c:v>
                </c:pt>
                <c:pt idx="5306">
                  <c:v>4.0914000000000001</c:v>
                </c:pt>
                <c:pt idx="5307">
                  <c:v>4.0605000000000002</c:v>
                </c:pt>
                <c:pt idx="5308">
                  <c:v>4.0682</c:v>
                </c:pt>
                <c:pt idx="5309">
                  <c:v>4.1050000000000004</c:v>
                </c:pt>
                <c:pt idx="5310">
                  <c:v>4.0488999999999997</c:v>
                </c:pt>
                <c:pt idx="5311">
                  <c:v>3.9129999999999998</c:v>
                </c:pt>
                <c:pt idx="5312">
                  <c:v>3.9779</c:v>
                </c:pt>
                <c:pt idx="5313">
                  <c:v>3.9702999999999999</c:v>
                </c:pt>
                <c:pt idx="5314">
                  <c:v>3.9016999999999999</c:v>
                </c:pt>
                <c:pt idx="5315">
                  <c:v>3.9169999999999998</c:v>
                </c:pt>
                <c:pt idx="5316">
                  <c:v>3.9514</c:v>
                </c:pt>
                <c:pt idx="5317">
                  <c:v>3.94</c:v>
                </c:pt>
                <c:pt idx="5318">
                  <c:v>4.0396000000000001</c:v>
                </c:pt>
                <c:pt idx="5319">
                  <c:v>4.1090999999999998</c:v>
                </c:pt>
                <c:pt idx="5320">
                  <c:v>4.0705</c:v>
                </c:pt>
                <c:pt idx="5321">
                  <c:v>4.0667</c:v>
                </c:pt>
                <c:pt idx="5322">
                  <c:v>4.0994999999999999</c:v>
                </c:pt>
                <c:pt idx="5323">
                  <c:v>4.1071999999999997</c:v>
                </c:pt>
                <c:pt idx="5324">
                  <c:v>4.0918000000000001</c:v>
                </c:pt>
                <c:pt idx="5325">
                  <c:v>4.0514000000000001</c:v>
                </c:pt>
                <c:pt idx="5326">
                  <c:v>3.9483000000000001</c:v>
                </c:pt>
                <c:pt idx="5327">
                  <c:v>3.9331</c:v>
                </c:pt>
                <c:pt idx="5328">
                  <c:v>3.9009999999999998</c:v>
                </c:pt>
                <c:pt idx="5329">
                  <c:v>3.9521999999999999</c:v>
                </c:pt>
                <c:pt idx="5330">
                  <c:v>3.9731999999999998</c:v>
                </c:pt>
                <c:pt idx="5331">
                  <c:v>3.9032</c:v>
                </c:pt>
                <c:pt idx="5332">
                  <c:v>3.8843999999999999</c:v>
                </c:pt>
                <c:pt idx="5333">
                  <c:v>3.9809999999999999</c:v>
                </c:pt>
                <c:pt idx="5334">
                  <c:v>4.0709</c:v>
                </c:pt>
                <c:pt idx="5335">
                  <c:v>4.0787000000000004</c:v>
                </c:pt>
                <c:pt idx="5336">
                  <c:v>4.0864000000000003</c:v>
                </c:pt>
                <c:pt idx="5337">
                  <c:v>4.0270999999999999</c:v>
                </c:pt>
                <c:pt idx="5338">
                  <c:v>4.0537999999999998</c:v>
                </c:pt>
                <c:pt idx="5339">
                  <c:v>4.1210000000000004</c:v>
                </c:pt>
                <c:pt idx="5340">
                  <c:v>4.1115000000000004</c:v>
                </c:pt>
                <c:pt idx="5341">
                  <c:v>4.0884</c:v>
                </c:pt>
                <c:pt idx="5342">
                  <c:v>4.1134000000000004</c:v>
                </c:pt>
                <c:pt idx="5343">
                  <c:v>4.1269</c:v>
                </c:pt>
                <c:pt idx="5344">
                  <c:v>4.1173000000000002</c:v>
                </c:pt>
                <c:pt idx="5345">
                  <c:v>4.1703000000000001</c:v>
                </c:pt>
                <c:pt idx="5346">
                  <c:v>4.202</c:v>
                </c:pt>
                <c:pt idx="5347">
                  <c:v>4.2</c:v>
                </c:pt>
                <c:pt idx="5348">
                  <c:v>4.2816000000000001</c:v>
                </c:pt>
                <c:pt idx="5349">
                  <c:v>4.2576000000000001</c:v>
                </c:pt>
                <c:pt idx="5350">
                  <c:v>4.1543000000000001</c:v>
                </c:pt>
                <c:pt idx="5351">
                  <c:v>4.1859000000000002</c:v>
                </c:pt>
                <c:pt idx="5352">
                  <c:v>4.1641000000000004</c:v>
                </c:pt>
                <c:pt idx="5353">
                  <c:v>4.1858000000000004</c:v>
                </c:pt>
                <c:pt idx="5354">
                  <c:v>4.1976000000000004</c:v>
                </c:pt>
                <c:pt idx="5355">
                  <c:v>4.1441999999999997</c:v>
                </c:pt>
                <c:pt idx="5356">
                  <c:v>4.2232000000000003</c:v>
                </c:pt>
                <c:pt idx="5357">
                  <c:v>4.2648999999999999</c:v>
                </c:pt>
                <c:pt idx="5358">
                  <c:v>4.2469000000000001</c:v>
                </c:pt>
                <c:pt idx="5359">
                  <c:v>4.2449000000000003</c:v>
                </c:pt>
                <c:pt idx="5360">
                  <c:v>4.2945000000000002</c:v>
                </c:pt>
                <c:pt idx="5361">
                  <c:v>4.1852999999999998</c:v>
                </c:pt>
                <c:pt idx="5362">
                  <c:v>4.2108999999999996</c:v>
                </c:pt>
                <c:pt idx="5363">
                  <c:v>4.2704000000000004</c:v>
                </c:pt>
                <c:pt idx="5364">
                  <c:v>4.2405999999999997</c:v>
                </c:pt>
                <c:pt idx="5365">
                  <c:v>4.3079999999999998</c:v>
                </c:pt>
                <c:pt idx="5366">
                  <c:v>4.3598999999999997</c:v>
                </c:pt>
                <c:pt idx="5367">
                  <c:v>4.3517999999999999</c:v>
                </c:pt>
                <c:pt idx="5368">
                  <c:v>4.4279999999999999</c:v>
                </c:pt>
                <c:pt idx="5369">
                  <c:v>4.4683000000000002</c:v>
                </c:pt>
                <c:pt idx="5370">
                  <c:v>4.4802</c:v>
                </c:pt>
                <c:pt idx="5371">
                  <c:v>4.4215</c:v>
                </c:pt>
                <c:pt idx="5372">
                  <c:v>4.4678000000000004</c:v>
                </c:pt>
                <c:pt idx="5373">
                  <c:v>4.4555999999999996</c:v>
                </c:pt>
                <c:pt idx="5374">
                  <c:v>4.4474999999999998</c:v>
                </c:pt>
                <c:pt idx="5375">
                  <c:v>4.4814999999999996</c:v>
                </c:pt>
                <c:pt idx="5376">
                  <c:v>4.5461999999999998</c:v>
                </c:pt>
                <c:pt idx="5377">
                  <c:v>4.5726000000000004</c:v>
                </c:pt>
                <c:pt idx="5378">
                  <c:v>4.6399999999999997</c:v>
                </c:pt>
                <c:pt idx="5379">
                  <c:v>4.5968</c:v>
                </c:pt>
                <c:pt idx="5380">
                  <c:v>4.5841000000000003</c:v>
                </c:pt>
                <c:pt idx="5381">
                  <c:v>4.6410999999999998</c:v>
                </c:pt>
                <c:pt idx="5382">
                  <c:v>4.5228999999999999</c:v>
                </c:pt>
                <c:pt idx="5383">
                  <c:v>4.5065999999999997</c:v>
                </c:pt>
                <c:pt idx="5384">
                  <c:v>4.4640000000000004</c:v>
                </c:pt>
                <c:pt idx="5385">
                  <c:v>4.5061999999999998</c:v>
                </c:pt>
                <c:pt idx="5386">
                  <c:v>4.5445000000000002</c:v>
                </c:pt>
                <c:pt idx="5387">
                  <c:v>4.508</c:v>
                </c:pt>
                <c:pt idx="5388">
                  <c:v>4.5423</c:v>
                </c:pt>
                <c:pt idx="5389">
                  <c:v>4.4633000000000003</c:v>
                </c:pt>
                <c:pt idx="5390">
                  <c:v>4.5195999999999996</c:v>
                </c:pt>
                <c:pt idx="5391">
                  <c:v>4.3910999999999998</c:v>
                </c:pt>
                <c:pt idx="5392">
                  <c:v>4.3075999999999999</c:v>
                </c:pt>
                <c:pt idx="5393">
                  <c:v>4.3075999999999999</c:v>
                </c:pt>
                <c:pt idx="5394">
                  <c:v>4.3768000000000002</c:v>
                </c:pt>
                <c:pt idx="5395">
                  <c:v>4.3766999999999996</c:v>
                </c:pt>
                <c:pt idx="5396">
                  <c:v>4.3647</c:v>
                </c:pt>
                <c:pt idx="5397">
                  <c:v>4.3765999999999998</c:v>
                </c:pt>
                <c:pt idx="5398">
                  <c:v>4.2637999999999998</c:v>
                </c:pt>
                <c:pt idx="5399">
                  <c:v>4.2832999999999997</c:v>
                </c:pt>
                <c:pt idx="5400">
                  <c:v>4.2617000000000003</c:v>
                </c:pt>
                <c:pt idx="5401">
                  <c:v>4.2853000000000003</c:v>
                </c:pt>
                <c:pt idx="5402">
                  <c:v>4.2655000000000003</c:v>
                </c:pt>
                <c:pt idx="5403">
                  <c:v>4.1794000000000002</c:v>
                </c:pt>
                <c:pt idx="5404">
                  <c:v>4.1520999999999999</c:v>
                </c:pt>
                <c:pt idx="5405">
                  <c:v>4.0960000000000001</c:v>
                </c:pt>
                <c:pt idx="5406">
                  <c:v>4.069</c:v>
                </c:pt>
                <c:pt idx="5407">
                  <c:v>4.0843999999999996</c:v>
                </c:pt>
                <c:pt idx="5408">
                  <c:v>4.0888</c:v>
                </c:pt>
                <c:pt idx="5409">
                  <c:v>3.9790000000000001</c:v>
                </c:pt>
                <c:pt idx="5410">
                  <c:v>4.0152999999999999</c:v>
                </c:pt>
                <c:pt idx="5411">
                  <c:v>4.0500999999999996</c:v>
                </c:pt>
                <c:pt idx="5412">
                  <c:v>4.0753000000000004</c:v>
                </c:pt>
                <c:pt idx="5413">
                  <c:v>4.1630000000000003</c:v>
                </c:pt>
                <c:pt idx="5414">
                  <c:v>4.1395999999999997</c:v>
                </c:pt>
                <c:pt idx="5415">
                  <c:v>4.1376999999999997</c:v>
                </c:pt>
                <c:pt idx="5416">
                  <c:v>4.1280000000000001</c:v>
                </c:pt>
                <c:pt idx="5417">
                  <c:v>4.1397000000000004</c:v>
                </c:pt>
                <c:pt idx="5418">
                  <c:v>4.2179000000000002</c:v>
                </c:pt>
                <c:pt idx="5419">
                  <c:v>4.1963999999999997</c:v>
                </c:pt>
                <c:pt idx="5420">
                  <c:v>4.1924999999999999</c:v>
                </c:pt>
                <c:pt idx="5421">
                  <c:v>4.1204000000000001</c:v>
                </c:pt>
                <c:pt idx="5422">
                  <c:v>4.1398999999999999</c:v>
                </c:pt>
                <c:pt idx="5423">
                  <c:v>4.1614000000000004</c:v>
                </c:pt>
                <c:pt idx="5424">
                  <c:v>4.1711</c:v>
                </c:pt>
                <c:pt idx="5425">
                  <c:v>4.1848000000000001</c:v>
                </c:pt>
                <c:pt idx="5426">
                  <c:v>4.2080000000000002</c:v>
                </c:pt>
                <c:pt idx="5427">
                  <c:v>4.1635</c:v>
                </c:pt>
                <c:pt idx="5428">
                  <c:v>4.2336999999999998</c:v>
                </c:pt>
                <c:pt idx="5429">
                  <c:v>4.2356999999999996</c:v>
                </c:pt>
                <c:pt idx="5430">
                  <c:v>4.2690000000000001</c:v>
                </c:pt>
                <c:pt idx="5431">
                  <c:v>4.2690000000000001</c:v>
                </c:pt>
                <c:pt idx="5432">
                  <c:v>4.2611999999999997</c:v>
                </c:pt>
                <c:pt idx="5433">
                  <c:v>4.2808000000000002</c:v>
                </c:pt>
                <c:pt idx="5434">
                  <c:v>4.2885999999999997</c:v>
                </c:pt>
                <c:pt idx="5435">
                  <c:v>4.2103999999999999</c:v>
                </c:pt>
                <c:pt idx="5436">
                  <c:v>4.2182000000000004</c:v>
                </c:pt>
                <c:pt idx="5437">
                  <c:v>4.2534000000000001</c:v>
                </c:pt>
                <c:pt idx="5438">
                  <c:v>4.3220000000000001</c:v>
                </c:pt>
                <c:pt idx="5439">
                  <c:v>4.2906000000000004</c:v>
                </c:pt>
                <c:pt idx="5440">
                  <c:v>4.2965</c:v>
                </c:pt>
                <c:pt idx="5441">
                  <c:v>4.2241999999999997</c:v>
                </c:pt>
                <c:pt idx="5442">
                  <c:v>4.1931000000000003</c:v>
                </c:pt>
                <c:pt idx="5443">
                  <c:v>4.1622000000000003</c:v>
                </c:pt>
                <c:pt idx="5444">
                  <c:v>4.1835000000000004</c:v>
                </c:pt>
                <c:pt idx="5445">
                  <c:v>4.1989999999999998</c:v>
                </c:pt>
                <c:pt idx="5446">
                  <c:v>4.1836000000000002</c:v>
                </c:pt>
                <c:pt idx="5447">
                  <c:v>4.0739000000000001</c:v>
                </c:pt>
                <c:pt idx="5448">
                  <c:v>4.1219000000000001</c:v>
                </c:pt>
                <c:pt idx="5449">
                  <c:v>4.1470000000000002</c:v>
                </c:pt>
                <c:pt idx="5450">
                  <c:v>4.1489000000000003</c:v>
                </c:pt>
                <c:pt idx="5451">
                  <c:v>4.1664000000000003</c:v>
                </c:pt>
                <c:pt idx="5452">
                  <c:v>4.1182999999999996</c:v>
                </c:pt>
                <c:pt idx="5453">
                  <c:v>4.2206000000000001</c:v>
                </c:pt>
                <c:pt idx="5454">
                  <c:v>4.2206000000000001</c:v>
                </c:pt>
                <c:pt idx="5455">
                  <c:v>4.2496999999999998</c:v>
                </c:pt>
                <c:pt idx="5456">
                  <c:v>4.4062999999999999</c:v>
                </c:pt>
                <c:pt idx="5457">
                  <c:v>4.3648999999999996</c:v>
                </c:pt>
                <c:pt idx="5458">
                  <c:v>4.3491999999999997</c:v>
                </c:pt>
                <c:pt idx="5459">
                  <c:v>4.3178999999999998</c:v>
                </c:pt>
                <c:pt idx="5460">
                  <c:v>4.2458999999999998</c:v>
                </c:pt>
                <c:pt idx="5461">
                  <c:v>4.1976000000000004</c:v>
                </c:pt>
                <c:pt idx="5462">
                  <c:v>4.1822999999999997</c:v>
                </c:pt>
                <c:pt idx="5463">
                  <c:v>4.1783999999999999</c:v>
                </c:pt>
                <c:pt idx="5464">
                  <c:v>4.2035</c:v>
                </c:pt>
                <c:pt idx="5465">
                  <c:v>4.1134000000000004</c:v>
                </c:pt>
                <c:pt idx="5466">
                  <c:v>4.1287000000000003</c:v>
                </c:pt>
                <c:pt idx="5467">
                  <c:v>4.2055999999999996</c:v>
                </c:pt>
                <c:pt idx="5468">
                  <c:v>4.1863000000000001</c:v>
                </c:pt>
                <c:pt idx="5469">
                  <c:v>4.1786000000000003</c:v>
                </c:pt>
                <c:pt idx="5470">
                  <c:v>4.2393999999999998</c:v>
                </c:pt>
                <c:pt idx="5471">
                  <c:v>4.2256999999999998</c:v>
                </c:pt>
                <c:pt idx="5472">
                  <c:v>4.2157999999999998</c:v>
                </c:pt>
                <c:pt idx="5473">
                  <c:v>4.1726999999999999</c:v>
                </c:pt>
                <c:pt idx="5474">
                  <c:v>4.0716000000000001</c:v>
                </c:pt>
                <c:pt idx="5475">
                  <c:v>4.0735999999999999</c:v>
                </c:pt>
                <c:pt idx="5476">
                  <c:v>4.0465</c:v>
                </c:pt>
                <c:pt idx="5477">
                  <c:v>4.0697999999999999</c:v>
                </c:pt>
                <c:pt idx="5478">
                  <c:v>4.0235000000000003</c:v>
                </c:pt>
                <c:pt idx="5479">
                  <c:v>4.0487000000000002</c:v>
                </c:pt>
                <c:pt idx="5480">
                  <c:v>4.0815999999999999</c:v>
                </c:pt>
                <c:pt idx="5481">
                  <c:v>3.9988000000000001</c:v>
                </c:pt>
                <c:pt idx="5482">
                  <c:v>3.9701</c:v>
                </c:pt>
                <c:pt idx="5483">
                  <c:v>3.9740000000000002</c:v>
                </c:pt>
                <c:pt idx="5484">
                  <c:v>3.9952000000000001</c:v>
                </c:pt>
                <c:pt idx="5485">
                  <c:v>3.98</c:v>
                </c:pt>
                <c:pt idx="5486">
                  <c:v>4.0317999999999996</c:v>
                </c:pt>
                <c:pt idx="5487">
                  <c:v>4.0415000000000001</c:v>
                </c:pt>
                <c:pt idx="5488">
                  <c:v>4.0530999999999997</c:v>
                </c:pt>
                <c:pt idx="5489">
                  <c:v>4.0244</c:v>
                </c:pt>
                <c:pt idx="5490">
                  <c:v>4.0552000000000001</c:v>
                </c:pt>
                <c:pt idx="5491">
                  <c:v>4.0975999999999999</c:v>
                </c:pt>
                <c:pt idx="5492">
                  <c:v>4.1285999999999996</c:v>
                </c:pt>
                <c:pt idx="5493">
                  <c:v>4.2416</c:v>
                </c:pt>
                <c:pt idx="5494">
                  <c:v>4.2201000000000004</c:v>
                </c:pt>
                <c:pt idx="5495">
                  <c:v>4.1734</c:v>
                </c:pt>
                <c:pt idx="5496">
                  <c:v>4.1637000000000004</c:v>
                </c:pt>
                <c:pt idx="5497">
                  <c:v>4.1871</c:v>
                </c:pt>
                <c:pt idx="5498">
                  <c:v>4.1193999999999997</c:v>
                </c:pt>
                <c:pt idx="5499">
                  <c:v>4.0865999999999998</c:v>
                </c:pt>
                <c:pt idx="5500">
                  <c:v>4.0023999999999997</c:v>
                </c:pt>
                <c:pt idx="5501">
                  <c:v>3.9891000000000001</c:v>
                </c:pt>
                <c:pt idx="5502">
                  <c:v>4.0273000000000003</c:v>
                </c:pt>
                <c:pt idx="5503">
                  <c:v>4.0160999999999998</c:v>
                </c:pt>
                <c:pt idx="5504">
                  <c:v>3.9780000000000002</c:v>
                </c:pt>
                <c:pt idx="5505">
                  <c:v>4.0353000000000003</c:v>
                </c:pt>
                <c:pt idx="5506">
                  <c:v>4.0564</c:v>
                </c:pt>
                <c:pt idx="5507">
                  <c:v>4.1063999999999998</c:v>
                </c:pt>
                <c:pt idx="5508">
                  <c:v>4.0719000000000003</c:v>
                </c:pt>
                <c:pt idx="5509">
                  <c:v>4.1642999999999999</c:v>
                </c:pt>
                <c:pt idx="5510">
                  <c:v>4.1238000000000001</c:v>
                </c:pt>
                <c:pt idx="5511">
                  <c:v>4.1353999999999997</c:v>
                </c:pt>
                <c:pt idx="5512">
                  <c:v>4.1856</c:v>
                </c:pt>
                <c:pt idx="5513">
                  <c:v>4.1952999999999996</c:v>
                </c:pt>
                <c:pt idx="5514">
                  <c:v>4.1586999999999996</c:v>
                </c:pt>
                <c:pt idx="5515">
                  <c:v>4.2380000000000004</c:v>
                </c:pt>
                <c:pt idx="5516">
                  <c:v>4.2945000000000002</c:v>
                </c:pt>
                <c:pt idx="5517">
                  <c:v>4.2129000000000003</c:v>
                </c:pt>
                <c:pt idx="5518">
                  <c:v>4.1128</c:v>
                </c:pt>
                <c:pt idx="5519">
                  <c:v>4.1166999999999998</c:v>
                </c:pt>
                <c:pt idx="5520">
                  <c:v>4.1763000000000003</c:v>
                </c:pt>
                <c:pt idx="5521">
                  <c:v>4.2264999999999997</c:v>
                </c:pt>
                <c:pt idx="5522">
                  <c:v>4.2092000000000001</c:v>
                </c:pt>
                <c:pt idx="5523">
                  <c:v>4.2614999999999998</c:v>
                </c:pt>
                <c:pt idx="5524">
                  <c:v>4.2712000000000003</c:v>
                </c:pt>
                <c:pt idx="5525">
                  <c:v>4.2828999999999997</c:v>
                </c:pt>
                <c:pt idx="5526">
                  <c:v>4.2324999999999999</c:v>
                </c:pt>
                <c:pt idx="5527">
                  <c:v>4.2131999999999996</c:v>
                </c:pt>
                <c:pt idx="5528">
                  <c:v>4.2363999999999997</c:v>
                </c:pt>
                <c:pt idx="5529">
                  <c:v>4.1901000000000002</c:v>
                </c:pt>
                <c:pt idx="5530">
                  <c:v>4.2615999999999996</c:v>
                </c:pt>
                <c:pt idx="5531">
                  <c:v>4.2267999999999999</c:v>
                </c:pt>
                <c:pt idx="5532">
                  <c:v>4.2538</c:v>
                </c:pt>
                <c:pt idx="5533">
                  <c:v>4.2713000000000001</c:v>
                </c:pt>
                <c:pt idx="5534">
                  <c:v>4.2888000000000002</c:v>
                </c:pt>
                <c:pt idx="5535">
                  <c:v>4.2561</c:v>
                </c:pt>
                <c:pt idx="5536">
                  <c:v>4.2195999999999998</c:v>
                </c:pt>
                <c:pt idx="5537">
                  <c:v>4.4000000000000004</c:v>
                </c:pt>
                <c:pt idx="5538">
                  <c:v>4.4176000000000002</c:v>
                </c:pt>
                <c:pt idx="5539">
                  <c:v>4.4236000000000004</c:v>
                </c:pt>
                <c:pt idx="5540">
                  <c:v>4.4490999999999996</c:v>
                </c:pt>
                <c:pt idx="5541">
                  <c:v>4.4747000000000003</c:v>
                </c:pt>
                <c:pt idx="5542">
                  <c:v>4.5754000000000001</c:v>
                </c:pt>
                <c:pt idx="5543">
                  <c:v>4.5834000000000001</c:v>
                </c:pt>
                <c:pt idx="5544">
                  <c:v>4.6132</c:v>
                </c:pt>
                <c:pt idx="5545">
                  <c:v>4.4847999999999999</c:v>
                </c:pt>
                <c:pt idx="5546">
                  <c:v>4.4301000000000004</c:v>
                </c:pt>
                <c:pt idx="5547">
                  <c:v>4.444</c:v>
                </c:pt>
                <c:pt idx="5548">
                  <c:v>4.4656000000000002</c:v>
                </c:pt>
                <c:pt idx="5549">
                  <c:v>4.4440999999999997</c:v>
                </c:pt>
                <c:pt idx="5550">
                  <c:v>4.3509000000000002</c:v>
                </c:pt>
                <c:pt idx="5551">
                  <c:v>4.3491</c:v>
                </c:pt>
                <c:pt idx="5552">
                  <c:v>4.4797000000000002</c:v>
                </c:pt>
                <c:pt idx="5553">
                  <c:v>4.4797000000000002</c:v>
                </c:pt>
                <c:pt idx="5554">
                  <c:v>4.47</c:v>
                </c:pt>
                <c:pt idx="5555">
                  <c:v>4.4447000000000001</c:v>
                </c:pt>
                <c:pt idx="5556">
                  <c:v>4.4565000000000001</c:v>
                </c:pt>
                <c:pt idx="5557">
                  <c:v>4.4703999999999997</c:v>
                </c:pt>
                <c:pt idx="5558">
                  <c:v>4.4743000000000004</c:v>
                </c:pt>
                <c:pt idx="5559">
                  <c:v>4.4743000000000004</c:v>
                </c:pt>
                <c:pt idx="5560">
                  <c:v>4.4588999999999999</c:v>
                </c:pt>
                <c:pt idx="5561">
                  <c:v>4.5629</c:v>
                </c:pt>
                <c:pt idx="5562">
                  <c:v>4.5805999999999996</c:v>
                </c:pt>
                <c:pt idx="5563">
                  <c:v>4.6855000000000002</c:v>
                </c:pt>
                <c:pt idx="5564">
                  <c:v>4.7354000000000003</c:v>
                </c:pt>
                <c:pt idx="5565">
                  <c:v>4.6459000000000001</c:v>
                </c:pt>
                <c:pt idx="5566">
                  <c:v>4.6440000000000001</c:v>
                </c:pt>
                <c:pt idx="5567">
                  <c:v>4.6955999999999998</c:v>
                </c:pt>
                <c:pt idx="5568">
                  <c:v>4.7175000000000002</c:v>
                </c:pt>
                <c:pt idx="5569">
                  <c:v>4.6837</c:v>
                </c:pt>
                <c:pt idx="5570">
                  <c:v>4.7096</c:v>
                </c:pt>
                <c:pt idx="5571">
                  <c:v>4.6779000000000002</c:v>
                </c:pt>
                <c:pt idx="5572">
                  <c:v>4.7215999999999996</c:v>
                </c:pt>
                <c:pt idx="5573">
                  <c:v>4.6760000000000002</c:v>
                </c:pt>
                <c:pt idx="5574">
                  <c:v>4.8697999999999997</c:v>
                </c:pt>
                <c:pt idx="5575">
                  <c:v>4.7995000000000001</c:v>
                </c:pt>
                <c:pt idx="5576">
                  <c:v>4.7934999999999999</c:v>
                </c:pt>
                <c:pt idx="5577">
                  <c:v>4.8055000000000003</c:v>
                </c:pt>
                <c:pt idx="5578">
                  <c:v>4.7614999999999998</c:v>
                </c:pt>
                <c:pt idx="5579">
                  <c:v>4.7595999999999998</c:v>
                </c:pt>
                <c:pt idx="5580">
                  <c:v>4.7714999999999996</c:v>
                </c:pt>
                <c:pt idx="5581">
                  <c:v>4.7099000000000002</c:v>
                </c:pt>
                <c:pt idx="5582">
                  <c:v>4.7377000000000002</c:v>
                </c:pt>
                <c:pt idx="5583">
                  <c:v>4.7000999999999999</c:v>
                </c:pt>
                <c:pt idx="5584">
                  <c:v>4.6467999999999998</c:v>
                </c:pt>
                <c:pt idx="5585">
                  <c:v>4.5998999999999999</c:v>
                </c:pt>
                <c:pt idx="5586">
                  <c:v>4.6548999999999996</c:v>
                </c:pt>
                <c:pt idx="5587">
                  <c:v>4.7201000000000004</c:v>
                </c:pt>
                <c:pt idx="5588">
                  <c:v>4.7320000000000002</c:v>
                </c:pt>
                <c:pt idx="5589">
                  <c:v>4.7557999999999998</c:v>
                </c:pt>
                <c:pt idx="5590">
                  <c:v>4.7004000000000001</c:v>
                </c:pt>
                <c:pt idx="5591">
                  <c:v>4.7717000000000001</c:v>
                </c:pt>
                <c:pt idx="5592">
                  <c:v>4.7340999999999998</c:v>
                </c:pt>
                <c:pt idx="5593">
                  <c:v>4.6886999999999999</c:v>
                </c:pt>
                <c:pt idx="5594">
                  <c:v>4.7678000000000003</c:v>
                </c:pt>
                <c:pt idx="5595">
                  <c:v>4.8516000000000004</c:v>
                </c:pt>
                <c:pt idx="5596">
                  <c:v>4.8049999999999997</c:v>
                </c:pt>
                <c:pt idx="5597">
                  <c:v>4.7462</c:v>
                </c:pt>
                <c:pt idx="5598">
                  <c:v>4.7920999999999996</c:v>
                </c:pt>
                <c:pt idx="5599">
                  <c:v>4.7709000000000001</c:v>
                </c:pt>
                <c:pt idx="5600">
                  <c:v>4.5979999999999999</c:v>
                </c:pt>
                <c:pt idx="5601">
                  <c:v>4.5793999999999997</c:v>
                </c:pt>
                <c:pt idx="5602">
                  <c:v>4.5648999999999997</c:v>
                </c:pt>
                <c:pt idx="5603">
                  <c:v>4.4992999999999999</c:v>
                </c:pt>
                <c:pt idx="5604">
                  <c:v>4.5053000000000001</c:v>
                </c:pt>
                <c:pt idx="5605">
                  <c:v>4.5355999999999996</c:v>
                </c:pt>
                <c:pt idx="5606">
                  <c:v>4.4966999999999997</c:v>
                </c:pt>
                <c:pt idx="5607">
                  <c:v>4.3832000000000004</c:v>
                </c:pt>
                <c:pt idx="5608">
                  <c:v>4.4336000000000002</c:v>
                </c:pt>
                <c:pt idx="5609">
                  <c:v>4.4577999999999998</c:v>
                </c:pt>
                <c:pt idx="5610">
                  <c:v>4.3807</c:v>
                </c:pt>
                <c:pt idx="5611">
                  <c:v>4.423</c:v>
                </c:pt>
                <c:pt idx="5612">
                  <c:v>4.4573</c:v>
                </c:pt>
                <c:pt idx="5613">
                  <c:v>4.3845000000000001</c:v>
                </c:pt>
                <c:pt idx="5614">
                  <c:v>4.3383000000000003</c:v>
                </c:pt>
                <c:pt idx="5615">
                  <c:v>4.4002999999999997</c:v>
                </c:pt>
                <c:pt idx="5616">
                  <c:v>4.3639999999999999</c:v>
                </c:pt>
                <c:pt idx="5617">
                  <c:v>4.3518999999999997</c:v>
                </c:pt>
                <c:pt idx="5618">
                  <c:v>4.2285000000000004</c:v>
                </c:pt>
                <c:pt idx="5619">
                  <c:v>4.1909000000000001</c:v>
                </c:pt>
                <c:pt idx="5620">
                  <c:v>4.1573000000000002</c:v>
                </c:pt>
                <c:pt idx="5621">
                  <c:v>4.1475</c:v>
                </c:pt>
                <c:pt idx="5622">
                  <c:v>4.2064000000000004</c:v>
                </c:pt>
                <c:pt idx="5623">
                  <c:v>4.1435000000000004</c:v>
                </c:pt>
                <c:pt idx="5624">
                  <c:v>3.8786</c:v>
                </c:pt>
                <c:pt idx="5625">
                  <c:v>3.8348</c:v>
                </c:pt>
                <c:pt idx="5626">
                  <c:v>3.8938999999999999</c:v>
                </c:pt>
                <c:pt idx="5627">
                  <c:v>3.8881999999999999</c:v>
                </c:pt>
                <c:pt idx="5628">
                  <c:v>3.8292000000000002</c:v>
                </c:pt>
                <c:pt idx="5629">
                  <c:v>3.7368000000000001</c:v>
                </c:pt>
                <c:pt idx="5630">
                  <c:v>3.7069000000000001</c:v>
                </c:pt>
                <c:pt idx="5631">
                  <c:v>3.6901000000000002</c:v>
                </c:pt>
                <c:pt idx="5632">
                  <c:v>3.7126000000000001</c:v>
                </c:pt>
                <c:pt idx="5633">
                  <c:v>3.7709999999999999</c:v>
                </c:pt>
                <c:pt idx="5634">
                  <c:v>3.7542</c:v>
                </c:pt>
                <c:pt idx="5635">
                  <c:v>3.7111000000000001</c:v>
                </c:pt>
                <c:pt idx="5636">
                  <c:v>3.6793999999999998</c:v>
                </c:pt>
                <c:pt idx="5637">
                  <c:v>3.7618999999999998</c:v>
                </c:pt>
                <c:pt idx="5638">
                  <c:v>3.7770000000000001</c:v>
                </c:pt>
                <c:pt idx="5639">
                  <c:v>3.6985000000000001</c:v>
                </c:pt>
                <c:pt idx="5640">
                  <c:v>3.7284999999999999</c:v>
                </c:pt>
                <c:pt idx="5641">
                  <c:v>3.7210999999999999</c:v>
                </c:pt>
                <c:pt idx="5642">
                  <c:v>3.7679999999999998</c:v>
                </c:pt>
                <c:pt idx="5643">
                  <c:v>3.8491</c:v>
                </c:pt>
                <c:pt idx="5644">
                  <c:v>4.0151000000000003</c:v>
                </c:pt>
                <c:pt idx="5645">
                  <c:v>4.0498000000000003</c:v>
                </c:pt>
                <c:pt idx="5646">
                  <c:v>4.0420999999999996</c:v>
                </c:pt>
                <c:pt idx="5647">
                  <c:v>3.9729999999999999</c:v>
                </c:pt>
                <c:pt idx="5648">
                  <c:v>3.9710999999999999</c:v>
                </c:pt>
                <c:pt idx="5649">
                  <c:v>4.0343999999999998</c:v>
                </c:pt>
                <c:pt idx="5650">
                  <c:v>4.0075000000000003</c:v>
                </c:pt>
                <c:pt idx="5651">
                  <c:v>4.0228999999999999</c:v>
                </c:pt>
                <c:pt idx="5652">
                  <c:v>4.0362999999999998</c:v>
                </c:pt>
                <c:pt idx="5653">
                  <c:v>4.0960999999999999</c:v>
                </c:pt>
                <c:pt idx="5654">
                  <c:v>4.0305999999999997</c:v>
                </c:pt>
                <c:pt idx="5655">
                  <c:v>4.0479000000000003</c:v>
                </c:pt>
                <c:pt idx="5656">
                  <c:v>4.0382999999999996</c:v>
                </c:pt>
                <c:pt idx="5657">
                  <c:v>4.0401999999999996</c:v>
                </c:pt>
                <c:pt idx="5658">
                  <c:v>4.0441000000000003</c:v>
                </c:pt>
                <c:pt idx="5659">
                  <c:v>4.0305999999999997</c:v>
                </c:pt>
                <c:pt idx="5660">
                  <c:v>4.1120999999999999</c:v>
                </c:pt>
                <c:pt idx="5661">
                  <c:v>4.0519999999999996</c:v>
                </c:pt>
                <c:pt idx="5662">
                  <c:v>4.0772000000000004</c:v>
                </c:pt>
                <c:pt idx="5663">
                  <c:v>4.1669</c:v>
                </c:pt>
                <c:pt idx="5664">
                  <c:v>4.1123000000000003</c:v>
                </c:pt>
                <c:pt idx="5665">
                  <c:v>4.0968</c:v>
                </c:pt>
                <c:pt idx="5666">
                  <c:v>4.1455000000000002</c:v>
                </c:pt>
                <c:pt idx="5667">
                  <c:v>4.1318999999999999</c:v>
                </c:pt>
                <c:pt idx="5668">
                  <c:v>4.1729000000000003</c:v>
                </c:pt>
                <c:pt idx="5669">
                  <c:v>4.1885000000000003</c:v>
                </c:pt>
                <c:pt idx="5670">
                  <c:v>4.0738000000000003</c:v>
                </c:pt>
                <c:pt idx="5671">
                  <c:v>4.1300999999999997</c:v>
                </c:pt>
                <c:pt idx="5672">
                  <c:v>4.0720000000000001</c:v>
                </c:pt>
                <c:pt idx="5673">
                  <c:v>3.9529999999999998</c:v>
                </c:pt>
                <c:pt idx="5674">
                  <c:v>4.0182000000000002</c:v>
                </c:pt>
                <c:pt idx="5675">
                  <c:v>4.0548000000000002</c:v>
                </c:pt>
                <c:pt idx="5676">
                  <c:v>4.0298999999999996</c:v>
                </c:pt>
                <c:pt idx="5677">
                  <c:v>3.9687999999999999</c:v>
                </c:pt>
                <c:pt idx="5678">
                  <c:v>3.9937</c:v>
                </c:pt>
                <c:pt idx="5679">
                  <c:v>4.0110000000000001</c:v>
                </c:pt>
                <c:pt idx="5680">
                  <c:v>4.0861000000000001</c:v>
                </c:pt>
                <c:pt idx="5681">
                  <c:v>4.0803000000000003</c:v>
                </c:pt>
                <c:pt idx="5682">
                  <c:v>4.2553000000000001</c:v>
                </c:pt>
                <c:pt idx="5683">
                  <c:v>4.2416</c:v>
                </c:pt>
                <c:pt idx="5684">
                  <c:v>4.2709999999999999</c:v>
                </c:pt>
                <c:pt idx="5685">
                  <c:v>4.3773999999999997</c:v>
                </c:pt>
                <c:pt idx="5686">
                  <c:v>4.3794000000000004</c:v>
                </c:pt>
                <c:pt idx="5687">
                  <c:v>4.2454999999999998</c:v>
                </c:pt>
                <c:pt idx="5688">
                  <c:v>4.2572999999999999</c:v>
                </c:pt>
                <c:pt idx="5689">
                  <c:v>4.2416999999999998</c:v>
                </c:pt>
                <c:pt idx="5690">
                  <c:v>4.1502999999999997</c:v>
                </c:pt>
                <c:pt idx="5691">
                  <c:v>4.1833999999999998</c:v>
                </c:pt>
                <c:pt idx="5692">
                  <c:v>4.2592999999999996</c:v>
                </c:pt>
                <c:pt idx="5693">
                  <c:v>4.1679000000000004</c:v>
                </c:pt>
                <c:pt idx="5694">
                  <c:v>4.1332000000000004</c:v>
                </c:pt>
                <c:pt idx="5695">
                  <c:v>4.1256000000000004</c:v>
                </c:pt>
                <c:pt idx="5696">
                  <c:v>4.1816000000000004</c:v>
                </c:pt>
                <c:pt idx="5697">
                  <c:v>4.2126999999999999</c:v>
                </c:pt>
                <c:pt idx="5698">
                  <c:v>4.2573999999999996</c:v>
                </c:pt>
                <c:pt idx="5699">
                  <c:v>4.2378999999999998</c:v>
                </c:pt>
                <c:pt idx="5700">
                  <c:v>4.2302</c:v>
                </c:pt>
                <c:pt idx="5701">
                  <c:v>4.3159999999999998</c:v>
                </c:pt>
                <c:pt idx="5702">
                  <c:v>4.3513000000000002</c:v>
                </c:pt>
                <c:pt idx="5703">
                  <c:v>4.2671999999999999</c:v>
                </c:pt>
                <c:pt idx="5704">
                  <c:v>4.2302999999999997</c:v>
                </c:pt>
                <c:pt idx="5705">
                  <c:v>4.3650000000000002</c:v>
                </c:pt>
                <c:pt idx="5706">
                  <c:v>4.4023000000000003</c:v>
                </c:pt>
                <c:pt idx="5707">
                  <c:v>4.3787000000000003</c:v>
                </c:pt>
                <c:pt idx="5708">
                  <c:v>4.3845999999999998</c:v>
                </c:pt>
                <c:pt idx="5709">
                  <c:v>4.3315999999999999</c:v>
                </c:pt>
                <c:pt idx="5710">
                  <c:v>4.2458999999999998</c:v>
                </c:pt>
                <c:pt idx="5711">
                  <c:v>4.1840999999999999</c:v>
                </c:pt>
                <c:pt idx="5712">
                  <c:v>4.2286000000000001</c:v>
                </c:pt>
                <c:pt idx="5713">
                  <c:v>4.1592000000000002</c:v>
                </c:pt>
                <c:pt idx="5714">
                  <c:v>4.1516000000000002</c:v>
                </c:pt>
                <c:pt idx="5715">
                  <c:v>4.2363999999999997</c:v>
                </c:pt>
                <c:pt idx="5716">
                  <c:v>4.1421000000000001</c:v>
                </c:pt>
                <c:pt idx="5717">
                  <c:v>4.194</c:v>
                </c:pt>
                <c:pt idx="5718">
                  <c:v>4.2171000000000003</c:v>
                </c:pt>
                <c:pt idx="5719">
                  <c:v>4.2690000000000001</c:v>
                </c:pt>
                <c:pt idx="5720">
                  <c:v>4.3982999999999999</c:v>
                </c:pt>
                <c:pt idx="5721">
                  <c:v>4.4463999999999997</c:v>
                </c:pt>
                <c:pt idx="5722">
                  <c:v>4.4382999999999999</c:v>
                </c:pt>
                <c:pt idx="5723">
                  <c:v>4.4081000000000001</c:v>
                </c:pt>
                <c:pt idx="5724">
                  <c:v>4.3521999999999998</c:v>
                </c:pt>
                <c:pt idx="5725">
                  <c:v>4.2946999999999997</c:v>
                </c:pt>
                <c:pt idx="5726">
                  <c:v>4.3403</c:v>
                </c:pt>
                <c:pt idx="5727">
                  <c:v>4.2927</c:v>
                </c:pt>
                <c:pt idx="5728">
                  <c:v>4.3422000000000001</c:v>
                </c:pt>
                <c:pt idx="5729">
                  <c:v>4.2946</c:v>
                </c:pt>
                <c:pt idx="5730">
                  <c:v>4.1768000000000001</c:v>
                </c:pt>
                <c:pt idx="5731">
                  <c:v>4.2591999999999999</c:v>
                </c:pt>
                <c:pt idx="5732">
                  <c:v>4.2297000000000002</c:v>
                </c:pt>
                <c:pt idx="5733">
                  <c:v>4.3163</c:v>
                </c:pt>
                <c:pt idx="5734">
                  <c:v>4.2512999999999996</c:v>
                </c:pt>
                <c:pt idx="5735">
                  <c:v>4.3419999999999996</c:v>
                </c:pt>
                <c:pt idx="5736">
                  <c:v>4.3817000000000004</c:v>
                </c:pt>
                <c:pt idx="5737">
                  <c:v>4.3875999999999999</c:v>
                </c:pt>
                <c:pt idx="5738">
                  <c:v>4.4592999999999998</c:v>
                </c:pt>
                <c:pt idx="5739">
                  <c:v>4.3974000000000002</c:v>
                </c:pt>
                <c:pt idx="5740">
                  <c:v>4.3438999999999997</c:v>
                </c:pt>
                <c:pt idx="5741">
                  <c:v>4.2690000000000001</c:v>
                </c:pt>
                <c:pt idx="5742">
                  <c:v>4.2906000000000004</c:v>
                </c:pt>
                <c:pt idx="5743">
                  <c:v>4.2356999999999996</c:v>
                </c:pt>
                <c:pt idx="5744">
                  <c:v>4.2572999999999999</c:v>
                </c:pt>
                <c:pt idx="5745">
                  <c:v>4.1695000000000002</c:v>
                </c:pt>
                <c:pt idx="5746">
                  <c:v>4.1986999999999997</c:v>
                </c:pt>
                <c:pt idx="5747">
                  <c:v>3.9925999999999999</c:v>
                </c:pt>
                <c:pt idx="5748">
                  <c:v>3.9318</c:v>
                </c:pt>
                <c:pt idx="5749">
                  <c:v>3.9376000000000002</c:v>
                </c:pt>
                <c:pt idx="5750">
                  <c:v>4.0750999999999999</c:v>
                </c:pt>
                <c:pt idx="5751">
                  <c:v>4.0004999999999997</c:v>
                </c:pt>
                <c:pt idx="5752">
                  <c:v>4.0810000000000004</c:v>
                </c:pt>
                <c:pt idx="5753">
                  <c:v>4.1330999999999998</c:v>
                </c:pt>
                <c:pt idx="5754">
                  <c:v>4.2046999999999999</c:v>
                </c:pt>
                <c:pt idx="5755">
                  <c:v>4.2164000000000001</c:v>
                </c:pt>
                <c:pt idx="5756">
                  <c:v>4.1601999999999997</c:v>
                </c:pt>
                <c:pt idx="5757">
                  <c:v>4.1622000000000003</c:v>
                </c:pt>
                <c:pt idx="5758">
                  <c:v>4.1776999999999997</c:v>
                </c:pt>
                <c:pt idx="5759">
                  <c:v>4.2748999999999997</c:v>
                </c:pt>
                <c:pt idx="5760">
                  <c:v>4.2671000000000001</c:v>
                </c:pt>
                <c:pt idx="5761">
                  <c:v>4.2515999999999998</c:v>
                </c:pt>
                <c:pt idx="5762">
                  <c:v>4.3140999999999998</c:v>
                </c:pt>
                <c:pt idx="5763">
                  <c:v>4.2710999999999997</c:v>
                </c:pt>
                <c:pt idx="5764">
                  <c:v>4.3552</c:v>
                </c:pt>
                <c:pt idx="5765">
                  <c:v>4.4261999999999997</c:v>
                </c:pt>
                <c:pt idx="5766">
                  <c:v>4.3474000000000004</c:v>
                </c:pt>
                <c:pt idx="5767">
                  <c:v>4.5034000000000001</c:v>
                </c:pt>
                <c:pt idx="5768">
                  <c:v>4.5933000000000002</c:v>
                </c:pt>
                <c:pt idx="5769">
                  <c:v>4.5993000000000004</c:v>
                </c:pt>
                <c:pt idx="5770">
                  <c:v>4.4635999999999996</c:v>
                </c:pt>
                <c:pt idx="5771">
                  <c:v>4.4141000000000004</c:v>
                </c:pt>
                <c:pt idx="5772">
                  <c:v>4.5349000000000004</c:v>
                </c:pt>
                <c:pt idx="5773">
                  <c:v>4.4733000000000001</c:v>
                </c:pt>
                <c:pt idx="5774">
                  <c:v>4.5248999999999997</c:v>
                </c:pt>
                <c:pt idx="5775">
                  <c:v>4.4732000000000003</c:v>
                </c:pt>
                <c:pt idx="5776">
                  <c:v>4.4751000000000003</c:v>
                </c:pt>
                <c:pt idx="5777">
                  <c:v>4.4355000000000002</c:v>
                </c:pt>
                <c:pt idx="5778">
                  <c:v>4.3609</c:v>
                </c:pt>
                <c:pt idx="5779">
                  <c:v>4.4572000000000003</c:v>
                </c:pt>
                <c:pt idx="5780">
                  <c:v>4.5285000000000002</c:v>
                </c:pt>
                <c:pt idx="5781">
                  <c:v>4.4886999999999997</c:v>
                </c:pt>
                <c:pt idx="5782">
                  <c:v>4.5602</c:v>
                </c:pt>
                <c:pt idx="5783">
                  <c:v>4.4256000000000002</c:v>
                </c:pt>
                <c:pt idx="5784">
                  <c:v>4.3529999999999998</c:v>
                </c:pt>
                <c:pt idx="5785">
                  <c:v>4.2694000000000001</c:v>
                </c:pt>
                <c:pt idx="5786">
                  <c:v>4.2168000000000001</c:v>
                </c:pt>
                <c:pt idx="5787">
                  <c:v>4.2674000000000003</c:v>
                </c:pt>
                <c:pt idx="5788">
                  <c:v>4.3898999999999999</c:v>
                </c:pt>
                <c:pt idx="5789">
                  <c:v>4.2832999999999997</c:v>
                </c:pt>
                <c:pt idx="5790">
                  <c:v>4.3834</c:v>
                </c:pt>
                <c:pt idx="5791">
                  <c:v>4.4055</c:v>
                </c:pt>
                <c:pt idx="5792">
                  <c:v>4.3070000000000004</c:v>
                </c:pt>
                <c:pt idx="5793">
                  <c:v>4.4381000000000004</c:v>
                </c:pt>
                <c:pt idx="5794">
                  <c:v>4.2801999999999998</c:v>
                </c:pt>
                <c:pt idx="5795">
                  <c:v>4.1749999999999998</c:v>
                </c:pt>
                <c:pt idx="5796">
                  <c:v>4.1646000000000001</c:v>
                </c:pt>
                <c:pt idx="5797">
                  <c:v>4.1083999999999996</c:v>
                </c:pt>
                <c:pt idx="5798">
                  <c:v>4.1223000000000001</c:v>
                </c:pt>
                <c:pt idx="5799">
                  <c:v>4.2104999999999997</c:v>
                </c:pt>
                <c:pt idx="5800">
                  <c:v>3.9988999999999999</c:v>
                </c:pt>
                <c:pt idx="5801">
                  <c:v>3.92</c:v>
                </c:pt>
                <c:pt idx="5802">
                  <c:v>3.9180000000000001</c:v>
                </c:pt>
                <c:pt idx="5803">
                  <c:v>3.9807000000000001</c:v>
                </c:pt>
                <c:pt idx="5804">
                  <c:v>3.7240000000000002</c:v>
                </c:pt>
                <c:pt idx="5805">
                  <c:v>3.6265000000000001</c:v>
                </c:pt>
                <c:pt idx="5806">
                  <c:v>3.6549999999999998</c:v>
                </c:pt>
                <c:pt idx="5807">
                  <c:v>3.6798000000000002</c:v>
                </c:pt>
                <c:pt idx="5808">
                  <c:v>3.7143000000000002</c:v>
                </c:pt>
                <c:pt idx="5809">
                  <c:v>3.7315</c:v>
                </c:pt>
                <c:pt idx="5810">
                  <c:v>3.6606999999999998</c:v>
                </c:pt>
                <c:pt idx="5811">
                  <c:v>3.5358000000000001</c:v>
                </c:pt>
                <c:pt idx="5812">
                  <c:v>3.5470999999999999</c:v>
                </c:pt>
                <c:pt idx="5813">
                  <c:v>3.5133000000000001</c:v>
                </c:pt>
                <c:pt idx="5814">
                  <c:v>3.5415000000000001</c:v>
                </c:pt>
                <c:pt idx="5815">
                  <c:v>3.5415999999999999</c:v>
                </c:pt>
                <c:pt idx="5816">
                  <c:v>3.4035000000000002</c:v>
                </c:pt>
                <c:pt idx="5817">
                  <c:v>3.2488999999999999</c:v>
                </c:pt>
                <c:pt idx="5818">
                  <c:v>3.3113000000000001</c:v>
                </c:pt>
                <c:pt idx="5819">
                  <c:v>3.3647999999999998</c:v>
                </c:pt>
                <c:pt idx="5820">
                  <c:v>3.3374000000000001</c:v>
                </c:pt>
                <c:pt idx="5821">
                  <c:v>3.3614000000000002</c:v>
                </c:pt>
                <c:pt idx="5822">
                  <c:v>3.2605</c:v>
                </c:pt>
                <c:pt idx="5823">
                  <c:v>3.1716000000000002</c:v>
                </c:pt>
                <c:pt idx="5824">
                  <c:v>3.1120999999999999</c:v>
                </c:pt>
                <c:pt idx="5825">
                  <c:v>3.1629999999999998</c:v>
                </c:pt>
                <c:pt idx="5826">
                  <c:v>3.2101000000000002</c:v>
                </c:pt>
                <c:pt idx="5827">
                  <c:v>3.1903000000000001</c:v>
                </c:pt>
                <c:pt idx="5828">
                  <c:v>3.2757999999999998</c:v>
                </c:pt>
                <c:pt idx="5829">
                  <c:v>3.351</c:v>
                </c:pt>
                <c:pt idx="5830">
                  <c:v>3.3420000000000001</c:v>
                </c:pt>
                <c:pt idx="5831">
                  <c:v>3.2927</c:v>
                </c:pt>
                <c:pt idx="5832">
                  <c:v>3.3292999999999999</c:v>
                </c:pt>
                <c:pt idx="5833">
                  <c:v>3.4085000000000001</c:v>
                </c:pt>
                <c:pt idx="5834">
                  <c:v>3.3698999999999999</c:v>
                </c:pt>
                <c:pt idx="5835">
                  <c:v>3.3351999999999999</c:v>
                </c:pt>
                <c:pt idx="5836">
                  <c:v>3.4235000000000002</c:v>
                </c:pt>
                <c:pt idx="5837">
                  <c:v>3.4106000000000001</c:v>
                </c:pt>
                <c:pt idx="5838">
                  <c:v>3.3353999999999999</c:v>
                </c:pt>
                <c:pt idx="5839">
                  <c:v>3.3138000000000001</c:v>
                </c:pt>
                <c:pt idx="5840">
                  <c:v>3.3963000000000001</c:v>
                </c:pt>
                <c:pt idx="5841">
                  <c:v>3.3542000000000001</c:v>
                </c:pt>
                <c:pt idx="5842">
                  <c:v>3.4849999999999999</c:v>
                </c:pt>
                <c:pt idx="5843">
                  <c:v>3.4184999999999999</c:v>
                </c:pt>
                <c:pt idx="5844">
                  <c:v>3.5297000000000001</c:v>
                </c:pt>
                <c:pt idx="5845">
                  <c:v>3.5204</c:v>
                </c:pt>
                <c:pt idx="5846">
                  <c:v>3.6025</c:v>
                </c:pt>
                <c:pt idx="5847">
                  <c:v>3.6419000000000001</c:v>
                </c:pt>
                <c:pt idx="5848">
                  <c:v>3.6796000000000002</c:v>
                </c:pt>
                <c:pt idx="5849">
                  <c:v>3.6806999999999999</c:v>
                </c:pt>
                <c:pt idx="5850">
                  <c:v>3.6749999999999998</c:v>
                </c:pt>
                <c:pt idx="5851">
                  <c:v>3.7839</c:v>
                </c:pt>
                <c:pt idx="5852">
                  <c:v>3.8841000000000001</c:v>
                </c:pt>
                <c:pt idx="5853">
                  <c:v>3.919</c:v>
                </c:pt>
                <c:pt idx="5854">
                  <c:v>3.8397000000000001</c:v>
                </c:pt>
                <c:pt idx="5855">
                  <c:v>3.8359000000000001</c:v>
                </c:pt>
                <c:pt idx="5856">
                  <c:v>3.9266999999999999</c:v>
                </c:pt>
                <c:pt idx="5857">
                  <c:v>3.9015</c:v>
                </c:pt>
                <c:pt idx="5858">
                  <c:v>3.8879999999999999</c:v>
                </c:pt>
                <c:pt idx="5859">
                  <c:v>3.9188999999999998</c:v>
                </c:pt>
                <c:pt idx="5860">
                  <c:v>3.9752999999999998</c:v>
                </c:pt>
                <c:pt idx="5861">
                  <c:v>3.9636</c:v>
                </c:pt>
                <c:pt idx="5862">
                  <c:v>3.9811000000000001</c:v>
                </c:pt>
                <c:pt idx="5863">
                  <c:v>3.9558</c:v>
                </c:pt>
                <c:pt idx="5864">
                  <c:v>3.9382000000000001</c:v>
                </c:pt>
                <c:pt idx="5865">
                  <c:v>3.9847999999999999</c:v>
                </c:pt>
                <c:pt idx="5866">
                  <c:v>4.0140000000000002</c:v>
                </c:pt>
                <c:pt idx="5867">
                  <c:v>3.9712000000000001</c:v>
                </c:pt>
                <c:pt idx="5868">
                  <c:v>3.9420999999999999</c:v>
                </c:pt>
                <c:pt idx="5869">
                  <c:v>3.8957000000000002</c:v>
                </c:pt>
                <c:pt idx="5870">
                  <c:v>3.9323999999999999</c:v>
                </c:pt>
                <c:pt idx="5871">
                  <c:v>3.9769000000000001</c:v>
                </c:pt>
                <c:pt idx="5872">
                  <c:v>3.9517000000000002</c:v>
                </c:pt>
                <c:pt idx="5873">
                  <c:v>3.9091999999999998</c:v>
                </c:pt>
                <c:pt idx="5874">
                  <c:v>3.9285000000000001</c:v>
                </c:pt>
                <c:pt idx="5875">
                  <c:v>3.8094999999999999</c:v>
                </c:pt>
                <c:pt idx="5876">
                  <c:v>3.7959999999999998</c:v>
                </c:pt>
                <c:pt idx="5877">
                  <c:v>3.8976000000000002</c:v>
                </c:pt>
                <c:pt idx="5878">
                  <c:v>3.9226000000000001</c:v>
                </c:pt>
                <c:pt idx="5879">
                  <c:v>3.9283999999999999</c:v>
                </c:pt>
                <c:pt idx="5880">
                  <c:v>3.9419</c:v>
                </c:pt>
                <c:pt idx="5881">
                  <c:v>3.9651000000000001</c:v>
                </c:pt>
                <c:pt idx="5882">
                  <c:v>4.1031000000000004</c:v>
                </c:pt>
                <c:pt idx="5883">
                  <c:v>3.9533999999999998</c:v>
                </c:pt>
                <c:pt idx="5884">
                  <c:v>3.9843000000000002</c:v>
                </c:pt>
                <c:pt idx="5885">
                  <c:v>3.9053</c:v>
                </c:pt>
                <c:pt idx="5886">
                  <c:v>3.8384</c:v>
                </c:pt>
                <c:pt idx="5887">
                  <c:v>3.7002000000000002</c:v>
                </c:pt>
                <c:pt idx="5888">
                  <c:v>3.7456</c:v>
                </c:pt>
                <c:pt idx="5889">
                  <c:v>3.5808</c:v>
                </c:pt>
                <c:pt idx="5890">
                  <c:v>3.5809000000000002</c:v>
                </c:pt>
                <c:pt idx="5891">
                  <c:v>3.5606</c:v>
                </c:pt>
                <c:pt idx="5892">
                  <c:v>3.6406000000000001</c:v>
                </c:pt>
                <c:pt idx="5893">
                  <c:v>3.6558000000000002</c:v>
                </c:pt>
                <c:pt idx="5894">
                  <c:v>3.6278000000000001</c:v>
                </c:pt>
                <c:pt idx="5895">
                  <c:v>3.6465000000000001</c:v>
                </c:pt>
                <c:pt idx="5896">
                  <c:v>3.6728000000000001</c:v>
                </c:pt>
                <c:pt idx="5897">
                  <c:v>3.6897000000000002</c:v>
                </c:pt>
                <c:pt idx="5898">
                  <c:v>3.7366999999999999</c:v>
                </c:pt>
                <c:pt idx="5899">
                  <c:v>3.7650000000000001</c:v>
                </c:pt>
                <c:pt idx="5900">
                  <c:v>3.8197999999999999</c:v>
                </c:pt>
                <c:pt idx="5901">
                  <c:v>3.8445</c:v>
                </c:pt>
                <c:pt idx="5902">
                  <c:v>3.8881999999999999</c:v>
                </c:pt>
                <c:pt idx="5903">
                  <c:v>3.8673000000000002</c:v>
                </c:pt>
                <c:pt idx="5904">
                  <c:v>3.8824999999999998</c:v>
                </c:pt>
                <c:pt idx="5905">
                  <c:v>3.9493999999999998</c:v>
                </c:pt>
                <c:pt idx="5906">
                  <c:v>3.9609999999999999</c:v>
                </c:pt>
                <c:pt idx="5907">
                  <c:v>3.8769</c:v>
                </c:pt>
                <c:pt idx="5908">
                  <c:v>3.9081000000000001</c:v>
                </c:pt>
                <c:pt idx="5909">
                  <c:v>3.9565999999999999</c:v>
                </c:pt>
                <c:pt idx="5910">
                  <c:v>3.9643000000000002</c:v>
                </c:pt>
                <c:pt idx="5911">
                  <c:v>3.9293999999999998</c:v>
                </c:pt>
                <c:pt idx="5912">
                  <c:v>3.9449999999999998</c:v>
                </c:pt>
                <c:pt idx="5913">
                  <c:v>3.9954999999999998</c:v>
                </c:pt>
                <c:pt idx="5914">
                  <c:v>3.9199000000000002</c:v>
                </c:pt>
                <c:pt idx="5915">
                  <c:v>3.9916</c:v>
                </c:pt>
                <c:pt idx="5916">
                  <c:v>3.9624999999999999</c:v>
                </c:pt>
                <c:pt idx="5917">
                  <c:v>3.9605999999999999</c:v>
                </c:pt>
                <c:pt idx="5918">
                  <c:v>4.0208000000000004</c:v>
                </c:pt>
                <c:pt idx="5919">
                  <c:v>3.9683000000000002</c:v>
                </c:pt>
                <c:pt idx="5920">
                  <c:v>3.9624999999999999</c:v>
                </c:pt>
                <c:pt idx="5921">
                  <c:v>3.9278</c:v>
                </c:pt>
                <c:pt idx="5922">
                  <c:v>3.9355000000000002</c:v>
                </c:pt>
                <c:pt idx="5923">
                  <c:v>3.9144000000000001</c:v>
                </c:pt>
                <c:pt idx="5924">
                  <c:v>3.9702999999999999</c:v>
                </c:pt>
                <c:pt idx="5925">
                  <c:v>4.0091000000000001</c:v>
                </c:pt>
                <c:pt idx="5926">
                  <c:v>4.0773000000000001</c:v>
                </c:pt>
                <c:pt idx="5927">
                  <c:v>4.0597000000000003</c:v>
                </c:pt>
                <c:pt idx="5928">
                  <c:v>4.0772000000000004</c:v>
                </c:pt>
                <c:pt idx="5929">
                  <c:v>4.1201999999999996</c:v>
                </c:pt>
                <c:pt idx="5930">
                  <c:v>4.1319999999999997</c:v>
                </c:pt>
                <c:pt idx="5931">
                  <c:v>4.1790000000000003</c:v>
                </c:pt>
                <c:pt idx="5932">
                  <c:v>4.0168999999999997</c:v>
                </c:pt>
                <c:pt idx="5933">
                  <c:v>4.0053000000000001</c:v>
                </c:pt>
                <c:pt idx="5934">
                  <c:v>4.0518000000000001</c:v>
                </c:pt>
                <c:pt idx="5935">
                  <c:v>4.0168999999999997</c:v>
                </c:pt>
                <c:pt idx="5936">
                  <c:v>4.0305</c:v>
                </c:pt>
                <c:pt idx="5937">
                  <c:v>3.8159999999999998</c:v>
                </c:pt>
                <c:pt idx="5938">
                  <c:v>3.7949000000000002</c:v>
                </c:pt>
                <c:pt idx="5939">
                  <c:v>3.8083</c:v>
                </c:pt>
                <c:pt idx="5940">
                  <c:v>3.9016000000000002</c:v>
                </c:pt>
                <c:pt idx="5941">
                  <c:v>3.9342000000000001</c:v>
                </c:pt>
                <c:pt idx="5942">
                  <c:v>3.9706999999999999</c:v>
                </c:pt>
                <c:pt idx="5943">
                  <c:v>3.9573</c:v>
                </c:pt>
                <c:pt idx="5944">
                  <c:v>3.9382000000000001</c:v>
                </c:pt>
                <c:pt idx="5945">
                  <c:v>4.0343</c:v>
                </c:pt>
                <c:pt idx="5946">
                  <c:v>4.1235999999999997</c:v>
                </c:pt>
                <c:pt idx="5947">
                  <c:v>4.1586999999999996</c:v>
                </c:pt>
                <c:pt idx="5948">
                  <c:v>4.0671999999999997</c:v>
                </c:pt>
                <c:pt idx="5949">
                  <c:v>4.0228000000000002</c:v>
                </c:pt>
                <c:pt idx="5950">
                  <c:v>4.0228000000000002</c:v>
                </c:pt>
                <c:pt idx="5951">
                  <c:v>4.0458999999999996</c:v>
                </c:pt>
                <c:pt idx="5952">
                  <c:v>4.0343999999999998</c:v>
                </c:pt>
                <c:pt idx="5953">
                  <c:v>4.0827</c:v>
                </c:pt>
                <c:pt idx="5954">
                  <c:v>4.1369999999999996</c:v>
                </c:pt>
                <c:pt idx="5955">
                  <c:v>4.1505999999999998</c:v>
                </c:pt>
                <c:pt idx="5956">
                  <c:v>4.2012999999999998</c:v>
                </c:pt>
                <c:pt idx="5957">
                  <c:v>4.2286999999999999</c:v>
                </c:pt>
                <c:pt idx="5958">
                  <c:v>4.2051999999999996</c:v>
                </c:pt>
                <c:pt idx="5959">
                  <c:v>4.258</c:v>
                </c:pt>
                <c:pt idx="5960">
                  <c:v>4.0651999999999999</c:v>
                </c:pt>
                <c:pt idx="5961">
                  <c:v>4.1737000000000002</c:v>
                </c:pt>
                <c:pt idx="5962">
                  <c:v>4.1776</c:v>
                </c:pt>
                <c:pt idx="5963">
                  <c:v>4.1521999999999997</c:v>
                </c:pt>
                <c:pt idx="5964">
                  <c:v>4.0575000000000001</c:v>
                </c:pt>
                <c:pt idx="5965">
                  <c:v>3.9769999999999999</c:v>
                </c:pt>
                <c:pt idx="5966">
                  <c:v>3.9961000000000002</c:v>
                </c:pt>
                <c:pt idx="5967">
                  <c:v>4.0286999999999997</c:v>
                </c:pt>
                <c:pt idx="5968">
                  <c:v>4.0556000000000001</c:v>
                </c:pt>
                <c:pt idx="5969">
                  <c:v>3.8388</c:v>
                </c:pt>
                <c:pt idx="5970">
                  <c:v>3.8481999999999998</c:v>
                </c:pt>
                <c:pt idx="5971">
                  <c:v>3.8557999999999999</c:v>
                </c:pt>
                <c:pt idx="5972">
                  <c:v>3.8915999999999999</c:v>
                </c:pt>
                <c:pt idx="5973">
                  <c:v>4.0330000000000004</c:v>
                </c:pt>
                <c:pt idx="5974">
                  <c:v>4.0696000000000003</c:v>
                </c:pt>
                <c:pt idx="5975">
                  <c:v>4.0427</c:v>
                </c:pt>
                <c:pt idx="5976">
                  <c:v>4.0045000000000002</c:v>
                </c:pt>
                <c:pt idx="5977">
                  <c:v>3.8925000000000001</c:v>
                </c:pt>
                <c:pt idx="5978">
                  <c:v>3.9609999999999999</c:v>
                </c:pt>
                <c:pt idx="5979">
                  <c:v>3.9382000000000001</c:v>
                </c:pt>
                <c:pt idx="5980">
                  <c:v>4.0854999999999997</c:v>
                </c:pt>
                <c:pt idx="5981">
                  <c:v>4.0914000000000001</c:v>
                </c:pt>
                <c:pt idx="5982">
                  <c:v>4.1147</c:v>
                </c:pt>
                <c:pt idx="5983">
                  <c:v>4.2309999999999999</c:v>
                </c:pt>
                <c:pt idx="5984">
                  <c:v>4.2584</c:v>
                </c:pt>
                <c:pt idx="5985">
                  <c:v>4.2510000000000003</c:v>
                </c:pt>
                <c:pt idx="5986">
                  <c:v>4.1052999999999997</c:v>
                </c:pt>
                <c:pt idx="5987">
                  <c:v>4.2001999999999997</c:v>
                </c:pt>
                <c:pt idx="5988">
                  <c:v>4.048</c:v>
                </c:pt>
                <c:pt idx="5989">
                  <c:v>3.9927000000000001</c:v>
                </c:pt>
                <c:pt idx="5990">
                  <c:v>3.7782</c:v>
                </c:pt>
                <c:pt idx="5991">
                  <c:v>3.6566000000000001</c:v>
                </c:pt>
                <c:pt idx="5992">
                  <c:v>3.5670000000000002</c:v>
                </c:pt>
                <c:pt idx="5993">
                  <c:v>3.6331000000000002</c:v>
                </c:pt>
                <c:pt idx="5994">
                  <c:v>3.6131000000000002</c:v>
                </c:pt>
                <c:pt idx="5995">
                  <c:v>3.6646000000000001</c:v>
                </c:pt>
                <c:pt idx="5996">
                  <c:v>3.6835</c:v>
                </c:pt>
                <c:pt idx="5997">
                  <c:v>3.6671</c:v>
                </c:pt>
                <c:pt idx="5998">
                  <c:v>3.7151999999999998</c:v>
                </c:pt>
                <c:pt idx="5999">
                  <c:v>3.5941999999999998</c:v>
                </c:pt>
                <c:pt idx="6000">
                  <c:v>3.6583999999999999</c:v>
                </c:pt>
                <c:pt idx="6001">
                  <c:v>3.7639999999999998</c:v>
                </c:pt>
                <c:pt idx="6002">
                  <c:v>3.7475000000000001</c:v>
                </c:pt>
                <c:pt idx="6003">
                  <c:v>3.6446000000000001</c:v>
                </c:pt>
                <c:pt idx="6004">
                  <c:v>3.6943000000000001</c:v>
                </c:pt>
                <c:pt idx="6005">
                  <c:v>3.7850000000000001</c:v>
                </c:pt>
                <c:pt idx="6006">
                  <c:v>3.7761</c:v>
                </c:pt>
                <c:pt idx="6007">
                  <c:v>3.8412999999999999</c:v>
                </c:pt>
                <c:pt idx="6008">
                  <c:v>3.8172000000000001</c:v>
                </c:pt>
                <c:pt idx="6009">
                  <c:v>3.9125999999999999</c:v>
                </c:pt>
                <c:pt idx="6010">
                  <c:v>3.9051999999999998</c:v>
                </c:pt>
                <c:pt idx="6011">
                  <c:v>3.96</c:v>
                </c:pt>
                <c:pt idx="6012">
                  <c:v>4.0583999999999998</c:v>
                </c:pt>
                <c:pt idx="6013">
                  <c:v>3.9941</c:v>
                </c:pt>
                <c:pt idx="6014">
                  <c:v>4.0585000000000004</c:v>
                </c:pt>
                <c:pt idx="6015">
                  <c:v>4.0113000000000003</c:v>
                </c:pt>
                <c:pt idx="6016">
                  <c:v>3.9249999999999998</c:v>
                </c:pt>
                <c:pt idx="6017">
                  <c:v>3.9607999999999999</c:v>
                </c:pt>
                <c:pt idx="6018">
                  <c:v>3.9626999999999999</c:v>
                </c:pt>
                <c:pt idx="6019">
                  <c:v>4.1409000000000002</c:v>
                </c:pt>
                <c:pt idx="6020">
                  <c:v>4.1374000000000004</c:v>
                </c:pt>
                <c:pt idx="6021">
                  <c:v>4.2121000000000004</c:v>
                </c:pt>
                <c:pt idx="6022">
                  <c:v>4.2816000000000001</c:v>
                </c:pt>
                <c:pt idx="6023">
                  <c:v>4.2237</c:v>
                </c:pt>
                <c:pt idx="6024">
                  <c:v>4.2333999999999996</c:v>
                </c:pt>
                <c:pt idx="6025">
                  <c:v>4.3166000000000002</c:v>
                </c:pt>
                <c:pt idx="6026">
                  <c:v>4.1970999999999998</c:v>
                </c:pt>
                <c:pt idx="6027">
                  <c:v>4.1475</c:v>
                </c:pt>
                <c:pt idx="6028">
                  <c:v>4.2838000000000003</c:v>
                </c:pt>
                <c:pt idx="6029">
                  <c:v>4.3243999999999998</c:v>
                </c:pt>
                <c:pt idx="6030">
                  <c:v>4.1802000000000001</c:v>
                </c:pt>
                <c:pt idx="6031">
                  <c:v>4.1193999999999997</c:v>
                </c:pt>
                <c:pt idx="6032">
                  <c:v>4.0852000000000004</c:v>
                </c:pt>
                <c:pt idx="6033">
                  <c:v>4.2149999999999999</c:v>
                </c:pt>
                <c:pt idx="6034">
                  <c:v>4.2549999999999999</c:v>
                </c:pt>
                <c:pt idx="6035">
                  <c:v>4.3944999999999999</c:v>
                </c:pt>
                <c:pt idx="6036">
                  <c:v>4.3037999999999998</c:v>
                </c:pt>
                <c:pt idx="6037">
                  <c:v>4.3315000000000001</c:v>
                </c:pt>
                <c:pt idx="6038">
                  <c:v>4.2081999999999997</c:v>
                </c:pt>
                <c:pt idx="6039">
                  <c:v>4.2904</c:v>
                </c:pt>
                <c:pt idx="6040">
                  <c:v>4.3893000000000004</c:v>
                </c:pt>
                <c:pt idx="6041">
                  <c:v>4.4588000000000001</c:v>
                </c:pt>
                <c:pt idx="6042">
                  <c:v>4.585</c:v>
                </c:pt>
                <c:pt idx="6043">
                  <c:v>4.5609000000000002</c:v>
                </c:pt>
                <c:pt idx="6044">
                  <c:v>4.3817000000000004</c:v>
                </c:pt>
                <c:pt idx="6045">
                  <c:v>4.3800999999999997</c:v>
                </c:pt>
                <c:pt idx="6046">
                  <c:v>4.4851999999999999</c:v>
                </c:pt>
                <c:pt idx="6047">
                  <c:v>4.4058999999999999</c:v>
                </c:pt>
                <c:pt idx="6048">
                  <c:v>4.4436999999999998</c:v>
                </c:pt>
                <c:pt idx="6049">
                  <c:v>4.5194000000000001</c:v>
                </c:pt>
                <c:pt idx="6050">
                  <c:v>4.6056999999999997</c:v>
                </c:pt>
                <c:pt idx="6051">
                  <c:v>4.6825000000000001</c:v>
                </c:pt>
                <c:pt idx="6052">
                  <c:v>4.6805000000000003</c:v>
                </c:pt>
                <c:pt idx="6053">
                  <c:v>4.6260000000000003</c:v>
                </c:pt>
                <c:pt idx="6054">
                  <c:v>4.5717999999999996</c:v>
                </c:pt>
                <c:pt idx="6055">
                  <c:v>4.6361999999999997</c:v>
                </c:pt>
                <c:pt idx="6056">
                  <c:v>4.6120999999999999</c:v>
                </c:pt>
                <c:pt idx="6057">
                  <c:v>4.7252000000000001</c:v>
                </c:pt>
                <c:pt idx="6058">
                  <c:v>4.7945000000000002</c:v>
                </c:pt>
                <c:pt idx="6059">
                  <c:v>4.8559999999999999</c:v>
                </c:pt>
                <c:pt idx="6060">
                  <c:v>4.7638999999999996</c:v>
                </c:pt>
                <c:pt idx="6061">
                  <c:v>4.7253999999999996</c:v>
                </c:pt>
                <c:pt idx="6062">
                  <c:v>4.7801999999999998</c:v>
                </c:pt>
                <c:pt idx="6063">
                  <c:v>4.7965</c:v>
                </c:pt>
                <c:pt idx="6064">
                  <c:v>4.8209999999999997</c:v>
                </c:pt>
                <c:pt idx="6065">
                  <c:v>4.7416999999999998</c:v>
                </c:pt>
                <c:pt idx="6066">
                  <c:v>4.8170000000000002</c:v>
                </c:pt>
                <c:pt idx="6067">
                  <c:v>4.8272000000000004</c:v>
                </c:pt>
                <c:pt idx="6068">
                  <c:v>4.7660999999999998</c:v>
                </c:pt>
                <c:pt idx="6069">
                  <c:v>4.7885</c:v>
                </c:pt>
                <c:pt idx="6070">
                  <c:v>4.7256999999999998</c:v>
                </c:pt>
                <c:pt idx="6071">
                  <c:v>4.8333000000000004</c:v>
                </c:pt>
                <c:pt idx="6072">
                  <c:v>4.8434999999999997</c:v>
                </c:pt>
                <c:pt idx="6073">
                  <c:v>4.7967000000000004</c:v>
                </c:pt>
                <c:pt idx="6074">
                  <c:v>4.8986999999999998</c:v>
                </c:pt>
                <c:pt idx="6075">
                  <c:v>4.9623999999999997</c:v>
                </c:pt>
                <c:pt idx="6076">
                  <c:v>4.9726999999999997</c:v>
                </c:pt>
                <c:pt idx="6077">
                  <c:v>5.0263999999999998</c:v>
                </c:pt>
                <c:pt idx="6078">
                  <c:v>5.0658000000000003</c:v>
                </c:pt>
                <c:pt idx="6079">
                  <c:v>4.9745999999999997</c:v>
                </c:pt>
                <c:pt idx="6080">
                  <c:v>5.0468999999999999</c:v>
                </c:pt>
                <c:pt idx="6081">
                  <c:v>5.0262000000000002</c:v>
                </c:pt>
                <c:pt idx="6082">
                  <c:v>4.9972000000000003</c:v>
                </c:pt>
                <c:pt idx="6083">
                  <c:v>5.0427</c:v>
                </c:pt>
                <c:pt idx="6084">
                  <c:v>5.0198</c:v>
                </c:pt>
                <c:pt idx="6085">
                  <c:v>5.0610999999999997</c:v>
                </c:pt>
                <c:pt idx="6086">
                  <c:v>5.1276999999999999</c:v>
                </c:pt>
                <c:pt idx="6087">
                  <c:v>5.1443000000000003</c:v>
                </c:pt>
                <c:pt idx="6088">
                  <c:v>5.1482000000000001</c:v>
                </c:pt>
                <c:pt idx="6089">
                  <c:v>5.1127000000000002</c:v>
                </c:pt>
                <c:pt idx="6090">
                  <c:v>5.1481000000000003</c:v>
                </c:pt>
                <c:pt idx="6091">
                  <c:v>5.1981999999999999</c:v>
                </c:pt>
                <c:pt idx="6092">
                  <c:v>5.2506000000000004</c:v>
                </c:pt>
                <c:pt idx="6093">
                  <c:v>5.1665000000000001</c:v>
                </c:pt>
                <c:pt idx="6094">
                  <c:v>5.2439999999999998</c:v>
                </c:pt>
                <c:pt idx="6095">
                  <c:v>5.2755000000000001</c:v>
                </c:pt>
                <c:pt idx="6096">
                  <c:v>5.2206999999999999</c:v>
                </c:pt>
                <c:pt idx="6097">
                  <c:v>5.1162999999999998</c:v>
                </c:pt>
                <c:pt idx="6098">
                  <c:v>5.1619000000000002</c:v>
                </c:pt>
                <c:pt idx="6099">
                  <c:v>5.2161999999999997</c:v>
                </c:pt>
                <c:pt idx="6100">
                  <c:v>5.0540000000000003</c:v>
                </c:pt>
                <c:pt idx="6101">
                  <c:v>5.0643000000000002</c:v>
                </c:pt>
                <c:pt idx="6102">
                  <c:v>5.0540000000000003</c:v>
                </c:pt>
                <c:pt idx="6103">
                  <c:v>5.0930999999999997</c:v>
                </c:pt>
                <c:pt idx="6104">
                  <c:v>5.0579000000000001</c:v>
                </c:pt>
                <c:pt idx="6105">
                  <c:v>5.0846999999999998</c:v>
                </c:pt>
                <c:pt idx="6106">
                  <c:v>5.1197999999999997</c:v>
                </c:pt>
                <c:pt idx="6107">
                  <c:v>5.0537000000000001</c:v>
                </c:pt>
                <c:pt idx="6108">
                  <c:v>5.0928000000000004</c:v>
                </c:pt>
                <c:pt idx="6109">
                  <c:v>5.1113</c:v>
                </c:pt>
                <c:pt idx="6110">
                  <c:v>5.1609999999999996</c:v>
                </c:pt>
                <c:pt idx="6111">
                  <c:v>5.1755000000000004</c:v>
                </c:pt>
                <c:pt idx="6112">
                  <c:v>5.1962000000000002</c:v>
                </c:pt>
                <c:pt idx="6113">
                  <c:v>5.1980000000000004</c:v>
                </c:pt>
                <c:pt idx="6114">
                  <c:v>5.2329999999999997</c:v>
                </c:pt>
                <c:pt idx="6115">
                  <c:v>5.1920000000000002</c:v>
                </c:pt>
                <c:pt idx="6116">
                  <c:v>5.1379999999999999</c:v>
                </c:pt>
                <c:pt idx="6117">
                  <c:v>5.1559999999999997</c:v>
                </c:pt>
                <c:pt idx="6118">
                  <c:v>5.2060000000000004</c:v>
                </c:pt>
                <c:pt idx="6119">
                  <c:v>5.2329999999999997</c:v>
                </c:pt>
                <c:pt idx="6120">
                  <c:v>5.202</c:v>
                </c:pt>
                <c:pt idx="6121">
                  <c:v>5.2619999999999996</c:v>
                </c:pt>
                <c:pt idx="6122">
                  <c:v>5.2060000000000004</c:v>
                </c:pt>
                <c:pt idx="6123">
                  <c:v>5.258</c:v>
                </c:pt>
                <c:pt idx="6124">
                  <c:v>5.2779999999999996</c:v>
                </c:pt>
                <c:pt idx="6125">
                  <c:v>5.3410000000000002</c:v>
                </c:pt>
                <c:pt idx="6126">
                  <c:v>5.4260000000000002</c:v>
                </c:pt>
                <c:pt idx="6127">
                  <c:v>5.4</c:v>
                </c:pt>
                <c:pt idx="6128">
                  <c:v>5.3410000000000002</c:v>
                </c:pt>
                <c:pt idx="6129">
                  <c:v>5.3449999999999998</c:v>
                </c:pt>
                <c:pt idx="6130">
                  <c:v>5.4080000000000004</c:v>
                </c:pt>
                <c:pt idx="6131">
                  <c:v>5.4039999999999999</c:v>
                </c:pt>
                <c:pt idx="6132">
                  <c:v>5.3650000000000002</c:v>
                </c:pt>
                <c:pt idx="6133">
                  <c:v>5.4059999999999997</c:v>
                </c:pt>
                <c:pt idx="6134">
                  <c:v>5.2859999999999996</c:v>
                </c:pt>
                <c:pt idx="6135">
                  <c:v>5.3</c:v>
                </c:pt>
                <c:pt idx="6136">
                  <c:v>5.327</c:v>
                </c:pt>
                <c:pt idx="6137">
                  <c:v>5.4089999999999998</c:v>
                </c:pt>
                <c:pt idx="6138">
                  <c:v>5.2789999999999999</c:v>
                </c:pt>
                <c:pt idx="6139">
                  <c:v>5.31</c:v>
                </c:pt>
                <c:pt idx="6140">
                  <c:v>5.32</c:v>
                </c:pt>
                <c:pt idx="6141">
                  <c:v>5.3250000000000002</c:v>
                </c:pt>
                <c:pt idx="6142">
                  <c:v>5.2270000000000003</c:v>
                </c:pt>
                <c:pt idx="6143">
                  <c:v>5.0519999999999996</c:v>
                </c:pt>
                <c:pt idx="6144">
                  <c:v>5.0010000000000003</c:v>
                </c:pt>
                <c:pt idx="6145">
                  <c:v>4.9989999999999997</c:v>
                </c:pt>
                <c:pt idx="6146">
                  <c:v>4.9809999999999999</c:v>
                </c:pt>
                <c:pt idx="6147">
                  <c:v>4.8769999999999998</c:v>
                </c:pt>
                <c:pt idx="6148">
                  <c:v>4.8330000000000002</c:v>
                </c:pt>
                <c:pt idx="6149">
                  <c:v>4.9269999999999996</c:v>
                </c:pt>
                <c:pt idx="6150">
                  <c:v>4.8490000000000002</c:v>
                </c:pt>
                <c:pt idx="6151">
                  <c:v>4.8310000000000004</c:v>
                </c:pt>
                <c:pt idx="6152">
                  <c:v>4.8529999999999998</c:v>
                </c:pt>
                <c:pt idx="6153">
                  <c:v>4.8890000000000002</c:v>
                </c:pt>
                <c:pt idx="6154">
                  <c:v>4.8730000000000002</c:v>
                </c:pt>
                <c:pt idx="6155">
                  <c:v>4.875</c:v>
                </c:pt>
                <c:pt idx="6156">
                  <c:v>4.9450000000000003</c:v>
                </c:pt>
                <c:pt idx="6157">
                  <c:v>4.9870000000000001</c:v>
                </c:pt>
                <c:pt idx="6158">
                  <c:v>4.9749999999999996</c:v>
                </c:pt>
                <c:pt idx="6159">
                  <c:v>4.907</c:v>
                </c:pt>
                <c:pt idx="6160">
                  <c:v>4.8789999999999996</c:v>
                </c:pt>
                <c:pt idx="6161">
                  <c:v>4.9390000000000001</c:v>
                </c:pt>
                <c:pt idx="6162">
                  <c:v>4.923</c:v>
                </c:pt>
                <c:pt idx="6163">
                  <c:v>4.8940000000000001</c:v>
                </c:pt>
                <c:pt idx="6164">
                  <c:v>4.9020000000000001</c:v>
                </c:pt>
                <c:pt idx="6165">
                  <c:v>4.9850000000000003</c:v>
                </c:pt>
                <c:pt idx="6166">
                  <c:v>5.0330000000000004</c:v>
                </c:pt>
                <c:pt idx="6167">
                  <c:v>5.0140000000000002</c:v>
                </c:pt>
                <c:pt idx="6168">
                  <c:v>4.9420000000000002</c:v>
                </c:pt>
                <c:pt idx="6169">
                  <c:v>5.0730000000000004</c:v>
                </c:pt>
                <c:pt idx="6170">
                  <c:v>5.0709999999999997</c:v>
                </c:pt>
                <c:pt idx="6171">
                  <c:v>5.008</c:v>
                </c:pt>
                <c:pt idx="6172">
                  <c:v>5.0289999999999999</c:v>
                </c:pt>
                <c:pt idx="6173">
                  <c:v>4.9189999999999996</c:v>
                </c:pt>
                <c:pt idx="6174">
                  <c:v>4.8940000000000001</c:v>
                </c:pt>
                <c:pt idx="6175">
                  <c:v>4.9249999999999998</c:v>
                </c:pt>
                <c:pt idx="6176">
                  <c:v>4.8390000000000004</c:v>
                </c:pt>
                <c:pt idx="6177">
                  <c:v>4.835</c:v>
                </c:pt>
                <c:pt idx="6178">
                  <c:v>4.8760000000000003</c:v>
                </c:pt>
                <c:pt idx="6179">
                  <c:v>4.8659999999999997</c:v>
                </c:pt>
                <c:pt idx="6180">
                  <c:v>4.9790000000000001</c:v>
                </c:pt>
                <c:pt idx="6181">
                  <c:v>5.0510000000000002</c:v>
                </c:pt>
                <c:pt idx="6182">
                  <c:v>5.08</c:v>
                </c:pt>
                <c:pt idx="6183">
                  <c:v>5.0490000000000004</c:v>
                </c:pt>
                <c:pt idx="6184">
                  <c:v>5.1280000000000001</c:v>
                </c:pt>
                <c:pt idx="6185">
                  <c:v>5.1109999999999998</c:v>
                </c:pt>
                <c:pt idx="6186">
                  <c:v>5.16</c:v>
                </c:pt>
                <c:pt idx="6187">
                  <c:v>5.0510000000000002</c:v>
                </c:pt>
                <c:pt idx="6188">
                  <c:v>5.1130000000000004</c:v>
                </c:pt>
                <c:pt idx="6189">
                  <c:v>5.0650000000000004</c:v>
                </c:pt>
                <c:pt idx="6190">
                  <c:v>5.1989999999999998</c:v>
                </c:pt>
                <c:pt idx="6191">
                  <c:v>5.1360000000000001</c:v>
                </c:pt>
                <c:pt idx="6192">
                  <c:v>5.0839999999999996</c:v>
                </c:pt>
                <c:pt idx="6193">
                  <c:v>5.03</c:v>
                </c:pt>
                <c:pt idx="6194">
                  <c:v>5.0469999999999997</c:v>
                </c:pt>
                <c:pt idx="6195">
                  <c:v>5.1210000000000004</c:v>
                </c:pt>
                <c:pt idx="6196">
                  <c:v>5.1859999999999999</c:v>
                </c:pt>
                <c:pt idx="6197">
                  <c:v>5.1879999999999997</c:v>
                </c:pt>
                <c:pt idx="6198">
                  <c:v>5.0730000000000004</c:v>
                </c:pt>
                <c:pt idx="6199">
                  <c:v>5.0049999999999999</c:v>
                </c:pt>
                <c:pt idx="6200">
                  <c:v>5.0510000000000002</c:v>
                </c:pt>
                <c:pt idx="6201">
                  <c:v>5.0979999999999999</c:v>
                </c:pt>
                <c:pt idx="6202">
                  <c:v>5.1669999999999998</c:v>
                </c:pt>
                <c:pt idx="6203">
                  <c:v>5.0129999999999999</c:v>
                </c:pt>
                <c:pt idx="6204">
                  <c:v>4.8929999999999998</c:v>
                </c:pt>
                <c:pt idx="6205">
                  <c:v>4.66</c:v>
                </c:pt>
                <c:pt idx="6206">
                  <c:v>4.6870000000000003</c:v>
                </c:pt>
                <c:pt idx="6207">
                  <c:v>4.7519999999999998</c:v>
                </c:pt>
                <c:pt idx="6208">
                  <c:v>4.7560000000000002</c:v>
                </c:pt>
                <c:pt idx="6209">
                  <c:v>4.9249999999999998</c:v>
                </c:pt>
                <c:pt idx="6210">
                  <c:v>4.9189999999999996</c:v>
                </c:pt>
                <c:pt idx="6211">
                  <c:v>5.0149999999999997</c:v>
                </c:pt>
                <c:pt idx="6212">
                  <c:v>4.9870000000000001</c:v>
                </c:pt>
                <c:pt idx="6213">
                  <c:v>5.0129999999999999</c:v>
                </c:pt>
                <c:pt idx="6214">
                  <c:v>4.8630000000000004</c:v>
                </c:pt>
                <c:pt idx="6215">
                  <c:v>4.798</c:v>
                </c:pt>
                <c:pt idx="6216">
                  <c:v>4.843</c:v>
                </c:pt>
                <c:pt idx="6217">
                  <c:v>4.7619999999999996</c:v>
                </c:pt>
                <c:pt idx="6218">
                  <c:v>4.5389999999999997</c:v>
                </c:pt>
                <c:pt idx="6219">
                  <c:v>4.3780000000000001</c:v>
                </c:pt>
                <c:pt idx="6220">
                  <c:v>4.3029999999999999</c:v>
                </c:pt>
                <c:pt idx="6221">
                  <c:v>4.2859999999999996</c:v>
                </c:pt>
                <c:pt idx="6222">
                  <c:v>4.1779999999999999</c:v>
                </c:pt>
                <c:pt idx="6223">
                  <c:v>4.2560000000000002</c:v>
                </c:pt>
                <c:pt idx="6224">
                  <c:v>4.2960000000000003</c:v>
                </c:pt>
                <c:pt idx="6225">
                  <c:v>4.3579999999999997</c:v>
                </c:pt>
                <c:pt idx="6226">
                  <c:v>4.24</c:v>
                </c:pt>
                <c:pt idx="6227">
                  <c:v>4.2320000000000002</c:v>
                </c:pt>
                <c:pt idx="6228">
                  <c:v>4.41</c:v>
                </c:pt>
                <c:pt idx="6229">
                  <c:v>4.4800000000000004</c:v>
                </c:pt>
                <c:pt idx="6230">
                  <c:v>4.5289999999999999</c:v>
                </c:pt>
                <c:pt idx="6231">
                  <c:v>4.5510000000000002</c:v>
                </c:pt>
                <c:pt idx="6232">
                  <c:v>4.5960000000000001</c:v>
                </c:pt>
                <c:pt idx="6233">
                  <c:v>4.6429999999999998</c:v>
                </c:pt>
                <c:pt idx="6234">
                  <c:v>4.633</c:v>
                </c:pt>
                <c:pt idx="6235">
                  <c:v>4.6210000000000004</c:v>
                </c:pt>
                <c:pt idx="6236">
                  <c:v>4.577</c:v>
                </c:pt>
                <c:pt idx="6237">
                  <c:v>4.5670000000000002</c:v>
                </c:pt>
                <c:pt idx="6238">
                  <c:v>4.5590000000000002</c:v>
                </c:pt>
                <c:pt idx="6239">
                  <c:v>4.5990000000000002</c:v>
                </c:pt>
                <c:pt idx="6240">
                  <c:v>4.6689999999999996</c:v>
                </c:pt>
                <c:pt idx="6241">
                  <c:v>4.6660000000000004</c:v>
                </c:pt>
                <c:pt idx="6242">
                  <c:v>4.5970000000000004</c:v>
                </c:pt>
                <c:pt idx="6243">
                  <c:v>4.593</c:v>
                </c:pt>
                <c:pt idx="6244">
                  <c:v>4.5039999999999996</c:v>
                </c:pt>
                <c:pt idx="6245">
                  <c:v>4.5060000000000002</c:v>
                </c:pt>
                <c:pt idx="6246">
                  <c:v>4.468</c:v>
                </c:pt>
                <c:pt idx="6247">
                  <c:v>4.5010000000000003</c:v>
                </c:pt>
                <c:pt idx="6248">
                  <c:v>4.54</c:v>
                </c:pt>
                <c:pt idx="6249">
                  <c:v>4.5880000000000001</c:v>
                </c:pt>
                <c:pt idx="6250">
                  <c:v>4.548</c:v>
                </c:pt>
                <c:pt idx="6251">
                  <c:v>4.6280000000000001</c:v>
                </c:pt>
                <c:pt idx="6252">
                  <c:v>4.7</c:v>
                </c:pt>
                <c:pt idx="6253">
                  <c:v>4.7160000000000002</c:v>
                </c:pt>
                <c:pt idx="6254">
                  <c:v>4.6909999999999998</c:v>
                </c:pt>
                <c:pt idx="6255">
                  <c:v>4.742</c:v>
                </c:pt>
                <c:pt idx="6256">
                  <c:v>4.6909999999999998</c:v>
                </c:pt>
                <c:pt idx="6257">
                  <c:v>4.7069999999999999</c:v>
                </c:pt>
                <c:pt idx="6258">
                  <c:v>4.6230000000000002</c:v>
                </c:pt>
                <c:pt idx="6259">
                  <c:v>4.5529999999999999</c:v>
                </c:pt>
                <c:pt idx="6260">
                  <c:v>4.6230000000000002</c:v>
                </c:pt>
                <c:pt idx="6261">
                  <c:v>4.8090000000000002</c:v>
                </c:pt>
                <c:pt idx="6262">
                  <c:v>4.835</c:v>
                </c:pt>
                <c:pt idx="6263">
                  <c:v>4.79</c:v>
                </c:pt>
                <c:pt idx="6264">
                  <c:v>4.8730000000000002</c:v>
                </c:pt>
                <c:pt idx="6265">
                  <c:v>4.9669999999999996</c:v>
                </c:pt>
                <c:pt idx="6266">
                  <c:v>4.9589999999999996</c:v>
                </c:pt>
                <c:pt idx="6267">
                  <c:v>4.8319999999999999</c:v>
                </c:pt>
                <c:pt idx="6268">
                  <c:v>4.8120000000000003</c:v>
                </c:pt>
                <c:pt idx="6269">
                  <c:v>4.7709999999999999</c:v>
                </c:pt>
                <c:pt idx="6270">
                  <c:v>4.8360000000000003</c:v>
                </c:pt>
                <c:pt idx="6271">
                  <c:v>4.9240000000000004</c:v>
                </c:pt>
                <c:pt idx="6272">
                  <c:v>4.9219999999999997</c:v>
                </c:pt>
                <c:pt idx="6273">
                  <c:v>4.88</c:v>
                </c:pt>
                <c:pt idx="6274">
                  <c:v>4.8940000000000001</c:v>
                </c:pt>
                <c:pt idx="6275">
                  <c:v>4.8639999999999999</c:v>
                </c:pt>
                <c:pt idx="6276">
                  <c:v>4.9020000000000001</c:v>
                </c:pt>
                <c:pt idx="6277">
                  <c:v>4.8390000000000004</c:v>
                </c:pt>
                <c:pt idx="6278">
                  <c:v>4.9400000000000004</c:v>
                </c:pt>
                <c:pt idx="6279">
                  <c:v>5</c:v>
                </c:pt>
                <c:pt idx="6280">
                  <c:v>4.9660000000000002</c:v>
                </c:pt>
                <c:pt idx="6281">
                  <c:v>4.976</c:v>
                </c:pt>
                <c:pt idx="6282">
                  <c:v>4.9800000000000004</c:v>
                </c:pt>
                <c:pt idx="6283">
                  <c:v>5.0339999999999998</c:v>
                </c:pt>
                <c:pt idx="6284">
                  <c:v>5.05</c:v>
                </c:pt>
                <c:pt idx="6285">
                  <c:v>5.1680000000000001</c:v>
                </c:pt>
                <c:pt idx="6286">
                  <c:v>5.1529999999999996</c:v>
                </c:pt>
                <c:pt idx="6287">
                  <c:v>5.157</c:v>
                </c:pt>
                <c:pt idx="6288">
                  <c:v>5.1509999999999998</c:v>
                </c:pt>
                <c:pt idx="6289">
                  <c:v>5.0709999999999997</c:v>
                </c:pt>
                <c:pt idx="6290">
                  <c:v>5.0540000000000003</c:v>
                </c:pt>
                <c:pt idx="6291">
                  <c:v>5.0659999999999998</c:v>
                </c:pt>
                <c:pt idx="6292">
                  <c:v>5.0979999999999999</c:v>
                </c:pt>
                <c:pt idx="6293">
                  <c:v>5.1289999999999996</c:v>
                </c:pt>
                <c:pt idx="6294">
                  <c:v>5.1820000000000004</c:v>
                </c:pt>
                <c:pt idx="6295">
                  <c:v>5.1100000000000003</c:v>
                </c:pt>
                <c:pt idx="6296">
                  <c:v>5.1040000000000001</c:v>
                </c:pt>
                <c:pt idx="6297">
                  <c:v>5.1289999999999996</c:v>
                </c:pt>
                <c:pt idx="6298">
                  <c:v>5.1059999999999999</c:v>
                </c:pt>
                <c:pt idx="6299">
                  <c:v>5.0910000000000002</c:v>
                </c:pt>
                <c:pt idx="6300">
                  <c:v>5.2039999999999997</c:v>
                </c:pt>
                <c:pt idx="6301">
                  <c:v>5.173</c:v>
                </c:pt>
                <c:pt idx="6302">
                  <c:v>5.2169999999999996</c:v>
                </c:pt>
                <c:pt idx="6303">
                  <c:v>5.234</c:v>
                </c:pt>
                <c:pt idx="6304">
                  <c:v>5.2889999999999997</c:v>
                </c:pt>
                <c:pt idx="6305">
                  <c:v>5.274</c:v>
                </c:pt>
                <c:pt idx="6306">
                  <c:v>5.327</c:v>
                </c:pt>
                <c:pt idx="6307">
                  <c:v>5.359</c:v>
                </c:pt>
                <c:pt idx="6308">
                  <c:v>5.391</c:v>
                </c:pt>
                <c:pt idx="6309">
                  <c:v>5.38</c:v>
                </c:pt>
                <c:pt idx="6310">
                  <c:v>5.3220000000000001</c:v>
                </c:pt>
                <c:pt idx="6311">
                  <c:v>5.4119999999999999</c:v>
                </c:pt>
                <c:pt idx="6312">
                  <c:v>5.3339999999999996</c:v>
                </c:pt>
                <c:pt idx="6313">
                  <c:v>5.2350000000000003</c:v>
                </c:pt>
                <c:pt idx="6314">
                  <c:v>5.2240000000000002</c:v>
                </c:pt>
                <c:pt idx="6315">
                  <c:v>5.13</c:v>
                </c:pt>
                <c:pt idx="6316">
                  <c:v>5.1150000000000002</c:v>
                </c:pt>
                <c:pt idx="6317">
                  <c:v>5.1719999999999997</c:v>
                </c:pt>
                <c:pt idx="6318">
                  <c:v>5.2050000000000001</c:v>
                </c:pt>
                <c:pt idx="6319">
                  <c:v>5.2359999999999998</c:v>
                </c:pt>
                <c:pt idx="6320">
                  <c:v>5.2510000000000003</c:v>
                </c:pt>
                <c:pt idx="6321">
                  <c:v>5.2320000000000002</c:v>
                </c:pt>
                <c:pt idx="6322">
                  <c:v>5.2210000000000001</c:v>
                </c:pt>
                <c:pt idx="6323">
                  <c:v>5.2629999999999999</c:v>
                </c:pt>
                <c:pt idx="6324">
                  <c:v>5.2530000000000001</c:v>
                </c:pt>
                <c:pt idx="6325">
                  <c:v>5.2839999999999998</c:v>
                </c:pt>
                <c:pt idx="6326">
                  <c:v>5.3559999999999999</c:v>
                </c:pt>
                <c:pt idx="6327">
                  <c:v>5.3239999999999998</c:v>
                </c:pt>
                <c:pt idx="6328">
                  <c:v>5.2549999999999999</c:v>
                </c:pt>
                <c:pt idx="6329">
                  <c:v>5.2690000000000001</c:v>
                </c:pt>
                <c:pt idx="6330">
                  <c:v>5.3410000000000002</c:v>
                </c:pt>
                <c:pt idx="6331">
                  <c:v>5.3639999999999999</c:v>
                </c:pt>
                <c:pt idx="6332">
                  <c:v>5.3810000000000002</c:v>
                </c:pt>
                <c:pt idx="6333">
                  <c:v>5.5090000000000003</c:v>
                </c:pt>
                <c:pt idx="6334">
                  <c:v>5.5149999999999997</c:v>
                </c:pt>
                <c:pt idx="6335">
                  <c:v>5.5110000000000001</c:v>
                </c:pt>
                <c:pt idx="6336">
                  <c:v>5.4909999999999997</c:v>
                </c:pt>
                <c:pt idx="6337">
                  <c:v>5.4009999999999998</c:v>
                </c:pt>
                <c:pt idx="6338">
                  <c:v>5.41</c:v>
                </c:pt>
                <c:pt idx="6339">
                  <c:v>5.3739999999999997</c:v>
                </c:pt>
                <c:pt idx="6340">
                  <c:v>5.4050000000000002</c:v>
                </c:pt>
                <c:pt idx="6341">
                  <c:v>5.407</c:v>
                </c:pt>
                <c:pt idx="6342">
                  <c:v>5.4450000000000003</c:v>
                </c:pt>
                <c:pt idx="6343">
                  <c:v>5.5119999999999996</c:v>
                </c:pt>
                <c:pt idx="6344">
                  <c:v>5.42</c:v>
                </c:pt>
                <c:pt idx="6345">
                  <c:v>5.4470000000000001</c:v>
                </c:pt>
                <c:pt idx="6346">
                  <c:v>5.2949999999999999</c:v>
                </c:pt>
                <c:pt idx="6347">
                  <c:v>5.1740000000000004</c:v>
                </c:pt>
                <c:pt idx="6348">
                  <c:v>5.2450000000000001</c:v>
                </c:pt>
                <c:pt idx="6349">
                  <c:v>5.1970000000000001</c:v>
                </c:pt>
                <c:pt idx="6350">
                  <c:v>5.2050000000000001</c:v>
                </c:pt>
                <c:pt idx="6351">
                  <c:v>5.2050000000000001</c:v>
                </c:pt>
                <c:pt idx="6352">
                  <c:v>5.2880000000000003</c:v>
                </c:pt>
                <c:pt idx="6353">
                  <c:v>5.2919999999999998</c:v>
                </c:pt>
                <c:pt idx="6354">
                  <c:v>5.3380000000000001</c:v>
                </c:pt>
                <c:pt idx="6355">
                  <c:v>5.3280000000000003</c:v>
                </c:pt>
                <c:pt idx="6356">
                  <c:v>5.1920000000000002</c:v>
                </c:pt>
                <c:pt idx="6357">
                  <c:v>5.2560000000000002</c:v>
                </c:pt>
                <c:pt idx="6358">
                  <c:v>5.2089999999999996</c:v>
                </c:pt>
                <c:pt idx="6359">
                  <c:v>5.1769999999999996</c:v>
                </c:pt>
                <c:pt idx="6360">
                  <c:v>5.2880000000000003</c:v>
                </c:pt>
                <c:pt idx="6361">
                  <c:v>5.2939999999999996</c:v>
                </c:pt>
                <c:pt idx="6362">
                  <c:v>5.1459999999999999</c:v>
                </c:pt>
                <c:pt idx="6363">
                  <c:v>5.2249999999999996</c:v>
                </c:pt>
                <c:pt idx="6364">
                  <c:v>5.2539999999999996</c:v>
                </c:pt>
                <c:pt idx="6365">
                  <c:v>5.1689999999999996</c:v>
                </c:pt>
                <c:pt idx="6366">
                  <c:v>5.1189999999999998</c:v>
                </c:pt>
                <c:pt idx="6367">
                  <c:v>5.0830000000000002</c:v>
                </c:pt>
                <c:pt idx="6368">
                  <c:v>4.9320000000000004</c:v>
                </c:pt>
                <c:pt idx="6369">
                  <c:v>4.8899999999999997</c:v>
                </c:pt>
                <c:pt idx="6370">
                  <c:v>4.9729999999999999</c:v>
                </c:pt>
                <c:pt idx="6371">
                  <c:v>4.9139999999999997</c:v>
                </c:pt>
                <c:pt idx="6372">
                  <c:v>4.9290000000000003</c:v>
                </c:pt>
                <c:pt idx="6373">
                  <c:v>4.9770000000000003</c:v>
                </c:pt>
                <c:pt idx="6374">
                  <c:v>4.9169999999999998</c:v>
                </c:pt>
                <c:pt idx="6375">
                  <c:v>4.9969999999999999</c:v>
                </c:pt>
                <c:pt idx="6376">
                  <c:v>4.9749999999999996</c:v>
                </c:pt>
                <c:pt idx="6377">
                  <c:v>5.0110000000000001</c:v>
                </c:pt>
                <c:pt idx="6378">
                  <c:v>4.8689999999999998</c:v>
                </c:pt>
                <c:pt idx="6379">
                  <c:v>4.8150000000000004</c:v>
                </c:pt>
                <c:pt idx="6380">
                  <c:v>4.7560000000000002</c:v>
                </c:pt>
                <c:pt idx="6381">
                  <c:v>4.7779999999999996</c:v>
                </c:pt>
                <c:pt idx="6382">
                  <c:v>4.758</c:v>
                </c:pt>
                <c:pt idx="6383">
                  <c:v>4.8129999999999997</c:v>
                </c:pt>
                <c:pt idx="6384">
                  <c:v>4.7699999999999996</c:v>
                </c:pt>
                <c:pt idx="6385">
                  <c:v>4.7859999999999996</c:v>
                </c:pt>
                <c:pt idx="6386">
                  <c:v>4.8179999999999996</c:v>
                </c:pt>
                <c:pt idx="6387">
                  <c:v>4.9290000000000003</c:v>
                </c:pt>
                <c:pt idx="6388">
                  <c:v>4.891</c:v>
                </c:pt>
                <c:pt idx="6389">
                  <c:v>4.9290000000000003</c:v>
                </c:pt>
                <c:pt idx="6390">
                  <c:v>4.8890000000000002</c:v>
                </c:pt>
                <c:pt idx="6391">
                  <c:v>4.899</c:v>
                </c:pt>
                <c:pt idx="6392">
                  <c:v>4.9710000000000001</c:v>
                </c:pt>
                <c:pt idx="6393">
                  <c:v>4.976</c:v>
                </c:pt>
                <c:pt idx="6394">
                  <c:v>4.9470000000000001</c:v>
                </c:pt>
                <c:pt idx="6395">
                  <c:v>4.8739999999999997</c:v>
                </c:pt>
                <c:pt idx="6396">
                  <c:v>4.8959999999999999</c:v>
                </c:pt>
                <c:pt idx="6397">
                  <c:v>4.952</c:v>
                </c:pt>
                <c:pt idx="6398">
                  <c:v>5.0339999999999998</c:v>
                </c:pt>
                <c:pt idx="6399">
                  <c:v>5.0970000000000004</c:v>
                </c:pt>
                <c:pt idx="6400">
                  <c:v>5.1559999999999997</c:v>
                </c:pt>
                <c:pt idx="6401">
                  <c:v>5.1390000000000002</c:v>
                </c:pt>
                <c:pt idx="6402">
                  <c:v>5.1050000000000004</c:v>
                </c:pt>
                <c:pt idx="6403">
                  <c:v>5.109</c:v>
                </c:pt>
                <c:pt idx="6404">
                  <c:v>5.1660000000000004</c:v>
                </c:pt>
                <c:pt idx="6405">
                  <c:v>5.1639999999999997</c:v>
                </c:pt>
                <c:pt idx="6406">
                  <c:v>5.07</c:v>
                </c:pt>
                <c:pt idx="6407">
                  <c:v>5.0460000000000003</c:v>
                </c:pt>
                <c:pt idx="6408">
                  <c:v>5.03</c:v>
                </c:pt>
                <c:pt idx="6409">
                  <c:v>5.0890000000000004</c:v>
                </c:pt>
                <c:pt idx="6410">
                  <c:v>5.1870000000000003</c:v>
                </c:pt>
                <c:pt idx="6411">
                  <c:v>5.1829999999999998</c:v>
                </c:pt>
                <c:pt idx="6412">
                  <c:v>5.1669999999999998</c:v>
                </c:pt>
                <c:pt idx="6413">
                  <c:v>5.1479999999999997</c:v>
                </c:pt>
                <c:pt idx="6414">
                  <c:v>5.0860000000000003</c:v>
                </c:pt>
                <c:pt idx="6415">
                  <c:v>5.1139999999999999</c:v>
                </c:pt>
                <c:pt idx="6416">
                  <c:v>5.2290000000000001</c:v>
                </c:pt>
                <c:pt idx="6417">
                  <c:v>5.3029999999999999</c:v>
                </c:pt>
                <c:pt idx="6418">
                  <c:v>5.2679999999999998</c:v>
                </c:pt>
                <c:pt idx="6419">
                  <c:v>5.2450000000000001</c:v>
                </c:pt>
                <c:pt idx="6420">
                  <c:v>5.3049999999999997</c:v>
                </c:pt>
                <c:pt idx="6421">
                  <c:v>5.2809999999999997</c:v>
                </c:pt>
                <c:pt idx="6422">
                  <c:v>5.2249999999999996</c:v>
                </c:pt>
                <c:pt idx="6423">
                  <c:v>5.1680000000000001</c:v>
                </c:pt>
                <c:pt idx="6424">
                  <c:v>5.1139999999999999</c:v>
                </c:pt>
                <c:pt idx="6425">
                  <c:v>5.1749999999999998</c:v>
                </c:pt>
                <c:pt idx="6426">
                  <c:v>5.23</c:v>
                </c:pt>
                <c:pt idx="6427">
                  <c:v>5.25</c:v>
                </c:pt>
                <c:pt idx="6428">
                  <c:v>5.1100000000000003</c:v>
                </c:pt>
                <c:pt idx="6429">
                  <c:v>5.1040000000000001</c:v>
                </c:pt>
                <c:pt idx="6430">
                  <c:v>5</c:v>
                </c:pt>
                <c:pt idx="6431">
                  <c:v>4.9560000000000004</c:v>
                </c:pt>
                <c:pt idx="6432">
                  <c:v>4.931</c:v>
                </c:pt>
                <c:pt idx="6433">
                  <c:v>5.0389999999999997</c:v>
                </c:pt>
                <c:pt idx="6434">
                  <c:v>5.1580000000000004</c:v>
                </c:pt>
                <c:pt idx="6435">
                  <c:v>4.915</c:v>
                </c:pt>
                <c:pt idx="6436">
                  <c:v>5.1120000000000001</c:v>
                </c:pt>
                <c:pt idx="6437">
                  <c:v>5.1180000000000003</c:v>
                </c:pt>
                <c:pt idx="6438">
                  <c:v>5.1040000000000001</c:v>
                </c:pt>
                <c:pt idx="6439">
                  <c:v>5.056</c:v>
                </c:pt>
                <c:pt idx="6440">
                  <c:v>5.0060000000000002</c:v>
                </c:pt>
                <c:pt idx="6441">
                  <c:v>5.0250000000000004</c:v>
                </c:pt>
                <c:pt idx="6442">
                  <c:v>5.0369999999999999</c:v>
                </c:pt>
                <c:pt idx="6443">
                  <c:v>5.1879999999999997</c:v>
                </c:pt>
                <c:pt idx="6444">
                  <c:v>5.17</c:v>
                </c:pt>
                <c:pt idx="6445">
                  <c:v>5.18</c:v>
                </c:pt>
                <c:pt idx="6446">
                  <c:v>5.2130000000000001</c:v>
                </c:pt>
                <c:pt idx="6447">
                  <c:v>5.258</c:v>
                </c:pt>
                <c:pt idx="6448">
                  <c:v>5.3460000000000001</c:v>
                </c:pt>
                <c:pt idx="6449">
                  <c:v>5.3620000000000001</c:v>
                </c:pt>
                <c:pt idx="6450">
                  <c:v>5.2990000000000004</c:v>
                </c:pt>
                <c:pt idx="6451">
                  <c:v>5.3090000000000002</c:v>
                </c:pt>
                <c:pt idx="6452">
                  <c:v>5.3259999999999996</c:v>
                </c:pt>
                <c:pt idx="6453">
                  <c:v>5.4180000000000001</c:v>
                </c:pt>
                <c:pt idx="6454">
                  <c:v>5.5510000000000002</c:v>
                </c:pt>
                <c:pt idx="6455">
                  <c:v>5.5030000000000001</c:v>
                </c:pt>
                <c:pt idx="6456">
                  <c:v>5.468</c:v>
                </c:pt>
                <c:pt idx="6457">
                  <c:v>5.524</c:v>
                </c:pt>
                <c:pt idx="6458">
                  <c:v>5.5819999999999999</c:v>
                </c:pt>
                <c:pt idx="6459">
                  <c:v>5.6239999999999997</c:v>
                </c:pt>
                <c:pt idx="6460">
                  <c:v>5.6239999999999997</c:v>
                </c:pt>
                <c:pt idx="6461">
                  <c:v>5.6239999999999997</c:v>
                </c:pt>
                <c:pt idx="6462">
                  <c:v>5.6520000000000001</c:v>
                </c:pt>
                <c:pt idx="6463">
                  <c:v>5.6769999999999996</c:v>
                </c:pt>
                <c:pt idx="6464">
                  <c:v>5.7039999999999997</c:v>
                </c:pt>
                <c:pt idx="6465">
                  <c:v>5.6689999999999996</c:v>
                </c:pt>
                <c:pt idx="6466">
                  <c:v>5.7110000000000003</c:v>
                </c:pt>
                <c:pt idx="6467">
                  <c:v>5.7549999999999999</c:v>
                </c:pt>
                <c:pt idx="6468">
                  <c:v>5.766</c:v>
                </c:pt>
                <c:pt idx="6469">
                  <c:v>5.7830000000000004</c:v>
                </c:pt>
                <c:pt idx="6470">
                  <c:v>5.8250000000000002</c:v>
                </c:pt>
                <c:pt idx="6471">
                  <c:v>5.8550000000000004</c:v>
                </c:pt>
                <c:pt idx="6472">
                  <c:v>5.8659999999999997</c:v>
                </c:pt>
                <c:pt idx="6473">
                  <c:v>5.8550000000000004</c:v>
                </c:pt>
                <c:pt idx="6474">
                  <c:v>5.827</c:v>
                </c:pt>
                <c:pt idx="6475">
                  <c:v>5.7380000000000004</c:v>
                </c:pt>
                <c:pt idx="6476">
                  <c:v>5.742</c:v>
                </c:pt>
                <c:pt idx="6477">
                  <c:v>5.7510000000000003</c:v>
                </c:pt>
                <c:pt idx="6478">
                  <c:v>5.7320000000000002</c:v>
                </c:pt>
                <c:pt idx="6479">
                  <c:v>5.7130000000000001</c:v>
                </c:pt>
                <c:pt idx="6480">
                  <c:v>5.69</c:v>
                </c:pt>
                <c:pt idx="6481">
                  <c:v>5.6840000000000002</c:v>
                </c:pt>
                <c:pt idx="6482">
                  <c:v>5.6150000000000002</c:v>
                </c:pt>
                <c:pt idx="6483">
                  <c:v>5.5839999999999996</c:v>
                </c:pt>
                <c:pt idx="6484">
                  <c:v>5.6319999999999997</c:v>
                </c:pt>
                <c:pt idx="6485">
                  <c:v>5.6550000000000002</c:v>
                </c:pt>
                <c:pt idx="6486">
                  <c:v>5.6669999999999998</c:v>
                </c:pt>
                <c:pt idx="6487">
                  <c:v>5.673</c:v>
                </c:pt>
                <c:pt idx="6488">
                  <c:v>5.7320000000000002</c:v>
                </c:pt>
                <c:pt idx="6489">
                  <c:v>5.7240000000000002</c:v>
                </c:pt>
                <c:pt idx="6490">
                  <c:v>5.7089999999999996</c:v>
                </c:pt>
                <c:pt idx="6491">
                  <c:v>5.774</c:v>
                </c:pt>
                <c:pt idx="6492">
                  <c:v>5.7720000000000002</c:v>
                </c:pt>
                <c:pt idx="6493">
                  <c:v>5.8120000000000003</c:v>
                </c:pt>
                <c:pt idx="6494">
                  <c:v>5.8520000000000003</c:v>
                </c:pt>
                <c:pt idx="6495">
                  <c:v>5.8860000000000001</c:v>
                </c:pt>
                <c:pt idx="6496">
                  <c:v>5.867</c:v>
                </c:pt>
                <c:pt idx="6497">
                  <c:v>5.8230000000000004</c:v>
                </c:pt>
                <c:pt idx="6498">
                  <c:v>5.8019999999999996</c:v>
                </c:pt>
                <c:pt idx="6499">
                  <c:v>5.8120000000000003</c:v>
                </c:pt>
                <c:pt idx="6500">
                  <c:v>5.8209999999999997</c:v>
                </c:pt>
                <c:pt idx="6501">
                  <c:v>5.8019999999999996</c:v>
                </c:pt>
                <c:pt idx="6502">
                  <c:v>5.8369999999999997</c:v>
                </c:pt>
                <c:pt idx="6503">
                  <c:v>5.8479999999999999</c:v>
                </c:pt>
                <c:pt idx="6504">
                  <c:v>5.8230000000000004</c:v>
                </c:pt>
                <c:pt idx="6505">
                  <c:v>5.8970000000000002</c:v>
                </c:pt>
                <c:pt idx="6506">
                  <c:v>5.8520000000000003</c:v>
                </c:pt>
                <c:pt idx="6507">
                  <c:v>5.8710000000000004</c:v>
                </c:pt>
                <c:pt idx="6508">
                  <c:v>5.84</c:v>
                </c:pt>
                <c:pt idx="6509">
                  <c:v>5.7850000000000001</c:v>
                </c:pt>
                <c:pt idx="6510">
                  <c:v>5.7240000000000002</c:v>
                </c:pt>
                <c:pt idx="6511">
                  <c:v>5.7720000000000002</c:v>
                </c:pt>
                <c:pt idx="6512">
                  <c:v>5.766</c:v>
                </c:pt>
                <c:pt idx="6513">
                  <c:v>5.7389999999999999</c:v>
                </c:pt>
                <c:pt idx="6514">
                  <c:v>5.7519999999999998</c:v>
                </c:pt>
                <c:pt idx="6515">
                  <c:v>5.7240000000000002</c:v>
                </c:pt>
                <c:pt idx="6516">
                  <c:v>5.6890000000000001</c:v>
                </c:pt>
                <c:pt idx="6517">
                  <c:v>5.6790000000000003</c:v>
                </c:pt>
                <c:pt idx="6518">
                  <c:v>5.7249999999999996</c:v>
                </c:pt>
                <c:pt idx="6519">
                  <c:v>5.8</c:v>
                </c:pt>
                <c:pt idx="6520">
                  <c:v>5.8079999999999998</c:v>
                </c:pt>
                <c:pt idx="6521">
                  <c:v>5.7770000000000001</c:v>
                </c:pt>
                <c:pt idx="6522">
                  <c:v>5.7290000000000001</c:v>
                </c:pt>
                <c:pt idx="6523">
                  <c:v>5.7190000000000003</c:v>
                </c:pt>
                <c:pt idx="6524">
                  <c:v>5.7270000000000003</c:v>
                </c:pt>
                <c:pt idx="6525">
                  <c:v>5.7750000000000004</c:v>
                </c:pt>
                <c:pt idx="6526">
                  <c:v>5.7809999999999997</c:v>
                </c:pt>
                <c:pt idx="6527">
                  <c:v>5.7729999999999997</c:v>
                </c:pt>
                <c:pt idx="6528">
                  <c:v>5.81</c:v>
                </c:pt>
                <c:pt idx="6529">
                  <c:v>5.8380000000000001</c:v>
                </c:pt>
                <c:pt idx="6530">
                  <c:v>5.8019999999999996</c:v>
                </c:pt>
                <c:pt idx="6531">
                  <c:v>5.7709999999999999</c:v>
                </c:pt>
                <c:pt idx="6532">
                  <c:v>5.79</c:v>
                </c:pt>
                <c:pt idx="6533">
                  <c:v>5.7629999999999999</c:v>
                </c:pt>
                <c:pt idx="6534">
                  <c:v>5.9160000000000004</c:v>
                </c:pt>
                <c:pt idx="6535">
                  <c:v>5.92</c:v>
                </c:pt>
                <c:pt idx="6536">
                  <c:v>5.9560000000000004</c:v>
                </c:pt>
                <c:pt idx="6537">
                  <c:v>5.9009999999999998</c:v>
                </c:pt>
                <c:pt idx="6538">
                  <c:v>5.952</c:v>
                </c:pt>
                <c:pt idx="6539">
                  <c:v>5.976</c:v>
                </c:pt>
                <c:pt idx="6540">
                  <c:v>5.984</c:v>
                </c:pt>
                <c:pt idx="6541">
                  <c:v>6.0309999999999997</c:v>
                </c:pt>
                <c:pt idx="6542">
                  <c:v>6.0339999999999998</c:v>
                </c:pt>
                <c:pt idx="6543">
                  <c:v>6</c:v>
                </c:pt>
                <c:pt idx="6544">
                  <c:v>6.0270000000000001</c:v>
                </c:pt>
                <c:pt idx="6545">
                  <c:v>6.0279999999999996</c:v>
                </c:pt>
                <c:pt idx="6546">
                  <c:v>6.0339999999999998</c:v>
                </c:pt>
                <c:pt idx="6547">
                  <c:v>5.9980000000000002</c:v>
                </c:pt>
                <c:pt idx="6548">
                  <c:v>6.0019999999999998</c:v>
                </c:pt>
                <c:pt idx="6549">
                  <c:v>6.1539999999999999</c:v>
                </c:pt>
                <c:pt idx="6550">
                  <c:v>6.141</c:v>
                </c:pt>
                <c:pt idx="6551">
                  <c:v>6.1479999999999997</c:v>
                </c:pt>
                <c:pt idx="6552">
                  <c:v>6.0960000000000001</c:v>
                </c:pt>
                <c:pt idx="6553">
                  <c:v>6.0049999999999999</c:v>
                </c:pt>
                <c:pt idx="6554">
                  <c:v>6.08</c:v>
                </c:pt>
                <c:pt idx="6555">
                  <c:v>6.048</c:v>
                </c:pt>
                <c:pt idx="6556">
                  <c:v>6.0350000000000001</c:v>
                </c:pt>
                <c:pt idx="6557">
                  <c:v>6.0010000000000003</c:v>
                </c:pt>
                <c:pt idx="6558">
                  <c:v>6.048</c:v>
                </c:pt>
                <c:pt idx="6559">
                  <c:v>5.984</c:v>
                </c:pt>
                <c:pt idx="6560">
                  <c:v>5.9889999999999999</c:v>
                </c:pt>
                <c:pt idx="6561">
                  <c:v>6.0309999999999997</c:v>
                </c:pt>
                <c:pt idx="6562">
                  <c:v>6.0270000000000001</c:v>
                </c:pt>
                <c:pt idx="6563">
                  <c:v>6.1</c:v>
                </c:pt>
                <c:pt idx="6564">
                  <c:v>6.085</c:v>
                </c:pt>
                <c:pt idx="6565">
                  <c:v>6.1020000000000003</c:v>
                </c:pt>
                <c:pt idx="6566">
                  <c:v>6.1849999999999996</c:v>
                </c:pt>
                <c:pt idx="6567">
                  <c:v>6.1040000000000001</c:v>
                </c:pt>
                <c:pt idx="6568">
                  <c:v>6.1130000000000004</c:v>
                </c:pt>
                <c:pt idx="6569">
                  <c:v>6.02</c:v>
                </c:pt>
                <c:pt idx="6570">
                  <c:v>5.9989999999999997</c:v>
                </c:pt>
                <c:pt idx="6571">
                  <c:v>5.9710000000000001</c:v>
                </c:pt>
                <c:pt idx="6572">
                  <c:v>6.05</c:v>
                </c:pt>
                <c:pt idx="6573">
                  <c:v>6.0410000000000004</c:v>
                </c:pt>
                <c:pt idx="6574">
                  <c:v>6.1159999999999997</c:v>
                </c:pt>
                <c:pt idx="6575">
                  <c:v>6.0709999999999997</c:v>
                </c:pt>
                <c:pt idx="6576">
                  <c:v>6.1260000000000003</c:v>
                </c:pt>
                <c:pt idx="6577">
                  <c:v>6.1239999999999997</c:v>
                </c:pt>
                <c:pt idx="6578">
                  <c:v>6.141</c:v>
                </c:pt>
                <c:pt idx="6579">
                  <c:v>6.1219999999999999</c:v>
                </c:pt>
                <c:pt idx="6580">
                  <c:v>6.1219999999999999</c:v>
                </c:pt>
                <c:pt idx="6581">
                  <c:v>6.1520000000000001</c:v>
                </c:pt>
                <c:pt idx="6582">
                  <c:v>6.1909999999999998</c:v>
                </c:pt>
                <c:pt idx="6583">
                  <c:v>6.2720000000000002</c:v>
                </c:pt>
                <c:pt idx="6584">
                  <c:v>6.3760000000000003</c:v>
                </c:pt>
                <c:pt idx="6585">
                  <c:v>6.3310000000000004</c:v>
                </c:pt>
                <c:pt idx="6586">
                  <c:v>6.3940000000000001</c:v>
                </c:pt>
                <c:pt idx="6587">
                  <c:v>6.47</c:v>
                </c:pt>
                <c:pt idx="6588">
                  <c:v>6.4349999999999996</c:v>
                </c:pt>
                <c:pt idx="6589">
                  <c:v>6.4390000000000001</c:v>
                </c:pt>
                <c:pt idx="6590">
                  <c:v>6.4939999999999998</c:v>
                </c:pt>
                <c:pt idx="6591">
                  <c:v>6.54</c:v>
                </c:pt>
                <c:pt idx="6592">
                  <c:v>6.4960000000000004</c:v>
                </c:pt>
                <c:pt idx="6593">
                  <c:v>6.4240000000000004</c:v>
                </c:pt>
                <c:pt idx="6594">
                  <c:v>6.4459999999999997</c:v>
                </c:pt>
                <c:pt idx="6595">
                  <c:v>6.5119999999999996</c:v>
                </c:pt>
                <c:pt idx="6596">
                  <c:v>6.4089999999999998</c:v>
                </c:pt>
                <c:pt idx="6597">
                  <c:v>6.42</c:v>
                </c:pt>
                <c:pt idx="6598">
                  <c:v>6.5289999999999999</c:v>
                </c:pt>
                <c:pt idx="6599">
                  <c:v>6.56</c:v>
                </c:pt>
                <c:pt idx="6600">
                  <c:v>6.5049999999999999</c:v>
                </c:pt>
                <c:pt idx="6601">
                  <c:v>6.4269999999999996</c:v>
                </c:pt>
                <c:pt idx="6602">
                  <c:v>6.4009999999999998</c:v>
                </c:pt>
                <c:pt idx="6603">
                  <c:v>6.2990000000000004</c:v>
                </c:pt>
                <c:pt idx="6604">
                  <c:v>6.2779999999999996</c:v>
                </c:pt>
                <c:pt idx="6605">
                  <c:v>6.2119999999999997</c:v>
                </c:pt>
                <c:pt idx="6606">
                  <c:v>6.2229999999999999</c:v>
                </c:pt>
                <c:pt idx="6607">
                  <c:v>6.13</c:v>
                </c:pt>
                <c:pt idx="6608">
                  <c:v>6.1280000000000001</c:v>
                </c:pt>
                <c:pt idx="6609">
                  <c:v>6.0170000000000003</c:v>
                </c:pt>
                <c:pt idx="6610">
                  <c:v>5.9939999999999998</c:v>
                </c:pt>
                <c:pt idx="6611">
                  <c:v>5.992</c:v>
                </c:pt>
                <c:pt idx="6612">
                  <c:v>6.0590000000000002</c:v>
                </c:pt>
                <c:pt idx="6613">
                  <c:v>6.0380000000000003</c:v>
                </c:pt>
                <c:pt idx="6614">
                  <c:v>5.85</c:v>
                </c:pt>
                <c:pt idx="6615">
                  <c:v>5.9059999999999997</c:v>
                </c:pt>
                <c:pt idx="6616">
                  <c:v>5.9349999999999996</c:v>
                </c:pt>
                <c:pt idx="6617">
                  <c:v>5.8819999999999997</c:v>
                </c:pt>
                <c:pt idx="6618">
                  <c:v>5.7709999999999999</c:v>
                </c:pt>
                <c:pt idx="6619">
                  <c:v>5.8529999999999998</c:v>
                </c:pt>
                <c:pt idx="6620">
                  <c:v>5.9340000000000002</c:v>
                </c:pt>
                <c:pt idx="6621">
                  <c:v>5.8719999999999999</c:v>
                </c:pt>
                <c:pt idx="6622">
                  <c:v>5.8949999999999996</c:v>
                </c:pt>
                <c:pt idx="6623">
                  <c:v>5.9649999999999999</c:v>
                </c:pt>
                <c:pt idx="6624">
                  <c:v>6.0039999999999996</c:v>
                </c:pt>
                <c:pt idx="6625">
                  <c:v>6.0549999999999997</c:v>
                </c:pt>
                <c:pt idx="6626">
                  <c:v>6.1470000000000002</c:v>
                </c:pt>
                <c:pt idx="6627">
                  <c:v>6.1509999999999998</c:v>
                </c:pt>
                <c:pt idx="6628">
                  <c:v>6.1849999999999996</c:v>
                </c:pt>
                <c:pt idx="6629">
                  <c:v>6.1909999999999998</c:v>
                </c:pt>
                <c:pt idx="6630">
                  <c:v>6.0780000000000003</c:v>
                </c:pt>
                <c:pt idx="6631">
                  <c:v>6.1120000000000001</c:v>
                </c:pt>
                <c:pt idx="6632">
                  <c:v>6.1349999999999998</c:v>
                </c:pt>
                <c:pt idx="6633">
                  <c:v>6.1829999999999998</c:v>
                </c:pt>
                <c:pt idx="6634">
                  <c:v>6.194</c:v>
                </c:pt>
                <c:pt idx="6635">
                  <c:v>6.2450000000000001</c:v>
                </c:pt>
                <c:pt idx="6636">
                  <c:v>6.2910000000000004</c:v>
                </c:pt>
                <c:pt idx="6637">
                  <c:v>6.2919999999999998</c:v>
                </c:pt>
                <c:pt idx="6638">
                  <c:v>6.37</c:v>
                </c:pt>
                <c:pt idx="6639">
                  <c:v>6.383</c:v>
                </c:pt>
                <c:pt idx="6640">
                  <c:v>6.343</c:v>
                </c:pt>
                <c:pt idx="6641">
                  <c:v>6.3789999999999996</c:v>
                </c:pt>
                <c:pt idx="6642">
                  <c:v>6.3730000000000002</c:v>
                </c:pt>
                <c:pt idx="6643">
                  <c:v>6.4109999999999996</c:v>
                </c:pt>
                <c:pt idx="6644">
                  <c:v>6.3879999999999999</c:v>
                </c:pt>
                <c:pt idx="6645">
                  <c:v>6.3840000000000003</c:v>
                </c:pt>
                <c:pt idx="6646">
                  <c:v>6.3860000000000001</c:v>
                </c:pt>
                <c:pt idx="6647">
                  <c:v>6.4089999999999998</c:v>
                </c:pt>
                <c:pt idx="6648">
                  <c:v>6.4219999999999997</c:v>
                </c:pt>
                <c:pt idx="6649">
                  <c:v>6.3259999999999996</c:v>
                </c:pt>
                <c:pt idx="6650">
                  <c:v>6.3650000000000002</c:v>
                </c:pt>
                <c:pt idx="6651">
                  <c:v>6.4219999999999997</c:v>
                </c:pt>
                <c:pt idx="6652">
                  <c:v>6.3609999999999998</c:v>
                </c:pt>
                <c:pt idx="6653">
                  <c:v>6.4889999999999999</c:v>
                </c:pt>
                <c:pt idx="6654">
                  <c:v>6.5670000000000002</c:v>
                </c:pt>
                <c:pt idx="6655">
                  <c:v>6.5449999999999999</c:v>
                </c:pt>
                <c:pt idx="6656">
                  <c:v>6.5519999999999996</c:v>
                </c:pt>
                <c:pt idx="6657">
                  <c:v>6.5540000000000003</c:v>
                </c:pt>
                <c:pt idx="6658">
                  <c:v>6.6040000000000001</c:v>
                </c:pt>
                <c:pt idx="6659">
                  <c:v>6.6710000000000003</c:v>
                </c:pt>
                <c:pt idx="6660">
                  <c:v>6.66</c:v>
                </c:pt>
                <c:pt idx="6661">
                  <c:v>6.6130000000000004</c:v>
                </c:pt>
                <c:pt idx="6662">
                  <c:v>6.6390000000000002</c:v>
                </c:pt>
                <c:pt idx="6663">
                  <c:v>6.5490000000000004</c:v>
                </c:pt>
                <c:pt idx="6664">
                  <c:v>6.4889999999999999</c:v>
                </c:pt>
                <c:pt idx="6665">
                  <c:v>6.5730000000000004</c:v>
                </c:pt>
                <c:pt idx="6666">
                  <c:v>6.6189999999999998</c:v>
                </c:pt>
                <c:pt idx="6667">
                  <c:v>6.665</c:v>
                </c:pt>
                <c:pt idx="6668">
                  <c:v>6.6580000000000004</c:v>
                </c:pt>
                <c:pt idx="6669">
                  <c:v>6.6920000000000002</c:v>
                </c:pt>
                <c:pt idx="6670">
                  <c:v>6.6639999999999997</c:v>
                </c:pt>
                <c:pt idx="6671">
                  <c:v>6.6920000000000002</c:v>
                </c:pt>
                <c:pt idx="6672">
                  <c:v>6.6849999999999996</c:v>
                </c:pt>
                <c:pt idx="6673">
                  <c:v>6.7649999999999997</c:v>
                </c:pt>
                <c:pt idx="6674">
                  <c:v>6.7880000000000003</c:v>
                </c:pt>
                <c:pt idx="6675">
                  <c:v>6.7320000000000002</c:v>
                </c:pt>
                <c:pt idx="6676">
                  <c:v>6.7480000000000002</c:v>
                </c:pt>
                <c:pt idx="6677">
                  <c:v>6.6790000000000003</c:v>
                </c:pt>
                <c:pt idx="6678">
                  <c:v>6.63</c:v>
                </c:pt>
                <c:pt idx="6679">
                  <c:v>6.7030000000000003</c:v>
                </c:pt>
                <c:pt idx="6680">
                  <c:v>6.657</c:v>
                </c:pt>
                <c:pt idx="6681">
                  <c:v>6.5519999999999996</c:v>
                </c:pt>
                <c:pt idx="6682">
                  <c:v>6.5149999999999997</c:v>
                </c:pt>
                <c:pt idx="6683">
                  <c:v>6.524</c:v>
                </c:pt>
                <c:pt idx="6684">
                  <c:v>6.5940000000000003</c:v>
                </c:pt>
                <c:pt idx="6685">
                  <c:v>6.4969999999999999</c:v>
                </c:pt>
                <c:pt idx="6686">
                  <c:v>6.5919999999999996</c:v>
                </c:pt>
                <c:pt idx="6687">
                  <c:v>6.4420000000000002</c:v>
                </c:pt>
                <c:pt idx="6688">
                  <c:v>6.3659999999999997</c:v>
                </c:pt>
                <c:pt idx="6689">
                  <c:v>6.3840000000000003</c:v>
                </c:pt>
                <c:pt idx="6690">
                  <c:v>6.4130000000000003</c:v>
                </c:pt>
                <c:pt idx="6691">
                  <c:v>6.4009999999999998</c:v>
                </c:pt>
                <c:pt idx="6692">
                  <c:v>6.415</c:v>
                </c:pt>
                <c:pt idx="6693">
                  <c:v>6.3719999999999999</c:v>
                </c:pt>
                <c:pt idx="6694">
                  <c:v>6.3760000000000003</c:v>
                </c:pt>
                <c:pt idx="6695">
                  <c:v>6.3540000000000001</c:v>
                </c:pt>
                <c:pt idx="6696">
                  <c:v>6.2830000000000004</c:v>
                </c:pt>
                <c:pt idx="6697">
                  <c:v>6.3049999999999997</c:v>
                </c:pt>
                <c:pt idx="6698">
                  <c:v>6.2359999999999998</c:v>
                </c:pt>
                <c:pt idx="6699">
                  <c:v>6.2160000000000002</c:v>
                </c:pt>
                <c:pt idx="6700">
                  <c:v>6.1</c:v>
                </c:pt>
                <c:pt idx="6701">
                  <c:v>6.0720000000000001</c:v>
                </c:pt>
                <c:pt idx="6702">
                  <c:v>6.1260000000000003</c:v>
                </c:pt>
                <c:pt idx="6703">
                  <c:v>6.1349999999999998</c:v>
                </c:pt>
                <c:pt idx="6704">
                  <c:v>6.1</c:v>
                </c:pt>
                <c:pt idx="6705">
                  <c:v>6.1390000000000002</c:v>
                </c:pt>
                <c:pt idx="6706">
                  <c:v>6.1609999999999996</c:v>
                </c:pt>
                <c:pt idx="6707">
                  <c:v>6.2329999999999997</c:v>
                </c:pt>
                <c:pt idx="6708">
                  <c:v>6.2</c:v>
                </c:pt>
                <c:pt idx="6709">
                  <c:v>6.1909999999999998</c:v>
                </c:pt>
                <c:pt idx="6710">
                  <c:v>6.2069999999999999</c:v>
                </c:pt>
                <c:pt idx="6711">
                  <c:v>6.117</c:v>
                </c:pt>
                <c:pt idx="6712">
                  <c:v>6.0780000000000003</c:v>
                </c:pt>
                <c:pt idx="6713">
                  <c:v>6.0780000000000003</c:v>
                </c:pt>
                <c:pt idx="6714">
                  <c:v>6.085</c:v>
                </c:pt>
                <c:pt idx="6715">
                  <c:v>6.0570000000000004</c:v>
                </c:pt>
                <c:pt idx="6716">
                  <c:v>6.0519999999999996</c:v>
                </c:pt>
                <c:pt idx="6717">
                  <c:v>6.0330000000000004</c:v>
                </c:pt>
                <c:pt idx="6718">
                  <c:v>5.9580000000000002</c:v>
                </c:pt>
                <c:pt idx="6719">
                  <c:v>5.92</c:v>
                </c:pt>
                <c:pt idx="6720">
                  <c:v>5.9279999999999999</c:v>
                </c:pt>
                <c:pt idx="6721">
                  <c:v>5.9770000000000003</c:v>
                </c:pt>
                <c:pt idx="6722">
                  <c:v>5.9560000000000004</c:v>
                </c:pt>
                <c:pt idx="6723">
                  <c:v>5.9370000000000003</c:v>
                </c:pt>
                <c:pt idx="6724">
                  <c:v>5.9260000000000002</c:v>
                </c:pt>
                <c:pt idx="6725">
                  <c:v>5.9580000000000002</c:v>
                </c:pt>
                <c:pt idx="6726">
                  <c:v>5.9939999999999998</c:v>
                </c:pt>
                <c:pt idx="6727">
                  <c:v>6.0179999999999998</c:v>
                </c:pt>
                <c:pt idx="6728">
                  <c:v>6.048</c:v>
                </c:pt>
                <c:pt idx="6729">
                  <c:v>6.024</c:v>
                </c:pt>
                <c:pt idx="6730">
                  <c:v>6.1210000000000004</c:v>
                </c:pt>
                <c:pt idx="6731">
                  <c:v>6.2009999999999996</c:v>
                </c:pt>
                <c:pt idx="6732">
                  <c:v>6.2380000000000004</c:v>
                </c:pt>
                <c:pt idx="6733">
                  <c:v>6.2050000000000001</c:v>
                </c:pt>
                <c:pt idx="6734">
                  <c:v>6.194</c:v>
                </c:pt>
                <c:pt idx="6735">
                  <c:v>6.19</c:v>
                </c:pt>
                <c:pt idx="6736">
                  <c:v>6.173</c:v>
                </c:pt>
                <c:pt idx="6737">
                  <c:v>6.1790000000000003</c:v>
                </c:pt>
                <c:pt idx="6738">
                  <c:v>6.1440000000000001</c:v>
                </c:pt>
                <c:pt idx="6739">
                  <c:v>6.0670000000000002</c:v>
                </c:pt>
                <c:pt idx="6740">
                  <c:v>6.17</c:v>
                </c:pt>
                <c:pt idx="6741">
                  <c:v>6.1079999999999997</c:v>
                </c:pt>
                <c:pt idx="6742">
                  <c:v>6.048</c:v>
                </c:pt>
                <c:pt idx="6743">
                  <c:v>6.0330000000000004</c:v>
                </c:pt>
                <c:pt idx="6744">
                  <c:v>6.0389999999999997</c:v>
                </c:pt>
                <c:pt idx="6745">
                  <c:v>6.0389999999999997</c:v>
                </c:pt>
                <c:pt idx="6746">
                  <c:v>6.0330000000000004</c:v>
                </c:pt>
                <c:pt idx="6747">
                  <c:v>5.931</c:v>
                </c:pt>
                <c:pt idx="6748">
                  <c:v>5.9740000000000002</c:v>
                </c:pt>
                <c:pt idx="6749">
                  <c:v>5.8769999999999998</c:v>
                </c:pt>
                <c:pt idx="6750">
                  <c:v>5.9569999999999999</c:v>
                </c:pt>
                <c:pt idx="6751">
                  <c:v>5.9059999999999997</c:v>
                </c:pt>
                <c:pt idx="6752">
                  <c:v>5.82</c:v>
                </c:pt>
                <c:pt idx="6753">
                  <c:v>5.7729999999999997</c:v>
                </c:pt>
                <c:pt idx="6754">
                  <c:v>5.7910000000000004</c:v>
                </c:pt>
                <c:pt idx="6755">
                  <c:v>5.9080000000000004</c:v>
                </c:pt>
                <c:pt idx="6756">
                  <c:v>5.9249999999999998</c:v>
                </c:pt>
                <c:pt idx="6757">
                  <c:v>5.9059999999999997</c:v>
                </c:pt>
                <c:pt idx="6758">
                  <c:v>5.8710000000000004</c:v>
                </c:pt>
                <c:pt idx="6759">
                  <c:v>5.8979999999999997</c:v>
                </c:pt>
                <c:pt idx="6760">
                  <c:v>5.9189999999999996</c:v>
                </c:pt>
                <c:pt idx="6761">
                  <c:v>5.9589999999999996</c:v>
                </c:pt>
                <c:pt idx="6762">
                  <c:v>5.8979999999999997</c:v>
                </c:pt>
                <c:pt idx="6763">
                  <c:v>5.8979999999999997</c:v>
                </c:pt>
                <c:pt idx="6764">
                  <c:v>5.9640000000000004</c:v>
                </c:pt>
                <c:pt idx="6765">
                  <c:v>5.9260000000000002</c:v>
                </c:pt>
                <c:pt idx="6766">
                  <c:v>5.9379999999999997</c:v>
                </c:pt>
                <c:pt idx="6767">
                  <c:v>5.8879999999999999</c:v>
                </c:pt>
                <c:pt idx="6768">
                  <c:v>6.008</c:v>
                </c:pt>
                <c:pt idx="6769">
                  <c:v>5.976</c:v>
                </c:pt>
                <c:pt idx="6770">
                  <c:v>5.97</c:v>
                </c:pt>
                <c:pt idx="6771">
                  <c:v>5.9550000000000001</c:v>
                </c:pt>
                <c:pt idx="6772">
                  <c:v>5.8639999999999999</c:v>
                </c:pt>
                <c:pt idx="6773">
                  <c:v>5.7679999999999998</c:v>
                </c:pt>
                <c:pt idx="6774">
                  <c:v>5.7190000000000003</c:v>
                </c:pt>
                <c:pt idx="6775">
                  <c:v>5.8159999999999998</c:v>
                </c:pt>
                <c:pt idx="6776">
                  <c:v>5.8890000000000002</c:v>
                </c:pt>
                <c:pt idx="6777">
                  <c:v>5.8760000000000003</c:v>
                </c:pt>
                <c:pt idx="6778">
                  <c:v>5.8949999999999996</c:v>
                </c:pt>
                <c:pt idx="6779">
                  <c:v>5.875</c:v>
                </c:pt>
                <c:pt idx="6780">
                  <c:v>5.8810000000000002</c:v>
                </c:pt>
                <c:pt idx="6781">
                  <c:v>5.9640000000000004</c:v>
                </c:pt>
                <c:pt idx="6782">
                  <c:v>5.9790000000000001</c:v>
                </c:pt>
                <c:pt idx="6783">
                  <c:v>6.0819999999999999</c:v>
                </c:pt>
                <c:pt idx="6784">
                  <c:v>6.0919999999999996</c:v>
                </c:pt>
                <c:pt idx="6785">
                  <c:v>6.149</c:v>
                </c:pt>
                <c:pt idx="6786">
                  <c:v>6.1289999999999996</c:v>
                </c:pt>
                <c:pt idx="6787">
                  <c:v>6.0380000000000003</c:v>
                </c:pt>
                <c:pt idx="6788">
                  <c:v>5.86</c:v>
                </c:pt>
                <c:pt idx="6789">
                  <c:v>5.9379999999999997</c:v>
                </c:pt>
                <c:pt idx="6790">
                  <c:v>5.9569999999999999</c:v>
                </c:pt>
                <c:pt idx="6791">
                  <c:v>5.9160000000000004</c:v>
                </c:pt>
                <c:pt idx="6792">
                  <c:v>5.9029999999999996</c:v>
                </c:pt>
                <c:pt idx="6793">
                  <c:v>5.8719999999999999</c:v>
                </c:pt>
                <c:pt idx="6794">
                  <c:v>5.7949999999999999</c:v>
                </c:pt>
                <c:pt idx="6795">
                  <c:v>5.8070000000000004</c:v>
                </c:pt>
                <c:pt idx="6796">
                  <c:v>5.8419999999999996</c:v>
                </c:pt>
                <c:pt idx="6797">
                  <c:v>5.835</c:v>
                </c:pt>
                <c:pt idx="6798">
                  <c:v>5.7789999999999999</c:v>
                </c:pt>
                <c:pt idx="6799">
                  <c:v>5.6559999999999997</c:v>
                </c:pt>
                <c:pt idx="6800">
                  <c:v>5.633</c:v>
                </c:pt>
                <c:pt idx="6801">
                  <c:v>5.6619999999999999</c:v>
                </c:pt>
                <c:pt idx="6802">
                  <c:v>5.6669999999999998</c:v>
                </c:pt>
                <c:pt idx="6803">
                  <c:v>5.7240000000000002</c:v>
                </c:pt>
                <c:pt idx="6804">
                  <c:v>5.7320000000000002</c:v>
                </c:pt>
                <c:pt idx="6805">
                  <c:v>5.7050000000000001</c:v>
                </c:pt>
                <c:pt idx="6806">
                  <c:v>5.726</c:v>
                </c:pt>
                <c:pt idx="6807">
                  <c:v>5.8259999999999996</c:v>
                </c:pt>
                <c:pt idx="6808">
                  <c:v>5.8259999999999996</c:v>
                </c:pt>
                <c:pt idx="6809">
                  <c:v>5.8920000000000003</c:v>
                </c:pt>
                <c:pt idx="6810">
                  <c:v>5.8680000000000003</c:v>
                </c:pt>
                <c:pt idx="6811">
                  <c:v>5.8280000000000003</c:v>
                </c:pt>
                <c:pt idx="6812">
                  <c:v>5.84</c:v>
                </c:pt>
                <c:pt idx="6813">
                  <c:v>5.78</c:v>
                </c:pt>
                <c:pt idx="6814">
                  <c:v>5.9260000000000002</c:v>
                </c:pt>
                <c:pt idx="6815">
                  <c:v>5.9429999999999996</c:v>
                </c:pt>
                <c:pt idx="6816">
                  <c:v>6.0140000000000002</c:v>
                </c:pt>
                <c:pt idx="6817">
                  <c:v>6.0289999999999999</c:v>
                </c:pt>
                <c:pt idx="6818">
                  <c:v>6.0289999999999999</c:v>
                </c:pt>
                <c:pt idx="6819">
                  <c:v>5.923</c:v>
                </c:pt>
                <c:pt idx="6820">
                  <c:v>5.8849999999999998</c:v>
                </c:pt>
                <c:pt idx="6821">
                  <c:v>5.827</c:v>
                </c:pt>
                <c:pt idx="6822">
                  <c:v>5.7880000000000003</c:v>
                </c:pt>
                <c:pt idx="6823">
                  <c:v>5.9249999999999998</c:v>
                </c:pt>
                <c:pt idx="6824">
                  <c:v>5.9770000000000003</c:v>
                </c:pt>
                <c:pt idx="6825">
                  <c:v>5.9660000000000002</c:v>
                </c:pt>
                <c:pt idx="6826">
                  <c:v>6.0330000000000004</c:v>
                </c:pt>
                <c:pt idx="6827">
                  <c:v>5.931</c:v>
                </c:pt>
                <c:pt idx="6828">
                  <c:v>5.8879999999999999</c:v>
                </c:pt>
                <c:pt idx="6829">
                  <c:v>5.8239999999999998</c:v>
                </c:pt>
                <c:pt idx="6830">
                  <c:v>5.7919999999999998</c:v>
                </c:pt>
                <c:pt idx="6831">
                  <c:v>5.8070000000000004</c:v>
                </c:pt>
                <c:pt idx="6832">
                  <c:v>5.8029999999999999</c:v>
                </c:pt>
                <c:pt idx="6833">
                  <c:v>5.7809999999999997</c:v>
                </c:pt>
                <c:pt idx="6834">
                  <c:v>5.758</c:v>
                </c:pt>
                <c:pt idx="6835">
                  <c:v>5.62</c:v>
                </c:pt>
                <c:pt idx="6836">
                  <c:v>5.6260000000000003</c:v>
                </c:pt>
                <c:pt idx="6837">
                  <c:v>5.5510000000000002</c:v>
                </c:pt>
                <c:pt idx="6838">
                  <c:v>5.4729999999999999</c:v>
                </c:pt>
                <c:pt idx="6839">
                  <c:v>5.4790000000000001</c:v>
                </c:pt>
                <c:pt idx="6840">
                  <c:v>5.5039999999999996</c:v>
                </c:pt>
                <c:pt idx="6841">
                  <c:v>5.5910000000000002</c:v>
                </c:pt>
                <c:pt idx="6842">
                  <c:v>5.5949999999999998</c:v>
                </c:pt>
                <c:pt idx="6843">
                  <c:v>5.6609999999999996</c:v>
                </c:pt>
                <c:pt idx="6844">
                  <c:v>5.6360000000000001</c:v>
                </c:pt>
                <c:pt idx="6845">
                  <c:v>5.6280000000000001</c:v>
                </c:pt>
                <c:pt idx="6846">
                  <c:v>5.4119999999999999</c:v>
                </c:pt>
                <c:pt idx="6847">
                  <c:v>5.57</c:v>
                </c:pt>
                <c:pt idx="6848">
                  <c:v>5.5780000000000003</c:v>
                </c:pt>
                <c:pt idx="6849">
                  <c:v>5.5339999999999998</c:v>
                </c:pt>
                <c:pt idx="6850">
                  <c:v>5.5419999999999998</c:v>
                </c:pt>
                <c:pt idx="6851">
                  <c:v>5.5110000000000001</c:v>
                </c:pt>
                <c:pt idx="6852">
                  <c:v>5.3940000000000001</c:v>
                </c:pt>
                <c:pt idx="6853">
                  <c:v>5.4050000000000002</c:v>
                </c:pt>
                <c:pt idx="6854">
                  <c:v>5.359</c:v>
                </c:pt>
                <c:pt idx="6855">
                  <c:v>5.3479999999999999</c:v>
                </c:pt>
                <c:pt idx="6856">
                  <c:v>5.2160000000000002</c:v>
                </c:pt>
                <c:pt idx="6857">
                  <c:v>5.2629999999999999</c:v>
                </c:pt>
                <c:pt idx="6858">
                  <c:v>5.2050000000000001</c:v>
                </c:pt>
                <c:pt idx="6859">
                  <c:v>5.2220000000000004</c:v>
                </c:pt>
                <c:pt idx="6860">
                  <c:v>5.2519999999999998</c:v>
                </c:pt>
                <c:pt idx="6861">
                  <c:v>5.2469999999999999</c:v>
                </c:pt>
                <c:pt idx="6862">
                  <c:v>5.181</c:v>
                </c:pt>
                <c:pt idx="6863">
                  <c:v>5.1360000000000001</c:v>
                </c:pt>
                <c:pt idx="6864">
                  <c:v>5.149</c:v>
                </c:pt>
                <c:pt idx="6865">
                  <c:v>5.2210000000000001</c:v>
                </c:pt>
                <c:pt idx="6866">
                  <c:v>5.1689999999999996</c:v>
                </c:pt>
                <c:pt idx="6867">
                  <c:v>5.1269999999999998</c:v>
                </c:pt>
                <c:pt idx="6868">
                  <c:v>5.1029999999999998</c:v>
                </c:pt>
                <c:pt idx="6869">
                  <c:v>5.0510000000000002</c:v>
                </c:pt>
                <c:pt idx="6870">
                  <c:v>5.0529999999999999</c:v>
                </c:pt>
                <c:pt idx="6871">
                  <c:v>5.0359999999999996</c:v>
                </c:pt>
                <c:pt idx="6872">
                  <c:v>5.1219999999999999</c:v>
                </c:pt>
                <c:pt idx="6873">
                  <c:v>5.1239999999999997</c:v>
                </c:pt>
                <c:pt idx="6874">
                  <c:v>5.19</c:v>
                </c:pt>
                <c:pt idx="6875">
                  <c:v>5.2789999999999999</c:v>
                </c:pt>
                <c:pt idx="6876">
                  <c:v>5.242</c:v>
                </c:pt>
                <c:pt idx="6877">
                  <c:v>5.1909999999999998</c:v>
                </c:pt>
                <c:pt idx="6878">
                  <c:v>5.2590000000000003</c:v>
                </c:pt>
                <c:pt idx="6879">
                  <c:v>5.1989999999999998</c:v>
                </c:pt>
                <c:pt idx="6880">
                  <c:v>5.2140000000000004</c:v>
                </c:pt>
                <c:pt idx="6881">
                  <c:v>5.1559999999999997</c:v>
                </c:pt>
                <c:pt idx="6882">
                  <c:v>5.1559999999999997</c:v>
                </c:pt>
                <c:pt idx="6883">
                  <c:v>5.1989999999999998</c:v>
                </c:pt>
                <c:pt idx="6884">
                  <c:v>5.1840000000000002</c:v>
                </c:pt>
                <c:pt idx="6885">
                  <c:v>5.1029999999999998</c:v>
                </c:pt>
                <c:pt idx="6886">
                  <c:v>5.1219999999999999</c:v>
                </c:pt>
                <c:pt idx="6887">
                  <c:v>5.1070000000000002</c:v>
                </c:pt>
                <c:pt idx="6888">
                  <c:v>5.1470000000000002</c:v>
                </c:pt>
                <c:pt idx="6889">
                  <c:v>5.1470000000000002</c:v>
                </c:pt>
                <c:pt idx="6890">
                  <c:v>5.2</c:v>
                </c:pt>
                <c:pt idx="6891">
                  <c:v>5.1909999999999998</c:v>
                </c:pt>
                <c:pt idx="6892">
                  <c:v>5.1719999999999997</c:v>
                </c:pt>
                <c:pt idx="6893">
                  <c:v>5.2629999999999999</c:v>
                </c:pt>
                <c:pt idx="6894">
                  <c:v>5.3140000000000001</c:v>
                </c:pt>
                <c:pt idx="6895">
                  <c:v>5.4189999999999996</c:v>
                </c:pt>
                <c:pt idx="6896">
                  <c:v>5.3840000000000003</c:v>
                </c:pt>
                <c:pt idx="6897">
                  <c:v>5.32</c:v>
                </c:pt>
                <c:pt idx="6898">
                  <c:v>5.39</c:v>
                </c:pt>
                <c:pt idx="6899">
                  <c:v>5.2869999999999999</c:v>
                </c:pt>
                <c:pt idx="6900">
                  <c:v>5.3490000000000002</c:v>
                </c:pt>
                <c:pt idx="6901">
                  <c:v>5.1749999999999998</c:v>
                </c:pt>
                <c:pt idx="6902">
                  <c:v>5.1100000000000003</c:v>
                </c:pt>
                <c:pt idx="6903">
                  <c:v>5.0140000000000002</c:v>
                </c:pt>
                <c:pt idx="6904">
                  <c:v>5.0739999999999998</c:v>
                </c:pt>
                <c:pt idx="6905">
                  <c:v>5.0529999999999999</c:v>
                </c:pt>
                <c:pt idx="6906">
                  <c:v>4.97</c:v>
                </c:pt>
                <c:pt idx="6907">
                  <c:v>5.0129999999999999</c:v>
                </c:pt>
                <c:pt idx="6908">
                  <c:v>5.0529999999999999</c:v>
                </c:pt>
                <c:pt idx="6909">
                  <c:v>4.92</c:v>
                </c:pt>
                <c:pt idx="6910">
                  <c:v>4.93</c:v>
                </c:pt>
                <c:pt idx="6911">
                  <c:v>4.8810000000000002</c:v>
                </c:pt>
                <c:pt idx="6912">
                  <c:v>4.92</c:v>
                </c:pt>
                <c:pt idx="6913">
                  <c:v>4.9409999999999998</c:v>
                </c:pt>
                <c:pt idx="6914">
                  <c:v>4.8769999999999998</c:v>
                </c:pt>
                <c:pt idx="6915">
                  <c:v>4.8259999999999996</c:v>
                </c:pt>
                <c:pt idx="6916">
                  <c:v>4.798</c:v>
                </c:pt>
                <c:pt idx="6917">
                  <c:v>4.7530000000000001</c:v>
                </c:pt>
                <c:pt idx="6918">
                  <c:v>4.6509999999999998</c:v>
                </c:pt>
                <c:pt idx="6919">
                  <c:v>4.6589999999999998</c:v>
                </c:pt>
                <c:pt idx="6920">
                  <c:v>4.673</c:v>
                </c:pt>
                <c:pt idx="6921">
                  <c:v>4.6929999999999996</c:v>
                </c:pt>
                <c:pt idx="6922">
                  <c:v>4.6609999999999996</c:v>
                </c:pt>
                <c:pt idx="6923">
                  <c:v>4.6230000000000002</c:v>
                </c:pt>
                <c:pt idx="6924">
                  <c:v>4.6790000000000003</c:v>
                </c:pt>
                <c:pt idx="6925">
                  <c:v>4.7469999999999999</c:v>
                </c:pt>
                <c:pt idx="6926">
                  <c:v>4.7130000000000001</c:v>
                </c:pt>
                <c:pt idx="6927">
                  <c:v>4.6849999999999996</c:v>
                </c:pt>
                <c:pt idx="6928">
                  <c:v>4.6100000000000003</c:v>
                </c:pt>
                <c:pt idx="6929">
                  <c:v>4.7050000000000001</c:v>
                </c:pt>
                <c:pt idx="6930">
                  <c:v>4.8159999999999998</c:v>
                </c:pt>
                <c:pt idx="6931">
                  <c:v>4.9249999999999998</c:v>
                </c:pt>
                <c:pt idx="6932">
                  <c:v>4.87</c:v>
                </c:pt>
                <c:pt idx="6933">
                  <c:v>4.7709999999999999</c:v>
                </c:pt>
                <c:pt idx="6934">
                  <c:v>4.7069999999999999</c:v>
                </c:pt>
                <c:pt idx="6935">
                  <c:v>4.7430000000000003</c:v>
                </c:pt>
                <c:pt idx="6936">
                  <c:v>4.6749999999999998</c:v>
                </c:pt>
                <c:pt idx="6937">
                  <c:v>4.6479999999999997</c:v>
                </c:pt>
                <c:pt idx="6938">
                  <c:v>4.6420000000000003</c:v>
                </c:pt>
                <c:pt idx="6939">
                  <c:v>4.6779999999999999</c:v>
                </c:pt>
                <c:pt idx="6940">
                  <c:v>4.7530000000000001</c:v>
                </c:pt>
                <c:pt idx="6941">
                  <c:v>4.8499999999999996</c:v>
                </c:pt>
                <c:pt idx="6942">
                  <c:v>4.7969999999999997</c:v>
                </c:pt>
                <c:pt idx="6943">
                  <c:v>4.7</c:v>
                </c:pt>
                <c:pt idx="6944">
                  <c:v>4.6379999999999999</c:v>
                </c:pt>
                <c:pt idx="6945">
                  <c:v>4.5620000000000003</c:v>
                </c:pt>
                <c:pt idx="6946">
                  <c:v>4.577</c:v>
                </c:pt>
                <c:pt idx="6947">
                  <c:v>4.54</c:v>
                </c:pt>
                <c:pt idx="6948">
                  <c:v>4.6210000000000004</c:v>
                </c:pt>
                <c:pt idx="6949">
                  <c:v>4.5720000000000001</c:v>
                </c:pt>
                <c:pt idx="6950">
                  <c:v>4.6150000000000002</c:v>
                </c:pt>
                <c:pt idx="6951">
                  <c:v>4.5229999999999997</c:v>
                </c:pt>
                <c:pt idx="6952">
                  <c:v>4.5679999999999996</c:v>
                </c:pt>
                <c:pt idx="6953">
                  <c:v>4.593</c:v>
                </c:pt>
                <c:pt idx="6954">
                  <c:v>4.6639999999999997</c:v>
                </c:pt>
                <c:pt idx="6955">
                  <c:v>4.6269999999999998</c:v>
                </c:pt>
                <c:pt idx="6956">
                  <c:v>4.5389999999999997</c:v>
                </c:pt>
                <c:pt idx="6957">
                  <c:v>4.59</c:v>
                </c:pt>
                <c:pt idx="6958">
                  <c:v>4.649</c:v>
                </c:pt>
                <c:pt idx="6959">
                  <c:v>4.7140000000000004</c:v>
                </c:pt>
                <c:pt idx="6960">
                  <c:v>4.8079999999999998</c:v>
                </c:pt>
                <c:pt idx="6961">
                  <c:v>4.8319999999999999</c:v>
                </c:pt>
                <c:pt idx="6962">
                  <c:v>4.8319999999999999</c:v>
                </c:pt>
                <c:pt idx="6963">
                  <c:v>4.8540000000000001</c:v>
                </c:pt>
                <c:pt idx="6964">
                  <c:v>4.8140000000000001</c:v>
                </c:pt>
                <c:pt idx="6965">
                  <c:v>4.8479999999999999</c:v>
                </c:pt>
                <c:pt idx="6966">
                  <c:v>4.8440000000000003</c:v>
                </c:pt>
                <c:pt idx="6967">
                  <c:v>4.8719999999999999</c:v>
                </c:pt>
                <c:pt idx="6968">
                  <c:v>4.8639999999999999</c:v>
                </c:pt>
                <c:pt idx="6969">
                  <c:v>4.8099999999999996</c:v>
                </c:pt>
                <c:pt idx="6970">
                  <c:v>4.78</c:v>
                </c:pt>
                <c:pt idx="6971">
                  <c:v>4.8259999999999996</c:v>
                </c:pt>
                <c:pt idx="6972">
                  <c:v>4.8600000000000003</c:v>
                </c:pt>
                <c:pt idx="6973">
                  <c:v>4.9400000000000004</c:v>
                </c:pt>
                <c:pt idx="6974">
                  <c:v>4.8479999999999999</c:v>
                </c:pt>
                <c:pt idx="6975">
                  <c:v>4.8849999999999998</c:v>
                </c:pt>
                <c:pt idx="6976">
                  <c:v>4.7359999999999998</c:v>
                </c:pt>
                <c:pt idx="6977">
                  <c:v>4.7640000000000002</c:v>
                </c:pt>
                <c:pt idx="6978">
                  <c:v>4.6050000000000004</c:v>
                </c:pt>
                <c:pt idx="6979">
                  <c:v>4.4989999999999997</c:v>
                </c:pt>
                <c:pt idx="6980">
                  <c:v>4.5570000000000004</c:v>
                </c:pt>
                <c:pt idx="6981">
                  <c:v>4.6040000000000001</c:v>
                </c:pt>
                <c:pt idx="6982">
                  <c:v>4.6710000000000003</c:v>
                </c:pt>
                <c:pt idx="6983">
                  <c:v>4.7030000000000003</c:v>
                </c:pt>
                <c:pt idx="6984">
                  <c:v>4.6150000000000002</c:v>
                </c:pt>
                <c:pt idx="6985">
                  <c:v>4.5709999999999997</c:v>
                </c:pt>
                <c:pt idx="6986">
                  <c:v>4.5750000000000002</c:v>
                </c:pt>
                <c:pt idx="6987">
                  <c:v>4.4710000000000001</c:v>
                </c:pt>
                <c:pt idx="6988">
                  <c:v>4.444</c:v>
                </c:pt>
                <c:pt idx="6989">
                  <c:v>4.399</c:v>
                </c:pt>
                <c:pt idx="6990">
                  <c:v>4.609</c:v>
                </c:pt>
                <c:pt idx="6991">
                  <c:v>4.7220000000000004</c:v>
                </c:pt>
                <c:pt idx="6992">
                  <c:v>4.7839999999999998</c:v>
                </c:pt>
                <c:pt idx="6993">
                  <c:v>4.5599999999999996</c:v>
                </c:pt>
                <c:pt idx="6994">
                  <c:v>4.4009999999999998</c:v>
                </c:pt>
                <c:pt idx="6995">
                  <c:v>4.1970000000000001</c:v>
                </c:pt>
                <c:pt idx="6996">
                  <c:v>4.1619999999999999</c:v>
                </c:pt>
                <c:pt idx="6997">
                  <c:v>4.28</c:v>
                </c:pt>
                <c:pt idx="6998">
                  <c:v>4.298</c:v>
                </c:pt>
                <c:pt idx="6999">
                  <c:v>4.42</c:v>
                </c:pt>
                <c:pt idx="7000">
                  <c:v>4.5659999999999998</c:v>
                </c:pt>
                <c:pt idx="7001">
                  <c:v>4.5890000000000004</c:v>
                </c:pt>
                <c:pt idx="7002">
                  <c:v>4.5599999999999996</c:v>
                </c:pt>
                <c:pt idx="7003">
                  <c:v>4.63</c:v>
                </c:pt>
                <c:pt idx="7004">
                  <c:v>4.6680000000000001</c:v>
                </c:pt>
                <c:pt idx="7005">
                  <c:v>4.7089999999999996</c:v>
                </c:pt>
                <c:pt idx="7006">
                  <c:v>4.6740000000000004</c:v>
                </c:pt>
                <c:pt idx="7007">
                  <c:v>4.6950000000000003</c:v>
                </c:pt>
                <c:pt idx="7008">
                  <c:v>4.7759999999999998</c:v>
                </c:pt>
                <c:pt idx="7009">
                  <c:v>4.8710000000000004</c:v>
                </c:pt>
                <c:pt idx="7010">
                  <c:v>4.8869999999999996</c:v>
                </c:pt>
                <c:pt idx="7011">
                  <c:v>4.8570000000000002</c:v>
                </c:pt>
                <c:pt idx="7012">
                  <c:v>4.83</c:v>
                </c:pt>
                <c:pt idx="7013">
                  <c:v>4.7809999999999997</c:v>
                </c:pt>
                <c:pt idx="7014">
                  <c:v>4.9210000000000003</c:v>
                </c:pt>
                <c:pt idx="7015">
                  <c:v>5.0609999999999999</c:v>
                </c:pt>
                <c:pt idx="7016">
                  <c:v>5.0129999999999999</c:v>
                </c:pt>
                <c:pt idx="7017">
                  <c:v>5.0279999999999996</c:v>
                </c:pt>
                <c:pt idx="7018">
                  <c:v>5.0679999999999996</c:v>
                </c:pt>
                <c:pt idx="7019">
                  <c:v>5.0620000000000003</c:v>
                </c:pt>
                <c:pt idx="7020">
                  <c:v>4.976</c:v>
                </c:pt>
                <c:pt idx="7021">
                  <c:v>5.0620000000000003</c:v>
                </c:pt>
                <c:pt idx="7022">
                  <c:v>5.0730000000000004</c:v>
                </c:pt>
                <c:pt idx="7023">
                  <c:v>5.1980000000000004</c:v>
                </c:pt>
                <c:pt idx="7024">
                  <c:v>5.2320000000000002</c:v>
                </c:pt>
                <c:pt idx="7025">
                  <c:v>5.2880000000000003</c:v>
                </c:pt>
                <c:pt idx="7026">
                  <c:v>5.2880000000000003</c:v>
                </c:pt>
                <c:pt idx="7027">
                  <c:v>5.3760000000000003</c:v>
                </c:pt>
                <c:pt idx="7028">
                  <c:v>5.407</c:v>
                </c:pt>
                <c:pt idx="7029">
                  <c:v>5.407</c:v>
                </c:pt>
                <c:pt idx="7030">
                  <c:v>5.3879999999999999</c:v>
                </c:pt>
                <c:pt idx="7031">
                  <c:v>5.3890000000000002</c:v>
                </c:pt>
                <c:pt idx="7032">
                  <c:v>5.4379999999999997</c:v>
                </c:pt>
                <c:pt idx="7033">
                  <c:v>5.3810000000000002</c:v>
                </c:pt>
                <c:pt idx="7034">
                  <c:v>5.3780000000000001</c:v>
                </c:pt>
                <c:pt idx="7035">
                  <c:v>5.4050000000000002</c:v>
                </c:pt>
                <c:pt idx="7036">
                  <c:v>5.399</c:v>
                </c:pt>
                <c:pt idx="7037">
                  <c:v>5.4409999999999998</c:v>
                </c:pt>
                <c:pt idx="7038">
                  <c:v>5.4409999999999998</c:v>
                </c:pt>
                <c:pt idx="7039">
                  <c:v>5.41</c:v>
                </c:pt>
                <c:pt idx="7040">
                  <c:v>5.4489999999999998</c:v>
                </c:pt>
                <c:pt idx="7041">
                  <c:v>5.4939999999999998</c:v>
                </c:pt>
                <c:pt idx="7042">
                  <c:v>5.4989999999999997</c:v>
                </c:pt>
                <c:pt idx="7043">
                  <c:v>5.5220000000000002</c:v>
                </c:pt>
                <c:pt idx="7044">
                  <c:v>5.4909999999999997</c:v>
                </c:pt>
                <c:pt idx="7045">
                  <c:v>5.47</c:v>
                </c:pt>
                <c:pt idx="7046">
                  <c:v>5.4580000000000002</c:v>
                </c:pt>
                <c:pt idx="7047">
                  <c:v>5.4329999999999998</c:v>
                </c:pt>
                <c:pt idx="7048">
                  <c:v>5.4560000000000004</c:v>
                </c:pt>
                <c:pt idx="7049">
                  <c:v>5.4329999999999998</c:v>
                </c:pt>
                <c:pt idx="7050">
                  <c:v>5.47</c:v>
                </c:pt>
                <c:pt idx="7051">
                  <c:v>5.5069999999999997</c:v>
                </c:pt>
                <c:pt idx="7052">
                  <c:v>5.4969999999999999</c:v>
                </c:pt>
                <c:pt idx="7053">
                  <c:v>5.4790000000000001</c:v>
                </c:pt>
                <c:pt idx="7054">
                  <c:v>5.4850000000000003</c:v>
                </c:pt>
                <c:pt idx="7055">
                  <c:v>5.47</c:v>
                </c:pt>
                <c:pt idx="7056">
                  <c:v>5.4109999999999996</c:v>
                </c:pt>
                <c:pt idx="7057">
                  <c:v>5.4029999999999996</c:v>
                </c:pt>
                <c:pt idx="7058">
                  <c:v>5.43</c:v>
                </c:pt>
                <c:pt idx="7059">
                  <c:v>5.4169999999999998</c:v>
                </c:pt>
                <c:pt idx="7060">
                  <c:v>5.3890000000000002</c:v>
                </c:pt>
                <c:pt idx="7061">
                  <c:v>5.4089999999999998</c:v>
                </c:pt>
                <c:pt idx="7062">
                  <c:v>5.4320000000000004</c:v>
                </c:pt>
                <c:pt idx="7063">
                  <c:v>5.4459999999999997</c:v>
                </c:pt>
                <c:pt idx="7064">
                  <c:v>5.4589999999999996</c:v>
                </c:pt>
                <c:pt idx="7065">
                  <c:v>5.4480000000000004</c:v>
                </c:pt>
                <c:pt idx="7066">
                  <c:v>5.4649999999999999</c:v>
                </c:pt>
                <c:pt idx="7067">
                  <c:v>5.4649999999999999</c:v>
                </c:pt>
                <c:pt idx="7068">
                  <c:v>5.4509999999999996</c:v>
                </c:pt>
                <c:pt idx="7069">
                  <c:v>5.4669999999999996</c:v>
                </c:pt>
                <c:pt idx="7070">
                  <c:v>5.4610000000000003</c:v>
                </c:pt>
                <c:pt idx="7071">
                  <c:v>5.5</c:v>
                </c:pt>
                <c:pt idx="7072">
                  <c:v>5.5439999999999996</c:v>
                </c:pt>
                <c:pt idx="7073">
                  <c:v>5.4429999999999996</c:v>
                </c:pt>
                <c:pt idx="7074">
                  <c:v>5.3490000000000002</c:v>
                </c:pt>
                <c:pt idx="7075">
                  <c:v>5.4269999999999996</c:v>
                </c:pt>
                <c:pt idx="7076">
                  <c:v>5.4429999999999996</c:v>
                </c:pt>
                <c:pt idx="7077">
                  <c:v>5.5090000000000003</c:v>
                </c:pt>
                <c:pt idx="7078">
                  <c:v>5.585</c:v>
                </c:pt>
                <c:pt idx="7079">
                  <c:v>5.569</c:v>
                </c:pt>
                <c:pt idx="7080">
                  <c:v>5.5750000000000002</c:v>
                </c:pt>
                <c:pt idx="7081">
                  <c:v>5.5869999999999997</c:v>
                </c:pt>
                <c:pt idx="7082">
                  <c:v>5.548</c:v>
                </c:pt>
                <c:pt idx="7083">
                  <c:v>5.55</c:v>
                </c:pt>
                <c:pt idx="7084">
                  <c:v>5.5279999999999996</c:v>
                </c:pt>
                <c:pt idx="7085">
                  <c:v>5.5519999999999996</c:v>
                </c:pt>
                <c:pt idx="7086">
                  <c:v>5.569</c:v>
                </c:pt>
                <c:pt idx="7087">
                  <c:v>5.577</c:v>
                </c:pt>
                <c:pt idx="7088">
                  <c:v>5.569</c:v>
                </c:pt>
                <c:pt idx="7089">
                  <c:v>5.6349999999999998</c:v>
                </c:pt>
                <c:pt idx="7090">
                  <c:v>5.65</c:v>
                </c:pt>
                <c:pt idx="7091">
                  <c:v>5.61</c:v>
                </c:pt>
                <c:pt idx="7092">
                  <c:v>5.6520000000000001</c:v>
                </c:pt>
                <c:pt idx="7093">
                  <c:v>5.6440000000000001</c:v>
                </c:pt>
                <c:pt idx="7094">
                  <c:v>5.6829999999999998</c:v>
                </c:pt>
                <c:pt idx="7095">
                  <c:v>5.6829999999999998</c:v>
                </c:pt>
                <c:pt idx="7096">
                  <c:v>5.6669999999999998</c:v>
                </c:pt>
                <c:pt idx="7097">
                  <c:v>5.71</c:v>
                </c:pt>
                <c:pt idx="7098">
                  <c:v>5.7670000000000003</c:v>
                </c:pt>
                <c:pt idx="7099">
                  <c:v>5.7060000000000004</c:v>
                </c:pt>
                <c:pt idx="7100">
                  <c:v>5.6779999999999999</c:v>
                </c:pt>
                <c:pt idx="7101">
                  <c:v>5.6479999999999997</c:v>
                </c:pt>
                <c:pt idx="7102">
                  <c:v>5.7119999999999997</c:v>
                </c:pt>
                <c:pt idx="7103">
                  <c:v>5.6589999999999998</c:v>
                </c:pt>
                <c:pt idx="7104">
                  <c:v>5.6559999999999997</c:v>
                </c:pt>
                <c:pt idx="7105">
                  <c:v>5.6710000000000003</c:v>
                </c:pt>
                <c:pt idx="7106">
                  <c:v>5.8120000000000003</c:v>
                </c:pt>
                <c:pt idx="7107">
                  <c:v>5.8029999999999999</c:v>
                </c:pt>
                <c:pt idx="7108">
                  <c:v>5.7839999999999998</c:v>
                </c:pt>
                <c:pt idx="7109">
                  <c:v>5.66</c:v>
                </c:pt>
                <c:pt idx="7110">
                  <c:v>5.6959999999999997</c:v>
                </c:pt>
                <c:pt idx="7111">
                  <c:v>5.6710000000000003</c:v>
                </c:pt>
                <c:pt idx="7112">
                  <c:v>5.6710000000000003</c:v>
                </c:pt>
                <c:pt idx="7113">
                  <c:v>5.641</c:v>
                </c:pt>
                <c:pt idx="7114">
                  <c:v>5.5869999999999997</c:v>
                </c:pt>
                <c:pt idx="7115">
                  <c:v>5.58</c:v>
                </c:pt>
                <c:pt idx="7116">
                  <c:v>5.593</c:v>
                </c:pt>
                <c:pt idx="7117">
                  <c:v>5.61</c:v>
                </c:pt>
                <c:pt idx="7118">
                  <c:v>5.6479999999999997</c:v>
                </c:pt>
                <c:pt idx="7119">
                  <c:v>5.58</c:v>
                </c:pt>
                <c:pt idx="7120">
                  <c:v>5.5739999999999998</c:v>
                </c:pt>
                <c:pt idx="7121">
                  <c:v>5.53</c:v>
                </c:pt>
                <c:pt idx="7122">
                  <c:v>5.5069999999999997</c:v>
                </c:pt>
                <c:pt idx="7123">
                  <c:v>5.48</c:v>
                </c:pt>
                <c:pt idx="7124">
                  <c:v>5.5430000000000001</c:v>
                </c:pt>
                <c:pt idx="7125">
                  <c:v>5.5869999999999997</c:v>
                </c:pt>
                <c:pt idx="7126">
                  <c:v>5.6539999999999999</c:v>
                </c:pt>
                <c:pt idx="7127">
                  <c:v>5.7060000000000004</c:v>
                </c:pt>
                <c:pt idx="7128">
                  <c:v>5.6829999999999998</c:v>
                </c:pt>
                <c:pt idx="7129">
                  <c:v>5.6890000000000001</c:v>
                </c:pt>
                <c:pt idx="7130">
                  <c:v>5.641</c:v>
                </c:pt>
                <c:pt idx="7131">
                  <c:v>5.57</c:v>
                </c:pt>
                <c:pt idx="7132">
                  <c:v>5.57</c:v>
                </c:pt>
                <c:pt idx="7133">
                  <c:v>5.5640000000000001</c:v>
                </c:pt>
                <c:pt idx="7134">
                  <c:v>5.5759999999999996</c:v>
                </c:pt>
                <c:pt idx="7135">
                  <c:v>5.5720000000000001</c:v>
                </c:pt>
                <c:pt idx="7136">
                  <c:v>5.5570000000000004</c:v>
                </c:pt>
                <c:pt idx="7137">
                  <c:v>5.5389999999999997</c:v>
                </c:pt>
                <c:pt idx="7138">
                  <c:v>5.58</c:v>
                </c:pt>
                <c:pt idx="7139">
                  <c:v>5.5590000000000002</c:v>
                </c:pt>
                <c:pt idx="7140">
                  <c:v>5.63</c:v>
                </c:pt>
                <c:pt idx="7141">
                  <c:v>5.6529999999999996</c:v>
                </c:pt>
                <c:pt idx="7142">
                  <c:v>5.6550000000000002</c:v>
                </c:pt>
                <c:pt idx="7143">
                  <c:v>5.7140000000000004</c:v>
                </c:pt>
                <c:pt idx="7144">
                  <c:v>5.7750000000000004</c:v>
                </c:pt>
                <c:pt idx="7145">
                  <c:v>5.72</c:v>
                </c:pt>
                <c:pt idx="7146">
                  <c:v>5.7750000000000004</c:v>
                </c:pt>
                <c:pt idx="7147">
                  <c:v>5.6970000000000001</c:v>
                </c:pt>
                <c:pt idx="7148">
                  <c:v>5.6219999999999999</c:v>
                </c:pt>
                <c:pt idx="7149">
                  <c:v>5.6550000000000002</c:v>
                </c:pt>
                <c:pt idx="7150">
                  <c:v>5.6139999999999999</c:v>
                </c:pt>
                <c:pt idx="7151">
                  <c:v>5.6639999999999997</c:v>
                </c:pt>
                <c:pt idx="7152">
                  <c:v>5.5780000000000003</c:v>
                </c:pt>
                <c:pt idx="7153">
                  <c:v>5.5430000000000001</c:v>
                </c:pt>
                <c:pt idx="7154">
                  <c:v>5.51</c:v>
                </c:pt>
                <c:pt idx="7155">
                  <c:v>5.4859999999999998</c:v>
                </c:pt>
                <c:pt idx="7156">
                  <c:v>5.4379999999999997</c:v>
                </c:pt>
                <c:pt idx="7157">
                  <c:v>5.484</c:v>
                </c:pt>
                <c:pt idx="7158">
                  <c:v>5.5140000000000002</c:v>
                </c:pt>
                <c:pt idx="7159">
                  <c:v>5.5709999999999997</c:v>
                </c:pt>
                <c:pt idx="7160">
                  <c:v>5.6280000000000001</c:v>
                </c:pt>
                <c:pt idx="7161">
                  <c:v>5.6440000000000001</c:v>
                </c:pt>
                <c:pt idx="7162">
                  <c:v>5.617</c:v>
                </c:pt>
                <c:pt idx="7163">
                  <c:v>5.6340000000000003</c:v>
                </c:pt>
                <c:pt idx="7164">
                  <c:v>5.5510000000000002</c:v>
                </c:pt>
                <c:pt idx="7165">
                  <c:v>5.5549999999999997</c:v>
                </c:pt>
                <c:pt idx="7166">
                  <c:v>5.5739999999999998</c:v>
                </c:pt>
                <c:pt idx="7167">
                  <c:v>5.5049999999999999</c:v>
                </c:pt>
                <c:pt idx="7168">
                  <c:v>5.5659999999999998</c:v>
                </c:pt>
                <c:pt idx="7169">
                  <c:v>5.6909999999999998</c:v>
                </c:pt>
                <c:pt idx="7170">
                  <c:v>5.6870000000000003</c:v>
                </c:pt>
                <c:pt idx="7171">
                  <c:v>5.625</c:v>
                </c:pt>
                <c:pt idx="7172">
                  <c:v>5.6870000000000003</c:v>
                </c:pt>
                <c:pt idx="7173">
                  <c:v>5.5670000000000002</c:v>
                </c:pt>
                <c:pt idx="7174">
                  <c:v>5.5380000000000003</c:v>
                </c:pt>
                <c:pt idx="7175">
                  <c:v>5.577</c:v>
                </c:pt>
                <c:pt idx="7176">
                  <c:v>5.532</c:v>
                </c:pt>
                <c:pt idx="7177">
                  <c:v>5.4580000000000002</c:v>
                </c:pt>
                <c:pt idx="7178">
                  <c:v>5.452</c:v>
                </c:pt>
                <c:pt idx="7179">
                  <c:v>5.4349999999999996</c:v>
                </c:pt>
                <c:pt idx="7180">
                  <c:v>5.3639999999999999</c:v>
                </c:pt>
                <c:pt idx="7181">
                  <c:v>5.4130000000000003</c:v>
                </c:pt>
                <c:pt idx="7182">
                  <c:v>5.4710000000000001</c:v>
                </c:pt>
                <c:pt idx="7183">
                  <c:v>5.5289999999999999</c:v>
                </c:pt>
                <c:pt idx="7184">
                  <c:v>5.4669999999999996</c:v>
                </c:pt>
                <c:pt idx="7185">
                  <c:v>5.5060000000000002</c:v>
                </c:pt>
                <c:pt idx="7186">
                  <c:v>5.6470000000000002</c:v>
                </c:pt>
                <c:pt idx="7187">
                  <c:v>5.742</c:v>
                </c:pt>
                <c:pt idx="7188">
                  <c:v>5.7919999999999998</c:v>
                </c:pt>
                <c:pt idx="7189">
                  <c:v>5.7590000000000003</c:v>
                </c:pt>
                <c:pt idx="7190">
                  <c:v>5.7380000000000004</c:v>
                </c:pt>
                <c:pt idx="7191">
                  <c:v>5.7439999999999998</c:v>
                </c:pt>
                <c:pt idx="7192">
                  <c:v>5.7</c:v>
                </c:pt>
                <c:pt idx="7193">
                  <c:v>5.7110000000000003</c:v>
                </c:pt>
                <c:pt idx="7194">
                  <c:v>5.7359999999999998</c:v>
                </c:pt>
                <c:pt idx="7195">
                  <c:v>5.7489999999999997</c:v>
                </c:pt>
                <c:pt idx="7196">
                  <c:v>5.8079999999999998</c:v>
                </c:pt>
                <c:pt idx="7197">
                  <c:v>5.774</c:v>
                </c:pt>
                <c:pt idx="7198">
                  <c:v>5.7779999999999996</c:v>
                </c:pt>
                <c:pt idx="7199">
                  <c:v>5.7279999999999998</c:v>
                </c:pt>
                <c:pt idx="7200">
                  <c:v>5.7930000000000001</c:v>
                </c:pt>
                <c:pt idx="7201">
                  <c:v>5.8780000000000001</c:v>
                </c:pt>
                <c:pt idx="7202">
                  <c:v>5.9240000000000004</c:v>
                </c:pt>
                <c:pt idx="7203">
                  <c:v>5.9560000000000004</c:v>
                </c:pt>
                <c:pt idx="7204">
                  <c:v>5.9139999999999997</c:v>
                </c:pt>
                <c:pt idx="7205">
                  <c:v>5.8460000000000001</c:v>
                </c:pt>
                <c:pt idx="7206">
                  <c:v>5.819</c:v>
                </c:pt>
                <c:pt idx="7207">
                  <c:v>5.8529999999999998</c:v>
                </c:pt>
                <c:pt idx="7208">
                  <c:v>5.8529999999999998</c:v>
                </c:pt>
                <c:pt idx="7209">
                  <c:v>5.8739999999999997</c:v>
                </c:pt>
                <c:pt idx="7210">
                  <c:v>5.8529999999999998</c:v>
                </c:pt>
                <c:pt idx="7211">
                  <c:v>5.8470000000000004</c:v>
                </c:pt>
                <c:pt idx="7212">
                  <c:v>5.8360000000000003</c:v>
                </c:pt>
                <c:pt idx="7213">
                  <c:v>5.8109999999999999</c:v>
                </c:pt>
                <c:pt idx="7214">
                  <c:v>5.8470000000000004</c:v>
                </c:pt>
                <c:pt idx="7215">
                  <c:v>5.82</c:v>
                </c:pt>
                <c:pt idx="7216">
                  <c:v>5.8410000000000002</c:v>
                </c:pt>
                <c:pt idx="7217">
                  <c:v>5.8319999999999999</c:v>
                </c:pt>
                <c:pt idx="7218">
                  <c:v>5.8789999999999996</c:v>
                </c:pt>
                <c:pt idx="7219">
                  <c:v>5.8490000000000002</c:v>
                </c:pt>
                <c:pt idx="7220">
                  <c:v>5.8520000000000003</c:v>
                </c:pt>
                <c:pt idx="7221">
                  <c:v>5.8979999999999997</c:v>
                </c:pt>
                <c:pt idx="7222">
                  <c:v>5.9020000000000001</c:v>
                </c:pt>
                <c:pt idx="7223">
                  <c:v>5.8789999999999996</c:v>
                </c:pt>
                <c:pt idx="7224">
                  <c:v>5.9089999999999998</c:v>
                </c:pt>
                <c:pt idx="7225">
                  <c:v>5.9509999999999996</c:v>
                </c:pt>
                <c:pt idx="7226">
                  <c:v>5.9050000000000002</c:v>
                </c:pt>
                <c:pt idx="7227">
                  <c:v>5.8310000000000004</c:v>
                </c:pt>
                <c:pt idx="7228">
                  <c:v>5.8129999999999997</c:v>
                </c:pt>
                <c:pt idx="7229">
                  <c:v>5.88</c:v>
                </c:pt>
                <c:pt idx="7230">
                  <c:v>5.9850000000000003</c:v>
                </c:pt>
                <c:pt idx="7231">
                  <c:v>5.8</c:v>
                </c:pt>
                <c:pt idx="7232">
                  <c:v>5.9809999999999999</c:v>
                </c:pt>
                <c:pt idx="7233">
                  <c:v>6.0110000000000001</c:v>
                </c:pt>
                <c:pt idx="7234">
                  <c:v>6.1260000000000003</c:v>
                </c:pt>
                <c:pt idx="7235">
                  <c:v>6.1260000000000003</c:v>
                </c:pt>
                <c:pt idx="7236">
                  <c:v>6.141</c:v>
                </c:pt>
                <c:pt idx="7237">
                  <c:v>6.1580000000000004</c:v>
                </c:pt>
                <c:pt idx="7238">
                  <c:v>6.0919999999999996</c:v>
                </c:pt>
                <c:pt idx="7239">
                  <c:v>6.1040000000000001</c:v>
                </c:pt>
                <c:pt idx="7240">
                  <c:v>6.0640000000000001</c:v>
                </c:pt>
                <c:pt idx="7241">
                  <c:v>6.1429999999999998</c:v>
                </c:pt>
                <c:pt idx="7242">
                  <c:v>6.0730000000000004</c:v>
                </c:pt>
                <c:pt idx="7243">
                  <c:v>6.0880000000000001</c:v>
                </c:pt>
                <c:pt idx="7244">
                  <c:v>5.923</c:v>
                </c:pt>
                <c:pt idx="7245">
                  <c:v>5.9560000000000004</c:v>
                </c:pt>
                <c:pt idx="7246">
                  <c:v>5.9880000000000004</c:v>
                </c:pt>
                <c:pt idx="7247">
                  <c:v>5.9969999999999999</c:v>
                </c:pt>
                <c:pt idx="7248">
                  <c:v>6.0350000000000001</c:v>
                </c:pt>
                <c:pt idx="7249">
                  <c:v>6.1029999999999998</c:v>
                </c:pt>
                <c:pt idx="7250">
                  <c:v>6.0960000000000001</c:v>
                </c:pt>
                <c:pt idx="7251">
                  <c:v>6.0810000000000004</c:v>
                </c:pt>
                <c:pt idx="7252">
                  <c:v>6.1260000000000003</c:v>
                </c:pt>
                <c:pt idx="7253">
                  <c:v>6.0369999999999999</c:v>
                </c:pt>
                <c:pt idx="7254">
                  <c:v>6.0940000000000003</c:v>
                </c:pt>
                <c:pt idx="7255">
                  <c:v>6.0579999999999998</c:v>
                </c:pt>
                <c:pt idx="7256">
                  <c:v>6.0919999999999996</c:v>
                </c:pt>
                <c:pt idx="7257">
                  <c:v>6.1139999999999999</c:v>
                </c:pt>
                <c:pt idx="7258">
                  <c:v>6.101</c:v>
                </c:pt>
                <c:pt idx="7259">
                  <c:v>6.1029999999999998</c:v>
                </c:pt>
                <c:pt idx="7260">
                  <c:v>6.2759999999999998</c:v>
                </c:pt>
                <c:pt idx="7261">
                  <c:v>6.2830000000000004</c:v>
                </c:pt>
                <c:pt idx="7262">
                  <c:v>6.391</c:v>
                </c:pt>
                <c:pt idx="7263">
                  <c:v>6.3650000000000002</c:v>
                </c:pt>
                <c:pt idx="7264">
                  <c:v>6.3319999999999999</c:v>
                </c:pt>
                <c:pt idx="7265">
                  <c:v>6.3259999999999996</c:v>
                </c:pt>
                <c:pt idx="7266">
                  <c:v>6.35</c:v>
                </c:pt>
                <c:pt idx="7267">
                  <c:v>6.33</c:v>
                </c:pt>
                <c:pt idx="7268">
                  <c:v>6.3259999999999996</c:v>
                </c:pt>
                <c:pt idx="7269">
                  <c:v>6.28</c:v>
                </c:pt>
                <c:pt idx="7270">
                  <c:v>6.3390000000000004</c:v>
                </c:pt>
                <c:pt idx="7271">
                  <c:v>6.2930000000000001</c:v>
                </c:pt>
                <c:pt idx="7272">
                  <c:v>6.3730000000000002</c:v>
                </c:pt>
                <c:pt idx="7273">
                  <c:v>6.367</c:v>
                </c:pt>
                <c:pt idx="7274">
                  <c:v>6.3860000000000001</c:v>
                </c:pt>
                <c:pt idx="7275">
                  <c:v>6.3579999999999997</c:v>
                </c:pt>
                <c:pt idx="7276">
                  <c:v>6.3280000000000003</c:v>
                </c:pt>
                <c:pt idx="7277">
                  <c:v>6.242</c:v>
                </c:pt>
                <c:pt idx="7278">
                  <c:v>6.21</c:v>
                </c:pt>
                <c:pt idx="7279">
                  <c:v>6.21</c:v>
                </c:pt>
                <c:pt idx="7280">
                  <c:v>6.2359999999999998</c:v>
                </c:pt>
                <c:pt idx="7281">
                  <c:v>6.2549999999999999</c:v>
                </c:pt>
                <c:pt idx="7282">
                  <c:v>6.343</c:v>
                </c:pt>
                <c:pt idx="7283">
                  <c:v>6.4009999999999998</c:v>
                </c:pt>
                <c:pt idx="7284">
                  <c:v>6.3620000000000001</c:v>
                </c:pt>
                <c:pt idx="7285">
                  <c:v>6.367</c:v>
                </c:pt>
                <c:pt idx="7286">
                  <c:v>6.2439999999999998</c:v>
                </c:pt>
                <c:pt idx="7287">
                  <c:v>6.2140000000000004</c:v>
                </c:pt>
                <c:pt idx="7288">
                  <c:v>6.2309999999999999</c:v>
                </c:pt>
                <c:pt idx="7289">
                  <c:v>6.218</c:v>
                </c:pt>
                <c:pt idx="7290">
                  <c:v>6.18</c:v>
                </c:pt>
                <c:pt idx="7291">
                  <c:v>6.0110000000000001</c:v>
                </c:pt>
                <c:pt idx="7292">
                  <c:v>6.0419999999999998</c:v>
                </c:pt>
                <c:pt idx="7293">
                  <c:v>6.1050000000000004</c:v>
                </c:pt>
                <c:pt idx="7294">
                  <c:v>6.13</c:v>
                </c:pt>
                <c:pt idx="7295">
                  <c:v>6.1790000000000003</c:v>
                </c:pt>
                <c:pt idx="7296">
                  <c:v>6.1559999999999997</c:v>
                </c:pt>
                <c:pt idx="7297">
                  <c:v>6.1520000000000001</c:v>
                </c:pt>
                <c:pt idx="7298">
                  <c:v>6.1239999999999997</c:v>
                </c:pt>
                <c:pt idx="7299">
                  <c:v>6.2569999999999997</c:v>
                </c:pt>
                <c:pt idx="7300">
                  <c:v>6.2430000000000003</c:v>
                </c:pt>
                <c:pt idx="7301">
                  <c:v>6.1959999999999997</c:v>
                </c:pt>
                <c:pt idx="7302">
                  <c:v>6.1859999999999999</c:v>
                </c:pt>
                <c:pt idx="7303">
                  <c:v>6.2510000000000003</c:v>
                </c:pt>
                <c:pt idx="7304">
                  <c:v>6.2539999999999996</c:v>
                </c:pt>
                <c:pt idx="7305">
                  <c:v>6.22</c:v>
                </c:pt>
                <c:pt idx="7306">
                  <c:v>6.2539999999999996</c:v>
                </c:pt>
                <c:pt idx="7307">
                  <c:v>6.2519999999999998</c:v>
                </c:pt>
                <c:pt idx="7308">
                  <c:v>6.2649999999999997</c:v>
                </c:pt>
                <c:pt idx="7309">
                  <c:v>6.258</c:v>
                </c:pt>
                <c:pt idx="7310">
                  <c:v>6.3049999999999997</c:v>
                </c:pt>
                <c:pt idx="7311">
                  <c:v>6.4059999999999997</c:v>
                </c:pt>
                <c:pt idx="7312">
                  <c:v>6.44</c:v>
                </c:pt>
                <c:pt idx="7313">
                  <c:v>6.5</c:v>
                </c:pt>
                <c:pt idx="7314">
                  <c:v>6.4509999999999996</c:v>
                </c:pt>
                <c:pt idx="7315">
                  <c:v>6.49</c:v>
                </c:pt>
                <c:pt idx="7316">
                  <c:v>6.4450000000000003</c:v>
                </c:pt>
                <c:pt idx="7317">
                  <c:v>6.4059999999999997</c:v>
                </c:pt>
                <c:pt idx="7318">
                  <c:v>6.4210000000000003</c:v>
                </c:pt>
                <c:pt idx="7319">
                  <c:v>6.3739999999999997</c:v>
                </c:pt>
                <c:pt idx="7320">
                  <c:v>6.3920000000000003</c:v>
                </c:pt>
                <c:pt idx="7321">
                  <c:v>6.3920000000000003</c:v>
                </c:pt>
                <c:pt idx="7322">
                  <c:v>6.43</c:v>
                </c:pt>
                <c:pt idx="7323">
                  <c:v>6.3979999999999997</c:v>
                </c:pt>
                <c:pt idx="7324">
                  <c:v>6.4260000000000002</c:v>
                </c:pt>
                <c:pt idx="7325">
                  <c:v>6.4859999999999998</c:v>
                </c:pt>
                <c:pt idx="7326">
                  <c:v>6.5789999999999997</c:v>
                </c:pt>
                <c:pt idx="7327">
                  <c:v>6.5679999999999996</c:v>
                </c:pt>
                <c:pt idx="7328">
                  <c:v>6.5419999999999998</c:v>
                </c:pt>
                <c:pt idx="7329">
                  <c:v>6.4859999999999998</c:v>
                </c:pt>
                <c:pt idx="7330">
                  <c:v>6.6120000000000001</c:v>
                </c:pt>
                <c:pt idx="7331">
                  <c:v>6.625</c:v>
                </c:pt>
                <c:pt idx="7332">
                  <c:v>6.6159999999999997</c:v>
                </c:pt>
                <c:pt idx="7333">
                  <c:v>6.6550000000000002</c:v>
                </c:pt>
                <c:pt idx="7334">
                  <c:v>6.6589999999999998</c:v>
                </c:pt>
                <c:pt idx="7335">
                  <c:v>6.7380000000000004</c:v>
                </c:pt>
                <c:pt idx="7336">
                  <c:v>6.7930000000000001</c:v>
                </c:pt>
                <c:pt idx="7337">
                  <c:v>6.7910000000000004</c:v>
                </c:pt>
                <c:pt idx="7338">
                  <c:v>6.74</c:v>
                </c:pt>
                <c:pt idx="7339">
                  <c:v>6.7489999999999997</c:v>
                </c:pt>
                <c:pt idx="7340">
                  <c:v>6.7249999999999996</c:v>
                </c:pt>
                <c:pt idx="7341">
                  <c:v>6.6769999999999996</c:v>
                </c:pt>
                <c:pt idx="7342">
                  <c:v>6.71</c:v>
                </c:pt>
                <c:pt idx="7343">
                  <c:v>6.7190000000000003</c:v>
                </c:pt>
                <c:pt idx="7344">
                  <c:v>6.66</c:v>
                </c:pt>
                <c:pt idx="7345">
                  <c:v>6.6660000000000004</c:v>
                </c:pt>
                <c:pt idx="7346">
                  <c:v>6.7169999999999996</c:v>
                </c:pt>
                <c:pt idx="7347">
                  <c:v>6.66</c:v>
                </c:pt>
                <c:pt idx="7348">
                  <c:v>6.6689999999999996</c:v>
                </c:pt>
                <c:pt idx="7349">
                  <c:v>6.73</c:v>
                </c:pt>
                <c:pt idx="7350">
                  <c:v>6.7519999999999998</c:v>
                </c:pt>
                <c:pt idx="7351">
                  <c:v>6.66</c:v>
                </c:pt>
                <c:pt idx="7352">
                  <c:v>6.649</c:v>
                </c:pt>
                <c:pt idx="7353">
                  <c:v>6.6440000000000001</c:v>
                </c:pt>
                <c:pt idx="7354">
                  <c:v>6.6779999999999999</c:v>
                </c:pt>
                <c:pt idx="7355">
                  <c:v>6.718</c:v>
                </c:pt>
                <c:pt idx="7356">
                  <c:v>6.758</c:v>
                </c:pt>
                <c:pt idx="7357">
                  <c:v>6.9080000000000004</c:v>
                </c:pt>
                <c:pt idx="7358">
                  <c:v>6.9379999999999997</c:v>
                </c:pt>
                <c:pt idx="7359">
                  <c:v>6.931</c:v>
                </c:pt>
                <c:pt idx="7360">
                  <c:v>6.8780000000000001</c:v>
                </c:pt>
                <c:pt idx="7361">
                  <c:v>6.83</c:v>
                </c:pt>
                <c:pt idx="7362">
                  <c:v>6.8659999999999997</c:v>
                </c:pt>
                <c:pt idx="7363">
                  <c:v>6.8250000000000002</c:v>
                </c:pt>
                <c:pt idx="7364">
                  <c:v>6.8460000000000001</c:v>
                </c:pt>
                <c:pt idx="7365">
                  <c:v>6.8860000000000001</c:v>
                </c:pt>
                <c:pt idx="7366">
                  <c:v>6.8730000000000002</c:v>
                </c:pt>
                <c:pt idx="7367">
                  <c:v>6.9749999999999996</c:v>
                </c:pt>
                <c:pt idx="7368">
                  <c:v>6.968</c:v>
                </c:pt>
                <c:pt idx="7369">
                  <c:v>6.9059999999999997</c:v>
                </c:pt>
                <c:pt idx="7370">
                  <c:v>6.8949999999999996</c:v>
                </c:pt>
                <c:pt idx="7371">
                  <c:v>6.89</c:v>
                </c:pt>
                <c:pt idx="7372">
                  <c:v>6.8559999999999999</c:v>
                </c:pt>
                <c:pt idx="7373">
                  <c:v>6.9059999999999997</c:v>
                </c:pt>
                <c:pt idx="7374">
                  <c:v>6.8529999999999998</c:v>
                </c:pt>
                <c:pt idx="7375">
                  <c:v>6.86</c:v>
                </c:pt>
                <c:pt idx="7376">
                  <c:v>6.8730000000000002</c:v>
                </c:pt>
                <c:pt idx="7377">
                  <c:v>6.9029999999999996</c:v>
                </c:pt>
                <c:pt idx="7378">
                  <c:v>6.9089999999999998</c:v>
                </c:pt>
                <c:pt idx="7379">
                  <c:v>6.7779999999999996</c:v>
                </c:pt>
                <c:pt idx="7380">
                  <c:v>6.7619999999999996</c:v>
                </c:pt>
                <c:pt idx="7381">
                  <c:v>6.7039999999999997</c:v>
                </c:pt>
                <c:pt idx="7382">
                  <c:v>6.7510000000000003</c:v>
                </c:pt>
                <c:pt idx="7383">
                  <c:v>6.7279999999999998</c:v>
                </c:pt>
                <c:pt idx="7384">
                  <c:v>6.7389999999999999</c:v>
                </c:pt>
                <c:pt idx="7385">
                  <c:v>6.7140000000000004</c:v>
                </c:pt>
                <c:pt idx="7386">
                  <c:v>6.7140000000000004</c:v>
                </c:pt>
                <c:pt idx="7387">
                  <c:v>6.6920000000000002</c:v>
                </c:pt>
                <c:pt idx="7388">
                  <c:v>6.7030000000000003</c:v>
                </c:pt>
                <c:pt idx="7389">
                  <c:v>6.61</c:v>
                </c:pt>
                <c:pt idx="7390">
                  <c:v>6.577</c:v>
                </c:pt>
                <c:pt idx="7391">
                  <c:v>6.5439999999999996</c:v>
                </c:pt>
                <c:pt idx="7392">
                  <c:v>6.5389999999999997</c:v>
                </c:pt>
                <c:pt idx="7393">
                  <c:v>6.625</c:v>
                </c:pt>
                <c:pt idx="7394">
                  <c:v>6.5679999999999996</c:v>
                </c:pt>
                <c:pt idx="7395">
                  <c:v>6.601</c:v>
                </c:pt>
                <c:pt idx="7396">
                  <c:v>6.5679999999999996</c:v>
                </c:pt>
                <c:pt idx="7397">
                  <c:v>6.5519999999999996</c:v>
                </c:pt>
                <c:pt idx="7398">
                  <c:v>6.5540000000000003</c:v>
                </c:pt>
                <c:pt idx="7399">
                  <c:v>6.532</c:v>
                </c:pt>
                <c:pt idx="7400">
                  <c:v>6.391</c:v>
                </c:pt>
                <c:pt idx="7401">
                  <c:v>6.3849999999999998</c:v>
                </c:pt>
                <c:pt idx="7402">
                  <c:v>6.3680000000000003</c:v>
                </c:pt>
                <c:pt idx="7403">
                  <c:v>6.3869999999999996</c:v>
                </c:pt>
                <c:pt idx="7404">
                  <c:v>6.3140000000000001</c:v>
                </c:pt>
                <c:pt idx="7405">
                  <c:v>6.2729999999999997</c:v>
                </c:pt>
                <c:pt idx="7406">
                  <c:v>6.2649999999999997</c:v>
                </c:pt>
                <c:pt idx="7407">
                  <c:v>6.3079999999999998</c:v>
                </c:pt>
                <c:pt idx="7408">
                  <c:v>6.4130000000000003</c:v>
                </c:pt>
                <c:pt idx="7409">
                  <c:v>6.4059999999999997</c:v>
                </c:pt>
                <c:pt idx="7410">
                  <c:v>6.3959999999999999</c:v>
                </c:pt>
                <c:pt idx="7411">
                  <c:v>6.3979999999999997</c:v>
                </c:pt>
                <c:pt idx="7412">
                  <c:v>6.4660000000000002</c:v>
                </c:pt>
                <c:pt idx="7413">
                  <c:v>6.4660000000000002</c:v>
                </c:pt>
                <c:pt idx="7414">
                  <c:v>6.4240000000000004</c:v>
                </c:pt>
                <c:pt idx="7415">
                  <c:v>6.4480000000000004</c:v>
                </c:pt>
                <c:pt idx="7416">
                  <c:v>6.4939999999999998</c:v>
                </c:pt>
                <c:pt idx="7417">
                  <c:v>6.5869999999999997</c:v>
                </c:pt>
                <c:pt idx="7418">
                  <c:v>6.6180000000000003</c:v>
                </c:pt>
                <c:pt idx="7419">
                  <c:v>6.6349999999999998</c:v>
                </c:pt>
                <c:pt idx="7420">
                  <c:v>6.6710000000000003</c:v>
                </c:pt>
                <c:pt idx="7421">
                  <c:v>6.6219999999999999</c:v>
                </c:pt>
                <c:pt idx="7422">
                  <c:v>6.5890000000000004</c:v>
                </c:pt>
                <c:pt idx="7423">
                  <c:v>6.556</c:v>
                </c:pt>
                <c:pt idx="7424">
                  <c:v>6.5090000000000003</c:v>
                </c:pt>
                <c:pt idx="7425">
                  <c:v>6.5419999999999998</c:v>
                </c:pt>
                <c:pt idx="7426">
                  <c:v>6.5529999999999999</c:v>
                </c:pt>
                <c:pt idx="7427">
                  <c:v>6.5179999999999998</c:v>
                </c:pt>
                <c:pt idx="7428">
                  <c:v>6.5140000000000002</c:v>
                </c:pt>
                <c:pt idx="7429">
                  <c:v>6.6130000000000004</c:v>
                </c:pt>
                <c:pt idx="7430">
                  <c:v>6.6079999999999997</c:v>
                </c:pt>
                <c:pt idx="7431">
                  <c:v>6.5030000000000001</c:v>
                </c:pt>
                <c:pt idx="7432">
                  <c:v>6.5910000000000002</c:v>
                </c:pt>
                <c:pt idx="7433">
                  <c:v>6.5439999999999996</c:v>
                </c:pt>
                <c:pt idx="7434">
                  <c:v>6.5309999999999997</c:v>
                </c:pt>
                <c:pt idx="7435">
                  <c:v>6.4980000000000002</c:v>
                </c:pt>
                <c:pt idx="7436">
                  <c:v>6.5140000000000002</c:v>
                </c:pt>
                <c:pt idx="7437">
                  <c:v>6.4180000000000001</c:v>
                </c:pt>
                <c:pt idx="7438">
                  <c:v>6.3</c:v>
                </c:pt>
                <c:pt idx="7439">
                  <c:v>6.2910000000000004</c:v>
                </c:pt>
                <c:pt idx="7440">
                  <c:v>6.3380000000000001</c:v>
                </c:pt>
                <c:pt idx="7441">
                  <c:v>6.34</c:v>
                </c:pt>
                <c:pt idx="7442">
                  <c:v>6.3380000000000001</c:v>
                </c:pt>
                <c:pt idx="7443">
                  <c:v>6.36</c:v>
                </c:pt>
                <c:pt idx="7444">
                  <c:v>6.3280000000000003</c:v>
                </c:pt>
                <c:pt idx="7445">
                  <c:v>6.4640000000000004</c:v>
                </c:pt>
                <c:pt idx="7446">
                  <c:v>6.4119999999999999</c:v>
                </c:pt>
                <c:pt idx="7447">
                  <c:v>6.367</c:v>
                </c:pt>
                <c:pt idx="7448">
                  <c:v>6.3129999999999997</c:v>
                </c:pt>
                <c:pt idx="7449">
                  <c:v>6.3769999999999998</c:v>
                </c:pt>
                <c:pt idx="7450">
                  <c:v>6.3860000000000001</c:v>
                </c:pt>
                <c:pt idx="7451">
                  <c:v>6.2220000000000004</c:v>
                </c:pt>
                <c:pt idx="7452">
                  <c:v>6.1840000000000002</c:v>
                </c:pt>
                <c:pt idx="7453">
                  <c:v>6.2430000000000003</c:v>
                </c:pt>
                <c:pt idx="7454">
                  <c:v>6.2279999999999998</c:v>
                </c:pt>
                <c:pt idx="7455">
                  <c:v>6.1020000000000003</c:v>
                </c:pt>
                <c:pt idx="7456">
                  <c:v>6.056</c:v>
                </c:pt>
                <c:pt idx="7457">
                  <c:v>6.056</c:v>
                </c:pt>
                <c:pt idx="7458">
                  <c:v>6.0439999999999996</c:v>
                </c:pt>
                <c:pt idx="7459">
                  <c:v>6.1210000000000004</c:v>
                </c:pt>
                <c:pt idx="7460">
                  <c:v>6.1340000000000003</c:v>
                </c:pt>
                <c:pt idx="7461">
                  <c:v>6.1280000000000001</c:v>
                </c:pt>
                <c:pt idx="7462">
                  <c:v>6.1390000000000002</c:v>
                </c:pt>
                <c:pt idx="7463">
                  <c:v>6.13</c:v>
                </c:pt>
                <c:pt idx="7464">
                  <c:v>6.133</c:v>
                </c:pt>
                <c:pt idx="7465">
                  <c:v>6.1580000000000004</c:v>
                </c:pt>
                <c:pt idx="7466">
                  <c:v>6.1959999999999997</c:v>
                </c:pt>
                <c:pt idx="7467">
                  <c:v>6.1829999999999998</c:v>
                </c:pt>
                <c:pt idx="7468">
                  <c:v>6.1459999999999999</c:v>
                </c:pt>
                <c:pt idx="7469">
                  <c:v>6.1959999999999997</c:v>
                </c:pt>
                <c:pt idx="7470">
                  <c:v>6.1859999999999999</c:v>
                </c:pt>
                <c:pt idx="7471">
                  <c:v>6.2489999999999997</c:v>
                </c:pt>
                <c:pt idx="7472">
                  <c:v>6.22</c:v>
                </c:pt>
                <c:pt idx="7473">
                  <c:v>6.29</c:v>
                </c:pt>
                <c:pt idx="7474">
                  <c:v>6.2679999999999998</c:v>
                </c:pt>
                <c:pt idx="7475">
                  <c:v>6.343</c:v>
                </c:pt>
                <c:pt idx="7476">
                  <c:v>6.3769999999999998</c:v>
                </c:pt>
                <c:pt idx="7477">
                  <c:v>6.3390000000000004</c:v>
                </c:pt>
                <c:pt idx="7478">
                  <c:v>6.4109999999999996</c:v>
                </c:pt>
                <c:pt idx="7479">
                  <c:v>6.3840000000000003</c:v>
                </c:pt>
                <c:pt idx="7480">
                  <c:v>6.556</c:v>
                </c:pt>
                <c:pt idx="7481">
                  <c:v>6.5359999999999996</c:v>
                </c:pt>
                <c:pt idx="7482">
                  <c:v>6.5730000000000004</c:v>
                </c:pt>
                <c:pt idx="7483">
                  <c:v>6.5469999999999997</c:v>
                </c:pt>
                <c:pt idx="7484">
                  <c:v>6.569</c:v>
                </c:pt>
                <c:pt idx="7485">
                  <c:v>6.5170000000000003</c:v>
                </c:pt>
                <c:pt idx="7486">
                  <c:v>6.5039999999999996</c:v>
                </c:pt>
                <c:pt idx="7487">
                  <c:v>6.4980000000000002</c:v>
                </c:pt>
                <c:pt idx="7488">
                  <c:v>6.556</c:v>
                </c:pt>
                <c:pt idx="7489">
                  <c:v>6.5490000000000004</c:v>
                </c:pt>
                <c:pt idx="7490">
                  <c:v>6.5540000000000003</c:v>
                </c:pt>
                <c:pt idx="7491">
                  <c:v>6.6079999999999997</c:v>
                </c:pt>
                <c:pt idx="7492">
                  <c:v>6.5469999999999997</c:v>
                </c:pt>
                <c:pt idx="7493">
                  <c:v>6.5439999999999996</c:v>
                </c:pt>
                <c:pt idx="7494">
                  <c:v>6.5229999999999997</c:v>
                </c:pt>
                <c:pt idx="7495">
                  <c:v>6.4779999999999998</c:v>
                </c:pt>
                <c:pt idx="7496">
                  <c:v>6.5919999999999996</c:v>
                </c:pt>
                <c:pt idx="7497">
                  <c:v>6.5940000000000003</c:v>
                </c:pt>
                <c:pt idx="7498">
                  <c:v>6.6379999999999999</c:v>
                </c:pt>
              </c:numCache>
            </c:numRef>
          </c:val>
          <c:smooth val="0"/>
          <c:extLst>
            <c:ext xmlns:c16="http://schemas.microsoft.com/office/drawing/2014/chart" uri="{C3380CC4-5D6E-409C-BE32-E72D297353CC}">
              <c16:uniqueId val="{00000000-9BB8-44CD-89DC-25008687D66B}"/>
            </c:ext>
          </c:extLst>
        </c:ser>
        <c:dLbls>
          <c:showLegendKey val="0"/>
          <c:showVal val="0"/>
          <c:showCatName val="0"/>
          <c:showSerName val="0"/>
          <c:showPercent val="0"/>
          <c:showBubbleSize val="0"/>
        </c:dLbls>
        <c:smooth val="0"/>
        <c:axId val="808350063"/>
        <c:axId val="808357263"/>
      </c:lineChart>
      <c:dateAx>
        <c:axId val="808350063"/>
        <c:scaling>
          <c:orientation val="minMax"/>
          <c:min val="35338"/>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08357263"/>
        <c:crosses val="autoZero"/>
        <c:auto val="1"/>
        <c:lblOffset val="100"/>
        <c:baseTimeUnit val="days"/>
        <c:majorUnit val="2"/>
        <c:majorTimeUnit val="years"/>
      </c:dateAx>
      <c:valAx>
        <c:axId val="808357263"/>
        <c:scaling>
          <c:orientation val="minMax"/>
        </c:scaling>
        <c:delete val="0"/>
        <c:axPos val="l"/>
        <c:numFmt formatCode="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808350063"/>
        <c:crosses val="autoZero"/>
        <c:crossBetween val="between"/>
        <c:majorUnit val="1.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sz="1080" b="1" noProof="0">
                <a:solidFill>
                  <a:schemeClr val="tx1"/>
                </a:solidFill>
              </a:rPr>
              <a:t>10-Year</a:t>
            </a:r>
            <a:r>
              <a:rPr lang="en-US" sz="1080" b="1" baseline="0" noProof="0">
                <a:solidFill>
                  <a:schemeClr val="tx1"/>
                </a:solidFill>
              </a:rPr>
              <a:t> UK Gilt Yield</a:t>
            </a:r>
            <a:endParaRPr lang="en-US" sz="1080" b="1" noProof="0">
              <a:solidFill>
                <a:schemeClr val="tx1"/>
              </a:solidFill>
            </a:endParaRPr>
          </a:p>
        </c:rich>
      </c:tx>
      <c:layout>
        <c:manualLayout>
          <c:xMode val="edge"/>
          <c:yMode val="edge"/>
          <c:x val="0.30960825733823344"/>
          <c:y val="3.2627307514942409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lineChart>
        <c:grouping val="standard"/>
        <c:varyColors val="0"/>
        <c:ser>
          <c:idx val="0"/>
          <c:order val="0"/>
          <c:tx>
            <c:strRef>
              <c:f>'SLIDE 1'!$AA$2:$AA$3</c:f>
              <c:strCache>
                <c:ptCount val="2"/>
                <c:pt idx="0">
                  <c:v>10 yr UK Gilts</c:v>
                </c:pt>
              </c:strCache>
            </c:strRef>
          </c:tx>
          <c:spPr>
            <a:ln w="12700" cap="rnd">
              <a:solidFill>
                <a:srgbClr val="11528B"/>
              </a:solidFill>
              <a:round/>
            </a:ln>
            <a:effectLst/>
          </c:spPr>
          <c:marker>
            <c:symbol val="none"/>
          </c:marker>
          <c:cat>
            <c:numRef>
              <c:f>'SLIDE 1'!$Z$4:$Z$7583</c:f>
              <c:numCache>
                <c:formatCode>m/d/yyyy</c:formatCode>
                <c:ptCount val="7580"/>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46262</c:v>
                </c:pt>
                <c:pt idx="23">
                  <c:v>46261</c:v>
                </c:pt>
                <c:pt idx="24">
                  <c:v>46260</c:v>
                </c:pt>
                <c:pt idx="25">
                  <c:v>46259</c:v>
                </c:pt>
                <c:pt idx="26">
                  <c:v>46258</c:v>
                </c:pt>
                <c:pt idx="27">
                  <c:v>46255</c:v>
                </c:pt>
                <c:pt idx="28">
                  <c:v>46254</c:v>
                </c:pt>
                <c:pt idx="29">
                  <c:v>46253</c:v>
                </c:pt>
                <c:pt idx="30">
                  <c:v>46252</c:v>
                </c:pt>
                <c:pt idx="31">
                  <c:v>46251</c:v>
                </c:pt>
                <c:pt idx="32">
                  <c:v>46248</c:v>
                </c:pt>
                <c:pt idx="33">
                  <c:v>46247</c:v>
                </c:pt>
                <c:pt idx="34">
                  <c:v>46246</c:v>
                </c:pt>
                <c:pt idx="35">
                  <c:v>46245</c:v>
                </c:pt>
                <c:pt idx="36">
                  <c:v>46244</c:v>
                </c:pt>
                <c:pt idx="37">
                  <c:v>46241</c:v>
                </c:pt>
                <c:pt idx="38">
                  <c:v>46240</c:v>
                </c:pt>
                <c:pt idx="39">
                  <c:v>46239</c:v>
                </c:pt>
                <c:pt idx="40">
                  <c:v>46238</c:v>
                </c:pt>
                <c:pt idx="41">
                  <c:v>46237</c:v>
                </c:pt>
                <c:pt idx="42">
                  <c:v>46234</c:v>
                </c:pt>
                <c:pt idx="43">
                  <c:v>46233</c:v>
                </c:pt>
                <c:pt idx="44">
                  <c:v>46232</c:v>
                </c:pt>
                <c:pt idx="45">
                  <c:v>46231</c:v>
                </c:pt>
                <c:pt idx="46">
                  <c:v>46230</c:v>
                </c:pt>
                <c:pt idx="47">
                  <c:v>46227</c:v>
                </c:pt>
                <c:pt idx="48">
                  <c:v>46226</c:v>
                </c:pt>
                <c:pt idx="49">
                  <c:v>46225</c:v>
                </c:pt>
                <c:pt idx="50">
                  <c:v>46224</c:v>
                </c:pt>
                <c:pt idx="51">
                  <c:v>46223</c:v>
                </c:pt>
                <c:pt idx="52">
                  <c:v>46220</c:v>
                </c:pt>
                <c:pt idx="53">
                  <c:v>46219</c:v>
                </c:pt>
                <c:pt idx="54">
                  <c:v>46218</c:v>
                </c:pt>
                <c:pt idx="55">
                  <c:v>46217</c:v>
                </c:pt>
                <c:pt idx="56">
                  <c:v>46216</c:v>
                </c:pt>
                <c:pt idx="57">
                  <c:v>46213</c:v>
                </c:pt>
                <c:pt idx="58">
                  <c:v>46212</c:v>
                </c:pt>
                <c:pt idx="59">
                  <c:v>46211</c:v>
                </c:pt>
                <c:pt idx="60">
                  <c:v>46210</c:v>
                </c:pt>
                <c:pt idx="61">
                  <c:v>46209</c:v>
                </c:pt>
                <c:pt idx="62">
                  <c:v>46206</c:v>
                </c:pt>
                <c:pt idx="63">
                  <c:v>46205</c:v>
                </c:pt>
                <c:pt idx="64">
                  <c:v>46204</c:v>
                </c:pt>
                <c:pt idx="65">
                  <c:v>46203</c:v>
                </c:pt>
                <c:pt idx="66">
                  <c:v>46202</c:v>
                </c:pt>
                <c:pt idx="67">
                  <c:v>46199</c:v>
                </c:pt>
                <c:pt idx="68">
                  <c:v>46198</c:v>
                </c:pt>
                <c:pt idx="69">
                  <c:v>46197</c:v>
                </c:pt>
                <c:pt idx="70">
                  <c:v>46196</c:v>
                </c:pt>
                <c:pt idx="71">
                  <c:v>46195</c:v>
                </c:pt>
                <c:pt idx="72">
                  <c:v>46192</c:v>
                </c:pt>
                <c:pt idx="73">
                  <c:v>46191</c:v>
                </c:pt>
                <c:pt idx="74">
                  <c:v>46190</c:v>
                </c:pt>
                <c:pt idx="75">
                  <c:v>46189</c:v>
                </c:pt>
                <c:pt idx="76">
                  <c:v>46188</c:v>
                </c:pt>
                <c:pt idx="77">
                  <c:v>46185</c:v>
                </c:pt>
                <c:pt idx="78">
                  <c:v>46184</c:v>
                </c:pt>
                <c:pt idx="79">
                  <c:v>46183</c:v>
                </c:pt>
                <c:pt idx="80">
                  <c:v>46182</c:v>
                </c:pt>
                <c:pt idx="81">
                  <c:v>46181</c:v>
                </c:pt>
                <c:pt idx="82">
                  <c:v>46178</c:v>
                </c:pt>
                <c:pt idx="83">
                  <c:v>46177</c:v>
                </c:pt>
                <c:pt idx="84">
                  <c:v>46176</c:v>
                </c:pt>
                <c:pt idx="85">
                  <c:v>46175</c:v>
                </c:pt>
                <c:pt idx="86">
                  <c:v>46174</c:v>
                </c:pt>
                <c:pt idx="87">
                  <c:v>46171</c:v>
                </c:pt>
                <c:pt idx="88">
                  <c:v>46170</c:v>
                </c:pt>
                <c:pt idx="89">
                  <c:v>46169</c:v>
                </c:pt>
                <c:pt idx="90">
                  <c:v>46168</c:v>
                </c:pt>
                <c:pt idx="91">
                  <c:v>46164</c:v>
                </c:pt>
                <c:pt idx="92">
                  <c:v>46163</c:v>
                </c:pt>
                <c:pt idx="93">
                  <c:v>46162</c:v>
                </c:pt>
                <c:pt idx="94">
                  <c:v>46161</c:v>
                </c:pt>
                <c:pt idx="95">
                  <c:v>46160</c:v>
                </c:pt>
                <c:pt idx="96">
                  <c:v>46157</c:v>
                </c:pt>
                <c:pt idx="97">
                  <c:v>46156</c:v>
                </c:pt>
                <c:pt idx="98">
                  <c:v>46155</c:v>
                </c:pt>
                <c:pt idx="99">
                  <c:v>46154</c:v>
                </c:pt>
                <c:pt idx="100">
                  <c:v>46153</c:v>
                </c:pt>
                <c:pt idx="101">
                  <c:v>46150</c:v>
                </c:pt>
                <c:pt idx="102">
                  <c:v>46149</c:v>
                </c:pt>
                <c:pt idx="103">
                  <c:v>46148</c:v>
                </c:pt>
                <c:pt idx="104">
                  <c:v>46147</c:v>
                </c:pt>
                <c:pt idx="105">
                  <c:v>46143</c:v>
                </c:pt>
                <c:pt idx="106">
                  <c:v>46142</c:v>
                </c:pt>
                <c:pt idx="107">
                  <c:v>46141</c:v>
                </c:pt>
                <c:pt idx="108">
                  <c:v>46140</c:v>
                </c:pt>
                <c:pt idx="109">
                  <c:v>46139</c:v>
                </c:pt>
                <c:pt idx="110">
                  <c:v>46136</c:v>
                </c:pt>
                <c:pt idx="111">
                  <c:v>46135</c:v>
                </c:pt>
                <c:pt idx="112">
                  <c:v>46134</c:v>
                </c:pt>
                <c:pt idx="113">
                  <c:v>46133</c:v>
                </c:pt>
                <c:pt idx="114">
                  <c:v>46132</c:v>
                </c:pt>
                <c:pt idx="115">
                  <c:v>46129</c:v>
                </c:pt>
                <c:pt idx="116">
                  <c:v>46128</c:v>
                </c:pt>
                <c:pt idx="117">
                  <c:v>46127</c:v>
                </c:pt>
                <c:pt idx="118">
                  <c:v>46126</c:v>
                </c:pt>
                <c:pt idx="119">
                  <c:v>46125</c:v>
                </c:pt>
                <c:pt idx="120">
                  <c:v>46122</c:v>
                </c:pt>
                <c:pt idx="121">
                  <c:v>46121</c:v>
                </c:pt>
                <c:pt idx="122">
                  <c:v>46120</c:v>
                </c:pt>
                <c:pt idx="123">
                  <c:v>46119</c:v>
                </c:pt>
                <c:pt idx="124">
                  <c:v>46114</c:v>
                </c:pt>
                <c:pt idx="125">
                  <c:v>46113</c:v>
                </c:pt>
                <c:pt idx="126">
                  <c:v>46112</c:v>
                </c:pt>
                <c:pt idx="127">
                  <c:v>46111</c:v>
                </c:pt>
                <c:pt idx="128">
                  <c:v>46108</c:v>
                </c:pt>
                <c:pt idx="129">
                  <c:v>46107</c:v>
                </c:pt>
                <c:pt idx="130">
                  <c:v>46106</c:v>
                </c:pt>
                <c:pt idx="131">
                  <c:v>46105</c:v>
                </c:pt>
                <c:pt idx="132">
                  <c:v>46104</c:v>
                </c:pt>
                <c:pt idx="133">
                  <c:v>46101</c:v>
                </c:pt>
                <c:pt idx="134">
                  <c:v>46100</c:v>
                </c:pt>
                <c:pt idx="135">
                  <c:v>46099</c:v>
                </c:pt>
                <c:pt idx="136">
                  <c:v>46098</c:v>
                </c:pt>
                <c:pt idx="137">
                  <c:v>46097</c:v>
                </c:pt>
                <c:pt idx="138">
                  <c:v>46094</c:v>
                </c:pt>
                <c:pt idx="139">
                  <c:v>46093</c:v>
                </c:pt>
                <c:pt idx="140">
                  <c:v>46092</c:v>
                </c:pt>
                <c:pt idx="141">
                  <c:v>46091</c:v>
                </c:pt>
                <c:pt idx="142">
                  <c:v>46090</c:v>
                </c:pt>
                <c:pt idx="143">
                  <c:v>46087</c:v>
                </c:pt>
                <c:pt idx="144">
                  <c:v>46086</c:v>
                </c:pt>
                <c:pt idx="145">
                  <c:v>46085</c:v>
                </c:pt>
                <c:pt idx="146">
                  <c:v>46084</c:v>
                </c:pt>
                <c:pt idx="147">
                  <c:v>46083</c:v>
                </c:pt>
                <c:pt idx="148">
                  <c:v>46080</c:v>
                </c:pt>
                <c:pt idx="149">
                  <c:v>46079</c:v>
                </c:pt>
                <c:pt idx="150">
                  <c:v>46078</c:v>
                </c:pt>
                <c:pt idx="151">
                  <c:v>46077</c:v>
                </c:pt>
                <c:pt idx="152">
                  <c:v>46076</c:v>
                </c:pt>
                <c:pt idx="153">
                  <c:v>46073</c:v>
                </c:pt>
                <c:pt idx="154">
                  <c:v>46072</c:v>
                </c:pt>
                <c:pt idx="155">
                  <c:v>46071</c:v>
                </c:pt>
                <c:pt idx="156">
                  <c:v>46070</c:v>
                </c:pt>
                <c:pt idx="157">
                  <c:v>46069</c:v>
                </c:pt>
                <c:pt idx="158">
                  <c:v>46066</c:v>
                </c:pt>
                <c:pt idx="159">
                  <c:v>46065</c:v>
                </c:pt>
                <c:pt idx="160">
                  <c:v>46064</c:v>
                </c:pt>
                <c:pt idx="161">
                  <c:v>46063</c:v>
                </c:pt>
                <c:pt idx="162">
                  <c:v>46062</c:v>
                </c:pt>
                <c:pt idx="163">
                  <c:v>46059</c:v>
                </c:pt>
                <c:pt idx="164">
                  <c:v>46058</c:v>
                </c:pt>
                <c:pt idx="165">
                  <c:v>46057</c:v>
                </c:pt>
                <c:pt idx="166">
                  <c:v>46056</c:v>
                </c:pt>
                <c:pt idx="167">
                  <c:v>46055</c:v>
                </c:pt>
                <c:pt idx="168">
                  <c:v>46052</c:v>
                </c:pt>
                <c:pt idx="169">
                  <c:v>46051</c:v>
                </c:pt>
                <c:pt idx="170">
                  <c:v>46050</c:v>
                </c:pt>
                <c:pt idx="171">
                  <c:v>46049</c:v>
                </c:pt>
                <c:pt idx="172">
                  <c:v>46048</c:v>
                </c:pt>
                <c:pt idx="173">
                  <c:v>46045</c:v>
                </c:pt>
                <c:pt idx="174">
                  <c:v>46044</c:v>
                </c:pt>
                <c:pt idx="175">
                  <c:v>46043</c:v>
                </c:pt>
                <c:pt idx="176">
                  <c:v>46042</c:v>
                </c:pt>
                <c:pt idx="177">
                  <c:v>46041</c:v>
                </c:pt>
                <c:pt idx="178">
                  <c:v>46038</c:v>
                </c:pt>
                <c:pt idx="179">
                  <c:v>46037</c:v>
                </c:pt>
                <c:pt idx="180">
                  <c:v>46036</c:v>
                </c:pt>
                <c:pt idx="181">
                  <c:v>46035</c:v>
                </c:pt>
                <c:pt idx="182">
                  <c:v>46034</c:v>
                </c:pt>
                <c:pt idx="183">
                  <c:v>46031</c:v>
                </c:pt>
                <c:pt idx="184">
                  <c:v>46030</c:v>
                </c:pt>
                <c:pt idx="185">
                  <c:v>46029</c:v>
                </c:pt>
                <c:pt idx="186">
                  <c:v>46028</c:v>
                </c:pt>
                <c:pt idx="187">
                  <c:v>46027</c:v>
                </c:pt>
                <c:pt idx="188">
                  <c:v>46024</c:v>
                </c:pt>
                <c:pt idx="189">
                  <c:v>46022</c:v>
                </c:pt>
                <c:pt idx="190">
                  <c:v>46021</c:v>
                </c:pt>
                <c:pt idx="191">
                  <c:v>46020</c:v>
                </c:pt>
                <c:pt idx="192">
                  <c:v>46015</c:v>
                </c:pt>
                <c:pt idx="193">
                  <c:v>46014</c:v>
                </c:pt>
                <c:pt idx="194">
                  <c:v>46013</c:v>
                </c:pt>
                <c:pt idx="195">
                  <c:v>46010</c:v>
                </c:pt>
                <c:pt idx="196">
                  <c:v>46009</c:v>
                </c:pt>
                <c:pt idx="197">
                  <c:v>46008</c:v>
                </c:pt>
                <c:pt idx="198">
                  <c:v>46007</c:v>
                </c:pt>
                <c:pt idx="199">
                  <c:v>46006</c:v>
                </c:pt>
                <c:pt idx="200">
                  <c:v>46003</c:v>
                </c:pt>
                <c:pt idx="201">
                  <c:v>46002</c:v>
                </c:pt>
                <c:pt idx="202">
                  <c:v>46001</c:v>
                </c:pt>
                <c:pt idx="203">
                  <c:v>46000</c:v>
                </c:pt>
                <c:pt idx="204">
                  <c:v>45999</c:v>
                </c:pt>
                <c:pt idx="205">
                  <c:v>45996</c:v>
                </c:pt>
                <c:pt idx="206">
                  <c:v>45995</c:v>
                </c:pt>
                <c:pt idx="207">
                  <c:v>45994</c:v>
                </c:pt>
                <c:pt idx="208">
                  <c:v>45993</c:v>
                </c:pt>
                <c:pt idx="209">
                  <c:v>45992</c:v>
                </c:pt>
                <c:pt idx="210">
                  <c:v>45989</c:v>
                </c:pt>
                <c:pt idx="211">
                  <c:v>45988</c:v>
                </c:pt>
                <c:pt idx="212">
                  <c:v>45987</c:v>
                </c:pt>
                <c:pt idx="213">
                  <c:v>45986</c:v>
                </c:pt>
                <c:pt idx="214">
                  <c:v>45985</c:v>
                </c:pt>
                <c:pt idx="215">
                  <c:v>45982</c:v>
                </c:pt>
                <c:pt idx="216">
                  <c:v>45981</c:v>
                </c:pt>
                <c:pt idx="217">
                  <c:v>45980</c:v>
                </c:pt>
                <c:pt idx="218">
                  <c:v>45979</c:v>
                </c:pt>
                <c:pt idx="219">
                  <c:v>45978</c:v>
                </c:pt>
                <c:pt idx="220">
                  <c:v>45975</c:v>
                </c:pt>
                <c:pt idx="221">
                  <c:v>45974</c:v>
                </c:pt>
                <c:pt idx="222">
                  <c:v>45973</c:v>
                </c:pt>
                <c:pt idx="223">
                  <c:v>45972</c:v>
                </c:pt>
                <c:pt idx="224">
                  <c:v>45971</c:v>
                </c:pt>
                <c:pt idx="225">
                  <c:v>45968</c:v>
                </c:pt>
                <c:pt idx="226">
                  <c:v>45967</c:v>
                </c:pt>
                <c:pt idx="227">
                  <c:v>45966</c:v>
                </c:pt>
                <c:pt idx="228">
                  <c:v>45965</c:v>
                </c:pt>
                <c:pt idx="229">
                  <c:v>45964</c:v>
                </c:pt>
                <c:pt idx="230">
                  <c:v>45961</c:v>
                </c:pt>
                <c:pt idx="231">
                  <c:v>45960</c:v>
                </c:pt>
                <c:pt idx="232">
                  <c:v>45959</c:v>
                </c:pt>
                <c:pt idx="233">
                  <c:v>45958</c:v>
                </c:pt>
                <c:pt idx="234">
                  <c:v>45957</c:v>
                </c:pt>
                <c:pt idx="235">
                  <c:v>45954</c:v>
                </c:pt>
                <c:pt idx="236">
                  <c:v>45953</c:v>
                </c:pt>
                <c:pt idx="237">
                  <c:v>45952</c:v>
                </c:pt>
                <c:pt idx="238">
                  <c:v>45951</c:v>
                </c:pt>
                <c:pt idx="239">
                  <c:v>45950</c:v>
                </c:pt>
                <c:pt idx="240">
                  <c:v>45947</c:v>
                </c:pt>
                <c:pt idx="241">
                  <c:v>45946</c:v>
                </c:pt>
                <c:pt idx="242">
                  <c:v>45945</c:v>
                </c:pt>
                <c:pt idx="243">
                  <c:v>45944</c:v>
                </c:pt>
                <c:pt idx="244">
                  <c:v>45943</c:v>
                </c:pt>
                <c:pt idx="245">
                  <c:v>45940</c:v>
                </c:pt>
                <c:pt idx="246">
                  <c:v>45939</c:v>
                </c:pt>
                <c:pt idx="247">
                  <c:v>45938</c:v>
                </c:pt>
                <c:pt idx="248">
                  <c:v>45937</c:v>
                </c:pt>
                <c:pt idx="249">
                  <c:v>45936</c:v>
                </c:pt>
                <c:pt idx="250">
                  <c:v>45933</c:v>
                </c:pt>
                <c:pt idx="251">
                  <c:v>45932</c:v>
                </c:pt>
                <c:pt idx="252">
                  <c:v>45931</c:v>
                </c:pt>
                <c:pt idx="253">
                  <c:v>45930</c:v>
                </c:pt>
                <c:pt idx="254">
                  <c:v>45929</c:v>
                </c:pt>
                <c:pt idx="255">
                  <c:v>45926</c:v>
                </c:pt>
                <c:pt idx="256">
                  <c:v>45925</c:v>
                </c:pt>
                <c:pt idx="257">
                  <c:v>45924</c:v>
                </c:pt>
                <c:pt idx="258">
                  <c:v>45923</c:v>
                </c:pt>
                <c:pt idx="259">
                  <c:v>45922</c:v>
                </c:pt>
                <c:pt idx="260">
                  <c:v>45919</c:v>
                </c:pt>
                <c:pt idx="261">
                  <c:v>45918</c:v>
                </c:pt>
                <c:pt idx="262">
                  <c:v>45917</c:v>
                </c:pt>
                <c:pt idx="263">
                  <c:v>45916</c:v>
                </c:pt>
                <c:pt idx="264">
                  <c:v>45915</c:v>
                </c:pt>
                <c:pt idx="265">
                  <c:v>45912</c:v>
                </c:pt>
                <c:pt idx="266">
                  <c:v>45911</c:v>
                </c:pt>
                <c:pt idx="267">
                  <c:v>45910</c:v>
                </c:pt>
                <c:pt idx="268">
                  <c:v>45909</c:v>
                </c:pt>
                <c:pt idx="269">
                  <c:v>45908</c:v>
                </c:pt>
                <c:pt idx="270">
                  <c:v>45905</c:v>
                </c:pt>
                <c:pt idx="271">
                  <c:v>45904</c:v>
                </c:pt>
                <c:pt idx="272">
                  <c:v>45903</c:v>
                </c:pt>
                <c:pt idx="273">
                  <c:v>45902</c:v>
                </c:pt>
                <c:pt idx="274">
                  <c:v>45901</c:v>
                </c:pt>
                <c:pt idx="275">
                  <c:v>45898</c:v>
                </c:pt>
                <c:pt idx="276">
                  <c:v>45897</c:v>
                </c:pt>
                <c:pt idx="277">
                  <c:v>45896</c:v>
                </c:pt>
                <c:pt idx="278">
                  <c:v>45895</c:v>
                </c:pt>
                <c:pt idx="279">
                  <c:v>45891</c:v>
                </c:pt>
                <c:pt idx="280">
                  <c:v>45890</c:v>
                </c:pt>
                <c:pt idx="281">
                  <c:v>45889</c:v>
                </c:pt>
                <c:pt idx="282">
                  <c:v>45888</c:v>
                </c:pt>
                <c:pt idx="283">
                  <c:v>45887</c:v>
                </c:pt>
                <c:pt idx="284">
                  <c:v>45884</c:v>
                </c:pt>
                <c:pt idx="285">
                  <c:v>45883</c:v>
                </c:pt>
                <c:pt idx="286">
                  <c:v>45882</c:v>
                </c:pt>
                <c:pt idx="287">
                  <c:v>45881</c:v>
                </c:pt>
                <c:pt idx="288">
                  <c:v>45880</c:v>
                </c:pt>
                <c:pt idx="289">
                  <c:v>45877</c:v>
                </c:pt>
                <c:pt idx="290">
                  <c:v>45876</c:v>
                </c:pt>
                <c:pt idx="291">
                  <c:v>45875</c:v>
                </c:pt>
                <c:pt idx="292">
                  <c:v>45874</c:v>
                </c:pt>
                <c:pt idx="293">
                  <c:v>45873</c:v>
                </c:pt>
                <c:pt idx="294">
                  <c:v>45870</c:v>
                </c:pt>
                <c:pt idx="295">
                  <c:v>45869</c:v>
                </c:pt>
                <c:pt idx="296">
                  <c:v>45868</c:v>
                </c:pt>
                <c:pt idx="297">
                  <c:v>45867</c:v>
                </c:pt>
                <c:pt idx="298">
                  <c:v>45866</c:v>
                </c:pt>
                <c:pt idx="299">
                  <c:v>45863</c:v>
                </c:pt>
                <c:pt idx="300">
                  <c:v>45862</c:v>
                </c:pt>
                <c:pt idx="301">
                  <c:v>45861</c:v>
                </c:pt>
                <c:pt idx="302">
                  <c:v>45860</c:v>
                </c:pt>
                <c:pt idx="303">
                  <c:v>45859</c:v>
                </c:pt>
                <c:pt idx="304">
                  <c:v>45856</c:v>
                </c:pt>
                <c:pt idx="305">
                  <c:v>45855</c:v>
                </c:pt>
                <c:pt idx="306">
                  <c:v>45854</c:v>
                </c:pt>
                <c:pt idx="307">
                  <c:v>45853</c:v>
                </c:pt>
                <c:pt idx="308">
                  <c:v>45852</c:v>
                </c:pt>
                <c:pt idx="309">
                  <c:v>45849</c:v>
                </c:pt>
                <c:pt idx="310">
                  <c:v>45848</c:v>
                </c:pt>
                <c:pt idx="311">
                  <c:v>45847</c:v>
                </c:pt>
                <c:pt idx="312">
                  <c:v>45846</c:v>
                </c:pt>
                <c:pt idx="313">
                  <c:v>45845</c:v>
                </c:pt>
                <c:pt idx="314">
                  <c:v>45842</c:v>
                </c:pt>
                <c:pt idx="315">
                  <c:v>45841</c:v>
                </c:pt>
                <c:pt idx="316">
                  <c:v>45840</c:v>
                </c:pt>
                <c:pt idx="317">
                  <c:v>45839</c:v>
                </c:pt>
                <c:pt idx="318">
                  <c:v>45838</c:v>
                </c:pt>
                <c:pt idx="319">
                  <c:v>45835</c:v>
                </c:pt>
                <c:pt idx="320">
                  <c:v>45834</c:v>
                </c:pt>
                <c:pt idx="321">
                  <c:v>45833</c:v>
                </c:pt>
                <c:pt idx="322">
                  <c:v>45832</c:v>
                </c:pt>
                <c:pt idx="323">
                  <c:v>45831</c:v>
                </c:pt>
                <c:pt idx="324">
                  <c:v>45828</c:v>
                </c:pt>
                <c:pt idx="325">
                  <c:v>45827</c:v>
                </c:pt>
                <c:pt idx="326">
                  <c:v>45826</c:v>
                </c:pt>
                <c:pt idx="327">
                  <c:v>45825</c:v>
                </c:pt>
                <c:pt idx="328">
                  <c:v>45824</c:v>
                </c:pt>
                <c:pt idx="329">
                  <c:v>45821</c:v>
                </c:pt>
                <c:pt idx="330">
                  <c:v>45820</c:v>
                </c:pt>
                <c:pt idx="331">
                  <c:v>45819</c:v>
                </c:pt>
                <c:pt idx="332">
                  <c:v>45818</c:v>
                </c:pt>
                <c:pt idx="333">
                  <c:v>45817</c:v>
                </c:pt>
                <c:pt idx="334">
                  <c:v>45814</c:v>
                </c:pt>
                <c:pt idx="335">
                  <c:v>45813</c:v>
                </c:pt>
                <c:pt idx="336">
                  <c:v>45812</c:v>
                </c:pt>
                <c:pt idx="337">
                  <c:v>45811</c:v>
                </c:pt>
                <c:pt idx="338">
                  <c:v>45810</c:v>
                </c:pt>
                <c:pt idx="339">
                  <c:v>45807</c:v>
                </c:pt>
                <c:pt idx="340">
                  <c:v>45806</c:v>
                </c:pt>
                <c:pt idx="341">
                  <c:v>45805</c:v>
                </c:pt>
                <c:pt idx="342">
                  <c:v>45804</c:v>
                </c:pt>
                <c:pt idx="343">
                  <c:v>45800</c:v>
                </c:pt>
                <c:pt idx="344">
                  <c:v>45799</c:v>
                </c:pt>
                <c:pt idx="345">
                  <c:v>45798</c:v>
                </c:pt>
                <c:pt idx="346">
                  <c:v>45797</c:v>
                </c:pt>
                <c:pt idx="347">
                  <c:v>45796</c:v>
                </c:pt>
                <c:pt idx="348">
                  <c:v>45793</c:v>
                </c:pt>
                <c:pt idx="349">
                  <c:v>45792</c:v>
                </c:pt>
                <c:pt idx="350">
                  <c:v>45791</c:v>
                </c:pt>
                <c:pt idx="351">
                  <c:v>45790</c:v>
                </c:pt>
                <c:pt idx="352">
                  <c:v>45789</c:v>
                </c:pt>
                <c:pt idx="353">
                  <c:v>45786</c:v>
                </c:pt>
                <c:pt idx="354">
                  <c:v>45785</c:v>
                </c:pt>
                <c:pt idx="355">
                  <c:v>45784</c:v>
                </c:pt>
                <c:pt idx="356">
                  <c:v>45783</c:v>
                </c:pt>
                <c:pt idx="357">
                  <c:v>45779</c:v>
                </c:pt>
                <c:pt idx="358">
                  <c:v>45778</c:v>
                </c:pt>
                <c:pt idx="359">
                  <c:v>45777</c:v>
                </c:pt>
                <c:pt idx="360">
                  <c:v>45776</c:v>
                </c:pt>
                <c:pt idx="361">
                  <c:v>45775</c:v>
                </c:pt>
                <c:pt idx="362">
                  <c:v>45772</c:v>
                </c:pt>
                <c:pt idx="363">
                  <c:v>45771</c:v>
                </c:pt>
                <c:pt idx="364">
                  <c:v>45770</c:v>
                </c:pt>
                <c:pt idx="365">
                  <c:v>45769</c:v>
                </c:pt>
                <c:pt idx="366">
                  <c:v>45764</c:v>
                </c:pt>
                <c:pt idx="367">
                  <c:v>45763</c:v>
                </c:pt>
                <c:pt idx="368">
                  <c:v>45762</c:v>
                </c:pt>
                <c:pt idx="369">
                  <c:v>45761</c:v>
                </c:pt>
                <c:pt idx="370">
                  <c:v>45758</c:v>
                </c:pt>
                <c:pt idx="371">
                  <c:v>45757</c:v>
                </c:pt>
                <c:pt idx="372">
                  <c:v>45756</c:v>
                </c:pt>
                <c:pt idx="373">
                  <c:v>45755</c:v>
                </c:pt>
                <c:pt idx="374">
                  <c:v>45754</c:v>
                </c:pt>
                <c:pt idx="375">
                  <c:v>45751</c:v>
                </c:pt>
                <c:pt idx="376">
                  <c:v>45750</c:v>
                </c:pt>
                <c:pt idx="377">
                  <c:v>45749</c:v>
                </c:pt>
                <c:pt idx="378">
                  <c:v>45748</c:v>
                </c:pt>
                <c:pt idx="379">
                  <c:v>45747</c:v>
                </c:pt>
                <c:pt idx="380">
                  <c:v>45744</c:v>
                </c:pt>
                <c:pt idx="381">
                  <c:v>45743</c:v>
                </c:pt>
                <c:pt idx="382">
                  <c:v>45742</c:v>
                </c:pt>
                <c:pt idx="383">
                  <c:v>45741</c:v>
                </c:pt>
                <c:pt idx="384">
                  <c:v>45740</c:v>
                </c:pt>
                <c:pt idx="385">
                  <c:v>45737</c:v>
                </c:pt>
                <c:pt idx="386">
                  <c:v>45736</c:v>
                </c:pt>
                <c:pt idx="387">
                  <c:v>45735</c:v>
                </c:pt>
                <c:pt idx="388">
                  <c:v>45734</c:v>
                </c:pt>
                <c:pt idx="389">
                  <c:v>45733</c:v>
                </c:pt>
                <c:pt idx="390">
                  <c:v>45730</c:v>
                </c:pt>
                <c:pt idx="391">
                  <c:v>45729</c:v>
                </c:pt>
                <c:pt idx="392">
                  <c:v>45728</c:v>
                </c:pt>
                <c:pt idx="393">
                  <c:v>45727</c:v>
                </c:pt>
                <c:pt idx="394">
                  <c:v>45726</c:v>
                </c:pt>
                <c:pt idx="395">
                  <c:v>45723</c:v>
                </c:pt>
                <c:pt idx="396">
                  <c:v>45722</c:v>
                </c:pt>
                <c:pt idx="397">
                  <c:v>45721</c:v>
                </c:pt>
                <c:pt idx="398">
                  <c:v>45720</c:v>
                </c:pt>
                <c:pt idx="399">
                  <c:v>45719</c:v>
                </c:pt>
                <c:pt idx="400">
                  <c:v>45716</c:v>
                </c:pt>
                <c:pt idx="401">
                  <c:v>45715</c:v>
                </c:pt>
                <c:pt idx="402">
                  <c:v>45714</c:v>
                </c:pt>
                <c:pt idx="403">
                  <c:v>45713</c:v>
                </c:pt>
                <c:pt idx="404">
                  <c:v>45712</c:v>
                </c:pt>
                <c:pt idx="405">
                  <c:v>45709</c:v>
                </c:pt>
                <c:pt idx="406">
                  <c:v>45708</c:v>
                </c:pt>
                <c:pt idx="407">
                  <c:v>45707</c:v>
                </c:pt>
                <c:pt idx="408">
                  <c:v>45706</c:v>
                </c:pt>
                <c:pt idx="409">
                  <c:v>45705</c:v>
                </c:pt>
                <c:pt idx="410">
                  <c:v>45702</c:v>
                </c:pt>
                <c:pt idx="411">
                  <c:v>45701</c:v>
                </c:pt>
                <c:pt idx="412">
                  <c:v>45700</c:v>
                </c:pt>
                <c:pt idx="413">
                  <c:v>45699</c:v>
                </c:pt>
                <c:pt idx="414">
                  <c:v>45698</c:v>
                </c:pt>
                <c:pt idx="415">
                  <c:v>45695</c:v>
                </c:pt>
                <c:pt idx="416">
                  <c:v>45694</c:v>
                </c:pt>
                <c:pt idx="417">
                  <c:v>45693</c:v>
                </c:pt>
                <c:pt idx="418">
                  <c:v>45692</c:v>
                </c:pt>
                <c:pt idx="419">
                  <c:v>45691</c:v>
                </c:pt>
                <c:pt idx="420">
                  <c:v>45688</c:v>
                </c:pt>
                <c:pt idx="421">
                  <c:v>45687</c:v>
                </c:pt>
                <c:pt idx="422">
                  <c:v>45686</c:v>
                </c:pt>
                <c:pt idx="423">
                  <c:v>45685</c:v>
                </c:pt>
                <c:pt idx="424">
                  <c:v>45684</c:v>
                </c:pt>
                <c:pt idx="425">
                  <c:v>45681</c:v>
                </c:pt>
                <c:pt idx="426">
                  <c:v>45680</c:v>
                </c:pt>
                <c:pt idx="427">
                  <c:v>45679</c:v>
                </c:pt>
                <c:pt idx="428">
                  <c:v>45678</c:v>
                </c:pt>
                <c:pt idx="429">
                  <c:v>45677</c:v>
                </c:pt>
                <c:pt idx="430">
                  <c:v>45674</c:v>
                </c:pt>
                <c:pt idx="431">
                  <c:v>45673</c:v>
                </c:pt>
                <c:pt idx="432">
                  <c:v>45672</c:v>
                </c:pt>
                <c:pt idx="433">
                  <c:v>45671</c:v>
                </c:pt>
                <c:pt idx="434">
                  <c:v>45670</c:v>
                </c:pt>
                <c:pt idx="435">
                  <c:v>45667</c:v>
                </c:pt>
                <c:pt idx="436">
                  <c:v>45666</c:v>
                </c:pt>
                <c:pt idx="437">
                  <c:v>45665</c:v>
                </c:pt>
                <c:pt idx="438">
                  <c:v>45664</c:v>
                </c:pt>
                <c:pt idx="439">
                  <c:v>45663</c:v>
                </c:pt>
                <c:pt idx="440">
                  <c:v>45660</c:v>
                </c:pt>
                <c:pt idx="441">
                  <c:v>45659</c:v>
                </c:pt>
                <c:pt idx="442">
                  <c:v>45657</c:v>
                </c:pt>
                <c:pt idx="443">
                  <c:v>45656</c:v>
                </c:pt>
                <c:pt idx="444">
                  <c:v>45653</c:v>
                </c:pt>
                <c:pt idx="445">
                  <c:v>45650</c:v>
                </c:pt>
                <c:pt idx="446">
                  <c:v>45649</c:v>
                </c:pt>
                <c:pt idx="447">
                  <c:v>45646</c:v>
                </c:pt>
                <c:pt idx="448">
                  <c:v>45645</c:v>
                </c:pt>
                <c:pt idx="449">
                  <c:v>45644</c:v>
                </c:pt>
                <c:pt idx="450">
                  <c:v>45643</c:v>
                </c:pt>
                <c:pt idx="451">
                  <c:v>45642</c:v>
                </c:pt>
                <c:pt idx="452">
                  <c:v>45639</c:v>
                </c:pt>
                <c:pt idx="453">
                  <c:v>45638</c:v>
                </c:pt>
                <c:pt idx="454">
                  <c:v>45637</c:v>
                </c:pt>
                <c:pt idx="455">
                  <c:v>45636</c:v>
                </c:pt>
                <c:pt idx="456">
                  <c:v>45635</c:v>
                </c:pt>
                <c:pt idx="457">
                  <c:v>45632</c:v>
                </c:pt>
                <c:pt idx="458">
                  <c:v>45631</c:v>
                </c:pt>
                <c:pt idx="459">
                  <c:v>45630</c:v>
                </c:pt>
                <c:pt idx="460">
                  <c:v>45629</c:v>
                </c:pt>
                <c:pt idx="461">
                  <c:v>45628</c:v>
                </c:pt>
                <c:pt idx="462">
                  <c:v>45625</c:v>
                </c:pt>
                <c:pt idx="463">
                  <c:v>45624</c:v>
                </c:pt>
                <c:pt idx="464">
                  <c:v>45623</c:v>
                </c:pt>
                <c:pt idx="465">
                  <c:v>45622</c:v>
                </c:pt>
                <c:pt idx="466">
                  <c:v>45621</c:v>
                </c:pt>
                <c:pt idx="467">
                  <c:v>45618</c:v>
                </c:pt>
                <c:pt idx="468">
                  <c:v>45617</c:v>
                </c:pt>
                <c:pt idx="469">
                  <c:v>45616</c:v>
                </c:pt>
                <c:pt idx="470">
                  <c:v>45615</c:v>
                </c:pt>
                <c:pt idx="471">
                  <c:v>45614</c:v>
                </c:pt>
                <c:pt idx="472">
                  <c:v>45611</c:v>
                </c:pt>
                <c:pt idx="473">
                  <c:v>45610</c:v>
                </c:pt>
                <c:pt idx="474">
                  <c:v>45609</c:v>
                </c:pt>
                <c:pt idx="475">
                  <c:v>45608</c:v>
                </c:pt>
                <c:pt idx="476">
                  <c:v>45607</c:v>
                </c:pt>
                <c:pt idx="477">
                  <c:v>45604</c:v>
                </c:pt>
                <c:pt idx="478">
                  <c:v>45603</c:v>
                </c:pt>
                <c:pt idx="479">
                  <c:v>45602</c:v>
                </c:pt>
                <c:pt idx="480">
                  <c:v>45601</c:v>
                </c:pt>
                <c:pt idx="481">
                  <c:v>45600</c:v>
                </c:pt>
                <c:pt idx="482">
                  <c:v>45597</c:v>
                </c:pt>
                <c:pt idx="483">
                  <c:v>45596</c:v>
                </c:pt>
                <c:pt idx="484">
                  <c:v>45595</c:v>
                </c:pt>
                <c:pt idx="485">
                  <c:v>45594</c:v>
                </c:pt>
                <c:pt idx="486">
                  <c:v>45593</c:v>
                </c:pt>
                <c:pt idx="487">
                  <c:v>45590</c:v>
                </c:pt>
                <c:pt idx="488">
                  <c:v>45589</c:v>
                </c:pt>
                <c:pt idx="489">
                  <c:v>45588</c:v>
                </c:pt>
                <c:pt idx="490">
                  <c:v>45587</c:v>
                </c:pt>
                <c:pt idx="491">
                  <c:v>45586</c:v>
                </c:pt>
                <c:pt idx="492">
                  <c:v>45583</c:v>
                </c:pt>
                <c:pt idx="493">
                  <c:v>45582</c:v>
                </c:pt>
                <c:pt idx="494">
                  <c:v>45581</c:v>
                </c:pt>
                <c:pt idx="495">
                  <c:v>45580</c:v>
                </c:pt>
                <c:pt idx="496">
                  <c:v>45579</c:v>
                </c:pt>
                <c:pt idx="497">
                  <c:v>45576</c:v>
                </c:pt>
                <c:pt idx="498">
                  <c:v>45575</c:v>
                </c:pt>
                <c:pt idx="499">
                  <c:v>45574</c:v>
                </c:pt>
                <c:pt idx="500">
                  <c:v>45573</c:v>
                </c:pt>
                <c:pt idx="501">
                  <c:v>45572</c:v>
                </c:pt>
                <c:pt idx="502">
                  <c:v>45569</c:v>
                </c:pt>
                <c:pt idx="503">
                  <c:v>45568</c:v>
                </c:pt>
                <c:pt idx="504">
                  <c:v>45567</c:v>
                </c:pt>
                <c:pt idx="505">
                  <c:v>45566</c:v>
                </c:pt>
                <c:pt idx="506">
                  <c:v>45565</c:v>
                </c:pt>
                <c:pt idx="507">
                  <c:v>45562</c:v>
                </c:pt>
                <c:pt idx="508">
                  <c:v>45561</c:v>
                </c:pt>
                <c:pt idx="509">
                  <c:v>45560</c:v>
                </c:pt>
                <c:pt idx="510">
                  <c:v>45559</c:v>
                </c:pt>
                <c:pt idx="511">
                  <c:v>45558</c:v>
                </c:pt>
                <c:pt idx="512">
                  <c:v>45555</c:v>
                </c:pt>
                <c:pt idx="513">
                  <c:v>45554</c:v>
                </c:pt>
                <c:pt idx="514">
                  <c:v>45553</c:v>
                </c:pt>
                <c:pt idx="515">
                  <c:v>45552</c:v>
                </c:pt>
                <c:pt idx="516">
                  <c:v>45551</c:v>
                </c:pt>
                <c:pt idx="517">
                  <c:v>45548</c:v>
                </c:pt>
                <c:pt idx="518">
                  <c:v>45547</c:v>
                </c:pt>
                <c:pt idx="519">
                  <c:v>45546</c:v>
                </c:pt>
                <c:pt idx="520">
                  <c:v>45545</c:v>
                </c:pt>
                <c:pt idx="521">
                  <c:v>45544</c:v>
                </c:pt>
                <c:pt idx="522">
                  <c:v>45541</c:v>
                </c:pt>
                <c:pt idx="523">
                  <c:v>45540</c:v>
                </c:pt>
                <c:pt idx="524">
                  <c:v>45539</c:v>
                </c:pt>
                <c:pt idx="525">
                  <c:v>45538</c:v>
                </c:pt>
                <c:pt idx="526">
                  <c:v>45537</c:v>
                </c:pt>
                <c:pt idx="527">
                  <c:v>45534</c:v>
                </c:pt>
                <c:pt idx="528">
                  <c:v>45533</c:v>
                </c:pt>
                <c:pt idx="529">
                  <c:v>45532</c:v>
                </c:pt>
                <c:pt idx="530">
                  <c:v>45531</c:v>
                </c:pt>
                <c:pt idx="531">
                  <c:v>45527</c:v>
                </c:pt>
                <c:pt idx="532">
                  <c:v>45526</c:v>
                </c:pt>
                <c:pt idx="533">
                  <c:v>45525</c:v>
                </c:pt>
                <c:pt idx="534">
                  <c:v>45524</c:v>
                </c:pt>
                <c:pt idx="535">
                  <c:v>45523</c:v>
                </c:pt>
                <c:pt idx="536">
                  <c:v>45520</c:v>
                </c:pt>
                <c:pt idx="537">
                  <c:v>45519</c:v>
                </c:pt>
                <c:pt idx="538">
                  <c:v>45518</c:v>
                </c:pt>
                <c:pt idx="539">
                  <c:v>45517</c:v>
                </c:pt>
                <c:pt idx="540">
                  <c:v>45516</c:v>
                </c:pt>
                <c:pt idx="541">
                  <c:v>45513</c:v>
                </c:pt>
                <c:pt idx="542">
                  <c:v>45512</c:v>
                </c:pt>
                <c:pt idx="543">
                  <c:v>45511</c:v>
                </c:pt>
                <c:pt idx="544">
                  <c:v>45510</c:v>
                </c:pt>
                <c:pt idx="545">
                  <c:v>45509</c:v>
                </c:pt>
                <c:pt idx="546">
                  <c:v>45506</c:v>
                </c:pt>
                <c:pt idx="547">
                  <c:v>45505</c:v>
                </c:pt>
                <c:pt idx="548">
                  <c:v>45504</c:v>
                </c:pt>
                <c:pt idx="549">
                  <c:v>45503</c:v>
                </c:pt>
                <c:pt idx="550">
                  <c:v>45502</c:v>
                </c:pt>
                <c:pt idx="551">
                  <c:v>45499</c:v>
                </c:pt>
                <c:pt idx="552">
                  <c:v>45498</c:v>
                </c:pt>
                <c:pt idx="553">
                  <c:v>45497</c:v>
                </c:pt>
                <c:pt idx="554">
                  <c:v>45496</c:v>
                </c:pt>
                <c:pt idx="555">
                  <c:v>45495</c:v>
                </c:pt>
                <c:pt idx="556">
                  <c:v>45492</c:v>
                </c:pt>
                <c:pt idx="557">
                  <c:v>45491</c:v>
                </c:pt>
                <c:pt idx="558">
                  <c:v>45490</c:v>
                </c:pt>
                <c:pt idx="559">
                  <c:v>45489</c:v>
                </c:pt>
                <c:pt idx="560">
                  <c:v>45488</c:v>
                </c:pt>
                <c:pt idx="561">
                  <c:v>45485</c:v>
                </c:pt>
                <c:pt idx="562">
                  <c:v>45484</c:v>
                </c:pt>
                <c:pt idx="563">
                  <c:v>45483</c:v>
                </c:pt>
                <c:pt idx="564">
                  <c:v>45482</c:v>
                </c:pt>
                <c:pt idx="565">
                  <c:v>45481</c:v>
                </c:pt>
                <c:pt idx="566">
                  <c:v>45478</c:v>
                </c:pt>
                <c:pt idx="567">
                  <c:v>45477</c:v>
                </c:pt>
                <c:pt idx="568">
                  <c:v>45476</c:v>
                </c:pt>
                <c:pt idx="569">
                  <c:v>45475</c:v>
                </c:pt>
                <c:pt idx="570">
                  <c:v>45474</c:v>
                </c:pt>
                <c:pt idx="571">
                  <c:v>45471</c:v>
                </c:pt>
                <c:pt idx="572">
                  <c:v>45470</c:v>
                </c:pt>
                <c:pt idx="573">
                  <c:v>45469</c:v>
                </c:pt>
                <c:pt idx="574">
                  <c:v>45468</c:v>
                </c:pt>
                <c:pt idx="575">
                  <c:v>45467</c:v>
                </c:pt>
                <c:pt idx="576">
                  <c:v>45464</c:v>
                </c:pt>
                <c:pt idx="577">
                  <c:v>45463</c:v>
                </c:pt>
                <c:pt idx="578">
                  <c:v>45462</c:v>
                </c:pt>
                <c:pt idx="579">
                  <c:v>45461</c:v>
                </c:pt>
                <c:pt idx="580">
                  <c:v>45460</c:v>
                </c:pt>
                <c:pt idx="581">
                  <c:v>45457</c:v>
                </c:pt>
                <c:pt idx="582">
                  <c:v>45456</c:v>
                </c:pt>
                <c:pt idx="583">
                  <c:v>45455</c:v>
                </c:pt>
                <c:pt idx="584">
                  <c:v>45454</c:v>
                </c:pt>
                <c:pt idx="585">
                  <c:v>45453</c:v>
                </c:pt>
                <c:pt idx="586">
                  <c:v>45450</c:v>
                </c:pt>
                <c:pt idx="587">
                  <c:v>45449</c:v>
                </c:pt>
                <c:pt idx="588">
                  <c:v>45448</c:v>
                </c:pt>
                <c:pt idx="589">
                  <c:v>45447</c:v>
                </c:pt>
                <c:pt idx="590">
                  <c:v>45446</c:v>
                </c:pt>
                <c:pt idx="591">
                  <c:v>45443</c:v>
                </c:pt>
                <c:pt idx="592">
                  <c:v>45442</c:v>
                </c:pt>
                <c:pt idx="593">
                  <c:v>45441</c:v>
                </c:pt>
                <c:pt idx="594">
                  <c:v>45440</c:v>
                </c:pt>
                <c:pt idx="595">
                  <c:v>45436</c:v>
                </c:pt>
                <c:pt idx="596">
                  <c:v>45435</c:v>
                </c:pt>
                <c:pt idx="597">
                  <c:v>45434</c:v>
                </c:pt>
                <c:pt idx="598">
                  <c:v>45433</c:v>
                </c:pt>
                <c:pt idx="599">
                  <c:v>45432</c:v>
                </c:pt>
                <c:pt idx="600">
                  <c:v>45429</c:v>
                </c:pt>
                <c:pt idx="601">
                  <c:v>45428</c:v>
                </c:pt>
                <c:pt idx="602">
                  <c:v>45427</c:v>
                </c:pt>
                <c:pt idx="603">
                  <c:v>45426</c:v>
                </c:pt>
                <c:pt idx="604">
                  <c:v>45425</c:v>
                </c:pt>
                <c:pt idx="605">
                  <c:v>45422</c:v>
                </c:pt>
                <c:pt idx="606">
                  <c:v>45421</c:v>
                </c:pt>
                <c:pt idx="607">
                  <c:v>45420</c:v>
                </c:pt>
                <c:pt idx="608">
                  <c:v>45419</c:v>
                </c:pt>
                <c:pt idx="609">
                  <c:v>45415</c:v>
                </c:pt>
                <c:pt idx="610">
                  <c:v>45414</c:v>
                </c:pt>
                <c:pt idx="611">
                  <c:v>45413</c:v>
                </c:pt>
                <c:pt idx="612">
                  <c:v>45412</c:v>
                </c:pt>
                <c:pt idx="613">
                  <c:v>45411</c:v>
                </c:pt>
                <c:pt idx="614">
                  <c:v>45408</c:v>
                </c:pt>
                <c:pt idx="615">
                  <c:v>45407</c:v>
                </c:pt>
                <c:pt idx="616">
                  <c:v>45406</c:v>
                </c:pt>
                <c:pt idx="617">
                  <c:v>45405</c:v>
                </c:pt>
                <c:pt idx="618">
                  <c:v>45404</c:v>
                </c:pt>
                <c:pt idx="619">
                  <c:v>45401</c:v>
                </c:pt>
                <c:pt idx="620">
                  <c:v>45400</c:v>
                </c:pt>
                <c:pt idx="621">
                  <c:v>45399</c:v>
                </c:pt>
                <c:pt idx="622">
                  <c:v>45398</c:v>
                </c:pt>
                <c:pt idx="623">
                  <c:v>45397</c:v>
                </c:pt>
                <c:pt idx="624">
                  <c:v>45394</c:v>
                </c:pt>
                <c:pt idx="625">
                  <c:v>45393</c:v>
                </c:pt>
                <c:pt idx="626">
                  <c:v>45392</c:v>
                </c:pt>
                <c:pt idx="627">
                  <c:v>45391</c:v>
                </c:pt>
                <c:pt idx="628">
                  <c:v>45390</c:v>
                </c:pt>
                <c:pt idx="629">
                  <c:v>45387</c:v>
                </c:pt>
                <c:pt idx="630">
                  <c:v>45386</c:v>
                </c:pt>
                <c:pt idx="631">
                  <c:v>45385</c:v>
                </c:pt>
                <c:pt idx="632">
                  <c:v>45384</c:v>
                </c:pt>
                <c:pt idx="633">
                  <c:v>45379</c:v>
                </c:pt>
                <c:pt idx="634">
                  <c:v>45378</c:v>
                </c:pt>
                <c:pt idx="635">
                  <c:v>45377</c:v>
                </c:pt>
                <c:pt idx="636">
                  <c:v>45376</c:v>
                </c:pt>
                <c:pt idx="637">
                  <c:v>45373</c:v>
                </c:pt>
                <c:pt idx="638">
                  <c:v>45372</c:v>
                </c:pt>
                <c:pt idx="639">
                  <c:v>45371</c:v>
                </c:pt>
                <c:pt idx="640">
                  <c:v>45370</c:v>
                </c:pt>
                <c:pt idx="641">
                  <c:v>45369</c:v>
                </c:pt>
                <c:pt idx="642">
                  <c:v>45366</c:v>
                </c:pt>
                <c:pt idx="643">
                  <c:v>45365</c:v>
                </c:pt>
                <c:pt idx="644">
                  <c:v>45364</c:v>
                </c:pt>
                <c:pt idx="645">
                  <c:v>45363</c:v>
                </c:pt>
                <c:pt idx="646">
                  <c:v>45362</c:v>
                </c:pt>
                <c:pt idx="647">
                  <c:v>45359</c:v>
                </c:pt>
                <c:pt idx="648">
                  <c:v>45358</c:v>
                </c:pt>
                <c:pt idx="649">
                  <c:v>45357</c:v>
                </c:pt>
                <c:pt idx="650">
                  <c:v>45356</c:v>
                </c:pt>
                <c:pt idx="651">
                  <c:v>45355</c:v>
                </c:pt>
                <c:pt idx="652">
                  <c:v>45352</c:v>
                </c:pt>
                <c:pt idx="653">
                  <c:v>45351</c:v>
                </c:pt>
                <c:pt idx="654">
                  <c:v>45350</c:v>
                </c:pt>
                <c:pt idx="655">
                  <c:v>45349</c:v>
                </c:pt>
                <c:pt idx="656">
                  <c:v>45348</c:v>
                </c:pt>
                <c:pt idx="657">
                  <c:v>45345</c:v>
                </c:pt>
                <c:pt idx="658">
                  <c:v>45344</c:v>
                </c:pt>
                <c:pt idx="659">
                  <c:v>45343</c:v>
                </c:pt>
                <c:pt idx="660">
                  <c:v>45342</c:v>
                </c:pt>
                <c:pt idx="661">
                  <c:v>45341</c:v>
                </c:pt>
                <c:pt idx="662">
                  <c:v>45338</c:v>
                </c:pt>
                <c:pt idx="663">
                  <c:v>45337</c:v>
                </c:pt>
                <c:pt idx="664">
                  <c:v>45336</c:v>
                </c:pt>
                <c:pt idx="665">
                  <c:v>45335</c:v>
                </c:pt>
                <c:pt idx="666">
                  <c:v>45334</c:v>
                </c:pt>
                <c:pt idx="667">
                  <c:v>45331</c:v>
                </c:pt>
                <c:pt idx="668">
                  <c:v>45330</c:v>
                </c:pt>
                <c:pt idx="669">
                  <c:v>45329</c:v>
                </c:pt>
                <c:pt idx="670">
                  <c:v>45328</c:v>
                </c:pt>
                <c:pt idx="671">
                  <c:v>45327</c:v>
                </c:pt>
                <c:pt idx="672">
                  <c:v>45324</c:v>
                </c:pt>
                <c:pt idx="673">
                  <c:v>45323</c:v>
                </c:pt>
                <c:pt idx="674">
                  <c:v>45322</c:v>
                </c:pt>
                <c:pt idx="675">
                  <c:v>45321</c:v>
                </c:pt>
                <c:pt idx="676">
                  <c:v>45320</c:v>
                </c:pt>
                <c:pt idx="677">
                  <c:v>45317</c:v>
                </c:pt>
                <c:pt idx="678">
                  <c:v>45316</c:v>
                </c:pt>
                <c:pt idx="679">
                  <c:v>45315</c:v>
                </c:pt>
                <c:pt idx="680">
                  <c:v>45314</c:v>
                </c:pt>
                <c:pt idx="681">
                  <c:v>45313</c:v>
                </c:pt>
                <c:pt idx="682">
                  <c:v>45310</c:v>
                </c:pt>
                <c:pt idx="683">
                  <c:v>45309</c:v>
                </c:pt>
                <c:pt idx="684">
                  <c:v>45308</c:v>
                </c:pt>
                <c:pt idx="685">
                  <c:v>45307</c:v>
                </c:pt>
                <c:pt idx="686">
                  <c:v>45306</c:v>
                </c:pt>
                <c:pt idx="687">
                  <c:v>45303</c:v>
                </c:pt>
                <c:pt idx="688">
                  <c:v>45302</c:v>
                </c:pt>
                <c:pt idx="689">
                  <c:v>45301</c:v>
                </c:pt>
                <c:pt idx="690">
                  <c:v>45300</c:v>
                </c:pt>
                <c:pt idx="691">
                  <c:v>45299</c:v>
                </c:pt>
                <c:pt idx="692">
                  <c:v>45296</c:v>
                </c:pt>
                <c:pt idx="693">
                  <c:v>45295</c:v>
                </c:pt>
                <c:pt idx="694">
                  <c:v>45294</c:v>
                </c:pt>
                <c:pt idx="695">
                  <c:v>45293</c:v>
                </c:pt>
                <c:pt idx="696">
                  <c:v>45289</c:v>
                </c:pt>
                <c:pt idx="697">
                  <c:v>45288</c:v>
                </c:pt>
                <c:pt idx="698">
                  <c:v>45287</c:v>
                </c:pt>
                <c:pt idx="699">
                  <c:v>45282</c:v>
                </c:pt>
                <c:pt idx="700">
                  <c:v>45281</c:v>
                </c:pt>
                <c:pt idx="701">
                  <c:v>45280</c:v>
                </c:pt>
                <c:pt idx="702">
                  <c:v>45279</c:v>
                </c:pt>
                <c:pt idx="703">
                  <c:v>45278</c:v>
                </c:pt>
                <c:pt idx="704">
                  <c:v>45275</c:v>
                </c:pt>
                <c:pt idx="705">
                  <c:v>45274</c:v>
                </c:pt>
                <c:pt idx="706">
                  <c:v>45273</c:v>
                </c:pt>
                <c:pt idx="707">
                  <c:v>45272</c:v>
                </c:pt>
                <c:pt idx="708">
                  <c:v>45271</c:v>
                </c:pt>
                <c:pt idx="709">
                  <c:v>45268</c:v>
                </c:pt>
                <c:pt idx="710">
                  <c:v>45267</c:v>
                </c:pt>
                <c:pt idx="711">
                  <c:v>45266</c:v>
                </c:pt>
                <c:pt idx="712">
                  <c:v>45265</c:v>
                </c:pt>
                <c:pt idx="713">
                  <c:v>45264</c:v>
                </c:pt>
                <c:pt idx="714">
                  <c:v>45261</c:v>
                </c:pt>
                <c:pt idx="715">
                  <c:v>45260</c:v>
                </c:pt>
                <c:pt idx="716">
                  <c:v>45259</c:v>
                </c:pt>
                <c:pt idx="717">
                  <c:v>45258</c:v>
                </c:pt>
                <c:pt idx="718">
                  <c:v>45257</c:v>
                </c:pt>
                <c:pt idx="719">
                  <c:v>45254</c:v>
                </c:pt>
                <c:pt idx="720">
                  <c:v>45253</c:v>
                </c:pt>
                <c:pt idx="721">
                  <c:v>45252</c:v>
                </c:pt>
                <c:pt idx="722">
                  <c:v>45251</c:v>
                </c:pt>
                <c:pt idx="723">
                  <c:v>45250</c:v>
                </c:pt>
                <c:pt idx="724">
                  <c:v>45247</c:v>
                </c:pt>
                <c:pt idx="725">
                  <c:v>45246</c:v>
                </c:pt>
                <c:pt idx="726">
                  <c:v>45245</c:v>
                </c:pt>
                <c:pt idx="727">
                  <c:v>45244</c:v>
                </c:pt>
                <c:pt idx="728">
                  <c:v>45243</c:v>
                </c:pt>
                <c:pt idx="729">
                  <c:v>45240</c:v>
                </c:pt>
                <c:pt idx="730">
                  <c:v>45239</c:v>
                </c:pt>
                <c:pt idx="731">
                  <c:v>45238</c:v>
                </c:pt>
                <c:pt idx="732">
                  <c:v>45237</c:v>
                </c:pt>
                <c:pt idx="733">
                  <c:v>45236</c:v>
                </c:pt>
                <c:pt idx="734">
                  <c:v>45233</c:v>
                </c:pt>
                <c:pt idx="735">
                  <c:v>45232</c:v>
                </c:pt>
                <c:pt idx="736">
                  <c:v>45231</c:v>
                </c:pt>
                <c:pt idx="737">
                  <c:v>45230</c:v>
                </c:pt>
                <c:pt idx="738">
                  <c:v>45229</c:v>
                </c:pt>
                <c:pt idx="739">
                  <c:v>45226</c:v>
                </c:pt>
                <c:pt idx="740">
                  <c:v>45225</c:v>
                </c:pt>
                <c:pt idx="741">
                  <c:v>45224</c:v>
                </c:pt>
                <c:pt idx="742">
                  <c:v>45223</c:v>
                </c:pt>
                <c:pt idx="743">
                  <c:v>45222</c:v>
                </c:pt>
                <c:pt idx="744">
                  <c:v>45219</c:v>
                </c:pt>
                <c:pt idx="745">
                  <c:v>45218</c:v>
                </c:pt>
                <c:pt idx="746">
                  <c:v>45217</c:v>
                </c:pt>
                <c:pt idx="747">
                  <c:v>45216</c:v>
                </c:pt>
                <c:pt idx="748">
                  <c:v>45215</c:v>
                </c:pt>
                <c:pt idx="749">
                  <c:v>45212</c:v>
                </c:pt>
                <c:pt idx="750">
                  <c:v>45211</c:v>
                </c:pt>
                <c:pt idx="751">
                  <c:v>45210</c:v>
                </c:pt>
                <c:pt idx="752">
                  <c:v>45209</c:v>
                </c:pt>
                <c:pt idx="753">
                  <c:v>45208</c:v>
                </c:pt>
                <c:pt idx="754">
                  <c:v>45205</c:v>
                </c:pt>
                <c:pt idx="755">
                  <c:v>45204</c:v>
                </c:pt>
                <c:pt idx="756">
                  <c:v>45203</c:v>
                </c:pt>
                <c:pt idx="757">
                  <c:v>45202</c:v>
                </c:pt>
                <c:pt idx="758">
                  <c:v>45201</c:v>
                </c:pt>
                <c:pt idx="759">
                  <c:v>45198</c:v>
                </c:pt>
                <c:pt idx="760">
                  <c:v>45197</c:v>
                </c:pt>
                <c:pt idx="761">
                  <c:v>45196</c:v>
                </c:pt>
                <c:pt idx="762">
                  <c:v>45195</c:v>
                </c:pt>
                <c:pt idx="763">
                  <c:v>45194</c:v>
                </c:pt>
                <c:pt idx="764">
                  <c:v>45191</c:v>
                </c:pt>
                <c:pt idx="765">
                  <c:v>45190</c:v>
                </c:pt>
                <c:pt idx="766">
                  <c:v>45189</c:v>
                </c:pt>
                <c:pt idx="767">
                  <c:v>45188</c:v>
                </c:pt>
                <c:pt idx="768">
                  <c:v>45187</c:v>
                </c:pt>
                <c:pt idx="769">
                  <c:v>45184</c:v>
                </c:pt>
                <c:pt idx="770">
                  <c:v>45183</c:v>
                </c:pt>
                <c:pt idx="771">
                  <c:v>45182</c:v>
                </c:pt>
                <c:pt idx="772">
                  <c:v>45181</c:v>
                </c:pt>
                <c:pt idx="773">
                  <c:v>45180</c:v>
                </c:pt>
                <c:pt idx="774">
                  <c:v>45177</c:v>
                </c:pt>
                <c:pt idx="775">
                  <c:v>45176</c:v>
                </c:pt>
                <c:pt idx="776">
                  <c:v>45175</c:v>
                </c:pt>
                <c:pt idx="777">
                  <c:v>45174</c:v>
                </c:pt>
                <c:pt idx="778">
                  <c:v>45173</c:v>
                </c:pt>
                <c:pt idx="779">
                  <c:v>45170</c:v>
                </c:pt>
                <c:pt idx="780">
                  <c:v>45169</c:v>
                </c:pt>
                <c:pt idx="781">
                  <c:v>45168</c:v>
                </c:pt>
                <c:pt idx="782">
                  <c:v>45167</c:v>
                </c:pt>
                <c:pt idx="783">
                  <c:v>45163</c:v>
                </c:pt>
                <c:pt idx="784">
                  <c:v>45162</c:v>
                </c:pt>
                <c:pt idx="785">
                  <c:v>45161</c:v>
                </c:pt>
                <c:pt idx="786">
                  <c:v>45160</c:v>
                </c:pt>
                <c:pt idx="787">
                  <c:v>45159</c:v>
                </c:pt>
                <c:pt idx="788">
                  <c:v>45156</c:v>
                </c:pt>
                <c:pt idx="789">
                  <c:v>45155</c:v>
                </c:pt>
                <c:pt idx="790">
                  <c:v>45154</c:v>
                </c:pt>
                <c:pt idx="791">
                  <c:v>45153</c:v>
                </c:pt>
                <c:pt idx="792">
                  <c:v>45152</c:v>
                </c:pt>
                <c:pt idx="793">
                  <c:v>45149</c:v>
                </c:pt>
                <c:pt idx="794">
                  <c:v>45148</c:v>
                </c:pt>
                <c:pt idx="795">
                  <c:v>45147</c:v>
                </c:pt>
                <c:pt idx="796">
                  <c:v>45146</c:v>
                </c:pt>
                <c:pt idx="797">
                  <c:v>45145</c:v>
                </c:pt>
                <c:pt idx="798">
                  <c:v>45142</c:v>
                </c:pt>
                <c:pt idx="799">
                  <c:v>45141</c:v>
                </c:pt>
                <c:pt idx="800">
                  <c:v>45140</c:v>
                </c:pt>
                <c:pt idx="801">
                  <c:v>45139</c:v>
                </c:pt>
                <c:pt idx="802">
                  <c:v>45138</c:v>
                </c:pt>
                <c:pt idx="803">
                  <c:v>45135</c:v>
                </c:pt>
                <c:pt idx="804">
                  <c:v>45134</c:v>
                </c:pt>
                <c:pt idx="805">
                  <c:v>45133</c:v>
                </c:pt>
                <c:pt idx="806">
                  <c:v>45132</c:v>
                </c:pt>
                <c:pt idx="807">
                  <c:v>45131</c:v>
                </c:pt>
                <c:pt idx="808">
                  <c:v>45128</c:v>
                </c:pt>
                <c:pt idx="809">
                  <c:v>45127</c:v>
                </c:pt>
                <c:pt idx="810">
                  <c:v>45126</c:v>
                </c:pt>
                <c:pt idx="811">
                  <c:v>45125</c:v>
                </c:pt>
                <c:pt idx="812">
                  <c:v>45124</c:v>
                </c:pt>
                <c:pt idx="813">
                  <c:v>45121</c:v>
                </c:pt>
                <c:pt idx="814">
                  <c:v>45120</c:v>
                </c:pt>
                <c:pt idx="815">
                  <c:v>45119</c:v>
                </c:pt>
                <c:pt idx="816">
                  <c:v>45118</c:v>
                </c:pt>
                <c:pt idx="817">
                  <c:v>45117</c:v>
                </c:pt>
                <c:pt idx="818">
                  <c:v>45114</c:v>
                </c:pt>
                <c:pt idx="819">
                  <c:v>45113</c:v>
                </c:pt>
                <c:pt idx="820">
                  <c:v>45112</c:v>
                </c:pt>
                <c:pt idx="821">
                  <c:v>45111</c:v>
                </c:pt>
                <c:pt idx="822">
                  <c:v>45110</c:v>
                </c:pt>
                <c:pt idx="823">
                  <c:v>45107</c:v>
                </c:pt>
                <c:pt idx="824">
                  <c:v>45106</c:v>
                </c:pt>
                <c:pt idx="825">
                  <c:v>45105</c:v>
                </c:pt>
                <c:pt idx="826">
                  <c:v>45104</c:v>
                </c:pt>
                <c:pt idx="827">
                  <c:v>45103</c:v>
                </c:pt>
                <c:pt idx="828">
                  <c:v>45100</c:v>
                </c:pt>
                <c:pt idx="829">
                  <c:v>45099</c:v>
                </c:pt>
                <c:pt idx="830">
                  <c:v>45098</c:v>
                </c:pt>
                <c:pt idx="831">
                  <c:v>45097</c:v>
                </c:pt>
                <c:pt idx="832">
                  <c:v>45096</c:v>
                </c:pt>
                <c:pt idx="833">
                  <c:v>45093</c:v>
                </c:pt>
                <c:pt idx="834">
                  <c:v>45092</c:v>
                </c:pt>
                <c:pt idx="835">
                  <c:v>45091</c:v>
                </c:pt>
                <c:pt idx="836">
                  <c:v>45090</c:v>
                </c:pt>
                <c:pt idx="837">
                  <c:v>45089</c:v>
                </c:pt>
                <c:pt idx="838">
                  <c:v>45086</c:v>
                </c:pt>
                <c:pt idx="839">
                  <c:v>45085</c:v>
                </c:pt>
                <c:pt idx="840">
                  <c:v>45084</c:v>
                </c:pt>
                <c:pt idx="841">
                  <c:v>45083</c:v>
                </c:pt>
                <c:pt idx="842">
                  <c:v>45082</c:v>
                </c:pt>
                <c:pt idx="843">
                  <c:v>45079</c:v>
                </c:pt>
                <c:pt idx="844">
                  <c:v>45078</c:v>
                </c:pt>
                <c:pt idx="845">
                  <c:v>45077</c:v>
                </c:pt>
                <c:pt idx="846">
                  <c:v>45076</c:v>
                </c:pt>
                <c:pt idx="847">
                  <c:v>45072</c:v>
                </c:pt>
                <c:pt idx="848">
                  <c:v>45071</c:v>
                </c:pt>
                <c:pt idx="849">
                  <c:v>45070</c:v>
                </c:pt>
                <c:pt idx="850">
                  <c:v>45069</c:v>
                </c:pt>
                <c:pt idx="851">
                  <c:v>45068</c:v>
                </c:pt>
                <c:pt idx="852">
                  <c:v>45065</c:v>
                </c:pt>
                <c:pt idx="853">
                  <c:v>45064</c:v>
                </c:pt>
                <c:pt idx="854">
                  <c:v>45063</c:v>
                </c:pt>
                <c:pt idx="855">
                  <c:v>45062</c:v>
                </c:pt>
                <c:pt idx="856">
                  <c:v>45061</c:v>
                </c:pt>
                <c:pt idx="857">
                  <c:v>45058</c:v>
                </c:pt>
                <c:pt idx="858">
                  <c:v>45057</c:v>
                </c:pt>
                <c:pt idx="859">
                  <c:v>45056</c:v>
                </c:pt>
                <c:pt idx="860">
                  <c:v>45055</c:v>
                </c:pt>
                <c:pt idx="861">
                  <c:v>45051</c:v>
                </c:pt>
                <c:pt idx="862">
                  <c:v>45050</c:v>
                </c:pt>
                <c:pt idx="863">
                  <c:v>45049</c:v>
                </c:pt>
                <c:pt idx="864">
                  <c:v>45048</c:v>
                </c:pt>
                <c:pt idx="865">
                  <c:v>45044</c:v>
                </c:pt>
                <c:pt idx="866">
                  <c:v>45043</c:v>
                </c:pt>
                <c:pt idx="867">
                  <c:v>45042</c:v>
                </c:pt>
                <c:pt idx="868">
                  <c:v>45041</c:v>
                </c:pt>
                <c:pt idx="869">
                  <c:v>45040</c:v>
                </c:pt>
                <c:pt idx="870">
                  <c:v>45037</c:v>
                </c:pt>
                <c:pt idx="871">
                  <c:v>45036</c:v>
                </c:pt>
                <c:pt idx="872">
                  <c:v>45035</c:v>
                </c:pt>
                <c:pt idx="873">
                  <c:v>45034</c:v>
                </c:pt>
                <c:pt idx="874">
                  <c:v>45033</c:v>
                </c:pt>
                <c:pt idx="875">
                  <c:v>45030</c:v>
                </c:pt>
                <c:pt idx="876">
                  <c:v>45029</c:v>
                </c:pt>
                <c:pt idx="877">
                  <c:v>45028</c:v>
                </c:pt>
                <c:pt idx="878">
                  <c:v>45027</c:v>
                </c:pt>
                <c:pt idx="879">
                  <c:v>45022</c:v>
                </c:pt>
                <c:pt idx="880">
                  <c:v>45021</c:v>
                </c:pt>
                <c:pt idx="881">
                  <c:v>45020</c:v>
                </c:pt>
                <c:pt idx="882">
                  <c:v>45019</c:v>
                </c:pt>
                <c:pt idx="883">
                  <c:v>45016</c:v>
                </c:pt>
                <c:pt idx="884">
                  <c:v>45015</c:v>
                </c:pt>
                <c:pt idx="885">
                  <c:v>45014</c:v>
                </c:pt>
                <c:pt idx="886">
                  <c:v>45013</c:v>
                </c:pt>
                <c:pt idx="887">
                  <c:v>45012</c:v>
                </c:pt>
                <c:pt idx="888">
                  <c:v>45009</c:v>
                </c:pt>
                <c:pt idx="889">
                  <c:v>45008</c:v>
                </c:pt>
                <c:pt idx="890">
                  <c:v>45007</c:v>
                </c:pt>
                <c:pt idx="891">
                  <c:v>45006</c:v>
                </c:pt>
                <c:pt idx="892">
                  <c:v>45005</c:v>
                </c:pt>
                <c:pt idx="893">
                  <c:v>45002</c:v>
                </c:pt>
                <c:pt idx="894">
                  <c:v>45001</c:v>
                </c:pt>
                <c:pt idx="895">
                  <c:v>45000</c:v>
                </c:pt>
                <c:pt idx="896">
                  <c:v>44999</c:v>
                </c:pt>
                <c:pt idx="897">
                  <c:v>44998</c:v>
                </c:pt>
                <c:pt idx="898">
                  <c:v>44995</c:v>
                </c:pt>
                <c:pt idx="899">
                  <c:v>44994</c:v>
                </c:pt>
                <c:pt idx="900">
                  <c:v>44993</c:v>
                </c:pt>
                <c:pt idx="901">
                  <c:v>44992</c:v>
                </c:pt>
                <c:pt idx="902">
                  <c:v>44991</c:v>
                </c:pt>
                <c:pt idx="903">
                  <c:v>44988</c:v>
                </c:pt>
                <c:pt idx="904">
                  <c:v>44987</c:v>
                </c:pt>
                <c:pt idx="905">
                  <c:v>44986</c:v>
                </c:pt>
                <c:pt idx="906">
                  <c:v>44985</c:v>
                </c:pt>
                <c:pt idx="907">
                  <c:v>44984</c:v>
                </c:pt>
                <c:pt idx="908">
                  <c:v>44981</c:v>
                </c:pt>
                <c:pt idx="909">
                  <c:v>44980</c:v>
                </c:pt>
                <c:pt idx="910">
                  <c:v>44979</c:v>
                </c:pt>
                <c:pt idx="911">
                  <c:v>44978</c:v>
                </c:pt>
                <c:pt idx="912">
                  <c:v>44977</c:v>
                </c:pt>
                <c:pt idx="913">
                  <c:v>44974</c:v>
                </c:pt>
                <c:pt idx="914">
                  <c:v>44973</c:v>
                </c:pt>
                <c:pt idx="915">
                  <c:v>44972</c:v>
                </c:pt>
                <c:pt idx="916">
                  <c:v>44971</c:v>
                </c:pt>
                <c:pt idx="917">
                  <c:v>44970</c:v>
                </c:pt>
                <c:pt idx="918">
                  <c:v>44967</c:v>
                </c:pt>
                <c:pt idx="919">
                  <c:v>44966</c:v>
                </c:pt>
                <c:pt idx="920">
                  <c:v>44965</c:v>
                </c:pt>
                <c:pt idx="921">
                  <c:v>44964</c:v>
                </c:pt>
                <c:pt idx="922">
                  <c:v>44963</c:v>
                </c:pt>
                <c:pt idx="923">
                  <c:v>44960</c:v>
                </c:pt>
                <c:pt idx="924">
                  <c:v>44959</c:v>
                </c:pt>
                <c:pt idx="925">
                  <c:v>44958</c:v>
                </c:pt>
                <c:pt idx="926">
                  <c:v>44957</c:v>
                </c:pt>
                <c:pt idx="927">
                  <c:v>44956</c:v>
                </c:pt>
                <c:pt idx="928">
                  <c:v>44953</c:v>
                </c:pt>
                <c:pt idx="929">
                  <c:v>44952</c:v>
                </c:pt>
                <c:pt idx="930">
                  <c:v>44951</c:v>
                </c:pt>
                <c:pt idx="931">
                  <c:v>44950</c:v>
                </c:pt>
                <c:pt idx="932">
                  <c:v>44949</c:v>
                </c:pt>
                <c:pt idx="933">
                  <c:v>44946</c:v>
                </c:pt>
                <c:pt idx="934">
                  <c:v>44945</c:v>
                </c:pt>
                <c:pt idx="935">
                  <c:v>44944</c:v>
                </c:pt>
                <c:pt idx="936">
                  <c:v>44943</c:v>
                </c:pt>
                <c:pt idx="937">
                  <c:v>44942</c:v>
                </c:pt>
                <c:pt idx="938">
                  <c:v>44939</c:v>
                </c:pt>
                <c:pt idx="939">
                  <c:v>44938</c:v>
                </c:pt>
                <c:pt idx="940">
                  <c:v>44937</c:v>
                </c:pt>
                <c:pt idx="941">
                  <c:v>44936</c:v>
                </c:pt>
                <c:pt idx="942">
                  <c:v>44935</c:v>
                </c:pt>
                <c:pt idx="943">
                  <c:v>44932</c:v>
                </c:pt>
                <c:pt idx="944">
                  <c:v>44931</c:v>
                </c:pt>
                <c:pt idx="945">
                  <c:v>44930</c:v>
                </c:pt>
                <c:pt idx="946">
                  <c:v>44929</c:v>
                </c:pt>
                <c:pt idx="947">
                  <c:v>44925</c:v>
                </c:pt>
                <c:pt idx="948">
                  <c:v>44924</c:v>
                </c:pt>
                <c:pt idx="949">
                  <c:v>44923</c:v>
                </c:pt>
                <c:pt idx="950">
                  <c:v>44918</c:v>
                </c:pt>
                <c:pt idx="951">
                  <c:v>44917</c:v>
                </c:pt>
                <c:pt idx="952">
                  <c:v>44916</c:v>
                </c:pt>
                <c:pt idx="953">
                  <c:v>44915</c:v>
                </c:pt>
                <c:pt idx="954">
                  <c:v>44914</c:v>
                </c:pt>
                <c:pt idx="955">
                  <c:v>44911</c:v>
                </c:pt>
                <c:pt idx="956">
                  <c:v>44910</c:v>
                </c:pt>
                <c:pt idx="957">
                  <c:v>44909</c:v>
                </c:pt>
                <c:pt idx="958">
                  <c:v>44908</c:v>
                </c:pt>
                <c:pt idx="959">
                  <c:v>44907</c:v>
                </c:pt>
                <c:pt idx="960">
                  <c:v>44904</c:v>
                </c:pt>
                <c:pt idx="961">
                  <c:v>44903</c:v>
                </c:pt>
                <c:pt idx="962">
                  <c:v>44902</c:v>
                </c:pt>
                <c:pt idx="963">
                  <c:v>44901</c:v>
                </c:pt>
                <c:pt idx="964">
                  <c:v>44900</c:v>
                </c:pt>
                <c:pt idx="965">
                  <c:v>44897</c:v>
                </c:pt>
                <c:pt idx="966">
                  <c:v>44896</c:v>
                </c:pt>
                <c:pt idx="967">
                  <c:v>44895</c:v>
                </c:pt>
                <c:pt idx="968">
                  <c:v>44894</c:v>
                </c:pt>
                <c:pt idx="969">
                  <c:v>44893</c:v>
                </c:pt>
                <c:pt idx="970">
                  <c:v>44890</c:v>
                </c:pt>
                <c:pt idx="971">
                  <c:v>44889</c:v>
                </c:pt>
                <c:pt idx="972">
                  <c:v>44888</c:v>
                </c:pt>
                <c:pt idx="973">
                  <c:v>44887</c:v>
                </c:pt>
                <c:pt idx="974">
                  <c:v>44886</c:v>
                </c:pt>
                <c:pt idx="975">
                  <c:v>44883</c:v>
                </c:pt>
                <c:pt idx="976">
                  <c:v>44882</c:v>
                </c:pt>
                <c:pt idx="977">
                  <c:v>44881</c:v>
                </c:pt>
                <c:pt idx="978">
                  <c:v>44880</c:v>
                </c:pt>
                <c:pt idx="979">
                  <c:v>44879</c:v>
                </c:pt>
                <c:pt idx="980">
                  <c:v>44876</c:v>
                </c:pt>
                <c:pt idx="981">
                  <c:v>44875</c:v>
                </c:pt>
                <c:pt idx="982">
                  <c:v>44874</c:v>
                </c:pt>
                <c:pt idx="983">
                  <c:v>44873</c:v>
                </c:pt>
                <c:pt idx="984">
                  <c:v>44872</c:v>
                </c:pt>
                <c:pt idx="985">
                  <c:v>44869</c:v>
                </c:pt>
                <c:pt idx="986">
                  <c:v>44868</c:v>
                </c:pt>
                <c:pt idx="987">
                  <c:v>44867</c:v>
                </c:pt>
                <c:pt idx="988">
                  <c:v>44866</c:v>
                </c:pt>
                <c:pt idx="989">
                  <c:v>44865</c:v>
                </c:pt>
                <c:pt idx="990">
                  <c:v>44862</c:v>
                </c:pt>
                <c:pt idx="991">
                  <c:v>44861</c:v>
                </c:pt>
                <c:pt idx="992">
                  <c:v>44860</c:v>
                </c:pt>
                <c:pt idx="993">
                  <c:v>44859</c:v>
                </c:pt>
                <c:pt idx="994">
                  <c:v>44858</c:v>
                </c:pt>
                <c:pt idx="995">
                  <c:v>44855</c:v>
                </c:pt>
                <c:pt idx="996">
                  <c:v>44854</c:v>
                </c:pt>
                <c:pt idx="997">
                  <c:v>44853</c:v>
                </c:pt>
                <c:pt idx="998">
                  <c:v>44852</c:v>
                </c:pt>
                <c:pt idx="999">
                  <c:v>44851</c:v>
                </c:pt>
                <c:pt idx="1000">
                  <c:v>44848</c:v>
                </c:pt>
                <c:pt idx="1001">
                  <c:v>44847</c:v>
                </c:pt>
                <c:pt idx="1002">
                  <c:v>44846</c:v>
                </c:pt>
                <c:pt idx="1003">
                  <c:v>44845</c:v>
                </c:pt>
                <c:pt idx="1004">
                  <c:v>44844</c:v>
                </c:pt>
                <c:pt idx="1005">
                  <c:v>44841</c:v>
                </c:pt>
                <c:pt idx="1006">
                  <c:v>44840</c:v>
                </c:pt>
                <c:pt idx="1007">
                  <c:v>44839</c:v>
                </c:pt>
                <c:pt idx="1008">
                  <c:v>44838</c:v>
                </c:pt>
                <c:pt idx="1009">
                  <c:v>44837</c:v>
                </c:pt>
                <c:pt idx="1010">
                  <c:v>44834</c:v>
                </c:pt>
                <c:pt idx="1011">
                  <c:v>44833</c:v>
                </c:pt>
                <c:pt idx="1012">
                  <c:v>44832</c:v>
                </c:pt>
                <c:pt idx="1013">
                  <c:v>44831</c:v>
                </c:pt>
                <c:pt idx="1014">
                  <c:v>44830</c:v>
                </c:pt>
                <c:pt idx="1015">
                  <c:v>44827</c:v>
                </c:pt>
                <c:pt idx="1016">
                  <c:v>44826</c:v>
                </c:pt>
                <c:pt idx="1017">
                  <c:v>44825</c:v>
                </c:pt>
                <c:pt idx="1018">
                  <c:v>44824</c:v>
                </c:pt>
                <c:pt idx="1019">
                  <c:v>44820</c:v>
                </c:pt>
                <c:pt idx="1020">
                  <c:v>44819</c:v>
                </c:pt>
                <c:pt idx="1021">
                  <c:v>44818</c:v>
                </c:pt>
                <c:pt idx="1022">
                  <c:v>44817</c:v>
                </c:pt>
                <c:pt idx="1023">
                  <c:v>44816</c:v>
                </c:pt>
                <c:pt idx="1024">
                  <c:v>44813</c:v>
                </c:pt>
                <c:pt idx="1025">
                  <c:v>44812</c:v>
                </c:pt>
                <c:pt idx="1026">
                  <c:v>44811</c:v>
                </c:pt>
                <c:pt idx="1027">
                  <c:v>44810</c:v>
                </c:pt>
                <c:pt idx="1028">
                  <c:v>44809</c:v>
                </c:pt>
                <c:pt idx="1029">
                  <c:v>44806</c:v>
                </c:pt>
                <c:pt idx="1030">
                  <c:v>44805</c:v>
                </c:pt>
                <c:pt idx="1031">
                  <c:v>44804</c:v>
                </c:pt>
                <c:pt idx="1032">
                  <c:v>44803</c:v>
                </c:pt>
                <c:pt idx="1033">
                  <c:v>44799</c:v>
                </c:pt>
                <c:pt idx="1034">
                  <c:v>44798</c:v>
                </c:pt>
                <c:pt idx="1035">
                  <c:v>44797</c:v>
                </c:pt>
                <c:pt idx="1036">
                  <c:v>44796</c:v>
                </c:pt>
                <c:pt idx="1037">
                  <c:v>44795</c:v>
                </c:pt>
                <c:pt idx="1038">
                  <c:v>44792</c:v>
                </c:pt>
                <c:pt idx="1039">
                  <c:v>44791</c:v>
                </c:pt>
                <c:pt idx="1040">
                  <c:v>44790</c:v>
                </c:pt>
                <c:pt idx="1041">
                  <c:v>44789</c:v>
                </c:pt>
                <c:pt idx="1042">
                  <c:v>44788</c:v>
                </c:pt>
                <c:pt idx="1043">
                  <c:v>44785</c:v>
                </c:pt>
                <c:pt idx="1044">
                  <c:v>44784</c:v>
                </c:pt>
                <c:pt idx="1045">
                  <c:v>44783</c:v>
                </c:pt>
                <c:pt idx="1046">
                  <c:v>44782</c:v>
                </c:pt>
                <c:pt idx="1047">
                  <c:v>44781</c:v>
                </c:pt>
                <c:pt idx="1048">
                  <c:v>44778</c:v>
                </c:pt>
                <c:pt idx="1049">
                  <c:v>44777</c:v>
                </c:pt>
                <c:pt idx="1050">
                  <c:v>44776</c:v>
                </c:pt>
                <c:pt idx="1051">
                  <c:v>44775</c:v>
                </c:pt>
                <c:pt idx="1052">
                  <c:v>44774</c:v>
                </c:pt>
                <c:pt idx="1053">
                  <c:v>44771</c:v>
                </c:pt>
                <c:pt idx="1054">
                  <c:v>44770</c:v>
                </c:pt>
                <c:pt idx="1055">
                  <c:v>44769</c:v>
                </c:pt>
                <c:pt idx="1056">
                  <c:v>44768</c:v>
                </c:pt>
                <c:pt idx="1057">
                  <c:v>44767</c:v>
                </c:pt>
                <c:pt idx="1058">
                  <c:v>44764</c:v>
                </c:pt>
                <c:pt idx="1059">
                  <c:v>44763</c:v>
                </c:pt>
                <c:pt idx="1060">
                  <c:v>44762</c:v>
                </c:pt>
                <c:pt idx="1061">
                  <c:v>44761</c:v>
                </c:pt>
                <c:pt idx="1062">
                  <c:v>44760</c:v>
                </c:pt>
                <c:pt idx="1063">
                  <c:v>44757</c:v>
                </c:pt>
                <c:pt idx="1064">
                  <c:v>44756</c:v>
                </c:pt>
                <c:pt idx="1065">
                  <c:v>44755</c:v>
                </c:pt>
                <c:pt idx="1066">
                  <c:v>44754</c:v>
                </c:pt>
                <c:pt idx="1067">
                  <c:v>44753</c:v>
                </c:pt>
                <c:pt idx="1068">
                  <c:v>44750</c:v>
                </c:pt>
                <c:pt idx="1069">
                  <c:v>44749</c:v>
                </c:pt>
                <c:pt idx="1070">
                  <c:v>44748</c:v>
                </c:pt>
                <c:pt idx="1071">
                  <c:v>44747</c:v>
                </c:pt>
                <c:pt idx="1072">
                  <c:v>44746</c:v>
                </c:pt>
                <c:pt idx="1073">
                  <c:v>44743</c:v>
                </c:pt>
                <c:pt idx="1074">
                  <c:v>44742</c:v>
                </c:pt>
                <c:pt idx="1075">
                  <c:v>44741</c:v>
                </c:pt>
                <c:pt idx="1076">
                  <c:v>44740</c:v>
                </c:pt>
                <c:pt idx="1077">
                  <c:v>44739</c:v>
                </c:pt>
                <c:pt idx="1078">
                  <c:v>44736</c:v>
                </c:pt>
                <c:pt idx="1079">
                  <c:v>44735</c:v>
                </c:pt>
                <c:pt idx="1080">
                  <c:v>44734</c:v>
                </c:pt>
                <c:pt idx="1081">
                  <c:v>44733</c:v>
                </c:pt>
                <c:pt idx="1082">
                  <c:v>44732</c:v>
                </c:pt>
                <c:pt idx="1083">
                  <c:v>44729</c:v>
                </c:pt>
                <c:pt idx="1084">
                  <c:v>44728</c:v>
                </c:pt>
                <c:pt idx="1085">
                  <c:v>44727</c:v>
                </c:pt>
                <c:pt idx="1086">
                  <c:v>44726</c:v>
                </c:pt>
                <c:pt idx="1087">
                  <c:v>44725</c:v>
                </c:pt>
                <c:pt idx="1088">
                  <c:v>44722</c:v>
                </c:pt>
                <c:pt idx="1089">
                  <c:v>44721</c:v>
                </c:pt>
                <c:pt idx="1090">
                  <c:v>44720</c:v>
                </c:pt>
                <c:pt idx="1091">
                  <c:v>44719</c:v>
                </c:pt>
                <c:pt idx="1092">
                  <c:v>44718</c:v>
                </c:pt>
                <c:pt idx="1093">
                  <c:v>44713</c:v>
                </c:pt>
                <c:pt idx="1094">
                  <c:v>44712</c:v>
                </c:pt>
                <c:pt idx="1095">
                  <c:v>44711</c:v>
                </c:pt>
                <c:pt idx="1096">
                  <c:v>44708</c:v>
                </c:pt>
                <c:pt idx="1097">
                  <c:v>44707</c:v>
                </c:pt>
                <c:pt idx="1098">
                  <c:v>44706</c:v>
                </c:pt>
                <c:pt idx="1099">
                  <c:v>44705</c:v>
                </c:pt>
                <c:pt idx="1100">
                  <c:v>44704</c:v>
                </c:pt>
                <c:pt idx="1101">
                  <c:v>44701</c:v>
                </c:pt>
                <c:pt idx="1102">
                  <c:v>44700</c:v>
                </c:pt>
                <c:pt idx="1103">
                  <c:v>44699</c:v>
                </c:pt>
                <c:pt idx="1104">
                  <c:v>44698</c:v>
                </c:pt>
                <c:pt idx="1105">
                  <c:v>44697</c:v>
                </c:pt>
                <c:pt idx="1106">
                  <c:v>44694</c:v>
                </c:pt>
                <c:pt idx="1107">
                  <c:v>44693</c:v>
                </c:pt>
                <c:pt idx="1108">
                  <c:v>44692</c:v>
                </c:pt>
                <c:pt idx="1109">
                  <c:v>44691</c:v>
                </c:pt>
                <c:pt idx="1110">
                  <c:v>44690</c:v>
                </c:pt>
                <c:pt idx="1111">
                  <c:v>44687</c:v>
                </c:pt>
                <c:pt idx="1112">
                  <c:v>44686</c:v>
                </c:pt>
                <c:pt idx="1113">
                  <c:v>44685</c:v>
                </c:pt>
                <c:pt idx="1114">
                  <c:v>44684</c:v>
                </c:pt>
                <c:pt idx="1115">
                  <c:v>44680</c:v>
                </c:pt>
                <c:pt idx="1116">
                  <c:v>44679</c:v>
                </c:pt>
                <c:pt idx="1117">
                  <c:v>44678</c:v>
                </c:pt>
                <c:pt idx="1118">
                  <c:v>44677</c:v>
                </c:pt>
                <c:pt idx="1119">
                  <c:v>44676</c:v>
                </c:pt>
                <c:pt idx="1120">
                  <c:v>44673</c:v>
                </c:pt>
                <c:pt idx="1121">
                  <c:v>44672</c:v>
                </c:pt>
                <c:pt idx="1122">
                  <c:v>44671</c:v>
                </c:pt>
                <c:pt idx="1123">
                  <c:v>44670</c:v>
                </c:pt>
                <c:pt idx="1124">
                  <c:v>44665</c:v>
                </c:pt>
                <c:pt idx="1125">
                  <c:v>44664</c:v>
                </c:pt>
                <c:pt idx="1126">
                  <c:v>44663</c:v>
                </c:pt>
                <c:pt idx="1127">
                  <c:v>44662</c:v>
                </c:pt>
                <c:pt idx="1128">
                  <c:v>44659</c:v>
                </c:pt>
                <c:pt idx="1129">
                  <c:v>44658</c:v>
                </c:pt>
                <c:pt idx="1130">
                  <c:v>44657</c:v>
                </c:pt>
                <c:pt idx="1131">
                  <c:v>44656</c:v>
                </c:pt>
                <c:pt idx="1132">
                  <c:v>44655</c:v>
                </c:pt>
                <c:pt idx="1133">
                  <c:v>44652</c:v>
                </c:pt>
                <c:pt idx="1134">
                  <c:v>44651</c:v>
                </c:pt>
                <c:pt idx="1135">
                  <c:v>44650</c:v>
                </c:pt>
                <c:pt idx="1136">
                  <c:v>44649</c:v>
                </c:pt>
                <c:pt idx="1137">
                  <c:v>44648</c:v>
                </c:pt>
                <c:pt idx="1138">
                  <c:v>44645</c:v>
                </c:pt>
                <c:pt idx="1139">
                  <c:v>44644</c:v>
                </c:pt>
                <c:pt idx="1140">
                  <c:v>44643</c:v>
                </c:pt>
                <c:pt idx="1141">
                  <c:v>44642</c:v>
                </c:pt>
                <c:pt idx="1142">
                  <c:v>44641</c:v>
                </c:pt>
                <c:pt idx="1143">
                  <c:v>44638</c:v>
                </c:pt>
                <c:pt idx="1144">
                  <c:v>44637</c:v>
                </c:pt>
                <c:pt idx="1145">
                  <c:v>44636</c:v>
                </c:pt>
                <c:pt idx="1146">
                  <c:v>44635</c:v>
                </c:pt>
                <c:pt idx="1147">
                  <c:v>44634</c:v>
                </c:pt>
                <c:pt idx="1148">
                  <c:v>44631</c:v>
                </c:pt>
                <c:pt idx="1149">
                  <c:v>44630</c:v>
                </c:pt>
                <c:pt idx="1150">
                  <c:v>44629</c:v>
                </c:pt>
                <c:pt idx="1151">
                  <c:v>44628</c:v>
                </c:pt>
                <c:pt idx="1152">
                  <c:v>44627</c:v>
                </c:pt>
                <c:pt idx="1153">
                  <c:v>44624</c:v>
                </c:pt>
                <c:pt idx="1154">
                  <c:v>44623</c:v>
                </c:pt>
                <c:pt idx="1155">
                  <c:v>44622</c:v>
                </c:pt>
                <c:pt idx="1156">
                  <c:v>44621</c:v>
                </c:pt>
                <c:pt idx="1157">
                  <c:v>44620</c:v>
                </c:pt>
                <c:pt idx="1158">
                  <c:v>44617</c:v>
                </c:pt>
                <c:pt idx="1159">
                  <c:v>44616</c:v>
                </c:pt>
                <c:pt idx="1160">
                  <c:v>44615</c:v>
                </c:pt>
                <c:pt idx="1161">
                  <c:v>44614</c:v>
                </c:pt>
                <c:pt idx="1162">
                  <c:v>44613</c:v>
                </c:pt>
                <c:pt idx="1163">
                  <c:v>44610</c:v>
                </c:pt>
                <c:pt idx="1164">
                  <c:v>44609</c:v>
                </c:pt>
                <c:pt idx="1165">
                  <c:v>44608</c:v>
                </c:pt>
                <c:pt idx="1166">
                  <c:v>44607</c:v>
                </c:pt>
                <c:pt idx="1167">
                  <c:v>44606</c:v>
                </c:pt>
                <c:pt idx="1168">
                  <c:v>44603</c:v>
                </c:pt>
                <c:pt idx="1169">
                  <c:v>44602</c:v>
                </c:pt>
                <c:pt idx="1170">
                  <c:v>44601</c:v>
                </c:pt>
                <c:pt idx="1171">
                  <c:v>44600</c:v>
                </c:pt>
                <c:pt idx="1172">
                  <c:v>44599</c:v>
                </c:pt>
                <c:pt idx="1173">
                  <c:v>44596</c:v>
                </c:pt>
                <c:pt idx="1174">
                  <c:v>44595</c:v>
                </c:pt>
                <c:pt idx="1175">
                  <c:v>44594</c:v>
                </c:pt>
                <c:pt idx="1176">
                  <c:v>44593</c:v>
                </c:pt>
                <c:pt idx="1177">
                  <c:v>44592</c:v>
                </c:pt>
                <c:pt idx="1178">
                  <c:v>44589</c:v>
                </c:pt>
                <c:pt idx="1179">
                  <c:v>44588</c:v>
                </c:pt>
                <c:pt idx="1180">
                  <c:v>44587</c:v>
                </c:pt>
                <c:pt idx="1181">
                  <c:v>44586</c:v>
                </c:pt>
                <c:pt idx="1182">
                  <c:v>44585</c:v>
                </c:pt>
                <c:pt idx="1183">
                  <c:v>44582</c:v>
                </c:pt>
                <c:pt idx="1184">
                  <c:v>44581</c:v>
                </c:pt>
                <c:pt idx="1185">
                  <c:v>44580</c:v>
                </c:pt>
                <c:pt idx="1186">
                  <c:v>44579</c:v>
                </c:pt>
                <c:pt idx="1187">
                  <c:v>44578</c:v>
                </c:pt>
                <c:pt idx="1188">
                  <c:v>44575</c:v>
                </c:pt>
                <c:pt idx="1189">
                  <c:v>44574</c:v>
                </c:pt>
                <c:pt idx="1190">
                  <c:v>44573</c:v>
                </c:pt>
                <c:pt idx="1191">
                  <c:v>44572</c:v>
                </c:pt>
                <c:pt idx="1192">
                  <c:v>44571</c:v>
                </c:pt>
                <c:pt idx="1193">
                  <c:v>44568</c:v>
                </c:pt>
                <c:pt idx="1194">
                  <c:v>44567</c:v>
                </c:pt>
                <c:pt idx="1195">
                  <c:v>44566</c:v>
                </c:pt>
                <c:pt idx="1196">
                  <c:v>44565</c:v>
                </c:pt>
                <c:pt idx="1197">
                  <c:v>44561</c:v>
                </c:pt>
                <c:pt idx="1198">
                  <c:v>44560</c:v>
                </c:pt>
                <c:pt idx="1199">
                  <c:v>44559</c:v>
                </c:pt>
                <c:pt idx="1200">
                  <c:v>44554</c:v>
                </c:pt>
                <c:pt idx="1201">
                  <c:v>44553</c:v>
                </c:pt>
                <c:pt idx="1202">
                  <c:v>44552</c:v>
                </c:pt>
                <c:pt idx="1203">
                  <c:v>44551</c:v>
                </c:pt>
                <c:pt idx="1204">
                  <c:v>44550</c:v>
                </c:pt>
                <c:pt idx="1205">
                  <c:v>44547</c:v>
                </c:pt>
                <c:pt idx="1206">
                  <c:v>44546</c:v>
                </c:pt>
                <c:pt idx="1207">
                  <c:v>44545</c:v>
                </c:pt>
                <c:pt idx="1208">
                  <c:v>44544</c:v>
                </c:pt>
                <c:pt idx="1209">
                  <c:v>44543</c:v>
                </c:pt>
                <c:pt idx="1210">
                  <c:v>44540</c:v>
                </c:pt>
                <c:pt idx="1211">
                  <c:v>44539</c:v>
                </c:pt>
                <c:pt idx="1212">
                  <c:v>44538</c:v>
                </c:pt>
                <c:pt idx="1213">
                  <c:v>44537</c:v>
                </c:pt>
                <c:pt idx="1214">
                  <c:v>44536</c:v>
                </c:pt>
                <c:pt idx="1215">
                  <c:v>44533</c:v>
                </c:pt>
                <c:pt idx="1216">
                  <c:v>44532</c:v>
                </c:pt>
                <c:pt idx="1217">
                  <c:v>44531</c:v>
                </c:pt>
                <c:pt idx="1218">
                  <c:v>44530</c:v>
                </c:pt>
                <c:pt idx="1219">
                  <c:v>44529</c:v>
                </c:pt>
                <c:pt idx="1220">
                  <c:v>44526</c:v>
                </c:pt>
                <c:pt idx="1221">
                  <c:v>44525</c:v>
                </c:pt>
                <c:pt idx="1222">
                  <c:v>44524</c:v>
                </c:pt>
                <c:pt idx="1223">
                  <c:v>44523</c:v>
                </c:pt>
                <c:pt idx="1224">
                  <c:v>44522</c:v>
                </c:pt>
                <c:pt idx="1225">
                  <c:v>44519</c:v>
                </c:pt>
                <c:pt idx="1226">
                  <c:v>44518</c:v>
                </c:pt>
                <c:pt idx="1227">
                  <c:v>44517</c:v>
                </c:pt>
                <c:pt idx="1228">
                  <c:v>44516</c:v>
                </c:pt>
                <c:pt idx="1229">
                  <c:v>44515</c:v>
                </c:pt>
                <c:pt idx="1230">
                  <c:v>44512</c:v>
                </c:pt>
                <c:pt idx="1231">
                  <c:v>44511</c:v>
                </c:pt>
                <c:pt idx="1232">
                  <c:v>44510</c:v>
                </c:pt>
                <c:pt idx="1233">
                  <c:v>44509</c:v>
                </c:pt>
                <c:pt idx="1234">
                  <c:v>44508</c:v>
                </c:pt>
                <c:pt idx="1235">
                  <c:v>44505</c:v>
                </c:pt>
                <c:pt idx="1236">
                  <c:v>44504</c:v>
                </c:pt>
                <c:pt idx="1237">
                  <c:v>44503</c:v>
                </c:pt>
                <c:pt idx="1238">
                  <c:v>44502</c:v>
                </c:pt>
                <c:pt idx="1239">
                  <c:v>44501</c:v>
                </c:pt>
                <c:pt idx="1240">
                  <c:v>44498</c:v>
                </c:pt>
                <c:pt idx="1241">
                  <c:v>44497</c:v>
                </c:pt>
                <c:pt idx="1242">
                  <c:v>44496</c:v>
                </c:pt>
                <c:pt idx="1243">
                  <c:v>44495</c:v>
                </c:pt>
                <c:pt idx="1244">
                  <c:v>44494</c:v>
                </c:pt>
                <c:pt idx="1245">
                  <c:v>44491</c:v>
                </c:pt>
                <c:pt idx="1246">
                  <c:v>44490</c:v>
                </c:pt>
                <c:pt idx="1247">
                  <c:v>44489</c:v>
                </c:pt>
                <c:pt idx="1248">
                  <c:v>44488</c:v>
                </c:pt>
                <c:pt idx="1249">
                  <c:v>44487</c:v>
                </c:pt>
                <c:pt idx="1250">
                  <c:v>44484</c:v>
                </c:pt>
                <c:pt idx="1251">
                  <c:v>44483</c:v>
                </c:pt>
                <c:pt idx="1252">
                  <c:v>44482</c:v>
                </c:pt>
                <c:pt idx="1253">
                  <c:v>44481</c:v>
                </c:pt>
                <c:pt idx="1254">
                  <c:v>44480</c:v>
                </c:pt>
                <c:pt idx="1255">
                  <c:v>44477</c:v>
                </c:pt>
                <c:pt idx="1256">
                  <c:v>44476</c:v>
                </c:pt>
                <c:pt idx="1257">
                  <c:v>44475</c:v>
                </c:pt>
                <c:pt idx="1258">
                  <c:v>44474</c:v>
                </c:pt>
                <c:pt idx="1259">
                  <c:v>44473</c:v>
                </c:pt>
                <c:pt idx="1260">
                  <c:v>44470</c:v>
                </c:pt>
                <c:pt idx="1261">
                  <c:v>44469</c:v>
                </c:pt>
                <c:pt idx="1262">
                  <c:v>44468</c:v>
                </c:pt>
                <c:pt idx="1263">
                  <c:v>44467</c:v>
                </c:pt>
                <c:pt idx="1264">
                  <c:v>44466</c:v>
                </c:pt>
                <c:pt idx="1265">
                  <c:v>44463</c:v>
                </c:pt>
                <c:pt idx="1266">
                  <c:v>44462</c:v>
                </c:pt>
                <c:pt idx="1267">
                  <c:v>44461</c:v>
                </c:pt>
                <c:pt idx="1268">
                  <c:v>44460</c:v>
                </c:pt>
                <c:pt idx="1269">
                  <c:v>44459</c:v>
                </c:pt>
                <c:pt idx="1270">
                  <c:v>44456</c:v>
                </c:pt>
                <c:pt idx="1271">
                  <c:v>44455</c:v>
                </c:pt>
                <c:pt idx="1272">
                  <c:v>44454</c:v>
                </c:pt>
                <c:pt idx="1273">
                  <c:v>44453</c:v>
                </c:pt>
                <c:pt idx="1274">
                  <c:v>44452</c:v>
                </c:pt>
                <c:pt idx="1275">
                  <c:v>44449</c:v>
                </c:pt>
                <c:pt idx="1276">
                  <c:v>44448</c:v>
                </c:pt>
                <c:pt idx="1277">
                  <c:v>44447</c:v>
                </c:pt>
                <c:pt idx="1278">
                  <c:v>44446</c:v>
                </c:pt>
                <c:pt idx="1279">
                  <c:v>44445</c:v>
                </c:pt>
                <c:pt idx="1280">
                  <c:v>44442</c:v>
                </c:pt>
                <c:pt idx="1281">
                  <c:v>44441</c:v>
                </c:pt>
                <c:pt idx="1282">
                  <c:v>44440</c:v>
                </c:pt>
                <c:pt idx="1283">
                  <c:v>44439</c:v>
                </c:pt>
                <c:pt idx="1284">
                  <c:v>44435</c:v>
                </c:pt>
                <c:pt idx="1285">
                  <c:v>44434</c:v>
                </c:pt>
                <c:pt idx="1286">
                  <c:v>44433</c:v>
                </c:pt>
                <c:pt idx="1287">
                  <c:v>44432</c:v>
                </c:pt>
                <c:pt idx="1288">
                  <c:v>44431</c:v>
                </c:pt>
                <c:pt idx="1289">
                  <c:v>44428</c:v>
                </c:pt>
                <c:pt idx="1290">
                  <c:v>44427</c:v>
                </c:pt>
                <c:pt idx="1291">
                  <c:v>44426</c:v>
                </c:pt>
                <c:pt idx="1292">
                  <c:v>44425</c:v>
                </c:pt>
                <c:pt idx="1293">
                  <c:v>44424</c:v>
                </c:pt>
                <c:pt idx="1294">
                  <c:v>44421</c:v>
                </c:pt>
                <c:pt idx="1295">
                  <c:v>44420</c:v>
                </c:pt>
                <c:pt idx="1296">
                  <c:v>44419</c:v>
                </c:pt>
                <c:pt idx="1297">
                  <c:v>44418</c:v>
                </c:pt>
                <c:pt idx="1298">
                  <c:v>44417</c:v>
                </c:pt>
                <c:pt idx="1299">
                  <c:v>44414</c:v>
                </c:pt>
                <c:pt idx="1300">
                  <c:v>44413</c:v>
                </c:pt>
                <c:pt idx="1301">
                  <c:v>44412</c:v>
                </c:pt>
                <c:pt idx="1302">
                  <c:v>44411</c:v>
                </c:pt>
                <c:pt idx="1303">
                  <c:v>44410</c:v>
                </c:pt>
                <c:pt idx="1304">
                  <c:v>44407</c:v>
                </c:pt>
                <c:pt idx="1305">
                  <c:v>44406</c:v>
                </c:pt>
                <c:pt idx="1306">
                  <c:v>44405</c:v>
                </c:pt>
                <c:pt idx="1307">
                  <c:v>44404</c:v>
                </c:pt>
                <c:pt idx="1308">
                  <c:v>44403</c:v>
                </c:pt>
                <c:pt idx="1309">
                  <c:v>44400</c:v>
                </c:pt>
                <c:pt idx="1310">
                  <c:v>44399</c:v>
                </c:pt>
                <c:pt idx="1311">
                  <c:v>44398</c:v>
                </c:pt>
                <c:pt idx="1312">
                  <c:v>44397</c:v>
                </c:pt>
                <c:pt idx="1313">
                  <c:v>44396</c:v>
                </c:pt>
                <c:pt idx="1314">
                  <c:v>44393</c:v>
                </c:pt>
                <c:pt idx="1315">
                  <c:v>44392</c:v>
                </c:pt>
                <c:pt idx="1316">
                  <c:v>44391</c:v>
                </c:pt>
                <c:pt idx="1317">
                  <c:v>44390</c:v>
                </c:pt>
                <c:pt idx="1318">
                  <c:v>44389</c:v>
                </c:pt>
                <c:pt idx="1319">
                  <c:v>44386</c:v>
                </c:pt>
                <c:pt idx="1320">
                  <c:v>44385</c:v>
                </c:pt>
                <c:pt idx="1321">
                  <c:v>44384</c:v>
                </c:pt>
                <c:pt idx="1322">
                  <c:v>44383</c:v>
                </c:pt>
                <c:pt idx="1323">
                  <c:v>44382</c:v>
                </c:pt>
                <c:pt idx="1324">
                  <c:v>44379</c:v>
                </c:pt>
                <c:pt idx="1325">
                  <c:v>44378</c:v>
                </c:pt>
                <c:pt idx="1326">
                  <c:v>44377</c:v>
                </c:pt>
                <c:pt idx="1327">
                  <c:v>44376</c:v>
                </c:pt>
                <c:pt idx="1328">
                  <c:v>44375</c:v>
                </c:pt>
                <c:pt idx="1329">
                  <c:v>44372</c:v>
                </c:pt>
                <c:pt idx="1330">
                  <c:v>44371</c:v>
                </c:pt>
                <c:pt idx="1331">
                  <c:v>44370</c:v>
                </c:pt>
                <c:pt idx="1332">
                  <c:v>44369</c:v>
                </c:pt>
                <c:pt idx="1333">
                  <c:v>44368</c:v>
                </c:pt>
                <c:pt idx="1334">
                  <c:v>44365</c:v>
                </c:pt>
                <c:pt idx="1335">
                  <c:v>44364</c:v>
                </c:pt>
                <c:pt idx="1336">
                  <c:v>44363</c:v>
                </c:pt>
                <c:pt idx="1337">
                  <c:v>44362</c:v>
                </c:pt>
                <c:pt idx="1338">
                  <c:v>44361</c:v>
                </c:pt>
                <c:pt idx="1339">
                  <c:v>44358</c:v>
                </c:pt>
                <c:pt idx="1340">
                  <c:v>44357</c:v>
                </c:pt>
                <c:pt idx="1341">
                  <c:v>44356</c:v>
                </c:pt>
                <c:pt idx="1342">
                  <c:v>44355</c:v>
                </c:pt>
                <c:pt idx="1343">
                  <c:v>44354</c:v>
                </c:pt>
                <c:pt idx="1344">
                  <c:v>44351</c:v>
                </c:pt>
                <c:pt idx="1345">
                  <c:v>44350</c:v>
                </c:pt>
                <c:pt idx="1346">
                  <c:v>44349</c:v>
                </c:pt>
                <c:pt idx="1347">
                  <c:v>44348</c:v>
                </c:pt>
                <c:pt idx="1348">
                  <c:v>44344</c:v>
                </c:pt>
                <c:pt idx="1349">
                  <c:v>44343</c:v>
                </c:pt>
                <c:pt idx="1350">
                  <c:v>44342</c:v>
                </c:pt>
                <c:pt idx="1351">
                  <c:v>44341</c:v>
                </c:pt>
                <c:pt idx="1352">
                  <c:v>44340</c:v>
                </c:pt>
                <c:pt idx="1353">
                  <c:v>44337</c:v>
                </c:pt>
                <c:pt idx="1354">
                  <c:v>44336</c:v>
                </c:pt>
                <c:pt idx="1355">
                  <c:v>44335</c:v>
                </c:pt>
                <c:pt idx="1356">
                  <c:v>44334</c:v>
                </c:pt>
                <c:pt idx="1357">
                  <c:v>44333</c:v>
                </c:pt>
                <c:pt idx="1358">
                  <c:v>44330</c:v>
                </c:pt>
                <c:pt idx="1359">
                  <c:v>44329</c:v>
                </c:pt>
                <c:pt idx="1360">
                  <c:v>44328</c:v>
                </c:pt>
                <c:pt idx="1361">
                  <c:v>44327</c:v>
                </c:pt>
                <c:pt idx="1362">
                  <c:v>44326</c:v>
                </c:pt>
                <c:pt idx="1363">
                  <c:v>44323</c:v>
                </c:pt>
                <c:pt idx="1364">
                  <c:v>44322</c:v>
                </c:pt>
                <c:pt idx="1365">
                  <c:v>44321</c:v>
                </c:pt>
                <c:pt idx="1366">
                  <c:v>44320</c:v>
                </c:pt>
                <c:pt idx="1367">
                  <c:v>44316</c:v>
                </c:pt>
                <c:pt idx="1368">
                  <c:v>44315</c:v>
                </c:pt>
                <c:pt idx="1369">
                  <c:v>44314</c:v>
                </c:pt>
                <c:pt idx="1370">
                  <c:v>44313</c:v>
                </c:pt>
                <c:pt idx="1371">
                  <c:v>44312</c:v>
                </c:pt>
                <c:pt idx="1372">
                  <c:v>44309</c:v>
                </c:pt>
                <c:pt idx="1373">
                  <c:v>44308</c:v>
                </c:pt>
                <c:pt idx="1374">
                  <c:v>44307</c:v>
                </c:pt>
                <c:pt idx="1375">
                  <c:v>44306</c:v>
                </c:pt>
                <c:pt idx="1376">
                  <c:v>44305</c:v>
                </c:pt>
                <c:pt idx="1377">
                  <c:v>44302</c:v>
                </c:pt>
                <c:pt idx="1378">
                  <c:v>44301</c:v>
                </c:pt>
                <c:pt idx="1379">
                  <c:v>44300</c:v>
                </c:pt>
                <c:pt idx="1380">
                  <c:v>44299</c:v>
                </c:pt>
                <c:pt idx="1381">
                  <c:v>44298</c:v>
                </c:pt>
                <c:pt idx="1382">
                  <c:v>44295</c:v>
                </c:pt>
                <c:pt idx="1383">
                  <c:v>44294</c:v>
                </c:pt>
                <c:pt idx="1384">
                  <c:v>44293</c:v>
                </c:pt>
                <c:pt idx="1385">
                  <c:v>44292</c:v>
                </c:pt>
                <c:pt idx="1386">
                  <c:v>44287</c:v>
                </c:pt>
                <c:pt idx="1387">
                  <c:v>44286</c:v>
                </c:pt>
                <c:pt idx="1388">
                  <c:v>44285</c:v>
                </c:pt>
                <c:pt idx="1389">
                  <c:v>44284</c:v>
                </c:pt>
                <c:pt idx="1390">
                  <c:v>44281</c:v>
                </c:pt>
                <c:pt idx="1391">
                  <c:v>44280</c:v>
                </c:pt>
                <c:pt idx="1392">
                  <c:v>44279</c:v>
                </c:pt>
                <c:pt idx="1393">
                  <c:v>44278</c:v>
                </c:pt>
                <c:pt idx="1394">
                  <c:v>44277</c:v>
                </c:pt>
                <c:pt idx="1395">
                  <c:v>44274</c:v>
                </c:pt>
                <c:pt idx="1396">
                  <c:v>44273</c:v>
                </c:pt>
                <c:pt idx="1397">
                  <c:v>44272</c:v>
                </c:pt>
                <c:pt idx="1398">
                  <c:v>44271</c:v>
                </c:pt>
                <c:pt idx="1399">
                  <c:v>44270</c:v>
                </c:pt>
                <c:pt idx="1400">
                  <c:v>44267</c:v>
                </c:pt>
                <c:pt idx="1401">
                  <c:v>44266</c:v>
                </c:pt>
                <c:pt idx="1402">
                  <c:v>44265</c:v>
                </c:pt>
                <c:pt idx="1403">
                  <c:v>44264</c:v>
                </c:pt>
                <c:pt idx="1404">
                  <c:v>44263</c:v>
                </c:pt>
                <c:pt idx="1405">
                  <c:v>44260</c:v>
                </c:pt>
                <c:pt idx="1406">
                  <c:v>44259</c:v>
                </c:pt>
                <c:pt idx="1407">
                  <c:v>44258</c:v>
                </c:pt>
                <c:pt idx="1408">
                  <c:v>44257</c:v>
                </c:pt>
                <c:pt idx="1409">
                  <c:v>44256</c:v>
                </c:pt>
                <c:pt idx="1410">
                  <c:v>44253</c:v>
                </c:pt>
                <c:pt idx="1411">
                  <c:v>44252</c:v>
                </c:pt>
                <c:pt idx="1412">
                  <c:v>44251</c:v>
                </c:pt>
                <c:pt idx="1413">
                  <c:v>44250</c:v>
                </c:pt>
                <c:pt idx="1414">
                  <c:v>44249</c:v>
                </c:pt>
                <c:pt idx="1415">
                  <c:v>44246</c:v>
                </c:pt>
                <c:pt idx="1416">
                  <c:v>44245</c:v>
                </c:pt>
                <c:pt idx="1417">
                  <c:v>44244</c:v>
                </c:pt>
                <c:pt idx="1418">
                  <c:v>44243</c:v>
                </c:pt>
                <c:pt idx="1419">
                  <c:v>44242</c:v>
                </c:pt>
                <c:pt idx="1420">
                  <c:v>44239</c:v>
                </c:pt>
                <c:pt idx="1421">
                  <c:v>44238</c:v>
                </c:pt>
                <c:pt idx="1422">
                  <c:v>44237</c:v>
                </c:pt>
                <c:pt idx="1423">
                  <c:v>44236</c:v>
                </c:pt>
                <c:pt idx="1424">
                  <c:v>44235</c:v>
                </c:pt>
                <c:pt idx="1425">
                  <c:v>44232</c:v>
                </c:pt>
                <c:pt idx="1426">
                  <c:v>44231</c:v>
                </c:pt>
                <c:pt idx="1427">
                  <c:v>44230</c:v>
                </c:pt>
                <c:pt idx="1428">
                  <c:v>44229</c:v>
                </c:pt>
                <c:pt idx="1429">
                  <c:v>44228</c:v>
                </c:pt>
                <c:pt idx="1430">
                  <c:v>44225</c:v>
                </c:pt>
                <c:pt idx="1431">
                  <c:v>44224</c:v>
                </c:pt>
                <c:pt idx="1432">
                  <c:v>44223</c:v>
                </c:pt>
                <c:pt idx="1433">
                  <c:v>44222</c:v>
                </c:pt>
                <c:pt idx="1434">
                  <c:v>44221</c:v>
                </c:pt>
                <c:pt idx="1435">
                  <c:v>44218</c:v>
                </c:pt>
                <c:pt idx="1436">
                  <c:v>44217</c:v>
                </c:pt>
                <c:pt idx="1437">
                  <c:v>44216</c:v>
                </c:pt>
                <c:pt idx="1438">
                  <c:v>44215</c:v>
                </c:pt>
                <c:pt idx="1439">
                  <c:v>44214</c:v>
                </c:pt>
                <c:pt idx="1440">
                  <c:v>44211</c:v>
                </c:pt>
                <c:pt idx="1441">
                  <c:v>44210</c:v>
                </c:pt>
                <c:pt idx="1442">
                  <c:v>44209</c:v>
                </c:pt>
                <c:pt idx="1443">
                  <c:v>44208</c:v>
                </c:pt>
                <c:pt idx="1444">
                  <c:v>44207</c:v>
                </c:pt>
                <c:pt idx="1445">
                  <c:v>44204</c:v>
                </c:pt>
                <c:pt idx="1446">
                  <c:v>44203</c:v>
                </c:pt>
                <c:pt idx="1447">
                  <c:v>44202</c:v>
                </c:pt>
                <c:pt idx="1448">
                  <c:v>44201</c:v>
                </c:pt>
                <c:pt idx="1449">
                  <c:v>44200</c:v>
                </c:pt>
                <c:pt idx="1450">
                  <c:v>44196</c:v>
                </c:pt>
                <c:pt idx="1451">
                  <c:v>44195</c:v>
                </c:pt>
                <c:pt idx="1452">
                  <c:v>44194</c:v>
                </c:pt>
                <c:pt idx="1453">
                  <c:v>44189</c:v>
                </c:pt>
                <c:pt idx="1454">
                  <c:v>44188</c:v>
                </c:pt>
                <c:pt idx="1455">
                  <c:v>44187</c:v>
                </c:pt>
                <c:pt idx="1456">
                  <c:v>44186</c:v>
                </c:pt>
                <c:pt idx="1457">
                  <c:v>44183</c:v>
                </c:pt>
                <c:pt idx="1458">
                  <c:v>44182</c:v>
                </c:pt>
                <c:pt idx="1459">
                  <c:v>44181</c:v>
                </c:pt>
                <c:pt idx="1460">
                  <c:v>44180</c:v>
                </c:pt>
                <c:pt idx="1461">
                  <c:v>44179</c:v>
                </c:pt>
                <c:pt idx="1462">
                  <c:v>44176</c:v>
                </c:pt>
                <c:pt idx="1463">
                  <c:v>44175</c:v>
                </c:pt>
                <c:pt idx="1464">
                  <c:v>44174</c:v>
                </c:pt>
                <c:pt idx="1465">
                  <c:v>44173</c:v>
                </c:pt>
                <c:pt idx="1466">
                  <c:v>44172</c:v>
                </c:pt>
                <c:pt idx="1467">
                  <c:v>44169</c:v>
                </c:pt>
                <c:pt idx="1468">
                  <c:v>44168</c:v>
                </c:pt>
                <c:pt idx="1469">
                  <c:v>44167</c:v>
                </c:pt>
                <c:pt idx="1470">
                  <c:v>44166</c:v>
                </c:pt>
                <c:pt idx="1471">
                  <c:v>44165</c:v>
                </c:pt>
                <c:pt idx="1472">
                  <c:v>44162</c:v>
                </c:pt>
                <c:pt idx="1473">
                  <c:v>44161</c:v>
                </c:pt>
                <c:pt idx="1474">
                  <c:v>44160</c:v>
                </c:pt>
                <c:pt idx="1475">
                  <c:v>44159</c:v>
                </c:pt>
                <c:pt idx="1476">
                  <c:v>44158</c:v>
                </c:pt>
                <c:pt idx="1477">
                  <c:v>44155</c:v>
                </c:pt>
                <c:pt idx="1478">
                  <c:v>44154</c:v>
                </c:pt>
                <c:pt idx="1479">
                  <c:v>44153</c:v>
                </c:pt>
                <c:pt idx="1480">
                  <c:v>44152</c:v>
                </c:pt>
                <c:pt idx="1481">
                  <c:v>44151</c:v>
                </c:pt>
                <c:pt idx="1482">
                  <c:v>44148</c:v>
                </c:pt>
                <c:pt idx="1483">
                  <c:v>44147</c:v>
                </c:pt>
                <c:pt idx="1484">
                  <c:v>44146</c:v>
                </c:pt>
                <c:pt idx="1485">
                  <c:v>44145</c:v>
                </c:pt>
                <c:pt idx="1486">
                  <c:v>44144</c:v>
                </c:pt>
                <c:pt idx="1487">
                  <c:v>44141</c:v>
                </c:pt>
                <c:pt idx="1488">
                  <c:v>44140</c:v>
                </c:pt>
                <c:pt idx="1489">
                  <c:v>44139</c:v>
                </c:pt>
                <c:pt idx="1490">
                  <c:v>44138</c:v>
                </c:pt>
                <c:pt idx="1491">
                  <c:v>44137</c:v>
                </c:pt>
                <c:pt idx="1492">
                  <c:v>44134</c:v>
                </c:pt>
                <c:pt idx="1493">
                  <c:v>44133</c:v>
                </c:pt>
                <c:pt idx="1494">
                  <c:v>44132</c:v>
                </c:pt>
                <c:pt idx="1495">
                  <c:v>44131</c:v>
                </c:pt>
                <c:pt idx="1496">
                  <c:v>44130</c:v>
                </c:pt>
                <c:pt idx="1497">
                  <c:v>44127</c:v>
                </c:pt>
                <c:pt idx="1498">
                  <c:v>44126</c:v>
                </c:pt>
                <c:pt idx="1499">
                  <c:v>44125</c:v>
                </c:pt>
                <c:pt idx="1500">
                  <c:v>44124</c:v>
                </c:pt>
                <c:pt idx="1501">
                  <c:v>44123</c:v>
                </c:pt>
                <c:pt idx="1502">
                  <c:v>44120</c:v>
                </c:pt>
                <c:pt idx="1503">
                  <c:v>44119</c:v>
                </c:pt>
                <c:pt idx="1504">
                  <c:v>44118</c:v>
                </c:pt>
                <c:pt idx="1505">
                  <c:v>44117</c:v>
                </c:pt>
                <c:pt idx="1506">
                  <c:v>44116</c:v>
                </c:pt>
                <c:pt idx="1507">
                  <c:v>44113</c:v>
                </c:pt>
                <c:pt idx="1508">
                  <c:v>44112</c:v>
                </c:pt>
                <c:pt idx="1509">
                  <c:v>44111</c:v>
                </c:pt>
                <c:pt idx="1510">
                  <c:v>44110</c:v>
                </c:pt>
                <c:pt idx="1511">
                  <c:v>44109</c:v>
                </c:pt>
                <c:pt idx="1512">
                  <c:v>44106</c:v>
                </c:pt>
                <c:pt idx="1513">
                  <c:v>44105</c:v>
                </c:pt>
                <c:pt idx="1514">
                  <c:v>44104</c:v>
                </c:pt>
                <c:pt idx="1515">
                  <c:v>44103</c:v>
                </c:pt>
                <c:pt idx="1516">
                  <c:v>44102</c:v>
                </c:pt>
                <c:pt idx="1517">
                  <c:v>44099</c:v>
                </c:pt>
                <c:pt idx="1518">
                  <c:v>44098</c:v>
                </c:pt>
                <c:pt idx="1519">
                  <c:v>44097</c:v>
                </c:pt>
                <c:pt idx="1520">
                  <c:v>44096</c:v>
                </c:pt>
                <c:pt idx="1521">
                  <c:v>44095</c:v>
                </c:pt>
                <c:pt idx="1522">
                  <c:v>44092</c:v>
                </c:pt>
                <c:pt idx="1523">
                  <c:v>44091</c:v>
                </c:pt>
                <c:pt idx="1524">
                  <c:v>44090</c:v>
                </c:pt>
                <c:pt idx="1525">
                  <c:v>44089</c:v>
                </c:pt>
                <c:pt idx="1526">
                  <c:v>44088</c:v>
                </c:pt>
                <c:pt idx="1527">
                  <c:v>44085</c:v>
                </c:pt>
                <c:pt idx="1528">
                  <c:v>44084</c:v>
                </c:pt>
                <c:pt idx="1529">
                  <c:v>44083</c:v>
                </c:pt>
                <c:pt idx="1530">
                  <c:v>44082</c:v>
                </c:pt>
                <c:pt idx="1531">
                  <c:v>44081</c:v>
                </c:pt>
                <c:pt idx="1532">
                  <c:v>44078</c:v>
                </c:pt>
                <c:pt idx="1533">
                  <c:v>44077</c:v>
                </c:pt>
                <c:pt idx="1534">
                  <c:v>44076</c:v>
                </c:pt>
                <c:pt idx="1535">
                  <c:v>44075</c:v>
                </c:pt>
                <c:pt idx="1536">
                  <c:v>44071</c:v>
                </c:pt>
                <c:pt idx="1537">
                  <c:v>44070</c:v>
                </c:pt>
                <c:pt idx="1538">
                  <c:v>44069</c:v>
                </c:pt>
                <c:pt idx="1539">
                  <c:v>44068</c:v>
                </c:pt>
                <c:pt idx="1540">
                  <c:v>44067</c:v>
                </c:pt>
                <c:pt idx="1541">
                  <c:v>44064</c:v>
                </c:pt>
                <c:pt idx="1542">
                  <c:v>44063</c:v>
                </c:pt>
                <c:pt idx="1543">
                  <c:v>44062</c:v>
                </c:pt>
                <c:pt idx="1544">
                  <c:v>44061</c:v>
                </c:pt>
                <c:pt idx="1545">
                  <c:v>44060</c:v>
                </c:pt>
                <c:pt idx="1546">
                  <c:v>44057</c:v>
                </c:pt>
                <c:pt idx="1547">
                  <c:v>44056</c:v>
                </c:pt>
                <c:pt idx="1548">
                  <c:v>44055</c:v>
                </c:pt>
                <c:pt idx="1549">
                  <c:v>44054</c:v>
                </c:pt>
                <c:pt idx="1550">
                  <c:v>44053</c:v>
                </c:pt>
                <c:pt idx="1551">
                  <c:v>44050</c:v>
                </c:pt>
                <c:pt idx="1552">
                  <c:v>44049</c:v>
                </c:pt>
                <c:pt idx="1553">
                  <c:v>44048</c:v>
                </c:pt>
                <c:pt idx="1554">
                  <c:v>44047</c:v>
                </c:pt>
                <c:pt idx="1555">
                  <c:v>44046</c:v>
                </c:pt>
                <c:pt idx="1556">
                  <c:v>44043</c:v>
                </c:pt>
                <c:pt idx="1557">
                  <c:v>44042</c:v>
                </c:pt>
                <c:pt idx="1558">
                  <c:v>44041</c:v>
                </c:pt>
                <c:pt idx="1559">
                  <c:v>44040</c:v>
                </c:pt>
                <c:pt idx="1560">
                  <c:v>44039</c:v>
                </c:pt>
                <c:pt idx="1561">
                  <c:v>44036</c:v>
                </c:pt>
                <c:pt idx="1562">
                  <c:v>44035</c:v>
                </c:pt>
                <c:pt idx="1563">
                  <c:v>44034</c:v>
                </c:pt>
                <c:pt idx="1564">
                  <c:v>44033</c:v>
                </c:pt>
                <c:pt idx="1565">
                  <c:v>44032</c:v>
                </c:pt>
                <c:pt idx="1566">
                  <c:v>44029</c:v>
                </c:pt>
                <c:pt idx="1567">
                  <c:v>44028</c:v>
                </c:pt>
                <c:pt idx="1568">
                  <c:v>44027</c:v>
                </c:pt>
                <c:pt idx="1569">
                  <c:v>44026</c:v>
                </c:pt>
                <c:pt idx="1570">
                  <c:v>44025</c:v>
                </c:pt>
                <c:pt idx="1571">
                  <c:v>44022</c:v>
                </c:pt>
                <c:pt idx="1572">
                  <c:v>44021</c:v>
                </c:pt>
                <c:pt idx="1573">
                  <c:v>44020</c:v>
                </c:pt>
                <c:pt idx="1574">
                  <c:v>44019</c:v>
                </c:pt>
                <c:pt idx="1575">
                  <c:v>44018</c:v>
                </c:pt>
                <c:pt idx="1576">
                  <c:v>44015</c:v>
                </c:pt>
                <c:pt idx="1577">
                  <c:v>44014</c:v>
                </c:pt>
                <c:pt idx="1578">
                  <c:v>44013</c:v>
                </c:pt>
                <c:pt idx="1579">
                  <c:v>44012</c:v>
                </c:pt>
                <c:pt idx="1580">
                  <c:v>44011</c:v>
                </c:pt>
                <c:pt idx="1581">
                  <c:v>44008</c:v>
                </c:pt>
                <c:pt idx="1582">
                  <c:v>44007</c:v>
                </c:pt>
                <c:pt idx="1583">
                  <c:v>44006</c:v>
                </c:pt>
                <c:pt idx="1584">
                  <c:v>44005</c:v>
                </c:pt>
                <c:pt idx="1585">
                  <c:v>44004</c:v>
                </c:pt>
                <c:pt idx="1586">
                  <c:v>44001</c:v>
                </c:pt>
                <c:pt idx="1587">
                  <c:v>44000</c:v>
                </c:pt>
                <c:pt idx="1588">
                  <c:v>43999</c:v>
                </c:pt>
                <c:pt idx="1589">
                  <c:v>43998</c:v>
                </c:pt>
                <c:pt idx="1590">
                  <c:v>43997</c:v>
                </c:pt>
                <c:pt idx="1591">
                  <c:v>43994</c:v>
                </c:pt>
                <c:pt idx="1592">
                  <c:v>43993</c:v>
                </c:pt>
                <c:pt idx="1593">
                  <c:v>43992</c:v>
                </c:pt>
                <c:pt idx="1594">
                  <c:v>43991</c:v>
                </c:pt>
                <c:pt idx="1595">
                  <c:v>43990</c:v>
                </c:pt>
                <c:pt idx="1596">
                  <c:v>43987</c:v>
                </c:pt>
                <c:pt idx="1597">
                  <c:v>43986</c:v>
                </c:pt>
                <c:pt idx="1598">
                  <c:v>43985</c:v>
                </c:pt>
                <c:pt idx="1599">
                  <c:v>43984</c:v>
                </c:pt>
                <c:pt idx="1600">
                  <c:v>43983</c:v>
                </c:pt>
                <c:pt idx="1601">
                  <c:v>43980</c:v>
                </c:pt>
                <c:pt idx="1602">
                  <c:v>43979</c:v>
                </c:pt>
                <c:pt idx="1603">
                  <c:v>43978</c:v>
                </c:pt>
                <c:pt idx="1604">
                  <c:v>43977</c:v>
                </c:pt>
                <c:pt idx="1605">
                  <c:v>43973</c:v>
                </c:pt>
                <c:pt idx="1606">
                  <c:v>43972</c:v>
                </c:pt>
                <c:pt idx="1607">
                  <c:v>43971</c:v>
                </c:pt>
                <c:pt idx="1608">
                  <c:v>43970</c:v>
                </c:pt>
                <c:pt idx="1609">
                  <c:v>43969</c:v>
                </c:pt>
                <c:pt idx="1610">
                  <c:v>43966</c:v>
                </c:pt>
                <c:pt idx="1611">
                  <c:v>43965</c:v>
                </c:pt>
                <c:pt idx="1612">
                  <c:v>43964</c:v>
                </c:pt>
                <c:pt idx="1613">
                  <c:v>43963</c:v>
                </c:pt>
                <c:pt idx="1614">
                  <c:v>43962</c:v>
                </c:pt>
                <c:pt idx="1615">
                  <c:v>43958</c:v>
                </c:pt>
                <c:pt idx="1616">
                  <c:v>43957</c:v>
                </c:pt>
                <c:pt idx="1617">
                  <c:v>43956</c:v>
                </c:pt>
                <c:pt idx="1618">
                  <c:v>43955</c:v>
                </c:pt>
                <c:pt idx="1619">
                  <c:v>43952</c:v>
                </c:pt>
                <c:pt idx="1620">
                  <c:v>43951</c:v>
                </c:pt>
                <c:pt idx="1621">
                  <c:v>43950</c:v>
                </c:pt>
                <c:pt idx="1622">
                  <c:v>43949</c:v>
                </c:pt>
                <c:pt idx="1623">
                  <c:v>43948</c:v>
                </c:pt>
                <c:pt idx="1624">
                  <c:v>43945</c:v>
                </c:pt>
                <c:pt idx="1625">
                  <c:v>43944</c:v>
                </c:pt>
                <c:pt idx="1626">
                  <c:v>43943</c:v>
                </c:pt>
                <c:pt idx="1627">
                  <c:v>43942</c:v>
                </c:pt>
                <c:pt idx="1628">
                  <c:v>43941</c:v>
                </c:pt>
                <c:pt idx="1629">
                  <c:v>43938</c:v>
                </c:pt>
                <c:pt idx="1630">
                  <c:v>43937</c:v>
                </c:pt>
                <c:pt idx="1631">
                  <c:v>43936</c:v>
                </c:pt>
                <c:pt idx="1632">
                  <c:v>43935</c:v>
                </c:pt>
                <c:pt idx="1633">
                  <c:v>43930</c:v>
                </c:pt>
                <c:pt idx="1634">
                  <c:v>43929</c:v>
                </c:pt>
                <c:pt idx="1635">
                  <c:v>43928</c:v>
                </c:pt>
                <c:pt idx="1636">
                  <c:v>43927</c:v>
                </c:pt>
                <c:pt idx="1637">
                  <c:v>43924</c:v>
                </c:pt>
                <c:pt idx="1638">
                  <c:v>43923</c:v>
                </c:pt>
                <c:pt idx="1639">
                  <c:v>43922</c:v>
                </c:pt>
                <c:pt idx="1640">
                  <c:v>43921</c:v>
                </c:pt>
                <c:pt idx="1641">
                  <c:v>43920</c:v>
                </c:pt>
                <c:pt idx="1642">
                  <c:v>43917</c:v>
                </c:pt>
                <c:pt idx="1643">
                  <c:v>43916</c:v>
                </c:pt>
                <c:pt idx="1644">
                  <c:v>43915</c:v>
                </c:pt>
                <c:pt idx="1645">
                  <c:v>43914</c:v>
                </c:pt>
                <c:pt idx="1646">
                  <c:v>43913</c:v>
                </c:pt>
                <c:pt idx="1647">
                  <c:v>43910</c:v>
                </c:pt>
                <c:pt idx="1648">
                  <c:v>43909</c:v>
                </c:pt>
                <c:pt idx="1649">
                  <c:v>43908</c:v>
                </c:pt>
                <c:pt idx="1650">
                  <c:v>43907</c:v>
                </c:pt>
                <c:pt idx="1651">
                  <c:v>43906</c:v>
                </c:pt>
                <c:pt idx="1652">
                  <c:v>43903</c:v>
                </c:pt>
                <c:pt idx="1653">
                  <c:v>43902</c:v>
                </c:pt>
                <c:pt idx="1654">
                  <c:v>43901</c:v>
                </c:pt>
                <c:pt idx="1655">
                  <c:v>43900</c:v>
                </c:pt>
                <c:pt idx="1656">
                  <c:v>43899</c:v>
                </c:pt>
                <c:pt idx="1657">
                  <c:v>43896</c:v>
                </c:pt>
                <c:pt idx="1658">
                  <c:v>43895</c:v>
                </c:pt>
                <c:pt idx="1659">
                  <c:v>43894</c:v>
                </c:pt>
                <c:pt idx="1660">
                  <c:v>43893</c:v>
                </c:pt>
                <c:pt idx="1661">
                  <c:v>43892</c:v>
                </c:pt>
                <c:pt idx="1662">
                  <c:v>43889</c:v>
                </c:pt>
                <c:pt idx="1663">
                  <c:v>43888</c:v>
                </c:pt>
                <c:pt idx="1664">
                  <c:v>43887</c:v>
                </c:pt>
                <c:pt idx="1665">
                  <c:v>43886</c:v>
                </c:pt>
                <c:pt idx="1666">
                  <c:v>43885</c:v>
                </c:pt>
                <c:pt idx="1667">
                  <c:v>43882</c:v>
                </c:pt>
                <c:pt idx="1668">
                  <c:v>43881</c:v>
                </c:pt>
                <c:pt idx="1669">
                  <c:v>43880</c:v>
                </c:pt>
                <c:pt idx="1670">
                  <c:v>43879</c:v>
                </c:pt>
                <c:pt idx="1671">
                  <c:v>43878</c:v>
                </c:pt>
                <c:pt idx="1672">
                  <c:v>43875</c:v>
                </c:pt>
                <c:pt idx="1673">
                  <c:v>43874</c:v>
                </c:pt>
                <c:pt idx="1674">
                  <c:v>43873</c:v>
                </c:pt>
                <c:pt idx="1675">
                  <c:v>43872</c:v>
                </c:pt>
                <c:pt idx="1676">
                  <c:v>43871</c:v>
                </c:pt>
                <c:pt idx="1677">
                  <c:v>43868</c:v>
                </c:pt>
                <c:pt idx="1678">
                  <c:v>43867</c:v>
                </c:pt>
                <c:pt idx="1679">
                  <c:v>43866</c:v>
                </c:pt>
                <c:pt idx="1680">
                  <c:v>43865</c:v>
                </c:pt>
                <c:pt idx="1681">
                  <c:v>43864</c:v>
                </c:pt>
                <c:pt idx="1682">
                  <c:v>43861</c:v>
                </c:pt>
                <c:pt idx="1683">
                  <c:v>43860</c:v>
                </c:pt>
                <c:pt idx="1684">
                  <c:v>43859</c:v>
                </c:pt>
                <c:pt idx="1685">
                  <c:v>43858</c:v>
                </c:pt>
                <c:pt idx="1686">
                  <c:v>43857</c:v>
                </c:pt>
                <c:pt idx="1687">
                  <c:v>43854</c:v>
                </c:pt>
                <c:pt idx="1688">
                  <c:v>43853</c:v>
                </c:pt>
                <c:pt idx="1689">
                  <c:v>43852</c:v>
                </c:pt>
                <c:pt idx="1690">
                  <c:v>43851</c:v>
                </c:pt>
                <c:pt idx="1691">
                  <c:v>43850</c:v>
                </c:pt>
                <c:pt idx="1692">
                  <c:v>43847</c:v>
                </c:pt>
                <c:pt idx="1693">
                  <c:v>43846</c:v>
                </c:pt>
                <c:pt idx="1694">
                  <c:v>43845</c:v>
                </c:pt>
                <c:pt idx="1695">
                  <c:v>43844</c:v>
                </c:pt>
                <c:pt idx="1696">
                  <c:v>43843</c:v>
                </c:pt>
                <c:pt idx="1697">
                  <c:v>43840</c:v>
                </c:pt>
                <c:pt idx="1698">
                  <c:v>43839</c:v>
                </c:pt>
                <c:pt idx="1699">
                  <c:v>43838</c:v>
                </c:pt>
                <c:pt idx="1700">
                  <c:v>43837</c:v>
                </c:pt>
                <c:pt idx="1701">
                  <c:v>43836</c:v>
                </c:pt>
                <c:pt idx="1702">
                  <c:v>43833</c:v>
                </c:pt>
                <c:pt idx="1703">
                  <c:v>43832</c:v>
                </c:pt>
                <c:pt idx="1704">
                  <c:v>43830</c:v>
                </c:pt>
                <c:pt idx="1705">
                  <c:v>43829</c:v>
                </c:pt>
                <c:pt idx="1706">
                  <c:v>43826</c:v>
                </c:pt>
                <c:pt idx="1707">
                  <c:v>43823</c:v>
                </c:pt>
                <c:pt idx="1708">
                  <c:v>43822</c:v>
                </c:pt>
                <c:pt idx="1709">
                  <c:v>43819</c:v>
                </c:pt>
                <c:pt idx="1710">
                  <c:v>43818</c:v>
                </c:pt>
                <c:pt idx="1711">
                  <c:v>43817</c:v>
                </c:pt>
                <c:pt idx="1712">
                  <c:v>43816</c:v>
                </c:pt>
                <c:pt idx="1713">
                  <c:v>43815</c:v>
                </c:pt>
                <c:pt idx="1714">
                  <c:v>43812</c:v>
                </c:pt>
                <c:pt idx="1715">
                  <c:v>43811</c:v>
                </c:pt>
                <c:pt idx="1716">
                  <c:v>43810</c:v>
                </c:pt>
                <c:pt idx="1717">
                  <c:v>43809</c:v>
                </c:pt>
                <c:pt idx="1718">
                  <c:v>43808</c:v>
                </c:pt>
                <c:pt idx="1719">
                  <c:v>43805</c:v>
                </c:pt>
                <c:pt idx="1720">
                  <c:v>43804</c:v>
                </c:pt>
                <c:pt idx="1721">
                  <c:v>43803</c:v>
                </c:pt>
                <c:pt idx="1722">
                  <c:v>43802</c:v>
                </c:pt>
                <c:pt idx="1723">
                  <c:v>43801</c:v>
                </c:pt>
                <c:pt idx="1724">
                  <c:v>43798</c:v>
                </c:pt>
                <c:pt idx="1725">
                  <c:v>43797</c:v>
                </c:pt>
                <c:pt idx="1726">
                  <c:v>43796</c:v>
                </c:pt>
                <c:pt idx="1727">
                  <c:v>43795</c:v>
                </c:pt>
                <c:pt idx="1728">
                  <c:v>43794</c:v>
                </c:pt>
                <c:pt idx="1729">
                  <c:v>43791</c:v>
                </c:pt>
                <c:pt idx="1730">
                  <c:v>43790</c:v>
                </c:pt>
                <c:pt idx="1731">
                  <c:v>43789</c:v>
                </c:pt>
                <c:pt idx="1732">
                  <c:v>43788</c:v>
                </c:pt>
                <c:pt idx="1733">
                  <c:v>43787</c:v>
                </c:pt>
                <c:pt idx="1734">
                  <c:v>43784</c:v>
                </c:pt>
                <c:pt idx="1735">
                  <c:v>43783</c:v>
                </c:pt>
                <c:pt idx="1736">
                  <c:v>43782</c:v>
                </c:pt>
                <c:pt idx="1737">
                  <c:v>43781</c:v>
                </c:pt>
                <c:pt idx="1738">
                  <c:v>43780</c:v>
                </c:pt>
                <c:pt idx="1739">
                  <c:v>43777</c:v>
                </c:pt>
                <c:pt idx="1740">
                  <c:v>43776</c:v>
                </c:pt>
                <c:pt idx="1741">
                  <c:v>43775</c:v>
                </c:pt>
                <c:pt idx="1742">
                  <c:v>43774</c:v>
                </c:pt>
                <c:pt idx="1743">
                  <c:v>43773</c:v>
                </c:pt>
                <c:pt idx="1744">
                  <c:v>43770</c:v>
                </c:pt>
                <c:pt idx="1745">
                  <c:v>43769</c:v>
                </c:pt>
                <c:pt idx="1746">
                  <c:v>43768</c:v>
                </c:pt>
                <c:pt idx="1747">
                  <c:v>43767</c:v>
                </c:pt>
                <c:pt idx="1748">
                  <c:v>43766</c:v>
                </c:pt>
                <c:pt idx="1749">
                  <c:v>43763</c:v>
                </c:pt>
                <c:pt idx="1750">
                  <c:v>43762</c:v>
                </c:pt>
                <c:pt idx="1751">
                  <c:v>43761</c:v>
                </c:pt>
                <c:pt idx="1752">
                  <c:v>43760</c:v>
                </c:pt>
                <c:pt idx="1753">
                  <c:v>43759</c:v>
                </c:pt>
                <c:pt idx="1754">
                  <c:v>43756</c:v>
                </c:pt>
                <c:pt idx="1755">
                  <c:v>43755</c:v>
                </c:pt>
                <c:pt idx="1756">
                  <c:v>43754</c:v>
                </c:pt>
                <c:pt idx="1757">
                  <c:v>43753</c:v>
                </c:pt>
                <c:pt idx="1758">
                  <c:v>43752</c:v>
                </c:pt>
                <c:pt idx="1759">
                  <c:v>43749</c:v>
                </c:pt>
                <c:pt idx="1760">
                  <c:v>43748</c:v>
                </c:pt>
                <c:pt idx="1761">
                  <c:v>43747</c:v>
                </c:pt>
                <c:pt idx="1762">
                  <c:v>43746</c:v>
                </c:pt>
                <c:pt idx="1763">
                  <c:v>43745</c:v>
                </c:pt>
                <c:pt idx="1764">
                  <c:v>43742</c:v>
                </c:pt>
                <c:pt idx="1765">
                  <c:v>43741</c:v>
                </c:pt>
                <c:pt idx="1766">
                  <c:v>43740</c:v>
                </c:pt>
                <c:pt idx="1767">
                  <c:v>43739</c:v>
                </c:pt>
                <c:pt idx="1768">
                  <c:v>43738</c:v>
                </c:pt>
                <c:pt idx="1769">
                  <c:v>43735</c:v>
                </c:pt>
                <c:pt idx="1770">
                  <c:v>43734</c:v>
                </c:pt>
                <c:pt idx="1771">
                  <c:v>43733</c:v>
                </c:pt>
                <c:pt idx="1772">
                  <c:v>43732</c:v>
                </c:pt>
                <c:pt idx="1773">
                  <c:v>43731</c:v>
                </c:pt>
                <c:pt idx="1774">
                  <c:v>43728</c:v>
                </c:pt>
                <c:pt idx="1775">
                  <c:v>43727</c:v>
                </c:pt>
                <c:pt idx="1776">
                  <c:v>43726</c:v>
                </c:pt>
                <c:pt idx="1777">
                  <c:v>43725</c:v>
                </c:pt>
                <c:pt idx="1778">
                  <c:v>43724</c:v>
                </c:pt>
                <c:pt idx="1779">
                  <c:v>43721</c:v>
                </c:pt>
                <c:pt idx="1780">
                  <c:v>43720</c:v>
                </c:pt>
                <c:pt idx="1781">
                  <c:v>43719</c:v>
                </c:pt>
                <c:pt idx="1782">
                  <c:v>43718</c:v>
                </c:pt>
                <c:pt idx="1783">
                  <c:v>43717</c:v>
                </c:pt>
                <c:pt idx="1784">
                  <c:v>43714</c:v>
                </c:pt>
                <c:pt idx="1785">
                  <c:v>43713</c:v>
                </c:pt>
                <c:pt idx="1786">
                  <c:v>43712</c:v>
                </c:pt>
                <c:pt idx="1787">
                  <c:v>43711</c:v>
                </c:pt>
                <c:pt idx="1788">
                  <c:v>43710</c:v>
                </c:pt>
                <c:pt idx="1789">
                  <c:v>43707</c:v>
                </c:pt>
                <c:pt idx="1790">
                  <c:v>43706</c:v>
                </c:pt>
                <c:pt idx="1791">
                  <c:v>43705</c:v>
                </c:pt>
                <c:pt idx="1792">
                  <c:v>43704</c:v>
                </c:pt>
                <c:pt idx="1793">
                  <c:v>43700</c:v>
                </c:pt>
                <c:pt idx="1794">
                  <c:v>43699</c:v>
                </c:pt>
                <c:pt idx="1795">
                  <c:v>43698</c:v>
                </c:pt>
                <c:pt idx="1796">
                  <c:v>43697</c:v>
                </c:pt>
                <c:pt idx="1797">
                  <c:v>43696</c:v>
                </c:pt>
                <c:pt idx="1798">
                  <c:v>43693</c:v>
                </c:pt>
                <c:pt idx="1799">
                  <c:v>43692</c:v>
                </c:pt>
                <c:pt idx="1800">
                  <c:v>43691</c:v>
                </c:pt>
                <c:pt idx="1801">
                  <c:v>43690</c:v>
                </c:pt>
                <c:pt idx="1802">
                  <c:v>43689</c:v>
                </c:pt>
                <c:pt idx="1803">
                  <c:v>43686</c:v>
                </c:pt>
                <c:pt idx="1804">
                  <c:v>43685</c:v>
                </c:pt>
                <c:pt idx="1805">
                  <c:v>43684</c:v>
                </c:pt>
                <c:pt idx="1806">
                  <c:v>43683</c:v>
                </c:pt>
                <c:pt idx="1807">
                  <c:v>43682</c:v>
                </c:pt>
                <c:pt idx="1808">
                  <c:v>43679</c:v>
                </c:pt>
                <c:pt idx="1809">
                  <c:v>43678</c:v>
                </c:pt>
                <c:pt idx="1810">
                  <c:v>43677</c:v>
                </c:pt>
                <c:pt idx="1811">
                  <c:v>43676</c:v>
                </c:pt>
                <c:pt idx="1812">
                  <c:v>43675</c:v>
                </c:pt>
                <c:pt idx="1813">
                  <c:v>43672</c:v>
                </c:pt>
                <c:pt idx="1814">
                  <c:v>43671</c:v>
                </c:pt>
                <c:pt idx="1815">
                  <c:v>43670</c:v>
                </c:pt>
                <c:pt idx="1816">
                  <c:v>43669</c:v>
                </c:pt>
                <c:pt idx="1817">
                  <c:v>43668</c:v>
                </c:pt>
                <c:pt idx="1818">
                  <c:v>43665</c:v>
                </c:pt>
                <c:pt idx="1819">
                  <c:v>43664</c:v>
                </c:pt>
                <c:pt idx="1820">
                  <c:v>43663</c:v>
                </c:pt>
                <c:pt idx="1821">
                  <c:v>43662</c:v>
                </c:pt>
                <c:pt idx="1822">
                  <c:v>43661</c:v>
                </c:pt>
                <c:pt idx="1823">
                  <c:v>43658</c:v>
                </c:pt>
                <c:pt idx="1824">
                  <c:v>43657</c:v>
                </c:pt>
                <c:pt idx="1825">
                  <c:v>43656</c:v>
                </c:pt>
                <c:pt idx="1826">
                  <c:v>43655</c:v>
                </c:pt>
                <c:pt idx="1827">
                  <c:v>43654</c:v>
                </c:pt>
                <c:pt idx="1828">
                  <c:v>43651</c:v>
                </c:pt>
                <c:pt idx="1829">
                  <c:v>43650</c:v>
                </c:pt>
                <c:pt idx="1830">
                  <c:v>43649</c:v>
                </c:pt>
                <c:pt idx="1831">
                  <c:v>43648</c:v>
                </c:pt>
                <c:pt idx="1832">
                  <c:v>43647</c:v>
                </c:pt>
                <c:pt idx="1833">
                  <c:v>43644</c:v>
                </c:pt>
                <c:pt idx="1834">
                  <c:v>43643</c:v>
                </c:pt>
                <c:pt idx="1835">
                  <c:v>43642</c:v>
                </c:pt>
                <c:pt idx="1836">
                  <c:v>43641</c:v>
                </c:pt>
                <c:pt idx="1837">
                  <c:v>43640</c:v>
                </c:pt>
                <c:pt idx="1838">
                  <c:v>43637</c:v>
                </c:pt>
                <c:pt idx="1839">
                  <c:v>43636</c:v>
                </c:pt>
                <c:pt idx="1840">
                  <c:v>43635</c:v>
                </c:pt>
                <c:pt idx="1841">
                  <c:v>43634</c:v>
                </c:pt>
                <c:pt idx="1842">
                  <c:v>43633</c:v>
                </c:pt>
                <c:pt idx="1843">
                  <c:v>43630</c:v>
                </c:pt>
                <c:pt idx="1844">
                  <c:v>43629</c:v>
                </c:pt>
                <c:pt idx="1845">
                  <c:v>43628</c:v>
                </c:pt>
                <c:pt idx="1846">
                  <c:v>43627</c:v>
                </c:pt>
                <c:pt idx="1847">
                  <c:v>43626</c:v>
                </c:pt>
                <c:pt idx="1848">
                  <c:v>43623</c:v>
                </c:pt>
                <c:pt idx="1849">
                  <c:v>43622</c:v>
                </c:pt>
                <c:pt idx="1850">
                  <c:v>43621</c:v>
                </c:pt>
                <c:pt idx="1851">
                  <c:v>43620</c:v>
                </c:pt>
                <c:pt idx="1852">
                  <c:v>43619</c:v>
                </c:pt>
                <c:pt idx="1853">
                  <c:v>43616</c:v>
                </c:pt>
                <c:pt idx="1854">
                  <c:v>43615</c:v>
                </c:pt>
                <c:pt idx="1855">
                  <c:v>43614</c:v>
                </c:pt>
                <c:pt idx="1856">
                  <c:v>43613</c:v>
                </c:pt>
                <c:pt idx="1857">
                  <c:v>43609</c:v>
                </c:pt>
                <c:pt idx="1858">
                  <c:v>43608</c:v>
                </c:pt>
                <c:pt idx="1859">
                  <c:v>43607</c:v>
                </c:pt>
                <c:pt idx="1860">
                  <c:v>43606</c:v>
                </c:pt>
                <c:pt idx="1861">
                  <c:v>43605</c:v>
                </c:pt>
                <c:pt idx="1862">
                  <c:v>43602</c:v>
                </c:pt>
                <c:pt idx="1863">
                  <c:v>43601</c:v>
                </c:pt>
                <c:pt idx="1864">
                  <c:v>43600</c:v>
                </c:pt>
                <c:pt idx="1865">
                  <c:v>43599</c:v>
                </c:pt>
                <c:pt idx="1866">
                  <c:v>43598</c:v>
                </c:pt>
                <c:pt idx="1867">
                  <c:v>43595</c:v>
                </c:pt>
                <c:pt idx="1868">
                  <c:v>43594</c:v>
                </c:pt>
                <c:pt idx="1869">
                  <c:v>43593</c:v>
                </c:pt>
                <c:pt idx="1870">
                  <c:v>43592</c:v>
                </c:pt>
                <c:pt idx="1871">
                  <c:v>43588</c:v>
                </c:pt>
                <c:pt idx="1872">
                  <c:v>43587</c:v>
                </c:pt>
                <c:pt idx="1873">
                  <c:v>43586</c:v>
                </c:pt>
                <c:pt idx="1874">
                  <c:v>43585</c:v>
                </c:pt>
                <c:pt idx="1875">
                  <c:v>43584</c:v>
                </c:pt>
                <c:pt idx="1876">
                  <c:v>43581</c:v>
                </c:pt>
                <c:pt idx="1877">
                  <c:v>43580</c:v>
                </c:pt>
                <c:pt idx="1878">
                  <c:v>43579</c:v>
                </c:pt>
                <c:pt idx="1879">
                  <c:v>43578</c:v>
                </c:pt>
                <c:pt idx="1880">
                  <c:v>43573</c:v>
                </c:pt>
                <c:pt idx="1881">
                  <c:v>43572</c:v>
                </c:pt>
                <c:pt idx="1882">
                  <c:v>43571</c:v>
                </c:pt>
                <c:pt idx="1883">
                  <c:v>43570</c:v>
                </c:pt>
                <c:pt idx="1884">
                  <c:v>43567</c:v>
                </c:pt>
                <c:pt idx="1885">
                  <c:v>43566</c:v>
                </c:pt>
                <c:pt idx="1886">
                  <c:v>43565</c:v>
                </c:pt>
                <c:pt idx="1887">
                  <c:v>43564</c:v>
                </c:pt>
                <c:pt idx="1888">
                  <c:v>43563</c:v>
                </c:pt>
                <c:pt idx="1889">
                  <c:v>43560</c:v>
                </c:pt>
                <c:pt idx="1890">
                  <c:v>43559</c:v>
                </c:pt>
                <c:pt idx="1891">
                  <c:v>43558</c:v>
                </c:pt>
                <c:pt idx="1892">
                  <c:v>43557</c:v>
                </c:pt>
                <c:pt idx="1893">
                  <c:v>43556</c:v>
                </c:pt>
                <c:pt idx="1894">
                  <c:v>43553</c:v>
                </c:pt>
                <c:pt idx="1895">
                  <c:v>43552</c:v>
                </c:pt>
                <c:pt idx="1896">
                  <c:v>43551</c:v>
                </c:pt>
                <c:pt idx="1897">
                  <c:v>43550</c:v>
                </c:pt>
                <c:pt idx="1898">
                  <c:v>43549</c:v>
                </c:pt>
                <c:pt idx="1899">
                  <c:v>43546</c:v>
                </c:pt>
                <c:pt idx="1900">
                  <c:v>43545</c:v>
                </c:pt>
                <c:pt idx="1901">
                  <c:v>43544</c:v>
                </c:pt>
                <c:pt idx="1902">
                  <c:v>43543</c:v>
                </c:pt>
                <c:pt idx="1903">
                  <c:v>43542</c:v>
                </c:pt>
                <c:pt idx="1904">
                  <c:v>43539</c:v>
                </c:pt>
                <c:pt idx="1905">
                  <c:v>43538</c:v>
                </c:pt>
                <c:pt idx="1906">
                  <c:v>43537</c:v>
                </c:pt>
                <c:pt idx="1907">
                  <c:v>43536</c:v>
                </c:pt>
                <c:pt idx="1908">
                  <c:v>43535</c:v>
                </c:pt>
                <c:pt idx="1909">
                  <c:v>43532</c:v>
                </c:pt>
                <c:pt idx="1910">
                  <c:v>43531</c:v>
                </c:pt>
                <c:pt idx="1911">
                  <c:v>43530</c:v>
                </c:pt>
                <c:pt idx="1912">
                  <c:v>43529</c:v>
                </c:pt>
                <c:pt idx="1913">
                  <c:v>43528</c:v>
                </c:pt>
                <c:pt idx="1914">
                  <c:v>43525</c:v>
                </c:pt>
                <c:pt idx="1915">
                  <c:v>43524</c:v>
                </c:pt>
                <c:pt idx="1916">
                  <c:v>43523</c:v>
                </c:pt>
                <c:pt idx="1917">
                  <c:v>43522</c:v>
                </c:pt>
                <c:pt idx="1918">
                  <c:v>43521</c:v>
                </c:pt>
                <c:pt idx="1919">
                  <c:v>43518</c:v>
                </c:pt>
                <c:pt idx="1920">
                  <c:v>43517</c:v>
                </c:pt>
                <c:pt idx="1921">
                  <c:v>43516</c:v>
                </c:pt>
                <c:pt idx="1922">
                  <c:v>43515</c:v>
                </c:pt>
                <c:pt idx="1923">
                  <c:v>43514</c:v>
                </c:pt>
                <c:pt idx="1924">
                  <c:v>43511</c:v>
                </c:pt>
                <c:pt idx="1925">
                  <c:v>43510</c:v>
                </c:pt>
                <c:pt idx="1926">
                  <c:v>43509</c:v>
                </c:pt>
                <c:pt idx="1927">
                  <c:v>43508</c:v>
                </c:pt>
                <c:pt idx="1928">
                  <c:v>43507</c:v>
                </c:pt>
                <c:pt idx="1929">
                  <c:v>43504</c:v>
                </c:pt>
                <c:pt idx="1930">
                  <c:v>43503</c:v>
                </c:pt>
                <c:pt idx="1931">
                  <c:v>43502</c:v>
                </c:pt>
                <c:pt idx="1932">
                  <c:v>43501</c:v>
                </c:pt>
                <c:pt idx="1933">
                  <c:v>43500</c:v>
                </c:pt>
                <c:pt idx="1934">
                  <c:v>43497</c:v>
                </c:pt>
                <c:pt idx="1935">
                  <c:v>43496</c:v>
                </c:pt>
                <c:pt idx="1936">
                  <c:v>43495</c:v>
                </c:pt>
                <c:pt idx="1937">
                  <c:v>43494</c:v>
                </c:pt>
                <c:pt idx="1938">
                  <c:v>43493</c:v>
                </c:pt>
                <c:pt idx="1939">
                  <c:v>43490</c:v>
                </c:pt>
                <c:pt idx="1940">
                  <c:v>43489</c:v>
                </c:pt>
                <c:pt idx="1941">
                  <c:v>43488</c:v>
                </c:pt>
                <c:pt idx="1942">
                  <c:v>43487</c:v>
                </c:pt>
                <c:pt idx="1943">
                  <c:v>43486</c:v>
                </c:pt>
                <c:pt idx="1944">
                  <c:v>43483</c:v>
                </c:pt>
                <c:pt idx="1945">
                  <c:v>43482</c:v>
                </c:pt>
                <c:pt idx="1946">
                  <c:v>43481</c:v>
                </c:pt>
                <c:pt idx="1947">
                  <c:v>43480</c:v>
                </c:pt>
                <c:pt idx="1948">
                  <c:v>43479</c:v>
                </c:pt>
                <c:pt idx="1949">
                  <c:v>43476</c:v>
                </c:pt>
                <c:pt idx="1950">
                  <c:v>43475</c:v>
                </c:pt>
                <c:pt idx="1951">
                  <c:v>43474</c:v>
                </c:pt>
                <c:pt idx="1952">
                  <c:v>43473</c:v>
                </c:pt>
                <c:pt idx="1953">
                  <c:v>43472</c:v>
                </c:pt>
                <c:pt idx="1954">
                  <c:v>43469</c:v>
                </c:pt>
                <c:pt idx="1955">
                  <c:v>43468</c:v>
                </c:pt>
                <c:pt idx="1956">
                  <c:v>43467</c:v>
                </c:pt>
                <c:pt idx="1957">
                  <c:v>43465</c:v>
                </c:pt>
                <c:pt idx="1958">
                  <c:v>43462</c:v>
                </c:pt>
                <c:pt idx="1959">
                  <c:v>43461</c:v>
                </c:pt>
                <c:pt idx="1960">
                  <c:v>43458</c:v>
                </c:pt>
                <c:pt idx="1961">
                  <c:v>43455</c:v>
                </c:pt>
                <c:pt idx="1962">
                  <c:v>43454</c:v>
                </c:pt>
                <c:pt idx="1963">
                  <c:v>43453</c:v>
                </c:pt>
                <c:pt idx="1964">
                  <c:v>43452</c:v>
                </c:pt>
                <c:pt idx="1965">
                  <c:v>43451</c:v>
                </c:pt>
                <c:pt idx="1966">
                  <c:v>43448</c:v>
                </c:pt>
                <c:pt idx="1967">
                  <c:v>43447</c:v>
                </c:pt>
                <c:pt idx="1968">
                  <c:v>43446</c:v>
                </c:pt>
                <c:pt idx="1969">
                  <c:v>43445</c:v>
                </c:pt>
                <c:pt idx="1970">
                  <c:v>43444</c:v>
                </c:pt>
                <c:pt idx="1971">
                  <c:v>43441</c:v>
                </c:pt>
                <c:pt idx="1972">
                  <c:v>43440</c:v>
                </c:pt>
                <c:pt idx="1973">
                  <c:v>43439</c:v>
                </c:pt>
                <c:pt idx="1974">
                  <c:v>43438</c:v>
                </c:pt>
                <c:pt idx="1975">
                  <c:v>43437</c:v>
                </c:pt>
                <c:pt idx="1976">
                  <c:v>43434</c:v>
                </c:pt>
                <c:pt idx="1977">
                  <c:v>43433</c:v>
                </c:pt>
                <c:pt idx="1978">
                  <c:v>43432</c:v>
                </c:pt>
                <c:pt idx="1979">
                  <c:v>43431</c:v>
                </c:pt>
                <c:pt idx="1980">
                  <c:v>43430</c:v>
                </c:pt>
                <c:pt idx="1981">
                  <c:v>43427</c:v>
                </c:pt>
                <c:pt idx="1982">
                  <c:v>43426</c:v>
                </c:pt>
                <c:pt idx="1983">
                  <c:v>43425</c:v>
                </c:pt>
                <c:pt idx="1984">
                  <c:v>43424</c:v>
                </c:pt>
                <c:pt idx="1985">
                  <c:v>43423</c:v>
                </c:pt>
                <c:pt idx="1986">
                  <c:v>43420</c:v>
                </c:pt>
                <c:pt idx="1987">
                  <c:v>43419</c:v>
                </c:pt>
                <c:pt idx="1988">
                  <c:v>43418</c:v>
                </c:pt>
                <c:pt idx="1989">
                  <c:v>43417</c:v>
                </c:pt>
                <c:pt idx="1990">
                  <c:v>43416</c:v>
                </c:pt>
                <c:pt idx="1991">
                  <c:v>43413</c:v>
                </c:pt>
                <c:pt idx="1992">
                  <c:v>43412</c:v>
                </c:pt>
                <c:pt idx="1993">
                  <c:v>43411</c:v>
                </c:pt>
                <c:pt idx="1994">
                  <c:v>43410</c:v>
                </c:pt>
                <c:pt idx="1995">
                  <c:v>43409</c:v>
                </c:pt>
                <c:pt idx="1996">
                  <c:v>43406</c:v>
                </c:pt>
                <c:pt idx="1997">
                  <c:v>43405</c:v>
                </c:pt>
                <c:pt idx="1998">
                  <c:v>43404</c:v>
                </c:pt>
                <c:pt idx="1999">
                  <c:v>43403</c:v>
                </c:pt>
                <c:pt idx="2000">
                  <c:v>43402</c:v>
                </c:pt>
                <c:pt idx="2001">
                  <c:v>43399</c:v>
                </c:pt>
                <c:pt idx="2002">
                  <c:v>43398</c:v>
                </c:pt>
                <c:pt idx="2003">
                  <c:v>43397</c:v>
                </c:pt>
                <c:pt idx="2004">
                  <c:v>43396</c:v>
                </c:pt>
                <c:pt idx="2005">
                  <c:v>43395</c:v>
                </c:pt>
                <c:pt idx="2006">
                  <c:v>43392</c:v>
                </c:pt>
                <c:pt idx="2007">
                  <c:v>43391</c:v>
                </c:pt>
                <c:pt idx="2008">
                  <c:v>43390</c:v>
                </c:pt>
                <c:pt idx="2009">
                  <c:v>43389</c:v>
                </c:pt>
                <c:pt idx="2010">
                  <c:v>43388</c:v>
                </c:pt>
                <c:pt idx="2011">
                  <c:v>43385</c:v>
                </c:pt>
                <c:pt idx="2012">
                  <c:v>43384</c:v>
                </c:pt>
                <c:pt idx="2013">
                  <c:v>43383</c:v>
                </c:pt>
                <c:pt idx="2014">
                  <c:v>43382</c:v>
                </c:pt>
                <c:pt idx="2015">
                  <c:v>43381</c:v>
                </c:pt>
                <c:pt idx="2016">
                  <c:v>43378</c:v>
                </c:pt>
                <c:pt idx="2017">
                  <c:v>43377</c:v>
                </c:pt>
                <c:pt idx="2018">
                  <c:v>43376</c:v>
                </c:pt>
                <c:pt idx="2019">
                  <c:v>43375</c:v>
                </c:pt>
                <c:pt idx="2020">
                  <c:v>43374</c:v>
                </c:pt>
                <c:pt idx="2021">
                  <c:v>43371</c:v>
                </c:pt>
                <c:pt idx="2022">
                  <c:v>43370</c:v>
                </c:pt>
                <c:pt idx="2023">
                  <c:v>43369</c:v>
                </c:pt>
                <c:pt idx="2024">
                  <c:v>43368</c:v>
                </c:pt>
                <c:pt idx="2025">
                  <c:v>43367</c:v>
                </c:pt>
                <c:pt idx="2026">
                  <c:v>43364</c:v>
                </c:pt>
                <c:pt idx="2027">
                  <c:v>43363</c:v>
                </c:pt>
                <c:pt idx="2028">
                  <c:v>43362</c:v>
                </c:pt>
                <c:pt idx="2029">
                  <c:v>43361</c:v>
                </c:pt>
                <c:pt idx="2030">
                  <c:v>43360</c:v>
                </c:pt>
                <c:pt idx="2031">
                  <c:v>43357</c:v>
                </c:pt>
                <c:pt idx="2032">
                  <c:v>43356</c:v>
                </c:pt>
                <c:pt idx="2033">
                  <c:v>43355</c:v>
                </c:pt>
                <c:pt idx="2034">
                  <c:v>43354</c:v>
                </c:pt>
                <c:pt idx="2035">
                  <c:v>43353</c:v>
                </c:pt>
                <c:pt idx="2036">
                  <c:v>43350</c:v>
                </c:pt>
                <c:pt idx="2037">
                  <c:v>43349</c:v>
                </c:pt>
                <c:pt idx="2038">
                  <c:v>43348</c:v>
                </c:pt>
                <c:pt idx="2039">
                  <c:v>43347</c:v>
                </c:pt>
                <c:pt idx="2040">
                  <c:v>43346</c:v>
                </c:pt>
                <c:pt idx="2041">
                  <c:v>43343</c:v>
                </c:pt>
                <c:pt idx="2042">
                  <c:v>43342</c:v>
                </c:pt>
                <c:pt idx="2043">
                  <c:v>43341</c:v>
                </c:pt>
                <c:pt idx="2044">
                  <c:v>43340</c:v>
                </c:pt>
                <c:pt idx="2045">
                  <c:v>43336</c:v>
                </c:pt>
                <c:pt idx="2046">
                  <c:v>43335</c:v>
                </c:pt>
                <c:pt idx="2047">
                  <c:v>43334</c:v>
                </c:pt>
                <c:pt idx="2048">
                  <c:v>43333</c:v>
                </c:pt>
                <c:pt idx="2049">
                  <c:v>43332</c:v>
                </c:pt>
                <c:pt idx="2050">
                  <c:v>43329</c:v>
                </c:pt>
                <c:pt idx="2051">
                  <c:v>43328</c:v>
                </c:pt>
                <c:pt idx="2052">
                  <c:v>43327</c:v>
                </c:pt>
                <c:pt idx="2053">
                  <c:v>43326</c:v>
                </c:pt>
                <c:pt idx="2054">
                  <c:v>43325</c:v>
                </c:pt>
                <c:pt idx="2055">
                  <c:v>43322</c:v>
                </c:pt>
                <c:pt idx="2056">
                  <c:v>43321</c:v>
                </c:pt>
                <c:pt idx="2057">
                  <c:v>43320</c:v>
                </c:pt>
                <c:pt idx="2058">
                  <c:v>43319</c:v>
                </c:pt>
                <c:pt idx="2059">
                  <c:v>43318</c:v>
                </c:pt>
                <c:pt idx="2060">
                  <c:v>43315</c:v>
                </c:pt>
                <c:pt idx="2061">
                  <c:v>43314</c:v>
                </c:pt>
                <c:pt idx="2062">
                  <c:v>43313</c:v>
                </c:pt>
                <c:pt idx="2063">
                  <c:v>43312</c:v>
                </c:pt>
                <c:pt idx="2064">
                  <c:v>43311</c:v>
                </c:pt>
                <c:pt idx="2065">
                  <c:v>43308</c:v>
                </c:pt>
                <c:pt idx="2066">
                  <c:v>43307</c:v>
                </c:pt>
                <c:pt idx="2067">
                  <c:v>43306</c:v>
                </c:pt>
                <c:pt idx="2068">
                  <c:v>43305</c:v>
                </c:pt>
                <c:pt idx="2069">
                  <c:v>43304</c:v>
                </c:pt>
                <c:pt idx="2070">
                  <c:v>43301</c:v>
                </c:pt>
                <c:pt idx="2071">
                  <c:v>43300</c:v>
                </c:pt>
                <c:pt idx="2072">
                  <c:v>43299</c:v>
                </c:pt>
                <c:pt idx="2073">
                  <c:v>43298</c:v>
                </c:pt>
                <c:pt idx="2074">
                  <c:v>43297</c:v>
                </c:pt>
                <c:pt idx="2075">
                  <c:v>43294</c:v>
                </c:pt>
                <c:pt idx="2076">
                  <c:v>43293</c:v>
                </c:pt>
                <c:pt idx="2077">
                  <c:v>43292</c:v>
                </c:pt>
                <c:pt idx="2078">
                  <c:v>43291</c:v>
                </c:pt>
                <c:pt idx="2079">
                  <c:v>43290</c:v>
                </c:pt>
                <c:pt idx="2080">
                  <c:v>43287</c:v>
                </c:pt>
                <c:pt idx="2081">
                  <c:v>43286</c:v>
                </c:pt>
                <c:pt idx="2082">
                  <c:v>43285</c:v>
                </c:pt>
                <c:pt idx="2083">
                  <c:v>43284</c:v>
                </c:pt>
                <c:pt idx="2084">
                  <c:v>43283</c:v>
                </c:pt>
                <c:pt idx="2085">
                  <c:v>43280</c:v>
                </c:pt>
                <c:pt idx="2086">
                  <c:v>43279</c:v>
                </c:pt>
                <c:pt idx="2087">
                  <c:v>43278</c:v>
                </c:pt>
                <c:pt idx="2088">
                  <c:v>43277</c:v>
                </c:pt>
                <c:pt idx="2089">
                  <c:v>43276</c:v>
                </c:pt>
                <c:pt idx="2090">
                  <c:v>43273</c:v>
                </c:pt>
                <c:pt idx="2091">
                  <c:v>43272</c:v>
                </c:pt>
                <c:pt idx="2092">
                  <c:v>43271</c:v>
                </c:pt>
                <c:pt idx="2093">
                  <c:v>43270</c:v>
                </c:pt>
                <c:pt idx="2094">
                  <c:v>43269</c:v>
                </c:pt>
                <c:pt idx="2095">
                  <c:v>43266</c:v>
                </c:pt>
                <c:pt idx="2096">
                  <c:v>43265</c:v>
                </c:pt>
                <c:pt idx="2097">
                  <c:v>43264</c:v>
                </c:pt>
                <c:pt idx="2098">
                  <c:v>43263</c:v>
                </c:pt>
                <c:pt idx="2099">
                  <c:v>43262</c:v>
                </c:pt>
                <c:pt idx="2100">
                  <c:v>43259</c:v>
                </c:pt>
                <c:pt idx="2101">
                  <c:v>43258</c:v>
                </c:pt>
                <c:pt idx="2102">
                  <c:v>43257</c:v>
                </c:pt>
                <c:pt idx="2103">
                  <c:v>43256</c:v>
                </c:pt>
                <c:pt idx="2104">
                  <c:v>43255</c:v>
                </c:pt>
                <c:pt idx="2105">
                  <c:v>43252</c:v>
                </c:pt>
                <c:pt idx="2106">
                  <c:v>43251</c:v>
                </c:pt>
                <c:pt idx="2107">
                  <c:v>43250</c:v>
                </c:pt>
                <c:pt idx="2108">
                  <c:v>43249</c:v>
                </c:pt>
                <c:pt idx="2109">
                  <c:v>43245</c:v>
                </c:pt>
                <c:pt idx="2110">
                  <c:v>43244</c:v>
                </c:pt>
                <c:pt idx="2111">
                  <c:v>43243</c:v>
                </c:pt>
                <c:pt idx="2112">
                  <c:v>43242</c:v>
                </c:pt>
                <c:pt idx="2113">
                  <c:v>43241</c:v>
                </c:pt>
                <c:pt idx="2114">
                  <c:v>43238</c:v>
                </c:pt>
                <c:pt idx="2115">
                  <c:v>43237</c:v>
                </c:pt>
                <c:pt idx="2116">
                  <c:v>43236</c:v>
                </c:pt>
                <c:pt idx="2117">
                  <c:v>43235</c:v>
                </c:pt>
                <c:pt idx="2118">
                  <c:v>43234</c:v>
                </c:pt>
                <c:pt idx="2119">
                  <c:v>43231</c:v>
                </c:pt>
                <c:pt idx="2120">
                  <c:v>43230</c:v>
                </c:pt>
                <c:pt idx="2121">
                  <c:v>43229</c:v>
                </c:pt>
                <c:pt idx="2122">
                  <c:v>43228</c:v>
                </c:pt>
                <c:pt idx="2123">
                  <c:v>43224</c:v>
                </c:pt>
                <c:pt idx="2124">
                  <c:v>43223</c:v>
                </c:pt>
                <c:pt idx="2125">
                  <c:v>43222</c:v>
                </c:pt>
                <c:pt idx="2126">
                  <c:v>43221</c:v>
                </c:pt>
                <c:pt idx="2127">
                  <c:v>43220</c:v>
                </c:pt>
                <c:pt idx="2128">
                  <c:v>43217</c:v>
                </c:pt>
                <c:pt idx="2129">
                  <c:v>43216</c:v>
                </c:pt>
                <c:pt idx="2130">
                  <c:v>43215</c:v>
                </c:pt>
                <c:pt idx="2131">
                  <c:v>43214</c:v>
                </c:pt>
                <c:pt idx="2132">
                  <c:v>43213</c:v>
                </c:pt>
                <c:pt idx="2133">
                  <c:v>43210</c:v>
                </c:pt>
                <c:pt idx="2134">
                  <c:v>43209</c:v>
                </c:pt>
                <c:pt idx="2135">
                  <c:v>43208</c:v>
                </c:pt>
                <c:pt idx="2136">
                  <c:v>43207</c:v>
                </c:pt>
                <c:pt idx="2137">
                  <c:v>43206</c:v>
                </c:pt>
                <c:pt idx="2138">
                  <c:v>43203</c:v>
                </c:pt>
                <c:pt idx="2139">
                  <c:v>43202</c:v>
                </c:pt>
                <c:pt idx="2140">
                  <c:v>43201</c:v>
                </c:pt>
                <c:pt idx="2141">
                  <c:v>43200</c:v>
                </c:pt>
                <c:pt idx="2142">
                  <c:v>43199</c:v>
                </c:pt>
                <c:pt idx="2143">
                  <c:v>43196</c:v>
                </c:pt>
                <c:pt idx="2144">
                  <c:v>43195</c:v>
                </c:pt>
                <c:pt idx="2145">
                  <c:v>43194</c:v>
                </c:pt>
                <c:pt idx="2146">
                  <c:v>43193</c:v>
                </c:pt>
                <c:pt idx="2147">
                  <c:v>43188</c:v>
                </c:pt>
                <c:pt idx="2148">
                  <c:v>43187</c:v>
                </c:pt>
                <c:pt idx="2149">
                  <c:v>43186</c:v>
                </c:pt>
                <c:pt idx="2150">
                  <c:v>43185</c:v>
                </c:pt>
                <c:pt idx="2151">
                  <c:v>43182</c:v>
                </c:pt>
                <c:pt idx="2152">
                  <c:v>43181</c:v>
                </c:pt>
                <c:pt idx="2153">
                  <c:v>43180</c:v>
                </c:pt>
                <c:pt idx="2154">
                  <c:v>43179</c:v>
                </c:pt>
                <c:pt idx="2155">
                  <c:v>43178</c:v>
                </c:pt>
                <c:pt idx="2156">
                  <c:v>43175</c:v>
                </c:pt>
                <c:pt idx="2157">
                  <c:v>43174</c:v>
                </c:pt>
                <c:pt idx="2158">
                  <c:v>43173</c:v>
                </c:pt>
                <c:pt idx="2159">
                  <c:v>43172</c:v>
                </c:pt>
                <c:pt idx="2160">
                  <c:v>43171</c:v>
                </c:pt>
                <c:pt idx="2161">
                  <c:v>43168</c:v>
                </c:pt>
                <c:pt idx="2162">
                  <c:v>43167</c:v>
                </c:pt>
                <c:pt idx="2163">
                  <c:v>43166</c:v>
                </c:pt>
                <c:pt idx="2164">
                  <c:v>43165</c:v>
                </c:pt>
                <c:pt idx="2165">
                  <c:v>43164</c:v>
                </c:pt>
                <c:pt idx="2166">
                  <c:v>43161</c:v>
                </c:pt>
                <c:pt idx="2167">
                  <c:v>43160</c:v>
                </c:pt>
                <c:pt idx="2168">
                  <c:v>43159</c:v>
                </c:pt>
                <c:pt idx="2169">
                  <c:v>43158</c:v>
                </c:pt>
                <c:pt idx="2170">
                  <c:v>43157</c:v>
                </c:pt>
                <c:pt idx="2171">
                  <c:v>43154</c:v>
                </c:pt>
                <c:pt idx="2172">
                  <c:v>43153</c:v>
                </c:pt>
                <c:pt idx="2173">
                  <c:v>43152</c:v>
                </c:pt>
                <c:pt idx="2174">
                  <c:v>43151</c:v>
                </c:pt>
                <c:pt idx="2175">
                  <c:v>43150</c:v>
                </c:pt>
                <c:pt idx="2176">
                  <c:v>43147</c:v>
                </c:pt>
                <c:pt idx="2177">
                  <c:v>43146</c:v>
                </c:pt>
                <c:pt idx="2178">
                  <c:v>43145</c:v>
                </c:pt>
                <c:pt idx="2179">
                  <c:v>43144</c:v>
                </c:pt>
                <c:pt idx="2180">
                  <c:v>43143</c:v>
                </c:pt>
                <c:pt idx="2181">
                  <c:v>43140</c:v>
                </c:pt>
                <c:pt idx="2182">
                  <c:v>43139</c:v>
                </c:pt>
                <c:pt idx="2183">
                  <c:v>43138</c:v>
                </c:pt>
                <c:pt idx="2184">
                  <c:v>43137</c:v>
                </c:pt>
                <c:pt idx="2185">
                  <c:v>43136</c:v>
                </c:pt>
                <c:pt idx="2186">
                  <c:v>43133</c:v>
                </c:pt>
                <c:pt idx="2187">
                  <c:v>43132</c:v>
                </c:pt>
                <c:pt idx="2188">
                  <c:v>43131</c:v>
                </c:pt>
                <c:pt idx="2189">
                  <c:v>43130</c:v>
                </c:pt>
                <c:pt idx="2190">
                  <c:v>43129</c:v>
                </c:pt>
                <c:pt idx="2191">
                  <c:v>43126</c:v>
                </c:pt>
                <c:pt idx="2192">
                  <c:v>43125</c:v>
                </c:pt>
                <c:pt idx="2193">
                  <c:v>43124</c:v>
                </c:pt>
                <c:pt idx="2194">
                  <c:v>43123</c:v>
                </c:pt>
                <c:pt idx="2195">
                  <c:v>43122</c:v>
                </c:pt>
                <c:pt idx="2196">
                  <c:v>43119</c:v>
                </c:pt>
                <c:pt idx="2197">
                  <c:v>43118</c:v>
                </c:pt>
                <c:pt idx="2198">
                  <c:v>43117</c:v>
                </c:pt>
                <c:pt idx="2199">
                  <c:v>43116</c:v>
                </c:pt>
                <c:pt idx="2200">
                  <c:v>43115</c:v>
                </c:pt>
                <c:pt idx="2201">
                  <c:v>43112</c:v>
                </c:pt>
                <c:pt idx="2202">
                  <c:v>43111</c:v>
                </c:pt>
                <c:pt idx="2203">
                  <c:v>43110</c:v>
                </c:pt>
                <c:pt idx="2204">
                  <c:v>43109</c:v>
                </c:pt>
                <c:pt idx="2205">
                  <c:v>43108</c:v>
                </c:pt>
                <c:pt idx="2206">
                  <c:v>43105</c:v>
                </c:pt>
                <c:pt idx="2207">
                  <c:v>43104</c:v>
                </c:pt>
                <c:pt idx="2208">
                  <c:v>43103</c:v>
                </c:pt>
                <c:pt idx="2209">
                  <c:v>43102</c:v>
                </c:pt>
                <c:pt idx="2210">
                  <c:v>43098</c:v>
                </c:pt>
                <c:pt idx="2211">
                  <c:v>43097</c:v>
                </c:pt>
                <c:pt idx="2212">
                  <c:v>43096</c:v>
                </c:pt>
                <c:pt idx="2213">
                  <c:v>43091</c:v>
                </c:pt>
                <c:pt idx="2214">
                  <c:v>43090</c:v>
                </c:pt>
                <c:pt idx="2215">
                  <c:v>43089</c:v>
                </c:pt>
                <c:pt idx="2216">
                  <c:v>43088</c:v>
                </c:pt>
                <c:pt idx="2217">
                  <c:v>43087</c:v>
                </c:pt>
                <c:pt idx="2218">
                  <c:v>43084</c:v>
                </c:pt>
                <c:pt idx="2219">
                  <c:v>43083</c:v>
                </c:pt>
                <c:pt idx="2220">
                  <c:v>43082</c:v>
                </c:pt>
                <c:pt idx="2221">
                  <c:v>43081</c:v>
                </c:pt>
                <c:pt idx="2222">
                  <c:v>43080</c:v>
                </c:pt>
                <c:pt idx="2223">
                  <c:v>43077</c:v>
                </c:pt>
                <c:pt idx="2224">
                  <c:v>43076</c:v>
                </c:pt>
                <c:pt idx="2225">
                  <c:v>43075</c:v>
                </c:pt>
                <c:pt idx="2226">
                  <c:v>43074</c:v>
                </c:pt>
                <c:pt idx="2227">
                  <c:v>43073</c:v>
                </c:pt>
                <c:pt idx="2228">
                  <c:v>43070</c:v>
                </c:pt>
                <c:pt idx="2229">
                  <c:v>43069</c:v>
                </c:pt>
                <c:pt idx="2230">
                  <c:v>43068</c:v>
                </c:pt>
                <c:pt idx="2231">
                  <c:v>43067</c:v>
                </c:pt>
                <c:pt idx="2232">
                  <c:v>43066</c:v>
                </c:pt>
                <c:pt idx="2233">
                  <c:v>43063</c:v>
                </c:pt>
                <c:pt idx="2234">
                  <c:v>43062</c:v>
                </c:pt>
                <c:pt idx="2235">
                  <c:v>43061</c:v>
                </c:pt>
                <c:pt idx="2236">
                  <c:v>43060</c:v>
                </c:pt>
                <c:pt idx="2237">
                  <c:v>43059</c:v>
                </c:pt>
                <c:pt idx="2238">
                  <c:v>43056</c:v>
                </c:pt>
                <c:pt idx="2239">
                  <c:v>43055</c:v>
                </c:pt>
                <c:pt idx="2240">
                  <c:v>43054</c:v>
                </c:pt>
                <c:pt idx="2241">
                  <c:v>43053</c:v>
                </c:pt>
                <c:pt idx="2242">
                  <c:v>43052</c:v>
                </c:pt>
                <c:pt idx="2243">
                  <c:v>43049</c:v>
                </c:pt>
                <c:pt idx="2244">
                  <c:v>43048</c:v>
                </c:pt>
                <c:pt idx="2245">
                  <c:v>43047</c:v>
                </c:pt>
                <c:pt idx="2246">
                  <c:v>43046</c:v>
                </c:pt>
                <c:pt idx="2247">
                  <c:v>43045</c:v>
                </c:pt>
                <c:pt idx="2248">
                  <c:v>43042</c:v>
                </c:pt>
                <c:pt idx="2249">
                  <c:v>43041</c:v>
                </c:pt>
                <c:pt idx="2250">
                  <c:v>43040</c:v>
                </c:pt>
                <c:pt idx="2251">
                  <c:v>43039</c:v>
                </c:pt>
                <c:pt idx="2252">
                  <c:v>43038</c:v>
                </c:pt>
                <c:pt idx="2253">
                  <c:v>43035</c:v>
                </c:pt>
                <c:pt idx="2254">
                  <c:v>43034</c:v>
                </c:pt>
                <c:pt idx="2255">
                  <c:v>43033</c:v>
                </c:pt>
                <c:pt idx="2256">
                  <c:v>43032</c:v>
                </c:pt>
                <c:pt idx="2257">
                  <c:v>43031</c:v>
                </c:pt>
                <c:pt idx="2258">
                  <c:v>43028</c:v>
                </c:pt>
                <c:pt idx="2259">
                  <c:v>43027</c:v>
                </c:pt>
                <c:pt idx="2260">
                  <c:v>43026</c:v>
                </c:pt>
                <c:pt idx="2261">
                  <c:v>43025</c:v>
                </c:pt>
                <c:pt idx="2262">
                  <c:v>43024</c:v>
                </c:pt>
                <c:pt idx="2263">
                  <c:v>43021</c:v>
                </c:pt>
                <c:pt idx="2264">
                  <c:v>43020</c:v>
                </c:pt>
                <c:pt idx="2265">
                  <c:v>43019</c:v>
                </c:pt>
                <c:pt idx="2266">
                  <c:v>43018</c:v>
                </c:pt>
                <c:pt idx="2267">
                  <c:v>43017</c:v>
                </c:pt>
                <c:pt idx="2268">
                  <c:v>43014</c:v>
                </c:pt>
                <c:pt idx="2269">
                  <c:v>43013</c:v>
                </c:pt>
                <c:pt idx="2270">
                  <c:v>43012</c:v>
                </c:pt>
                <c:pt idx="2271">
                  <c:v>43011</c:v>
                </c:pt>
                <c:pt idx="2272">
                  <c:v>43010</c:v>
                </c:pt>
                <c:pt idx="2273">
                  <c:v>43007</c:v>
                </c:pt>
                <c:pt idx="2274">
                  <c:v>43006</c:v>
                </c:pt>
                <c:pt idx="2275">
                  <c:v>43005</c:v>
                </c:pt>
                <c:pt idx="2276">
                  <c:v>43004</c:v>
                </c:pt>
                <c:pt idx="2277">
                  <c:v>43003</c:v>
                </c:pt>
                <c:pt idx="2278">
                  <c:v>43000</c:v>
                </c:pt>
                <c:pt idx="2279">
                  <c:v>42999</c:v>
                </c:pt>
                <c:pt idx="2280">
                  <c:v>42998</c:v>
                </c:pt>
                <c:pt idx="2281">
                  <c:v>42997</c:v>
                </c:pt>
                <c:pt idx="2282">
                  <c:v>42996</c:v>
                </c:pt>
                <c:pt idx="2283">
                  <c:v>42993</c:v>
                </c:pt>
                <c:pt idx="2284">
                  <c:v>42992</c:v>
                </c:pt>
                <c:pt idx="2285">
                  <c:v>42991</c:v>
                </c:pt>
                <c:pt idx="2286">
                  <c:v>42990</c:v>
                </c:pt>
                <c:pt idx="2287">
                  <c:v>42989</c:v>
                </c:pt>
                <c:pt idx="2288">
                  <c:v>42986</c:v>
                </c:pt>
                <c:pt idx="2289">
                  <c:v>42985</c:v>
                </c:pt>
                <c:pt idx="2290">
                  <c:v>42984</c:v>
                </c:pt>
                <c:pt idx="2291">
                  <c:v>42983</c:v>
                </c:pt>
                <c:pt idx="2292">
                  <c:v>42982</c:v>
                </c:pt>
                <c:pt idx="2293">
                  <c:v>42979</c:v>
                </c:pt>
                <c:pt idx="2294">
                  <c:v>42978</c:v>
                </c:pt>
                <c:pt idx="2295">
                  <c:v>42977</c:v>
                </c:pt>
                <c:pt idx="2296">
                  <c:v>42976</c:v>
                </c:pt>
                <c:pt idx="2297">
                  <c:v>42972</c:v>
                </c:pt>
                <c:pt idx="2298">
                  <c:v>42971</c:v>
                </c:pt>
                <c:pt idx="2299">
                  <c:v>42970</c:v>
                </c:pt>
                <c:pt idx="2300">
                  <c:v>42969</c:v>
                </c:pt>
                <c:pt idx="2301">
                  <c:v>42968</c:v>
                </c:pt>
                <c:pt idx="2302">
                  <c:v>42965</c:v>
                </c:pt>
                <c:pt idx="2303">
                  <c:v>42964</c:v>
                </c:pt>
                <c:pt idx="2304">
                  <c:v>42963</c:v>
                </c:pt>
                <c:pt idx="2305">
                  <c:v>42962</c:v>
                </c:pt>
                <c:pt idx="2306">
                  <c:v>42961</c:v>
                </c:pt>
                <c:pt idx="2307">
                  <c:v>42958</c:v>
                </c:pt>
                <c:pt idx="2308">
                  <c:v>42957</c:v>
                </c:pt>
                <c:pt idx="2309">
                  <c:v>42956</c:v>
                </c:pt>
                <c:pt idx="2310">
                  <c:v>42955</c:v>
                </c:pt>
                <c:pt idx="2311">
                  <c:v>42954</c:v>
                </c:pt>
                <c:pt idx="2312">
                  <c:v>42951</c:v>
                </c:pt>
                <c:pt idx="2313">
                  <c:v>42950</c:v>
                </c:pt>
                <c:pt idx="2314">
                  <c:v>42949</c:v>
                </c:pt>
                <c:pt idx="2315">
                  <c:v>42948</c:v>
                </c:pt>
                <c:pt idx="2316">
                  <c:v>42947</c:v>
                </c:pt>
                <c:pt idx="2317">
                  <c:v>42944</c:v>
                </c:pt>
                <c:pt idx="2318">
                  <c:v>42943</c:v>
                </c:pt>
                <c:pt idx="2319">
                  <c:v>42942</c:v>
                </c:pt>
                <c:pt idx="2320">
                  <c:v>42941</c:v>
                </c:pt>
                <c:pt idx="2321">
                  <c:v>42940</c:v>
                </c:pt>
                <c:pt idx="2322">
                  <c:v>42937</c:v>
                </c:pt>
                <c:pt idx="2323">
                  <c:v>42936</c:v>
                </c:pt>
                <c:pt idx="2324">
                  <c:v>42935</c:v>
                </c:pt>
                <c:pt idx="2325">
                  <c:v>42934</c:v>
                </c:pt>
                <c:pt idx="2326">
                  <c:v>42933</c:v>
                </c:pt>
                <c:pt idx="2327">
                  <c:v>42930</c:v>
                </c:pt>
                <c:pt idx="2328">
                  <c:v>42929</c:v>
                </c:pt>
                <c:pt idx="2329">
                  <c:v>42928</c:v>
                </c:pt>
                <c:pt idx="2330">
                  <c:v>42927</c:v>
                </c:pt>
                <c:pt idx="2331">
                  <c:v>42926</c:v>
                </c:pt>
                <c:pt idx="2332">
                  <c:v>42923</c:v>
                </c:pt>
                <c:pt idx="2333">
                  <c:v>42922</c:v>
                </c:pt>
                <c:pt idx="2334">
                  <c:v>42921</c:v>
                </c:pt>
                <c:pt idx="2335">
                  <c:v>42920</c:v>
                </c:pt>
                <c:pt idx="2336">
                  <c:v>42919</c:v>
                </c:pt>
                <c:pt idx="2337">
                  <c:v>42916</c:v>
                </c:pt>
                <c:pt idx="2338">
                  <c:v>42915</c:v>
                </c:pt>
                <c:pt idx="2339">
                  <c:v>42914</c:v>
                </c:pt>
                <c:pt idx="2340">
                  <c:v>42913</c:v>
                </c:pt>
                <c:pt idx="2341">
                  <c:v>42912</c:v>
                </c:pt>
                <c:pt idx="2342">
                  <c:v>42909</c:v>
                </c:pt>
                <c:pt idx="2343">
                  <c:v>42908</c:v>
                </c:pt>
                <c:pt idx="2344">
                  <c:v>42907</c:v>
                </c:pt>
                <c:pt idx="2345">
                  <c:v>42906</c:v>
                </c:pt>
                <c:pt idx="2346">
                  <c:v>42905</c:v>
                </c:pt>
                <c:pt idx="2347">
                  <c:v>42902</c:v>
                </c:pt>
                <c:pt idx="2348">
                  <c:v>42901</c:v>
                </c:pt>
                <c:pt idx="2349">
                  <c:v>42900</c:v>
                </c:pt>
                <c:pt idx="2350">
                  <c:v>42899</c:v>
                </c:pt>
                <c:pt idx="2351">
                  <c:v>42898</c:v>
                </c:pt>
                <c:pt idx="2352">
                  <c:v>42895</c:v>
                </c:pt>
                <c:pt idx="2353">
                  <c:v>42894</c:v>
                </c:pt>
                <c:pt idx="2354">
                  <c:v>42893</c:v>
                </c:pt>
                <c:pt idx="2355">
                  <c:v>42892</c:v>
                </c:pt>
                <c:pt idx="2356">
                  <c:v>42891</c:v>
                </c:pt>
                <c:pt idx="2357">
                  <c:v>42888</c:v>
                </c:pt>
                <c:pt idx="2358">
                  <c:v>42887</c:v>
                </c:pt>
                <c:pt idx="2359">
                  <c:v>42886</c:v>
                </c:pt>
                <c:pt idx="2360">
                  <c:v>42885</c:v>
                </c:pt>
                <c:pt idx="2361">
                  <c:v>42881</c:v>
                </c:pt>
                <c:pt idx="2362">
                  <c:v>42880</c:v>
                </c:pt>
                <c:pt idx="2363">
                  <c:v>42879</c:v>
                </c:pt>
                <c:pt idx="2364">
                  <c:v>42878</c:v>
                </c:pt>
                <c:pt idx="2365">
                  <c:v>42877</c:v>
                </c:pt>
                <c:pt idx="2366">
                  <c:v>42874</c:v>
                </c:pt>
                <c:pt idx="2367">
                  <c:v>42873</c:v>
                </c:pt>
                <c:pt idx="2368">
                  <c:v>42872</c:v>
                </c:pt>
                <c:pt idx="2369">
                  <c:v>42871</c:v>
                </c:pt>
                <c:pt idx="2370">
                  <c:v>42870</c:v>
                </c:pt>
                <c:pt idx="2371">
                  <c:v>42867</c:v>
                </c:pt>
                <c:pt idx="2372">
                  <c:v>42866</c:v>
                </c:pt>
                <c:pt idx="2373">
                  <c:v>42865</c:v>
                </c:pt>
                <c:pt idx="2374">
                  <c:v>42864</c:v>
                </c:pt>
                <c:pt idx="2375">
                  <c:v>42863</c:v>
                </c:pt>
                <c:pt idx="2376">
                  <c:v>42860</c:v>
                </c:pt>
                <c:pt idx="2377">
                  <c:v>42859</c:v>
                </c:pt>
                <c:pt idx="2378">
                  <c:v>42858</c:v>
                </c:pt>
                <c:pt idx="2379">
                  <c:v>42857</c:v>
                </c:pt>
                <c:pt idx="2380">
                  <c:v>42853</c:v>
                </c:pt>
                <c:pt idx="2381">
                  <c:v>42852</c:v>
                </c:pt>
                <c:pt idx="2382">
                  <c:v>42851</c:v>
                </c:pt>
                <c:pt idx="2383">
                  <c:v>42850</c:v>
                </c:pt>
                <c:pt idx="2384">
                  <c:v>42849</c:v>
                </c:pt>
                <c:pt idx="2385">
                  <c:v>42846</c:v>
                </c:pt>
                <c:pt idx="2386">
                  <c:v>42845</c:v>
                </c:pt>
                <c:pt idx="2387">
                  <c:v>42844</c:v>
                </c:pt>
                <c:pt idx="2388">
                  <c:v>42843</c:v>
                </c:pt>
                <c:pt idx="2389">
                  <c:v>42838</c:v>
                </c:pt>
                <c:pt idx="2390">
                  <c:v>42837</c:v>
                </c:pt>
                <c:pt idx="2391">
                  <c:v>42836</c:v>
                </c:pt>
                <c:pt idx="2392">
                  <c:v>42835</c:v>
                </c:pt>
                <c:pt idx="2393">
                  <c:v>42832</c:v>
                </c:pt>
                <c:pt idx="2394">
                  <c:v>42831</c:v>
                </c:pt>
                <c:pt idx="2395">
                  <c:v>42830</c:v>
                </c:pt>
                <c:pt idx="2396">
                  <c:v>42829</c:v>
                </c:pt>
                <c:pt idx="2397">
                  <c:v>42828</c:v>
                </c:pt>
                <c:pt idx="2398">
                  <c:v>42825</c:v>
                </c:pt>
                <c:pt idx="2399">
                  <c:v>42824</c:v>
                </c:pt>
                <c:pt idx="2400">
                  <c:v>42823</c:v>
                </c:pt>
                <c:pt idx="2401">
                  <c:v>42822</c:v>
                </c:pt>
                <c:pt idx="2402">
                  <c:v>42821</c:v>
                </c:pt>
                <c:pt idx="2403">
                  <c:v>42818</c:v>
                </c:pt>
                <c:pt idx="2404">
                  <c:v>42817</c:v>
                </c:pt>
                <c:pt idx="2405">
                  <c:v>42816</c:v>
                </c:pt>
                <c:pt idx="2406">
                  <c:v>42815</c:v>
                </c:pt>
                <c:pt idx="2407">
                  <c:v>42814</c:v>
                </c:pt>
                <c:pt idx="2408">
                  <c:v>42811</c:v>
                </c:pt>
                <c:pt idx="2409">
                  <c:v>42810</c:v>
                </c:pt>
                <c:pt idx="2410">
                  <c:v>42809</c:v>
                </c:pt>
                <c:pt idx="2411">
                  <c:v>42808</c:v>
                </c:pt>
                <c:pt idx="2412">
                  <c:v>42807</c:v>
                </c:pt>
                <c:pt idx="2413">
                  <c:v>42804</c:v>
                </c:pt>
                <c:pt idx="2414">
                  <c:v>42803</c:v>
                </c:pt>
                <c:pt idx="2415">
                  <c:v>42802</c:v>
                </c:pt>
                <c:pt idx="2416">
                  <c:v>42801</c:v>
                </c:pt>
                <c:pt idx="2417">
                  <c:v>42800</c:v>
                </c:pt>
                <c:pt idx="2418">
                  <c:v>42797</c:v>
                </c:pt>
                <c:pt idx="2419">
                  <c:v>42796</c:v>
                </c:pt>
                <c:pt idx="2420">
                  <c:v>42795</c:v>
                </c:pt>
                <c:pt idx="2421">
                  <c:v>42794</c:v>
                </c:pt>
                <c:pt idx="2422">
                  <c:v>42793</c:v>
                </c:pt>
                <c:pt idx="2423">
                  <c:v>42790</c:v>
                </c:pt>
                <c:pt idx="2424">
                  <c:v>42789</c:v>
                </c:pt>
                <c:pt idx="2425">
                  <c:v>42788</c:v>
                </c:pt>
                <c:pt idx="2426">
                  <c:v>42787</c:v>
                </c:pt>
                <c:pt idx="2427">
                  <c:v>42786</c:v>
                </c:pt>
                <c:pt idx="2428">
                  <c:v>42783</c:v>
                </c:pt>
                <c:pt idx="2429">
                  <c:v>42782</c:v>
                </c:pt>
                <c:pt idx="2430">
                  <c:v>42781</c:v>
                </c:pt>
                <c:pt idx="2431">
                  <c:v>42780</c:v>
                </c:pt>
                <c:pt idx="2432">
                  <c:v>42779</c:v>
                </c:pt>
                <c:pt idx="2433">
                  <c:v>42776</c:v>
                </c:pt>
                <c:pt idx="2434">
                  <c:v>42775</c:v>
                </c:pt>
                <c:pt idx="2435">
                  <c:v>42774</c:v>
                </c:pt>
                <c:pt idx="2436">
                  <c:v>42773</c:v>
                </c:pt>
                <c:pt idx="2437">
                  <c:v>42772</c:v>
                </c:pt>
                <c:pt idx="2438">
                  <c:v>42769</c:v>
                </c:pt>
                <c:pt idx="2439">
                  <c:v>42768</c:v>
                </c:pt>
                <c:pt idx="2440">
                  <c:v>42767</c:v>
                </c:pt>
                <c:pt idx="2441">
                  <c:v>42766</c:v>
                </c:pt>
                <c:pt idx="2442">
                  <c:v>42765</c:v>
                </c:pt>
                <c:pt idx="2443">
                  <c:v>42762</c:v>
                </c:pt>
                <c:pt idx="2444">
                  <c:v>42761</c:v>
                </c:pt>
                <c:pt idx="2445">
                  <c:v>42760</c:v>
                </c:pt>
                <c:pt idx="2446">
                  <c:v>42759</c:v>
                </c:pt>
                <c:pt idx="2447">
                  <c:v>42758</c:v>
                </c:pt>
                <c:pt idx="2448">
                  <c:v>42755</c:v>
                </c:pt>
                <c:pt idx="2449">
                  <c:v>42754</c:v>
                </c:pt>
                <c:pt idx="2450">
                  <c:v>42753</c:v>
                </c:pt>
                <c:pt idx="2451">
                  <c:v>42752</c:v>
                </c:pt>
                <c:pt idx="2452">
                  <c:v>42751</c:v>
                </c:pt>
                <c:pt idx="2453">
                  <c:v>42748</c:v>
                </c:pt>
                <c:pt idx="2454">
                  <c:v>42747</c:v>
                </c:pt>
                <c:pt idx="2455">
                  <c:v>42746</c:v>
                </c:pt>
                <c:pt idx="2456">
                  <c:v>42745</c:v>
                </c:pt>
                <c:pt idx="2457">
                  <c:v>42744</c:v>
                </c:pt>
                <c:pt idx="2458">
                  <c:v>42741</c:v>
                </c:pt>
                <c:pt idx="2459">
                  <c:v>42740</c:v>
                </c:pt>
                <c:pt idx="2460">
                  <c:v>42739</c:v>
                </c:pt>
                <c:pt idx="2461">
                  <c:v>42738</c:v>
                </c:pt>
                <c:pt idx="2462">
                  <c:v>42734</c:v>
                </c:pt>
                <c:pt idx="2463">
                  <c:v>42733</c:v>
                </c:pt>
                <c:pt idx="2464">
                  <c:v>42732</c:v>
                </c:pt>
                <c:pt idx="2465">
                  <c:v>42727</c:v>
                </c:pt>
                <c:pt idx="2466">
                  <c:v>42726</c:v>
                </c:pt>
                <c:pt idx="2467">
                  <c:v>42725</c:v>
                </c:pt>
                <c:pt idx="2468">
                  <c:v>42724</c:v>
                </c:pt>
                <c:pt idx="2469">
                  <c:v>42723</c:v>
                </c:pt>
                <c:pt idx="2470">
                  <c:v>42720</c:v>
                </c:pt>
                <c:pt idx="2471">
                  <c:v>42719</c:v>
                </c:pt>
                <c:pt idx="2472">
                  <c:v>42718</c:v>
                </c:pt>
                <c:pt idx="2473">
                  <c:v>42717</c:v>
                </c:pt>
                <c:pt idx="2474">
                  <c:v>42716</c:v>
                </c:pt>
                <c:pt idx="2475">
                  <c:v>42713</c:v>
                </c:pt>
                <c:pt idx="2476">
                  <c:v>42712</c:v>
                </c:pt>
                <c:pt idx="2477">
                  <c:v>42711</c:v>
                </c:pt>
                <c:pt idx="2478">
                  <c:v>42710</c:v>
                </c:pt>
                <c:pt idx="2479">
                  <c:v>42709</c:v>
                </c:pt>
                <c:pt idx="2480">
                  <c:v>42706</c:v>
                </c:pt>
                <c:pt idx="2481">
                  <c:v>42705</c:v>
                </c:pt>
                <c:pt idx="2482">
                  <c:v>42704</c:v>
                </c:pt>
                <c:pt idx="2483">
                  <c:v>42703</c:v>
                </c:pt>
                <c:pt idx="2484">
                  <c:v>42702</c:v>
                </c:pt>
                <c:pt idx="2485">
                  <c:v>42699</c:v>
                </c:pt>
                <c:pt idx="2486">
                  <c:v>42698</c:v>
                </c:pt>
                <c:pt idx="2487">
                  <c:v>42697</c:v>
                </c:pt>
                <c:pt idx="2488">
                  <c:v>42696</c:v>
                </c:pt>
                <c:pt idx="2489">
                  <c:v>42695</c:v>
                </c:pt>
                <c:pt idx="2490">
                  <c:v>42692</c:v>
                </c:pt>
                <c:pt idx="2491">
                  <c:v>42691</c:v>
                </c:pt>
                <c:pt idx="2492">
                  <c:v>42690</c:v>
                </c:pt>
                <c:pt idx="2493">
                  <c:v>42689</c:v>
                </c:pt>
                <c:pt idx="2494">
                  <c:v>42688</c:v>
                </c:pt>
                <c:pt idx="2495">
                  <c:v>42685</c:v>
                </c:pt>
                <c:pt idx="2496">
                  <c:v>42684</c:v>
                </c:pt>
                <c:pt idx="2497">
                  <c:v>42683</c:v>
                </c:pt>
                <c:pt idx="2498">
                  <c:v>42682</c:v>
                </c:pt>
                <c:pt idx="2499">
                  <c:v>42681</c:v>
                </c:pt>
                <c:pt idx="2500">
                  <c:v>42678</c:v>
                </c:pt>
                <c:pt idx="2501">
                  <c:v>42677</c:v>
                </c:pt>
                <c:pt idx="2502">
                  <c:v>42676</c:v>
                </c:pt>
                <c:pt idx="2503">
                  <c:v>42675</c:v>
                </c:pt>
                <c:pt idx="2504">
                  <c:v>42674</c:v>
                </c:pt>
                <c:pt idx="2505">
                  <c:v>42671</c:v>
                </c:pt>
                <c:pt idx="2506">
                  <c:v>42670</c:v>
                </c:pt>
                <c:pt idx="2507">
                  <c:v>42669</c:v>
                </c:pt>
                <c:pt idx="2508">
                  <c:v>42668</c:v>
                </c:pt>
                <c:pt idx="2509">
                  <c:v>42667</c:v>
                </c:pt>
                <c:pt idx="2510">
                  <c:v>42664</c:v>
                </c:pt>
                <c:pt idx="2511">
                  <c:v>42663</c:v>
                </c:pt>
                <c:pt idx="2512">
                  <c:v>42662</c:v>
                </c:pt>
                <c:pt idx="2513">
                  <c:v>42661</c:v>
                </c:pt>
                <c:pt idx="2514">
                  <c:v>42660</c:v>
                </c:pt>
                <c:pt idx="2515">
                  <c:v>42657</c:v>
                </c:pt>
                <c:pt idx="2516">
                  <c:v>42656</c:v>
                </c:pt>
                <c:pt idx="2517">
                  <c:v>42655</c:v>
                </c:pt>
                <c:pt idx="2518">
                  <c:v>42654</c:v>
                </c:pt>
                <c:pt idx="2519">
                  <c:v>42653</c:v>
                </c:pt>
                <c:pt idx="2520">
                  <c:v>42650</c:v>
                </c:pt>
                <c:pt idx="2521">
                  <c:v>42649</c:v>
                </c:pt>
                <c:pt idx="2522">
                  <c:v>42648</c:v>
                </c:pt>
                <c:pt idx="2523">
                  <c:v>42647</c:v>
                </c:pt>
                <c:pt idx="2524">
                  <c:v>42646</c:v>
                </c:pt>
                <c:pt idx="2525">
                  <c:v>42643</c:v>
                </c:pt>
                <c:pt idx="2526">
                  <c:v>42642</c:v>
                </c:pt>
                <c:pt idx="2527">
                  <c:v>42641</c:v>
                </c:pt>
                <c:pt idx="2528">
                  <c:v>42640</c:v>
                </c:pt>
                <c:pt idx="2529">
                  <c:v>42639</c:v>
                </c:pt>
                <c:pt idx="2530">
                  <c:v>42636</c:v>
                </c:pt>
                <c:pt idx="2531">
                  <c:v>42635</c:v>
                </c:pt>
                <c:pt idx="2532">
                  <c:v>42634</c:v>
                </c:pt>
                <c:pt idx="2533">
                  <c:v>42633</c:v>
                </c:pt>
                <c:pt idx="2534">
                  <c:v>42632</c:v>
                </c:pt>
                <c:pt idx="2535">
                  <c:v>42629</c:v>
                </c:pt>
                <c:pt idx="2536">
                  <c:v>42628</c:v>
                </c:pt>
                <c:pt idx="2537">
                  <c:v>42627</c:v>
                </c:pt>
                <c:pt idx="2538">
                  <c:v>42626</c:v>
                </c:pt>
                <c:pt idx="2539">
                  <c:v>42625</c:v>
                </c:pt>
                <c:pt idx="2540">
                  <c:v>42622</c:v>
                </c:pt>
                <c:pt idx="2541">
                  <c:v>42621</c:v>
                </c:pt>
                <c:pt idx="2542">
                  <c:v>42620</c:v>
                </c:pt>
                <c:pt idx="2543">
                  <c:v>42619</c:v>
                </c:pt>
                <c:pt idx="2544">
                  <c:v>42618</c:v>
                </c:pt>
                <c:pt idx="2545">
                  <c:v>42615</c:v>
                </c:pt>
                <c:pt idx="2546">
                  <c:v>42614</c:v>
                </c:pt>
                <c:pt idx="2547">
                  <c:v>42613</c:v>
                </c:pt>
                <c:pt idx="2548">
                  <c:v>42612</c:v>
                </c:pt>
                <c:pt idx="2549">
                  <c:v>42608</c:v>
                </c:pt>
                <c:pt idx="2550">
                  <c:v>42607</c:v>
                </c:pt>
                <c:pt idx="2551">
                  <c:v>42606</c:v>
                </c:pt>
                <c:pt idx="2552">
                  <c:v>42605</c:v>
                </c:pt>
                <c:pt idx="2553">
                  <c:v>42604</c:v>
                </c:pt>
                <c:pt idx="2554">
                  <c:v>42601</c:v>
                </c:pt>
                <c:pt idx="2555">
                  <c:v>42600</c:v>
                </c:pt>
                <c:pt idx="2556">
                  <c:v>42599</c:v>
                </c:pt>
                <c:pt idx="2557">
                  <c:v>42598</c:v>
                </c:pt>
                <c:pt idx="2558">
                  <c:v>42597</c:v>
                </c:pt>
                <c:pt idx="2559">
                  <c:v>42594</c:v>
                </c:pt>
                <c:pt idx="2560">
                  <c:v>42593</c:v>
                </c:pt>
                <c:pt idx="2561">
                  <c:v>42592</c:v>
                </c:pt>
                <c:pt idx="2562">
                  <c:v>42591</c:v>
                </c:pt>
                <c:pt idx="2563">
                  <c:v>42590</c:v>
                </c:pt>
                <c:pt idx="2564">
                  <c:v>42587</c:v>
                </c:pt>
                <c:pt idx="2565">
                  <c:v>42586</c:v>
                </c:pt>
                <c:pt idx="2566">
                  <c:v>42585</c:v>
                </c:pt>
                <c:pt idx="2567">
                  <c:v>42584</c:v>
                </c:pt>
                <c:pt idx="2568">
                  <c:v>42583</c:v>
                </c:pt>
                <c:pt idx="2569">
                  <c:v>42580</c:v>
                </c:pt>
                <c:pt idx="2570">
                  <c:v>42579</c:v>
                </c:pt>
                <c:pt idx="2571">
                  <c:v>42578</c:v>
                </c:pt>
                <c:pt idx="2572">
                  <c:v>42577</c:v>
                </c:pt>
                <c:pt idx="2573">
                  <c:v>42576</c:v>
                </c:pt>
                <c:pt idx="2574">
                  <c:v>42573</c:v>
                </c:pt>
                <c:pt idx="2575">
                  <c:v>42572</c:v>
                </c:pt>
                <c:pt idx="2576">
                  <c:v>42571</c:v>
                </c:pt>
                <c:pt idx="2577">
                  <c:v>42570</c:v>
                </c:pt>
                <c:pt idx="2578">
                  <c:v>42569</c:v>
                </c:pt>
                <c:pt idx="2579">
                  <c:v>42566</c:v>
                </c:pt>
                <c:pt idx="2580">
                  <c:v>42565</c:v>
                </c:pt>
                <c:pt idx="2581">
                  <c:v>42564</c:v>
                </c:pt>
                <c:pt idx="2582">
                  <c:v>42563</c:v>
                </c:pt>
                <c:pt idx="2583">
                  <c:v>42562</c:v>
                </c:pt>
                <c:pt idx="2584">
                  <c:v>42559</c:v>
                </c:pt>
                <c:pt idx="2585">
                  <c:v>42558</c:v>
                </c:pt>
                <c:pt idx="2586">
                  <c:v>42557</c:v>
                </c:pt>
                <c:pt idx="2587">
                  <c:v>42556</c:v>
                </c:pt>
                <c:pt idx="2588">
                  <c:v>42555</c:v>
                </c:pt>
                <c:pt idx="2589">
                  <c:v>42552</c:v>
                </c:pt>
                <c:pt idx="2590">
                  <c:v>42551</c:v>
                </c:pt>
                <c:pt idx="2591">
                  <c:v>42550</c:v>
                </c:pt>
                <c:pt idx="2592">
                  <c:v>42549</c:v>
                </c:pt>
                <c:pt idx="2593">
                  <c:v>42548</c:v>
                </c:pt>
                <c:pt idx="2594">
                  <c:v>42545</c:v>
                </c:pt>
                <c:pt idx="2595">
                  <c:v>42544</c:v>
                </c:pt>
                <c:pt idx="2596">
                  <c:v>42543</c:v>
                </c:pt>
                <c:pt idx="2597">
                  <c:v>42542</c:v>
                </c:pt>
                <c:pt idx="2598">
                  <c:v>42541</c:v>
                </c:pt>
                <c:pt idx="2599">
                  <c:v>42538</c:v>
                </c:pt>
                <c:pt idx="2600">
                  <c:v>42537</c:v>
                </c:pt>
                <c:pt idx="2601">
                  <c:v>42536</c:v>
                </c:pt>
                <c:pt idx="2602">
                  <c:v>42535</c:v>
                </c:pt>
                <c:pt idx="2603">
                  <c:v>42534</c:v>
                </c:pt>
                <c:pt idx="2604">
                  <c:v>42531</c:v>
                </c:pt>
                <c:pt idx="2605">
                  <c:v>42530</c:v>
                </c:pt>
                <c:pt idx="2606">
                  <c:v>42529</c:v>
                </c:pt>
                <c:pt idx="2607">
                  <c:v>42528</c:v>
                </c:pt>
                <c:pt idx="2608">
                  <c:v>42527</c:v>
                </c:pt>
                <c:pt idx="2609">
                  <c:v>42524</c:v>
                </c:pt>
                <c:pt idx="2610">
                  <c:v>42523</c:v>
                </c:pt>
                <c:pt idx="2611">
                  <c:v>42522</c:v>
                </c:pt>
                <c:pt idx="2612">
                  <c:v>42521</c:v>
                </c:pt>
                <c:pt idx="2613">
                  <c:v>42517</c:v>
                </c:pt>
                <c:pt idx="2614">
                  <c:v>42516</c:v>
                </c:pt>
                <c:pt idx="2615">
                  <c:v>42515</c:v>
                </c:pt>
                <c:pt idx="2616">
                  <c:v>42514</c:v>
                </c:pt>
                <c:pt idx="2617">
                  <c:v>42513</c:v>
                </c:pt>
                <c:pt idx="2618">
                  <c:v>42510</c:v>
                </c:pt>
                <c:pt idx="2619">
                  <c:v>42509</c:v>
                </c:pt>
                <c:pt idx="2620">
                  <c:v>42508</c:v>
                </c:pt>
                <c:pt idx="2621">
                  <c:v>42507</c:v>
                </c:pt>
                <c:pt idx="2622">
                  <c:v>42506</c:v>
                </c:pt>
                <c:pt idx="2623">
                  <c:v>42503</c:v>
                </c:pt>
                <c:pt idx="2624">
                  <c:v>42502</c:v>
                </c:pt>
                <c:pt idx="2625">
                  <c:v>42501</c:v>
                </c:pt>
                <c:pt idx="2626">
                  <c:v>42500</c:v>
                </c:pt>
                <c:pt idx="2627">
                  <c:v>42499</c:v>
                </c:pt>
                <c:pt idx="2628">
                  <c:v>42496</c:v>
                </c:pt>
                <c:pt idx="2629">
                  <c:v>42495</c:v>
                </c:pt>
                <c:pt idx="2630">
                  <c:v>42494</c:v>
                </c:pt>
                <c:pt idx="2631">
                  <c:v>42493</c:v>
                </c:pt>
                <c:pt idx="2632">
                  <c:v>42489</c:v>
                </c:pt>
                <c:pt idx="2633">
                  <c:v>42488</c:v>
                </c:pt>
                <c:pt idx="2634">
                  <c:v>42487</c:v>
                </c:pt>
                <c:pt idx="2635">
                  <c:v>42486</c:v>
                </c:pt>
                <c:pt idx="2636">
                  <c:v>42485</c:v>
                </c:pt>
                <c:pt idx="2637">
                  <c:v>42482</c:v>
                </c:pt>
                <c:pt idx="2638">
                  <c:v>42481</c:v>
                </c:pt>
                <c:pt idx="2639">
                  <c:v>42480</c:v>
                </c:pt>
                <c:pt idx="2640">
                  <c:v>42479</c:v>
                </c:pt>
                <c:pt idx="2641">
                  <c:v>42478</c:v>
                </c:pt>
                <c:pt idx="2642">
                  <c:v>42475</c:v>
                </c:pt>
                <c:pt idx="2643">
                  <c:v>42474</c:v>
                </c:pt>
                <c:pt idx="2644">
                  <c:v>42473</c:v>
                </c:pt>
                <c:pt idx="2645">
                  <c:v>42472</c:v>
                </c:pt>
                <c:pt idx="2646">
                  <c:v>42471</c:v>
                </c:pt>
                <c:pt idx="2647">
                  <c:v>42468</c:v>
                </c:pt>
                <c:pt idx="2648">
                  <c:v>42467</c:v>
                </c:pt>
                <c:pt idx="2649">
                  <c:v>42466</c:v>
                </c:pt>
                <c:pt idx="2650">
                  <c:v>42465</c:v>
                </c:pt>
                <c:pt idx="2651">
                  <c:v>42464</c:v>
                </c:pt>
                <c:pt idx="2652">
                  <c:v>42461</c:v>
                </c:pt>
                <c:pt idx="2653">
                  <c:v>42460</c:v>
                </c:pt>
                <c:pt idx="2654">
                  <c:v>42459</c:v>
                </c:pt>
                <c:pt idx="2655">
                  <c:v>42458</c:v>
                </c:pt>
                <c:pt idx="2656">
                  <c:v>42453</c:v>
                </c:pt>
                <c:pt idx="2657">
                  <c:v>42452</c:v>
                </c:pt>
                <c:pt idx="2658">
                  <c:v>42451</c:v>
                </c:pt>
                <c:pt idx="2659">
                  <c:v>42450</c:v>
                </c:pt>
                <c:pt idx="2660">
                  <c:v>42447</c:v>
                </c:pt>
                <c:pt idx="2661">
                  <c:v>42446</c:v>
                </c:pt>
                <c:pt idx="2662">
                  <c:v>42445</c:v>
                </c:pt>
                <c:pt idx="2663">
                  <c:v>42444</c:v>
                </c:pt>
                <c:pt idx="2664">
                  <c:v>42443</c:v>
                </c:pt>
                <c:pt idx="2665">
                  <c:v>42440</c:v>
                </c:pt>
                <c:pt idx="2666">
                  <c:v>42439</c:v>
                </c:pt>
                <c:pt idx="2667">
                  <c:v>42438</c:v>
                </c:pt>
                <c:pt idx="2668">
                  <c:v>42437</c:v>
                </c:pt>
                <c:pt idx="2669">
                  <c:v>42436</c:v>
                </c:pt>
                <c:pt idx="2670">
                  <c:v>42433</c:v>
                </c:pt>
                <c:pt idx="2671">
                  <c:v>42432</c:v>
                </c:pt>
                <c:pt idx="2672">
                  <c:v>42431</c:v>
                </c:pt>
                <c:pt idx="2673">
                  <c:v>42430</c:v>
                </c:pt>
                <c:pt idx="2674">
                  <c:v>42429</c:v>
                </c:pt>
                <c:pt idx="2675">
                  <c:v>42426</c:v>
                </c:pt>
                <c:pt idx="2676">
                  <c:v>42425</c:v>
                </c:pt>
                <c:pt idx="2677">
                  <c:v>42424</c:v>
                </c:pt>
                <c:pt idx="2678">
                  <c:v>42423</c:v>
                </c:pt>
                <c:pt idx="2679">
                  <c:v>42422</c:v>
                </c:pt>
                <c:pt idx="2680">
                  <c:v>42419</c:v>
                </c:pt>
                <c:pt idx="2681">
                  <c:v>42418</c:v>
                </c:pt>
                <c:pt idx="2682">
                  <c:v>42417</c:v>
                </c:pt>
                <c:pt idx="2683">
                  <c:v>42416</c:v>
                </c:pt>
                <c:pt idx="2684">
                  <c:v>42415</c:v>
                </c:pt>
                <c:pt idx="2685">
                  <c:v>42412</c:v>
                </c:pt>
                <c:pt idx="2686">
                  <c:v>42411</c:v>
                </c:pt>
                <c:pt idx="2687">
                  <c:v>42410</c:v>
                </c:pt>
                <c:pt idx="2688">
                  <c:v>42409</c:v>
                </c:pt>
                <c:pt idx="2689">
                  <c:v>42408</c:v>
                </c:pt>
                <c:pt idx="2690">
                  <c:v>42405</c:v>
                </c:pt>
                <c:pt idx="2691">
                  <c:v>42404</c:v>
                </c:pt>
                <c:pt idx="2692">
                  <c:v>42403</c:v>
                </c:pt>
                <c:pt idx="2693">
                  <c:v>42402</c:v>
                </c:pt>
                <c:pt idx="2694">
                  <c:v>42401</c:v>
                </c:pt>
                <c:pt idx="2695">
                  <c:v>42398</c:v>
                </c:pt>
                <c:pt idx="2696">
                  <c:v>42397</c:v>
                </c:pt>
                <c:pt idx="2697">
                  <c:v>42396</c:v>
                </c:pt>
                <c:pt idx="2698">
                  <c:v>42395</c:v>
                </c:pt>
                <c:pt idx="2699">
                  <c:v>42394</c:v>
                </c:pt>
                <c:pt idx="2700">
                  <c:v>42391</c:v>
                </c:pt>
                <c:pt idx="2701">
                  <c:v>42390</c:v>
                </c:pt>
                <c:pt idx="2702">
                  <c:v>42389</c:v>
                </c:pt>
                <c:pt idx="2703">
                  <c:v>42388</c:v>
                </c:pt>
                <c:pt idx="2704">
                  <c:v>42387</c:v>
                </c:pt>
                <c:pt idx="2705">
                  <c:v>42384</c:v>
                </c:pt>
                <c:pt idx="2706">
                  <c:v>42383</c:v>
                </c:pt>
                <c:pt idx="2707">
                  <c:v>42382</c:v>
                </c:pt>
                <c:pt idx="2708">
                  <c:v>42381</c:v>
                </c:pt>
                <c:pt idx="2709">
                  <c:v>42380</c:v>
                </c:pt>
                <c:pt idx="2710">
                  <c:v>42377</c:v>
                </c:pt>
                <c:pt idx="2711">
                  <c:v>42376</c:v>
                </c:pt>
                <c:pt idx="2712">
                  <c:v>42375</c:v>
                </c:pt>
                <c:pt idx="2713">
                  <c:v>42374</c:v>
                </c:pt>
                <c:pt idx="2714">
                  <c:v>42373</c:v>
                </c:pt>
                <c:pt idx="2715">
                  <c:v>42369</c:v>
                </c:pt>
                <c:pt idx="2716">
                  <c:v>42368</c:v>
                </c:pt>
                <c:pt idx="2717">
                  <c:v>42367</c:v>
                </c:pt>
                <c:pt idx="2718">
                  <c:v>42362</c:v>
                </c:pt>
                <c:pt idx="2719">
                  <c:v>42361</c:v>
                </c:pt>
                <c:pt idx="2720">
                  <c:v>42360</c:v>
                </c:pt>
                <c:pt idx="2721">
                  <c:v>42359</c:v>
                </c:pt>
                <c:pt idx="2722">
                  <c:v>42356</c:v>
                </c:pt>
                <c:pt idx="2723">
                  <c:v>42355</c:v>
                </c:pt>
                <c:pt idx="2724">
                  <c:v>42354</c:v>
                </c:pt>
                <c:pt idx="2725">
                  <c:v>42353</c:v>
                </c:pt>
                <c:pt idx="2726">
                  <c:v>42352</c:v>
                </c:pt>
                <c:pt idx="2727">
                  <c:v>42349</c:v>
                </c:pt>
                <c:pt idx="2728">
                  <c:v>42348</c:v>
                </c:pt>
                <c:pt idx="2729">
                  <c:v>42347</c:v>
                </c:pt>
                <c:pt idx="2730">
                  <c:v>42346</c:v>
                </c:pt>
                <c:pt idx="2731">
                  <c:v>42345</c:v>
                </c:pt>
                <c:pt idx="2732">
                  <c:v>42342</c:v>
                </c:pt>
                <c:pt idx="2733">
                  <c:v>42341</c:v>
                </c:pt>
                <c:pt idx="2734">
                  <c:v>42340</c:v>
                </c:pt>
                <c:pt idx="2735">
                  <c:v>42339</c:v>
                </c:pt>
                <c:pt idx="2736">
                  <c:v>42338</c:v>
                </c:pt>
                <c:pt idx="2737">
                  <c:v>42335</c:v>
                </c:pt>
                <c:pt idx="2738">
                  <c:v>42334</c:v>
                </c:pt>
                <c:pt idx="2739">
                  <c:v>42333</c:v>
                </c:pt>
                <c:pt idx="2740">
                  <c:v>42332</c:v>
                </c:pt>
                <c:pt idx="2741">
                  <c:v>42331</c:v>
                </c:pt>
                <c:pt idx="2742">
                  <c:v>42328</c:v>
                </c:pt>
                <c:pt idx="2743">
                  <c:v>42327</c:v>
                </c:pt>
                <c:pt idx="2744">
                  <c:v>42326</c:v>
                </c:pt>
                <c:pt idx="2745">
                  <c:v>42325</c:v>
                </c:pt>
                <c:pt idx="2746">
                  <c:v>42324</c:v>
                </c:pt>
                <c:pt idx="2747">
                  <c:v>42321</c:v>
                </c:pt>
                <c:pt idx="2748">
                  <c:v>42320</c:v>
                </c:pt>
                <c:pt idx="2749">
                  <c:v>42319</c:v>
                </c:pt>
                <c:pt idx="2750">
                  <c:v>42318</c:v>
                </c:pt>
                <c:pt idx="2751">
                  <c:v>42317</c:v>
                </c:pt>
                <c:pt idx="2752">
                  <c:v>42314</c:v>
                </c:pt>
                <c:pt idx="2753">
                  <c:v>42313</c:v>
                </c:pt>
                <c:pt idx="2754">
                  <c:v>42312</c:v>
                </c:pt>
                <c:pt idx="2755">
                  <c:v>42311</c:v>
                </c:pt>
                <c:pt idx="2756">
                  <c:v>42310</c:v>
                </c:pt>
                <c:pt idx="2757">
                  <c:v>42307</c:v>
                </c:pt>
                <c:pt idx="2758">
                  <c:v>42306</c:v>
                </c:pt>
                <c:pt idx="2759">
                  <c:v>42305</c:v>
                </c:pt>
                <c:pt idx="2760">
                  <c:v>42304</c:v>
                </c:pt>
                <c:pt idx="2761">
                  <c:v>42303</c:v>
                </c:pt>
                <c:pt idx="2762">
                  <c:v>42300</c:v>
                </c:pt>
                <c:pt idx="2763">
                  <c:v>42299</c:v>
                </c:pt>
                <c:pt idx="2764">
                  <c:v>42298</c:v>
                </c:pt>
                <c:pt idx="2765">
                  <c:v>42297</c:v>
                </c:pt>
                <c:pt idx="2766">
                  <c:v>42296</c:v>
                </c:pt>
                <c:pt idx="2767">
                  <c:v>42293</c:v>
                </c:pt>
                <c:pt idx="2768">
                  <c:v>42292</c:v>
                </c:pt>
                <c:pt idx="2769">
                  <c:v>42291</c:v>
                </c:pt>
                <c:pt idx="2770">
                  <c:v>42290</c:v>
                </c:pt>
                <c:pt idx="2771">
                  <c:v>42289</c:v>
                </c:pt>
                <c:pt idx="2772">
                  <c:v>42286</c:v>
                </c:pt>
                <c:pt idx="2773">
                  <c:v>42285</c:v>
                </c:pt>
                <c:pt idx="2774">
                  <c:v>42284</c:v>
                </c:pt>
                <c:pt idx="2775">
                  <c:v>42283</c:v>
                </c:pt>
                <c:pt idx="2776">
                  <c:v>42282</c:v>
                </c:pt>
                <c:pt idx="2777">
                  <c:v>42279</c:v>
                </c:pt>
                <c:pt idx="2778">
                  <c:v>42278</c:v>
                </c:pt>
                <c:pt idx="2779">
                  <c:v>42277</c:v>
                </c:pt>
                <c:pt idx="2780">
                  <c:v>42276</c:v>
                </c:pt>
                <c:pt idx="2781">
                  <c:v>42275</c:v>
                </c:pt>
                <c:pt idx="2782">
                  <c:v>42272</c:v>
                </c:pt>
                <c:pt idx="2783">
                  <c:v>42271</c:v>
                </c:pt>
                <c:pt idx="2784">
                  <c:v>42270</c:v>
                </c:pt>
                <c:pt idx="2785">
                  <c:v>42269</c:v>
                </c:pt>
                <c:pt idx="2786">
                  <c:v>42268</c:v>
                </c:pt>
                <c:pt idx="2787">
                  <c:v>42265</c:v>
                </c:pt>
                <c:pt idx="2788">
                  <c:v>42264</c:v>
                </c:pt>
                <c:pt idx="2789">
                  <c:v>42263</c:v>
                </c:pt>
                <c:pt idx="2790">
                  <c:v>42262</c:v>
                </c:pt>
                <c:pt idx="2791">
                  <c:v>42261</c:v>
                </c:pt>
                <c:pt idx="2792">
                  <c:v>42258</c:v>
                </c:pt>
                <c:pt idx="2793">
                  <c:v>42257</c:v>
                </c:pt>
                <c:pt idx="2794">
                  <c:v>42256</c:v>
                </c:pt>
                <c:pt idx="2795">
                  <c:v>42255</c:v>
                </c:pt>
                <c:pt idx="2796">
                  <c:v>42254</c:v>
                </c:pt>
                <c:pt idx="2797">
                  <c:v>42251</c:v>
                </c:pt>
                <c:pt idx="2798">
                  <c:v>42250</c:v>
                </c:pt>
                <c:pt idx="2799">
                  <c:v>42249</c:v>
                </c:pt>
                <c:pt idx="2800">
                  <c:v>42248</c:v>
                </c:pt>
                <c:pt idx="2801">
                  <c:v>42244</c:v>
                </c:pt>
                <c:pt idx="2802">
                  <c:v>42243</c:v>
                </c:pt>
                <c:pt idx="2803">
                  <c:v>42242</c:v>
                </c:pt>
                <c:pt idx="2804">
                  <c:v>42241</c:v>
                </c:pt>
                <c:pt idx="2805">
                  <c:v>42240</c:v>
                </c:pt>
                <c:pt idx="2806">
                  <c:v>42237</c:v>
                </c:pt>
                <c:pt idx="2807">
                  <c:v>42236</c:v>
                </c:pt>
                <c:pt idx="2808">
                  <c:v>42235</c:v>
                </c:pt>
                <c:pt idx="2809">
                  <c:v>42234</c:v>
                </c:pt>
                <c:pt idx="2810">
                  <c:v>42233</c:v>
                </c:pt>
                <c:pt idx="2811">
                  <c:v>42230</c:v>
                </c:pt>
                <c:pt idx="2812">
                  <c:v>42229</c:v>
                </c:pt>
                <c:pt idx="2813">
                  <c:v>42228</c:v>
                </c:pt>
                <c:pt idx="2814">
                  <c:v>42227</c:v>
                </c:pt>
                <c:pt idx="2815">
                  <c:v>42226</c:v>
                </c:pt>
                <c:pt idx="2816">
                  <c:v>42223</c:v>
                </c:pt>
                <c:pt idx="2817">
                  <c:v>42222</c:v>
                </c:pt>
                <c:pt idx="2818">
                  <c:v>42221</c:v>
                </c:pt>
                <c:pt idx="2819">
                  <c:v>42220</c:v>
                </c:pt>
                <c:pt idx="2820">
                  <c:v>42219</c:v>
                </c:pt>
                <c:pt idx="2821">
                  <c:v>42216</c:v>
                </c:pt>
                <c:pt idx="2822">
                  <c:v>42215</c:v>
                </c:pt>
                <c:pt idx="2823">
                  <c:v>42214</c:v>
                </c:pt>
                <c:pt idx="2824">
                  <c:v>42213</c:v>
                </c:pt>
                <c:pt idx="2825">
                  <c:v>42212</c:v>
                </c:pt>
                <c:pt idx="2826">
                  <c:v>42209</c:v>
                </c:pt>
                <c:pt idx="2827">
                  <c:v>42208</c:v>
                </c:pt>
                <c:pt idx="2828">
                  <c:v>42207</c:v>
                </c:pt>
                <c:pt idx="2829">
                  <c:v>42206</c:v>
                </c:pt>
                <c:pt idx="2830">
                  <c:v>42205</c:v>
                </c:pt>
                <c:pt idx="2831">
                  <c:v>42202</c:v>
                </c:pt>
                <c:pt idx="2832">
                  <c:v>42201</c:v>
                </c:pt>
                <c:pt idx="2833">
                  <c:v>42200</c:v>
                </c:pt>
                <c:pt idx="2834">
                  <c:v>42199</c:v>
                </c:pt>
                <c:pt idx="2835">
                  <c:v>42198</c:v>
                </c:pt>
                <c:pt idx="2836">
                  <c:v>42195</c:v>
                </c:pt>
                <c:pt idx="2837">
                  <c:v>42194</c:v>
                </c:pt>
                <c:pt idx="2838">
                  <c:v>42193</c:v>
                </c:pt>
                <c:pt idx="2839">
                  <c:v>42192</c:v>
                </c:pt>
                <c:pt idx="2840">
                  <c:v>42191</c:v>
                </c:pt>
                <c:pt idx="2841">
                  <c:v>42188</c:v>
                </c:pt>
                <c:pt idx="2842">
                  <c:v>42187</c:v>
                </c:pt>
                <c:pt idx="2843">
                  <c:v>42186</c:v>
                </c:pt>
                <c:pt idx="2844">
                  <c:v>42185</c:v>
                </c:pt>
                <c:pt idx="2845">
                  <c:v>42184</c:v>
                </c:pt>
                <c:pt idx="2846">
                  <c:v>42181</c:v>
                </c:pt>
                <c:pt idx="2847">
                  <c:v>42180</c:v>
                </c:pt>
                <c:pt idx="2848">
                  <c:v>42179</c:v>
                </c:pt>
                <c:pt idx="2849">
                  <c:v>42178</c:v>
                </c:pt>
                <c:pt idx="2850">
                  <c:v>42177</c:v>
                </c:pt>
                <c:pt idx="2851">
                  <c:v>42174</c:v>
                </c:pt>
                <c:pt idx="2852">
                  <c:v>42173</c:v>
                </c:pt>
                <c:pt idx="2853">
                  <c:v>42172</c:v>
                </c:pt>
                <c:pt idx="2854">
                  <c:v>42171</c:v>
                </c:pt>
                <c:pt idx="2855">
                  <c:v>42170</c:v>
                </c:pt>
                <c:pt idx="2856">
                  <c:v>42167</c:v>
                </c:pt>
                <c:pt idx="2857">
                  <c:v>42166</c:v>
                </c:pt>
                <c:pt idx="2858">
                  <c:v>42165</c:v>
                </c:pt>
                <c:pt idx="2859">
                  <c:v>42164</c:v>
                </c:pt>
                <c:pt idx="2860">
                  <c:v>42163</c:v>
                </c:pt>
                <c:pt idx="2861">
                  <c:v>42160</c:v>
                </c:pt>
                <c:pt idx="2862">
                  <c:v>42159</c:v>
                </c:pt>
                <c:pt idx="2863">
                  <c:v>42158</c:v>
                </c:pt>
                <c:pt idx="2864">
                  <c:v>42157</c:v>
                </c:pt>
                <c:pt idx="2865">
                  <c:v>42156</c:v>
                </c:pt>
                <c:pt idx="2866">
                  <c:v>42153</c:v>
                </c:pt>
                <c:pt idx="2867">
                  <c:v>42152</c:v>
                </c:pt>
                <c:pt idx="2868">
                  <c:v>42151</c:v>
                </c:pt>
                <c:pt idx="2869">
                  <c:v>42150</c:v>
                </c:pt>
                <c:pt idx="2870">
                  <c:v>42146</c:v>
                </c:pt>
                <c:pt idx="2871">
                  <c:v>42145</c:v>
                </c:pt>
                <c:pt idx="2872">
                  <c:v>42144</c:v>
                </c:pt>
                <c:pt idx="2873">
                  <c:v>42143</c:v>
                </c:pt>
                <c:pt idx="2874">
                  <c:v>42142</c:v>
                </c:pt>
                <c:pt idx="2875">
                  <c:v>42139</c:v>
                </c:pt>
                <c:pt idx="2876">
                  <c:v>42138</c:v>
                </c:pt>
                <c:pt idx="2877">
                  <c:v>42137</c:v>
                </c:pt>
                <c:pt idx="2878">
                  <c:v>42136</c:v>
                </c:pt>
                <c:pt idx="2879">
                  <c:v>42135</c:v>
                </c:pt>
                <c:pt idx="2880">
                  <c:v>42132</c:v>
                </c:pt>
                <c:pt idx="2881">
                  <c:v>42131</c:v>
                </c:pt>
                <c:pt idx="2882">
                  <c:v>42130</c:v>
                </c:pt>
                <c:pt idx="2883">
                  <c:v>42129</c:v>
                </c:pt>
                <c:pt idx="2884">
                  <c:v>42125</c:v>
                </c:pt>
                <c:pt idx="2885">
                  <c:v>42124</c:v>
                </c:pt>
                <c:pt idx="2886">
                  <c:v>42123</c:v>
                </c:pt>
                <c:pt idx="2887">
                  <c:v>42122</c:v>
                </c:pt>
                <c:pt idx="2888">
                  <c:v>42121</c:v>
                </c:pt>
                <c:pt idx="2889">
                  <c:v>42118</c:v>
                </c:pt>
                <c:pt idx="2890">
                  <c:v>42117</c:v>
                </c:pt>
                <c:pt idx="2891">
                  <c:v>42116</c:v>
                </c:pt>
                <c:pt idx="2892">
                  <c:v>42115</c:v>
                </c:pt>
                <c:pt idx="2893">
                  <c:v>42114</c:v>
                </c:pt>
                <c:pt idx="2894">
                  <c:v>42111</c:v>
                </c:pt>
                <c:pt idx="2895">
                  <c:v>42110</c:v>
                </c:pt>
                <c:pt idx="2896">
                  <c:v>42109</c:v>
                </c:pt>
                <c:pt idx="2897">
                  <c:v>42108</c:v>
                </c:pt>
                <c:pt idx="2898">
                  <c:v>42107</c:v>
                </c:pt>
                <c:pt idx="2899">
                  <c:v>42104</c:v>
                </c:pt>
                <c:pt idx="2900">
                  <c:v>42103</c:v>
                </c:pt>
                <c:pt idx="2901">
                  <c:v>42102</c:v>
                </c:pt>
                <c:pt idx="2902">
                  <c:v>42101</c:v>
                </c:pt>
                <c:pt idx="2903">
                  <c:v>42096</c:v>
                </c:pt>
                <c:pt idx="2904">
                  <c:v>42095</c:v>
                </c:pt>
                <c:pt idx="2905">
                  <c:v>42094</c:v>
                </c:pt>
                <c:pt idx="2906">
                  <c:v>42093</c:v>
                </c:pt>
                <c:pt idx="2907">
                  <c:v>42090</c:v>
                </c:pt>
                <c:pt idx="2908">
                  <c:v>42089</c:v>
                </c:pt>
                <c:pt idx="2909">
                  <c:v>42088</c:v>
                </c:pt>
                <c:pt idx="2910">
                  <c:v>42087</c:v>
                </c:pt>
                <c:pt idx="2911">
                  <c:v>42086</c:v>
                </c:pt>
                <c:pt idx="2912">
                  <c:v>42083</c:v>
                </c:pt>
                <c:pt idx="2913">
                  <c:v>42082</c:v>
                </c:pt>
                <c:pt idx="2914">
                  <c:v>42081</c:v>
                </c:pt>
                <c:pt idx="2915">
                  <c:v>42080</c:v>
                </c:pt>
                <c:pt idx="2916">
                  <c:v>42079</c:v>
                </c:pt>
                <c:pt idx="2917">
                  <c:v>42076</c:v>
                </c:pt>
                <c:pt idx="2918">
                  <c:v>42075</c:v>
                </c:pt>
                <c:pt idx="2919">
                  <c:v>42074</c:v>
                </c:pt>
                <c:pt idx="2920">
                  <c:v>42073</c:v>
                </c:pt>
                <c:pt idx="2921">
                  <c:v>42072</c:v>
                </c:pt>
                <c:pt idx="2922">
                  <c:v>42069</c:v>
                </c:pt>
                <c:pt idx="2923">
                  <c:v>42068</c:v>
                </c:pt>
                <c:pt idx="2924">
                  <c:v>42067</c:v>
                </c:pt>
                <c:pt idx="2925">
                  <c:v>42066</c:v>
                </c:pt>
                <c:pt idx="2926">
                  <c:v>42065</c:v>
                </c:pt>
                <c:pt idx="2927">
                  <c:v>42062</c:v>
                </c:pt>
                <c:pt idx="2928">
                  <c:v>42061</c:v>
                </c:pt>
                <c:pt idx="2929">
                  <c:v>42060</c:v>
                </c:pt>
                <c:pt idx="2930">
                  <c:v>42059</c:v>
                </c:pt>
                <c:pt idx="2931">
                  <c:v>42058</c:v>
                </c:pt>
                <c:pt idx="2932">
                  <c:v>42055</c:v>
                </c:pt>
                <c:pt idx="2933">
                  <c:v>42054</c:v>
                </c:pt>
                <c:pt idx="2934">
                  <c:v>42053</c:v>
                </c:pt>
                <c:pt idx="2935">
                  <c:v>42052</c:v>
                </c:pt>
                <c:pt idx="2936">
                  <c:v>42051</c:v>
                </c:pt>
                <c:pt idx="2937">
                  <c:v>42048</c:v>
                </c:pt>
                <c:pt idx="2938">
                  <c:v>42047</c:v>
                </c:pt>
                <c:pt idx="2939">
                  <c:v>42046</c:v>
                </c:pt>
                <c:pt idx="2940">
                  <c:v>42045</c:v>
                </c:pt>
                <c:pt idx="2941">
                  <c:v>42044</c:v>
                </c:pt>
                <c:pt idx="2942">
                  <c:v>42041</c:v>
                </c:pt>
                <c:pt idx="2943">
                  <c:v>42040</c:v>
                </c:pt>
                <c:pt idx="2944">
                  <c:v>42039</c:v>
                </c:pt>
                <c:pt idx="2945">
                  <c:v>42038</c:v>
                </c:pt>
                <c:pt idx="2946">
                  <c:v>42037</c:v>
                </c:pt>
                <c:pt idx="2947">
                  <c:v>42034</c:v>
                </c:pt>
                <c:pt idx="2948">
                  <c:v>42033</c:v>
                </c:pt>
                <c:pt idx="2949">
                  <c:v>42032</c:v>
                </c:pt>
                <c:pt idx="2950">
                  <c:v>42031</c:v>
                </c:pt>
                <c:pt idx="2951">
                  <c:v>42030</c:v>
                </c:pt>
                <c:pt idx="2952">
                  <c:v>42027</c:v>
                </c:pt>
                <c:pt idx="2953">
                  <c:v>42026</c:v>
                </c:pt>
                <c:pt idx="2954">
                  <c:v>42025</c:v>
                </c:pt>
                <c:pt idx="2955">
                  <c:v>42024</c:v>
                </c:pt>
                <c:pt idx="2956">
                  <c:v>42023</c:v>
                </c:pt>
                <c:pt idx="2957">
                  <c:v>42020</c:v>
                </c:pt>
                <c:pt idx="2958">
                  <c:v>42019</c:v>
                </c:pt>
                <c:pt idx="2959">
                  <c:v>42018</c:v>
                </c:pt>
                <c:pt idx="2960">
                  <c:v>42017</c:v>
                </c:pt>
                <c:pt idx="2961">
                  <c:v>42016</c:v>
                </c:pt>
                <c:pt idx="2962">
                  <c:v>42013</c:v>
                </c:pt>
                <c:pt idx="2963">
                  <c:v>42012</c:v>
                </c:pt>
                <c:pt idx="2964">
                  <c:v>42011</c:v>
                </c:pt>
                <c:pt idx="2965">
                  <c:v>42010</c:v>
                </c:pt>
                <c:pt idx="2966">
                  <c:v>42009</c:v>
                </c:pt>
                <c:pt idx="2967">
                  <c:v>42006</c:v>
                </c:pt>
                <c:pt idx="2968">
                  <c:v>42004</c:v>
                </c:pt>
                <c:pt idx="2969">
                  <c:v>42003</c:v>
                </c:pt>
                <c:pt idx="2970">
                  <c:v>42002</c:v>
                </c:pt>
                <c:pt idx="2971">
                  <c:v>41997</c:v>
                </c:pt>
                <c:pt idx="2972">
                  <c:v>41996</c:v>
                </c:pt>
                <c:pt idx="2973">
                  <c:v>41995</c:v>
                </c:pt>
                <c:pt idx="2974">
                  <c:v>41992</c:v>
                </c:pt>
                <c:pt idx="2975">
                  <c:v>41991</c:v>
                </c:pt>
                <c:pt idx="2976">
                  <c:v>41990</c:v>
                </c:pt>
                <c:pt idx="2977">
                  <c:v>41989</c:v>
                </c:pt>
                <c:pt idx="2978">
                  <c:v>41988</c:v>
                </c:pt>
                <c:pt idx="2979">
                  <c:v>41985</c:v>
                </c:pt>
                <c:pt idx="2980">
                  <c:v>41984</c:v>
                </c:pt>
                <c:pt idx="2981">
                  <c:v>41983</c:v>
                </c:pt>
                <c:pt idx="2982">
                  <c:v>41982</c:v>
                </c:pt>
                <c:pt idx="2983">
                  <c:v>41981</c:v>
                </c:pt>
                <c:pt idx="2984">
                  <c:v>41978</c:v>
                </c:pt>
                <c:pt idx="2985">
                  <c:v>41977</c:v>
                </c:pt>
                <c:pt idx="2986">
                  <c:v>41976</c:v>
                </c:pt>
                <c:pt idx="2987">
                  <c:v>41975</c:v>
                </c:pt>
                <c:pt idx="2988">
                  <c:v>41974</c:v>
                </c:pt>
                <c:pt idx="2989">
                  <c:v>41971</c:v>
                </c:pt>
                <c:pt idx="2990">
                  <c:v>41970</c:v>
                </c:pt>
                <c:pt idx="2991">
                  <c:v>41969</c:v>
                </c:pt>
                <c:pt idx="2992">
                  <c:v>41968</c:v>
                </c:pt>
                <c:pt idx="2993">
                  <c:v>41967</c:v>
                </c:pt>
                <c:pt idx="2994">
                  <c:v>41964</c:v>
                </c:pt>
                <c:pt idx="2995">
                  <c:v>41963</c:v>
                </c:pt>
                <c:pt idx="2996">
                  <c:v>41962</c:v>
                </c:pt>
                <c:pt idx="2997">
                  <c:v>41961</c:v>
                </c:pt>
                <c:pt idx="2998">
                  <c:v>41960</c:v>
                </c:pt>
                <c:pt idx="2999">
                  <c:v>41957</c:v>
                </c:pt>
                <c:pt idx="3000">
                  <c:v>41956</c:v>
                </c:pt>
                <c:pt idx="3001">
                  <c:v>41955</c:v>
                </c:pt>
                <c:pt idx="3002">
                  <c:v>41954</c:v>
                </c:pt>
                <c:pt idx="3003">
                  <c:v>41953</c:v>
                </c:pt>
                <c:pt idx="3004">
                  <c:v>41950</c:v>
                </c:pt>
                <c:pt idx="3005">
                  <c:v>41949</c:v>
                </c:pt>
                <c:pt idx="3006">
                  <c:v>41948</c:v>
                </c:pt>
                <c:pt idx="3007">
                  <c:v>41947</c:v>
                </c:pt>
                <c:pt idx="3008">
                  <c:v>41946</c:v>
                </c:pt>
                <c:pt idx="3009">
                  <c:v>41943</c:v>
                </c:pt>
                <c:pt idx="3010">
                  <c:v>41942</c:v>
                </c:pt>
                <c:pt idx="3011">
                  <c:v>41941</c:v>
                </c:pt>
                <c:pt idx="3012">
                  <c:v>41940</c:v>
                </c:pt>
                <c:pt idx="3013">
                  <c:v>41939</c:v>
                </c:pt>
                <c:pt idx="3014">
                  <c:v>41936</c:v>
                </c:pt>
                <c:pt idx="3015">
                  <c:v>41935</c:v>
                </c:pt>
                <c:pt idx="3016">
                  <c:v>41934</c:v>
                </c:pt>
                <c:pt idx="3017">
                  <c:v>41933</c:v>
                </c:pt>
                <c:pt idx="3018">
                  <c:v>41932</c:v>
                </c:pt>
                <c:pt idx="3019">
                  <c:v>41929</c:v>
                </c:pt>
                <c:pt idx="3020">
                  <c:v>41928</c:v>
                </c:pt>
                <c:pt idx="3021">
                  <c:v>41927</c:v>
                </c:pt>
                <c:pt idx="3022">
                  <c:v>41926</c:v>
                </c:pt>
                <c:pt idx="3023">
                  <c:v>41925</c:v>
                </c:pt>
                <c:pt idx="3024">
                  <c:v>41922</c:v>
                </c:pt>
                <c:pt idx="3025">
                  <c:v>41921</c:v>
                </c:pt>
                <c:pt idx="3026">
                  <c:v>41920</c:v>
                </c:pt>
                <c:pt idx="3027">
                  <c:v>41919</c:v>
                </c:pt>
                <c:pt idx="3028">
                  <c:v>41918</c:v>
                </c:pt>
                <c:pt idx="3029">
                  <c:v>41915</c:v>
                </c:pt>
                <c:pt idx="3030">
                  <c:v>41914</c:v>
                </c:pt>
                <c:pt idx="3031">
                  <c:v>41913</c:v>
                </c:pt>
                <c:pt idx="3032">
                  <c:v>41912</c:v>
                </c:pt>
                <c:pt idx="3033">
                  <c:v>41911</c:v>
                </c:pt>
                <c:pt idx="3034">
                  <c:v>41908</c:v>
                </c:pt>
                <c:pt idx="3035">
                  <c:v>41907</c:v>
                </c:pt>
                <c:pt idx="3036">
                  <c:v>41906</c:v>
                </c:pt>
                <c:pt idx="3037">
                  <c:v>41905</c:v>
                </c:pt>
                <c:pt idx="3038">
                  <c:v>41904</c:v>
                </c:pt>
                <c:pt idx="3039">
                  <c:v>41901</c:v>
                </c:pt>
                <c:pt idx="3040">
                  <c:v>41900</c:v>
                </c:pt>
                <c:pt idx="3041">
                  <c:v>41899</c:v>
                </c:pt>
                <c:pt idx="3042">
                  <c:v>41898</c:v>
                </c:pt>
                <c:pt idx="3043">
                  <c:v>41897</c:v>
                </c:pt>
                <c:pt idx="3044">
                  <c:v>41894</c:v>
                </c:pt>
                <c:pt idx="3045">
                  <c:v>41893</c:v>
                </c:pt>
                <c:pt idx="3046">
                  <c:v>41892</c:v>
                </c:pt>
                <c:pt idx="3047">
                  <c:v>41891</c:v>
                </c:pt>
                <c:pt idx="3048">
                  <c:v>41890</c:v>
                </c:pt>
                <c:pt idx="3049">
                  <c:v>41887</c:v>
                </c:pt>
                <c:pt idx="3050">
                  <c:v>41886</c:v>
                </c:pt>
                <c:pt idx="3051">
                  <c:v>41885</c:v>
                </c:pt>
                <c:pt idx="3052">
                  <c:v>41884</c:v>
                </c:pt>
                <c:pt idx="3053">
                  <c:v>41883</c:v>
                </c:pt>
                <c:pt idx="3054">
                  <c:v>41880</c:v>
                </c:pt>
                <c:pt idx="3055">
                  <c:v>41879</c:v>
                </c:pt>
                <c:pt idx="3056">
                  <c:v>41878</c:v>
                </c:pt>
                <c:pt idx="3057">
                  <c:v>41877</c:v>
                </c:pt>
                <c:pt idx="3058">
                  <c:v>41873</c:v>
                </c:pt>
                <c:pt idx="3059">
                  <c:v>41872</c:v>
                </c:pt>
                <c:pt idx="3060">
                  <c:v>41871</c:v>
                </c:pt>
                <c:pt idx="3061">
                  <c:v>41870</c:v>
                </c:pt>
                <c:pt idx="3062">
                  <c:v>41869</c:v>
                </c:pt>
                <c:pt idx="3063">
                  <c:v>41866</c:v>
                </c:pt>
                <c:pt idx="3064">
                  <c:v>41865</c:v>
                </c:pt>
                <c:pt idx="3065">
                  <c:v>41864</c:v>
                </c:pt>
                <c:pt idx="3066">
                  <c:v>41863</c:v>
                </c:pt>
                <c:pt idx="3067">
                  <c:v>41862</c:v>
                </c:pt>
                <c:pt idx="3068">
                  <c:v>41859</c:v>
                </c:pt>
                <c:pt idx="3069">
                  <c:v>41858</c:v>
                </c:pt>
                <c:pt idx="3070">
                  <c:v>41857</c:v>
                </c:pt>
                <c:pt idx="3071">
                  <c:v>41856</c:v>
                </c:pt>
                <c:pt idx="3072">
                  <c:v>41855</c:v>
                </c:pt>
                <c:pt idx="3073">
                  <c:v>41852</c:v>
                </c:pt>
                <c:pt idx="3074">
                  <c:v>41851</c:v>
                </c:pt>
                <c:pt idx="3075">
                  <c:v>41850</c:v>
                </c:pt>
                <c:pt idx="3076">
                  <c:v>41849</c:v>
                </c:pt>
                <c:pt idx="3077">
                  <c:v>41848</c:v>
                </c:pt>
                <c:pt idx="3078">
                  <c:v>41845</c:v>
                </c:pt>
                <c:pt idx="3079">
                  <c:v>41844</c:v>
                </c:pt>
                <c:pt idx="3080">
                  <c:v>41843</c:v>
                </c:pt>
                <c:pt idx="3081">
                  <c:v>41842</c:v>
                </c:pt>
                <c:pt idx="3082">
                  <c:v>41841</c:v>
                </c:pt>
                <c:pt idx="3083">
                  <c:v>41838</c:v>
                </c:pt>
                <c:pt idx="3084">
                  <c:v>41837</c:v>
                </c:pt>
                <c:pt idx="3085">
                  <c:v>41836</c:v>
                </c:pt>
                <c:pt idx="3086">
                  <c:v>41835</c:v>
                </c:pt>
                <c:pt idx="3087">
                  <c:v>41834</c:v>
                </c:pt>
                <c:pt idx="3088">
                  <c:v>41831</c:v>
                </c:pt>
                <c:pt idx="3089">
                  <c:v>41830</c:v>
                </c:pt>
                <c:pt idx="3090">
                  <c:v>41829</c:v>
                </c:pt>
                <c:pt idx="3091">
                  <c:v>41828</c:v>
                </c:pt>
                <c:pt idx="3092">
                  <c:v>41827</c:v>
                </c:pt>
                <c:pt idx="3093">
                  <c:v>41824</c:v>
                </c:pt>
                <c:pt idx="3094">
                  <c:v>41823</c:v>
                </c:pt>
                <c:pt idx="3095">
                  <c:v>41822</c:v>
                </c:pt>
                <c:pt idx="3096">
                  <c:v>41821</c:v>
                </c:pt>
                <c:pt idx="3097">
                  <c:v>41820</c:v>
                </c:pt>
                <c:pt idx="3098">
                  <c:v>41817</c:v>
                </c:pt>
                <c:pt idx="3099">
                  <c:v>41816</c:v>
                </c:pt>
                <c:pt idx="3100">
                  <c:v>41815</c:v>
                </c:pt>
                <c:pt idx="3101">
                  <c:v>41814</c:v>
                </c:pt>
                <c:pt idx="3102">
                  <c:v>41813</c:v>
                </c:pt>
                <c:pt idx="3103">
                  <c:v>41810</c:v>
                </c:pt>
                <c:pt idx="3104">
                  <c:v>41809</c:v>
                </c:pt>
                <c:pt idx="3105">
                  <c:v>41808</c:v>
                </c:pt>
                <c:pt idx="3106">
                  <c:v>41807</c:v>
                </c:pt>
                <c:pt idx="3107">
                  <c:v>41806</c:v>
                </c:pt>
                <c:pt idx="3108">
                  <c:v>41803</c:v>
                </c:pt>
                <c:pt idx="3109">
                  <c:v>41802</c:v>
                </c:pt>
                <c:pt idx="3110">
                  <c:v>41801</c:v>
                </c:pt>
                <c:pt idx="3111">
                  <c:v>41800</c:v>
                </c:pt>
                <c:pt idx="3112">
                  <c:v>41799</c:v>
                </c:pt>
                <c:pt idx="3113">
                  <c:v>41796</c:v>
                </c:pt>
                <c:pt idx="3114">
                  <c:v>41795</c:v>
                </c:pt>
                <c:pt idx="3115">
                  <c:v>41794</c:v>
                </c:pt>
                <c:pt idx="3116">
                  <c:v>41793</c:v>
                </c:pt>
                <c:pt idx="3117">
                  <c:v>41792</c:v>
                </c:pt>
                <c:pt idx="3118">
                  <c:v>41789</c:v>
                </c:pt>
                <c:pt idx="3119">
                  <c:v>41788</c:v>
                </c:pt>
                <c:pt idx="3120">
                  <c:v>41787</c:v>
                </c:pt>
                <c:pt idx="3121">
                  <c:v>41786</c:v>
                </c:pt>
                <c:pt idx="3122">
                  <c:v>41782</c:v>
                </c:pt>
                <c:pt idx="3123">
                  <c:v>41781</c:v>
                </c:pt>
                <c:pt idx="3124">
                  <c:v>41780</c:v>
                </c:pt>
                <c:pt idx="3125">
                  <c:v>41779</c:v>
                </c:pt>
                <c:pt idx="3126">
                  <c:v>41778</c:v>
                </c:pt>
                <c:pt idx="3127">
                  <c:v>41775</c:v>
                </c:pt>
                <c:pt idx="3128">
                  <c:v>41774</c:v>
                </c:pt>
                <c:pt idx="3129">
                  <c:v>41773</c:v>
                </c:pt>
                <c:pt idx="3130">
                  <c:v>41772</c:v>
                </c:pt>
                <c:pt idx="3131">
                  <c:v>41771</c:v>
                </c:pt>
                <c:pt idx="3132">
                  <c:v>41768</c:v>
                </c:pt>
                <c:pt idx="3133">
                  <c:v>41767</c:v>
                </c:pt>
                <c:pt idx="3134">
                  <c:v>41766</c:v>
                </c:pt>
                <c:pt idx="3135">
                  <c:v>41765</c:v>
                </c:pt>
                <c:pt idx="3136">
                  <c:v>41761</c:v>
                </c:pt>
                <c:pt idx="3137">
                  <c:v>41760</c:v>
                </c:pt>
                <c:pt idx="3138">
                  <c:v>41759</c:v>
                </c:pt>
                <c:pt idx="3139">
                  <c:v>41758</c:v>
                </c:pt>
                <c:pt idx="3140">
                  <c:v>41757</c:v>
                </c:pt>
                <c:pt idx="3141">
                  <c:v>41754</c:v>
                </c:pt>
                <c:pt idx="3142">
                  <c:v>41753</c:v>
                </c:pt>
                <c:pt idx="3143">
                  <c:v>41752</c:v>
                </c:pt>
                <c:pt idx="3144">
                  <c:v>41751</c:v>
                </c:pt>
                <c:pt idx="3145">
                  <c:v>41746</c:v>
                </c:pt>
                <c:pt idx="3146">
                  <c:v>41745</c:v>
                </c:pt>
                <c:pt idx="3147">
                  <c:v>41744</c:v>
                </c:pt>
                <c:pt idx="3148">
                  <c:v>41743</c:v>
                </c:pt>
                <c:pt idx="3149">
                  <c:v>41740</c:v>
                </c:pt>
                <c:pt idx="3150">
                  <c:v>41739</c:v>
                </c:pt>
                <c:pt idx="3151">
                  <c:v>41738</c:v>
                </c:pt>
                <c:pt idx="3152">
                  <c:v>41737</c:v>
                </c:pt>
                <c:pt idx="3153">
                  <c:v>41736</c:v>
                </c:pt>
                <c:pt idx="3154">
                  <c:v>41733</c:v>
                </c:pt>
                <c:pt idx="3155">
                  <c:v>41732</c:v>
                </c:pt>
                <c:pt idx="3156">
                  <c:v>41731</c:v>
                </c:pt>
                <c:pt idx="3157">
                  <c:v>41730</c:v>
                </c:pt>
                <c:pt idx="3158">
                  <c:v>41729</c:v>
                </c:pt>
                <c:pt idx="3159">
                  <c:v>41726</c:v>
                </c:pt>
                <c:pt idx="3160">
                  <c:v>41725</c:v>
                </c:pt>
                <c:pt idx="3161">
                  <c:v>41724</c:v>
                </c:pt>
                <c:pt idx="3162">
                  <c:v>41723</c:v>
                </c:pt>
                <c:pt idx="3163">
                  <c:v>41722</c:v>
                </c:pt>
                <c:pt idx="3164">
                  <c:v>41719</c:v>
                </c:pt>
                <c:pt idx="3165">
                  <c:v>41718</c:v>
                </c:pt>
                <c:pt idx="3166">
                  <c:v>41717</c:v>
                </c:pt>
                <c:pt idx="3167">
                  <c:v>41716</c:v>
                </c:pt>
                <c:pt idx="3168">
                  <c:v>41715</c:v>
                </c:pt>
                <c:pt idx="3169">
                  <c:v>41712</c:v>
                </c:pt>
                <c:pt idx="3170">
                  <c:v>41711</c:v>
                </c:pt>
                <c:pt idx="3171">
                  <c:v>41710</c:v>
                </c:pt>
                <c:pt idx="3172">
                  <c:v>41709</c:v>
                </c:pt>
                <c:pt idx="3173">
                  <c:v>41708</c:v>
                </c:pt>
                <c:pt idx="3174">
                  <c:v>41705</c:v>
                </c:pt>
                <c:pt idx="3175">
                  <c:v>41704</c:v>
                </c:pt>
                <c:pt idx="3176">
                  <c:v>41703</c:v>
                </c:pt>
                <c:pt idx="3177">
                  <c:v>41702</c:v>
                </c:pt>
                <c:pt idx="3178">
                  <c:v>41701</c:v>
                </c:pt>
                <c:pt idx="3179">
                  <c:v>41698</c:v>
                </c:pt>
                <c:pt idx="3180">
                  <c:v>41697</c:v>
                </c:pt>
                <c:pt idx="3181">
                  <c:v>41696</c:v>
                </c:pt>
                <c:pt idx="3182">
                  <c:v>41695</c:v>
                </c:pt>
                <c:pt idx="3183">
                  <c:v>41694</c:v>
                </c:pt>
                <c:pt idx="3184">
                  <c:v>41691</c:v>
                </c:pt>
                <c:pt idx="3185">
                  <c:v>41690</c:v>
                </c:pt>
                <c:pt idx="3186">
                  <c:v>41689</c:v>
                </c:pt>
                <c:pt idx="3187">
                  <c:v>41688</c:v>
                </c:pt>
                <c:pt idx="3188">
                  <c:v>41687</c:v>
                </c:pt>
                <c:pt idx="3189">
                  <c:v>41684</c:v>
                </c:pt>
                <c:pt idx="3190">
                  <c:v>41683</c:v>
                </c:pt>
                <c:pt idx="3191">
                  <c:v>41682</c:v>
                </c:pt>
                <c:pt idx="3192">
                  <c:v>41681</c:v>
                </c:pt>
                <c:pt idx="3193">
                  <c:v>41680</c:v>
                </c:pt>
                <c:pt idx="3194">
                  <c:v>41677</c:v>
                </c:pt>
                <c:pt idx="3195">
                  <c:v>41676</c:v>
                </c:pt>
                <c:pt idx="3196">
                  <c:v>41675</c:v>
                </c:pt>
                <c:pt idx="3197">
                  <c:v>41674</c:v>
                </c:pt>
                <c:pt idx="3198">
                  <c:v>41673</c:v>
                </c:pt>
                <c:pt idx="3199">
                  <c:v>41670</c:v>
                </c:pt>
                <c:pt idx="3200">
                  <c:v>41669</c:v>
                </c:pt>
                <c:pt idx="3201">
                  <c:v>41668</c:v>
                </c:pt>
                <c:pt idx="3202">
                  <c:v>41667</c:v>
                </c:pt>
                <c:pt idx="3203">
                  <c:v>41666</c:v>
                </c:pt>
                <c:pt idx="3204">
                  <c:v>41663</c:v>
                </c:pt>
                <c:pt idx="3205">
                  <c:v>41662</c:v>
                </c:pt>
                <c:pt idx="3206">
                  <c:v>41661</c:v>
                </c:pt>
                <c:pt idx="3207">
                  <c:v>41660</c:v>
                </c:pt>
                <c:pt idx="3208">
                  <c:v>41659</c:v>
                </c:pt>
                <c:pt idx="3209">
                  <c:v>41656</c:v>
                </c:pt>
                <c:pt idx="3210">
                  <c:v>41655</c:v>
                </c:pt>
                <c:pt idx="3211">
                  <c:v>41654</c:v>
                </c:pt>
                <c:pt idx="3212">
                  <c:v>41653</c:v>
                </c:pt>
                <c:pt idx="3213">
                  <c:v>41652</c:v>
                </c:pt>
                <c:pt idx="3214">
                  <c:v>41649</c:v>
                </c:pt>
                <c:pt idx="3215">
                  <c:v>41648</c:v>
                </c:pt>
                <c:pt idx="3216">
                  <c:v>41647</c:v>
                </c:pt>
                <c:pt idx="3217">
                  <c:v>41646</c:v>
                </c:pt>
                <c:pt idx="3218">
                  <c:v>41645</c:v>
                </c:pt>
                <c:pt idx="3219">
                  <c:v>41642</c:v>
                </c:pt>
                <c:pt idx="3220">
                  <c:v>41641</c:v>
                </c:pt>
                <c:pt idx="3221">
                  <c:v>41639</c:v>
                </c:pt>
                <c:pt idx="3222">
                  <c:v>41638</c:v>
                </c:pt>
                <c:pt idx="3223">
                  <c:v>41635</c:v>
                </c:pt>
                <c:pt idx="3224">
                  <c:v>41632</c:v>
                </c:pt>
                <c:pt idx="3225">
                  <c:v>41631</c:v>
                </c:pt>
                <c:pt idx="3226">
                  <c:v>41628</c:v>
                </c:pt>
                <c:pt idx="3227">
                  <c:v>41627</c:v>
                </c:pt>
                <c:pt idx="3228">
                  <c:v>41626</c:v>
                </c:pt>
                <c:pt idx="3229">
                  <c:v>41625</c:v>
                </c:pt>
                <c:pt idx="3230">
                  <c:v>41624</c:v>
                </c:pt>
                <c:pt idx="3231">
                  <c:v>41621</c:v>
                </c:pt>
                <c:pt idx="3232">
                  <c:v>41620</c:v>
                </c:pt>
                <c:pt idx="3233">
                  <c:v>41619</c:v>
                </c:pt>
                <c:pt idx="3234">
                  <c:v>41618</c:v>
                </c:pt>
                <c:pt idx="3235">
                  <c:v>41617</c:v>
                </c:pt>
                <c:pt idx="3236">
                  <c:v>41614</c:v>
                </c:pt>
                <c:pt idx="3237">
                  <c:v>41613</c:v>
                </c:pt>
                <c:pt idx="3238">
                  <c:v>41612</c:v>
                </c:pt>
                <c:pt idx="3239">
                  <c:v>41611</c:v>
                </c:pt>
                <c:pt idx="3240">
                  <c:v>41610</c:v>
                </c:pt>
                <c:pt idx="3241">
                  <c:v>41607</c:v>
                </c:pt>
                <c:pt idx="3242">
                  <c:v>41606</c:v>
                </c:pt>
                <c:pt idx="3243">
                  <c:v>41605</c:v>
                </c:pt>
                <c:pt idx="3244">
                  <c:v>41604</c:v>
                </c:pt>
                <c:pt idx="3245">
                  <c:v>41603</c:v>
                </c:pt>
                <c:pt idx="3246">
                  <c:v>41600</c:v>
                </c:pt>
                <c:pt idx="3247">
                  <c:v>41599</c:v>
                </c:pt>
                <c:pt idx="3248">
                  <c:v>41598</c:v>
                </c:pt>
                <c:pt idx="3249">
                  <c:v>41597</c:v>
                </c:pt>
                <c:pt idx="3250">
                  <c:v>41596</c:v>
                </c:pt>
                <c:pt idx="3251">
                  <c:v>41593</c:v>
                </c:pt>
                <c:pt idx="3252">
                  <c:v>41592</c:v>
                </c:pt>
                <c:pt idx="3253">
                  <c:v>41591</c:v>
                </c:pt>
                <c:pt idx="3254">
                  <c:v>41590</c:v>
                </c:pt>
                <c:pt idx="3255">
                  <c:v>41589</c:v>
                </c:pt>
                <c:pt idx="3256">
                  <c:v>41586</c:v>
                </c:pt>
                <c:pt idx="3257">
                  <c:v>41585</c:v>
                </c:pt>
                <c:pt idx="3258">
                  <c:v>41584</c:v>
                </c:pt>
                <c:pt idx="3259">
                  <c:v>41583</c:v>
                </c:pt>
                <c:pt idx="3260">
                  <c:v>41582</c:v>
                </c:pt>
                <c:pt idx="3261">
                  <c:v>41579</c:v>
                </c:pt>
                <c:pt idx="3262">
                  <c:v>41578</c:v>
                </c:pt>
                <c:pt idx="3263">
                  <c:v>41577</c:v>
                </c:pt>
                <c:pt idx="3264">
                  <c:v>41576</c:v>
                </c:pt>
                <c:pt idx="3265">
                  <c:v>41575</c:v>
                </c:pt>
                <c:pt idx="3266">
                  <c:v>41572</c:v>
                </c:pt>
                <c:pt idx="3267">
                  <c:v>41571</c:v>
                </c:pt>
                <c:pt idx="3268">
                  <c:v>41570</c:v>
                </c:pt>
                <c:pt idx="3269">
                  <c:v>41569</c:v>
                </c:pt>
                <c:pt idx="3270">
                  <c:v>41568</c:v>
                </c:pt>
                <c:pt idx="3271">
                  <c:v>41565</c:v>
                </c:pt>
                <c:pt idx="3272">
                  <c:v>41564</c:v>
                </c:pt>
                <c:pt idx="3273">
                  <c:v>41563</c:v>
                </c:pt>
                <c:pt idx="3274">
                  <c:v>41562</c:v>
                </c:pt>
                <c:pt idx="3275">
                  <c:v>41561</c:v>
                </c:pt>
                <c:pt idx="3276">
                  <c:v>41558</c:v>
                </c:pt>
                <c:pt idx="3277">
                  <c:v>41557</c:v>
                </c:pt>
                <c:pt idx="3278">
                  <c:v>41556</c:v>
                </c:pt>
                <c:pt idx="3279">
                  <c:v>41555</c:v>
                </c:pt>
                <c:pt idx="3280">
                  <c:v>41554</c:v>
                </c:pt>
                <c:pt idx="3281">
                  <c:v>41551</c:v>
                </c:pt>
                <c:pt idx="3282">
                  <c:v>41550</c:v>
                </c:pt>
                <c:pt idx="3283">
                  <c:v>41549</c:v>
                </c:pt>
                <c:pt idx="3284">
                  <c:v>41548</c:v>
                </c:pt>
                <c:pt idx="3285">
                  <c:v>41547</c:v>
                </c:pt>
                <c:pt idx="3286">
                  <c:v>41544</c:v>
                </c:pt>
                <c:pt idx="3287">
                  <c:v>41543</c:v>
                </c:pt>
                <c:pt idx="3288">
                  <c:v>41542</c:v>
                </c:pt>
                <c:pt idx="3289">
                  <c:v>41541</c:v>
                </c:pt>
                <c:pt idx="3290">
                  <c:v>41540</c:v>
                </c:pt>
                <c:pt idx="3291">
                  <c:v>41537</c:v>
                </c:pt>
                <c:pt idx="3292">
                  <c:v>41536</c:v>
                </c:pt>
                <c:pt idx="3293">
                  <c:v>41535</c:v>
                </c:pt>
                <c:pt idx="3294">
                  <c:v>41534</c:v>
                </c:pt>
                <c:pt idx="3295">
                  <c:v>41533</c:v>
                </c:pt>
                <c:pt idx="3296">
                  <c:v>41530</c:v>
                </c:pt>
                <c:pt idx="3297">
                  <c:v>41529</c:v>
                </c:pt>
                <c:pt idx="3298">
                  <c:v>41528</c:v>
                </c:pt>
                <c:pt idx="3299">
                  <c:v>41527</c:v>
                </c:pt>
                <c:pt idx="3300">
                  <c:v>41526</c:v>
                </c:pt>
                <c:pt idx="3301">
                  <c:v>41523</c:v>
                </c:pt>
                <c:pt idx="3302">
                  <c:v>41522</c:v>
                </c:pt>
                <c:pt idx="3303">
                  <c:v>41521</c:v>
                </c:pt>
                <c:pt idx="3304">
                  <c:v>41520</c:v>
                </c:pt>
                <c:pt idx="3305">
                  <c:v>41519</c:v>
                </c:pt>
                <c:pt idx="3306">
                  <c:v>41516</c:v>
                </c:pt>
                <c:pt idx="3307">
                  <c:v>41515</c:v>
                </c:pt>
                <c:pt idx="3308">
                  <c:v>41514</c:v>
                </c:pt>
                <c:pt idx="3309">
                  <c:v>41513</c:v>
                </c:pt>
                <c:pt idx="3310">
                  <c:v>41509</c:v>
                </c:pt>
                <c:pt idx="3311">
                  <c:v>41508</c:v>
                </c:pt>
                <c:pt idx="3312">
                  <c:v>41507</c:v>
                </c:pt>
                <c:pt idx="3313">
                  <c:v>41506</c:v>
                </c:pt>
                <c:pt idx="3314">
                  <c:v>41505</c:v>
                </c:pt>
                <c:pt idx="3315">
                  <c:v>41502</c:v>
                </c:pt>
                <c:pt idx="3316">
                  <c:v>41501</c:v>
                </c:pt>
                <c:pt idx="3317">
                  <c:v>41500</c:v>
                </c:pt>
                <c:pt idx="3318">
                  <c:v>41499</c:v>
                </c:pt>
                <c:pt idx="3319">
                  <c:v>41498</c:v>
                </c:pt>
                <c:pt idx="3320">
                  <c:v>41495</c:v>
                </c:pt>
                <c:pt idx="3321">
                  <c:v>41494</c:v>
                </c:pt>
                <c:pt idx="3322">
                  <c:v>41493</c:v>
                </c:pt>
                <c:pt idx="3323">
                  <c:v>41492</c:v>
                </c:pt>
                <c:pt idx="3324">
                  <c:v>41491</c:v>
                </c:pt>
                <c:pt idx="3325">
                  <c:v>41488</c:v>
                </c:pt>
                <c:pt idx="3326">
                  <c:v>41487</c:v>
                </c:pt>
                <c:pt idx="3327">
                  <c:v>41486</c:v>
                </c:pt>
                <c:pt idx="3328">
                  <c:v>41485</c:v>
                </c:pt>
                <c:pt idx="3329">
                  <c:v>41484</c:v>
                </c:pt>
                <c:pt idx="3330">
                  <c:v>41481</c:v>
                </c:pt>
                <c:pt idx="3331">
                  <c:v>41480</c:v>
                </c:pt>
                <c:pt idx="3332">
                  <c:v>41479</c:v>
                </c:pt>
                <c:pt idx="3333">
                  <c:v>41478</c:v>
                </c:pt>
                <c:pt idx="3334">
                  <c:v>41477</c:v>
                </c:pt>
                <c:pt idx="3335">
                  <c:v>41474</c:v>
                </c:pt>
                <c:pt idx="3336">
                  <c:v>41473</c:v>
                </c:pt>
                <c:pt idx="3337">
                  <c:v>41472</c:v>
                </c:pt>
                <c:pt idx="3338">
                  <c:v>41471</c:v>
                </c:pt>
                <c:pt idx="3339">
                  <c:v>41470</c:v>
                </c:pt>
                <c:pt idx="3340">
                  <c:v>41467</c:v>
                </c:pt>
                <c:pt idx="3341">
                  <c:v>41466</c:v>
                </c:pt>
                <c:pt idx="3342">
                  <c:v>41465</c:v>
                </c:pt>
                <c:pt idx="3343">
                  <c:v>41464</c:v>
                </c:pt>
                <c:pt idx="3344">
                  <c:v>41463</c:v>
                </c:pt>
                <c:pt idx="3345">
                  <c:v>41460</c:v>
                </c:pt>
                <c:pt idx="3346">
                  <c:v>41459</c:v>
                </c:pt>
                <c:pt idx="3347">
                  <c:v>41458</c:v>
                </c:pt>
                <c:pt idx="3348">
                  <c:v>41457</c:v>
                </c:pt>
                <c:pt idx="3349">
                  <c:v>41456</c:v>
                </c:pt>
                <c:pt idx="3350">
                  <c:v>41453</c:v>
                </c:pt>
                <c:pt idx="3351">
                  <c:v>41452</c:v>
                </c:pt>
                <c:pt idx="3352">
                  <c:v>41451</c:v>
                </c:pt>
                <c:pt idx="3353">
                  <c:v>41450</c:v>
                </c:pt>
                <c:pt idx="3354">
                  <c:v>41449</c:v>
                </c:pt>
                <c:pt idx="3355">
                  <c:v>41446</c:v>
                </c:pt>
                <c:pt idx="3356">
                  <c:v>41445</c:v>
                </c:pt>
                <c:pt idx="3357">
                  <c:v>41444</c:v>
                </c:pt>
                <c:pt idx="3358">
                  <c:v>41443</c:v>
                </c:pt>
                <c:pt idx="3359">
                  <c:v>41442</c:v>
                </c:pt>
                <c:pt idx="3360">
                  <c:v>41439</c:v>
                </c:pt>
                <c:pt idx="3361">
                  <c:v>41438</c:v>
                </c:pt>
                <c:pt idx="3362">
                  <c:v>41437</c:v>
                </c:pt>
                <c:pt idx="3363">
                  <c:v>41436</c:v>
                </c:pt>
                <c:pt idx="3364">
                  <c:v>41435</c:v>
                </c:pt>
                <c:pt idx="3365">
                  <c:v>41432</c:v>
                </c:pt>
                <c:pt idx="3366">
                  <c:v>41431</c:v>
                </c:pt>
                <c:pt idx="3367">
                  <c:v>41430</c:v>
                </c:pt>
                <c:pt idx="3368">
                  <c:v>41429</c:v>
                </c:pt>
                <c:pt idx="3369">
                  <c:v>41428</c:v>
                </c:pt>
                <c:pt idx="3370">
                  <c:v>41425</c:v>
                </c:pt>
                <c:pt idx="3371">
                  <c:v>41424</c:v>
                </c:pt>
                <c:pt idx="3372">
                  <c:v>41423</c:v>
                </c:pt>
                <c:pt idx="3373">
                  <c:v>41422</c:v>
                </c:pt>
                <c:pt idx="3374">
                  <c:v>41418</c:v>
                </c:pt>
                <c:pt idx="3375">
                  <c:v>41417</c:v>
                </c:pt>
                <c:pt idx="3376">
                  <c:v>41416</c:v>
                </c:pt>
                <c:pt idx="3377">
                  <c:v>41415</c:v>
                </c:pt>
                <c:pt idx="3378">
                  <c:v>41414</c:v>
                </c:pt>
                <c:pt idx="3379">
                  <c:v>41411</c:v>
                </c:pt>
                <c:pt idx="3380">
                  <c:v>41410</c:v>
                </c:pt>
                <c:pt idx="3381">
                  <c:v>41409</c:v>
                </c:pt>
                <c:pt idx="3382">
                  <c:v>41408</c:v>
                </c:pt>
                <c:pt idx="3383">
                  <c:v>41407</c:v>
                </c:pt>
                <c:pt idx="3384">
                  <c:v>41404</c:v>
                </c:pt>
                <c:pt idx="3385">
                  <c:v>41403</c:v>
                </c:pt>
                <c:pt idx="3386">
                  <c:v>41402</c:v>
                </c:pt>
                <c:pt idx="3387">
                  <c:v>41401</c:v>
                </c:pt>
                <c:pt idx="3388">
                  <c:v>41397</c:v>
                </c:pt>
                <c:pt idx="3389">
                  <c:v>41396</c:v>
                </c:pt>
                <c:pt idx="3390">
                  <c:v>41395</c:v>
                </c:pt>
                <c:pt idx="3391">
                  <c:v>41394</c:v>
                </c:pt>
                <c:pt idx="3392">
                  <c:v>41393</c:v>
                </c:pt>
                <c:pt idx="3393">
                  <c:v>41390</c:v>
                </c:pt>
                <c:pt idx="3394">
                  <c:v>41389</c:v>
                </c:pt>
                <c:pt idx="3395">
                  <c:v>41388</c:v>
                </c:pt>
                <c:pt idx="3396">
                  <c:v>41387</c:v>
                </c:pt>
                <c:pt idx="3397">
                  <c:v>41386</c:v>
                </c:pt>
                <c:pt idx="3398">
                  <c:v>41383</c:v>
                </c:pt>
                <c:pt idx="3399">
                  <c:v>41382</c:v>
                </c:pt>
                <c:pt idx="3400">
                  <c:v>41381</c:v>
                </c:pt>
                <c:pt idx="3401">
                  <c:v>41380</c:v>
                </c:pt>
                <c:pt idx="3402">
                  <c:v>41379</c:v>
                </c:pt>
                <c:pt idx="3403">
                  <c:v>41376</c:v>
                </c:pt>
                <c:pt idx="3404">
                  <c:v>41375</c:v>
                </c:pt>
                <c:pt idx="3405">
                  <c:v>41374</c:v>
                </c:pt>
                <c:pt idx="3406">
                  <c:v>41373</c:v>
                </c:pt>
                <c:pt idx="3407">
                  <c:v>41372</c:v>
                </c:pt>
                <c:pt idx="3408">
                  <c:v>41369</c:v>
                </c:pt>
                <c:pt idx="3409">
                  <c:v>41368</c:v>
                </c:pt>
                <c:pt idx="3410">
                  <c:v>41367</c:v>
                </c:pt>
                <c:pt idx="3411">
                  <c:v>41366</c:v>
                </c:pt>
                <c:pt idx="3412">
                  <c:v>41361</c:v>
                </c:pt>
                <c:pt idx="3413">
                  <c:v>41360</c:v>
                </c:pt>
                <c:pt idx="3414">
                  <c:v>41359</c:v>
                </c:pt>
                <c:pt idx="3415">
                  <c:v>41358</c:v>
                </c:pt>
                <c:pt idx="3416">
                  <c:v>41355</c:v>
                </c:pt>
                <c:pt idx="3417">
                  <c:v>41354</c:v>
                </c:pt>
                <c:pt idx="3418">
                  <c:v>41353</c:v>
                </c:pt>
                <c:pt idx="3419">
                  <c:v>41352</c:v>
                </c:pt>
                <c:pt idx="3420">
                  <c:v>41351</c:v>
                </c:pt>
                <c:pt idx="3421">
                  <c:v>41348</c:v>
                </c:pt>
                <c:pt idx="3422">
                  <c:v>41347</c:v>
                </c:pt>
                <c:pt idx="3423">
                  <c:v>41346</c:v>
                </c:pt>
                <c:pt idx="3424">
                  <c:v>41345</c:v>
                </c:pt>
                <c:pt idx="3425">
                  <c:v>41344</c:v>
                </c:pt>
                <c:pt idx="3426">
                  <c:v>41341</c:v>
                </c:pt>
                <c:pt idx="3427">
                  <c:v>41340</c:v>
                </c:pt>
                <c:pt idx="3428">
                  <c:v>41339</c:v>
                </c:pt>
                <c:pt idx="3429">
                  <c:v>41338</c:v>
                </c:pt>
                <c:pt idx="3430">
                  <c:v>41337</c:v>
                </c:pt>
                <c:pt idx="3431">
                  <c:v>41334</c:v>
                </c:pt>
                <c:pt idx="3432">
                  <c:v>41333</c:v>
                </c:pt>
                <c:pt idx="3433">
                  <c:v>41332</c:v>
                </c:pt>
                <c:pt idx="3434">
                  <c:v>41331</c:v>
                </c:pt>
                <c:pt idx="3435">
                  <c:v>41330</c:v>
                </c:pt>
                <c:pt idx="3436">
                  <c:v>41327</c:v>
                </c:pt>
                <c:pt idx="3437">
                  <c:v>41326</c:v>
                </c:pt>
                <c:pt idx="3438">
                  <c:v>41325</c:v>
                </c:pt>
                <c:pt idx="3439">
                  <c:v>41324</c:v>
                </c:pt>
                <c:pt idx="3440">
                  <c:v>41323</c:v>
                </c:pt>
                <c:pt idx="3441">
                  <c:v>41320</c:v>
                </c:pt>
                <c:pt idx="3442">
                  <c:v>41319</c:v>
                </c:pt>
                <c:pt idx="3443">
                  <c:v>41318</c:v>
                </c:pt>
                <c:pt idx="3444">
                  <c:v>41317</c:v>
                </c:pt>
                <c:pt idx="3445">
                  <c:v>41316</c:v>
                </c:pt>
                <c:pt idx="3446">
                  <c:v>41313</c:v>
                </c:pt>
                <c:pt idx="3447">
                  <c:v>41312</c:v>
                </c:pt>
                <c:pt idx="3448">
                  <c:v>41311</c:v>
                </c:pt>
                <c:pt idx="3449">
                  <c:v>41310</c:v>
                </c:pt>
                <c:pt idx="3450">
                  <c:v>41309</c:v>
                </c:pt>
                <c:pt idx="3451">
                  <c:v>41306</c:v>
                </c:pt>
                <c:pt idx="3452">
                  <c:v>41305</c:v>
                </c:pt>
                <c:pt idx="3453">
                  <c:v>41304</c:v>
                </c:pt>
                <c:pt idx="3454">
                  <c:v>41303</c:v>
                </c:pt>
                <c:pt idx="3455">
                  <c:v>41302</c:v>
                </c:pt>
                <c:pt idx="3456">
                  <c:v>41299</c:v>
                </c:pt>
                <c:pt idx="3457">
                  <c:v>41298</c:v>
                </c:pt>
                <c:pt idx="3458">
                  <c:v>41297</c:v>
                </c:pt>
                <c:pt idx="3459">
                  <c:v>41296</c:v>
                </c:pt>
                <c:pt idx="3460">
                  <c:v>41295</c:v>
                </c:pt>
                <c:pt idx="3461">
                  <c:v>41292</c:v>
                </c:pt>
                <c:pt idx="3462">
                  <c:v>41291</c:v>
                </c:pt>
                <c:pt idx="3463">
                  <c:v>41290</c:v>
                </c:pt>
                <c:pt idx="3464">
                  <c:v>41289</c:v>
                </c:pt>
                <c:pt idx="3465">
                  <c:v>41288</c:v>
                </c:pt>
                <c:pt idx="3466">
                  <c:v>41285</c:v>
                </c:pt>
                <c:pt idx="3467">
                  <c:v>41284</c:v>
                </c:pt>
                <c:pt idx="3468">
                  <c:v>41283</c:v>
                </c:pt>
                <c:pt idx="3469">
                  <c:v>41282</c:v>
                </c:pt>
                <c:pt idx="3470">
                  <c:v>41281</c:v>
                </c:pt>
                <c:pt idx="3471">
                  <c:v>41278</c:v>
                </c:pt>
                <c:pt idx="3472">
                  <c:v>41277</c:v>
                </c:pt>
                <c:pt idx="3473">
                  <c:v>41276</c:v>
                </c:pt>
                <c:pt idx="3474">
                  <c:v>41274</c:v>
                </c:pt>
                <c:pt idx="3475">
                  <c:v>41271</c:v>
                </c:pt>
                <c:pt idx="3476">
                  <c:v>41270</c:v>
                </c:pt>
                <c:pt idx="3477">
                  <c:v>41267</c:v>
                </c:pt>
                <c:pt idx="3478">
                  <c:v>41264</c:v>
                </c:pt>
                <c:pt idx="3479">
                  <c:v>41263</c:v>
                </c:pt>
                <c:pt idx="3480">
                  <c:v>41262</c:v>
                </c:pt>
                <c:pt idx="3481">
                  <c:v>41261</c:v>
                </c:pt>
                <c:pt idx="3482">
                  <c:v>41260</c:v>
                </c:pt>
                <c:pt idx="3483">
                  <c:v>41257</c:v>
                </c:pt>
                <c:pt idx="3484">
                  <c:v>41256</c:v>
                </c:pt>
                <c:pt idx="3485">
                  <c:v>41255</c:v>
                </c:pt>
                <c:pt idx="3486">
                  <c:v>41254</c:v>
                </c:pt>
                <c:pt idx="3487">
                  <c:v>41253</c:v>
                </c:pt>
                <c:pt idx="3488">
                  <c:v>41250</c:v>
                </c:pt>
                <c:pt idx="3489">
                  <c:v>41249</c:v>
                </c:pt>
                <c:pt idx="3490">
                  <c:v>41248</c:v>
                </c:pt>
                <c:pt idx="3491">
                  <c:v>41247</c:v>
                </c:pt>
                <c:pt idx="3492">
                  <c:v>41246</c:v>
                </c:pt>
                <c:pt idx="3493">
                  <c:v>41243</c:v>
                </c:pt>
                <c:pt idx="3494">
                  <c:v>41242</c:v>
                </c:pt>
                <c:pt idx="3495">
                  <c:v>41241</c:v>
                </c:pt>
                <c:pt idx="3496">
                  <c:v>41240</c:v>
                </c:pt>
                <c:pt idx="3497">
                  <c:v>41239</c:v>
                </c:pt>
                <c:pt idx="3498">
                  <c:v>41236</c:v>
                </c:pt>
                <c:pt idx="3499">
                  <c:v>41235</c:v>
                </c:pt>
                <c:pt idx="3500">
                  <c:v>41234</c:v>
                </c:pt>
                <c:pt idx="3501">
                  <c:v>41233</c:v>
                </c:pt>
                <c:pt idx="3502">
                  <c:v>41232</c:v>
                </c:pt>
                <c:pt idx="3503">
                  <c:v>41229</c:v>
                </c:pt>
                <c:pt idx="3504">
                  <c:v>41228</c:v>
                </c:pt>
                <c:pt idx="3505">
                  <c:v>41227</c:v>
                </c:pt>
                <c:pt idx="3506">
                  <c:v>41226</c:v>
                </c:pt>
                <c:pt idx="3507">
                  <c:v>41225</c:v>
                </c:pt>
                <c:pt idx="3508">
                  <c:v>41222</c:v>
                </c:pt>
                <c:pt idx="3509">
                  <c:v>41221</c:v>
                </c:pt>
                <c:pt idx="3510">
                  <c:v>41220</c:v>
                </c:pt>
                <c:pt idx="3511">
                  <c:v>41219</c:v>
                </c:pt>
                <c:pt idx="3512">
                  <c:v>41218</c:v>
                </c:pt>
                <c:pt idx="3513">
                  <c:v>41215</c:v>
                </c:pt>
                <c:pt idx="3514">
                  <c:v>41214</c:v>
                </c:pt>
                <c:pt idx="3515">
                  <c:v>41213</c:v>
                </c:pt>
                <c:pt idx="3516">
                  <c:v>41212</c:v>
                </c:pt>
                <c:pt idx="3517">
                  <c:v>41211</c:v>
                </c:pt>
                <c:pt idx="3518">
                  <c:v>41208</c:v>
                </c:pt>
                <c:pt idx="3519">
                  <c:v>41207</c:v>
                </c:pt>
                <c:pt idx="3520">
                  <c:v>41206</c:v>
                </c:pt>
                <c:pt idx="3521">
                  <c:v>41205</c:v>
                </c:pt>
                <c:pt idx="3522">
                  <c:v>41204</c:v>
                </c:pt>
                <c:pt idx="3523">
                  <c:v>41201</c:v>
                </c:pt>
                <c:pt idx="3524">
                  <c:v>41200</c:v>
                </c:pt>
                <c:pt idx="3525">
                  <c:v>41199</c:v>
                </c:pt>
                <c:pt idx="3526">
                  <c:v>41198</c:v>
                </c:pt>
                <c:pt idx="3527">
                  <c:v>41197</c:v>
                </c:pt>
                <c:pt idx="3528">
                  <c:v>41194</c:v>
                </c:pt>
                <c:pt idx="3529">
                  <c:v>41193</c:v>
                </c:pt>
                <c:pt idx="3530">
                  <c:v>41192</c:v>
                </c:pt>
                <c:pt idx="3531">
                  <c:v>41191</c:v>
                </c:pt>
                <c:pt idx="3532">
                  <c:v>41190</c:v>
                </c:pt>
                <c:pt idx="3533">
                  <c:v>41187</c:v>
                </c:pt>
                <c:pt idx="3534">
                  <c:v>41186</c:v>
                </c:pt>
                <c:pt idx="3535">
                  <c:v>41185</c:v>
                </c:pt>
                <c:pt idx="3536">
                  <c:v>41184</c:v>
                </c:pt>
                <c:pt idx="3537">
                  <c:v>41183</c:v>
                </c:pt>
                <c:pt idx="3538">
                  <c:v>41180</c:v>
                </c:pt>
                <c:pt idx="3539">
                  <c:v>41179</c:v>
                </c:pt>
                <c:pt idx="3540">
                  <c:v>41178</c:v>
                </c:pt>
                <c:pt idx="3541">
                  <c:v>41177</c:v>
                </c:pt>
                <c:pt idx="3542">
                  <c:v>41176</c:v>
                </c:pt>
                <c:pt idx="3543">
                  <c:v>41173</c:v>
                </c:pt>
                <c:pt idx="3544">
                  <c:v>41172</c:v>
                </c:pt>
                <c:pt idx="3545">
                  <c:v>41171</c:v>
                </c:pt>
                <c:pt idx="3546">
                  <c:v>41170</c:v>
                </c:pt>
                <c:pt idx="3547">
                  <c:v>41169</c:v>
                </c:pt>
                <c:pt idx="3548">
                  <c:v>41166</c:v>
                </c:pt>
                <c:pt idx="3549">
                  <c:v>41165</c:v>
                </c:pt>
                <c:pt idx="3550">
                  <c:v>41164</c:v>
                </c:pt>
                <c:pt idx="3551">
                  <c:v>41163</c:v>
                </c:pt>
                <c:pt idx="3552">
                  <c:v>41162</c:v>
                </c:pt>
                <c:pt idx="3553">
                  <c:v>41159</c:v>
                </c:pt>
                <c:pt idx="3554">
                  <c:v>41158</c:v>
                </c:pt>
                <c:pt idx="3555">
                  <c:v>41157</c:v>
                </c:pt>
                <c:pt idx="3556">
                  <c:v>41156</c:v>
                </c:pt>
                <c:pt idx="3557">
                  <c:v>41155</c:v>
                </c:pt>
                <c:pt idx="3558">
                  <c:v>41152</c:v>
                </c:pt>
                <c:pt idx="3559">
                  <c:v>41151</c:v>
                </c:pt>
                <c:pt idx="3560">
                  <c:v>41150</c:v>
                </c:pt>
                <c:pt idx="3561">
                  <c:v>41149</c:v>
                </c:pt>
                <c:pt idx="3562">
                  <c:v>41145</c:v>
                </c:pt>
                <c:pt idx="3563">
                  <c:v>41144</c:v>
                </c:pt>
                <c:pt idx="3564">
                  <c:v>41143</c:v>
                </c:pt>
                <c:pt idx="3565">
                  <c:v>41142</c:v>
                </c:pt>
                <c:pt idx="3566">
                  <c:v>41141</c:v>
                </c:pt>
                <c:pt idx="3567">
                  <c:v>41138</c:v>
                </c:pt>
                <c:pt idx="3568">
                  <c:v>41137</c:v>
                </c:pt>
                <c:pt idx="3569">
                  <c:v>41136</c:v>
                </c:pt>
                <c:pt idx="3570">
                  <c:v>41135</c:v>
                </c:pt>
                <c:pt idx="3571">
                  <c:v>41134</c:v>
                </c:pt>
                <c:pt idx="3572">
                  <c:v>41131</c:v>
                </c:pt>
                <c:pt idx="3573">
                  <c:v>41130</c:v>
                </c:pt>
                <c:pt idx="3574">
                  <c:v>41129</c:v>
                </c:pt>
                <c:pt idx="3575">
                  <c:v>41128</c:v>
                </c:pt>
                <c:pt idx="3576">
                  <c:v>41127</c:v>
                </c:pt>
                <c:pt idx="3577">
                  <c:v>41124</c:v>
                </c:pt>
                <c:pt idx="3578">
                  <c:v>41123</c:v>
                </c:pt>
                <c:pt idx="3579">
                  <c:v>41122</c:v>
                </c:pt>
                <c:pt idx="3580">
                  <c:v>41121</c:v>
                </c:pt>
                <c:pt idx="3581">
                  <c:v>41120</c:v>
                </c:pt>
                <c:pt idx="3582">
                  <c:v>41117</c:v>
                </c:pt>
                <c:pt idx="3583">
                  <c:v>41116</c:v>
                </c:pt>
                <c:pt idx="3584">
                  <c:v>41115</c:v>
                </c:pt>
                <c:pt idx="3585">
                  <c:v>41114</c:v>
                </c:pt>
                <c:pt idx="3586">
                  <c:v>41113</c:v>
                </c:pt>
                <c:pt idx="3587">
                  <c:v>41110</c:v>
                </c:pt>
                <c:pt idx="3588">
                  <c:v>41109</c:v>
                </c:pt>
                <c:pt idx="3589">
                  <c:v>41108</c:v>
                </c:pt>
                <c:pt idx="3590">
                  <c:v>41107</c:v>
                </c:pt>
                <c:pt idx="3591">
                  <c:v>41106</c:v>
                </c:pt>
                <c:pt idx="3592">
                  <c:v>41103</c:v>
                </c:pt>
                <c:pt idx="3593">
                  <c:v>41102</c:v>
                </c:pt>
                <c:pt idx="3594">
                  <c:v>41101</c:v>
                </c:pt>
                <c:pt idx="3595">
                  <c:v>41100</c:v>
                </c:pt>
                <c:pt idx="3596">
                  <c:v>41099</c:v>
                </c:pt>
                <c:pt idx="3597">
                  <c:v>41096</c:v>
                </c:pt>
                <c:pt idx="3598">
                  <c:v>41095</c:v>
                </c:pt>
                <c:pt idx="3599">
                  <c:v>41094</c:v>
                </c:pt>
                <c:pt idx="3600">
                  <c:v>41093</c:v>
                </c:pt>
                <c:pt idx="3601">
                  <c:v>41092</c:v>
                </c:pt>
                <c:pt idx="3602">
                  <c:v>41089</c:v>
                </c:pt>
                <c:pt idx="3603">
                  <c:v>41088</c:v>
                </c:pt>
                <c:pt idx="3604">
                  <c:v>41087</c:v>
                </c:pt>
                <c:pt idx="3605">
                  <c:v>41086</c:v>
                </c:pt>
                <c:pt idx="3606">
                  <c:v>41085</c:v>
                </c:pt>
                <c:pt idx="3607">
                  <c:v>41082</c:v>
                </c:pt>
                <c:pt idx="3608">
                  <c:v>41081</c:v>
                </c:pt>
                <c:pt idx="3609">
                  <c:v>41080</c:v>
                </c:pt>
                <c:pt idx="3610">
                  <c:v>41079</c:v>
                </c:pt>
                <c:pt idx="3611">
                  <c:v>41078</c:v>
                </c:pt>
                <c:pt idx="3612">
                  <c:v>41075</c:v>
                </c:pt>
                <c:pt idx="3613">
                  <c:v>41074</c:v>
                </c:pt>
                <c:pt idx="3614">
                  <c:v>41073</c:v>
                </c:pt>
                <c:pt idx="3615">
                  <c:v>41072</c:v>
                </c:pt>
                <c:pt idx="3616">
                  <c:v>41071</c:v>
                </c:pt>
                <c:pt idx="3617">
                  <c:v>41068</c:v>
                </c:pt>
                <c:pt idx="3618">
                  <c:v>41067</c:v>
                </c:pt>
                <c:pt idx="3619">
                  <c:v>41066</c:v>
                </c:pt>
                <c:pt idx="3620">
                  <c:v>41061</c:v>
                </c:pt>
                <c:pt idx="3621">
                  <c:v>41060</c:v>
                </c:pt>
                <c:pt idx="3622">
                  <c:v>41059</c:v>
                </c:pt>
                <c:pt idx="3623">
                  <c:v>41058</c:v>
                </c:pt>
                <c:pt idx="3624">
                  <c:v>41057</c:v>
                </c:pt>
                <c:pt idx="3625">
                  <c:v>41054</c:v>
                </c:pt>
                <c:pt idx="3626">
                  <c:v>41053</c:v>
                </c:pt>
                <c:pt idx="3627">
                  <c:v>41052</c:v>
                </c:pt>
                <c:pt idx="3628">
                  <c:v>41051</c:v>
                </c:pt>
                <c:pt idx="3629">
                  <c:v>41050</c:v>
                </c:pt>
                <c:pt idx="3630">
                  <c:v>41047</c:v>
                </c:pt>
                <c:pt idx="3631">
                  <c:v>41046</c:v>
                </c:pt>
                <c:pt idx="3632">
                  <c:v>41045</c:v>
                </c:pt>
                <c:pt idx="3633">
                  <c:v>41044</c:v>
                </c:pt>
                <c:pt idx="3634">
                  <c:v>41043</c:v>
                </c:pt>
                <c:pt idx="3635">
                  <c:v>41040</c:v>
                </c:pt>
                <c:pt idx="3636">
                  <c:v>41039</c:v>
                </c:pt>
                <c:pt idx="3637">
                  <c:v>41038</c:v>
                </c:pt>
                <c:pt idx="3638">
                  <c:v>41037</c:v>
                </c:pt>
                <c:pt idx="3639">
                  <c:v>41033</c:v>
                </c:pt>
                <c:pt idx="3640">
                  <c:v>41032</c:v>
                </c:pt>
                <c:pt idx="3641">
                  <c:v>41031</c:v>
                </c:pt>
                <c:pt idx="3642">
                  <c:v>41030</c:v>
                </c:pt>
                <c:pt idx="3643">
                  <c:v>41029</c:v>
                </c:pt>
                <c:pt idx="3644">
                  <c:v>41026</c:v>
                </c:pt>
                <c:pt idx="3645">
                  <c:v>41025</c:v>
                </c:pt>
                <c:pt idx="3646">
                  <c:v>41024</c:v>
                </c:pt>
                <c:pt idx="3647">
                  <c:v>41023</c:v>
                </c:pt>
                <c:pt idx="3648">
                  <c:v>41022</c:v>
                </c:pt>
                <c:pt idx="3649">
                  <c:v>41019</c:v>
                </c:pt>
                <c:pt idx="3650">
                  <c:v>41018</c:v>
                </c:pt>
                <c:pt idx="3651">
                  <c:v>41017</c:v>
                </c:pt>
                <c:pt idx="3652">
                  <c:v>41016</c:v>
                </c:pt>
                <c:pt idx="3653">
                  <c:v>41015</c:v>
                </c:pt>
                <c:pt idx="3654">
                  <c:v>41012</c:v>
                </c:pt>
                <c:pt idx="3655">
                  <c:v>41011</c:v>
                </c:pt>
                <c:pt idx="3656">
                  <c:v>41010</c:v>
                </c:pt>
                <c:pt idx="3657">
                  <c:v>41009</c:v>
                </c:pt>
                <c:pt idx="3658">
                  <c:v>41004</c:v>
                </c:pt>
                <c:pt idx="3659">
                  <c:v>41003</c:v>
                </c:pt>
                <c:pt idx="3660">
                  <c:v>41002</c:v>
                </c:pt>
                <c:pt idx="3661">
                  <c:v>41001</c:v>
                </c:pt>
                <c:pt idx="3662">
                  <c:v>40998</c:v>
                </c:pt>
                <c:pt idx="3663">
                  <c:v>40997</c:v>
                </c:pt>
                <c:pt idx="3664">
                  <c:v>40996</c:v>
                </c:pt>
                <c:pt idx="3665">
                  <c:v>40995</c:v>
                </c:pt>
                <c:pt idx="3666">
                  <c:v>40994</c:v>
                </c:pt>
                <c:pt idx="3667">
                  <c:v>40991</c:v>
                </c:pt>
                <c:pt idx="3668">
                  <c:v>40990</c:v>
                </c:pt>
                <c:pt idx="3669">
                  <c:v>40989</c:v>
                </c:pt>
                <c:pt idx="3670">
                  <c:v>40988</c:v>
                </c:pt>
                <c:pt idx="3671">
                  <c:v>40987</c:v>
                </c:pt>
                <c:pt idx="3672">
                  <c:v>40984</c:v>
                </c:pt>
                <c:pt idx="3673">
                  <c:v>40983</c:v>
                </c:pt>
                <c:pt idx="3674">
                  <c:v>40982</c:v>
                </c:pt>
                <c:pt idx="3675">
                  <c:v>40981</c:v>
                </c:pt>
                <c:pt idx="3676">
                  <c:v>40980</c:v>
                </c:pt>
                <c:pt idx="3677">
                  <c:v>40977</c:v>
                </c:pt>
                <c:pt idx="3678">
                  <c:v>40976</c:v>
                </c:pt>
                <c:pt idx="3679">
                  <c:v>40975</c:v>
                </c:pt>
                <c:pt idx="3680">
                  <c:v>40974</c:v>
                </c:pt>
                <c:pt idx="3681">
                  <c:v>40973</c:v>
                </c:pt>
                <c:pt idx="3682">
                  <c:v>40970</c:v>
                </c:pt>
                <c:pt idx="3683">
                  <c:v>40969</c:v>
                </c:pt>
                <c:pt idx="3684">
                  <c:v>40968</c:v>
                </c:pt>
                <c:pt idx="3685">
                  <c:v>40967</c:v>
                </c:pt>
                <c:pt idx="3686">
                  <c:v>40966</c:v>
                </c:pt>
                <c:pt idx="3687">
                  <c:v>40963</c:v>
                </c:pt>
                <c:pt idx="3688">
                  <c:v>40962</c:v>
                </c:pt>
                <c:pt idx="3689">
                  <c:v>40961</c:v>
                </c:pt>
                <c:pt idx="3690">
                  <c:v>40960</c:v>
                </c:pt>
                <c:pt idx="3691">
                  <c:v>40959</c:v>
                </c:pt>
                <c:pt idx="3692">
                  <c:v>40956</c:v>
                </c:pt>
                <c:pt idx="3693">
                  <c:v>40955</c:v>
                </c:pt>
                <c:pt idx="3694">
                  <c:v>40954</c:v>
                </c:pt>
                <c:pt idx="3695">
                  <c:v>40953</c:v>
                </c:pt>
                <c:pt idx="3696">
                  <c:v>40952</c:v>
                </c:pt>
                <c:pt idx="3697">
                  <c:v>40949</c:v>
                </c:pt>
                <c:pt idx="3698">
                  <c:v>40948</c:v>
                </c:pt>
                <c:pt idx="3699">
                  <c:v>40947</c:v>
                </c:pt>
                <c:pt idx="3700">
                  <c:v>40946</c:v>
                </c:pt>
                <c:pt idx="3701">
                  <c:v>40945</c:v>
                </c:pt>
                <c:pt idx="3702">
                  <c:v>40942</c:v>
                </c:pt>
                <c:pt idx="3703">
                  <c:v>40941</c:v>
                </c:pt>
                <c:pt idx="3704">
                  <c:v>40940</c:v>
                </c:pt>
                <c:pt idx="3705">
                  <c:v>40939</c:v>
                </c:pt>
                <c:pt idx="3706">
                  <c:v>40938</c:v>
                </c:pt>
                <c:pt idx="3707">
                  <c:v>40935</c:v>
                </c:pt>
                <c:pt idx="3708">
                  <c:v>40934</c:v>
                </c:pt>
                <c:pt idx="3709">
                  <c:v>40933</c:v>
                </c:pt>
                <c:pt idx="3710">
                  <c:v>40932</c:v>
                </c:pt>
                <c:pt idx="3711">
                  <c:v>40931</c:v>
                </c:pt>
                <c:pt idx="3712">
                  <c:v>40928</c:v>
                </c:pt>
                <c:pt idx="3713">
                  <c:v>40927</c:v>
                </c:pt>
                <c:pt idx="3714">
                  <c:v>40926</c:v>
                </c:pt>
                <c:pt idx="3715">
                  <c:v>40925</c:v>
                </c:pt>
                <c:pt idx="3716">
                  <c:v>40924</c:v>
                </c:pt>
                <c:pt idx="3717">
                  <c:v>40921</c:v>
                </c:pt>
                <c:pt idx="3718">
                  <c:v>40920</c:v>
                </c:pt>
                <c:pt idx="3719">
                  <c:v>40919</c:v>
                </c:pt>
                <c:pt idx="3720">
                  <c:v>40918</c:v>
                </c:pt>
                <c:pt idx="3721">
                  <c:v>40917</c:v>
                </c:pt>
                <c:pt idx="3722">
                  <c:v>40914</c:v>
                </c:pt>
                <c:pt idx="3723">
                  <c:v>40913</c:v>
                </c:pt>
                <c:pt idx="3724">
                  <c:v>40912</c:v>
                </c:pt>
                <c:pt idx="3725">
                  <c:v>40911</c:v>
                </c:pt>
                <c:pt idx="3726">
                  <c:v>40907</c:v>
                </c:pt>
                <c:pt idx="3727">
                  <c:v>40906</c:v>
                </c:pt>
                <c:pt idx="3728">
                  <c:v>40905</c:v>
                </c:pt>
                <c:pt idx="3729">
                  <c:v>40900</c:v>
                </c:pt>
                <c:pt idx="3730">
                  <c:v>40899</c:v>
                </c:pt>
                <c:pt idx="3731">
                  <c:v>40898</c:v>
                </c:pt>
                <c:pt idx="3732">
                  <c:v>40897</c:v>
                </c:pt>
                <c:pt idx="3733">
                  <c:v>40896</c:v>
                </c:pt>
                <c:pt idx="3734">
                  <c:v>40893</c:v>
                </c:pt>
                <c:pt idx="3735">
                  <c:v>40892</c:v>
                </c:pt>
                <c:pt idx="3736">
                  <c:v>40891</c:v>
                </c:pt>
                <c:pt idx="3737">
                  <c:v>40890</c:v>
                </c:pt>
                <c:pt idx="3738">
                  <c:v>40889</c:v>
                </c:pt>
                <c:pt idx="3739">
                  <c:v>40886</c:v>
                </c:pt>
                <c:pt idx="3740">
                  <c:v>40885</c:v>
                </c:pt>
                <c:pt idx="3741">
                  <c:v>40884</c:v>
                </c:pt>
                <c:pt idx="3742">
                  <c:v>40883</c:v>
                </c:pt>
                <c:pt idx="3743">
                  <c:v>40882</c:v>
                </c:pt>
                <c:pt idx="3744">
                  <c:v>40879</c:v>
                </c:pt>
                <c:pt idx="3745">
                  <c:v>40878</c:v>
                </c:pt>
                <c:pt idx="3746">
                  <c:v>40877</c:v>
                </c:pt>
                <c:pt idx="3747">
                  <c:v>40876</c:v>
                </c:pt>
                <c:pt idx="3748">
                  <c:v>40875</c:v>
                </c:pt>
                <c:pt idx="3749">
                  <c:v>40872</c:v>
                </c:pt>
                <c:pt idx="3750">
                  <c:v>40871</c:v>
                </c:pt>
                <c:pt idx="3751">
                  <c:v>40870</c:v>
                </c:pt>
                <c:pt idx="3752">
                  <c:v>40869</c:v>
                </c:pt>
                <c:pt idx="3753">
                  <c:v>40868</c:v>
                </c:pt>
                <c:pt idx="3754">
                  <c:v>40865</c:v>
                </c:pt>
                <c:pt idx="3755">
                  <c:v>40864</c:v>
                </c:pt>
                <c:pt idx="3756">
                  <c:v>40863</c:v>
                </c:pt>
                <c:pt idx="3757">
                  <c:v>40862</c:v>
                </c:pt>
                <c:pt idx="3758">
                  <c:v>40861</c:v>
                </c:pt>
                <c:pt idx="3759">
                  <c:v>40858</c:v>
                </c:pt>
                <c:pt idx="3760">
                  <c:v>40857</c:v>
                </c:pt>
                <c:pt idx="3761">
                  <c:v>40856</c:v>
                </c:pt>
                <c:pt idx="3762">
                  <c:v>40855</c:v>
                </c:pt>
                <c:pt idx="3763">
                  <c:v>40854</c:v>
                </c:pt>
                <c:pt idx="3764">
                  <c:v>40851</c:v>
                </c:pt>
                <c:pt idx="3765">
                  <c:v>40850</c:v>
                </c:pt>
                <c:pt idx="3766">
                  <c:v>40849</c:v>
                </c:pt>
                <c:pt idx="3767">
                  <c:v>40848</c:v>
                </c:pt>
                <c:pt idx="3768">
                  <c:v>40847</c:v>
                </c:pt>
                <c:pt idx="3769">
                  <c:v>40844</c:v>
                </c:pt>
                <c:pt idx="3770">
                  <c:v>40843</c:v>
                </c:pt>
                <c:pt idx="3771">
                  <c:v>40842</c:v>
                </c:pt>
                <c:pt idx="3772">
                  <c:v>40841</c:v>
                </c:pt>
                <c:pt idx="3773">
                  <c:v>40840</c:v>
                </c:pt>
                <c:pt idx="3774">
                  <c:v>40837</c:v>
                </c:pt>
                <c:pt idx="3775">
                  <c:v>40836</c:v>
                </c:pt>
                <c:pt idx="3776">
                  <c:v>40835</c:v>
                </c:pt>
                <c:pt idx="3777">
                  <c:v>40834</c:v>
                </c:pt>
                <c:pt idx="3778">
                  <c:v>40833</c:v>
                </c:pt>
                <c:pt idx="3779">
                  <c:v>40830</c:v>
                </c:pt>
                <c:pt idx="3780">
                  <c:v>40829</c:v>
                </c:pt>
                <c:pt idx="3781">
                  <c:v>40828</c:v>
                </c:pt>
                <c:pt idx="3782">
                  <c:v>40827</c:v>
                </c:pt>
                <c:pt idx="3783">
                  <c:v>40826</c:v>
                </c:pt>
                <c:pt idx="3784">
                  <c:v>40823</c:v>
                </c:pt>
                <c:pt idx="3785">
                  <c:v>40822</c:v>
                </c:pt>
                <c:pt idx="3786">
                  <c:v>40821</c:v>
                </c:pt>
                <c:pt idx="3787">
                  <c:v>40820</c:v>
                </c:pt>
                <c:pt idx="3788">
                  <c:v>40819</c:v>
                </c:pt>
                <c:pt idx="3789">
                  <c:v>40816</c:v>
                </c:pt>
                <c:pt idx="3790">
                  <c:v>40815</c:v>
                </c:pt>
                <c:pt idx="3791">
                  <c:v>40814</c:v>
                </c:pt>
                <c:pt idx="3792">
                  <c:v>40813</c:v>
                </c:pt>
                <c:pt idx="3793">
                  <c:v>40812</c:v>
                </c:pt>
                <c:pt idx="3794">
                  <c:v>40809</c:v>
                </c:pt>
                <c:pt idx="3795">
                  <c:v>40808</c:v>
                </c:pt>
                <c:pt idx="3796">
                  <c:v>40807</c:v>
                </c:pt>
                <c:pt idx="3797">
                  <c:v>40806</c:v>
                </c:pt>
                <c:pt idx="3798">
                  <c:v>40805</c:v>
                </c:pt>
                <c:pt idx="3799">
                  <c:v>40802</c:v>
                </c:pt>
                <c:pt idx="3800">
                  <c:v>40801</c:v>
                </c:pt>
                <c:pt idx="3801">
                  <c:v>40800</c:v>
                </c:pt>
                <c:pt idx="3802">
                  <c:v>40799</c:v>
                </c:pt>
                <c:pt idx="3803">
                  <c:v>40798</c:v>
                </c:pt>
                <c:pt idx="3804">
                  <c:v>40795</c:v>
                </c:pt>
                <c:pt idx="3805">
                  <c:v>40794</c:v>
                </c:pt>
                <c:pt idx="3806">
                  <c:v>40793</c:v>
                </c:pt>
                <c:pt idx="3807">
                  <c:v>40792</c:v>
                </c:pt>
                <c:pt idx="3808">
                  <c:v>40791</c:v>
                </c:pt>
                <c:pt idx="3809">
                  <c:v>40788</c:v>
                </c:pt>
                <c:pt idx="3810">
                  <c:v>40787</c:v>
                </c:pt>
                <c:pt idx="3811">
                  <c:v>40786</c:v>
                </c:pt>
                <c:pt idx="3812">
                  <c:v>40785</c:v>
                </c:pt>
                <c:pt idx="3813">
                  <c:v>40781</c:v>
                </c:pt>
                <c:pt idx="3814">
                  <c:v>40780</c:v>
                </c:pt>
                <c:pt idx="3815">
                  <c:v>40779</c:v>
                </c:pt>
                <c:pt idx="3816">
                  <c:v>40778</c:v>
                </c:pt>
                <c:pt idx="3817">
                  <c:v>40777</c:v>
                </c:pt>
                <c:pt idx="3818">
                  <c:v>40774</c:v>
                </c:pt>
                <c:pt idx="3819">
                  <c:v>40773</c:v>
                </c:pt>
                <c:pt idx="3820">
                  <c:v>40772</c:v>
                </c:pt>
                <c:pt idx="3821">
                  <c:v>40771</c:v>
                </c:pt>
                <c:pt idx="3822">
                  <c:v>40770</c:v>
                </c:pt>
                <c:pt idx="3823">
                  <c:v>40767</c:v>
                </c:pt>
                <c:pt idx="3824">
                  <c:v>40766</c:v>
                </c:pt>
                <c:pt idx="3825">
                  <c:v>40765</c:v>
                </c:pt>
                <c:pt idx="3826">
                  <c:v>40764</c:v>
                </c:pt>
                <c:pt idx="3827">
                  <c:v>40763</c:v>
                </c:pt>
                <c:pt idx="3828">
                  <c:v>40760</c:v>
                </c:pt>
                <c:pt idx="3829">
                  <c:v>40759</c:v>
                </c:pt>
                <c:pt idx="3830">
                  <c:v>40758</c:v>
                </c:pt>
                <c:pt idx="3831">
                  <c:v>40757</c:v>
                </c:pt>
                <c:pt idx="3832">
                  <c:v>40756</c:v>
                </c:pt>
                <c:pt idx="3833">
                  <c:v>40753</c:v>
                </c:pt>
                <c:pt idx="3834">
                  <c:v>40752</c:v>
                </c:pt>
                <c:pt idx="3835">
                  <c:v>40751</c:v>
                </c:pt>
                <c:pt idx="3836">
                  <c:v>40750</c:v>
                </c:pt>
                <c:pt idx="3837">
                  <c:v>40749</c:v>
                </c:pt>
                <c:pt idx="3838">
                  <c:v>40746</c:v>
                </c:pt>
                <c:pt idx="3839">
                  <c:v>40745</c:v>
                </c:pt>
                <c:pt idx="3840">
                  <c:v>40744</c:v>
                </c:pt>
                <c:pt idx="3841">
                  <c:v>40743</c:v>
                </c:pt>
                <c:pt idx="3842">
                  <c:v>40742</c:v>
                </c:pt>
                <c:pt idx="3843">
                  <c:v>40739</c:v>
                </c:pt>
                <c:pt idx="3844">
                  <c:v>40738</c:v>
                </c:pt>
                <c:pt idx="3845">
                  <c:v>40737</c:v>
                </c:pt>
                <c:pt idx="3846">
                  <c:v>40736</c:v>
                </c:pt>
                <c:pt idx="3847">
                  <c:v>40735</c:v>
                </c:pt>
                <c:pt idx="3848">
                  <c:v>40732</c:v>
                </c:pt>
                <c:pt idx="3849">
                  <c:v>40731</c:v>
                </c:pt>
                <c:pt idx="3850">
                  <c:v>40730</c:v>
                </c:pt>
                <c:pt idx="3851">
                  <c:v>40729</c:v>
                </c:pt>
                <c:pt idx="3852">
                  <c:v>40728</c:v>
                </c:pt>
                <c:pt idx="3853">
                  <c:v>40725</c:v>
                </c:pt>
                <c:pt idx="3854">
                  <c:v>40724</c:v>
                </c:pt>
                <c:pt idx="3855">
                  <c:v>40723</c:v>
                </c:pt>
                <c:pt idx="3856">
                  <c:v>40722</c:v>
                </c:pt>
                <c:pt idx="3857">
                  <c:v>40721</c:v>
                </c:pt>
                <c:pt idx="3858">
                  <c:v>40718</c:v>
                </c:pt>
                <c:pt idx="3859">
                  <c:v>40717</c:v>
                </c:pt>
                <c:pt idx="3860">
                  <c:v>40716</c:v>
                </c:pt>
                <c:pt idx="3861">
                  <c:v>40715</c:v>
                </c:pt>
                <c:pt idx="3862">
                  <c:v>40714</c:v>
                </c:pt>
                <c:pt idx="3863">
                  <c:v>40711</c:v>
                </c:pt>
                <c:pt idx="3864">
                  <c:v>40710</c:v>
                </c:pt>
                <c:pt idx="3865">
                  <c:v>40709</c:v>
                </c:pt>
                <c:pt idx="3866">
                  <c:v>40708</c:v>
                </c:pt>
                <c:pt idx="3867">
                  <c:v>40707</c:v>
                </c:pt>
                <c:pt idx="3868">
                  <c:v>40704</c:v>
                </c:pt>
                <c:pt idx="3869">
                  <c:v>40703</c:v>
                </c:pt>
                <c:pt idx="3870">
                  <c:v>40702</c:v>
                </c:pt>
                <c:pt idx="3871">
                  <c:v>40701</c:v>
                </c:pt>
                <c:pt idx="3872">
                  <c:v>40700</c:v>
                </c:pt>
                <c:pt idx="3873">
                  <c:v>40697</c:v>
                </c:pt>
                <c:pt idx="3874">
                  <c:v>40696</c:v>
                </c:pt>
                <c:pt idx="3875">
                  <c:v>40695</c:v>
                </c:pt>
                <c:pt idx="3876">
                  <c:v>40694</c:v>
                </c:pt>
                <c:pt idx="3877">
                  <c:v>40690</c:v>
                </c:pt>
                <c:pt idx="3878">
                  <c:v>40689</c:v>
                </c:pt>
                <c:pt idx="3879">
                  <c:v>40688</c:v>
                </c:pt>
                <c:pt idx="3880">
                  <c:v>40687</c:v>
                </c:pt>
                <c:pt idx="3881">
                  <c:v>40686</c:v>
                </c:pt>
                <c:pt idx="3882">
                  <c:v>40683</c:v>
                </c:pt>
                <c:pt idx="3883">
                  <c:v>40682</c:v>
                </c:pt>
                <c:pt idx="3884">
                  <c:v>40681</c:v>
                </c:pt>
                <c:pt idx="3885">
                  <c:v>40680</c:v>
                </c:pt>
                <c:pt idx="3886">
                  <c:v>40679</c:v>
                </c:pt>
                <c:pt idx="3887">
                  <c:v>40676</c:v>
                </c:pt>
                <c:pt idx="3888">
                  <c:v>40675</c:v>
                </c:pt>
                <c:pt idx="3889">
                  <c:v>40674</c:v>
                </c:pt>
                <c:pt idx="3890">
                  <c:v>40673</c:v>
                </c:pt>
                <c:pt idx="3891">
                  <c:v>40672</c:v>
                </c:pt>
                <c:pt idx="3892">
                  <c:v>40669</c:v>
                </c:pt>
                <c:pt idx="3893">
                  <c:v>40668</c:v>
                </c:pt>
                <c:pt idx="3894">
                  <c:v>40667</c:v>
                </c:pt>
                <c:pt idx="3895">
                  <c:v>40666</c:v>
                </c:pt>
                <c:pt idx="3896">
                  <c:v>40661</c:v>
                </c:pt>
                <c:pt idx="3897">
                  <c:v>40660</c:v>
                </c:pt>
                <c:pt idx="3898">
                  <c:v>40659</c:v>
                </c:pt>
                <c:pt idx="3899">
                  <c:v>40654</c:v>
                </c:pt>
                <c:pt idx="3900">
                  <c:v>40653</c:v>
                </c:pt>
                <c:pt idx="3901">
                  <c:v>40652</c:v>
                </c:pt>
                <c:pt idx="3902">
                  <c:v>40651</c:v>
                </c:pt>
                <c:pt idx="3903">
                  <c:v>40648</c:v>
                </c:pt>
                <c:pt idx="3904">
                  <c:v>40647</c:v>
                </c:pt>
                <c:pt idx="3905">
                  <c:v>40646</c:v>
                </c:pt>
                <c:pt idx="3906">
                  <c:v>40645</c:v>
                </c:pt>
                <c:pt idx="3907">
                  <c:v>40644</c:v>
                </c:pt>
                <c:pt idx="3908">
                  <c:v>40641</c:v>
                </c:pt>
                <c:pt idx="3909">
                  <c:v>40640</c:v>
                </c:pt>
                <c:pt idx="3910">
                  <c:v>40639</c:v>
                </c:pt>
                <c:pt idx="3911">
                  <c:v>40638</c:v>
                </c:pt>
                <c:pt idx="3912">
                  <c:v>40637</c:v>
                </c:pt>
                <c:pt idx="3913">
                  <c:v>40634</c:v>
                </c:pt>
                <c:pt idx="3914">
                  <c:v>40633</c:v>
                </c:pt>
                <c:pt idx="3915">
                  <c:v>40632</c:v>
                </c:pt>
                <c:pt idx="3916">
                  <c:v>40631</c:v>
                </c:pt>
                <c:pt idx="3917">
                  <c:v>40630</c:v>
                </c:pt>
                <c:pt idx="3918">
                  <c:v>40627</c:v>
                </c:pt>
                <c:pt idx="3919">
                  <c:v>40626</c:v>
                </c:pt>
                <c:pt idx="3920">
                  <c:v>40625</c:v>
                </c:pt>
                <c:pt idx="3921">
                  <c:v>40624</c:v>
                </c:pt>
                <c:pt idx="3922">
                  <c:v>40623</c:v>
                </c:pt>
                <c:pt idx="3923">
                  <c:v>40620</c:v>
                </c:pt>
                <c:pt idx="3924">
                  <c:v>40619</c:v>
                </c:pt>
                <c:pt idx="3925">
                  <c:v>40618</c:v>
                </c:pt>
                <c:pt idx="3926">
                  <c:v>40617</c:v>
                </c:pt>
                <c:pt idx="3927">
                  <c:v>40616</c:v>
                </c:pt>
                <c:pt idx="3928">
                  <c:v>40613</c:v>
                </c:pt>
                <c:pt idx="3929">
                  <c:v>40612</c:v>
                </c:pt>
                <c:pt idx="3930">
                  <c:v>40611</c:v>
                </c:pt>
                <c:pt idx="3931">
                  <c:v>40610</c:v>
                </c:pt>
                <c:pt idx="3932">
                  <c:v>40609</c:v>
                </c:pt>
                <c:pt idx="3933">
                  <c:v>40606</c:v>
                </c:pt>
                <c:pt idx="3934">
                  <c:v>40605</c:v>
                </c:pt>
                <c:pt idx="3935">
                  <c:v>40604</c:v>
                </c:pt>
                <c:pt idx="3936">
                  <c:v>40603</c:v>
                </c:pt>
                <c:pt idx="3937">
                  <c:v>40602</c:v>
                </c:pt>
                <c:pt idx="3938">
                  <c:v>40599</c:v>
                </c:pt>
                <c:pt idx="3939">
                  <c:v>40598</c:v>
                </c:pt>
                <c:pt idx="3940">
                  <c:v>40597</c:v>
                </c:pt>
                <c:pt idx="3941">
                  <c:v>40596</c:v>
                </c:pt>
                <c:pt idx="3942">
                  <c:v>40595</c:v>
                </c:pt>
                <c:pt idx="3943">
                  <c:v>40592</c:v>
                </c:pt>
                <c:pt idx="3944">
                  <c:v>40591</c:v>
                </c:pt>
                <c:pt idx="3945">
                  <c:v>40590</c:v>
                </c:pt>
                <c:pt idx="3946">
                  <c:v>40589</c:v>
                </c:pt>
                <c:pt idx="3947">
                  <c:v>40588</c:v>
                </c:pt>
                <c:pt idx="3948">
                  <c:v>40585</c:v>
                </c:pt>
                <c:pt idx="3949">
                  <c:v>40584</c:v>
                </c:pt>
                <c:pt idx="3950">
                  <c:v>40583</c:v>
                </c:pt>
                <c:pt idx="3951">
                  <c:v>40582</c:v>
                </c:pt>
                <c:pt idx="3952">
                  <c:v>40581</c:v>
                </c:pt>
                <c:pt idx="3953">
                  <c:v>40578</c:v>
                </c:pt>
                <c:pt idx="3954">
                  <c:v>40577</c:v>
                </c:pt>
                <c:pt idx="3955">
                  <c:v>40576</c:v>
                </c:pt>
                <c:pt idx="3956">
                  <c:v>40575</c:v>
                </c:pt>
                <c:pt idx="3957">
                  <c:v>40574</c:v>
                </c:pt>
                <c:pt idx="3958">
                  <c:v>40571</c:v>
                </c:pt>
                <c:pt idx="3959">
                  <c:v>40570</c:v>
                </c:pt>
                <c:pt idx="3960">
                  <c:v>40569</c:v>
                </c:pt>
                <c:pt idx="3961">
                  <c:v>40568</c:v>
                </c:pt>
                <c:pt idx="3962">
                  <c:v>40567</c:v>
                </c:pt>
                <c:pt idx="3963">
                  <c:v>40564</c:v>
                </c:pt>
                <c:pt idx="3964">
                  <c:v>40563</c:v>
                </c:pt>
                <c:pt idx="3965">
                  <c:v>40562</c:v>
                </c:pt>
                <c:pt idx="3966">
                  <c:v>40561</c:v>
                </c:pt>
                <c:pt idx="3967">
                  <c:v>40560</c:v>
                </c:pt>
                <c:pt idx="3968">
                  <c:v>40557</c:v>
                </c:pt>
                <c:pt idx="3969">
                  <c:v>40556</c:v>
                </c:pt>
                <c:pt idx="3970">
                  <c:v>40555</c:v>
                </c:pt>
                <c:pt idx="3971">
                  <c:v>40554</c:v>
                </c:pt>
                <c:pt idx="3972">
                  <c:v>40553</c:v>
                </c:pt>
                <c:pt idx="3973">
                  <c:v>40550</c:v>
                </c:pt>
                <c:pt idx="3974">
                  <c:v>40549</c:v>
                </c:pt>
                <c:pt idx="3975">
                  <c:v>40548</c:v>
                </c:pt>
                <c:pt idx="3976">
                  <c:v>40547</c:v>
                </c:pt>
                <c:pt idx="3977">
                  <c:v>40543</c:v>
                </c:pt>
                <c:pt idx="3978">
                  <c:v>40542</c:v>
                </c:pt>
                <c:pt idx="3979">
                  <c:v>40541</c:v>
                </c:pt>
                <c:pt idx="3980">
                  <c:v>40536</c:v>
                </c:pt>
                <c:pt idx="3981">
                  <c:v>40535</c:v>
                </c:pt>
                <c:pt idx="3982">
                  <c:v>40534</c:v>
                </c:pt>
                <c:pt idx="3983">
                  <c:v>40533</c:v>
                </c:pt>
                <c:pt idx="3984">
                  <c:v>40532</c:v>
                </c:pt>
                <c:pt idx="3985">
                  <c:v>40529</c:v>
                </c:pt>
                <c:pt idx="3986">
                  <c:v>40528</c:v>
                </c:pt>
                <c:pt idx="3987">
                  <c:v>40527</c:v>
                </c:pt>
                <c:pt idx="3988">
                  <c:v>40526</c:v>
                </c:pt>
                <c:pt idx="3989">
                  <c:v>40525</c:v>
                </c:pt>
                <c:pt idx="3990">
                  <c:v>40522</c:v>
                </c:pt>
                <c:pt idx="3991">
                  <c:v>40521</c:v>
                </c:pt>
                <c:pt idx="3992">
                  <c:v>40520</c:v>
                </c:pt>
                <c:pt idx="3993">
                  <c:v>40519</c:v>
                </c:pt>
                <c:pt idx="3994">
                  <c:v>40518</c:v>
                </c:pt>
                <c:pt idx="3995">
                  <c:v>40515</c:v>
                </c:pt>
                <c:pt idx="3996">
                  <c:v>40514</c:v>
                </c:pt>
                <c:pt idx="3997">
                  <c:v>40513</c:v>
                </c:pt>
                <c:pt idx="3998">
                  <c:v>40512</c:v>
                </c:pt>
                <c:pt idx="3999">
                  <c:v>40511</c:v>
                </c:pt>
                <c:pt idx="4000">
                  <c:v>40508</c:v>
                </c:pt>
                <c:pt idx="4001">
                  <c:v>40507</c:v>
                </c:pt>
                <c:pt idx="4002">
                  <c:v>40506</c:v>
                </c:pt>
                <c:pt idx="4003">
                  <c:v>40505</c:v>
                </c:pt>
                <c:pt idx="4004">
                  <c:v>40504</c:v>
                </c:pt>
                <c:pt idx="4005">
                  <c:v>40501</c:v>
                </c:pt>
                <c:pt idx="4006">
                  <c:v>40500</c:v>
                </c:pt>
                <c:pt idx="4007">
                  <c:v>40499</c:v>
                </c:pt>
                <c:pt idx="4008">
                  <c:v>40498</c:v>
                </c:pt>
                <c:pt idx="4009">
                  <c:v>40497</c:v>
                </c:pt>
                <c:pt idx="4010">
                  <c:v>40494</c:v>
                </c:pt>
                <c:pt idx="4011">
                  <c:v>40493</c:v>
                </c:pt>
                <c:pt idx="4012">
                  <c:v>40492</c:v>
                </c:pt>
                <c:pt idx="4013">
                  <c:v>40491</c:v>
                </c:pt>
                <c:pt idx="4014">
                  <c:v>40490</c:v>
                </c:pt>
                <c:pt idx="4015">
                  <c:v>40487</c:v>
                </c:pt>
                <c:pt idx="4016">
                  <c:v>40486</c:v>
                </c:pt>
                <c:pt idx="4017">
                  <c:v>40485</c:v>
                </c:pt>
                <c:pt idx="4018">
                  <c:v>40484</c:v>
                </c:pt>
                <c:pt idx="4019">
                  <c:v>40483</c:v>
                </c:pt>
                <c:pt idx="4020">
                  <c:v>40480</c:v>
                </c:pt>
                <c:pt idx="4021">
                  <c:v>40479</c:v>
                </c:pt>
                <c:pt idx="4022">
                  <c:v>40478</c:v>
                </c:pt>
                <c:pt idx="4023">
                  <c:v>40477</c:v>
                </c:pt>
                <c:pt idx="4024">
                  <c:v>40476</c:v>
                </c:pt>
                <c:pt idx="4025">
                  <c:v>40473</c:v>
                </c:pt>
                <c:pt idx="4026">
                  <c:v>40472</c:v>
                </c:pt>
                <c:pt idx="4027">
                  <c:v>40471</c:v>
                </c:pt>
                <c:pt idx="4028">
                  <c:v>40470</c:v>
                </c:pt>
                <c:pt idx="4029">
                  <c:v>40469</c:v>
                </c:pt>
                <c:pt idx="4030">
                  <c:v>40466</c:v>
                </c:pt>
                <c:pt idx="4031">
                  <c:v>40465</c:v>
                </c:pt>
                <c:pt idx="4032">
                  <c:v>40464</c:v>
                </c:pt>
                <c:pt idx="4033">
                  <c:v>40463</c:v>
                </c:pt>
                <c:pt idx="4034">
                  <c:v>40462</c:v>
                </c:pt>
                <c:pt idx="4035">
                  <c:v>40459</c:v>
                </c:pt>
                <c:pt idx="4036">
                  <c:v>40458</c:v>
                </c:pt>
                <c:pt idx="4037">
                  <c:v>40457</c:v>
                </c:pt>
                <c:pt idx="4038">
                  <c:v>40456</c:v>
                </c:pt>
                <c:pt idx="4039">
                  <c:v>40455</c:v>
                </c:pt>
                <c:pt idx="4040">
                  <c:v>40452</c:v>
                </c:pt>
                <c:pt idx="4041">
                  <c:v>40451</c:v>
                </c:pt>
                <c:pt idx="4042">
                  <c:v>40450</c:v>
                </c:pt>
                <c:pt idx="4043">
                  <c:v>40449</c:v>
                </c:pt>
                <c:pt idx="4044">
                  <c:v>40448</c:v>
                </c:pt>
                <c:pt idx="4045">
                  <c:v>40445</c:v>
                </c:pt>
                <c:pt idx="4046">
                  <c:v>40444</c:v>
                </c:pt>
                <c:pt idx="4047">
                  <c:v>40443</c:v>
                </c:pt>
                <c:pt idx="4048">
                  <c:v>40442</c:v>
                </c:pt>
                <c:pt idx="4049">
                  <c:v>40441</c:v>
                </c:pt>
                <c:pt idx="4050">
                  <c:v>40438</c:v>
                </c:pt>
                <c:pt idx="4051">
                  <c:v>40437</c:v>
                </c:pt>
                <c:pt idx="4052">
                  <c:v>40436</c:v>
                </c:pt>
                <c:pt idx="4053">
                  <c:v>40435</c:v>
                </c:pt>
                <c:pt idx="4054">
                  <c:v>40434</c:v>
                </c:pt>
                <c:pt idx="4055">
                  <c:v>40431</c:v>
                </c:pt>
                <c:pt idx="4056">
                  <c:v>40430</c:v>
                </c:pt>
                <c:pt idx="4057">
                  <c:v>40429</c:v>
                </c:pt>
                <c:pt idx="4058">
                  <c:v>40428</c:v>
                </c:pt>
                <c:pt idx="4059">
                  <c:v>40427</c:v>
                </c:pt>
                <c:pt idx="4060">
                  <c:v>40424</c:v>
                </c:pt>
                <c:pt idx="4061">
                  <c:v>40423</c:v>
                </c:pt>
                <c:pt idx="4062">
                  <c:v>40422</c:v>
                </c:pt>
                <c:pt idx="4063">
                  <c:v>40421</c:v>
                </c:pt>
                <c:pt idx="4064">
                  <c:v>40417</c:v>
                </c:pt>
                <c:pt idx="4065">
                  <c:v>40416</c:v>
                </c:pt>
                <c:pt idx="4066">
                  <c:v>40415</c:v>
                </c:pt>
                <c:pt idx="4067">
                  <c:v>40414</c:v>
                </c:pt>
                <c:pt idx="4068">
                  <c:v>40413</c:v>
                </c:pt>
                <c:pt idx="4069">
                  <c:v>40410</c:v>
                </c:pt>
                <c:pt idx="4070">
                  <c:v>40409</c:v>
                </c:pt>
                <c:pt idx="4071">
                  <c:v>40408</c:v>
                </c:pt>
                <c:pt idx="4072">
                  <c:v>40407</c:v>
                </c:pt>
                <c:pt idx="4073">
                  <c:v>40406</c:v>
                </c:pt>
                <c:pt idx="4074">
                  <c:v>40403</c:v>
                </c:pt>
                <c:pt idx="4075">
                  <c:v>40402</c:v>
                </c:pt>
                <c:pt idx="4076">
                  <c:v>40401</c:v>
                </c:pt>
                <c:pt idx="4077">
                  <c:v>40400</c:v>
                </c:pt>
                <c:pt idx="4078">
                  <c:v>40399</c:v>
                </c:pt>
                <c:pt idx="4079">
                  <c:v>40396</c:v>
                </c:pt>
                <c:pt idx="4080">
                  <c:v>40395</c:v>
                </c:pt>
                <c:pt idx="4081">
                  <c:v>40394</c:v>
                </c:pt>
                <c:pt idx="4082">
                  <c:v>40393</c:v>
                </c:pt>
                <c:pt idx="4083">
                  <c:v>40392</c:v>
                </c:pt>
                <c:pt idx="4084">
                  <c:v>40389</c:v>
                </c:pt>
                <c:pt idx="4085">
                  <c:v>40388</c:v>
                </c:pt>
                <c:pt idx="4086">
                  <c:v>40387</c:v>
                </c:pt>
                <c:pt idx="4087">
                  <c:v>40386</c:v>
                </c:pt>
                <c:pt idx="4088">
                  <c:v>40385</c:v>
                </c:pt>
                <c:pt idx="4089">
                  <c:v>40382</c:v>
                </c:pt>
                <c:pt idx="4090">
                  <c:v>40381</c:v>
                </c:pt>
                <c:pt idx="4091">
                  <c:v>40380</c:v>
                </c:pt>
                <c:pt idx="4092">
                  <c:v>40379</c:v>
                </c:pt>
                <c:pt idx="4093">
                  <c:v>40378</c:v>
                </c:pt>
                <c:pt idx="4094">
                  <c:v>40375</c:v>
                </c:pt>
                <c:pt idx="4095">
                  <c:v>40374</c:v>
                </c:pt>
                <c:pt idx="4096">
                  <c:v>40373</c:v>
                </c:pt>
                <c:pt idx="4097">
                  <c:v>40372</c:v>
                </c:pt>
                <c:pt idx="4098">
                  <c:v>40371</c:v>
                </c:pt>
                <c:pt idx="4099">
                  <c:v>40368</c:v>
                </c:pt>
                <c:pt idx="4100">
                  <c:v>40367</c:v>
                </c:pt>
                <c:pt idx="4101">
                  <c:v>40366</c:v>
                </c:pt>
                <c:pt idx="4102">
                  <c:v>40365</c:v>
                </c:pt>
                <c:pt idx="4103">
                  <c:v>40364</c:v>
                </c:pt>
                <c:pt idx="4104">
                  <c:v>40361</c:v>
                </c:pt>
                <c:pt idx="4105">
                  <c:v>40360</c:v>
                </c:pt>
                <c:pt idx="4106">
                  <c:v>40359</c:v>
                </c:pt>
                <c:pt idx="4107">
                  <c:v>40358</c:v>
                </c:pt>
                <c:pt idx="4108">
                  <c:v>40357</c:v>
                </c:pt>
                <c:pt idx="4109">
                  <c:v>40354</c:v>
                </c:pt>
                <c:pt idx="4110">
                  <c:v>40353</c:v>
                </c:pt>
                <c:pt idx="4111">
                  <c:v>40352</c:v>
                </c:pt>
                <c:pt idx="4112">
                  <c:v>40351</c:v>
                </c:pt>
                <c:pt idx="4113">
                  <c:v>40350</c:v>
                </c:pt>
                <c:pt idx="4114">
                  <c:v>40347</c:v>
                </c:pt>
                <c:pt idx="4115">
                  <c:v>40346</c:v>
                </c:pt>
                <c:pt idx="4116">
                  <c:v>40345</c:v>
                </c:pt>
                <c:pt idx="4117">
                  <c:v>40344</c:v>
                </c:pt>
                <c:pt idx="4118">
                  <c:v>40343</c:v>
                </c:pt>
                <c:pt idx="4119">
                  <c:v>40340</c:v>
                </c:pt>
                <c:pt idx="4120">
                  <c:v>40339</c:v>
                </c:pt>
                <c:pt idx="4121">
                  <c:v>40338</c:v>
                </c:pt>
                <c:pt idx="4122">
                  <c:v>40337</c:v>
                </c:pt>
                <c:pt idx="4123">
                  <c:v>40336</c:v>
                </c:pt>
                <c:pt idx="4124">
                  <c:v>40333</c:v>
                </c:pt>
                <c:pt idx="4125">
                  <c:v>40332</c:v>
                </c:pt>
                <c:pt idx="4126">
                  <c:v>40331</c:v>
                </c:pt>
                <c:pt idx="4127">
                  <c:v>40330</c:v>
                </c:pt>
                <c:pt idx="4128">
                  <c:v>40326</c:v>
                </c:pt>
                <c:pt idx="4129">
                  <c:v>40325</c:v>
                </c:pt>
                <c:pt idx="4130">
                  <c:v>40324</c:v>
                </c:pt>
                <c:pt idx="4131">
                  <c:v>40323</c:v>
                </c:pt>
                <c:pt idx="4132">
                  <c:v>40322</c:v>
                </c:pt>
                <c:pt idx="4133">
                  <c:v>40319</c:v>
                </c:pt>
                <c:pt idx="4134">
                  <c:v>40318</c:v>
                </c:pt>
                <c:pt idx="4135">
                  <c:v>40317</c:v>
                </c:pt>
                <c:pt idx="4136">
                  <c:v>40316</c:v>
                </c:pt>
                <c:pt idx="4137">
                  <c:v>40315</c:v>
                </c:pt>
                <c:pt idx="4138">
                  <c:v>40312</c:v>
                </c:pt>
                <c:pt idx="4139">
                  <c:v>40311</c:v>
                </c:pt>
                <c:pt idx="4140">
                  <c:v>40310</c:v>
                </c:pt>
                <c:pt idx="4141">
                  <c:v>40309</c:v>
                </c:pt>
                <c:pt idx="4142">
                  <c:v>40308</c:v>
                </c:pt>
                <c:pt idx="4143">
                  <c:v>40305</c:v>
                </c:pt>
                <c:pt idx="4144">
                  <c:v>40304</c:v>
                </c:pt>
                <c:pt idx="4145">
                  <c:v>40303</c:v>
                </c:pt>
                <c:pt idx="4146">
                  <c:v>40302</c:v>
                </c:pt>
                <c:pt idx="4147">
                  <c:v>40298</c:v>
                </c:pt>
                <c:pt idx="4148">
                  <c:v>40297</c:v>
                </c:pt>
                <c:pt idx="4149">
                  <c:v>40296</c:v>
                </c:pt>
                <c:pt idx="4150">
                  <c:v>40295</c:v>
                </c:pt>
                <c:pt idx="4151">
                  <c:v>40294</c:v>
                </c:pt>
                <c:pt idx="4152">
                  <c:v>40291</c:v>
                </c:pt>
                <c:pt idx="4153">
                  <c:v>40290</c:v>
                </c:pt>
                <c:pt idx="4154">
                  <c:v>40289</c:v>
                </c:pt>
                <c:pt idx="4155">
                  <c:v>40288</c:v>
                </c:pt>
                <c:pt idx="4156">
                  <c:v>40287</c:v>
                </c:pt>
                <c:pt idx="4157">
                  <c:v>40284</c:v>
                </c:pt>
                <c:pt idx="4158">
                  <c:v>40283</c:v>
                </c:pt>
                <c:pt idx="4159">
                  <c:v>40282</c:v>
                </c:pt>
                <c:pt idx="4160">
                  <c:v>40281</c:v>
                </c:pt>
                <c:pt idx="4161">
                  <c:v>40280</c:v>
                </c:pt>
                <c:pt idx="4162">
                  <c:v>40277</c:v>
                </c:pt>
                <c:pt idx="4163">
                  <c:v>40276</c:v>
                </c:pt>
                <c:pt idx="4164">
                  <c:v>40275</c:v>
                </c:pt>
                <c:pt idx="4165">
                  <c:v>40274</c:v>
                </c:pt>
                <c:pt idx="4166">
                  <c:v>40269</c:v>
                </c:pt>
                <c:pt idx="4167">
                  <c:v>40268</c:v>
                </c:pt>
                <c:pt idx="4168">
                  <c:v>40267</c:v>
                </c:pt>
                <c:pt idx="4169">
                  <c:v>40266</c:v>
                </c:pt>
                <c:pt idx="4170">
                  <c:v>40263</c:v>
                </c:pt>
                <c:pt idx="4171">
                  <c:v>40262</c:v>
                </c:pt>
                <c:pt idx="4172">
                  <c:v>40261</c:v>
                </c:pt>
                <c:pt idx="4173">
                  <c:v>40260</c:v>
                </c:pt>
                <c:pt idx="4174">
                  <c:v>40259</c:v>
                </c:pt>
                <c:pt idx="4175">
                  <c:v>40256</c:v>
                </c:pt>
                <c:pt idx="4176">
                  <c:v>40255</c:v>
                </c:pt>
                <c:pt idx="4177">
                  <c:v>40254</c:v>
                </c:pt>
                <c:pt idx="4178">
                  <c:v>40253</c:v>
                </c:pt>
                <c:pt idx="4179">
                  <c:v>40252</c:v>
                </c:pt>
                <c:pt idx="4180">
                  <c:v>40249</c:v>
                </c:pt>
                <c:pt idx="4181">
                  <c:v>40248</c:v>
                </c:pt>
                <c:pt idx="4182">
                  <c:v>40247</c:v>
                </c:pt>
                <c:pt idx="4183">
                  <c:v>40246</c:v>
                </c:pt>
                <c:pt idx="4184">
                  <c:v>40245</c:v>
                </c:pt>
                <c:pt idx="4185">
                  <c:v>40242</c:v>
                </c:pt>
                <c:pt idx="4186">
                  <c:v>40241</c:v>
                </c:pt>
                <c:pt idx="4187">
                  <c:v>40240</c:v>
                </c:pt>
                <c:pt idx="4188">
                  <c:v>40239</c:v>
                </c:pt>
                <c:pt idx="4189">
                  <c:v>40238</c:v>
                </c:pt>
                <c:pt idx="4190">
                  <c:v>40235</c:v>
                </c:pt>
                <c:pt idx="4191">
                  <c:v>40234</c:v>
                </c:pt>
                <c:pt idx="4192">
                  <c:v>40233</c:v>
                </c:pt>
                <c:pt idx="4193">
                  <c:v>40232</c:v>
                </c:pt>
                <c:pt idx="4194">
                  <c:v>40231</c:v>
                </c:pt>
                <c:pt idx="4195">
                  <c:v>40228</c:v>
                </c:pt>
                <c:pt idx="4196">
                  <c:v>40227</c:v>
                </c:pt>
                <c:pt idx="4197">
                  <c:v>40226</c:v>
                </c:pt>
                <c:pt idx="4198">
                  <c:v>40225</c:v>
                </c:pt>
                <c:pt idx="4199">
                  <c:v>40224</c:v>
                </c:pt>
                <c:pt idx="4200">
                  <c:v>40221</c:v>
                </c:pt>
                <c:pt idx="4201">
                  <c:v>40220</c:v>
                </c:pt>
                <c:pt idx="4202">
                  <c:v>40219</c:v>
                </c:pt>
                <c:pt idx="4203">
                  <c:v>40218</c:v>
                </c:pt>
                <c:pt idx="4204">
                  <c:v>40217</c:v>
                </c:pt>
                <c:pt idx="4205">
                  <c:v>40214</c:v>
                </c:pt>
                <c:pt idx="4206">
                  <c:v>40213</c:v>
                </c:pt>
                <c:pt idx="4207">
                  <c:v>40212</c:v>
                </c:pt>
                <c:pt idx="4208">
                  <c:v>40211</c:v>
                </c:pt>
                <c:pt idx="4209">
                  <c:v>40210</c:v>
                </c:pt>
                <c:pt idx="4210">
                  <c:v>40207</c:v>
                </c:pt>
                <c:pt idx="4211">
                  <c:v>40206</c:v>
                </c:pt>
                <c:pt idx="4212">
                  <c:v>40205</c:v>
                </c:pt>
                <c:pt idx="4213">
                  <c:v>40204</c:v>
                </c:pt>
                <c:pt idx="4214">
                  <c:v>40203</c:v>
                </c:pt>
                <c:pt idx="4215">
                  <c:v>40200</c:v>
                </c:pt>
                <c:pt idx="4216">
                  <c:v>40199</c:v>
                </c:pt>
                <c:pt idx="4217">
                  <c:v>40198</c:v>
                </c:pt>
                <c:pt idx="4218">
                  <c:v>40197</c:v>
                </c:pt>
                <c:pt idx="4219">
                  <c:v>40196</c:v>
                </c:pt>
                <c:pt idx="4220">
                  <c:v>40193</c:v>
                </c:pt>
                <c:pt idx="4221">
                  <c:v>40192</c:v>
                </c:pt>
                <c:pt idx="4222">
                  <c:v>40191</c:v>
                </c:pt>
                <c:pt idx="4223">
                  <c:v>40190</c:v>
                </c:pt>
                <c:pt idx="4224">
                  <c:v>40189</c:v>
                </c:pt>
                <c:pt idx="4225">
                  <c:v>40186</c:v>
                </c:pt>
                <c:pt idx="4226">
                  <c:v>40185</c:v>
                </c:pt>
                <c:pt idx="4227">
                  <c:v>40184</c:v>
                </c:pt>
                <c:pt idx="4228">
                  <c:v>40183</c:v>
                </c:pt>
                <c:pt idx="4229">
                  <c:v>40182</c:v>
                </c:pt>
                <c:pt idx="4230">
                  <c:v>40178</c:v>
                </c:pt>
                <c:pt idx="4231">
                  <c:v>40177</c:v>
                </c:pt>
                <c:pt idx="4232">
                  <c:v>40176</c:v>
                </c:pt>
                <c:pt idx="4233">
                  <c:v>40171</c:v>
                </c:pt>
                <c:pt idx="4234">
                  <c:v>40170</c:v>
                </c:pt>
                <c:pt idx="4235">
                  <c:v>40169</c:v>
                </c:pt>
                <c:pt idx="4236">
                  <c:v>40168</c:v>
                </c:pt>
                <c:pt idx="4237">
                  <c:v>40165</c:v>
                </c:pt>
                <c:pt idx="4238">
                  <c:v>40164</c:v>
                </c:pt>
                <c:pt idx="4239">
                  <c:v>40163</c:v>
                </c:pt>
                <c:pt idx="4240">
                  <c:v>40162</c:v>
                </c:pt>
                <c:pt idx="4241">
                  <c:v>40161</c:v>
                </c:pt>
                <c:pt idx="4242">
                  <c:v>40158</c:v>
                </c:pt>
                <c:pt idx="4243">
                  <c:v>40157</c:v>
                </c:pt>
                <c:pt idx="4244">
                  <c:v>40156</c:v>
                </c:pt>
                <c:pt idx="4245">
                  <c:v>40155</c:v>
                </c:pt>
                <c:pt idx="4246">
                  <c:v>40154</c:v>
                </c:pt>
                <c:pt idx="4247">
                  <c:v>40151</c:v>
                </c:pt>
                <c:pt idx="4248">
                  <c:v>40150</c:v>
                </c:pt>
                <c:pt idx="4249">
                  <c:v>40149</c:v>
                </c:pt>
                <c:pt idx="4250">
                  <c:v>40148</c:v>
                </c:pt>
                <c:pt idx="4251">
                  <c:v>40147</c:v>
                </c:pt>
                <c:pt idx="4252">
                  <c:v>40144</c:v>
                </c:pt>
                <c:pt idx="4253">
                  <c:v>40143</c:v>
                </c:pt>
                <c:pt idx="4254">
                  <c:v>40142</c:v>
                </c:pt>
                <c:pt idx="4255">
                  <c:v>40141</c:v>
                </c:pt>
                <c:pt idx="4256">
                  <c:v>40140</c:v>
                </c:pt>
                <c:pt idx="4257">
                  <c:v>40137</c:v>
                </c:pt>
                <c:pt idx="4258">
                  <c:v>40136</c:v>
                </c:pt>
                <c:pt idx="4259">
                  <c:v>40135</c:v>
                </c:pt>
                <c:pt idx="4260">
                  <c:v>40134</c:v>
                </c:pt>
                <c:pt idx="4261">
                  <c:v>40133</c:v>
                </c:pt>
                <c:pt idx="4262">
                  <c:v>40130</c:v>
                </c:pt>
                <c:pt idx="4263">
                  <c:v>40129</c:v>
                </c:pt>
                <c:pt idx="4264">
                  <c:v>40128</c:v>
                </c:pt>
                <c:pt idx="4265">
                  <c:v>40127</c:v>
                </c:pt>
                <c:pt idx="4266">
                  <c:v>40126</c:v>
                </c:pt>
                <c:pt idx="4267">
                  <c:v>40123</c:v>
                </c:pt>
                <c:pt idx="4268">
                  <c:v>40122</c:v>
                </c:pt>
                <c:pt idx="4269">
                  <c:v>40121</c:v>
                </c:pt>
                <c:pt idx="4270">
                  <c:v>40120</c:v>
                </c:pt>
                <c:pt idx="4271">
                  <c:v>40119</c:v>
                </c:pt>
                <c:pt idx="4272">
                  <c:v>40116</c:v>
                </c:pt>
                <c:pt idx="4273">
                  <c:v>40115</c:v>
                </c:pt>
                <c:pt idx="4274">
                  <c:v>40114</c:v>
                </c:pt>
                <c:pt idx="4275">
                  <c:v>40113</c:v>
                </c:pt>
                <c:pt idx="4276">
                  <c:v>40112</c:v>
                </c:pt>
                <c:pt idx="4277">
                  <c:v>40109</c:v>
                </c:pt>
                <c:pt idx="4278">
                  <c:v>40108</c:v>
                </c:pt>
                <c:pt idx="4279">
                  <c:v>40107</c:v>
                </c:pt>
                <c:pt idx="4280">
                  <c:v>40106</c:v>
                </c:pt>
                <c:pt idx="4281">
                  <c:v>40105</c:v>
                </c:pt>
                <c:pt idx="4282">
                  <c:v>40102</c:v>
                </c:pt>
                <c:pt idx="4283">
                  <c:v>40101</c:v>
                </c:pt>
                <c:pt idx="4284">
                  <c:v>40100</c:v>
                </c:pt>
                <c:pt idx="4285">
                  <c:v>40099</c:v>
                </c:pt>
                <c:pt idx="4286">
                  <c:v>40098</c:v>
                </c:pt>
                <c:pt idx="4287">
                  <c:v>40095</c:v>
                </c:pt>
                <c:pt idx="4288">
                  <c:v>40094</c:v>
                </c:pt>
                <c:pt idx="4289">
                  <c:v>40093</c:v>
                </c:pt>
                <c:pt idx="4290">
                  <c:v>40092</c:v>
                </c:pt>
                <c:pt idx="4291">
                  <c:v>40091</c:v>
                </c:pt>
                <c:pt idx="4292">
                  <c:v>40088</c:v>
                </c:pt>
                <c:pt idx="4293">
                  <c:v>40087</c:v>
                </c:pt>
                <c:pt idx="4294">
                  <c:v>40086</c:v>
                </c:pt>
                <c:pt idx="4295">
                  <c:v>40085</c:v>
                </c:pt>
                <c:pt idx="4296">
                  <c:v>40084</c:v>
                </c:pt>
                <c:pt idx="4297">
                  <c:v>40081</c:v>
                </c:pt>
                <c:pt idx="4298">
                  <c:v>40080</c:v>
                </c:pt>
                <c:pt idx="4299">
                  <c:v>40079</c:v>
                </c:pt>
                <c:pt idx="4300">
                  <c:v>40078</c:v>
                </c:pt>
                <c:pt idx="4301">
                  <c:v>40077</c:v>
                </c:pt>
                <c:pt idx="4302">
                  <c:v>40074</c:v>
                </c:pt>
                <c:pt idx="4303">
                  <c:v>40073</c:v>
                </c:pt>
                <c:pt idx="4304">
                  <c:v>40072</c:v>
                </c:pt>
                <c:pt idx="4305">
                  <c:v>40071</c:v>
                </c:pt>
                <c:pt idx="4306">
                  <c:v>40070</c:v>
                </c:pt>
                <c:pt idx="4307">
                  <c:v>40067</c:v>
                </c:pt>
                <c:pt idx="4308">
                  <c:v>40066</c:v>
                </c:pt>
                <c:pt idx="4309">
                  <c:v>40065</c:v>
                </c:pt>
                <c:pt idx="4310">
                  <c:v>40064</c:v>
                </c:pt>
                <c:pt idx="4311">
                  <c:v>40063</c:v>
                </c:pt>
                <c:pt idx="4312">
                  <c:v>40060</c:v>
                </c:pt>
                <c:pt idx="4313">
                  <c:v>40059</c:v>
                </c:pt>
                <c:pt idx="4314">
                  <c:v>40058</c:v>
                </c:pt>
                <c:pt idx="4315">
                  <c:v>40057</c:v>
                </c:pt>
                <c:pt idx="4316">
                  <c:v>40053</c:v>
                </c:pt>
                <c:pt idx="4317">
                  <c:v>40052</c:v>
                </c:pt>
                <c:pt idx="4318">
                  <c:v>40051</c:v>
                </c:pt>
                <c:pt idx="4319">
                  <c:v>40050</c:v>
                </c:pt>
                <c:pt idx="4320">
                  <c:v>40049</c:v>
                </c:pt>
                <c:pt idx="4321">
                  <c:v>40046</c:v>
                </c:pt>
                <c:pt idx="4322">
                  <c:v>40045</c:v>
                </c:pt>
                <c:pt idx="4323">
                  <c:v>40044</c:v>
                </c:pt>
                <c:pt idx="4324">
                  <c:v>40043</c:v>
                </c:pt>
                <c:pt idx="4325">
                  <c:v>40042</c:v>
                </c:pt>
                <c:pt idx="4326">
                  <c:v>40039</c:v>
                </c:pt>
                <c:pt idx="4327">
                  <c:v>40038</c:v>
                </c:pt>
                <c:pt idx="4328">
                  <c:v>40037</c:v>
                </c:pt>
                <c:pt idx="4329">
                  <c:v>40036</c:v>
                </c:pt>
                <c:pt idx="4330">
                  <c:v>40035</c:v>
                </c:pt>
                <c:pt idx="4331">
                  <c:v>40032</c:v>
                </c:pt>
                <c:pt idx="4332">
                  <c:v>40031</c:v>
                </c:pt>
                <c:pt idx="4333">
                  <c:v>40030</c:v>
                </c:pt>
                <c:pt idx="4334">
                  <c:v>40029</c:v>
                </c:pt>
                <c:pt idx="4335">
                  <c:v>40028</c:v>
                </c:pt>
                <c:pt idx="4336">
                  <c:v>40025</c:v>
                </c:pt>
                <c:pt idx="4337">
                  <c:v>40024</c:v>
                </c:pt>
                <c:pt idx="4338">
                  <c:v>40023</c:v>
                </c:pt>
                <c:pt idx="4339">
                  <c:v>40022</c:v>
                </c:pt>
                <c:pt idx="4340">
                  <c:v>40021</c:v>
                </c:pt>
                <c:pt idx="4341">
                  <c:v>40018</c:v>
                </c:pt>
                <c:pt idx="4342">
                  <c:v>40017</c:v>
                </c:pt>
                <c:pt idx="4343">
                  <c:v>40016</c:v>
                </c:pt>
                <c:pt idx="4344">
                  <c:v>40015</c:v>
                </c:pt>
                <c:pt idx="4345">
                  <c:v>40014</c:v>
                </c:pt>
                <c:pt idx="4346">
                  <c:v>40011</c:v>
                </c:pt>
                <c:pt idx="4347">
                  <c:v>40010</c:v>
                </c:pt>
                <c:pt idx="4348">
                  <c:v>40009</c:v>
                </c:pt>
                <c:pt idx="4349">
                  <c:v>40008</c:v>
                </c:pt>
                <c:pt idx="4350">
                  <c:v>40007</c:v>
                </c:pt>
                <c:pt idx="4351">
                  <c:v>40004</c:v>
                </c:pt>
                <c:pt idx="4352">
                  <c:v>40003</c:v>
                </c:pt>
                <c:pt idx="4353">
                  <c:v>40002</c:v>
                </c:pt>
                <c:pt idx="4354">
                  <c:v>40001</c:v>
                </c:pt>
                <c:pt idx="4355">
                  <c:v>40000</c:v>
                </c:pt>
                <c:pt idx="4356">
                  <c:v>39997</c:v>
                </c:pt>
                <c:pt idx="4357">
                  <c:v>39996</c:v>
                </c:pt>
                <c:pt idx="4358">
                  <c:v>39995</c:v>
                </c:pt>
                <c:pt idx="4359">
                  <c:v>39994</c:v>
                </c:pt>
                <c:pt idx="4360">
                  <c:v>39993</c:v>
                </c:pt>
                <c:pt idx="4361">
                  <c:v>39990</c:v>
                </c:pt>
                <c:pt idx="4362">
                  <c:v>39989</c:v>
                </c:pt>
                <c:pt idx="4363">
                  <c:v>39988</c:v>
                </c:pt>
                <c:pt idx="4364">
                  <c:v>39987</c:v>
                </c:pt>
                <c:pt idx="4365">
                  <c:v>39986</c:v>
                </c:pt>
                <c:pt idx="4366">
                  <c:v>39983</c:v>
                </c:pt>
                <c:pt idx="4367">
                  <c:v>39982</c:v>
                </c:pt>
                <c:pt idx="4368">
                  <c:v>39981</c:v>
                </c:pt>
                <c:pt idx="4369">
                  <c:v>39980</c:v>
                </c:pt>
                <c:pt idx="4370">
                  <c:v>39979</c:v>
                </c:pt>
                <c:pt idx="4371">
                  <c:v>39976</c:v>
                </c:pt>
                <c:pt idx="4372">
                  <c:v>39975</c:v>
                </c:pt>
                <c:pt idx="4373">
                  <c:v>39974</c:v>
                </c:pt>
                <c:pt idx="4374">
                  <c:v>39973</c:v>
                </c:pt>
                <c:pt idx="4375">
                  <c:v>39972</c:v>
                </c:pt>
                <c:pt idx="4376">
                  <c:v>39969</c:v>
                </c:pt>
                <c:pt idx="4377">
                  <c:v>39968</c:v>
                </c:pt>
                <c:pt idx="4378">
                  <c:v>39967</c:v>
                </c:pt>
                <c:pt idx="4379">
                  <c:v>39966</c:v>
                </c:pt>
                <c:pt idx="4380">
                  <c:v>39965</c:v>
                </c:pt>
                <c:pt idx="4381">
                  <c:v>39962</c:v>
                </c:pt>
                <c:pt idx="4382">
                  <c:v>39961</c:v>
                </c:pt>
                <c:pt idx="4383">
                  <c:v>39960</c:v>
                </c:pt>
                <c:pt idx="4384">
                  <c:v>39959</c:v>
                </c:pt>
                <c:pt idx="4385">
                  <c:v>39955</c:v>
                </c:pt>
                <c:pt idx="4386">
                  <c:v>39954</c:v>
                </c:pt>
                <c:pt idx="4387">
                  <c:v>39953</c:v>
                </c:pt>
                <c:pt idx="4388">
                  <c:v>39952</c:v>
                </c:pt>
                <c:pt idx="4389">
                  <c:v>39951</c:v>
                </c:pt>
                <c:pt idx="4390">
                  <c:v>39948</c:v>
                </c:pt>
                <c:pt idx="4391">
                  <c:v>39947</c:v>
                </c:pt>
                <c:pt idx="4392">
                  <c:v>39946</c:v>
                </c:pt>
                <c:pt idx="4393">
                  <c:v>39945</c:v>
                </c:pt>
                <c:pt idx="4394">
                  <c:v>39944</c:v>
                </c:pt>
                <c:pt idx="4395">
                  <c:v>39941</c:v>
                </c:pt>
                <c:pt idx="4396">
                  <c:v>39940</c:v>
                </c:pt>
                <c:pt idx="4397">
                  <c:v>39939</c:v>
                </c:pt>
                <c:pt idx="4398">
                  <c:v>39938</c:v>
                </c:pt>
                <c:pt idx="4399">
                  <c:v>39934</c:v>
                </c:pt>
                <c:pt idx="4400">
                  <c:v>39933</c:v>
                </c:pt>
                <c:pt idx="4401">
                  <c:v>39932</c:v>
                </c:pt>
                <c:pt idx="4402">
                  <c:v>39931</c:v>
                </c:pt>
                <c:pt idx="4403">
                  <c:v>39930</c:v>
                </c:pt>
                <c:pt idx="4404">
                  <c:v>39927</c:v>
                </c:pt>
                <c:pt idx="4405">
                  <c:v>39926</c:v>
                </c:pt>
                <c:pt idx="4406">
                  <c:v>39925</c:v>
                </c:pt>
                <c:pt idx="4407">
                  <c:v>39924</c:v>
                </c:pt>
                <c:pt idx="4408">
                  <c:v>39923</c:v>
                </c:pt>
                <c:pt idx="4409">
                  <c:v>39920</c:v>
                </c:pt>
                <c:pt idx="4410">
                  <c:v>39919</c:v>
                </c:pt>
                <c:pt idx="4411">
                  <c:v>39918</c:v>
                </c:pt>
                <c:pt idx="4412">
                  <c:v>39917</c:v>
                </c:pt>
                <c:pt idx="4413">
                  <c:v>39912</c:v>
                </c:pt>
                <c:pt idx="4414">
                  <c:v>39911</c:v>
                </c:pt>
                <c:pt idx="4415">
                  <c:v>39910</c:v>
                </c:pt>
                <c:pt idx="4416">
                  <c:v>39909</c:v>
                </c:pt>
                <c:pt idx="4417">
                  <c:v>39906</c:v>
                </c:pt>
                <c:pt idx="4418">
                  <c:v>39905</c:v>
                </c:pt>
                <c:pt idx="4419">
                  <c:v>39904</c:v>
                </c:pt>
                <c:pt idx="4420">
                  <c:v>39903</c:v>
                </c:pt>
                <c:pt idx="4421">
                  <c:v>39902</c:v>
                </c:pt>
                <c:pt idx="4422">
                  <c:v>39899</c:v>
                </c:pt>
                <c:pt idx="4423">
                  <c:v>39898</c:v>
                </c:pt>
                <c:pt idx="4424">
                  <c:v>39897</c:v>
                </c:pt>
                <c:pt idx="4425">
                  <c:v>39896</c:v>
                </c:pt>
                <c:pt idx="4426">
                  <c:v>39895</c:v>
                </c:pt>
                <c:pt idx="4427">
                  <c:v>39892</c:v>
                </c:pt>
                <c:pt idx="4428">
                  <c:v>39891</c:v>
                </c:pt>
                <c:pt idx="4429">
                  <c:v>39890</c:v>
                </c:pt>
                <c:pt idx="4430">
                  <c:v>39889</c:v>
                </c:pt>
                <c:pt idx="4431">
                  <c:v>39888</c:v>
                </c:pt>
                <c:pt idx="4432">
                  <c:v>39885</c:v>
                </c:pt>
                <c:pt idx="4433">
                  <c:v>39884</c:v>
                </c:pt>
                <c:pt idx="4434">
                  <c:v>39883</c:v>
                </c:pt>
                <c:pt idx="4435">
                  <c:v>39882</c:v>
                </c:pt>
                <c:pt idx="4436">
                  <c:v>39881</c:v>
                </c:pt>
                <c:pt idx="4437">
                  <c:v>39878</c:v>
                </c:pt>
                <c:pt idx="4438">
                  <c:v>39877</c:v>
                </c:pt>
                <c:pt idx="4439">
                  <c:v>39876</c:v>
                </c:pt>
                <c:pt idx="4440">
                  <c:v>39875</c:v>
                </c:pt>
                <c:pt idx="4441">
                  <c:v>39874</c:v>
                </c:pt>
                <c:pt idx="4442">
                  <c:v>39871</c:v>
                </c:pt>
                <c:pt idx="4443">
                  <c:v>39870</c:v>
                </c:pt>
                <c:pt idx="4444">
                  <c:v>39869</c:v>
                </c:pt>
                <c:pt idx="4445">
                  <c:v>39868</c:v>
                </c:pt>
                <c:pt idx="4446">
                  <c:v>39867</c:v>
                </c:pt>
                <c:pt idx="4447">
                  <c:v>39864</c:v>
                </c:pt>
                <c:pt idx="4448">
                  <c:v>39863</c:v>
                </c:pt>
                <c:pt idx="4449">
                  <c:v>39862</c:v>
                </c:pt>
                <c:pt idx="4450">
                  <c:v>39861</c:v>
                </c:pt>
                <c:pt idx="4451">
                  <c:v>39860</c:v>
                </c:pt>
                <c:pt idx="4452">
                  <c:v>39857</c:v>
                </c:pt>
                <c:pt idx="4453">
                  <c:v>39856</c:v>
                </c:pt>
                <c:pt idx="4454">
                  <c:v>39855</c:v>
                </c:pt>
                <c:pt idx="4455">
                  <c:v>39854</c:v>
                </c:pt>
                <c:pt idx="4456">
                  <c:v>39853</c:v>
                </c:pt>
                <c:pt idx="4457">
                  <c:v>39850</c:v>
                </c:pt>
                <c:pt idx="4458">
                  <c:v>39849</c:v>
                </c:pt>
                <c:pt idx="4459">
                  <c:v>39848</c:v>
                </c:pt>
                <c:pt idx="4460">
                  <c:v>39847</c:v>
                </c:pt>
                <c:pt idx="4461">
                  <c:v>39846</c:v>
                </c:pt>
                <c:pt idx="4462">
                  <c:v>39843</c:v>
                </c:pt>
                <c:pt idx="4463">
                  <c:v>39842</c:v>
                </c:pt>
                <c:pt idx="4464">
                  <c:v>39841</c:v>
                </c:pt>
                <c:pt idx="4465">
                  <c:v>39840</c:v>
                </c:pt>
                <c:pt idx="4466">
                  <c:v>39839</c:v>
                </c:pt>
                <c:pt idx="4467">
                  <c:v>39836</c:v>
                </c:pt>
                <c:pt idx="4468">
                  <c:v>39835</c:v>
                </c:pt>
                <c:pt idx="4469">
                  <c:v>39834</c:v>
                </c:pt>
                <c:pt idx="4470">
                  <c:v>39833</c:v>
                </c:pt>
                <c:pt idx="4471">
                  <c:v>39832</c:v>
                </c:pt>
                <c:pt idx="4472">
                  <c:v>39829</c:v>
                </c:pt>
                <c:pt idx="4473">
                  <c:v>39828</c:v>
                </c:pt>
                <c:pt idx="4474">
                  <c:v>39827</c:v>
                </c:pt>
                <c:pt idx="4475">
                  <c:v>39826</c:v>
                </c:pt>
                <c:pt idx="4476">
                  <c:v>39825</c:v>
                </c:pt>
                <c:pt idx="4477">
                  <c:v>39822</c:v>
                </c:pt>
                <c:pt idx="4478">
                  <c:v>39821</c:v>
                </c:pt>
                <c:pt idx="4479">
                  <c:v>39820</c:v>
                </c:pt>
                <c:pt idx="4480">
                  <c:v>39819</c:v>
                </c:pt>
                <c:pt idx="4481">
                  <c:v>39818</c:v>
                </c:pt>
                <c:pt idx="4482">
                  <c:v>39815</c:v>
                </c:pt>
                <c:pt idx="4483">
                  <c:v>39813</c:v>
                </c:pt>
                <c:pt idx="4484">
                  <c:v>39812</c:v>
                </c:pt>
                <c:pt idx="4485">
                  <c:v>39811</c:v>
                </c:pt>
                <c:pt idx="4486">
                  <c:v>39806</c:v>
                </c:pt>
                <c:pt idx="4487">
                  <c:v>39805</c:v>
                </c:pt>
                <c:pt idx="4488">
                  <c:v>39804</c:v>
                </c:pt>
                <c:pt idx="4489">
                  <c:v>39801</c:v>
                </c:pt>
                <c:pt idx="4490">
                  <c:v>39800</c:v>
                </c:pt>
                <c:pt idx="4491">
                  <c:v>39799</c:v>
                </c:pt>
                <c:pt idx="4492">
                  <c:v>39798</c:v>
                </c:pt>
                <c:pt idx="4493">
                  <c:v>39797</c:v>
                </c:pt>
                <c:pt idx="4494">
                  <c:v>39794</c:v>
                </c:pt>
                <c:pt idx="4495">
                  <c:v>39793</c:v>
                </c:pt>
                <c:pt idx="4496">
                  <c:v>39792</c:v>
                </c:pt>
                <c:pt idx="4497">
                  <c:v>39791</c:v>
                </c:pt>
                <c:pt idx="4498">
                  <c:v>39790</c:v>
                </c:pt>
                <c:pt idx="4499">
                  <c:v>39787</c:v>
                </c:pt>
                <c:pt idx="4500">
                  <c:v>39786</c:v>
                </c:pt>
                <c:pt idx="4501">
                  <c:v>39785</c:v>
                </c:pt>
                <c:pt idx="4502">
                  <c:v>39784</c:v>
                </c:pt>
                <c:pt idx="4503">
                  <c:v>39783</c:v>
                </c:pt>
                <c:pt idx="4504">
                  <c:v>39780</c:v>
                </c:pt>
                <c:pt idx="4505">
                  <c:v>39779</c:v>
                </c:pt>
                <c:pt idx="4506">
                  <c:v>39778</c:v>
                </c:pt>
                <c:pt idx="4507">
                  <c:v>39777</c:v>
                </c:pt>
                <c:pt idx="4508">
                  <c:v>39776</c:v>
                </c:pt>
                <c:pt idx="4509">
                  <c:v>39773</c:v>
                </c:pt>
                <c:pt idx="4510">
                  <c:v>39772</c:v>
                </c:pt>
                <c:pt idx="4511">
                  <c:v>39771</c:v>
                </c:pt>
                <c:pt idx="4512">
                  <c:v>39770</c:v>
                </c:pt>
                <c:pt idx="4513">
                  <c:v>39769</c:v>
                </c:pt>
                <c:pt idx="4514">
                  <c:v>39766</c:v>
                </c:pt>
                <c:pt idx="4515">
                  <c:v>39765</c:v>
                </c:pt>
                <c:pt idx="4516">
                  <c:v>39764</c:v>
                </c:pt>
                <c:pt idx="4517">
                  <c:v>39763</c:v>
                </c:pt>
                <c:pt idx="4518">
                  <c:v>39762</c:v>
                </c:pt>
                <c:pt idx="4519">
                  <c:v>39759</c:v>
                </c:pt>
                <c:pt idx="4520">
                  <c:v>39758</c:v>
                </c:pt>
                <c:pt idx="4521">
                  <c:v>39757</c:v>
                </c:pt>
                <c:pt idx="4522">
                  <c:v>39756</c:v>
                </c:pt>
                <c:pt idx="4523">
                  <c:v>39755</c:v>
                </c:pt>
                <c:pt idx="4524">
                  <c:v>39752</c:v>
                </c:pt>
                <c:pt idx="4525">
                  <c:v>39751</c:v>
                </c:pt>
                <c:pt idx="4526">
                  <c:v>39750</c:v>
                </c:pt>
                <c:pt idx="4527">
                  <c:v>39749</c:v>
                </c:pt>
                <c:pt idx="4528">
                  <c:v>39748</c:v>
                </c:pt>
                <c:pt idx="4529">
                  <c:v>39745</c:v>
                </c:pt>
                <c:pt idx="4530">
                  <c:v>39744</c:v>
                </c:pt>
                <c:pt idx="4531">
                  <c:v>39743</c:v>
                </c:pt>
                <c:pt idx="4532">
                  <c:v>39742</c:v>
                </c:pt>
                <c:pt idx="4533">
                  <c:v>39741</c:v>
                </c:pt>
                <c:pt idx="4534">
                  <c:v>39738</c:v>
                </c:pt>
                <c:pt idx="4535">
                  <c:v>39737</c:v>
                </c:pt>
                <c:pt idx="4536">
                  <c:v>39736</c:v>
                </c:pt>
                <c:pt idx="4537">
                  <c:v>39735</c:v>
                </c:pt>
                <c:pt idx="4538">
                  <c:v>39734</c:v>
                </c:pt>
                <c:pt idx="4539">
                  <c:v>39731</c:v>
                </c:pt>
                <c:pt idx="4540">
                  <c:v>39730</c:v>
                </c:pt>
                <c:pt idx="4541">
                  <c:v>39729</c:v>
                </c:pt>
                <c:pt idx="4542">
                  <c:v>39728</c:v>
                </c:pt>
                <c:pt idx="4543">
                  <c:v>39727</c:v>
                </c:pt>
                <c:pt idx="4544">
                  <c:v>39724</c:v>
                </c:pt>
                <c:pt idx="4545">
                  <c:v>39723</c:v>
                </c:pt>
                <c:pt idx="4546">
                  <c:v>39722</c:v>
                </c:pt>
                <c:pt idx="4547">
                  <c:v>39721</c:v>
                </c:pt>
                <c:pt idx="4548">
                  <c:v>39720</c:v>
                </c:pt>
                <c:pt idx="4549">
                  <c:v>39717</c:v>
                </c:pt>
                <c:pt idx="4550">
                  <c:v>39716</c:v>
                </c:pt>
                <c:pt idx="4551">
                  <c:v>39715</c:v>
                </c:pt>
                <c:pt idx="4552">
                  <c:v>39714</c:v>
                </c:pt>
                <c:pt idx="4553">
                  <c:v>39713</c:v>
                </c:pt>
                <c:pt idx="4554">
                  <c:v>39710</c:v>
                </c:pt>
                <c:pt idx="4555">
                  <c:v>39709</c:v>
                </c:pt>
                <c:pt idx="4556">
                  <c:v>39708</c:v>
                </c:pt>
                <c:pt idx="4557">
                  <c:v>39707</c:v>
                </c:pt>
                <c:pt idx="4558">
                  <c:v>39706</c:v>
                </c:pt>
                <c:pt idx="4559">
                  <c:v>39703</c:v>
                </c:pt>
                <c:pt idx="4560">
                  <c:v>39702</c:v>
                </c:pt>
                <c:pt idx="4561">
                  <c:v>39701</c:v>
                </c:pt>
                <c:pt idx="4562">
                  <c:v>39700</c:v>
                </c:pt>
                <c:pt idx="4563">
                  <c:v>39699</c:v>
                </c:pt>
                <c:pt idx="4564">
                  <c:v>39696</c:v>
                </c:pt>
                <c:pt idx="4565">
                  <c:v>39695</c:v>
                </c:pt>
                <c:pt idx="4566">
                  <c:v>39694</c:v>
                </c:pt>
                <c:pt idx="4567">
                  <c:v>39693</c:v>
                </c:pt>
                <c:pt idx="4568">
                  <c:v>39692</c:v>
                </c:pt>
                <c:pt idx="4569">
                  <c:v>39689</c:v>
                </c:pt>
                <c:pt idx="4570">
                  <c:v>39688</c:v>
                </c:pt>
                <c:pt idx="4571">
                  <c:v>39687</c:v>
                </c:pt>
                <c:pt idx="4572">
                  <c:v>39686</c:v>
                </c:pt>
                <c:pt idx="4573">
                  <c:v>39682</c:v>
                </c:pt>
                <c:pt idx="4574">
                  <c:v>39681</c:v>
                </c:pt>
                <c:pt idx="4575">
                  <c:v>39680</c:v>
                </c:pt>
                <c:pt idx="4576">
                  <c:v>39679</c:v>
                </c:pt>
                <c:pt idx="4577">
                  <c:v>39678</c:v>
                </c:pt>
                <c:pt idx="4578">
                  <c:v>39675</c:v>
                </c:pt>
                <c:pt idx="4579">
                  <c:v>39674</c:v>
                </c:pt>
                <c:pt idx="4580">
                  <c:v>39673</c:v>
                </c:pt>
                <c:pt idx="4581">
                  <c:v>39672</c:v>
                </c:pt>
                <c:pt idx="4582">
                  <c:v>39671</c:v>
                </c:pt>
                <c:pt idx="4583">
                  <c:v>39668</c:v>
                </c:pt>
                <c:pt idx="4584">
                  <c:v>39667</c:v>
                </c:pt>
                <c:pt idx="4585">
                  <c:v>39666</c:v>
                </c:pt>
                <c:pt idx="4586">
                  <c:v>39665</c:v>
                </c:pt>
                <c:pt idx="4587">
                  <c:v>39664</c:v>
                </c:pt>
                <c:pt idx="4588">
                  <c:v>39661</c:v>
                </c:pt>
                <c:pt idx="4589">
                  <c:v>39660</c:v>
                </c:pt>
                <c:pt idx="4590">
                  <c:v>39659</c:v>
                </c:pt>
                <c:pt idx="4591">
                  <c:v>39658</c:v>
                </c:pt>
                <c:pt idx="4592">
                  <c:v>39657</c:v>
                </c:pt>
                <c:pt idx="4593">
                  <c:v>39654</c:v>
                </c:pt>
                <c:pt idx="4594">
                  <c:v>39653</c:v>
                </c:pt>
                <c:pt idx="4595">
                  <c:v>39652</c:v>
                </c:pt>
                <c:pt idx="4596">
                  <c:v>39651</c:v>
                </c:pt>
                <c:pt idx="4597">
                  <c:v>39650</c:v>
                </c:pt>
                <c:pt idx="4598">
                  <c:v>39647</c:v>
                </c:pt>
                <c:pt idx="4599">
                  <c:v>39646</c:v>
                </c:pt>
                <c:pt idx="4600">
                  <c:v>39645</c:v>
                </c:pt>
                <c:pt idx="4601">
                  <c:v>39644</c:v>
                </c:pt>
                <c:pt idx="4602">
                  <c:v>39643</c:v>
                </c:pt>
                <c:pt idx="4603">
                  <c:v>39640</c:v>
                </c:pt>
                <c:pt idx="4604">
                  <c:v>39639</c:v>
                </c:pt>
                <c:pt idx="4605">
                  <c:v>39638</c:v>
                </c:pt>
                <c:pt idx="4606">
                  <c:v>39637</c:v>
                </c:pt>
                <c:pt idx="4607">
                  <c:v>39636</c:v>
                </c:pt>
                <c:pt idx="4608">
                  <c:v>39633</c:v>
                </c:pt>
                <c:pt idx="4609">
                  <c:v>39632</c:v>
                </c:pt>
                <c:pt idx="4610">
                  <c:v>39631</c:v>
                </c:pt>
                <c:pt idx="4611">
                  <c:v>39630</c:v>
                </c:pt>
                <c:pt idx="4612">
                  <c:v>39629</c:v>
                </c:pt>
                <c:pt idx="4613">
                  <c:v>39626</c:v>
                </c:pt>
                <c:pt idx="4614">
                  <c:v>39625</c:v>
                </c:pt>
                <c:pt idx="4615">
                  <c:v>39624</c:v>
                </c:pt>
                <c:pt idx="4616">
                  <c:v>39623</c:v>
                </c:pt>
                <c:pt idx="4617">
                  <c:v>39622</c:v>
                </c:pt>
                <c:pt idx="4618">
                  <c:v>39619</c:v>
                </c:pt>
                <c:pt idx="4619">
                  <c:v>39618</c:v>
                </c:pt>
                <c:pt idx="4620">
                  <c:v>39617</c:v>
                </c:pt>
                <c:pt idx="4621">
                  <c:v>39616</c:v>
                </c:pt>
                <c:pt idx="4622">
                  <c:v>39615</c:v>
                </c:pt>
                <c:pt idx="4623">
                  <c:v>39612</c:v>
                </c:pt>
                <c:pt idx="4624">
                  <c:v>39611</c:v>
                </c:pt>
                <c:pt idx="4625">
                  <c:v>39610</c:v>
                </c:pt>
                <c:pt idx="4626">
                  <c:v>39609</c:v>
                </c:pt>
                <c:pt idx="4627">
                  <c:v>39608</c:v>
                </c:pt>
                <c:pt idx="4628">
                  <c:v>39605</c:v>
                </c:pt>
                <c:pt idx="4629">
                  <c:v>39604</c:v>
                </c:pt>
                <c:pt idx="4630">
                  <c:v>39603</c:v>
                </c:pt>
                <c:pt idx="4631">
                  <c:v>39602</c:v>
                </c:pt>
                <c:pt idx="4632">
                  <c:v>39601</c:v>
                </c:pt>
                <c:pt idx="4633">
                  <c:v>39598</c:v>
                </c:pt>
                <c:pt idx="4634">
                  <c:v>39597</c:v>
                </c:pt>
                <c:pt idx="4635">
                  <c:v>39596</c:v>
                </c:pt>
                <c:pt idx="4636">
                  <c:v>39595</c:v>
                </c:pt>
                <c:pt idx="4637">
                  <c:v>39591</c:v>
                </c:pt>
                <c:pt idx="4638">
                  <c:v>39590</c:v>
                </c:pt>
                <c:pt idx="4639">
                  <c:v>39589</c:v>
                </c:pt>
                <c:pt idx="4640">
                  <c:v>39588</c:v>
                </c:pt>
                <c:pt idx="4641">
                  <c:v>39587</c:v>
                </c:pt>
                <c:pt idx="4642">
                  <c:v>39584</c:v>
                </c:pt>
                <c:pt idx="4643">
                  <c:v>39583</c:v>
                </c:pt>
                <c:pt idx="4644">
                  <c:v>39582</c:v>
                </c:pt>
                <c:pt idx="4645">
                  <c:v>39581</c:v>
                </c:pt>
                <c:pt idx="4646">
                  <c:v>39580</c:v>
                </c:pt>
                <c:pt idx="4647">
                  <c:v>39577</c:v>
                </c:pt>
                <c:pt idx="4648">
                  <c:v>39576</c:v>
                </c:pt>
                <c:pt idx="4649">
                  <c:v>39575</c:v>
                </c:pt>
                <c:pt idx="4650">
                  <c:v>39574</c:v>
                </c:pt>
                <c:pt idx="4651">
                  <c:v>39570</c:v>
                </c:pt>
                <c:pt idx="4652">
                  <c:v>39569</c:v>
                </c:pt>
                <c:pt idx="4653">
                  <c:v>39568</c:v>
                </c:pt>
                <c:pt idx="4654">
                  <c:v>39567</c:v>
                </c:pt>
                <c:pt idx="4655">
                  <c:v>39566</c:v>
                </c:pt>
                <c:pt idx="4656">
                  <c:v>39563</c:v>
                </c:pt>
                <c:pt idx="4657">
                  <c:v>39562</c:v>
                </c:pt>
                <c:pt idx="4658">
                  <c:v>39561</c:v>
                </c:pt>
                <c:pt idx="4659">
                  <c:v>39560</c:v>
                </c:pt>
                <c:pt idx="4660">
                  <c:v>39559</c:v>
                </c:pt>
                <c:pt idx="4661">
                  <c:v>39556</c:v>
                </c:pt>
                <c:pt idx="4662">
                  <c:v>39555</c:v>
                </c:pt>
                <c:pt idx="4663">
                  <c:v>39554</c:v>
                </c:pt>
                <c:pt idx="4664">
                  <c:v>39553</c:v>
                </c:pt>
                <c:pt idx="4665">
                  <c:v>39552</c:v>
                </c:pt>
                <c:pt idx="4666">
                  <c:v>39549</c:v>
                </c:pt>
                <c:pt idx="4667">
                  <c:v>39548</c:v>
                </c:pt>
                <c:pt idx="4668">
                  <c:v>39547</c:v>
                </c:pt>
                <c:pt idx="4669">
                  <c:v>39546</c:v>
                </c:pt>
                <c:pt idx="4670">
                  <c:v>39545</c:v>
                </c:pt>
                <c:pt idx="4671">
                  <c:v>39542</c:v>
                </c:pt>
                <c:pt idx="4672">
                  <c:v>39541</c:v>
                </c:pt>
                <c:pt idx="4673">
                  <c:v>39540</c:v>
                </c:pt>
                <c:pt idx="4674">
                  <c:v>39539</c:v>
                </c:pt>
                <c:pt idx="4675">
                  <c:v>39538</c:v>
                </c:pt>
                <c:pt idx="4676">
                  <c:v>39535</c:v>
                </c:pt>
                <c:pt idx="4677">
                  <c:v>39534</c:v>
                </c:pt>
                <c:pt idx="4678">
                  <c:v>39533</c:v>
                </c:pt>
                <c:pt idx="4679">
                  <c:v>39532</c:v>
                </c:pt>
                <c:pt idx="4680">
                  <c:v>39527</c:v>
                </c:pt>
                <c:pt idx="4681">
                  <c:v>39526</c:v>
                </c:pt>
                <c:pt idx="4682">
                  <c:v>39525</c:v>
                </c:pt>
                <c:pt idx="4683">
                  <c:v>39524</c:v>
                </c:pt>
                <c:pt idx="4684">
                  <c:v>39521</c:v>
                </c:pt>
                <c:pt idx="4685">
                  <c:v>39520</c:v>
                </c:pt>
                <c:pt idx="4686">
                  <c:v>39519</c:v>
                </c:pt>
                <c:pt idx="4687">
                  <c:v>39518</c:v>
                </c:pt>
                <c:pt idx="4688">
                  <c:v>39517</c:v>
                </c:pt>
                <c:pt idx="4689">
                  <c:v>39514</c:v>
                </c:pt>
                <c:pt idx="4690">
                  <c:v>39513</c:v>
                </c:pt>
                <c:pt idx="4691">
                  <c:v>39512</c:v>
                </c:pt>
                <c:pt idx="4692">
                  <c:v>39511</c:v>
                </c:pt>
                <c:pt idx="4693">
                  <c:v>39510</c:v>
                </c:pt>
                <c:pt idx="4694">
                  <c:v>39507</c:v>
                </c:pt>
                <c:pt idx="4695">
                  <c:v>39506</c:v>
                </c:pt>
                <c:pt idx="4696">
                  <c:v>39505</c:v>
                </c:pt>
                <c:pt idx="4697">
                  <c:v>39504</c:v>
                </c:pt>
                <c:pt idx="4698">
                  <c:v>39503</c:v>
                </c:pt>
                <c:pt idx="4699">
                  <c:v>39500</c:v>
                </c:pt>
                <c:pt idx="4700">
                  <c:v>39499</c:v>
                </c:pt>
                <c:pt idx="4701">
                  <c:v>39498</c:v>
                </c:pt>
                <c:pt idx="4702">
                  <c:v>39497</c:v>
                </c:pt>
                <c:pt idx="4703">
                  <c:v>39496</c:v>
                </c:pt>
                <c:pt idx="4704">
                  <c:v>39493</c:v>
                </c:pt>
                <c:pt idx="4705">
                  <c:v>39492</c:v>
                </c:pt>
                <c:pt idx="4706">
                  <c:v>39491</c:v>
                </c:pt>
                <c:pt idx="4707">
                  <c:v>39490</c:v>
                </c:pt>
                <c:pt idx="4708">
                  <c:v>39489</c:v>
                </c:pt>
                <c:pt idx="4709">
                  <c:v>39486</c:v>
                </c:pt>
                <c:pt idx="4710">
                  <c:v>39485</c:v>
                </c:pt>
                <c:pt idx="4711">
                  <c:v>39484</c:v>
                </c:pt>
                <c:pt idx="4712">
                  <c:v>39483</c:v>
                </c:pt>
                <c:pt idx="4713">
                  <c:v>39482</c:v>
                </c:pt>
                <c:pt idx="4714">
                  <c:v>39479</c:v>
                </c:pt>
                <c:pt idx="4715">
                  <c:v>39478</c:v>
                </c:pt>
                <c:pt idx="4716">
                  <c:v>39477</c:v>
                </c:pt>
                <c:pt idx="4717">
                  <c:v>39476</c:v>
                </c:pt>
                <c:pt idx="4718">
                  <c:v>39475</c:v>
                </c:pt>
                <c:pt idx="4719">
                  <c:v>39472</c:v>
                </c:pt>
                <c:pt idx="4720">
                  <c:v>39471</c:v>
                </c:pt>
                <c:pt idx="4721">
                  <c:v>39470</c:v>
                </c:pt>
                <c:pt idx="4722">
                  <c:v>39469</c:v>
                </c:pt>
                <c:pt idx="4723">
                  <c:v>39468</c:v>
                </c:pt>
                <c:pt idx="4724">
                  <c:v>39465</c:v>
                </c:pt>
                <c:pt idx="4725">
                  <c:v>39464</c:v>
                </c:pt>
                <c:pt idx="4726">
                  <c:v>39463</c:v>
                </c:pt>
                <c:pt idx="4727">
                  <c:v>39462</c:v>
                </c:pt>
                <c:pt idx="4728">
                  <c:v>39461</c:v>
                </c:pt>
                <c:pt idx="4729">
                  <c:v>39458</c:v>
                </c:pt>
                <c:pt idx="4730">
                  <c:v>39457</c:v>
                </c:pt>
                <c:pt idx="4731">
                  <c:v>39456</c:v>
                </c:pt>
                <c:pt idx="4732">
                  <c:v>39455</c:v>
                </c:pt>
                <c:pt idx="4733">
                  <c:v>39454</c:v>
                </c:pt>
                <c:pt idx="4734">
                  <c:v>39451</c:v>
                </c:pt>
                <c:pt idx="4735">
                  <c:v>39450</c:v>
                </c:pt>
                <c:pt idx="4736">
                  <c:v>39449</c:v>
                </c:pt>
                <c:pt idx="4737">
                  <c:v>39447</c:v>
                </c:pt>
                <c:pt idx="4738">
                  <c:v>39444</c:v>
                </c:pt>
                <c:pt idx="4739">
                  <c:v>39443</c:v>
                </c:pt>
                <c:pt idx="4740">
                  <c:v>39440</c:v>
                </c:pt>
                <c:pt idx="4741">
                  <c:v>39437</c:v>
                </c:pt>
                <c:pt idx="4742">
                  <c:v>39436</c:v>
                </c:pt>
                <c:pt idx="4743">
                  <c:v>39435</c:v>
                </c:pt>
                <c:pt idx="4744">
                  <c:v>39434</c:v>
                </c:pt>
                <c:pt idx="4745">
                  <c:v>39433</c:v>
                </c:pt>
                <c:pt idx="4746">
                  <c:v>39430</c:v>
                </c:pt>
                <c:pt idx="4747">
                  <c:v>39429</c:v>
                </c:pt>
                <c:pt idx="4748">
                  <c:v>39428</c:v>
                </c:pt>
                <c:pt idx="4749">
                  <c:v>39427</c:v>
                </c:pt>
                <c:pt idx="4750">
                  <c:v>39426</c:v>
                </c:pt>
                <c:pt idx="4751">
                  <c:v>39423</c:v>
                </c:pt>
                <c:pt idx="4752">
                  <c:v>39422</c:v>
                </c:pt>
                <c:pt idx="4753">
                  <c:v>39421</c:v>
                </c:pt>
                <c:pt idx="4754">
                  <c:v>39420</c:v>
                </c:pt>
                <c:pt idx="4755">
                  <c:v>39419</c:v>
                </c:pt>
                <c:pt idx="4756">
                  <c:v>39416</c:v>
                </c:pt>
                <c:pt idx="4757">
                  <c:v>39415</c:v>
                </c:pt>
                <c:pt idx="4758">
                  <c:v>39414</c:v>
                </c:pt>
                <c:pt idx="4759">
                  <c:v>39413</c:v>
                </c:pt>
                <c:pt idx="4760">
                  <c:v>39412</c:v>
                </c:pt>
                <c:pt idx="4761">
                  <c:v>39409</c:v>
                </c:pt>
                <c:pt idx="4762">
                  <c:v>39408</c:v>
                </c:pt>
                <c:pt idx="4763">
                  <c:v>39407</c:v>
                </c:pt>
                <c:pt idx="4764">
                  <c:v>39406</c:v>
                </c:pt>
                <c:pt idx="4765">
                  <c:v>39405</c:v>
                </c:pt>
                <c:pt idx="4766">
                  <c:v>39402</c:v>
                </c:pt>
                <c:pt idx="4767">
                  <c:v>39401</c:v>
                </c:pt>
                <c:pt idx="4768">
                  <c:v>39400</c:v>
                </c:pt>
                <c:pt idx="4769">
                  <c:v>39399</c:v>
                </c:pt>
                <c:pt idx="4770">
                  <c:v>39398</c:v>
                </c:pt>
                <c:pt idx="4771">
                  <c:v>39395</c:v>
                </c:pt>
                <c:pt idx="4772">
                  <c:v>39394</c:v>
                </c:pt>
                <c:pt idx="4773">
                  <c:v>39393</c:v>
                </c:pt>
                <c:pt idx="4774">
                  <c:v>39392</c:v>
                </c:pt>
                <c:pt idx="4775">
                  <c:v>39391</c:v>
                </c:pt>
                <c:pt idx="4776">
                  <c:v>39388</c:v>
                </c:pt>
                <c:pt idx="4777">
                  <c:v>39387</c:v>
                </c:pt>
                <c:pt idx="4778">
                  <c:v>39386</c:v>
                </c:pt>
                <c:pt idx="4779">
                  <c:v>39385</c:v>
                </c:pt>
                <c:pt idx="4780">
                  <c:v>39384</c:v>
                </c:pt>
                <c:pt idx="4781">
                  <c:v>39381</c:v>
                </c:pt>
                <c:pt idx="4782">
                  <c:v>39380</c:v>
                </c:pt>
                <c:pt idx="4783">
                  <c:v>39379</c:v>
                </c:pt>
                <c:pt idx="4784">
                  <c:v>39378</c:v>
                </c:pt>
                <c:pt idx="4785">
                  <c:v>39377</c:v>
                </c:pt>
                <c:pt idx="4786">
                  <c:v>39374</c:v>
                </c:pt>
                <c:pt idx="4787">
                  <c:v>39373</c:v>
                </c:pt>
                <c:pt idx="4788">
                  <c:v>39372</c:v>
                </c:pt>
                <c:pt idx="4789">
                  <c:v>39371</c:v>
                </c:pt>
                <c:pt idx="4790">
                  <c:v>39370</c:v>
                </c:pt>
                <c:pt idx="4791">
                  <c:v>39367</c:v>
                </c:pt>
                <c:pt idx="4792">
                  <c:v>39366</c:v>
                </c:pt>
                <c:pt idx="4793">
                  <c:v>39365</c:v>
                </c:pt>
                <c:pt idx="4794">
                  <c:v>39364</c:v>
                </c:pt>
                <c:pt idx="4795">
                  <c:v>39363</c:v>
                </c:pt>
                <c:pt idx="4796">
                  <c:v>39360</c:v>
                </c:pt>
                <c:pt idx="4797">
                  <c:v>39359</c:v>
                </c:pt>
                <c:pt idx="4798">
                  <c:v>39358</c:v>
                </c:pt>
                <c:pt idx="4799">
                  <c:v>39357</c:v>
                </c:pt>
                <c:pt idx="4800">
                  <c:v>39356</c:v>
                </c:pt>
                <c:pt idx="4801">
                  <c:v>39353</c:v>
                </c:pt>
                <c:pt idx="4802">
                  <c:v>39352</c:v>
                </c:pt>
                <c:pt idx="4803">
                  <c:v>39351</c:v>
                </c:pt>
                <c:pt idx="4804">
                  <c:v>39350</c:v>
                </c:pt>
                <c:pt idx="4805">
                  <c:v>39349</c:v>
                </c:pt>
                <c:pt idx="4806">
                  <c:v>39346</c:v>
                </c:pt>
                <c:pt idx="4807">
                  <c:v>39345</c:v>
                </c:pt>
                <c:pt idx="4808">
                  <c:v>39344</c:v>
                </c:pt>
                <c:pt idx="4809">
                  <c:v>39343</c:v>
                </c:pt>
                <c:pt idx="4810">
                  <c:v>39342</c:v>
                </c:pt>
                <c:pt idx="4811">
                  <c:v>39339</c:v>
                </c:pt>
                <c:pt idx="4812">
                  <c:v>39338</c:v>
                </c:pt>
                <c:pt idx="4813">
                  <c:v>39337</c:v>
                </c:pt>
                <c:pt idx="4814">
                  <c:v>39336</c:v>
                </c:pt>
                <c:pt idx="4815">
                  <c:v>39335</c:v>
                </c:pt>
                <c:pt idx="4816">
                  <c:v>39332</c:v>
                </c:pt>
                <c:pt idx="4817">
                  <c:v>39331</c:v>
                </c:pt>
                <c:pt idx="4818">
                  <c:v>39330</c:v>
                </c:pt>
                <c:pt idx="4819">
                  <c:v>39329</c:v>
                </c:pt>
                <c:pt idx="4820">
                  <c:v>39328</c:v>
                </c:pt>
                <c:pt idx="4821">
                  <c:v>39325</c:v>
                </c:pt>
                <c:pt idx="4822">
                  <c:v>39324</c:v>
                </c:pt>
                <c:pt idx="4823">
                  <c:v>39323</c:v>
                </c:pt>
                <c:pt idx="4824">
                  <c:v>39322</c:v>
                </c:pt>
                <c:pt idx="4825">
                  <c:v>39318</c:v>
                </c:pt>
                <c:pt idx="4826">
                  <c:v>39317</c:v>
                </c:pt>
                <c:pt idx="4827">
                  <c:v>39316</c:v>
                </c:pt>
                <c:pt idx="4828">
                  <c:v>39315</c:v>
                </c:pt>
                <c:pt idx="4829">
                  <c:v>39314</c:v>
                </c:pt>
                <c:pt idx="4830">
                  <c:v>39311</c:v>
                </c:pt>
                <c:pt idx="4831">
                  <c:v>39310</c:v>
                </c:pt>
                <c:pt idx="4832">
                  <c:v>39309</c:v>
                </c:pt>
                <c:pt idx="4833">
                  <c:v>39308</c:v>
                </c:pt>
                <c:pt idx="4834">
                  <c:v>39307</c:v>
                </c:pt>
                <c:pt idx="4835">
                  <c:v>39304</c:v>
                </c:pt>
                <c:pt idx="4836">
                  <c:v>39303</c:v>
                </c:pt>
                <c:pt idx="4837">
                  <c:v>39302</c:v>
                </c:pt>
                <c:pt idx="4838">
                  <c:v>39301</c:v>
                </c:pt>
                <c:pt idx="4839">
                  <c:v>39300</c:v>
                </c:pt>
                <c:pt idx="4840">
                  <c:v>39297</c:v>
                </c:pt>
                <c:pt idx="4841">
                  <c:v>39296</c:v>
                </c:pt>
                <c:pt idx="4842">
                  <c:v>39295</c:v>
                </c:pt>
                <c:pt idx="4843">
                  <c:v>39294</c:v>
                </c:pt>
                <c:pt idx="4844">
                  <c:v>39293</c:v>
                </c:pt>
                <c:pt idx="4845">
                  <c:v>39290</c:v>
                </c:pt>
                <c:pt idx="4846">
                  <c:v>39289</c:v>
                </c:pt>
                <c:pt idx="4847">
                  <c:v>39288</c:v>
                </c:pt>
                <c:pt idx="4848">
                  <c:v>39287</c:v>
                </c:pt>
                <c:pt idx="4849">
                  <c:v>39286</c:v>
                </c:pt>
                <c:pt idx="4850">
                  <c:v>39283</c:v>
                </c:pt>
                <c:pt idx="4851">
                  <c:v>39282</c:v>
                </c:pt>
                <c:pt idx="4852">
                  <c:v>39281</c:v>
                </c:pt>
                <c:pt idx="4853">
                  <c:v>39280</c:v>
                </c:pt>
                <c:pt idx="4854">
                  <c:v>39279</c:v>
                </c:pt>
                <c:pt idx="4855">
                  <c:v>39276</c:v>
                </c:pt>
                <c:pt idx="4856">
                  <c:v>39275</c:v>
                </c:pt>
                <c:pt idx="4857">
                  <c:v>39274</c:v>
                </c:pt>
                <c:pt idx="4858">
                  <c:v>39273</c:v>
                </c:pt>
                <c:pt idx="4859">
                  <c:v>39272</c:v>
                </c:pt>
                <c:pt idx="4860">
                  <c:v>39269</c:v>
                </c:pt>
                <c:pt idx="4861">
                  <c:v>39268</c:v>
                </c:pt>
                <c:pt idx="4862">
                  <c:v>39267</c:v>
                </c:pt>
                <c:pt idx="4863">
                  <c:v>39266</c:v>
                </c:pt>
                <c:pt idx="4864">
                  <c:v>39265</c:v>
                </c:pt>
                <c:pt idx="4865">
                  <c:v>39262</c:v>
                </c:pt>
                <c:pt idx="4866">
                  <c:v>39261</c:v>
                </c:pt>
                <c:pt idx="4867">
                  <c:v>39260</c:v>
                </c:pt>
                <c:pt idx="4868">
                  <c:v>39259</c:v>
                </c:pt>
                <c:pt idx="4869">
                  <c:v>39258</c:v>
                </c:pt>
                <c:pt idx="4870">
                  <c:v>39255</c:v>
                </c:pt>
                <c:pt idx="4871">
                  <c:v>39254</c:v>
                </c:pt>
                <c:pt idx="4872">
                  <c:v>39253</c:v>
                </c:pt>
                <c:pt idx="4873">
                  <c:v>39252</c:v>
                </c:pt>
                <c:pt idx="4874">
                  <c:v>39251</c:v>
                </c:pt>
                <c:pt idx="4875">
                  <c:v>39248</c:v>
                </c:pt>
                <c:pt idx="4876">
                  <c:v>39247</c:v>
                </c:pt>
                <c:pt idx="4877">
                  <c:v>39246</c:v>
                </c:pt>
                <c:pt idx="4878">
                  <c:v>39245</c:v>
                </c:pt>
                <c:pt idx="4879">
                  <c:v>39244</c:v>
                </c:pt>
                <c:pt idx="4880">
                  <c:v>39241</c:v>
                </c:pt>
                <c:pt idx="4881">
                  <c:v>39240</c:v>
                </c:pt>
                <c:pt idx="4882">
                  <c:v>39239</c:v>
                </c:pt>
                <c:pt idx="4883">
                  <c:v>39238</c:v>
                </c:pt>
                <c:pt idx="4884">
                  <c:v>39237</c:v>
                </c:pt>
                <c:pt idx="4885">
                  <c:v>39234</c:v>
                </c:pt>
                <c:pt idx="4886">
                  <c:v>39233</c:v>
                </c:pt>
                <c:pt idx="4887">
                  <c:v>39232</c:v>
                </c:pt>
                <c:pt idx="4888">
                  <c:v>39231</c:v>
                </c:pt>
                <c:pt idx="4889">
                  <c:v>39227</c:v>
                </c:pt>
                <c:pt idx="4890">
                  <c:v>39226</c:v>
                </c:pt>
                <c:pt idx="4891">
                  <c:v>39225</c:v>
                </c:pt>
                <c:pt idx="4892">
                  <c:v>39224</c:v>
                </c:pt>
                <c:pt idx="4893">
                  <c:v>39223</c:v>
                </c:pt>
                <c:pt idx="4894">
                  <c:v>39220</c:v>
                </c:pt>
                <c:pt idx="4895">
                  <c:v>39219</c:v>
                </c:pt>
                <c:pt idx="4896">
                  <c:v>39218</c:v>
                </c:pt>
                <c:pt idx="4897">
                  <c:v>39217</c:v>
                </c:pt>
                <c:pt idx="4898">
                  <c:v>39216</c:v>
                </c:pt>
                <c:pt idx="4899">
                  <c:v>39213</c:v>
                </c:pt>
                <c:pt idx="4900">
                  <c:v>39212</c:v>
                </c:pt>
                <c:pt idx="4901">
                  <c:v>39211</c:v>
                </c:pt>
                <c:pt idx="4902">
                  <c:v>39210</c:v>
                </c:pt>
                <c:pt idx="4903">
                  <c:v>39206</c:v>
                </c:pt>
                <c:pt idx="4904">
                  <c:v>39205</c:v>
                </c:pt>
                <c:pt idx="4905">
                  <c:v>39204</c:v>
                </c:pt>
                <c:pt idx="4906">
                  <c:v>39203</c:v>
                </c:pt>
                <c:pt idx="4907">
                  <c:v>39202</c:v>
                </c:pt>
                <c:pt idx="4908">
                  <c:v>39199</c:v>
                </c:pt>
                <c:pt idx="4909">
                  <c:v>39198</c:v>
                </c:pt>
                <c:pt idx="4910">
                  <c:v>39197</c:v>
                </c:pt>
                <c:pt idx="4911">
                  <c:v>39196</c:v>
                </c:pt>
                <c:pt idx="4912">
                  <c:v>39195</c:v>
                </c:pt>
                <c:pt idx="4913">
                  <c:v>39192</c:v>
                </c:pt>
                <c:pt idx="4914">
                  <c:v>39191</c:v>
                </c:pt>
                <c:pt idx="4915">
                  <c:v>39190</c:v>
                </c:pt>
                <c:pt idx="4916">
                  <c:v>39189</c:v>
                </c:pt>
                <c:pt idx="4917">
                  <c:v>39188</c:v>
                </c:pt>
                <c:pt idx="4918">
                  <c:v>39185</c:v>
                </c:pt>
                <c:pt idx="4919">
                  <c:v>39184</c:v>
                </c:pt>
                <c:pt idx="4920">
                  <c:v>39183</c:v>
                </c:pt>
                <c:pt idx="4921">
                  <c:v>39182</c:v>
                </c:pt>
                <c:pt idx="4922">
                  <c:v>39177</c:v>
                </c:pt>
                <c:pt idx="4923">
                  <c:v>39176</c:v>
                </c:pt>
                <c:pt idx="4924">
                  <c:v>39175</c:v>
                </c:pt>
                <c:pt idx="4925">
                  <c:v>39174</c:v>
                </c:pt>
                <c:pt idx="4926">
                  <c:v>39171</c:v>
                </c:pt>
                <c:pt idx="4927">
                  <c:v>39170</c:v>
                </c:pt>
                <c:pt idx="4928">
                  <c:v>39169</c:v>
                </c:pt>
                <c:pt idx="4929">
                  <c:v>39168</c:v>
                </c:pt>
                <c:pt idx="4930">
                  <c:v>39167</c:v>
                </c:pt>
                <c:pt idx="4931">
                  <c:v>39164</c:v>
                </c:pt>
                <c:pt idx="4932">
                  <c:v>39163</c:v>
                </c:pt>
                <c:pt idx="4933">
                  <c:v>39162</c:v>
                </c:pt>
                <c:pt idx="4934">
                  <c:v>39161</c:v>
                </c:pt>
                <c:pt idx="4935">
                  <c:v>39160</c:v>
                </c:pt>
                <c:pt idx="4936">
                  <c:v>39157</c:v>
                </c:pt>
                <c:pt idx="4937">
                  <c:v>39156</c:v>
                </c:pt>
                <c:pt idx="4938">
                  <c:v>39155</c:v>
                </c:pt>
                <c:pt idx="4939">
                  <c:v>39154</c:v>
                </c:pt>
                <c:pt idx="4940">
                  <c:v>39153</c:v>
                </c:pt>
                <c:pt idx="4941">
                  <c:v>39150</c:v>
                </c:pt>
                <c:pt idx="4942">
                  <c:v>39149</c:v>
                </c:pt>
                <c:pt idx="4943">
                  <c:v>39148</c:v>
                </c:pt>
                <c:pt idx="4944">
                  <c:v>39147</c:v>
                </c:pt>
                <c:pt idx="4945">
                  <c:v>39146</c:v>
                </c:pt>
                <c:pt idx="4946">
                  <c:v>39143</c:v>
                </c:pt>
                <c:pt idx="4947">
                  <c:v>39142</c:v>
                </c:pt>
                <c:pt idx="4948">
                  <c:v>39141</c:v>
                </c:pt>
                <c:pt idx="4949">
                  <c:v>39140</c:v>
                </c:pt>
                <c:pt idx="4950">
                  <c:v>39139</c:v>
                </c:pt>
                <c:pt idx="4951">
                  <c:v>39136</c:v>
                </c:pt>
                <c:pt idx="4952">
                  <c:v>39135</c:v>
                </c:pt>
                <c:pt idx="4953">
                  <c:v>39134</c:v>
                </c:pt>
                <c:pt idx="4954">
                  <c:v>39133</c:v>
                </c:pt>
                <c:pt idx="4955">
                  <c:v>39132</c:v>
                </c:pt>
                <c:pt idx="4956">
                  <c:v>39129</c:v>
                </c:pt>
                <c:pt idx="4957">
                  <c:v>39128</c:v>
                </c:pt>
                <c:pt idx="4958">
                  <c:v>39127</c:v>
                </c:pt>
                <c:pt idx="4959">
                  <c:v>39126</c:v>
                </c:pt>
                <c:pt idx="4960">
                  <c:v>39125</c:v>
                </c:pt>
                <c:pt idx="4961">
                  <c:v>39122</c:v>
                </c:pt>
                <c:pt idx="4962">
                  <c:v>39121</c:v>
                </c:pt>
                <c:pt idx="4963">
                  <c:v>39120</c:v>
                </c:pt>
                <c:pt idx="4964">
                  <c:v>39119</c:v>
                </c:pt>
                <c:pt idx="4965">
                  <c:v>39118</c:v>
                </c:pt>
                <c:pt idx="4966">
                  <c:v>39115</c:v>
                </c:pt>
                <c:pt idx="4967">
                  <c:v>39114</c:v>
                </c:pt>
                <c:pt idx="4968">
                  <c:v>39113</c:v>
                </c:pt>
                <c:pt idx="4969">
                  <c:v>39112</c:v>
                </c:pt>
                <c:pt idx="4970">
                  <c:v>39111</c:v>
                </c:pt>
                <c:pt idx="4971">
                  <c:v>39108</c:v>
                </c:pt>
                <c:pt idx="4972">
                  <c:v>39107</c:v>
                </c:pt>
                <c:pt idx="4973">
                  <c:v>39106</c:v>
                </c:pt>
                <c:pt idx="4974">
                  <c:v>39105</c:v>
                </c:pt>
                <c:pt idx="4975">
                  <c:v>39104</c:v>
                </c:pt>
                <c:pt idx="4976">
                  <c:v>39101</c:v>
                </c:pt>
                <c:pt idx="4977">
                  <c:v>39100</c:v>
                </c:pt>
                <c:pt idx="4978">
                  <c:v>39099</c:v>
                </c:pt>
                <c:pt idx="4979">
                  <c:v>39098</c:v>
                </c:pt>
                <c:pt idx="4980">
                  <c:v>39097</c:v>
                </c:pt>
                <c:pt idx="4981">
                  <c:v>39094</c:v>
                </c:pt>
                <c:pt idx="4982">
                  <c:v>39093</c:v>
                </c:pt>
                <c:pt idx="4983">
                  <c:v>39092</c:v>
                </c:pt>
                <c:pt idx="4984">
                  <c:v>39091</c:v>
                </c:pt>
                <c:pt idx="4985">
                  <c:v>39090</c:v>
                </c:pt>
                <c:pt idx="4986">
                  <c:v>39087</c:v>
                </c:pt>
                <c:pt idx="4987">
                  <c:v>39086</c:v>
                </c:pt>
                <c:pt idx="4988">
                  <c:v>39085</c:v>
                </c:pt>
                <c:pt idx="4989">
                  <c:v>39084</c:v>
                </c:pt>
                <c:pt idx="4990">
                  <c:v>39080</c:v>
                </c:pt>
                <c:pt idx="4991">
                  <c:v>39079</c:v>
                </c:pt>
                <c:pt idx="4992">
                  <c:v>39078</c:v>
                </c:pt>
                <c:pt idx="4993">
                  <c:v>39073</c:v>
                </c:pt>
                <c:pt idx="4994">
                  <c:v>39072</c:v>
                </c:pt>
                <c:pt idx="4995">
                  <c:v>39071</c:v>
                </c:pt>
                <c:pt idx="4996">
                  <c:v>39070</c:v>
                </c:pt>
                <c:pt idx="4997">
                  <c:v>39069</c:v>
                </c:pt>
                <c:pt idx="4998">
                  <c:v>39066</c:v>
                </c:pt>
                <c:pt idx="4999">
                  <c:v>39065</c:v>
                </c:pt>
                <c:pt idx="5000">
                  <c:v>39064</c:v>
                </c:pt>
                <c:pt idx="5001">
                  <c:v>39063</c:v>
                </c:pt>
                <c:pt idx="5002">
                  <c:v>39062</c:v>
                </c:pt>
                <c:pt idx="5003">
                  <c:v>39059</c:v>
                </c:pt>
                <c:pt idx="5004">
                  <c:v>39058</c:v>
                </c:pt>
                <c:pt idx="5005">
                  <c:v>39057</c:v>
                </c:pt>
                <c:pt idx="5006">
                  <c:v>39056</c:v>
                </c:pt>
                <c:pt idx="5007">
                  <c:v>39055</c:v>
                </c:pt>
                <c:pt idx="5008">
                  <c:v>39052</c:v>
                </c:pt>
                <c:pt idx="5009">
                  <c:v>39051</c:v>
                </c:pt>
                <c:pt idx="5010">
                  <c:v>39050</c:v>
                </c:pt>
                <c:pt idx="5011">
                  <c:v>39049</c:v>
                </c:pt>
                <c:pt idx="5012">
                  <c:v>39048</c:v>
                </c:pt>
                <c:pt idx="5013">
                  <c:v>39045</c:v>
                </c:pt>
                <c:pt idx="5014">
                  <c:v>39044</c:v>
                </c:pt>
                <c:pt idx="5015">
                  <c:v>39043</c:v>
                </c:pt>
                <c:pt idx="5016">
                  <c:v>39042</c:v>
                </c:pt>
                <c:pt idx="5017">
                  <c:v>39041</c:v>
                </c:pt>
                <c:pt idx="5018">
                  <c:v>39038</c:v>
                </c:pt>
                <c:pt idx="5019">
                  <c:v>39037</c:v>
                </c:pt>
                <c:pt idx="5020">
                  <c:v>39036</c:v>
                </c:pt>
                <c:pt idx="5021">
                  <c:v>39035</c:v>
                </c:pt>
                <c:pt idx="5022">
                  <c:v>39034</c:v>
                </c:pt>
                <c:pt idx="5023">
                  <c:v>39031</c:v>
                </c:pt>
                <c:pt idx="5024">
                  <c:v>39030</c:v>
                </c:pt>
                <c:pt idx="5025">
                  <c:v>39029</c:v>
                </c:pt>
                <c:pt idx="5026">
                  <c:v>39028</c:v>
                </c:pt>
                <c:pt idx="5027">
                  <c:v>39027</c:v>
                </c:pt>
                <c:pt idx="5028">
                  <c:v>39024</c:v>
                </c:pt>
                <c:pt idx="5029">
                  <c:v>39023</c:v>
                </c:pt>
                <c:pt idx="5030">
                  <c:v>39022</c:v>
                </c:pt>
                <c:pt idx="5031">
                  <c:v>39021</c:v>
                </c:pt>
                <c:pt idx="5032">
                  <c:v>39020</c:v>
                </c:pt>
                <c:pt idx="5033">
                  <c:v>39017</c:v>
                </c:pt>
                <c:pt idx="5034">
                  <c:v>39016</c:v>
                </c:pt>
                <c:pt idx="5035">
                  <c:v>39015</c:v>
                </c:pt>
                <c:pt idx="5036">
                  <c:v>39014</c:v>
                </c:pt>
                <c:pt idx="5037">
                  <c:v>39013</c:v>
                </c:pt>
                <c:pt idx="5038">
                  <c:v>39010</c:v>
                </c:pt>
                <c:pt idx="5039">
                  <c:v>39009</c:v>
                </c:pt>
                <c:pt idx="5040">
                  <c:v>39008</c:v>
                </c:pt>
                <c:pt idx="5041">
                  <c:v>39007</c:v>
                </c:pt>
                <c:pt idx="5042">
                  <c:v>39006</c:v>
                </c:pt>
                <c:pt idx="5043">
                  <c:v>39003</c:v>
                </c:pt>
                <c:pt idx="5044">
                  <c:v>39002</c:v>
                </c:pt>
                <c:pt idx="5045">
                  <c:v>39001</c:v>
                </c:pt>
                <c:pt idx="5046">
                  <c:v>39000</c:v>
                </c:pt>
                <c:pt idx="5047">
                  <c:v>38999</c:v>
                </c:pt>
                <c:pt idx="5048">
                  <c:v>38996</c:v>
                </c:pt>
                <c:pt idx="5049">
                  <c:v>38995</c:v>
                </c:pt>
                <c:pt idx="5050">
                  <c:v>38994</c:v>
                </c:pt>
                <c:pt idx="5051">
                  <c:v>38993</c:v>
                </c:pt>
                <c:pt idx="5052">
                  <c:v>38992</c:v>
                </c:pt>
                <c:pt idx="5053">
                  <c:v>38989</c:v>
                </c:pt>
                <c:pt idx="5054">
                  <c:v>38988</c:v>
                </c:pt>
                <c:pt idx="5055">
                  <c:v>38987</c:v>
                </c:pt>
                <c:pt idx="5056">
                  <c:v>38986</c:v>
                </c:pt>
                <c:pt idx="5057">
                  <c:v>38985</c:v>
                </c:pt>
                <c:pt idx="5058">
                  <c:v>38982</c:v>
                </c:pt>
                <c:pt idx="5059">
                  <c:v>38981</c:v>
                </c:pt>
                <c:pt idx="5060">
                  <c:v>38980</c:v>
                </c:pt>
                <c:pt idx="5061">
                  <c:v>38979</c:v>
                </c:pt>
                <c:pt idx="5062">
                  <c:v>38978</c:v>
                </c:pt>
                <c:pt idx="5063">
                  <c:v>38975</c:v>
                </c:pt>
                <c:pt idx="5064">
                  <c:v>38974</c:v>
                </c:pt>
                <c:pt idx="5065">
                  <c:v>38973</c:v>
                </c:pt>
                <c:pt idx="5066">
                  <c:v>38972</c:v>
                </c:pt>
                <c:pt idx="5067">
                  <c:v>38971</c:v>
                </c:pt>
                <c:pt idx="5068">
                  <c:v>38968</c:v>
                </c:pt>
                <c:pt idx="5069">
                  <c:v>38967</c:v>
                </c:pt>
                <c:pt idx="5070">
                  <c:v>38966</c:v>
                </c:pt>
                <c:pt idx="5071">
                  <c:v>38965</c:v>
                </c:pt>
                <c:pt idx="5072">
                  <c:v>38964</c:v>
                </c:pt>
                <c:pt idx="5073">
                  <c:v>38961</c:v>
                </c:pt>
                <c:pt idx="5074">
                  <c:v>38960</c:v>
                </c:pt>
                <c:pt idx="5075">
                  <c:v>38959</c:v>
                </c:pt>
                <c:pt idx="5076">
                  <c:v>38958</c:v>
                </c:pt>
                <c:pt idx="5077">
                  <c:v>38954</c:v>
                </c:pt>
                <c:pt idx="5078">
                  <c:v>38953</c:v>
                </c:pt>
                <c:pt idx="5079">
                  <c:v>38952</c:v>
                </c:pt>
                <c:pt idx="5080">
                  <c:v>38951</c:v>
                </c:pt>
                <c:pt idx="5081">
                  <c:v>38950</c:v>
                </c:pt>
                <c:pt idx="5082">
                  <c:v>38947</c:v>
                </c:pt>
                <c:pt idx="5083">
                  <c:v>38946</c:v>
                </c:pt>
                <c:pt idx="5084">
                  <c:v>38945</c:v>
                </c:pt>
                <c:pt idx="5085">
                  <c:v>38944</c:v>
                </c:pt>
                <c:pt idx="5086">
                  <c:v>38943</c:v>
                </c:pt>
                <c:pt idx="5087">
                  <c:v>38940</c:v>
                </c:pt>
                <c:pt idx="5088">
                  <c:v>38939</c:v>
                </c:pt>
                <c:pt idx="5089">
                  <c:v>38938</c:v>
                </c:pt>
                <c:pt idx="5090">
                  <c:v>38937</c:v>
                </c:pt>
                <c:pt idx="5091">
                  <c:v>38936</c:v>
                </c:pt>
                <c:pt idx="5092">
                  <c:v>38933</c:v>
                </c:pt>
                <c:pt idx="5093">
                  <c:v>38932</c:v>
                </c:pt>
                <c:pt idx="5094">
                  <c:v>38931</c:v>
                </c:pt>
                <c:pt idx="5095">
                  <c:v>38930</c:v>
                </c:pt>
                <c:pt idx="5096">
                  <c:v>38929</c:v>
                </c:pt>
                <c:pt idx="5097">
                  <c:v>38926</c:v>
                </c:pt>
                <c:pt idx="5098">
                  <c:v>38925</c:v>
                </c:pt>
                <c:pt idx="5099">
                  <c:v>38924</c:v>
                </c:pt>
                <c:pt idx="5100">
                  <c:v>38923</c:v>
                </c:pt>
                <c:pt idx="5101">
                  <c:v>38922</c:v>
                </c:pt>
                <c:pt idx="5102">
                  <c:v>38919</c:v>
                </c:pt>
                <c:pt idx="5103">
                  <c:v>38918</c:v>
                </c:pt>
                <c:pt idx="5104">
                  <c:v>38917</c:v>
                </c:pt>
                <c:pt idx="5105">
                  <c:v>38916</c:v>
                </c:pt>
                <c:pt idx="5106">
                  <c:v>38915</c:v>
                </c:pt>
                <c:pt idx="5107">
                  <c:v>38912</c:v>
                </c:pt>
                <c:pt idx="5108">
                  <c:v>38911</c:v>
                </c:pt>
                <c:pt idx="5109">
                  <c:v>38910</c:v>
                </c:pt>
                <c:pt idx="5110">
                  <c:v>38909</c:v>
                </c:pt>
                <c:pt idx="5111">
                  <c:v>38908</c:v>
                </c:pt>
                <c:pt idx="5112">
                  <c:v>38905</c:v>
                </c:pt>
                <c:pt idx="5113">
                  <c:v>38904</c:v>
                </c:pt>
                <c:pt idx="5114">
                  <c:v>38903</c:v>
                </c:pt>
                <c:pt idx="5115">
                  <c:v>38902</c:v>
                </c:pt>
                <c:pt idx="5116">
                  <c:v>38901</c:v>
                </c:pt>
                <c:pt idx="5117">
                  <c:v>38898</c:v>
                </c:pt>
                <c:pt idx="5118">
                  <c:v>38897</c:v>
                </c:pt>
                <c:pt idx="5119">
                  <c:v>38896</c:v>
                </c:pt>
                <c:pt idx="5120">
                  <c:v>38895</c:v>
                </c:pt>
                <c:pt idx="5121">
                  <c:v>38894</c:v>
                </c:pt>
                <c:pt idx="5122">
                  <c:v>38891</c:v>
                </c:pt>
                <c:pt idx="5123">
                  <c:v>38890</c:v>
                </c:pt>
                <c:pt idx="5124">
                  <c:v>38889</c:v>
                </c:pt>
                <c:pt idx="5125">
                  <c:v>38888</c:v>
                </c:pt>
                <c:pt idx="5126">
                  <c:v>38887</c:v>
                </c:pt>
                <c:pt idx="5127">
                  <c:v>38884</c:v>
                </c:pt>
                <c:pt idx="5128">
                  <c:v>38883</c:v>
                </c:pt>
                <c:pt idx="5129">
                  <c:v>38882</c:v>
                </c:pt>
                <c:pt idx="5130">
                  <c:v>38881</c:v>
                </c:pt>
                <c:pt idx="5131">
                  <c:v>38880</c:v>
                </c:pt>
                <c:pt idx="5132">
                  <c:v>38877</c:v>
                </c:pt>
                <c:pt idx="5133">
                  <c:v>38876</c:v>
                </c:pt>
                <c:pt idx="5134">
                  <c:v>38875</c:v>
                </c:pt>
                <c:pt idx="5135">
                  <c:v>38874</c:v>
                </c:pt>
                <c:pt idx="5136">
                  <c:v>38873</c:v>
                </c:pt>
                <c:pt idx="5137">
                  <c:v>38870</c:v>
                </c:pt>
                <c:pt idx="5138">
                  <c:v>38869</c:v>
                </c:pt>
                <c:pt idx="5139">
                  <c:v>38868</c:v>
                </c:pt>
                <c:pt idx="5140">
                  <c:v>38867</c:v>
                </c:pt>
                <c:pt idx="5141">
                  <c:v>38863</c:v>
                </c:pt>
                <c:pt idx="5142">
                  <c:v>38862</c:v>
                </c:pt>
                <c:pt idx="5143">
                  <c:v>38861</c:v>
                </c:pt>
                <c:pt idx="5144">
                  <c:v>38860</c:v>
                </c:pt>
                <c:pt idx="5145">
                  <c:v>38859</c:v>
                </c:pt>
                <c:pt idx="5146">
                  <c:v>38856</c:v>
                </c:pt>
                <c:pt idx="5147">
                  <c:v>38855</c:v>
                </c:pt>
                <c:pt idx="5148">
                  <c:v>38854</c:v>
                </c:pt>
                <c:pt idx="5149">
                  <c:v>38853</c:v>
                </c:pt>
                <c:pt idx="5150">
                  <c:v>38852</c:v>
                </c:pt>
                <c:pt idx="5151">
                  <c:v>38849</c:v>
                </c:pt>
                <c:pt idx="5152">
                  <c:v>38848</c:v>
                </c:pt>
                <c:pt idx="5153">
                  <c:v>38847</c:v>
                </c:pt>
                <c:pt idx="5154">
                  <c:v>38846</c:v>
                </c:pt>
                <c:pt idx="5155">
                  <c:v>38845</c:v>
                </c:pt>
                <c:pt idx="5156">
                  <c:v>38842</c:v>
                </c:pt>
                <c:pt idx="5157">
                  <c:v>38841</c:v>
                </c:pt>
                <c:pt idx="5158">
                  <c:v>38840</c:v>
                </c:pt>
                <c:pt idx="5159">
                  <c:v>38839</c:v>
                </c:pt>
                <c:pt idx="5160">
                  <c:v>38835</c:v>
                </c:pt>
                <c:pt idx="5161">
                  <c:v>38834</c:v>
                </c:pt>
                <c:pt idx="5162">
                  <c:v>38833</c:v>
                </c:pt>
                <c:pt idx="5163">
                  <c:v>38832</c:v>
                </c:pt>
                <c:pt idx="5164">
                  <c:v>38831</c:v>
                </c:pt>
                <c:pt idx="5165">
                  <c:v>38828</c:v>
                </c:pt>
                <c:pt idx="5166">
                  <c:v>38827</c:v>
                </c:pt>
                <c:pt idx="5167">
                  <c:v>38826</c:v>
                </c:pt>
                <c:pt idx="5168">
                  <c:v>38825</c:v>
                </c:pt>
                <c:pt idx="5169">
                  <c:v>38820</c:v>
                </c:pt>
                <c:pt idx="5170">
                  <c:v>38819</c:v>
                </c:pt>
                <c:pt idx="5171">
                  <c:v>38818</c:v>
                </c:pt>
                <c:pt idx="5172">
                  <c:v>38817</c:v>
                </c:pt>
                <c:pt idx="5173">
                  <c:v>38814</c:v>
                </c:pt>
                <c:pt idx="5174">
                  <c:v>38813</c:v>
                </c:pt>
                <c:pt idx="5175">
                  <c:v>38812</c:v>
                </c:pt>
                <c:pt idx="5176">
                  <c:v>38811</c:v>
                </c:pt>
                <c:pt idx="5177">
                  <c:v>38810</c:v>
                </c:pt>
                <c:pt idx="5178">
                  <c:v>38807</c:v>
                </c:pt>
                <c:pt idx="5179">
                  <c:v>38806</c:v>
                </c:pt>
                <c:pt idx="5180">
                  <c:v>38805</c:v>
                </c:pt>
                <c:pt idx="5181">
                  <c:v>38804</c:v>
                </c:pt>
                <c:pt idx="5182">
                  <c:v>38803</c:v>
                </c:pt>
                <c:pt idx="5183">
                  <c:v>38800</c:v>
                </c:pt>
                <c:pt idx="5184">
                  <c:v>38799</c:v>
                </c:pt>
                <c:pt idx="5185">
                  <c:v>38798</c:v>
                </c:pt>
                <c:pt idx="5186">
                  <c:v>38797</c:v>
                </c:pt>
                <c:pt idx="5187">
                  <c:v>38796</c:v>
                </c:pt>
                <c:pt idx="5188">
                  <c:v>38793</c:v>
                </c:pt>
                <c:pt idx="5189">
                  <c:v>38792</c:v>
                </c:pt>
                <c:pt idx="5190">
                  <c:v>38791</c:v>
                </c:pt>
                <c:pt idx="5191">
                  <c:v>38790</c:v>
                </c:pt>
                <c:pt idx="5192">
                  <c:v>38789</c:v>
                </c:pt>
                <c:pt idx="5193">
                  <c:v>38786</c:v>
                </c:pt>
                <c:pt idx="5194">
                  <c:v>38785</c:v>
                </c:pt>
                <c:pt idx="5195">
                  <c:v>38784</c:v>
                </c:pt>
                <c:pt idx="5196">
                  <c:v>38783</c:v>
                </c:pt>
                <c:pt idx="5197">
                  <c:v>38782</c:v>
                </c:pt>
                <c:pt idx="5198">
                  <c:v>38779</c:v>
                </c:pt>
                <c:pt idx="5199">
                  <c:v>38778</c:v>
                </c:pt>
                <c:pt idx="5200">
                  <c:v>38777</c:v>
                </c:pt>
                <c:pt idx="5201">
                  <c:v>38776</c:v>
                </c:pt>
                <c:pt idx="5202">
                  <c:v>38775</c:v>
                </c:pt>
                <c:pt idx="5203">
                  <c:v>38772</c:v>
                </c:pt>
                <c:pt idx="5204">
                  <c:v>38771</c:v>
                </c:pt>
                <c:pt idx="5205">
                  <c:v>38770</c:v>
                </c:pt>
                <c:pt idx="5206">
                  <c:v>38769</c:v>
                </c:pt>
                <c:pt idx="5207">
                  <c:v>38768</c:v>
                </c:pt>
                <c:pt idx="5208">
                  <c:v>38765</c:v>
                </c:pt>
                <c:pt idx="5209">
                  <c:v>38764</c:v>
                </c:pt>
                <c:pt idx="5210">
                  <c:v>38763</c:v>
                </c:pt>
                <c:pt idx="5211">
                  <c:v>38762</c:v>
                </c:pt>
                <c:pt idx="5212">
                  <c:v>38761</c:v>
                </c:pt>
                <c:pt idx="5213">
                  <c:v>38758</c:v>
                </c:pt>
                <c:pt idx="5214">
                  <c:v>38757</c:v>
                </c:pt>
                <c:pt idx="5215">
                  <c:v>38756</c:v>
                </c:pt>
                <c:pt idx="5216">
                  <c:v>38755</c:v>
                </c:pt>
                <c:pt idx="5217">
                  <c:v>38754</c:v>
                </c:pt>
                <c:pt idx="5218">
                  <c:v>38751</c:v>
                </c:pt>
                <c:pt idx="5219">
                  <c:v>38750</c:v>
                </c:pt>
                <c:pt idx="5220">
                  <c:v>38749</c:v>
                </c:pt>
                <c:pt idx="5221">
                  <c:v>38748</c:v>
                </c:pt>
                <c:pt idx="5222">
                  <c:v>38747</c:v>
                </c:pt>
                <c:pt idx="5223">
                  <c:v>38744</c:v>
                </c:pt>
                <c:pt idx="5224">
                  <c:v>38743</c:v>
                </c:pt>
                <c:pt idx="5225">
                  <c:v>38742</c:v>
                </c:pt>
                <c:pt idx="5226">
                  <c:v>38741</c:v>
                </c:pt>
                <c:pt idx="5227">
                  <c:v>38740</c:v>
                </c:pt>
                <c:pt idx="5228">
                  <c:v>38737</c:v>
                </c:pt>
                <c:pt idx="5229">
                  <c:v>38736</c:v>
                </c:pt>
                <c:pt idx="5230">
                  <c:v>38735</c:v>
                </c:pt>
                <c:pt idx="5231">
                  <c:v>38734</c:v>
                </c:pt>
                <c:pt idx="5232">
                  <c:v>38733</c:v>
                </c:pt>
                <c:pt idx="5233">
                  <c:v>38730</c:v>
                </c:pt>
                <c:pt idx="5234">
                  <c:v>38729</c:v>
                </c:pt>
                <c:pt idx="5235">
                  <c:v>38728</c:v>
                </c:pt>
                <c:pt idx="5236">
                  <c:v>38727</c:v>
                </c:pt>
                <c:pt idx="5237">
                  <c:v>38726</c:v>
                </c:pt>
                <c:pt idx="5238">
                  <c:v>38723</c:v>
                </c:pt>
                <c:pt idx="5239">
                  <c:v>38722</c:v>
                </c:pt>
                <c:pt idx="5240">
                  <c:v>38721</c:v>
                </c:pt>
                <c:pt idx="5241">
                  <c:v>38720</c:v>
                </c:pt>
                <c:pt idx="5242">
                  <c:v>38716</c:v>
                </c:pt>
                <c:pt idx="5243">
                  <c:v>38715</c:v>
                </c:pt>
                <c:pt idx="5244">
                  <c:v>38714</c:v>
                </c:pt>
                <c:pt idx="5245">
                  <c:v>38709</c:v>
                </c:pt>
                <c:pt idx="5246">
                  <c:v>38708</c:v>
                </c:pt>
                <c:pt idx="5247">
                  <c:v>38707</c:v>
                </c:pt>
                <c:pt idx="5248">
                  <c:v>38706</c:v>
                </c:pt>
                <c:pt idx="5249">
                  <c:v>38705</c:v>
                </c:pt>
                <c:pt idx="5250">
                  <c:v>38702</c:v>
                </c:pt>
                <c:pt idx="5251">
                  <c:v>38701</c:v>
                </c:pt>
                <c:pt idx="5252">
                  <c:v>38700</c:v>
                </c:pt>
                <c:pt idx="5253">
                  <c:v>38699</c:v>
                </c:pt>
                <c:pt idx="5254">
                  <c:v>38698</c:v>
                </c:pt>
                <c:pt idx="5255">
                  <c:v>38695</c:v>
                </c:pt>
                <c:pt idx="5256">
                  <c:v>38694</c:v>
                </c:pt>
                <c:pt idx="5257">
                  <c:v>38693</c:v>
                </c:pt>
                <c:pt idx="5258">
                  <c:v>38692</c:v>
                </c:pt>
                <c:pt idx="5259">
                  <c:v>38691</c:v>
                </c:pt>
                <c:pt idx="5260">
                  <c:v>38688</c:v>
                </c:pt>
                <c:pt idx="5261">
                  <c:v>38687</c:v>
                </c:pt>
                <c:pt idx="5262">
                  <c:v>38686</c:v>
                </c:pt>
                <c:pt idx="5263">
                  <c:v>38685</c:v>
                </c:pt>
                <c:pt idx="5264">
                  <c:v>38684</c:v>
                </c:pt>
                <c:pt idx="5265">
                  <c:v>38681</c:v>
                </c:pt>
                <c:pt idx="5266">
                  <c:v>38680</c:v>
                </c:pt>
                <c:pt idx="5267">
                  <c:v>38679</c:v>
                </c:pt>
                <c:pt idx="5268">
                  <c:v>38678</c:v>
                </c:pt>
                <c:pt idx="5269">
                  <c:v>38677</c:v>
                </c:pt>
                <c:pt idx="5270">
                  <c:v>38674</c:v>
                </c:pt>
                <c:pt idx="5271">
                  <c:v>38673</c:v>
                </c:pt>
                <c:pt idx="5272">
                  <c:v>38672</c:v>
                </c:pt>
                <c:pt idx="5273">
                  <c:v>38671</c:v>
                </c:pt>
                <c:pt idx="5274">
                  <c:v>38670</c:v>
                </c:pt>
                <c:pt idx="5275">
                  <c:v>38667</c:v>
                </c:pt>
                <c:pt idx="5276">
                  <c:v>38666</c:v>
                </c:pt>
                <c:pt idx="5277">
                  <c:v>38665</c:v>
                </c:pt>
                <c:pt idx="5278">
                  <c:v>38664</c:v>
                </c:pt>
                <c:pt idx="5279">
                  <c:v>38663</c:v>
                </c:pt>
                <c:pt idx="5280">
                  <c:v>38660</c:v>
                </c:pt>
                <c:pt idx="5281">
                  <c:v>38659</c:v>
                </c:pt>
                <c:pt idx="5282">
                  <c:v>38658</c:v>
                </c:pt>
                <c:pt idx="5283">
                  <c:v>38657</c:v>
                </c:pt>
                <c:pt idx="5284">
                  <c:v>38656</c:v>
                </c:pt>
                <c:pt idx="5285">
                  <c:v>38653</c:v>
                </c:pt>
                <c:pt idx="5286">
                  <c:v>38652</c:v>
                </c:pt>
                <c:pt idx="5287">
                  <c:v>38651</c:v>
                </c:pt>
                <c:pt idx="5288">
                  <c:v>38650</c:v>
                </c:pt>
                <c:pt idx="5289">
                  <c:v>38649</c:v>
                </c:pt>
                <c:pt idx="5290">
                  <c:v>38646</c:v>
                </c:pt>
                <c:pt idx="5291">
                  <c:v>38645</c:v>
                </c:pt>
                <c:pt idx="5292">
                  <c:v>38644</c:v>
                </c:pt>
                <c:pt idx="5293">
                  <c:v>38643</c:v>
                </c:pt>
                <c:pt idx="5294">
                  <c:v>38642</c:v>
                </c:pt>
                <c:pt idx="5295">
                  <c:v>38639</c:v>
                </c:pt>
                <c:pt idx="5296">
                  <c:v>38638</c:v>
                </c:pt>
                <c:pt idx="5297">
                  <c:v>38637</c:v>
                </c:pt>
                <c:pt idx="5298">
                  <c:v>38636</c:v>
                </c:pt>
                <c:pt idx="5299">
                  <c:v>38635</c:v>
                </c:pt>
                <c:pt idx="5300">
                  <c:v>38632</c:v>
                </c:pt>
                <c:pt idx="5301">
                  <c:v>38631</c:v>
                </c:pt>
                <c:pt idx="5302">
                  <c:v>38630</c:v>
                </c:pt>
                <c:pt idx="5303">
                  <c:v>38629</c:v>
                </c:pt>
                <c:pt idx="5304">
                  <c:v>38628</c:v>
                </c:pt>
                <c:pt idx="5305">
                  <c:v>38625</c:v>
                </c:pt>
                <c:pt idx="5306">
                  <c:v>38624</c:v>
                </c:pt>
                <c:pt idx="5307">
                  <c:v>38623</c:v>
                </c:pt>
                <c:pt idx="5308">
                  <c:v>38622</c:v>
                </c:pt>
                <c:pt idx="5309">
                  <c:v>38621</c:v>
                </c:pt>
                <c:pt idx="5310">
                  <c:v>38618</c:v>
                </c:pt>
                <c:pt idx="5311">
                  <c:v>38617</c:v>
                </c:pt>
                <c:pt idx="5312">
                  <c:v>38616</c:v>
                </c:pt>
                <c:pt idx="5313">
                  <c:v>38615</c:v>
                </c:pt>
                <c:pt idx="5314">
                  <c:v>38614</c:v>
                </c:pt>
                <c:pt idx="5315">
                  <c:v>38611</c:v>
                </c:pt>
                <c:pt idx="5316">
                  <c:v>38610</c:v>
                </c:pt>
                <c:pt idx="5317">
                  <c:v>38609</c:v>
                </c:pt>
                <c:pt idx="5318">
                  <c:v>38608</c:v>
                </c:pt>
                <c:pt idx="5319">
                  <c:v>38607</c:v>
                </c:pt>
                <c:pt idx="5320">
                  <c:v>38604</c:v>
                </c:pt>
                <c:pt idx="5321">
                  <c:v>38603</c:v>
                </c:pt>
                <c:pt idx="5322">
                  <c:v>38602</c:v>
                </c:pt>
                <c:pt idx="5323">
                  <c:v>38601</c:v>
                </c:pt>
                <c:pt idx="5324">
                  <c:v>38600</c:v>
                </c:pt>
                <c:pt idx="5325">
                  <c:v>38597</c:v>
                </c:pt>
                <c:pt idx="5326">
                  <c:v>38596</c:v>
                </c:pt>
                <c:pt idx="5327">
                  <c:v>38595</c:v>
                </c:pt>
                <c:pt idx="5328">
                  <c:v>38594</c:v>
                </c:pt>
                <c:pt idx="5329">
                  <c:v>38590</c:v>
                </c:pt>
                <c:pt idx="5330">
                  <c:v>38589</c:v>
                </c:pt>
                <c:pt idx="5331">
                  <c:v>38588</c:v>
                </c:pt>
                <c:pt idx="5332">
                  <c:v>38587</c:v>
                </c:pt>
                <c:pt idx="5333">
                  <c:v>38586</c:v>
                </c:pt>
                <c:pt idx="5334">
                  <c:v>38583</c:v>
                </c:pt>
                <c:pt idx="5335">
                  <c:v>38582</c:v>
                </c:pt>
                <c:pt idx="5336">
                  <c:v>38581</c:v>
                </c:pt>
                <c:pt idx="5337">
                  <c:v>38580</c:v>
                </c:pt>
                <c:pt idx="5338">
                  <c:v>38579</c:v>
                </c:pt>
                <c:pt idx="5339">
                  <c:v>38576</c:v>
                </c:pt>
                <c:pt idx="5340">
                  <c:v>38575</c:v>
                </c:pt>
                <c:pt idx="5341">
                  <c:v>38574</c:v>
                </c:pt>
                <c:pt idx="5342">
                  <c:v>38573</c:v>
                </c:pt>
                <c:pt idx="5343">
                  <c:v>38572</c:v>
                </c:pt>
                <c:pt idx="5344">
                  <c:v>38569</c:v>
                </c:pt>
                <c:pt idx="5345">
                  <c:v>38568</c:v>
                </c:pt>
                <c:pt idx="5346">
                  <c:v>38567</c:v>
                </c:pt>
                <c:pt idx="5347">
                  <c:v>38566</c:v>
                </c:pt>
                <c:pt idx="5348">
                  <c:v>38565</c:v>
                </c:pt>
                <c:pt idx="5349">
                  <c:v>38562</c:v>
                </c:pt>
                <c:pt idx="5350">
                  <c:v>38561</c:v>
                </c:pt>
                <c:pt idx="5351">
                  <c:v>38560</c:v>
                </c:pt>
                <c:pt idx="5352">
                  <c:v>38559</c:v>
                </c:pt>
                <c:pt idx="5353">
                  <c:v>38558</c:v>
                </c:pt>
                <c:pt idx="5354">
                  <c:v>38555</c:v>
                </c:pt>
                <c:pt idx="5355">
                  <c:v>38554</c:v>
                </c:pt>
                <c:pt idx="5356">
                  <c:v>38553</c:v>
                </c:pt>
                <c:pt idx="5357">
                  <c:v>38552</c:v>
                </c:pt>
                <c:pt idx="5358">
                  <c:v>38551</c:v>
                </c:pt>
                <c:pt idx="5359">
                  <c:v>38548</c:v>
                </c:pt>
                <c:pt idx="5360">
                  <c:v>38547</c:v>
                </c:pt>
                <c:pt idx="5361">
                  <c:v>38546</c:v>
                </c:pt>
                <c:pt idx="5362">
                  <c:v>38545</c:v>
                </c:pt>
                <c:pt idx="5363">
                  <c:v>38544</c:v>
                </c:pt>
                <c:pt idx="5364">
                  <c:v>38541</c:v>
                </c:pt>
                <c:pt idx="5365">
                  <c:v>38540</c:v>
                </c:pt>
                <c:pt idx="5366">
                  <c:v>38539</c:v>
                </c:pt>
                <c:pt idx="5367">
                  <c:v>38538</c:v>
                </c:pt>
                <c:pt idx="5368">
                  <c:v>38537</c:v>
                </c:pt>
                <c:pt idx="5369">
                  <c:v>38534</c:v>
                </c:pt>
                <c:pt idx="5370">
                  <c:v>38533</c:v>
                </c:pt>
                <c:pt idx="5371">
                  <c:v>38532</c:v>
                </c:pt>
                <c:pt idx="5372">
                  <c:v>38531</c:v>
                </c:pt>
                <c:pt idx="5373">
                  <c:v>38530</c:v>
                </c:pt>
                <c:pt idx="5374">
                  <c:v>38527</c:v>
                </c:pt>
                <c:pt idx="5375">
                  <c:v>38526</c:v>
                </c:pt>
                <c:pt idx="5376">
                  <c:v>38525</c:v>
                </c:pt>
                <c:pt idx="5377">
                  <c:v>38524</c:v>
                </c:pt>
                <c:pt idx="5378">
                  <c:v>38523</c:v>
                </c:pt>
                <c:pt idx="5379">
                  <c:v>38520</c:v>
                </c:pt>
                <c:pt idx="5380">
                  <c:v>38519</c:v>
                </c:pt>
                <c:pt idx="5381">
                  <c:v>38518</c:v>
                </c:pt>
                <c:pt idx="5382">
                  <c:v>38517</c:v>
                </c:pt>
                <c:pt idx="5383">
                  <c:v>38516</c:v>
                </c:pt>
                <c:pt idx="5384">
                  <c:v>38513</c:v>
                </c:pt>
                <c:pt idx="5385">
                  <c:v>38512</c:v>
                </c:pt>
                <c:pt idx="5386">
                  <c:v>38511</c:v>
                </c:pt>
                <c:pt idx="5387">
                  <c:v>38510</c:v>
                </c:pt>
                <c:pt idx="5388">
                  <c:v>38509</c:v>
                </c:pt>
                <c:pt idx="5389">
                  <c:v>38506</c:v>
                </c:pt>
                <c:pt idx="5390">
                  <c:v>38505</c:v>
                </c:pt>
                <c:pt idx="5391">
                  <c:v>38504</c:v>
                </c:pt>
                <c:pt idx="5392">
                  <c:v>38503</c:v>
                </c:pt>
                <c:pt idx="5393">
                  <c:v>38499</c:v>
                </c:pt>
                <c:pt idx="5394">
                  <c:v>38498</c:v>
                </c:pt>
                <c:pt idx="5395">
                  <c:v>38497</c:v>
                </c:pt>
                <c:pt idx="5396">
                  <c:v>38496</c:v>
                </c:pt>
                <c:pt idx="5397">
                  <c:v>38495</c:v>
                </c:pt>
                <c:pt idx="5398">
                  <c:v>38492</c:v>
                </c:pt>
                <c:pt idx="5399">
                  <c:v>38491</c:v>
                </c:pt>
                <c:pt idx="5400">
                  <c:v>38490</c:v>
                </c:pt>
                <c:pt idx="5401">
                  <c:v>38489</c:v>
                </c:pt>
                <c:pt idx="5402">
                  <c:v>38488</c:v>
                </c:pt>
                <c:pt idx="5403">
                  <c:v>38485</c:v>
                </c:pt>
                <c:pt idx="5404">
                  <c:v>38484</c:v>
                </c:pt>
                <c:pt idx="5405">
                  <c:v>38483</c:v>
                </c:pt>
                <c:pt idx="5406">
                  <c:v>38482</c:v>
                </c:pt>
                <c:pt idx="5407">
                  <c:v>38481</c:v>
                </c:pt>
                <c:pt idx="5408">
                  <c:v>38478</c:v>
                </c:pt>
                <c:pt idx="5409">
                  <c:v>38477</c:v>
                </c:pt>
                <c:pt idx="5410">
                  <c:v>38476</c:v>
                </c:pt>
                <c:pt idx="5411">
                  <c:v>38475</c:v>
                </c:pt>
                <c:pt idx="5412">
                  <c:v>38471</c:v>
                </c:pt>
                <c:pt idx="5413">
                  <c:v>38470</c:v>
                </c:pt>
                <c:pt idx="5414">
                  <c:v>38469</c:v>
                </c:pt>
                <c:pt idx="5415">
                  <c:v>38468</c:v>
                </c:pt>
                <c:pt idx="5416">
                  <c:v>38467</c:v>
                </c:pt>
                <c:pt idx="5417">
                  <c:v>38464</c:v>
                </c:pt>
                <c:pt idx="5418">
                  <c:v>38463</c:v>
                </c:pt>
                <c:pt idx="5419">
                  <c:v>38462</c:v>
                </c:pt>
                <c:pt idx="5420">
                  <c:v>38461</c:v>
                </c:pt>
                <c:pt idx="5421">
                  <c:v>38460</c:v>
                </c:pt>
                <c:pt idx="5422">
                  <c:v>38457</c:v>
                </c:pt>
                <c:pt idx="5423">
                  <c:v>38456</c:v>
                </c:pt>
                <c:pt idx="5424">
                  <c:v>38455</c:v>
                </c:pt>
                <c:pt idx="5425">
                  <c:v>38454</c:v>
                </c:pt>
                <c:pt idx="5426">
                  <c:v>38453</c:v>
                </c:pt>
                <c:pt idx="5427">
                  <c:v>38450</c:v>
                </c:pt>
                <c:pt idx="5428">
                  <c:v>38449</c:v>
                </c:pt>
                <c:pt idx="5429">
                  <c:v>38448</c:v>
                </c:pt>
                <c:pt idx="5430">
                  <c:v>38447</c:v>
                </c:pt>
                <c:pt idx="5431">
                  <c:v>38446</c:v>
                </c:pt>
                <c:pt idx="5432">
                  <c:v>38443</c:v>
                </c:pt>
                <c:pt idx="5433">
                  <c:v>38442</c:v>
                </c:pt>
                <c:pt idx="5434">
                  <c:v>38441</c:v>
                </c:pt>
                <c:pt idx="5435">
                  <c:v>38440</c:v>
                </c:pt>
                <c:pt idx="5436">
                  <c:v>38435</c:v>
                </c:pt>
                <c:pt idx="5437">
                  <c:v>38434</c:v>
                </c:pt>
                <c:pt idx="5438">
                  <c:v>38433</c:v>
                </c:pt>
                <c:pt idx="5439">
                  <c:v>38432</c:v>
                </c:pt>
                <c:pt idx="5440">
                  <c:v>38429</c:v>
                </c:pt>
                <c:pt idx="5441">
                  <c:v>38428</c:v>
                </c:pt>
                <c:pt idx="5442">
                  <c:v>38427</c:v>
                </c:pt>
                <c:pt idx="5443">
                  <c:v>38426</c:v>
                </c:pt>
                <c:pt idx="5444">
                  <c:v>38425</c:v>
                </c:pt>
                <c:pt idx="5445">
                  <c:v>38422</c:v>
                </c:pt>
                <c:pt idx="5446">
                  <c:v>38421</c:v>
                </c:pt>
                <c:pt idx="5447">
                  <c:v>38420</c:v>
                </c:pt>
                <c:pt idx="5448">
                  <c:v>38419</c:v>
                </c:pt>
                <c:pt idx="5449">
                  <c:v>38418</c:v>
                </c:pt>
                <c:pt idx="5450">
                  <c:v>38415</c:v>
                </c:pt>
                <c:pt idx="5451">
                  <c:v>38414</c:v>
                </c:pt>
                <c:pt idx="5452">
                  <c:v>38413</c:v>
                </c:pt>
                <c:pt idx="5453">
                  <c:v>38412</c:v>
                </c:pt>
                <c:pt idx="5454">
                  <c:v>38411</c:v>
                </c:pt>
                <c:pt idx="5455">
                  <c:v>38408</c:v>
                </c:pt>
                <c:pt idx="5456">
                  <c:v>38407</c:v>
                </c:pt>
                <c:pt idx="5457">
                  <c:v>38406</c:v>
                </c:pt>
                <c:pt idx="5458">
                  <c:v>38405</c:v>
                </c:pt>
                <c:pt idx="5459">
                  <c:v>38404</c:v>
                </c:pt>
                <c:pt idx="5460">
                  <c:v>38401</c:v>
                </c:pt>
                <c:pt idx="5461">
                  <c:v>38400</c:v>
                </c:pt>
                <c:pt idx="5462">
                  <c:v>38399</c:v>
                </c:pt>
                <c:pt idx="5463">
                  <c:v>38398</c:v>
                </c:pt>
                <c:pt idx="5464">
                  <c:v>38397</c:v>
                </c:pt>
                <c:pt idx="5465">
                  <c:v>38394</c:v>
                </c:pt>
                <c:pt idx="5466">
                  <c:v>38393</c:v>
                </c:pt>
                <c:pt idx="5467">
                  <c:v>38392</c:v>
                </c:pt>
                <c:pt idx="5468">
                  <c:v>38391</c:v>
                </c:pt>
                <c:pt idx="5469">
                  <c:v>38390</c:v>
                </c:pt>
                <c:pt idx="5470">
                  <c:v>38387</c:v>
                </c:pt>
                <c:pt idx="5471">
                  <c:v>38386</c:v>
                </c:pt>
                <c:pt idx="5472">
                  <c:v>38385</c:v>
                </c:pt>
                <c:pt idx="5473">
                  <c:v>38384</c:v>
                </c:pt>
                <c:pt idx="5474">
                  <c:v>38383</c:v>
                </c:pt>
                <c:pt idx="5475">
                  <c:v>38380</c:v>
                </c:pt>
                <c:pt idx="5476">
                  <c:v>38379</c:v>
                </c:pt>
                <c:pt idx="5477">
                  <c:v>38378</c:v>
                </c:pt>
                <c:pt idx="5478">
                  <c:v>38377</c:v>
                </c:pt>
                <c:pt idx="5479">
                  <c:v>38376</c:v>
                </c:pt>
                <c:pt idx="5480">
                  <c:v>38373</c:v>
                </c:pt>
                <c:pt idx="5481">
                  <c:v>38372</c:v>
                </c:pt>
                <c:pt idx="5482">
                  <c:v>38371</c:v>
                </c:pt>
                <c:pt idx="5483">
                  <c:v>38370</c:v>
                </c:pt>
                <c:pt idx="5484">
                  <c:v>38369</c:v>
                </c:pt>
                <c:pt idx="5485">
                  <c:v>38366</c:v>
                </c:pt>
                <c:pt idx="5486">
                  <c:v>38365</c:v>
                </c:pt>
                <c:pt idx="5487">
                  <c:v>38364</c:v>
                </c:pt>
                <c:pt idx="5488">
                  <c:v>38363</c:v>
                </c:pt>
                <c:pt idx="5489">
                  <c:v>38362</c:v>
                </c:pt>
                <c:pt idx="5490">
                  <c:v>38359</c:v>
                </c:pt>
                <c:pt idx="5491">
                  <c:v>38358</c:v>
                </c:pt>
                <c:pt idx="5492">
                  <c:v>38357</c:v>
                </c:pt>
                <c:pt idx="5493">
                  <c:v>38356</c:v>
                </c:pt>
                <c:pt idx="5494">
                  <c:v>38352</c:v>
                </c:pt>
                <c:pt idx="5495">
                  <c:v>38351</c:v>
                </c:pt>
                <c:pt idx="5496">
                  <c:v>38350</c:v>
                </c:pt>
                <c:pt idx="5497">
                  <c:v>38345</c:v>
                </c:pt>
                <c:pt idx="5498">
                  <c:v>38344</c:v>
                </c:pt>
                <c:pt idx="5499">
                  <c:v>38343</c:v>
                </c:pt>
                <c:pt idx="5500">
                  <c:v>38342</c:v>
                </c:pt>
                <c:pt idx="5501">
                  <c:v>38341</c:v>
                </c:pt>
                <c:pt idx="5502">
                  <c:v>38338</c:v>
                </c:pt>
                <c:pt idx="5503">
                  <c:v>38337</c:v>
                </c:pt>
                <c:pt idx="5504">
                  <c:v>38336</c:v>
                </c:pt>
                <c:pt idx="5505">
                  <c:v>38335</c:v>
                </c:pt>
                <c:pt idx="5506">
                  <c:v>38334</c:v>
                </c:pt>
                <c:pt idx="5507">
                  <c:v>38331</c:v>
                </c:pt>
                <c:pt idx="5508">
                  <c:v>38330</c:v>
                </c:pt>
                <c:pt idx="5509">
                  <c:v>38329</c:v>
                </c:pt>
                <c:pt idx="5510">
                  <c:v>38328</c:v>
                </c:pt>
                <c:pt idx="5511">
                  <c:v>38327</c:v>
                </c:pt>
                <c:pt idx="5512">
                  <c:v>38324</c:v>
                </c:pt>
                <c:pt idx="5513">
                  <c:v>38323</c:v>
                </c:pt>
                <c:pt idx="5514">
                  <c:v>38322</c:v>
                </c:pt>
                <c:pt idx="5515">
                  <c:v>38321</c:v>
                </c:pt>
                <c:pt idx="5516">
                  <c:v>38320</c:v>
                </c:pt>
                <c:pt idx="5517">
                  <c:v>38317</c:v>
                </c:pt>
                <c:pt idx="5518">
                  <c:v>38316</c:v>
                </c:pt>
                <c:pt idx="5519">
                  <c:v>38315</c:v>
                </c:pt>
                <c:pt idx="5520">
                  <c:v>38314</c:v>
                </c:pt>
                <c:pt idx="5521">
                  <c:v>38313</c:v>
                </c:pt>
                <c:pt idx="5522">
                  <c:v>38310</c:v>
                </c:pt>
                <c:pt idx="5523">
                  <c:v>38309</c:v>
                </c:pt>
                <c:pt idx="5524">
                  <c:v>38308</c:v>
                </c:pt>
                <c:pt idx="5525">
                  <c:v>38307</c:v>
                </c:pt>
                <c:pt idx="5526">
                  <c:v>38306</c:v>
                </c:pt>
                <c:pt idx="5527">
                  <c:v>38303</c:v>
                </c:pt>
                <c:pt idx="5528">
                  <c:v>38302</c:v>
                </c:pt>
                <c:pt idx="5529">
                  <c:v>38301</c:v>
                </c:pt>
                <c:pt idx="5530">
                  <c:v>38300</c:v>
                </c:pt>
                <c:pt idx="5531">
                  <c:v>38299</c:v>
                </c:pt>
                <c:pt idx="5532">
                  <c:v>38296</c:v>
                </c:pt>
                <c:pt idx="5533">
                  <c:v>38295</c:v>
                </c:pt>
                <c:pt idx="5534">
                  <c:v>38294</c:v>
                </c:pt>
                <c:pt idx="5535">
                  <c:v>38293</c:v>
                </c:pt>
                <c:pt idx="5536">
                  <c:v>38292</c:v>
                </c:pt>
                <c:pt idx="5537">
                  <c:v>38289</c:v>
                </c:pt>
                <c:pt idx="5538">
                  <c:v>38288</c:v>
                </c:pt>
                <c:pt idx="5539">
                  <c:v>38287</c:v>
                </c:pt>
                <c:pt idx="5540">
                  <c:v>38286</c:v>
                </c:pt>
                <c:pt idx="5541">
                  <c:v>38285</c:v>
                </c:pt>
                <c:pt idx="5542">
                  <c:v>38282</c:v>
                </c:pt>
                <c:pt idx="5543">
                  <c:v>38281</c:v>
                </c:pt>
                <c:pt idx="5544">
                  <c:v>38280</c:v>
                </c:pt>
                <c:pt idx="5545">
                  <c:v>38279</c:v>
                </c:pt>
                <c:pt idx="5546">
                  <c:v>38278</c:v>
                </c:pt>
                <c:pt idx="5547">
                  <c:v>38275</c:v>
                </c:pt>
                <c:pt idx="5548">
                  <c:v>38274</c:v>
                </c:pt>
                <c:pt idx="5549">
                  <c:v>38273</c:v>
                </c:pt>
                <c:pt idx="5550">
                  <c:v>38272</c:v>
                </c:pt>
                <c:pt idx="5551">
                  <c:v>38271</c:v>
                </c:pt>
                <c:pt idx="5552">
                  <c:v>38268</c:v>
                </c:pt>
                <c:pt idx="5553">
                  <c:v>38267</c:v>
                </c:pt>
                <c:pt idx="5554">
                  <c:v>38266</c:v>
                </c:pt>
                <c:pt idx="5555">
                  <c:v>38265</c:v>
                </c:pt>
                <c:pt idx="5556">
                  <c:v>38264</c:v>
                </c:pt>
                <c:pt idx="5557">
                  <c:v>38261</c:v>
                </c:pt>
                <c:pt idx="5558">
                  <c:v>38260</c:v>
                </c:pt>
                <c:pt idx="5559">
                  <c:v>38259</c:v>
                </c:pt>
                <c:pt idx="5560">
                  <c:v>38258</c:v>
                </c:pt>
                <c:pt idx="5561">
                  <c:v>38257</c:v>
                </c:pt>
                <c:pt idx="5562">
                  <c:v>38254</c:v>
                </c:pt>
                <c:pt idx="5563">
                  <c:v>38253</c:v>
                </c:pt>
                <c:pt idx="5564">
                  <c:v>38252</c:v>
                </c:pt>
                <c:pt idx="5565">
                  <c:v>38251</c:v>
                </c:pt>
                <c:pt idx="5566">
                  <c:v>38250</c:v>
                </c:pt>
                <c:pt idx="5567">
                  <c:v>38247</c:v>
                </c:pt>
                <c:pt idx="5568">
                  <c:v>38246</c:v>
                </c:pt>
                <c:pt idx="5569">
                  <c:v>38245</c:v>
                </c:pt>
                <c:pt idx="5570">
                  <c:v>38244</c:v>
                </c:pt>
                <c:pt idx="5571">
                  <c:v>38243</c:v>
                </c:pt>
                <c:pt idx="5572">
                  <c:v>38240</c:v>
                </c:pt>
                <c:pt idx="5573">
                  <c:v>38239</c:v>
                </c:pt>
                <c:pt idx="5574">
                  <c:v>38238</c:v>
                </c:pt>
                <c:pt idx="5575">
                  <c:v>38237</c:v>
                </c:pt>
                <c:pt idx="5576">
                  <c:v>38236</c:v>
                </c:pt>
                <c:pt idx="5577">
                  <c:v>38233</c:v>
                </c:pt>
                <c:pt idx="5578">
                  <c:v>38232</c:v>
                </c:pt>
                <c:pt idx="5579">
                  <c:v>38231</c:v>
                </c:pt>
                <c:pt idx="5580">
                  <c:v>38230</c:v>
                </c:pt>
                <c:pt idx="5581">
                  <c:v>38226</c:v>
                </c:pt>
                <c:pt idx="5582">
                  <c:v>38225</c:v>
                </c:pt>
                <c:pt idx="5583">
                  <c:v>38224</c:v>
                </c:pt>
                <c:pt idx="5584">
                  <c:v>38223</c:v>
                </c:pt>
                <c:pt idx="5585">
                  <c:v>38222</c:v>
                </c:pt>
                <c:pt idx="5586">
                  <c:v>38219</c:v>
                </c:pt>
                <c:pt idx="5587">
                  <c:v>38218</c:v>
                </c:pt>
                <c:pt idx="5588">
                  <c:v>38217</c:v>
                </c:pt>
                <c:pt idx="5589">
                  <c:v>38216</c:v>
                </c:pt>
                <c:pt idx="5590">
                  <c:v>38215</c:v>
                </c:pt>
                <c:pt idx="5591">
                  <c:v>38212</c:v>
                </c:pt>
                <c:pt idx="5592">
                  <c:v>38211</c:v>
                </c:pt>
                <c:pt idx="5593">
                  <c:v>38210</c:v>
                </c:pt>
                <c:pt idx="5594">
                  <c:v>38209</c:v>
                </c:pt>
                <c:pt idx="5595">
                  <c:v>38208</c:v>
                </c:pt>
                <c:pt idx="5596">
                  <c:v>38205</c:v>
                </c:pt>
                <c:pt idx="5597">
                  <c:v>38204</c:v>
                </c:pt>
                <c:pt idx="5598">
                  <c:v>38203</c:v>
                </c:pt>
                <c:pt idx="5599">
                  <c:v>38202</c:v>
                </c:pt>
                <c:pt idx="5600">
                  <c:v>38201</c:v>
                </c:pt>
                <c:pt idx="5601">
                  <c:v>38198</c:v>
                </c:pt>
                <c:pt idx="5602">
                  <c:v>38197</c:v>
                </c:pt>
                <c:pt idx="5603">
                  <c:v>38196</c:v>
                </c:pt>
                <c:pt idx="5604">
                  <c:v>38195</c:v>
                </c:pt>
                <c:pt idx="5605">
                  <c:v>38194</c:v>
                </c:pt>
                <c:pt idx="5606">
                  <c:v>38191</c:v>
                </c:pt>
                <c:pt idx="5607">
                  <c:v>38190</c:v>
                </c:pt>
                <c:pt idx="5608">
                  <c:v>38189</c:v>
                </c:pt>
                <c:pt idx="5609">
                  <c:v>38188</c:v>
                </c:pt>
                <c:pt idx="5610">
                  <c:v>38187</c:v>
                </c:pt>
                <c:pt idx="5611">
                  <c:v>38184</c:v>
                </c:pt>
                <c:pt idx="5612">
                  <c:v>38183</c:v>
                </c:pt>
                <c:pt idx="5613">
                  <c:v>38182</c:v>
                </c:pt>
                <c:pt idx="5614">
                  <c:v>38181</c:v>
                </c:pt>
                <c:pt idx="5615">
                  <c:v>38180</c:v>
                </c:pt>
                <c:pt idx="5616">
                  <c:v>38177</c:v>
                </c:pt>
                <c:pt idx="5617">
                  <c:v>38176</c:v>
                </c:pt>
                <c:pt idx="5618">
                  <c:v>38175</c:v>
                </c:pt>
                <c:pt idx="5619">
                  <c:v>38174</c:v>
                </c:pt>
                <c:pt idx="5620">
                  <c:v>38173</c:v>
                </c:pt>
                <c:pt idx="5621">
                  <c:v>38170</c:v>
                </c:pt>
                <c:pt idx="5622">
                  <c:v>38169</c:v>
                </c:pt>
                <c:pt idx="5623">
                  <c:v>38168</c:v>
                </c:pt>
                <c:pt idx="5624">
                  <c:v>38167</c:v>
                </c:pt>
                <c:pt idx="5625">
                  <c:v>38166</c:v>
                </c:pt>
                <c:pt idx="5626">
                  <c:v>38163</c:v>
                </c:pt>
                <c:pt idx="5627">
                  <c:v>38162</c:v>
                </c:pt>
                <c:pt idx="5628">
                  <c:v>38161</c:v>
                </c:pt>
                <c:pt idx="5629">
                  <c:v>38160</c:v>
                </c:pt>
                <c:pt idx="5630">
                  <c:v>38159</c:v>
                </c:pt>
                <c:pt idx="5631">
                  <c:v>38156</c:v>
                </c:pt>
                <c:pt idx="5632">
                  <c:v>38155</c:v>
                </c:pt>
                <c:pt idx="5633">
                  <c:v>38154</c:v>
                </c:pt>
                <c:pt idx="5634">
                  <c:v>38153</c:v>
                </c:pt>
                <c:pt idx="5635">
                  <c:v>38152</c:v>
                </c:pt>
                <c:pt idx="5636">
                  <c:v>38149</c:v>
                </c:pt>
                <c:pt idx="5637">
                  <c:v>38148</c:v>
                </c:pt>
                <c:pt idx="5638">
                  <c:v>38147</c:v>
                </c:pt>
                <c:pt idx="5639">
                  <c:v>38146</c:v>
                </c:pt>
                <c:pt idx="5640">
                  <c:v>38145</c:v>
                </c:pt>
                <c:pt idx="5641">
                  <c:v>38142</c:v>
                </c:pt>
                <c:pt idx="5642">
                  <c:v>38141</c:v>
                </c:pt>
                <c:pt idx="5643">
                  <c:v>38140</c:v>
                </c:pt>
                <c:pt idx="5644">
                  <c:v>38139</c:v>
                </c:pt>
                <c:pt idx="5645">
                  <c:v>38135</c:v>
                </c:pt>
                <c:pt idx="5646">
                  <c:v>38134</c:v>
                </c:pt>
                <c:pt idx="5647">
                  <c:v>38133</c:v>
                </c:pt>
                <c:pt idx="5648">
                  <c:v>38132</c:v>
                </c:pt>
                <c:pt idx="5649">
                  <c:v>38131</c:v>
                </c:pt>
                <c:pt idx="5650">
                  <c:v>38128</c:v>
                </c:pt>
                <c:pt idx="5651">
                  <c:v>38127</c:v>
                </c:pt>
                <c:pt idx="5652">
                  <c:v>38126</c:v>
                </c:pt>
                <c:pt idx="5653">
                  <c:v>38125</c:v>
                </c:pt>
                <c:pt idx="5654">
                  <c:v>38124</c:v>
                </c:pt>
                <c:pt idx="5655">
                  <c:v>38121</c:v>
                </c:pt>
                <c:pt idx="5656">
                  <c:v>38120</c:v>
                </c:pt>
                <c:pt idx="5657">
                  <c:v>38119</c:v>
                </c:pt>
                <c:pt idx="5658">
                  <c:v>38118</c:v>
                </c:pt>
                <c:pt idx="5659">
                  <c:v>38117</c:v>
                </c:pt>
                <c:pt idx="5660">
                  <c:v>38114</c:v>
                </c:pt>
                <c:pt idx="5661">
                  <c:v>38113</c:v>
                </c:pt>
                <c:pt idx="5662">
                  <c:v>38112</c:v>
                </c:pt>
                <c:pt idx="5663">
                  <c:v>38111</c:v>
                </c:pt>
                <c:pt idx="5664">
                  <c:v>38107</c:v>
                </c:pt>
                <c:pt idx="5665">
                  <c:v>38106</c:v>
                </c:pt>
                <c:pt idx="5666">
                  <c:v>38105</c:v>
                </c:pt>
                <c:pt idx="5667">
                  <c:v>38104</c:v>
                </c:pt>
                <c:pt idx="5668">
                  <c:v>38103</c:v>
                </c:pt>
                <c:pt idx="5669">
                  <c:v>38100</c:v>
                </c:pt>
                <c:pt idx="5670">
                  <c:v>38099</c:v>
                </c:pt>
                <c:pt idx="5671">
                  <c:v>38098</c:v>
                </c:pt>
                <c:pt idx="5672">
                  <c:v>38097</c:v>
                </c:pt>
                <c:pt idx="5673">
                  <c:v>38096</c:v>
                </c:pt>
                <c:pt idx="5674">
                  <c:v>38093</c:v>
                </c:pt>
                <c:pt idx="5675">
                  <c:v>38092</c:v>
                </c:pt>
                <c:pt idx="5676">
                  <c:v>38091</c:v>
                </c:pt>
                <c:pt idx="5677">
                  <c:v>38090</c:v>
                </c:pt>
                <c:pt idx="5678">
                  <c:v>38085</c:v>
                </c:pt>
                <c:pt idx="5679">
                  <c:v>38084</c:v>
                </c:pt>
                <c:pt idx="5680">
                  <c:v>38083</c:v>
                </c:pt>
                <c:pt idx="5681">
                  <c:v>38082</c:v>
                </c:pt>
                <c:pt idx="5682">
                  <c:v>38079</c:v>
                </c:pt>
                <c:pt idx="5683">
                  <c:v>38078</c:v>
                </c:pt>
                <c:pt idx="5684">
                  <c:v>38077</c:v>
                </c:pt>
                <c:pt idx="5685">
                  <c:v>38076</c:v>
                </c:pt>
                <c:pt idx="5686">
                  <c:v>38075</c:v>
                </c:pt>
                <c:pt idx="5687">
                  <c:v>38072</c:v>
                </c:pt>
                <c:pt idx="5688">
                  <c:v>38071</c:v>
                </c:pt>
                <c:pt idx="5689">
                  <c:v>38070</c:v>
                </c:pt>
                <c:pt idx="5690">
                  <c:v>38069</c:v>
                </c:pt>
                <c:pt idx="5691">
                  <c:v>38068</c:v>
                </c:pt>
                <c:pt idx="5692">
                  <c:v>38065</c:v>
                </c:pt>
                <c:pt idx="5693">
                  <c:v>38064</c:v>
                </c:pt>
                <c:pt idx="5694">
                  <c:v>38063</c:v>
                </c:pt>
                <c:pt idx="5695">
                  <c:v>38062</c:v>
                </c:pt>
                <c:pt idx="5696">
                  <c:v>38061</c:v>
                </c:pt>
                <c:pt idx="5697">
                  <c:v>38058</c:v>
                </c:pt>
                <c:pt idx="5698">
                  <c:v>38057</c:v>
                </c:pt>
                <c:pt idx="5699">
                  <c:v>38056</c:v>
                </c:pt>
                <c:pt idx="5700">
                  <c:v>38055</c:v>
                </c:pt>
                <c:pt idx="5701">
                  <c:v>38054</c:v>
                </c:pt>
                <c:pt idx="5702">
                  <c:v>38051</c:v>
                </c:pt>
                <c:pt idx="5703">
                  <c:v>38050</c:v>
                </c:pt>
                <c:pt idx="5704">
                  <c:v>38049</c:v>
                </c:pt>
                <c:pt idx="5705">
                  <c:v>38048</c:v>
                </c:pt>
                <c:pt idx="5706">
                  <c:v>38047</c:v>
                </c:pt>
                <c:pt idx="5707">
                  <c:v>38044</c:v>
                </c:pt>
                <c:pt idx="5708">
                  <c:v>38043</c:v>
                </c:pt>
                <c:pt idx="5709">
                  <c:v>38042</c:v>
                </c:pt>
                <c:pt idx="5710">
                  <c:v>38041</c:v>
                </c:pt>
                <c:pt idx="5711">
                  <c:v>38040</c:v>
                </c:pt>
                <c:pt idx="5712">
                  <c:v>38037</c:v>
                </c:pt>
                <c:pt idx="5713">
                  <c:v>38036</c:v>
                </c:pt>
                <c:pt idx="5714">
                  <c:v>38035</c:v>
                </c:pt>
                <c:pt idx="5715">
                  <c:v>38034</c:v>
                </c:pt>
                <c:pt idx="5716">
                  <c:v>38033</c:v>
                </c:pt>
                <c:pt idx="5717">
                  <c:v>38030</c:v>
                </c:pt>
                <c:pt idx="5718">
                  <c:v>38029</c:v>
                </c:pt>
                <c:pt idx="5719">
                  <c:v>38028</c:v>
                </c:pt>
                <c:pt idx="5720">
                  <c:v>38027</c:v>
                </c:pt>
                <c:pt idx="5721">
                  <c:v>38026</c:v>
                </c:pt>
                <c:pt idx="5722">
                  <c:v>38023</c:v>
                </c:pt>
                <c:pt idx="5723">
                  <c:v>38022</c:v>
                </c:pt>
                <c:pt idx="5724">
                  <c:v>38021</c:v>
                </c:pt>
                <c:pt idx="5725">
                  <c:v>38020</c:v>
                </c:pt>
                <c:pt idx="5726">
                  <c:v>38019</c:v>
                </c:pt>
                <c:pt idx="5727">
                  <c:v>38016</c:v>
                </c:pt>
                <c:pt idx="5728">
                  <c:v>38015</c:v>
                </c:pt>
                <c:pt idx="5729">
                  <c:v>38014</c:v>
                </c:pt>
                <c:pt idx="5730">
                  <c:v>38013</c:v>
                </c:pt>
                <c:pt idx="5731">
                  <c:v>38012</c:v>
                </c:pt>
                <c:pt idx="5732">
                  <c:v>38009</c:v>
                </c:pt>
                <c:pt idx="5733">
                  <c:v>38008</c:v>
                </c:pt>
                <c:pt idx="5734">
                  <c:v>38007</c:v>
                </c:pt>
                <c:pt idx="5735">
                  <c:v>38006</c:v>
                </c:pt>
                <c:pt idx="5736">
                  <c:v>38005</c:v>
                </c:pt>
                <c:pt idx="5737">
                  <c:v>38002</c:v>
                </c:pt>
                <c:pt idx="5738">
                  <c:v>38001</c:v>
                </c:pt>
                <c:pt idx="5739">
                  <c:v>38000</c:v>
                </c:pt>
                <c:pt idx="5740">
                  <c:v>37999</c:v>
                </c:pt>
                <c:pt idx="5741">
                  <c:v>37998</c:v>
                </c:pt>
                <c:pt idx="5742">
                  <c:v>37995</c:v>
                </c:pt>
                <c:pt idx="5743">
                  <c:v>37994</c:v>
                </c:pt>
                <c:pt idx="5744">
                  <c:v>37993</c:v>
                </c:pt>
                <c:pt idx="5745">
                  <c:v>37992</c:v>
                </c:pt>
                <c:pt idx="5746">
                  <c:v>37991</c:v>
                </c:pt>
                <c:pt idx="5747">
                  <c:v>37988</c:v>
                </c:pt>
                <c:pt idx="5748">
                  <c:v>37986</c:v>
                </c:pt>
                <c:pt idx="5749">
                  <c:v>37985</c:v>
                </c:pt>
                <c:pt idx="5750">
                  <c:v>37984</c:v>
                </c:pt>
                <c:pt idx="5751">
                  <c:v>37979</c:v>
                </c:pt>
                <c:pt idx="5752">
                  <c:v>37978</c:v>
                </c:pt>
                <c:pt idx="5753">
                  <c:v>37977</c:v>
                </c:pt>
                <c:pt idx="5754">
                  <c:v>37974</c:v>
                </c:pt>
                <c:pt idx="5755">
                  <c:v>37973</c:v>
                </c:pt>
                <c:pt idx="5756">
                  <c:v>37972</c:v>
                </c:pt>
                <c:pt idx="5757">
                  <c:v>37971</c:v>
                </c:pt>
                <c:pt idx="5758">
                  <c:v>37970</c:v>
                </c:pt>
                <c:pt idx="5759">
                  <c:v>37967</c:v>
                </c:pt>
                <c:pt idx="5760">
                  <c:v>37966</c:v>
                </c:pt>
                <c:pt idx="5761">
                  <c:v>37965</c:v>
                </c:pt>
                <c:pt idx="5762">
                  <c:v>37964</c:v>
                </c:pt>
                <c:pt idx="5763">
                  <c:v>37963</c:v>
                </c:pt>
                <c:pt idx="5764">
                  <c:v>37960</c:v>
                </c:pt>
                <c:pt idx="5765">
                  <c:v>37959</c:v>
                </c:pt>
                <c:pt idx="5766">
                  <c:v>37958</c:v>
                </c:pt>
                <c:pt idx="5767">
                  <c:v>37957</c:v>
                </c:pt>
                <c:pt idx="5768">
                  <c:v>37956</c:v>
                </c:pt>
                <c:pt idx="5769">
                  <c:v>37953</c:v>
                </c:pt>
                <c:pt idx="5770">
                  <c:v>37952</c:v>
                </c:pt>
                <c:pt idx="5771">
                  <c:v>37951</c:v>
                </c:pt>
                <c:pt idx="5772">
                  <c:v>37950</c:v>
                </c:pt>
                <c:pt idx="5773">
                  <c:v>37949</c:v>
                </c:pt>
                <c:pt idx="5774">
                  <c:v>37946</c:v>
                </c:pt>
                <c:pt idx="5775">
                  <c:v>37945</c:v>
                </c:pt>
                <c:pt idx="5776">
                  <c:v>37944</c:v>
                </c:pt>
                <c:pt idx="5777">
                  <c:v>37943</c:v>
                </c:pt>
                <c:pt idx="5778">
                  <c:v>37942</c:v>
                </c:pt>
                <c:pt idx="5779">
                  <c:v>37939</c:v>
                </c:pt>
                <c:pt idx="5780">
                  <c:v>37938</c:v>
                </c:pt>
                <c:pt idx="5781">
                  <c:v>37937</c:v>
                </c:pt>
                <c:pt idx="5782">
                  <c:v>37936</c:v>
                </c:pt>
                <c:pt idx="5783">
                  <c:v>37935</c:v>
                </c:pt>
                <c:pt idx="5784">
                  <c:v>37932</c:v>
                </c:pt>
                <c:pt idx="5785">
                  <c:v>37931</c:v>
                </c:pt>
                <c:pt idx="5786">
                  <c:v>37930</c:v>
                </c:pt>
                <c:pt idx="5787">
                  <c:v>37929</c:v>
                </c:pt>
                <c:pt idx="5788">
                  <c:v>37928</c:v>
                </c:pt>
                <c:pt idx="5789">
                  <c:v>37925</c:v>
                </c:pt>
                <c:pt idx="5790">
                  <c:v>37924</c:v>
                </c:pt>
                <c:pt idx="5791">
                  <c:v>37923</c:v>
                </c:pt>
                <c:pt idx="5792">
                  <c:v>37922</c:v>
                </c:pt>
                <c:pt idx="5793">
                  <c:v>37921</c:v>
                </c:pt>
                <c:pt idx="5794">
                  <c:v>37918</c:v>
                </c:pt>
                <c:pt idx="5795">
                  <c:v>37917</c:v>
                </c:pt>
                <c:pt idx="5796">
                  <c:v>37916</c:v>
                </c:pt>
                <c:pt idx="5797">
                  <c:v>37915</c:v>
                </c:pt>
                <c:pt idx="5798">
                  <c:v>37914</c:v>
                </c:pt>
                <c:pt idx="5799">
                  <c:v>37911</c:v>
                </c:pt>
                <c:pt idx="5800">
                  <c:v>37910</c:v>
                </c:pt>
                <c:pt idx="5801">
                  <c:v>37909</c:v>
                </c:pt>
                <c:pt idx="5802">
                  <c:v>37908</c:v>
                </c:pt>
                <c:pt idx="5803">
                  <c:v>37907</c:v>
                </c:pt>
                <c:pt idx="5804">
                  <c:v>37904</c:v>
                </c:pt>
                <c:pt idx="5805">
                  <c:v>37903</c:v>
                </c:pt>
                <c:pt idx="5806">
                  <c:v>37902</c:v>
                </c:pt>
                <c:pt idx="5807">
                  <c:v>37901</c:v>
                </c:pt>
                <c:pt idx="5808">
                  <c:v>37900</c:v>
                </c:pt>
                <c:pt idx="5809">
                  <c:v>37897</c:v>
                </c:pt>
                <c:pt idx="5810">
                  <c:v>37896</c:v>
                </c:pt>
                <c:pt idx="5811">
                  <c:v>37895</c:v>
                </c:pt>
                <c:pt idx="5812">
                  <c:v>37894</c:v>
                </c:pt>
                <c:pt idx="5813">
                  <c:v>37893</c:v>
                </c:pt>
                <c:pt idx="5814">
                  <c:v>37890</c:v>
                </c:pt>
                <c:pt idx="5815">
                  <c:v>37889</c:v>
                </c:pt>
                <c:pt idx="5816">
                  <c:v>37888</c:v>
                </c:pt>
                <c:pt idx="5817">
                  <c:v>37887</c:v>
                </c:pt>
                <c:pt idx="5818">
                  <c:v>37886</c:v>
                </c:pt>
                <c:pt idx="5819">
                  <c:v>37883</c:v>
                </c:pt>
                <c:pt idx="5820">
                  <c:v>37882</c:v>
                </c:pt>
                <c:pt idx="5821">
                  <c:v>37881</c:v>
                </c:pt>
                <c:pt idx="5822">
                  <c:v>37880</c:v>
                </c:pt>
                <c:pt idx="5823">
                  <c:v>37879</c:v>
                </c:pt>
                <c:pt idx="5824">
                  <c:v>37876</c:v>
                </c:pt>
                <c:pt idx="5825">
                  <c:v>37875</c:v>
                </c:pt>
                <c:pt idx="5826">
                  <c:v>37874</c:v>
                </c:pt>
                <c:pt idx="5827">
                  <c:v>37873</c:v>
                </c:pt>
                <c:pt idx="5828">
                  <c:v>37872</c:v>
                </c:pt>
                <c:pt idx="5829">
                  <c:v>37869</c:v>
                </c:pt>
                <c:pt idx="5830">
                  <c:v>37868</c:v>
                </c:pt>
                <c:pt idx="5831">
                  <c:v>37867</c:v>
                </c:pt>
                <c:pt idx="5832">
                  <c:v>37866</c:v>
                </c:pt>
                <c:pt idx="5833">
                  <c:v>37865</c:v>
                </c:pt>
                <c:pt idx="5834">
                  <c:v>37862</c:v>
                </c:pt>
                <c:pt idx="5835">
                  <c:v>37861</c:v>
                </c:pt>
                <c:pt idx="5836">
                  <c:v>37860</c:v>
                </c:pt>
                <c:pt idx="5837">
                  <c:v>37859</c:v>
                </c:pt>
                <c:pt idx="5838">
                  <c:v>37855</c:v>
                </c:pt>
                <c:pt idx="5839">
                  <c:v>37854</c:v>
                </c:pt>
                <c:pt idx="5840">
                  <c:v>37853</c:v>
                </c:pt>
                <c:pt idx="5841">
                  <c:v>37852</c:v>
                </c:pt>
                <c:pt idx="5842">
                  <c:v>37851</c:v>
                </c:pt>
                <c:pt idx="5843">
                  <c:v>37848</c:v>
                </c:pt>
                <c:pt idx="5844">
                  <c:v>37847</c:v>
                </c:pt>
                <c:pt idx="5845">
                  <c:v>37846</c:v>
                </c:pt>
                <c:pt idx="5846">
                  <c:v>37845</c:v>
                </c:pt>
                <c:pt idx="5847">
                  <c:v>37844</c:v>
                </c:pt>
                <c:pt idx="5848">
                  <c:v>37841</c:v>
                </c:pt>
                <c:pt idx="5849">
                  <c:v>37840</c:v>
                </c:pt>
                <c:pt idx="5850">
                  <c:v>37839</c:v>
                </c:pt>
                <c:pt idx="5851">
                  <c:v>37838</c:v>
                </c:pt>
                <c:pt idx="5852">
                  <c:v>37837</c:v>
                </c:pt>
                <c:pt idx="5853">
                  <c:v>37834</c:v>
                </c:pt>
                <c:pt idx="5854">
                  <c:v>37833</c:v>
                </c:pt>
                <c:pt idx="5855">
                  <c:v>37832</c:v>
                </c:pt>
                <c:pt idx="5856">
                  <c:v>37831</c:v>
                </c:pt>
                <c:pt idx="5857">
                  <c:v>37830</c:v>
                </c:pt>
                <c:pt idx="5858">
                  <c:v>37827</c:v>
                </c:pt>
                <c:pt idx="5859">
                  <c:v>37826</c:v>
                </c:pt>
                <c:pt idx="5860">
                  <c:v>37825</c:v>
                </c:pt>
                <c:pt idx="5861">
                  <c:v>37824</c:v>
                </c:pt>
                <c:pt idx="5862">
                  <c:v>37823</c:v>
                </c:pt>
                <c:pt idx="5863">
                  <c:v>37820</c:v>
                </c:pt>
                <c:pt idx="5864">
                  <c:v>37819</c:v>
                </c:pt>
                <c:pt idx="5865">
                  <c:v>37818</c:v>
                </c:pt>
                <c:pt idx="5866">
                  <c:v>37817</c:v>
                </c:pt>
                <c:pt idx="5867">
                  <c:v>37816</c:v>
                </c:pt>
                <c:pt idx="5868">
                  <c:v>37813</c:v>
                </c:pt>
                <c:pt idx="5869">
                  <c:v>37812</c:v>
                </c:pt>
                <c:pt idx="5870">
                  <c:v>37811</c:v>
                </c:pt>
                <c:pt idx="5871">
                  <c:v>37810</c:v>
                </c:pt>
                <c:pt idx="5872">
                  <c:v>37809</c:v>
                </c:pt>
                <c:pt idx="5873">
                  <c:v>37806</c:v>
                </c:pt>
                <c:pt idx="5874">
                  <c:v>37805</c:v>
                </c:pt>
                <c:pt idx="5875">
                  <c:v>37804</c:v>
                </c:pt>
                <c:pt idx="5876">
                  <c:v>37803</c:v>
                </c:pt>
                <c:pt idx="5877">
                  <c:v>37802</c:v>
                </c:pt>
                <c:pt idx="5878">
                  <c:v>37799</c:v>
                </c:pt>
                <c:pt idx="5879">
                  <c:v>37798</c:v>
                </c:pt>
                <c:pt idx="5880">
                  <c:v>37797</c:v>
                </c:pt>
                <c:pt idx="5881">
                  <c:v>37796</c:v>
                </c:pt>
                <c:pt idx="5882">
                  <c:v>37795</c:v>
                </c:pt>
                <c:pt idx="5883">
                  <c:v>37792</c:v>
                </c:pt>
                <c:pt idx="5884">
                  <c:v>37791</c:v>
                </c:pt>
                <c:pt idx="5885">
                  <c:v>37790</c:v>
                </c:pt>
                <c:pt idx="5886">
                  <c:v>37789</c:v>
                </c:pt>
                <c:pt idx="5887">
                  <c:v>37788</c:v>
                </c:pt>
                <c:pt idx="5888">
                  <c:v>37785</c:v>
                </c:pt>
                <c:pt idx="5889">
                  <c:v>37784</c:v>
                </c:pt>
                <c:pt idx="5890">
                  <c:v>37783</c:v>
                </c:pt>
                <c:pt idx="5891">
                  <c:v>37782</c:v>
                </c:pt>
                <c:pt idx="5892">
                  <c:v>37781</c:v>
                </c:pt>
                <c:pt idx="5893">
                  <c:v>37778</c:v>
                </c:pt>
                <c:pt idx="5894">
                  <c:v>37777</c:v>
                </c:pt>
                <c:pt idx="5895">
                  <c:v>37776</c:v>
                </c:pt>
                <c:pt idx="5896">
                  <c:v>37775</c:v>
                </c:pt>
                <c:pt idx="5897">
                  <c:v>37774</c:v>
                </c:pt>
                <c:pt idx="5898">
                  <c:v>37771</c:v>
                </c:pt>
                <c:pt idx="5899">
                  <c:v>37770</c:v>
                </c:pt>
                <c:pt idx="5900">
                  <c:v>37769</c:v>
                </c:pt>
                <c:pt idx="5901">
                  <c:v>37768</c:v>
                </c:pt>
                <c:pt idx="5902">
                  <c:v>37764</c:v>
                </c:pt>
                <c:pt idx="5903">
                  <c:v>37763</c:v>
                </c:pt>
                <c:pt idx="5904">
                  <c:v>37762</c:v>
                </c:pt>
                <c:pt idx="5905">
                  <c:v>37761</c:v>
                </c:pt>
                <c:pt idx="5906">
                  <c:v>37760</c:v>
                </c:pt>
                <c:pt idx="5907">
                  <c:v>37757</c:v>
                </c:pt>
                <c:pt idx="5908">
                  <c:v>37756</c:v>
                </c:pt>
                <c:pt idx="5909">
                  <c:v>37755</c:v>
                </c:pt>
                <c:pt idx="5910">
                  <c:v>37754</c:v>
                </c:pt>
                <c:pt idx="5911">
                  <c:v>37753</c:v>
                </c:pt>
                <c:pt idx="5912">
                  <c:v>37750</c:v>
                </c:pt>
                <c:pt idx="5913">
                  <c:v>37749</c:v>
                </c:pt>
                <c:pt idx="5914">
                  <c:v>37748</c:v>
                </c:pt>
                <c:pt idx="5915">
                  <c:v>37747</c:v>
                </c:pt>
                <c:pt idx="5916">
                  <c:v>37743</c:v>
                </c:pt>
                <c:pt idx="5917">
                  <c:v>37742</c:v>
                </c:pt>
                <c:pt idx="5918">
                  <c:v>37741</c:v>
                </c:pt>
                <c:pt idx="5919">
                  <c:v>37740</c:v>
                </c:pt>
                <c:pt idx="5920">
                  <c:v>37739</c:v>
                </c:pt>
                <c:pt idx="5921">
                  <c:v>37736</c:v>
                </c:pt>
                <c:pt idx="5922">
                  <c:v>37735</c:v>
                </c:pt>
                <c:pt idx="5923">
                  <c:v>37734</c:v>
                </c:pt>
                <c:pt idx="5924">
                  <c:v>37733</c:v>
                </c:pt>
                <c:pt idx="5925">
                  <c:v>37728</c:v>
                </c:pt>
                <c:pt idx="5926">
                  <c:v>37727</c:v>
                </c:pt>
                <c:pt idx="5927">
                  <c:v>37726</c:v>
                </c:pt>
                <c:pt idx="5928">
                  <c:v>37725</c:v>
                </c:pt>
                <c:pt idx="5929">
                  <c:v>37722</c:v>
                </c:pt>
                <c:pt idx="5930">
                  <c:v>37721</c:v>
                </c:pt>
                <c:pt idx="5931">
                  <c:v>37720</c:v>
                </c:pt>
                <c:pt idx="5932">
                  <c:v>37719</c:v>
                </c:pt>
                <c:pt idx="5933">
                  <c:v>37718</c:v>
                </c:pt>
                <c:pt idx="5934">
                  <c:v>37715</c:v>
                </c:pt>
                <c:pt idx="5935">
                  <c:v>37714</c:v>
                </c:pt>
                <c:pt idx="5936">
                  <c:v>37713</c:v>
                </c:pt>
                <c:pt idx="5937">
                  <c:v>37712</c:v>
                </c:pt>
                <c:pt idx="5938">
                  <c:v>37711</c:v>
                </c:pt>
                <c:pt idx="5939">
                  <c:v>37708</c:v>
                </c:pt>
                <c:pt idx="5940">
                  <c:v>37707</c:v>
                </c:pt>
                <c:pt idx="5941">
                  <c:v>37706</c:v>
                </c:pt>
                <c:pt idx="5942">
                  <c:v>37705</c:v>
                </c:pt>
                <c:pt idx="5943">
                  <c:v>37704</c:v>
                </c:pt>
                <c:pt idx="5944">
                  <c:v>37701</c:v>
                </c:pt>
                <c:pt idx="5945">
                  <c:v>37700</c:v>
                </c:pt>
                <c:pt idx="5946">
                  <c:v>37699</c:v>
                </c:pt>
                <c:pt idx="5947">
                  <c:v>37698</c:v>
                </c:pt>
                <c:pt idx="5948">
                  <c:v>37697</c:v>
                </c:pt>
                <c:pt idx="5949">
                  <c:v>37694</c:v>
                </c:pt>
                <c:pt idx="5950">
                  <c:v>37693</c:v>
                </c:pt>
                <c:pt idx="5951">
                  <c:v>37692</c:v>
                </c:pt>
                <c:pt idx="5952">
                  <c:v>37691</c:v>
                </c:pt>
                <c:pt idx="5953">
                  <c:v>37690</c:v>
                </c:pt>
                <c:pt idx="5954">
                  <c:v>37687</c:v>
                </c:pt>
                <c:pt idx="5955">
                  <c:v>37686</c:v>
                </c:pt>
                <c:pt idx="5956">
                  <c:v>37685</c:v>
                </c:pt>
                <c:pt idx="5957">
                  <c:v>37684</c:v>
                </c:pt>
                <c:pt idx="5958">
                  <c:v>37683</c:v>
                </c:pt>
                <c:pt idx="5959">
                  <c:v>37680</c:v>
                </c:pt>
                <c:pt idx="5960">
                  <c:v>37679</c:v>
                </c:pt>
                <c:pt idx="5961">
                  <c:v>37678</c:v>
                </c:pt>
                <c:pt idx="5962">
                  <c:v>37677</c:v>
                </c:pt>
                <c:pt idx="5963">
                  <c:v>37676</c:v>
                </c:pt>
                <c:pt idx="5964">
                  <c:v>37673</c:v>
                </c:pt>
                <c:pt idx="5965">
                  <c:v>37672</c:v>
                </c:pt>
                <c:pt idx="5966">
                  <c:v>37671</c:v>
                </c:pt>
                <c:pt idx="5967">
                  <c:v>37670</c:v>
                </c:pt>
                <c:pt idx="5968">
                  <c:v>37669</c:v>
                </c:pt>
                <c:pt idx="5969">
                  <c:v>37666</c:v>
                </c:pt>
                <c:pt idx="5970">
                  <c:v>37665</c:v>
                </c:pt>
                <c:pt idx="5971">
                  <c:v>37664</c:v>
                </c:pt>
                <c:pt idx="5972">
                  <c:v>37663</c:v>
                </c:pt>
                <c:pt idx="5973">
                  <c:v>37662</c:v>
                </c:pt>
                <c:pt idx="5974">
                  <c:v>37659</c:v>
                </c:pt>
                <c:pt idx="5975">
                  <c:v>37658</c:v>
                </c:pt>
                <c:pt idx="5976">
                  <c:v>37657</c:v>
                </c:pt>
                <c:pt idx="5977">
                  <c:v>37656</c:v>
                </c:pt>
                <c:pt idx="5978">
                  <c:v>37655</c:v>
                </c:pt>
                <c:pt idx="5979">
                  <c:v>37652</c:v>
                </c:pt>
                <c:pt idx="5980">
                  <c:v>37651</c:v>
                </c:pt>
                <c:pt idx="5981">
                  <c:v>37650</c:v>
                </c:pt>
                <c:pt idx="5982">
                  <c:v>37649</c:v>
                </c:pt>
                <c:pt idx="5983">
                  <c:v>37648</c:v>
                </c:pt>
                <c:pt idx="5984">
                  <c:v>37645</c:v>
                </c:pt>
                <c:pt idx="5985">
                  <c:v>37644</c:v>
                </c:pt>
                <c:pt idx="5986">
                  <c:v>37643</c:v>
                </c:pt>
                <c:pt idx="5987">
                  <c:v>37642</c:v>
                </c:pt>
                <c:pt idx="5988">
                  <c:v>37641</c:v>
                </c:pt>
                <c:pt idx="5989">
                  <c:v>37638</c:v>
                </c:pt>
                <c:pt idx="5990">
                  <c:v>37637</c:v>
                </c:pt>
                <c:pt idx="5991">
                  <c:v>37636</c:v>
                </c:pt>
                <c:pt idx="5992">
                  <c:v>37635</c:v>
                </c:pt>
                <c:pt idx="5993">
                  <c:v>37634</c:v>
                </c:pt>
                <c:pt idx="5994">
                  <c:v>37631</c:v>
                </c:pt>
                <c:pt idx="5995">
                  <c:v>37630</c:v>
                </c:pt>
                <c:pt idx="5996">
                  <c:v>37629</c:v>
                </c:pt>
                <c:pt idx="5997">
                  <c:v>37628</c:v>
                </c:pt>
                <c:pt idx="5998">
                  <c:v>37627</c:v>
                </c:pt>
                <c:pt idx="5999">
                  <c:v>37624</c:v>
                </c:pt>
                <c:pt idx="6000">
                  <c:v>37623</c:v>
                </c:pt>
                <c:pt idx="6001">
                  <c:v>37621</c:v>
                </c:pt>
                <c:pt idx="6002">
                  <c:v>37620</c:v>
                </c:pt>
                <c:pt idx="6003">
                  <c:v>37617</c:v>
                </c:pt>
                <c:pt idx="6004">
                  <c:v>37614</c:v>
                </c:pt>
                <c:pt idx="6005">
                  <c:v>37613</c:v>
                </c:pt>
                <c:pt idx="6006">
                  <c:v>37610</c:v>
                </c:pt>
                <c:pt idx="6007">
                  <c:v>37609</c:v>
                </c:pt>
                <c:pt idx="6008">
                  <c:v>37608</c:v>
                </c:pt>
                <c:pt idx="6009">
                  <c:v>37607</c:v>
                </c:pt>
                <c:pt idx="6010">
                  <c:v>37606</c:v>
                </c:pt>
                <c:pt idx="6011">
                  <c:v>37603</c:v>
                </c:pt>
                <c:pt idx="6012">
                  <c:v>37602</c:v>
                </c:pt>
                <c:pt idx="6013">
                  <c:v>37601</c:v>
                </c:pt>
                <c:pt idx="6014">
                  <c:v>37600</c:v>
                </c:pt>
                <c:pt idx="6015">
                  <c:v>37599</c:v>
                </c:pt>
                <c:pt idx="6016">
                  <c:v>37596</c:v>
                </c:pt>
                <c:pt idx="6017">
                  <c:v>37595</c:v>
                </c:pt>
                <c:pt idx="6018">
                  <c:v>37594</c:v>
                </c:pt>
                <c:pt idx="6019">
                  <c:v>37593</c:v>
                </c:pt>
                <c:pt idx="6020">
                  <c:v>37592</c:v>
                </c:pt>
                <c:pt idx="6021">
                  <c:v>37589</c:v>
                </c:pt>
                <c:pt idx="6022">
                  <c:v>37588</c:v>
                </c:pt>
                <c:pt idx="6023">
                  <c:v>37587</c:v>
                </c:pt>
                <c:pt idx="6024">
                  <c:v>37586</c:v>
                </c:pt>
                <c:pt idx="6025">
                  <c:v>37585</c:v>
                </c:pt>
                <c:pt idx="6026">
                  <c:v>37582</c:v>
                </c:pt>
                <c:pt idx="6027">
                  <c:v>37581</c:v>
                </c:pt>
                <c:pt idx="6028">
                  <c:v>37580</c:v>
                </c:pt>
                <c:pt idx="6029">
                  <c:v>37579</c:v>
                </c:pt>
                <c:pt idx="6030">
                  <c:v>37578</c:v>
                </c:pt>
                <c:pt idx="6031">
                  <c:v>37575</c:v>
                </c:pt>
                <c:pt idx="6032">
                  <c:v>37574</c:v>
                </c:pt>
                <c:pt idx="6033">
                  <c:v>37573</c:v>
                </c:pt>
                <c:pt idx="6034">
                  <c:v>37572</c:v>
                </c:pt>
                <c:pt idx="6035">
                  <c:v>37571</c:v>
                </c:pt>
                <c:pt idx="6036">
                  <c:v>37568</c:v>
                </c:pt>
                <c:pt idx="6037">
                  <c:v>37567</c:v>
                </c:pt>
                <c:pt idx="6038">
                  <c:v>37566</c:v>
                </c:pt>
                <c:pt idx="6039">
                  <c:v>37565</c:v>
                </c:pt>
                <c:pt idx="6040">
                  <c:v>37564</c:v>
                </c:pt>
                <c:pt idx="6041">
                  <c:v>37561</c:v>
                </c:pt>
                <c:pt idx="6042">
                  <c:v>37560</c:v>
                </c:pt>
                <c:pt idx="6043">
                  <c:v>37559</c:v>
                </c:pt>
                <c:pt idx="6044">
                  <c:v>37558</c:v>
                </c:pt>
                <c:pt idx="6045">
                  <c:v>37557</c:v>
                </c:pt>
                <c:pt idx="6046">
                  <c:v>37554</c:v>
                </c:pt>
                <c:pt idx="6047">
                  <c:v>37553</c:v>
                </c:pt>
                <c:pt idx="6048">
                  <c:v>37552</c:v>
                </c:pt>
                <c:pt idx="6049">
                  <c:v>37551</c:v>
                </c:pt>
                <c:pt idx="6050">
                  <c:v>37550</c:v>
                </c:pt>
                <c:pt idx="6051">
                  <c:v>37547</c:v>
                </c:pt>
                <c:pt idx="6052">
                  <c:v>37546</c:v>
                </c:pt>
                <c:pt idx="6053">
                  <c:v>37545</c:v>
                </c:pt>
                <c:pt idx="6054">
                  <c:v>37544</c:v>
                </c:pt>
                <c:pt idx="6055">
                  <c:v>37543</c:v>
                </c:pt>
                <c:pt idx="6056">
                  <c:v>37540</c:v>
                </c:pt>
                <c:pt idx="6057">
                  <c:v>37539</c:v>
                </c:pt>
                <c:pt idx="6058">
                  <c:v>37538</c:v>
                </c:pt>
                <c:pt idx="6059">
                  <c:v>37537</c:v>
                </c:pt>
                <c:pt idx="6060">
                  <c:v>37536</c:v>
                </c:pt>
                <c:pt idx="6061">
                  <c:v>37533</c:v>
                </c:pt>
                <c:pt idx="6062">
                  <c:v>37532</c:v>
                </c:pt>
                <c:pt idx="6063">
                  <c:v>37531</c:v>
                </c:pt>
                <c:pt idx="6064">
                  <c:v>37530</c:v>
                </c:pt>
                <c:pt idx="6065">
                  <c:v>37529</c:v>
                </c:pt>
                <c:pt idx="6066">
                  <c:v>37526</c:v>
                </c:pt>
                <c:pt idx="6067">
                  <c:v>37525</c:v>
                </c:pt>
                <c:pt idx="6068">
                  <c:v>37524</c:v>
                </c:pt>
                <c:pt idx="6069">
                  <c:v>37523</c:v>
                </c:pt>
                <c:pt idx="6070">
                  <c:v>37522</c:v>
                </c:pt>
                <c:pt idx="6071">
                  <c:v>37519</c:v>
                </c:pt>
                <c:pt idx="6072">
                  <c:v>37518</c:v>
                </c:pt>
                <c:pt idx="6073">
                  <c:v>37517</c:v>
                </c:pt>
                <c:pt idx="6074">
                  <c:v>37516</c:v>
                </c:pt>
                <c:pt idx="6075">
                  <c:v>37515</c:v>
                </c:pt>
                <c:pt idx="6076">
                  <c:v>37512</c:v>
                </c:pt>
                <c:pt idx="6077">
                  <c:v>37511</c:v>
                </c:pt>
                <c:pt idx="6078">
                  <c:v>37510</c:v>
                </c:pt>
                <c:pt idx="6079">
                  <c:v>37509</c:v>
                </c:pt>
                <c:pt idx="6080">
                  <c:v>37508</c:v>
                </c:pt>
                <c:pt idx="6081">
                  <c:v>37505</c:v>
                </c:pt>
                <c:pt idx="6082">
                  <c:v>37504</c:v>
                </c:pt>
                <c:pt idx="6083">
                  <c:v>37503</c:v>
                </c:pt>
                <c:pt idx="6084">
                  <c:v>37502</c:v>
                </c:pt>
                <c:pt idx="6085">
                  <c:v>37501</c:v>
                </c:pt>
                <c:pt idx="6086">
                  <c:v>37498</c:v>
                </c:pt>
                <c:pt idx="6087">
                  <c:v>37497</c:v>
                </c:pt>
                <c:pt idx="6088">
                  <c:v>37496</c:v>
                </c:pt>
                <c:pt idx="6089">
                  <c:v>37495</c:v>
                </c:pt>
                <c:pt idx="6090">
                  <c:v>37491</c:v>
                </c:pt>
                <c:pt idx="6091">
                  <c:v>37490</c:v>
                </c:pt>
                <c:pt idx="6092">
                  <c:v>37489</c:v>
                </c:pt>
                <c:pt idx="6093">
                  <c:v>37488</c:v>
                </c:pt>
                <c:pt idx="6094">
                  <c:v>37487</c:v>
                </c:pt>
                <c:pt idx="6095">
                  <c:v>37484</c:v>
                </c:pt>
                <c:pt idx="6096">
                  <c:v>37483</c:v>
                </c:pt>
                <c:pt idx="6097">
                  <c:v>37482</c:v>
                </c:pt>
                <c:pt idx="6098">
                  <c:v>37481</c:v>
                </c:pt>
                <c:pt idx="6099">
                  <c:v>37480</c:v>
                </c:pt>
                <c:pt idx="6100">
                  <c:v>37477</c:v>
                </c:pt>
                <c:pt idx="6101">
                  <c:v>37476</c:v>
                </c:pt>
                <c:pt idx="6102">
                  <c:v>37475</c:v>
                </c:pt>
                <c:pt idx="6103">
                  <c:v>37474</c:v>
                </c:pt>
                <c:pt idx="6104">
                  <c:v>37473</c:v>
                </c:pt>
                <c:pt idx="6105">
                  <c:v>37470</c:v>
                </c:pt>
                <c:pt idx="6106">
                  <c:v>37469</c:v>
                </c:pt>
                <c:pt idx="6107">
                  <c:v>37468</c:v>
                </c:pt>
                <c:pt idx="6108">
                  <c:v>37467</c:v>
                </c:pt>
                <c:pt idx="6109">
                  <c:v>37466</c:v>
                </c:pt>
                <c:pt idx="6110">
                  <c:v>37463</c:v>
                </c:pt>
                <c:pt idx="6111">
                  <c:v>37462</c:v>
                </c:pt>
                <c:pt idx="6112">
                  <c:v>37461</c:v>
                </c:pt>
                <c:pt idx="6113">
                  <c:v>37460</c:v>
                </c:pt>
                <c:pt idx="6114">
                  <c:v>37459</c:v>
                </c:pt>
                <c:pt idx="6115">
                  <c:v>37456</c:v>
                </c:pt>
                <c:pt idx="6116">
                  <c:v>37455</c:v>
                </c:pt>
                <c:pt idx="6117">
                  <c:v>37454</c:v>
                </c:pt>
                <c:pt idx="6118">
                  <c:v>37453</c:v>
                </c:pt>
                <c:pt idx="6119">
                  <c:v>37452</c:v>
                </c:pt>
                <c:pt idx="6120">
                  <c:v>37449</c:v>
                </c:pt>
                <c:pt idx="6121">
                  <c:v>37448</c:v>
                </c:pt>
                <c:pt idx="6122">
                  <c:v>37447</c:v>
                </c:pt>
                <c:pt idx="6123">
                  <c:v>37446</c:v>
                </c:pt>
                <c:pt idx="6124">
                  <c:v>37445</c:v>
                </c:pt>
                <c:pt idx="6125">
                  <c:v>37442</c:v>
                </c:pt>
                <c:pt idx="6126">
                  <c:v>37441</c:v>
                </c:pt>
                <c:pt idx="6127">
                  <c:v>37440</c:v>
                </c:pt>
                <c:pt idx="6128">
                  <c:v>37439</c:v>
                </c:pt>
                <c:pt idx="6129">
                  <c:v>37438</c:v>
                </c:pt>
                <c:pt idx="6130">
                  <c:v>37435</c:v>
                </c:pt>
                <c:pt idx="6131">
                  <c:v>37434</c:v>
                </c:pt>
                <c:pt idx="6132">
                  <c:v>37433</c:v>
                </c:pt>
                <c:pt idx="6133">
                  <c:v>37432</c:v>
                </c:pt>
                <c:pt idx="6134">
                  <c:v>37431</c:v>
                </c:pt>
                <c:pt idx="6135">
                  <c:v>37428</c:v>
                </c:pt>
                <c:pt idx="6136">
                  <c:v>37427</c:v>
                </c:pt>
                <c:pt idx="6137">
                  <c:v>37426</c:v>
                </c:pt>
                <c:pt idx="6138">
                  <c:v>37425</c:v>
                </c:pt>
                <c:pt idx="6139">
                  <c:v>37424</c:v>
                </c:pt>
                <c:pt idx="6140">
                  <c:v>37421</c:v>
                </c:pt>
                <c:pt idx="6141">
                  <c:v>37420</c:v>
                </c:pt>
                <c:pt idx="6142">
                  <c:v>37419</c:v>
                </c:pt>
                <c:pt idx="6143">
                  <c:v>37418</c:v>
                </c:pt>
                <c:pt idx="6144">
                  <c:v>37417</c:v>
                </c:pt>
                <c:pt idx="6145">
                  <c:v>37414</c:v>
                </c:pt>
                <c:pt idx="6146">
                  <c:v>37413</c:v>
                </c:pt>
                <c:pt idx="6147">
                  <c:v>37412</c:v>
                </c:pt>
                <c:pt idx="6148">
                  <c:v>37407</c:v>
                </c:pt>
                <c:pt idx="6149">
                  <c:v>37406</c:v>
                </c:pt>
                <c:pt idx="6150">
                  <c:v>37405</c:v>
                </c:pt>
                <c:pt idx="6151">
                  <c:v>37404</c:v>
                </c:pt>
                <c:pt idx="6152">
                  <c:v>37403</c:v>
                </c:pt>
                <c:pt idx="6153">
                  <c:v>37400</c:v>
                </c:pt>
                <c:pt idx="6154">
                  <c:v>37399</c:v>
                </c:pt>
                <c:pt idx="6155">
                  <c:v>37398</c:v>
                </c:pt>
                <c:pt idx="6156">
                  <c:v>37397</c:v>
                </c:pt>
                <c:pt idx="6157">
                  <c:v>37396</c:v>
                </c:pt>
                <c:pt idx="6158">
                  <c:v>37393</c:v>
                </c:pt>
                <c:pt idx="6159">
                  <c:v>37392</c:v>
                </c:pt>
                <c:pt idx="6160">
                  <c:v>37391</c:v>
                </c:pt>
                <c:pt idx="6161">
                  <c:v>37390</c:v>
                </c:pt>
                <c:pt idx="6162">
                  <c:v>37389</c:v>
                </c:pt>
                <c:pt idx="6163">
                  <c:v>37386</c:v>
                </c:pt>
                <c:pt idx="6164">
                  <c:v>37385</c:v>
                </c:pt>
                <c:pt idx="6165">
                  <c:v>37384</c:v>
                </c:pt>
                <c:pt idx="6166">
                  <c:v>37383</c:v>
                </c:pt>
                <c:pt idx="6167">
                  <c:v>37379</c:v>
                </c:pt>
                <c:pt idx="6168">
                  <c:v>37378</c:v>
                </c:pt>
                <c:pt idx="6169">
                  <c:v>37377</c:v>
                </c:pt>
                <c:pt idx="6170">
                  <c:v>37376</c:v>
                </c:pt>
                <c:pt idx="6171">
                  <c:v>37375</c:v>
                </c:pt>
                <c:pt idx="6172">
                  <c:v>37372</c:v>
                </c:pt>
                <c:pt idx="6173">
                  <c:v>37371</c:v>
                </c:pt>
                <c:pt idx="6174">
                  <c:v>37370</c:v>
                </c:pt>
                <c:pt idx="6175">
                  <c:v>37369</c:v>
                </c:pt>
                <c:pt idx="6176">
                  <c:v>37368</c:v>
                </c:pt>
                <c:pt idx="6177">
                  <c:v>37365</c:v>
                </c:pt>
                <c:pt idx="6178">
                  <c:v>37364</c:v>
                </c:pt>
                <c:pt idx="6179">
                  <c:v>37363</c:v>
                </c:pt>
                <c:pt idx="6180">
                  <c:v>37362</c:v>
                </c:pt>
                <c:pt idx="6181">
                  <c:v>37361</c:v>
                </c:pt>
                <c:pt idx="6182">
                  <c:v>37358</c:v>
                </c:pt>
                <c:pt idx="6183">
                  <c:v>37357</c:v>
                </c:pt>
                <c:pt idx="6184">
                  <c:v>37356</c:v>
                </c:pt>
                <c:pt idx="6185">
                  <c:v>37355</c:v>
                </c:pt>
                <c:pt idx="6186">
                  <c:v>37354</c:v>
                </c:pt>
                <c:pt idx="6187">
                  <c:v>37351</c:v>
                </c:pt>
                <c:pt idx="6188">
                  <c:v>37350</c:v>
                </c:pt>
                <c:pt idx="6189">
                  <c:v>37349</c:v>
                </c:pt>
                <c:pt idx="6190">
                  <c:v>37348</c:v>
                </c:pt>
                <c:pt idx="6191">
                  <c:v>37343</c:v>
                </c:pt>
                <c:pt idx="6192">
                  <c:v>37342</c:v>
                </c:pt>
                <c:pt idx="6193">
                  <c:v>37341</c:v>
                </c:pt>
                <c:pt idx="6194">
                  <c:v>37340</c:v>
                </c:pt>
                <c:pt idx="6195">
                  <c:v>37337</c:v>
                </c:pt>
                <c:pt idx="6196">
                  <c:v>37336</c:v>
                </c:pt>
                <c:pt idx="6197">
                  <c:v>37335</c:v>
                </c:pt>
                <c:pt idx="6198">
                  <c:v>37334</c:v>
                </c:pt>
                <c:pt idx="6199">
                  <c:v>37333</c:v>
                </c:pt>
                <c:pt idx="6200">
                  <c:v>37330</c:v>
                </c:pt>
                <c:pt idx="6201">
                  <c:v>37329</c:v>
                </c:pt>
                <c:pt idx="6202">
                  <c:v>37328</c:v>
                </c:pt>
                <c:pt idx="6203">
                  <c:v>37327</c:v>
                </c:pt>
                <c:pt idx="6204">
                  <c:v>37326</c:v>
                </c:pt>
                <c:pt idx="6205">
                  <c:v>37323</c:v>
                </c:pt>
                <c:pt idx="6206">
                  <c:v>37322</c:v>
                </c:pt>
                <c:pt idx="6207">
                  <c:v>37321</c:v>
                </c:pt>
                <c:pt idx="6208">
                  <c:v>37320</c:v>
                </c:pt>
                <c:pt idx="6209">
                  <c:v>37319</c:v>
                </c:pt>
                <c:pt idx="6210">
                  <c:v>37316</c:v>
                </c:pt>
                <c:pt idx="6211">
                  <c:v>37315</c:v>
                </c:pt>
                <c:pt idx="6212">
                  <c:v>37314</c:v>
                </c:pt>
                <c:pt idx="6213">
                  <c:v>37313</c:v>
                </c:pt>
                <c:pt idx="6214">
                  <c:v>37312</c:v>
                </c:pt>
                <c:pt idx="6215">
                  <c:v>37309</c:v>
                </c:pt>
                <c:pt idx="6216">
                  <c:v>37308</c:v>
                </c:pt>
                <c:pt idx="6217">
                  <c:v>37307</c:v>
                </c:pt>
                <c:pt idx="6218">
                  <c:v>37306</c:v>
                </c:pt>
                <c:pt idx="6219">
                  <c:v>37305</c:v>
                </c:pt>
                <c:pt idx="6220">
                  <c:v>37302</c:v>
                </c:pt>
                <c:pt idx="6221">
                  <c:v>37301</c:v>
                </c:pt>
                <c:pt idx="6222">
                  <c:v>37300</c:v>
                </c:pt>
                <c:pt idx="6223">
                  <c:v>37299</c:v>
                </c:pt>
                <c:pt idx="6224">
                  <c:v>37298</c:v>
                </c:pt>
                <c:pt idx="6225">
                  <c:v>37295</c:v>
                </c:pt>
                <c:pt idx="6226">
                  <c:v>37294</c:v>
                </c:pt>
                <c:pt idx="6227">
                  <c:v>37293</c:v>
                </c:pt>
                <c:pt idx="6228">
                  <c:v>37292</c:v>
                </c:pt>
                <c:pt idx="6229">
                  <c:v>37291</c:v>
                </c:pt>
                <c:pt idx="6230">
                  <c:v>37288</c:v>
                </c:pt>
                <c:pt idx="6231">
                  <c:v>37287</c:v>
                </c:pt>
                <c:pt idx="6232">
                  <c:v>37286</c:v>
                </c:pt>
                <c:pt idx="6233">
                  <c:v>37285</c:v>
                </c:pt>
                <c:pt idx="6234">
                  <c:v>37284</c:v>
                </c:pt>
                <c:pt idx="6235">
                  <c:v>37281</c:v>
                </c:pt>
                <c:pt idx="6236">
                  <c:v>37280</c:v>
                </c:pt>
                <c:pt idx="6237">
                  <c:v>37279</c:v>
                </c:pt>
                <c:pt idx="6238">
                  <c:v>37278</c:v>
                </c:pt>
                <c:pt idx="6239">
                  <c:v>37277</c:v>
                </c:pt>
                <c:pt idx="6240">
                  <c:v>37274</c:v>
                </c:pt>
                <c:pt idx="6241">
                  <c:v>37273</c:v>
                </c:pt>
                <c:pt idx="6242">
                  <c:v>37272</c:v>
                </c:pt>
                <c:pt idx="6243">
                  <c:v>37271</c:v>
                </c:pt>
                <c:pt idx="6244">
                  <c:v>37270</c:v>
                </c:pt>
                <c:pt idx="6245">
                  <c:v>37267</c:v>
                </c:pt>
                <c:pt idx="6246">
                  <c:v>37266</c:v>
                </c:pt>
                <c:pt idx="6247">
                  <c:v>37265</c:v>
                </c:pt>
                <c:pt idx="6248">
                  <c:v>37264</c:v>
                </c:pt>
                <c:pt idx="6249">
                  <c:v>37263</c:v>
                </c:pt>
                <c:pt idx="6250">
                  <c:v>37260</c:v>
                </c:pt>
                <c:pt idx="6251">
                  <c:v>37259</c:v>
                </c:pt>
                <c:pt idx="6252">
                  <c:v>37258</c:v>
                </c:pt>
                <c:pt idx="6253">
                  <c:v>37256</c:v>
                </c:pt>
                <c:pt idx="6254">
                  <c:v>37253</c:v>
                </c:pt>
                <c:pt idx="6255">
                  <c:v>37252</c:v>
                </c:pt>
                <c:pt idx="6256">
                  <c:v>37249</c:v>
                </c:pt>
                <c:pt idx="6257">
                  <c:v>37246</c:v>
                </c:pt>
                <c:pt idx="6258">
                  <c:v>37245</c:v>
                </c:pt>
                <c:pt idx="6259">
                  <c:v>37244</c:v>
                </c:pt>
                <c:pt idx="6260">
                  <c:v>37243</c:v>
                </c:pt>
                <c:pt idx="6261">
                  <c:v>37242</c:v>
                </c:pt>
                <c:pt idx="6262">
                  <c:v>37239</c:v>
                </c:pt>
                <c:pt idx="6263">
                  <c:v>37238</c:v>
                </c:pt>
                <c:pt idx="6264">
                  <c:v>37237</c:v>
                </c:pt>
                <c:pt idx="6265">
                  <c:v>37236</c:v>
                </c:pt>
                <c:pt idx="6266">
                  <c:v>37235</c:v>
                </c:pt>
                <c:pt idx="6267">
                  <c:v>37232</c:v>
                </c:pt>
                <c:pt idx="6268">
                  <c:v>37231</c:v>
                </c:pt>
                <c:pt idx="6269">
                  <c:v>37230</c:v>
                </c:pt>
                <c:pt idx="6270">
                  <c:v>37229</c:v>
                </c:pt>
                <c:pt idx="6271">
                  <c:v>37228</c:v>
                </c:pt>
                <c:pt idx="6272">
                  <c:v>37225</c:v>
                </c:pt>
                <c:pt idx="6273">
                  <c:v>37224</c:v>
                </c:pt>
                <c:pt idx="6274">
                  <c:v>37223</c:v>
                </c:pt>
                <c:pt idx="6275">
                  <c:v>37222</c:v>
                </c:pt>
                <c:pt idx="6276">
                  <c:v>37221</c:v>
                </c:pt>
                <c:pt idx="6277">
                  <c:v>37218</c:v>
                </c:pt>
                <c:pt idx="6278">
                  <c:v>37217</c:v>
                </c:pt>
                <c:pt idx="6279">
                  <c:v>37216</c:v>
                </c:pt>
                <c:pt idx="6280">
                  <c:v>37215</c:v>
                </c:pt>
                <c:pt idx="6281">
                  <c:v>37214</c:v>
                </c:pt>
                <c:pt idx="6282">
                  <c:v>37211</c:v>
                </c:pt>
                <c:pt idx="6283">
                  <c:v>37210</c:v>
                </c:pt>
                <c:pt idx="6284">
                  <c:v>37209</c:v>
                </c:pt>
                <c:pt idx="6285">
                  <c:v>37208</c:v>
                </c:pt>
                <c:pt idx="6286">
                  <c:v>37207</c:v>
                </c:pt>
                <c:pt idx="6287">
                  <c:v>37204</c:v>
                </c:pt>
                <c:pt idx="6288">
                  <c:v>37203</c:v>
                </c:pt>
                <c:pt idx="6289">
                  <c:v>37202</c:v>
                </c:pt>
                <c:pt idx="6290">
                  <c:v>37201</c:v>
                </c:pt>
                <c:pt idx="6291">
                  <c:v>37200</c:v>
                </c:pt>
                <c:pt idx="6292">
                  <c:v>37197</c:v>
                </c:pt>
                <c:pt idx="6293">
                  <c:v>37196</c:v>
                </c:pt>
                <c:pt idx="6294">
                  <c:v>37195</c:v>
                </c:pt>
                <c:pt idx="6295">
                  <c:v>37194</c:v>
                </c:pt>
                <c:pt idx="6296">
                  <c:v>37193</c:v>
                </c:pt>
                <c:pt idx="6297">
                  <c:v>37190</c:v>
                </c:pt>
                <c:pt idx="6298">
                  <c:v>37189</c:v>
                </c:pt>
                <c:pt idx="6299">
                  <c:v>37188</c:v>
                </c:pt>
                <c:pt idx="6300">
                  <c:v>37187</c:v>
                </c:pt>
                <c:pt idx="6301">
                  <c:v>37186</c:v>
                </c:pt>
                <c:pt idx="6302">
                  <c:v>37183</c:v>
                </c:pt>
                <c:pt idx="6303">
                  <c:v>37182</c:v>
                </c:pt>
                <c:pt idx="6304">
                  <c:v>37181</c:v>
                </c:pt>
                <c:pt idx="6305">
                  <c:v>37180</c:v>
                </c:pt>
                <c:pt idx="6306">
                  <c:v>37179</c:v>
                </c:pt>
                <c:pt idx="6307">
                  <c:v>37176</c:v>
                </c:pt>
                <c:pt idx="6308">
                  <c:v>37175</c:v>
                </c:pt>
                <c:pt idx="6309">
                  <c:v>37174</c:v>
                </c:pt>
                <c:pt idx="6310">
                  <c:v>37173</c:v>
                </c:pt>
                <c:pt idx="6311">
                  <c:v>37172</c:v>
                </c:pt>
                <c:pt idx="6312">
                  <c:v>37169</c:v>
                </c:pt>
                <c:pt idx="6313">
                  <c:v>37168</c:v>
                </c:pt>
                <c:pt idx="6314">
                  <c:v>37167</c:v>
                </c:pt>
                <c:pt idx="6315">
                  <c:v>37166</c:v>
                </c:pt>
                <c:pt idx="6316">
                  <c:v>37165</c:v>
                </c:pt>
                <c:pt idx="6317">
                  <c:v>37162</c:v>
                </c:pt>
                <c:pt idx="6318">
                  <c:v>37161</c:v>
                </c:pt>
                <c:pt idx="6319">
                  <c:v>37160</c:v>
                </c:pt>
                <c:pt idx="6320">
                  <c:v>37159</c:v>
                </c:pt>
                <c:pt idx="6321">
                  <c:v>37158</c:v>
                </c:pt>
                <c:pt idx="6322">
                  <c:v>37155</c:v>
                </c:pt>
                <c:pt idx="6323">
                  <c:v>37154</c:v>
                </c:pt>
                <c:pt idx="6324">
                  <c:v>37153</c:v>
                </c:pt>
                <c:pt idx="6325">
                  <c:v>37152</c:v>
                </c:pt>
                <c:pt idx="6326">
                  <c:v>37151</c:v>
                </c:pt>
                <c:pt idx="6327">
                  <c:v>37148</c:v>
                </c:pt>
                <c:pt idx="6328">
                  <c:v>37147</c:v>
                </c:pt>
                <c:pt idx="6329">
                  <c:v>37146</c:v>
                </c:pt>
                <c:pt idx="6330">
                  <c:v>37145</c:v>
                </c:pt>
                <c:pt idx="6331">
                  <c:v>37144</c:v>
                </c:pt>
                <c:pt idx="6332">
                  <c:v>37141</c:v>
                </c:pt>
                <c:pt idx="6333">
                  <c:v>37140</c:v>
                </c:pt>
                <c:pt idx="6334">
                  <c:v>37139</c:v>
                </c:pt>
                <c:pt idx="6335">
                  <c:v>37138</c:v>
                </c:pt>
                <c:pt idx="6336">
                  <c:v>37137</c:v>
                </c:pt>
                <c:pt idx="6337">
                  <c:v>37134</c:v>
                </c:pt>
                <c:pt idx="6338">
                  <c:v>37133</c:v>
                </c:pt>
                <c:pt idx="6339">
                  <c:v>37132</c:v>
                </c:pt>
                <c:pt idx="6340">
                  <c:v>37131</c:v>
                </c:pt>
                <c:pt idx="6341">
                  <c:v>37127</c:v>
                </c:pt>
                <c:pt idx="6342">
                  <c:v>37126</c:v>
                </c:pt>
                <c:pt idx="6343">
                  <c:v>37125</c:v>
                </c:pt>
                <c:pt idx="6344">
                  <c:v>37124</c:v>
                </c:pt>
                <c:pt idx="6345">
                  <c:v>37123</c:v>
                </c:pt>
                <c:pt idx="6346">
                  <c:v>37120</c:v>
                </c:pt>
                <c:pt idx="6347">
                  <c:v>37119</c:v>
                </c:pt>
                <c:pt idx="6348">
                  <c:v>37118</c:v>
                </c:pt>
                <c:pt idx="6349">
                  <c:v>37117</c:v>
                </c:pt>
                <c:pt idx="6350">
                  <c:v>37116</c:v>
                </c:pt>
                <c:pt idx="6351">
                  <c:v>37113</c:v>
                </c:pt>
                <c:pt idx="6352">
                  <c:v>37112</c:v>
                </c:pt>
                <c:pt idx="6353">
                  <c:v>37111</c:v>
                </c:pt>
                <c:pt idx="6354">
                  <c:v>37110</c:v>
                </c:pt>
                <c:pt idx="6355">
                  <c:v>37109</c:v>
                </c:pt>
                <c:pt idx="6356">
                  <c:v>37106</c:v>
                </c:pt>
                <c:pt idx="6357">
                  <c:v>37105</c:v>
                </c:pt>
                <c:pt idx="6358">
                  <c:v>37104</c:v>
                </c:pt>
                <c:pt idx="6359">
                  <c:v>37103</c:v>
                </c:pt>
                <c:pt idx="6360">
                  <c:v>37102</c:v>
                </c:pt>
                <c:pt idx="6361">
                  <c:v>37099</c:v>
                </c:pt>
                <c:pt idx="6362">
                  <c:v>37098</c:v>
                </c:pt>
                <c:pt idx="6363">
                  <c:v>37097</c:v>
                </c:pt>
                <c:pt idx="6364">
                  <c:v>37096</c:v>
                </c:pt>
                <c:pt idx="6365">
                  <c:v>37095</c:v>
                </c:pt>
                <c:pt idx="6366">
                  <c:v>37092</c:v>
                </c:pt>
                <c:pt idx="6367">
                  <c:v>37091</c:v>
                </c:pt>
                <c:pt idx="6368">
                  <c:v>37090</c:v>
                </c:pt>
                <c:pt idx="6369">
                  <c:v>37089</c:v>
                </c:pt>
                <c:pt idx="6370">
                  <c:v>37088</c:v>
                </c:pt>
                <c:pt idx="6371">
                  <c:v>37085</c:v>
                </c:pt>
                <c:pt idx="6372">
                  <c:v>37084</c:v>
                </c:pt>
                <c:pt idx="6373">
                  <c:v>37083</c:v>
                </c:pt>
                <c:pt idx="6374">
                  <c:v>37082</c:v>
                </c:pt>
                <c:pt idx="6375">
                  <c:v>37081</c:v>
                </c:pt>
                <c:pt idx="6376">
                  <c:v>37078</c:v>
                </c:pt>
                <c:pt idx="6377">
                  <c:v>37077</c:v>
                </c:pt>
                <c:pt idx="6378">
                  <c:v>37076</c:v>
                </c:pt>
                <c:pt idx="6379">
                  <c:v>37075</c:v>
                </c:pt>
                <c:pt idx="6380">
                  <c:v>37074</c:v>
                </c:pt>
                <c:pt idx="6381">
                  <c:v>37071</c:v>
                </c:pt>
                <c:pt idx="6382">
                  <c:v>37070</c:v>
                </c:pt>
                <c:pt idx="6383">
                  <c:v>37069</c:v>
                </c:pt>
                <c:pt idx="6384">
                  <c:v>37068</c:v>
                </c:pt>
                <c:pt idx="6385">
                  <c:v>37067</c:v>
                </c:pt>
                <c:pt idx="6386">
                  <c:v>37064</c:v>
                </c:pt>
                <c:pt idx="6387">
                  <c:v>37063</c:v>
                </c:pt>
                <c:pt idx="6388">
                  <c:v>37062</c:v>
                </c:pt>
                <c:pt idx="6389">
                  <c:v>37061</c:v>
                </c:pt>
                <c:pt idx="6390">
                  <c:v>37060</c:v>
                </c:pt>
                <c:pt idx="6391">
                  <c:v>37057</c:v>
                </c:pt>
                <c:pt idx="6392">
                  <c:v>37056</c:v>
                </c:pt>
                <c:pt idx="6393">
                  <c:v>37055</c:v>
                </c:pt>
                <c:pt idx="6394">
                  <c:v>37054</c:v>
                </c:pt>
                <c:pt idx="6395">
                  <c:v>37053</c:v>
                </c:pt>
                <c:pt idx="6396">
                  <c:v>37050</c:v>
                </c:pt>
                <c:pt idx="6397">
                  <c:v>37049</c:v>
                </c:pt>
                <c:pt idx="6398">
                  <c:v>37048</c:v>
                </c:pt>
                <c:pt idx="6399">
                  <c:v>37047</c:v>
                </c:pt>
                <c:pt idx="6400">
                  <c:v>37046</c:v>
                </c:pt>
                <c:pt idx="6401">
                  <c:v>37043</c:v>
                </c:pt>
                <c:pt idx="6402">
                  <c:v>37042</c:v>
                </c:pt>
                <c:pt idx="6403">
                  <c:v>37041</c:v>
                </c:pt>
                <c:pt idx="6404">
                  <c:v>37040</c:v>
                </c:pt>
                <c:pt idx="6405">
                  <c:v>37036</c:v>
                </c:pt>
                <c:pt idx="6406">
                  <c:v>37035</c:v>
                </c:pt>
                <c:pt idx="6407">
                  <c:v>37034</c:v>
                </c:pt>
                <c:pt idx="6408">
                  <c:v>37033</c:v>
                </c:pt>
                <c:pt idx="6409">
                  <c:v>37032</c:v>
                </c:pt>
                <c:pt idx="6410">
                  <c:v>37029</c:v>
                </c:pt>
                <c:pt idx="6411">
                  <c:v>37028</c:v>
                </c:pt>
                <c:pt idx="6412">
                  <c:v>37027</c:v>
                </c:pt>
                <c:pt idx="6413">
                  <c:v>37026</c:v>
                </c:pt>
                <c:pt idx="6414">
                  <c:v>37025</c:v>
                </c:pt>
                <c:pt idx="6415">
                  <c:v>37022</c:v>
                </c:pt>
                <c:pt idx="6416">
                  <c:v>37021</c:v>
                </c:pt>
                <c:pt idx="6417">
                  <c:v>37020</c:v>
                </c:pt>
                <c:pt idx="6418">
                  <c:v>37019</c:v>
                </c:pt>
                <c:pt idx="6419">
                  <c:v>37015</c:v>
                </c:pt>
                <c:pt idx="6420">
                  <c:v>37014</c:v>
                </c:pt>
                <c:pt idx="6421">
                  <c:v>37013</c:v>
                </c:pt>
                <c:pt idx="6422">
                  <c:v>37012</c:v>
                </c:pt>
                <c:pt idx="6423">
                  <c:v>37011</c:v>
                </c:pt>
                <c:pt idx="6424">
                  <c:v>37008</c:v>
                </c:pt>
                <c:pt idx="6425">
                  <c:v>37007</c:v>
                </c:pt>
                <c:pt idx="6426">
                  <c:v>37006</c:v>
                </c:pt>
                <c:pt idx="6427">
                  <c:v>37005</c:v>
                </c:pt>
                <c:pt idx="6428">
                  <c:v>37004</c:v>
                </c:pt>
                <c:pt idx="6429">
                  <c:v>37001</c:v>
                </c:pt>
                <c:pt idx="6430">
                  <c:v>37000</c:v>
                </c:pt>
                <c:pt idx="6431">
                  <c:v>36999</c:v>
                </c:pt>
                <c:pt idx="6432">
                  <c:v>36998</c:v>
                </c:pt>
                <c:pt idx="6433">
                  <c:v>36993</c:v>
                </c:pt>
                <c:pt idx="6434">
                  <c:v>36992</c:v>
                </c:pt>
                <c:pt idx="6435">
                  <c:v>36991</c:v>
                </c:pt>
                <c:pt idx="6436">
                  <c:v>36990</c:v>
                </c:pt>
                <c:pt idx="6437">
                  <c:v>36987</c:v>
                </c:pt>
                <c:pt idx="6438">
                  <c:v>36986</c:v>
                </c:pt>
                <c:pt idx="6439">
                  <c:v>36985</c:v>
                </c:pt>
                <c:pt idx="6440">
                  <c:v>36984</c:v>
                </c:pt>
                <c:pt idx="6441">
                  <c:v>36983</c:v>
                </c:pt>
                <c:pt idx="6442">
                  <c:v>36980</c:v>
                </c:pt>
                <c:pt idx="6443">
                  <c:v>36979</c:v>
                </c:pt>
                <c:pt idx="6444">
                  <c:v>36978</c:v>
                </c:pt>
                <c:pt idx="6445">
                  <c:v>36977</c:v>
                </c:pt>
                <c:pt idx="6446">
                  <c:v>36976</c:v>
                </c:pt>
                <c:pt idx="6447">
                  <c:v>36973</c:v>
                </c:pt>
                <c:pt idx="6448">
                  <c:v>36972</c:v>
                </c:pt>
                <c:pt idx="6449">
                  <c:v>36971</c:v>
                </c:pt>
                <c:pt idx="6450">
                  <c:v>36970</c:v>
                </c:pt>
                <c:pt idx="6451">
                  <c:v>36969</c:v>
                </c:pt>
                <c:pt idx="6452">
                  <c:v>36966</c:v>
                </c:pt>
                <c:pt idx="6453">
                  <c:v>36965</c:v>
                </c:pt>
                <c:pt idx="6454">
                  <c:v>36964</c:v>
                </c:pt>
                <c:pt idx="6455">
                  <c:v>36963</c:v>
                </c:pt>
                <c:pt idx="6456">
                  <c:v>36962</c:v>
                </c:pt>
                <c:pt idx="6457">
                  <c:v>36959</c:v>
                </c:pt>
                <c:pt idx="6458">
                  <c:v>36958</c:v>
                </c:pt>
                <c:pt idx="6459">
                  <c:v>36957</c:v>
                </c:pt>
                <c:pt idx="6460">
                  <c:v>36956</c:v>
                </c:pt>
                <c:pt idx="6461">
                  <c:v>36955</c:v>
                </c:pt>
                <c:pt idx="6462">
                  <c:v>36952</c:v>
                </c:pt>
                <c:pt idx="6463">
                  <c:v>36951</c:v>
                </c:pt>
                <c:pt idx="6464">
                  <c:v>36950</c:v>
                </c:pt>
                <c:pt idx="6465">
                  <c:v>36949</c:v>
                </c:pt>
                <c:pt idx="6466">
                  <c:v>36948</c:v>
                </c:pt>
                <c:pt idx="6467">
                  <c:v>36945</c:v>
                </c:pt>
                <c:pt idx="6468">
                  <c:v>36944</c:v>
                </c:pt>
                <c:pt idx="6469">
                  <c:v>36943</c:v>
                </c:pt>
                <c:pt idx="6470">
                  <c:v>36942</c:v>
                </c:pt>
                <c:pt idx="6471">
                  <c:v>36941</c:v>
                </c:pt>
                <c:pt idx="6472">
                  <c:v>36938</c:v>
                </c:pt>
                <c:pt idx="6473">
                  <c:v>36937</c:v>
                </c:pt>
                <c:pt idx="6474">
                  <c:v>36936</c:v>
                </c:pt>
                <c:pt idx="6475">
                  <c:v>36935</c:v>
                </c:pt>
                <c:pt idx="6476">
                  <c:v>36934</c:v>
                </c:pt>
                <c:pt idx="6477">
                  <c:v>36931</c:v>
                </c:pt>
                <c:pt idx="6478">
                  <c:v>36930</c:v>
                </c:pt>
                <c:pt idx="6479">
                  <c:v>36929</c:v>
                </c:pt>
                <c:pt idx="6480">
                  <c:v>36928</c:v>
                </c:pt>
                <c:pt idx="6481">
                  <c:v>36927</c:v>
                </c:pt>
                <c:pt idx="6482">
                  <c:v>36924</c:v>
                </c:pt>
                <c:pt idx="6483">
                  <c:v>36923</c:v>
                </c:pt>
                <c:pt idx="6484">
                  <c:v>36922</c:v>
                </c:pt>
                <c:pt idx="6485">
                  <c:v>36921</c:v>
                </c:pt>
                <c:pt idx="6486">
                  <c:v>36920</c:v>
                </c:pt>
                <c:pt idx="6487">
                  <c:v>36917</c:v>
                </c:pt>
                <c:pt idx="6488">
                  <c:v>36916</c:v>
                </c:pt>
                <c:pt idx="6489">
                  <c:v>36915</c:v>
                </c:pt>
                <c:pt idx="6490">
                  <c:v>36914</c:v>
                </c:pt>
                <c:pt idx="6491">
                  <c:v>36913</c:v>
                </c:pt>
                <c:pt idx="6492">
                  <c:v>36910</c:v>
                </c:pt>
                <c:pt idx="6493">
                  <c:v>36909</c:v>
                </c:pt>
                <c:pt idx="6494">
                  <c:v>36908</c:v>
                </c:pt>
                <c:pt idx="6495">
                  <c:v>36907</c:v>
                </c:pt>
                <c:pt idx="6496">
                  <c:v>36906</c:v>
                </c:pt>
                <c:pt idx="6497">
                  <c:v>36903</c:v>
                </c:pt>
                <c:pt idx="6498">
                  <c:v>36902</c:v>
                </c:pt>
                <c:pt idx="6499">
                  <c:v>36901</c:v>
                </c:pt>
                <c:pt idx="6500">
                  <c:v>36900</c:v>
                </c:pt>
                <c:pt idx="6501">
                  <c:v>36899</c:v>
                </c:pt>
                <c:pt idx="6502">
                  <c:v>36896</c:v>
                </c:pt>
                <c:pt idx="6503">
                  <c:v>36895</c:v>
                </c:pt>
                <c:pt idx="6504">
                  <c:v>36894</c:v>
                </c:pt>
                <c:pt idx="6505">
                  <c:v>36893</c:v>
                </c:pt>
                <c:pt idx="6506">
                  <c:v>36889</c:v>
                </c:pt>
                <c:pt idx="6507">
                  <c:v>36888</c:v>
                </c:pt>
                <c:pt idx="6508">
                  <c:v>36887</c:v>
                </c:pt>
                <c:pt idx="6509">
                  <c:v>36882</c:v>
                </c:pt>
                <c:pt idx="6510">
                  <c:v>36881</c:v>
                </c:pt>
                <c:pt idx="6511">
                  <c:v>36880</c:v>
                </c:pt>
                <c:pt idx="6512">
                  <c:v>36879</c:v>
                </c:pt>
                <c:pt idx="6513">
                  <c:v>36878</c:v>
                </c:pt>
                <c:pt idx="6514">
                  <c:v>36875</c:v>
                </c:pt>
                <c:pt idx="6515">
                  <c:v>36874</c:v>
                </c:pt>
                <c:pt idx="6516">
                  <c:v>36873</c:v>
                </c:pt>
                <c:pt idx="6517">
                  <c:v>36872</c:v>
                </c:pt>
                <c:pt idx="6518">
                  <c:v>36871</c:v>
                </c:pt>
                <c:pt idx="6519">
                  <c:v>36868</c:v>
                </c:pt>
                <c:pt idx="6520">
                  <c:v>36867</c:v>
                </c:pt>
                <c:pt idx="6521">
                  <c:v>36866</c:v>
                </c:pt>
                <c:pt idx="6522">
                  <c:v>36865</c:v>
                </c:pt>
                <c:pt idx="6523">
                  <c:v>36864</c:v>
                </c:pt>
                <c:pt idx="6524">
                  <c:v>36861</c:v>
                </c:pt>
                <c:pt idx="6525">
                  <c:v>36860</c:v>
                </c:pt>
                <c:pt idx="6526">
                  <c:v>36859</c:v>
                </c:pt>
                <c:pt idx="6527">
                  <c:v>36858</c:v>
                </c:pt>
                <c:pt idx="6528">
                  <c:v>36857</c:v>
                </c:pt>
                <c:pt idx="6529">
                  <c:v>36854</c:v>
                </c:pt>
                <c:pt idx="6530">
                  <c:v>36853</c:v>
                </c:pt>
                <c:pt idx="6531">
                  <c:v>36852</c:v>
                </c:pt>
                <c:pt idx="6532">
                  <c:v>36851</c:v>
                </c:pt>
                <c:pt idx="6533">
                  <c:v>36850</c:v>
                </c:pt>
                <c:pt idx="6534">
                  <c:v>36847</c:v>
                </c:pt>
                <c:pt idx="6535">
                  <c:v>36846</c:v>
                </c:pt>
                <c:pt idx="6536">
                  <c:v>36845</c:v>
                </c:pt>
                <c:pt idx="6537">
                  <c:v>36844</c:v>
                </c:pt>
                <c:pt idx="6538">
                  <c:v>36843</c:v>
                </c:pt>
                <c:pt idx="6539">
                  <c:v>36840</c:v>
                </c:pt>
                <c:pt idx="6540">
                  <c:v>36839</c:v>
                </c:pt>
                <c:pt idx="6541">
                  <c:v>36838</c:v>
                </c:pt>
                <c:pt idx="6542">
                  <c:v>36837</c:v>
                </c:pt>
                <c:pt idx="6543">
                  <c:v>36836</c:v>
                </c:pt>
                <c:pt idx="6544">
                  <c:v>36833</c:v>
                </c:pt>
                <c:pt idx="6545">
                  <c:v>36832</c:v>
                </c:pt>
                <c:pt idx="6546">
                  <c:v>36831</c:v>
                </c:pt>
                <c:pt idx="6547">
                  <c:v>36830</c:v>
                </c:pt>
                <c:pt idx="6548">
                  <c:v>36829</c:v>
                </c:pt>
                <c:pt idx="6549">
                  <c:v>36826</c:v>
                </c:pt>
                <c:pt idx="6550">
                  <c:v>36825</c:v>
                </c:pt>
                <c:pt idx="6551">
                  <c:v>36824</c:v>
                </c:pt>
                <c:pt idx="6552">
                  <c:v>36823</c:v>
                </c:pt>
                <c:pt idx="6553">
                  <c:v>36822</c:v>
                </c:pt>
                <c:pt idx="6554">
                  <c:v>36819</c:v>
                </c:pt>
                <c:pt idx="6555">
                  <c:v>36818</c:v>
                </c:pt>
                <c:pt idx="6556">
                  <c:v>36817</c:v>
                </c:pt>
                <c:pt idx="6557">
                  <c:v>36816</c:v>
                </c:pt>
                <c:pt idx="6558">
                  <c:v>36815</c:v>
                </c:pt>
                <c:pt idx="6559">
                  <c:v>36812</c:v>
                </c:pt>
                <c:pt idx="6560">
                  <c:v>36811</c:v>
                </c:pt>
                <c:pt idx="6561">
                  <c:v>36810</c:v>
                </c:pt>
                <c:pt idx="6562">
                  <c:v>36809</c:v>
                </c:pt>
                <c:pt idx="6563">
                  <c:v>36808</c:v>
                </c:pt>
                <c:pt idx="6564">
                  <c:v>36805</c:v>
                </c:pt>
                <c:pt idx="6565">
                  <c:v>36804</c:v>
                </c:pt>
                <c:pt idx="6566">
                  <c:v>36803</c:v>
                </c:pt>
                <c:pt idx="6567">
                  <c:v>36802</c:v>
                </c:pt>
                <c:pt idx="6568">
                  <c:v>36801</c:v>
                </c:pt>
                <c:pt idx="6569">
                  <c:v>36798</c:v>
                </c:pt>
                <c:pt idx="6570">
                  <c:v>36797</c:v>
                </c:pt>
                <c:pt idx="6571">
                  <c:v>36796</c:v>
                </c:pt>
                <c:pt idx="6572">
                  <c:v>36795</c:v>
                </c:pt>
                <c:pt idx="6573">
                  <c:v>36794</c:v>
                </c:pt>
                <c:pt idx="6574">
                  <c:v>36791</c:v>
                </c:pt>
                <c:pt idx="6575">
                  <c:v>36790</c:v>
                </c:pt>
                <c:pt idx="6576">
                  <c:v>36789</c:v>
                </c:pt>
                <c:pt idx="6577">
                  <c:v>36788</c:v>
                </c:pt>
                <c:pt idx="6578">
                  <c:v>36787</c:v>
                </c:pt>
                <c:pt idx="6579">
                  <c:v>36784</c:v>
                </c:pt>
                <c:pt idx="6580">
                  <c:v>36783</c:v>
                </c:pt>
                <c:pt idx="6581">
                  <c:v>36782</c:v>
                </c:pt>
                <c:pt idx="6582">
                  <c:v>36781</c:v>
                </c:pt>
                <c:pt idx="6583">
                  <c:v>36780</c:v>
                </c:pt>
                <c:pt idx="6584">
                  <c:v>36777</c:v>
                </c:pt>
                <c:pt idx="6585">
                  <c:v>36776</c:v>
                </c:pt>
                <c:pt idx="6586">
                  <c:v>36775</c:v>
                </c:pt>
                <c:pt idx="6587">
                  <c:v>36774</c:v>
                </c:pt>
                <c:pt idx="6588">
                  <c:v>36773</c:v>
                </c:pt>
                <c:pt idx="6589">
                  <c:v>36770</c:v>
                </c:pt>
                <c:pt idx="6590">
                  <c:v>36769</c:v>
                </c:pt>
                <c:pt idx="6591">
                  <c:v>36768</c:v>
                </c:pt>
                <c:pt idx="6592">
                  <c:v>36767</c:v>
                </c:pt>
                <c:pt idx="6593">
                  <c:v>36763</c:v>
                </c:pt>
                <c:pt idx="6594">
                  <c:v>36762</c:v>
                </c:pt>
                <c:pt idx="6595">
                  <c:v>36761</c:v>
                </c:pt>
                <c:pt idx="6596">
                  <c:v>36760</c:v>
                </c:pt>
                <c:pt idx="6597">
                  <c:v>36759</c:v>
                </c:pt>
                <c:pt idx="6598">
                  <c:v>36756</c:v>
                </c:pt>
                <c:pt idx="6599">
                  <c:v>36755</c:v>
                </c:pt>
                <c:pt idx="6600">
                  <c:v>36754</c:v>
                </c:pt>
                <c:pt idx="6601">
                  <c:v>36753</c:v>
                </c:pt>
                <c:pt idx="6602">
                  <c:v>36752</c:v>
                </c:pt>
                <c:pt idx="6603">
                  <c:v>36749</c:v>
                </c:pt>
                <c:pt idx="6604">
                  <c:v>36748</c:v>
                </c:pt>
                <c:pt idx="6605">
                  <c:v>36747</c:v>
                </c:pt>
                <c:pt idx="6606">
                  <c:v>36746</c:v>
                </c:pt>
                <c:pt idx="6607">
                  <c:v>36745</c:v>
                </c:pt>
                <c:pt idx="6608">
                  <c:v>36742</c:v>
                </c:pt>
                <c:pt idx="6609">
                  <c:v>36741</c:v>
                </c:pt>
                <c:pt idx="6610">
                  <c:v>36740</c:v>
                </c:pt>
                <c:pt idx="6611">
                  <c:v>36739</c:v>
                </c:pt>
                <c:pt idx="6612">
                  <c:v>36738</c:v>
                </c:pt>
                <c:pt idx="6613">
                  <c:v>36735</c:v>
                </c:pt>
                <c:pt idx="6614">
                  <c:v>36734</c:v>
                </c:pt>
                <c:pt idx="6615">
                  <c:v>36733</c:v>
                </c:pt>
                <c:pt idx="6616">
                  <c:v>36732</c:v>
                </c:pt>
                <c:pt idx="6617">
                  <c:v>36731</c:v>
                </c:pt>
                <c:pt idx="6618">
                  <c:v>36728</c:v>
                </c:pt>
                <c:pt idx="6619">
                  <c:v>36727</c:v>
                </c:pt>
                <c:pt idx="6620">
                  <c:v>36726</c:v>
                </c:pt>
                <c:pt idx="6621">
                  <c:v>36725</c:v>
                </c:pt>
                <c:pt idx="6622">
                  <c:v>36724</c:v>
                </c:pt>
                <c:pt idx="6623">
                  <c:v>36721</c:v>
                </c:pt>
                <c:pt idx="6624">
                  <c:v>36720</c:v>
                </c:pt>
                <c:pt idx="6625">
                  <c:v>36719</c:v>
                </c:pt>
                <c:pt idx="6626">
                  <c:v>36718</c:v>
                </c:pt>
                <c:pt idx="6627">
                  <c:v>36717</c:v>
                </c:pt>
                <c:pt idx="6628">
                  <c:v>36714</c:v>
                </c:pt>
                <c:pt idx="6629">
                  <c:v>36713</c:v>
                </c:pt>
                <c:pt idx="6630">
                  <c:v>36712</c:v>
                </c:pt>
                <c:pt idx="6631">
                  <c:v>36711</c:v>
                </c:pt>
                <c:pt idx="6632">
                  <c:v>36710</c:v>
                </c:pt>
                <c:pt idx="6633">
                  <c:v>36707</c:v>
                </c:pt>
                <c:pt idx="6634">
                  <c:v>36706</c:v>
                </c:pt>
                <c:pt idx="6635">
                  <c:v>36705</c:v>
                </c:pt>
                <c:pt idx="6636">
                  <c:v>36704</c:v>
                </c:pt>
                <c:pt idx="6637">
                  <c:v>36703</c:v>
                </c:pt>
                <c:pt idx="6638">
                  <c:v>36700</c:v>
                </c:pt>
                <c:pt idx="6639">
                  <c:v>36699</c:v>
                </c:pt>
                <c:pt idx="6640">
                  <c:v>36698</c:v>
                </c:pt>
                <c:pt idx="6641">
                  <c:v>36697</c:v>
                </c:pt>
                <c:pt idx="6642">
                  <c:v>36696</c:v>
                </c:pt>
                <c:pt idx="6643">
                  <c:v>36693</c:v>
                </c:pt>
                <c:pt idx="6644">
                  <c:v>36692</c:v>
                </c:pt>
                <c:pt idx="6645">
                  <c:v>36691</c:v>
                </c:pt>
                <c:pt idx="6646">
                  <c:v>36690</c:v>
                </c:pt>
                <c:pt idx="6647">
                  <c:v>36689</c:v>
                </c:pt>
                <c:pt idx="6648">
                  <c:v>36686</c:v>
                </c:pt>
                <c:pt idx="6649">
                  <c:v>36685</c:v>
                </c:pt>
                <c:pt idx="6650">
                  <c:v>36684</c:v>
                </c:pt>
                <c:pt idx="6651">
                  <c:v>36683</c:v>
                </c:pt>
                <c:pt idx="6652">
                  <c:v>36682</c:v>
                </c:pt>
                <c:pt idx="6653">
                  <c:v>36679</c:v>
                </c:pt>
                <c:pt idx="6654">
                  <c:v>36678</c:v>
                </c:pt>
                <c:pt idx="6655">
                  <c:v>36677</c:v>
                </c:pt>
                <c:pt idx="6656">
                  <c:v>36676</c:v>
                </c:pt>
                <c:pt idx="6657">
                  <c:v>36672</c:v>
                </c:pt>
                <c:pt idx="6658">
                  <c:v>36671</c:v>
                </c:pt>
                <c:pt idx="6659">
                  <c:v>36670</c:v>
                </c:pt>
                <c:pt idx="6660">
                  <c:v>36669</c:v>
                </c:pt>
                <c:pt idx="6661">
                  <c:v>36668</c:v>
                </c:pt>
                <c:pt idx="6662">
                  <c:v>36665</c:v>
                </c:pt>
                <c:pt idx="6663">
                  <c:v>36664</c:v>
                </c:pt>
                <c:pt idx="6664">
                  <c:v>36663</c:v>
                </c:pt>
                <c:pt idx="6665">
                  <c:v>36662</c:v>
                </c:pt>
                <c:pt idx="6666">
                  <c:v>36661</c:v>
                </c:pt>
                <c:pt idx="6667">
                  <c:v>36658</c:v>
                </c:pt>
                <c:pt idx="6668">
                  <c:v>36657</c:v>
                </c:pt>
                <c:pt idx="6669">
                  <c:v>36656</c:v>
                </c:pt>
                <c:pt idx="6670">
                  <c:v>36655</c:v>
                </c:pt>
                <c:pt idx="6671">
                  <c:v>36654</c:v>
                </c:pt>
                <c:pt idx="6672">
                  <c:v>36651</c:v>
                </c:pt>
                <c:pt idx="6673">
                  <c:v>36650</c:v>
                </c:pt>
                <c:pt idx="6674">
                  <c:v>36649</c:v>
                </c:pt>
                <c:pt idx="6675">
                  <c:v>36648</c:v>
                </c:pt>
                <c:pt idx="6676">
                  <c:v>36644</c:v>
                </c:pt>
                <c:pt idx="6677">
                  <c:v>36643</c:v>
                </c:pt>
                <c:pt idx="6678">
                  <c:v>36642</c:v>
                </c:pt>
                <c:pt idx="6679">
                  <c:v>36641</c:v>
                </c:pt>
                <c:pt idx="6680">
                  <c:v>36636</c:v>
                </c:pt>
                <c:pt idx="6681">
                  <c:v>36635</c:v>
                </c:pt>
                <c:pt idx="6682">
                  <c:v>36634</c:v>
                </c:pt>
                <c:pt idx="6683">
                  <c:v>36633</c:v>
                </c:pt>
                <c:pt idx="6684">
                  <c:v>36630</c:v>
                </c:pt>
                <c:pt idx="6685">
                  <c:v>36629</c:v>
                </c:pt>
                <c:pt idx="6686">
                  <c:v>36628</c:v>
                </c:pt>
                <c:pt idx="6687">
                  <c:v>36627</c:v>
                </c:pt>
                <c:pt idx="6688">
                  <c:v>36626</c:v>
                </c:pt>
                <c:pt idx="6689">
                  <c:v>36623</c:v>
                </c:pt>
                <c:pt idx="6690">
                  <c:v>36622</c:v>
                </c:pt>
                <c:pt idx="6691">
                  <c:v>36621</c:v>
                </c:pt>
                <c:pt idx="6692">
                  <c:v>36620</c:v>
                </c:pt>
                <c:pt idx="6693">
                  <c:v>36619</c:v>
                </c:pt>
                <c:pt idx="6694">
                  <c:v>36616</c:v>
                </c:pt>
                <c:pt idx="6695">
                  <c:v>36615</c:v>
                </c:pt>
                <c:pt idx="6696">
                  <c:v>36614</c:v>
                </c:pt>
                <c:pt idx="6697">
                  <c:v>36613</c:v>
                </c:pt>
                <c:pt idx="6698">
                  <c:v>36612</c:v>
                </c:pt>
                <c:pt idx="6699">
                  <c:v>36609</c:v>
                </c:pt>
                <c:pt idx="6700">
                  <c:v>36608</c:v>
                </c:pt>
                <c:pt idx="6701">
                  <c:v>36607</c:v>
                </c:pt>
                <c:pt idx="6702">
                  <c:v>36606</c:v>
                </c:pt>
                <c:pt idx="6703">
                  <c:v>36605</c:v>
                </c:pt>
                <c:pt idx="6704">
                  <c:v>36602</c:v>
                </c:pt>
                <c:pt idx="6705">
                  <c:v>36601</c:v>
                </c:pt>
                <c:pt idx="6706">
                  <c:v>36600</c:v>
                </c:pt>
                <c:pt idx="6707">
                  <c:v>36599</c:v>
                </c:pt>
                <c:pt idx="6708">
                  <c:v>36598</c:v>
                </c:pt>
                <c:pt idx="6709">
                  <c:v>36595</c:v>
                </c:pt>
                <c:pt idx="6710">
                  <c:v>36594</c:v>
                </c:pt>
                <c:pt idx="6711">
                  <c:v>36593</c:v>
                </c:pt>
                <c:pt idx="6712">
                  <c:v>36592</c:v>
                </c:pt>
                <c:pt idx="6713">
                  <c:v>36591</c:v>
                </c:pt>
                <c:pt idx="6714">
                  <c:v>36588</c:v>
                </c:pt>
                <c:pt idx="6715">
                  <c:v>36587</c:v>
                </c:pt>
                <c:pt idx="6716">
                  <c:v>36586</c:v>
                </c:pt>
                <c:pt idx="6717">
                  <c:v>36585</c:v>
                </c:pt>
                <c:pt idx="6718">
                  <c:v>36584</c:v>
                </c:pt>
                <c:pt idx="6719">
                  <c:v>36581</c:v>
                </c:pt>
                <c:pt idx="6720">
                  <c:v>36580</c:v>
                </c:pt>
                <c:pt idx="6721">
                  <c:v>36579</c:v>
                </c:pt>
                <c:pt idx="6722">
                  <c:v>36578</c:v>
                </c:pt>
                <c:pt idx="6723">
                  <c:v>36577</c:v>
                </c:pt>
                <c:pt idx="6724">
                  <c:v>36574</c:v>
                </c:pt>
                <c:pt idx="6725">
                  <c:v>36573</c:v>
                </c:pt>
                <c:pt idx="6726">
                  <c:v>36572</c:v>
                </c:pt>
                <c:pt idx="6727">
                  <c:v>36571</c:v>
                </c:pt>
                <c:pt idx="6728">
                  <c:v>36570</c:v>
                </c:pt>
                <c:pt idx="6729">
                  <c:v>36567</c:v>
                </c:pt>
                <c:pt idx="6730">
                  <c:v>36566</c:v>
                </c:pt>
                <c:pt idx="6731">
                  <c:v>36565</c:v>
                </c:pt>
                <c:pt idx="6732">
                  <c:v>36564</c:v>
                </c:pt>
                <c:pt idx="6733">
                  <c:v>36563</c:v>
                </c:pt>
                <c:pt idx="6734">
                  <c:v>36560</c:v>
                </c:pt>
                <c:pt idx="6735">
                  <c:v>36559</c:v>
                </c:pt>
                <c:pt idx="6736">
                  <c:v>36558</c:v>
                </c:pt>
                <c:pt idx="6737">
                  <c:v>36557</c:v>
                </c:pt>
                <c:pt idx="6738">
                  <c:v>36556</c:v>
                </c:pt>
                <c:pt idx="6739">
                  <c:v>36553</c:v>
                </c:pt>
                <c:pt idx="6740">
                  <c:v>36552</c:v>
                </c:pt>
                <c:pt idx="6741">
                  <c:v>36551</c:v>
                </c:pt>
                <c:pt idx="6742">
                  <c:v>36550</c:v>
                </c:pt>
                <c:pt idx="6743">
                  <c:v>36549</c:v>
                </c:pt>
                <c:pt idx="6744">
                  <c:v>36546</c:v>
                </c:pt>
                <c:pt idx="6745">
                  <c:v>36545</c:v>
                </c:pt>
                <c:pt idx="6746">
                  <c:v>36544</c:v>
                </c:pt>
                <c:pt idx="6747">
                  <c:v>36543</c:v>
                </c:pt>
                <c:pt idx="6748">
                  <c:v>36542</c:v>
                </c:pt>
                <c:pt idx="6749">
                  <c:v>36539</c:v>
                </c:pt>
                <c:pt idx="6750">
                  <c:v>36538</c:v>
                </c:pt>
                <c:pt idx="6751">
                  <c:v>36537</c:v>
                </c:pt>
                <c:pt idx="6752">
                  <c:v>36536</c:v>
                </c:pt>
                <c:pt idx="6753">
                  <c:v>36535</c:v>
                </c:pt>
                <c:pt idx="6754">
                  <c:v>36532</c:v>
                </c:pt>
                <c:pt idx="6755">
                  <c:v>36531</c:v>
                </c:pt>
                <c:pt idx="6756">
                  <c:v>36530</c:v>
                </c:pt>
                <c:pt idx="6757">
                  <c:v>36529</c:v>
                </c:pt>
                <c:pt idx="6758">
                  <c:v>36524</c:v>
                </c:pt>
                <c:pt idx="6759">
                  <c:v>36523</c:v>
                </c:pt>
                <c:pt idx="6760">
                  <c:v>36518</c:v>
                </c:pt>
                <c:pt idx="6761">
                  <c:v>36517</c:v>
                </c:pt>
                <c:pt idx="6762">
                  <c:v>36516</c:v>
                </c:pt>
                <c:pt idx="6763">
                  <c:v>36515</c:v>
                </c:pt>
                <c:pt idx="6764">
                  <c:v>36514</c:v>
                </c:pt>
                <c:pt idx="6765">
                  <c:v>36511</c:v>
                </c:pt>
                <c:pt idx="6766">
                  <c:v>36510</c:v>
                </c:pt>
                <c:pt idx="6767">
                  <c:v>36509</c:v>
                </c:pt>
                <c:pt idx="6768">
                  <c:v>36508</c:v>
                </c:pt>
                <c:pt idx="6769">
                  <c:v>36507</c:v>
                </c:pt>
                <c:pt idx="6770">
                  <c:v>36504</c:v>
                </c:pt>
                <c:pt idx="6771">
                  <c:v>36503</c:v>
                </c:pt>
                <c:pt idx="6772">
                  <c:v>36502</c:v>
                </c:pt>
                <c:pt idx="6773">
                  <c:v>36501</c:v>
                </c:pt>
                <c:pt idx="6774">
                  <c:v>36500</c:v>
                </c:pt>
                <c:pt idx="6775">
                  <c:v>36497</c:v>
                </c:pt>
                <c:pt idx="6776">
                  <c:v>36496</c:v>
                </c:pt>
                <c:pt idx="6777">
                  <c:v>36495</c:v>
                </c:pt>
                <c:pt idx="6778">
                  <c:v>36494</c:v>
                </c:pt>
                <c:pt idx="6779">
                  <c:v>36493</c:v>
                </c:pt>
                <c:pt idx="6780">
                  <c:v>36490</c:v>
                </c:pt>
                <c:pt idx="6781">
                  <c:v>36489</c:v>
                </c:pt>
                <c:pt idx="6782">
                  <c:v>36488</c:v>
                </c:pt>
                <c:pt idx="6783">
                  <c:v>36487</c:v>
                </c:pt>
                <c:pt idx="6784">
                  <c:v>36486</c:v>
                </c:pt>
                <c:pt idx="6785">
                  <c:v>36483</c:v>
                </c:pt>
                <c:pt idx="6786">
                  <c:v>36482</c:v>
                </c:pt>
                <c:pt idx="6787">
                  <c:v>36481</c:v>
                </c:pt>
                <c:pt idx="6788">
                  <c:v>36480</c:v>
                </c:pt>
                <c:pt idx="6789">
                  <c:v>36479</c:v>
                </c:pt>
                <c:pt idx="6790">
                  <c:v>36476</c:v>
                </c:pt>
                <c:pt idx="6791">
                  <c:v>36475</c:v>
                </c:pt>
                <c:pt idx="6792">
                  <c:v>36474</c:v>
                </c:pt>
                <c:pt idx="6793">
                  <c:v>36473</c:v>
                </c:pt>
                <c:pt idx="6794">
                  <c:v>36472</c:v>
                </c:pt>
                <c:pt idx="6795">
                  <c:v>36469</c:v>
                </c:pt>
                <c:pt idx="6796">
                  <c:v>36468</c:v>
                </c:pt>
                <c:pt idx="6797">
                  <c:v>36467</c:v>
                </c:pt>
                <c:pt idx="6798">
                  <c:v>36466</c:v>
                </c:pt>
                <c:pt idx="6799">
                  <c:v>36465</c:v>
                </c:pt>
                <c:pt idx="6800">
                  <c:v>36462</c:v>
                </c:pt>
                <c:pt idx="6801">
                  <c:v>36461</c:v>
                </c:pt>
                <c:pt idx="6802">
                  <c:v>36460</c:v>
                </c:pt>
                <c:pt idx="6803">
                  <c:v>36459</c:v>
                </c:pt>
                <c:pt idx="6804">
                  <c:v>36458</c:v>
                </c:pt>
                <c:pt idx="6805">
                  <c:v>36455</c:v>
                </c:pt>
                <c:pt idx="6806">
                  <c:v>36454</c:v>
                </c:pt>
                <c:pt idx="6807">
                  <c:v>36453</c:v>
                </c:pt>
                <c:pt idx="6808">
                  <c:v>36452</c:v>
                </c:pt>
                <c:pt idx="6809">
                  <c:v>36451</c:v>
                </c:pt>
                <c:pt idx="6810">
                  <c:v>36448</c:v>
                </c:pt>
                <c:pt idx="6811">
                  <c:v>36447</c:v>
                </c:pt>
                <c:pt idx="6812">
                  <c:v>36446</c:v>
                </c:pt>
                <c:pt idx="6813">
                  <c:v>36445</c:v>
                </c:pt>
                <c:pt idx="6814">
                  <c:v>36444</c:v>
                </c:pt>
                <c:pt idx="6815">
                  <c:v>36441</c:v>
                </c:pt>
                <c:pt idx="6816">
                  <c:v>36440</c:v>
                </c:pt>
                <c:pt idx="6817">
                  <c:v>36439</c:v>
                </c:pt>
                <c:pt idx="6818">
                  <c:v>36438</c:v>
                </c:pt>
                <c:pt idx="6819">
                  <c:v>36437</c:v>
                </c:pt>
                <c:pt idx="6820">
                  <c:v>36434</c:v>
                </c:pt>
                <c:pt idx="6821">
                  <c:v>36433</c:v>
                </c:pt>
                <c:pt idx="6822">
                  <c:v>36432</c:v>
                </c:pt>
                <c:pt idx="6823">
                  <c:v>36431</c:v>
                </c:pt>
                <c:pt idx="6824">
                  <c:v>36430</c:v>
                </c:pt>
                <c:pt idx="6825">
                  <c:v>36427</c:v>
                </c:pt>
                <c:pt idx="6826">
                  <c:v>36426</c:v>
                </c:pt>
                <c:pt idx="6827">
                  <c:v>36425</c:v>
                </c:pt>
                <c:pt idx="6828">
                  <c:v>36424</c:v>
                </c:pt>
                <c:pt idx="6829">
                  <c:v>36423</c:v>
                </c:pt>
                <c:pt idx="6830">
                  <c:v>36420</c:v>
                </c:pt>
                <c:pt idx="6831">
                  <c:v>36419</c:v>
                </c:pt>
                <c:pt idx="6832">
                  <c:v>36418</c:v>
                </c:pt>
                <c:pt idx="6833">
                  <c:v>36417</c:v>
                </c:pt>
                <c:pt idx="6834">
                  <c:v>36416</c:v>
                </c:pt>
                <c:pt idx="6835">
                  <c:v>36413</c:v>
                </c:pt>
                <c:pt idx="6836">
                  <c:v>36412</c:v>
                </c:pt>
                <c:pt idx="6837">
                  <c:v>36411</c:v>
                </c:pt>
                <c:pt idx="6838">
                  <c:v>36410</c:v>
                </c:pt>
                <c:pt idx="6839">
                  <c:v>36409</c:v>
                </c:pt>
                <c:pt idx="6840">
                  <c:v>36406</c:v>
                </c:pt>
                <c:pt idx="6841">
                  <c:v>36405</c:v>
                </c:pt>
                <c:pt idx="6842">
                  <c:v>36404</c:v>
                </c:pt>
                <c:pt idx="6843">
                  <c:v>36403</c:v>
                </c:pt>
                <c:pt idx="6844">
                  <c:v>36399</c:v>
                </c:pt>
                <c:pt idx="6845">
                  <c:v>36398</c:v>
                </c:pt>
                <c:pt idx="6846">
                  <c:v>36397</c:v>
                </c:pt>
                <c:pt idx="6847">
                  <c:v>36396</c:v>
                </c:pt>
                <c:pt idx="6848">
                  <c:v>36395</c:v>
                </c:pt>
                <c:pt idx="6849">
                  <c:v>36392</c:v>
                </c:pt>
                <c:pt idx="6850">
                  <c:v>36391</c:v>
                </c:pt>
                <c:pt idx="6851">
                  <c:v>36390</c:v>
                </c:pt>
                <c:pt idx="6852">
                  <c:v>36389</c:v>
                </c:pt>
                <c:pt idx="6853">
                  <c:v>36388</c:v>
                </c:pt>
                <c:pt idx="6854">
                  <c:v>36385</c:v>
                </c:pt>
                <c:pt idx="6855">
                  <c:v>36384</c:v>
                </c:pt>
                <c:pt idx="6856">
                  <c:v>36383</c:v>
                </c:pt>
                <c:pt idx="6857">
                  <c:v>36382</c:v>
                </c:pt>
                <c:pt idx="6858">
                  <c:v>36381</c:v>
                </c:pt>
                <c:pt idx="6859">
                  <c:v>36378</c:v>
                </c:pt>
                <c:pt idx="6860">
                  <c:v>36377</c:v>
                </c:pt>
                <c:pt idx="6861">
                  <c:v>36376</c:v>
                </c:pt>
                <c:pt idx="6862">
                  <c:v>36375</c:v>
                </c:pt>
                <c:pt idx="6863">
                  <c:v>36374</c:v>
                </c:pt>
                <c:pt idx="6864">
                  <c:v>36371</c:v>
                </c:pt>
                <c:pt idx="6865">
                  <c:v>36370</c:v>
                </c:pt>
                <c:pt idx="6866">
                  <c:v>36369</c:v>
                </c:pt>
                <c:pt idx="6867">
                  <c:v>36368</c:v>
                </c:pt>
                <c:pt idx="6868">
                  <c:v>36367</c:v>
                </c:pt>
                <c:pt idx="6869">
                  <c:v>36364</c:v>
                </c:pt>
                <c:pt idx="6870">
                  <c:v>36363</c:v>
                </c:pt>
                <c:pt idx="6871">
                  <c:v>36362</c:v>
                </c:pt>
                <c:pt idx="6872">
                  <c:v>36361</c:v>
                </c:pt>
                <c:pt idx="6873">
                  <c:v>36360</c:v>
                </c:pt>
                <c:pt idx="6874">
                  <c:v>36357</c:v>
                </c:pt>
                <c:pt idx="6875">
                  <c:v>36356</c:v>
                </c:pt>
                <c:pt idx="6876">
                  <c:v>36355</c:v>
                </c:pt>
                <c:pt idx="6877">
                  <c:v>36354</c:v>
                </c:pt>
                <c:pt idx="6878">
                  <c:v>36353</c:v>
                </c:pt>
                <c:pt idx="6879">
                  <c:v>36350</c:v>
                </c:pt>
                <c:pt idx="6880">
                  <c:v>36349</c:v>
                </c:pt>
                <c:pt idx="6881">
                  <c:v>36348</c:v>
                </c:pt>
                <c:pt idx="6882">
                  <c:v>36347</c:v>
                </c:pt>
                <c:pt idx="6883">
                  <c:v>36346</c:v>
                </c:pt>
                <c:pt idx="6884">
                  <c:v>36343</c:v>
                </c:pt>
                <c:pt idx="6885">
                  <c:v>36342</c:v>
                </c:pt>
                <c:pt idx="6886">
                  <c:v>36341</c:v>
                </c:pt>
                <c:pt idx="6887">
                  <c:v>36340</c:v>
                </c:pt>
                <c:pt idx="6888">
                  <c:v>36339</c:v>
                </c:pt>
                <c:pt idx="6889">
                  <c:v>36336</c:v>
                </c:pt>
                <c:pt idx="6890">
                  <c:v>36335</c:v>
                </c:pt>
                <c:pt idx="6891">
                  <c:v>36334</c:v>
                </c:pt>
                <c:pt idx="6892">
                  <c:v>36333</c:v>
                </c:pt>
                <c:pt idx="6893">
                  <c:v>36332</c:v>
                </c:pt>
                <c:pt idx="6894">
                  <c:v>36329</c:v>
                </c:pt>
                <c:pt idx="6895">
                  <c:v>36328</c:v>
                </c:pt>
                <c:pt idx="6896">
                  <c:v>36327</c:v>
                </c:pt>
                <c:pt idx="6897">
                  <c:v>36326</c:v>
                </c:pt>
                <c:pt idx="6898">
                  <c:v>36325</c:v>
                </c:pt>
                <c:pt idx="6899">
                  <c:v>36322</c:v>
                </c:pt>
                <c:pt idx="6900">
                  <c:v>36321</c:v>
                </c:pt>
                <c:pt idx="6901">
                  <c:v>36320</c:v>
                </c:pt>
                <c:pt idx="6902">
                  <c:v>36319</c:v>
                </c:pt>
                <c:pt idx="6903">
                  <c:v>36318</c:v>
                </c:pt>
                <c:pt idx="6904">
                  <c:v>36315</c:v>
                </c:pt>
                <c:pt idx="6905">
                  <c:v>36314</c:v>
                </c:pt>
                <c:pt idx="6906">
                  <c:v>36313</c:v>
                </c:pt>
                <c:pt idx="6907">
                  <c:v>36312</c:v>
                </c:pt>
                <c:pt idx="6908">
                  <c:v>36308</c:v>
                </c:pt>
                <c:pt idx="6909">
                  <c:v>36307</c:v>
                </c:pt>
                <c:pt idx="6910">
                  <c:v>36306</c:v>
                </c:pt>
                <c:pt idx="6911">
                  <c:v>36305</c:v>
                </c:pt>
                <c:pt idx="6912">
                  <c:v>36304</c:v>
                </c:pt>
                <c:pt idx="6913">
                  <c:v>36301</c:v>
                </c:pt>
                <c:pt idx="6914">
                  <c:v>36300</c:v>
                </c:pt>
                <c:pt idx="6915">
                  <c:v>36299</c:v>
                </c:pt>
                <c:pt idx="6916">
                  <c:v>36298</c:v>
                </c:pt>
                <c:pt idx="6917">
                  <c:v>36297</c:v>
                </c:pt>
                <c:pt idx="6918">
                  <c:v>36294</c:v>
                </c:pt>
                <c:pt idx="6919">
                  <c:v>36293</c:v>
                </c:pt>
                <c:pt idx="6920">
                  <c:v>36292</c:v>
                </c:pt>
                <c:pt idx="6921">
                  <c:v>36291</c:v>
                </c:pt>
                <c:pt idx="6922">
                  <c:v>36290</c:v>
                </c:pt>
                <c:pt idx="6923">
                  <c:v>36287</c:v>
                </c:pt>
                <c:pt idx="6924">
                  <c:v>36286</c:v>
                </c:pt>
                <c:pt idx="6925">
                  <c:v>36285</c:v>
                </c:pt>
                <c:pt idx="6926">
                  <c:v>36284</c:v>
                </c:pt>
                <c:pt idx="6927">
                  <c:v>36280</c:v>
                </c:pt>
                <c:pt idx="6928">
                  <c:v>36279</c:v>
                </c:pt>
                <c:pt idx="6929">
                  <c:v>36278</c:v>
                </c:pt>
                <c:pt idx="6930">
                  <c:v>36277</c:v>
                </c:pt>
                <c:pt idx="6931">
                  <c:v>36276</c:v>
                </c:pt>
                <c:pt idx="6932">
                  <c:v>36273</c:v>
                </c:pt>
                <c:pt idx="6933">
                  <c:v>36272</c:v>
                </c:pt>
                <c:pt idx="6934">
                  <c:v>36271</c:v>
                </c:pt>
                <c:pt idx="6935">
                  <c:v>36270</c:v>
                </c:pt>
                <c:pt idx="6936">
                  <c:v>36269</c:v>
                </c:pt>
                <c:pt idx="6937">
                  <c:v>36266</c:v>
                </c:pt>
                <c:pt idx="6938">
                  <c:v>36265</c:v>
                </c:pt>
                <c:pt idx="6939">
                  <c:v>36264</c:v>
                </c:pt>
                <c:pt idx="6940">
                  <c:v>36263</c:v>
                </c:pt>
                <c:pt idx="6941">
                  <c:v>36262</c:v>
                </c:pt>
                <c:pt idx="6942">
                  <c:v>36259</c:v>
                </c:pt>
                <c:pt idx="6943">
                  <c:v>36258</c:v>
                </c:pt>
                <c:pt idx="6944">
                  <c:v>36257</c:v>
                </c:pt>
                <c:pt idx="6945">
                  <c:v>36256</c:v>
                </c:pt>
                <c:pt idx="6946">
                  <c:v>36251</c:v>
                </c:pt>
                <c:pt idx="6947">
                  <c:v>36250</c:v>
                </c:pt>
                <c:pt idx="6948">
                  <c:v>36249</c:v>
                </c:pt>
                <c:pt idx="6949">
                  <c:v>36248</c:v>
                </c:pt>
                <c:pt idx="6950">
                  <c:v>36245</c:v>
                </c:pt>
                <c:pt idx="6951">
                  <c:v>36244</c:v>
                </c:pt>
                <c:pt idx="6952">
                  <c:v>36243</c:v>
                </c:pt>
                <c:pt idx="6953">
                  <c:v>36242</c:v>
                </c:pt>
                <c:pt idx="6954">
                  <c:v>36241</c:v>
                </c:pt>
                <c:pt idx="6955">
                  <c:v>36238</c:v>
                </c:pt>
                <c:pt idx="6956">
                  <c:v>36237</c:v>
                </c:pt>
                <c:pt idx="6957">
                  <c:v>36236</c:v>
                </c:pt>
                <c:pt idx="6958">
                  <c:v>36235</c:v>
                </c:pt>
                <c:pt idx="6959">
                  <c:v>36234</c:v>
                </c:pt>
                <c:pt idx="6960">
                  <c:v>36231</c:v>
                </c:pt>
                <c:pt idx="6961">
                  <c:v>36230</c:v>
                </c:pt>
                <c:pt idx="6962">
                  <c:v>36229</c:v>
                </c:pt>
                <c:pt idx="6963">
                  <c:v>36228</c:v>
                </c:pt>
                <c:pt idx="6964">
                  <c:v>36227</c:v>
                </c:pt>
                <c:pt idx="6965">
                  <c:v>36224</c:v>
                </c:pt>
                <c:pt idx="6966">
                  <c:v>36223</c:v>
                </c:pt>
                <c:pt idx="6967">
                  <c:v>36222</c:v>
                </c:pt>
                <c:pt idx="6968">
                  <c:v>36221</c:v>
                </c:pt>
                <c:pt idx="6969">
                  <c:v>36220</c:v>
                </c:pt>
                <c:pt idx="6970">
                  <c:v>36217</c:v>
                </c:pt>
                <c:pt idx="6971">
                  <c:v>36216</c:v>
                </c:pt>
                <c:pt idx="6972">
                  <c:v>36215</c:v>
                </c:pt>
                <c:pt idx="6973">
                  <c:v>36214</c:v>
                </c:pt>
                <c:pt idx="6974">
                  <c:v>36213</c:v>
                </c:pt>
                <c:pt idx="6975">
                  <c:v>36210</c:v>
                </c:pt>
                <c:pt idx="6976">
                  <c:v>36209</c:v>
                </c:pt>
                <c:pt idx="6977">
                  <c:v>36208</c:v>
                </c:pt>
                <c:pt idx="6978">
                  <c:v>36207</c:v>
                </c:pt>
                <c:pt idx="6979">
                  <c:v>36206</c:v>
                </c:pt>
                <c:pt idx="6980">
                  <c:v>36203</c:v>
                </c:pt>
                <c:pt idx="6981">
                  <c:v>36202</c:v>
                </c:pt>
                <c:pt idx="6982">
                  <c:v>36201</c:v>
                </c:pt>
                <c:pt idx="6983">
                  <c:v>36200</c:v>
                </c:pt>
                <c:pt idx="6984">
                  <c:v>36199</c:v>
                </c:pt>
                <c:pt idx="6985">
                  <c:v>36196</c:v>
                </c:pt>
                <c:pt idx="6986">
                  <c:v>36195</c:v>
                </c:pt>
                <c:pt idx="6987">
                  <c:v>36194</c:v>
                </c:pt>
                <c:pt idx="6988">
                  <c:v>36193</c:v>
                </c:pt>
                <c:pt idx="6989">
                  <c:v>36192</c:v>
                </c:pt>
                <c:pt idx="6990">
                  <c:v>36189</c:v>
                </c:pt>
                <c:pt idx="6991">
                  <c:v>36188</c:v>
                </c:pt>
                <c:pt idx="6992">
                  <c:v>36187</c:v>
                </c:pt>
                <c:pt idx="6993">
                  <c:v>36186</c:v>
                </c:pt>
                <c:pt idx="6994">
                  <c:v>36185</c:v>
                </c:pt>
                <c:pt idx="6995">
                  <c:v>36182</c:v>
                </c:pt>
                <c:pt idx="6996">
                  <c:v>36181</c:v>
                </c:pt>
                <c:pt idx="6997">
                  <c:v>36180</c:v>
                </c:pt>
                <c:pt idx="6998">
                  <c:v>36179</c:v>
                </c:pt>
                <c:pt idx="6999">
                  <c:v>36178</c:v>
                </c:pt>
                <c:pt idx="7000">
                  <c:v>36175</c:v>
                </c:pt>
                <c:pt idx="7001">
                  <c:v>36174</c:v>
                </c:pt>
                <c:pt idx="7002">
                  <c:v>36173</c:v>
                </c:pt>
                <c:pt idx="7003">
                  <c:v>36172</c:v>
                </c:pt>
                <c:pt idx="7004">
                  <c:v>36171</c:v>
                </c:pt>
                <c:pt idx="7005">
                  <c:v>36168</c:v>
                </c:pt>
                <c:pt idx="7006">
                  <c:v>36167</c:v>
                </c:pt>
                <c:pt idx="7007">
                  <c:v>36166</c:v>
                </c:pt>
                <c:pt idx="7008">
                  <c:v>36165</c:v>
                </c:pt>
                <c:pt idx="7009">
                  <c:v>36164</c:v>
                </c:pt>
                <c:pt idx="7010">
                  <c:v>36160</c:v>
                </c:pt>
                <c:pt idx="7011">
                  <c:v>36159</c:v>
                </c:pt>
                <c:pt idx="7012">
                  <c:v>36158</c:v>
                </c:pt>
                <c:pt idx="7013">
                  <c:v>36153</c:v>
                </c:pt>
                <c:pt idx="7014">
                  <c:v>36152</c:v>
                </c:pt>
                <c:pt idx="7015">
                  <c:v>36151</c:v>
                </c:pt>
                <c:pt idx="7016">
                  <c:v>36150</c:v>
                </c:pt>
                <c:pt idx="7017">
                  <c:v>36147</c:v>
                </c:pt>
                <c:pt idx="7018">
                  <c:v>36146</c:v>
                </c:pt>
                <c:pt idx="7019">
                  <c:v>36145</c:v>
                </c:pt>
                <c:pt idx="7020">
                  <c:v>36144</c:v>
                </c:pt>
                <c:pt idx="7021">
                  <c:v>36143</c:v>
                </c:pt>
                <c:pt idx="7022">
                  <c:v>36140</c:v>
                </c:pt>
                <c:pt idx="7023">
                  <c:v>36139</c:v>
                </c:pt>
                <c:pt idx="7024">
                  <c:v>36138</c:v>
                </c:pt>
                <c:pt idx="7025">
                  <c:v>36137</c:v>
                </c:pt>
                <c:pt idx="7026">
                  <c:v>36136</c:v>
                </c:pt>
                <c:pt idx="7027">
                  <c:v>36133</c:v>
                </c:pt>
                <c:pt idx="7028">
                  <c:v>36132</c:v>
                </c:pt>
                <c:pt idx="7029">
                  <c:v>36131</c:v>
                </c:pt>
                <c:pt idx="7030">
                  <c:v>36130</c:v>
                </c:pt>
                <c:pt idx="7031">
                  <c:v>36129</c:v>
                </c:pt>
                <c:pt idx="7032">
                  <c:v>36126</c:v>
                </c:pt>
                <c:pt idx="7033">
                  <c:v>36125</c:v>
                </c:pt>
                <c:pt idx="7034">
                  <c:v>36124</c:v>
                </c:pt>
                <c:pt idx="7035">
                  <c:v>36123</c:v>
                </c:pt>
                <c:pt idx="7036">
                  <c:v>36122</c:v>
                </c:pt>
                <c:pt idx="7037">
                  <c:v>36119</c:v>
                </c:pt>
                <c:pt idx="7038">
                  <c:v>36118</c:v>
                </c:pt>
                <c:pt idx="7039">
                  <c:v>36117</c:v>
                </c:pt>
                <c:pt idx="7040">
                  <c:v>36116</c:v>
                </c:pt>
                <c:pt idx="7041">
                  <c:v>36115</c:v>
                </c:pt>
                <c:pt idx="7042">
                  <c:v>36112</c:v>
                </c:pt>
                <c:pt idx="7043">
                  <c:v>36111</c:v>
                </c:pt>
                <c:pt idx="7044">
                  <c:v>36110</c:v>
                </c:pt>
                <c:pt idx="7045">
                  <c:v>36109</c:v>
                </c:pt>
                <c:pt idx="7046">
                  <c:v>36108</c:v>
                </c:pt>
                <c:pt idx="7047">
                  <c:v>36105</c:v>
                </c:pt>
                <c:pt idx="7048">
                  <c:v>36104</c:v>
                </c:pt>
                <c:pt idx="7049">
                  <c:v>36103</c:v>
                </c:pt>
                <c:pt idx="7050">
                  <c:v>36102</c:v>
                </c:pt>
                <c:pt idx="7051">
                  <c:v>36101</c:v>
                </c:pt>
                <c:pt idx="7052">
                  <c:v>36098</c:v>
                </c:pt>
                <c:pt idx="7053">
                  <c:v>36097</c:v>
                </c:pt>
                <c:pt idx="7054">
                  <c:v>36096</c:v>
                </c:pt>
                <c:pt idx="7055">
                  <c:v>36095</c:v>
                </c:pt>
                <c:pt idx="7056">
                  <c:v>36094</c:v>
                </c:pt>
                <c:pt idx="7057">
                  <c:v>36091</c:v>
                </c:pt>
                <c:pt idx="7058">
                  <c:v>36090</c:v>
                </c:pt>
                <c:pt idx="7059">
                  <c:v>36089</c:v>
                </c:pt>
                <c:pt idx="7060">
                  <c:v>36088</c:v>
                </c:pt>
                <c:pt idx="7061">
                  <c:v>36087</c:v>
                </c:pt>
                <c:pt idx="7062">
                  <c:v>36084</c:v>
                </c:pt>
                <c:pt idx="7063">
                  <c:v>36083</c:v>
                </c:pt>
                <c:pt idx="7064">
                  <c:v>36082</c:v>
                </c:pt>
                <c:pt idx="7065">
                  <c:v>36081</c:v>
                </c:pt>
                <c:pt idx="7066">
                  <c:v>36080</c:v>
                </c:pt>
                <c:pt idx="7067">
                  <c:v>36077</c:v>
                </c:pt>
                <c:pt idx="7068">
                  <c:v>36076</c:v>
                </c:pt>
                <c:pt idx="7069">
                  <c:v>36075</c:v>
                </c:pt>
                <c:pt idx="7070">
                  <c:v>36074</c:v>
                </c:pt>
                <c:pt idx="7071">
                  <c:v>36073</c:v>
                </c:pt>
                <c:pt idx="7072">
                  <c:v>36070</c:v>
                </c:pt>
                <c:pt idx="7073">
                  <c:v>36069</c:v>
                </c:pt>
                <c:pt idx="7074">
                  <c:v>36068</c:v>
                </c:pt>
                <c:pt idx="7075">
                  <c:v>36067</c:v>
                </c:pt>
                <c:pt idx="7076">
                  <c:v>36066</c:v>
                </c:pt>
                <c:pt idx="7077">
                  <c:v>36063</c:v>
                </c:pt>
                <c:pt idx="7078">
                  <c:v>36062</c:v>
                </c:pt>
                <c:pt idx="7079">
                  <c:v>36061</c:v>
                </c:pt>
                <c:pt idx="7080">
                  <c:v>36060</c:v>
                </c:pt>
                <c:pt idx="7081">
                  <c:v>36059</c:v>
                </c:pt>
                <c:pt idx="7082">
                  <c:v>36056</c:v>
                </c:pt>
                <c:pt idx="7083">
                  <c:v>36055</c:v>
                </c:pt>
                <c:pt idx="7084">
                  <c:v>36054</c:v>
                </c:pt>
                <c:pt idx="7085">
                  <c:v>36053</c:v>
                </c:pt>
                <c:pt idx="7086">
                  <c:v>36052</c:v>
                </c:pt>
                <c:pt idx="7087">
                  <c:v>36049</c:v>
                </c:pt>
                <c:pt idx="7088">
                  <c:v>36048</c:v>
                </c:pt>
                <c:pt idx="7089">
                  <c:v>36047</c:v>
                </c:pt>
                <c:pt idx="7090">
                  <c:v>36046</c:v>
                </c:pt>
                <c:pt idx="7091">
                  <c:v>36045</c:v>
                </c:pt>
                <c:pt idx="7092">
                  <c:v>36042</c:v>
                </c:pt>
                <c:pt idx="7093">
                  <c:v>36041</c:v>
                </c:pt>
                <c:pt idx="7094">
                  <c:v>36040</c:v>
                </c:pt>
                <c:pt idx="7095">
                  <c:v>36039</c:v>
                </c:pt>
                <c:pt idx="7096">
                  <c:v>36035</c:v>
                </c:pt>
                <c:pt idx="7097">
                  <c:v>36034</c:v>
                </c:pt>
                <c:pt idx="7098">
                  <c:v>36033</c:v>
                </c:pt>
                <c:pt idx="7099">
                  <c:v>36032</c:v>
                </c:pt>
                <c:pt idx="7100">
                  <c:v>36031</c:v>
                </c:pt>
                <c:pt idx="7101">
                  <c:v>36028</c:v>
                </c:pt>
                <c:pt idx="7102">
                  <c:v>36027</c:v>
                </c:pt>
                <c:pt idx="7103">
                  <c:v>36026</c:v>
                </c:pt>
                <c:pt idx="7104">
                  <c:v>36025</c:v>
                </c:pt>
                <c:pt idx="7105">
                  <c:v>36024</c:v>
                </c:pt>
                <c:pt idx="7106">
                  <c:v>36021</c:v>
                </c:pt>
                <c:pt idx="7107">
                  <c:v>36020</c:v>
                </c:pt>
                <c:pt idx="7108">
                  <c:v>36019</c:v>
                </c:pt>
                <c:pt idx="7109">
                  <c:v>36018</c:v>
                </c:pt>
                <c:pt idx="7110">
                  <c:v>36017</c:v>
                </c:pt>
                <c:pt idx="7111">
                  <c:v>36014</c:v>
                </c:pt>
                <c:pt idx="7112">
                  <c:v>36013</c:v>
                </c:pt>
                <c:pt idx="7113">
                  <c:v>36012</c:v>
                </c:pt>
                <c:pt idx="7114">
                  <c:v>36011</c:v>
                </c:pt>
                <c:pt idx="7115">
                  <c:v>36010</c:v>
                </c:pt>
                <c:pt idx="7116">
                  <c:v>36007</c:v>
                </c:pt>
                <c:pt idx="7117">
                  <c:v>36006</c:v>
                </c:pt>
                <c:pt idx="7118">
                  <c:v>36005</c:v>
                </c:pt>
                <c:pt idx="7119">
                  <c:v>36004</c:v>
                </c:pt>
                <c:pt idx="7120">
                  <c:v>36003</c:v>
                </c:pt>
                <c:pt idx="7121">
                  <c:v>36000</c:v>
                </c:pt>
                <c:pt idx="7122">
                  <c:v>35999</c:v>
                </c:pt>
                <c:pt idx="7123">
                  <c:v>35998</c:v>
                </c:pt>
                <c:pt idx="7124">
                  <c:v>35997</c:v>
                </c:pt>
                <c:pt idx="7125">
                  <c:v>35996</c:v>
                </c:pt>
                <c:pt idx="7126">
                  <c:v>35993</c:v>
                </c:pt>
                <c:pt idx="7127">
                  <c:v>35992</c:v>
                </c:pt>
                <c:pt idx="7128">
                  <c:v>35991</c:v>
                </c:pt>
                <c:pt idx="7129">
                  <c:v>35990</c:v>
                </c:pt>
                <c:pt idx="7130">
                  <c:v>35989</c:v>
                </c:pt>
                <c:pt idx="7131">
                  <c:v>35986</c:v>
                </c:pt>
                <c:pt idx="7132">
                  <c:v>35985</c:v>
                </c:pt>
                <c:pt idx="7133">
                  <c:v>35984</c:v>
                </c:pt>
                <c:pt idx="7134">
                  <c:v>35983</c:v>
                </c:pt>
                <c:pt idx="7135">
                  <c:v>35982</c:v>
                </c:pt>
                <c:pt idx="7136">
                  <c:v>35979</c:v>
                </c:pt>
                <c:pt idx="7137">
                  <c:v>35978</c:v>
                </c:pt>
                <c:pt idx="7138">
                  <c:v>35977</c:v>
                </c:pt>
                <c:pt idx="7139">
                  <c:v>35976</c:v>
                </c:pt>
                <c:pt idx="7140">
                  <c:v>35975</c:v>
                </c:pt>
                <c:pt idx="7141">
                  <c:v>35972</c:v>
                </c:pt>
                <c:pt idx="7142">
                  <c:v>35971</c:v>
                </c:pt>
                <c:pt idx="7143">
                  <c:v>35970</c:v>
                </c:pt>
                <c:pt idx="7144">
                  <c:v>35969</c:v>
                </c:pt>
                <c:pt idx="7145">
                  <c:v>35968</c:v>
                </c:pt>
                <c:pt idx="7146">
                  <c:v>35965</c:v>
                </c:pt>
                <c:pt idx="7147">
                  <c:v>35964</c:v>
                </c:pt>
                <c:pt idx="7148">
                  <c:v>35963</c:v>
                </c:pt>
                <c:pt idx="7149">
                  <c:v>35962</c:v>
                </c:pt>
                <c:pt idx="7150">
                  <c:v>35961</c:v>
                </c:pt>
                <c:pt idx="7151">
                  <c:v>35958</c:v>
                </c:pt>
                <c:pt idx="7152">
                  <c:v>35957</c:v>
                </c:pt>
                <c:pt idx="7153">
                  <c:v>35956</c:v>
                </c:pt>
                <c:pt idx="7154">
                  <c:v>35955</c:v>
                </c:pt>
                <c:pt idx="7155">
                  <c:v>35954</c:v>
                </c:pt>
                <c:pt idx="7156">
                  <c:v>35951</c:v>
                </c:pt>
                <c:pt idx="7157">
                  <c:v>35950</c:v>
                </c:pt>
                <c:pt idx="7158">
                  <c:v>35949</c:v>
                </c:pt>
                <c:pt idx="7159">
                  <c:v>35948</c:v>
                </c:pt>
                <c:pt idx="7160">
                  <c:v>35947</c:v>
                </c:pt>
                <c:pt idx="7161">
                  <c:v>35944</c:v>
                </c:pt>
                <c:pt idx="7162">
                  <c:v>35943</c:v>
                </c:pt>
                <c:pt idx="7163">
                  <c:v>35942</c:v>
                </c:pt>
                <c:pt idx="7164">
                  <c:v>35941</c:v>
                </c:pt>
                <c:pt idx="7165">
                  <c:v>35937</c:v>
                </c:pt>
                <c:pt idx="7166">
                  <c:v>35936</c:v>
                </c:pt>
                <c:pt idx="7167">
                  <c:v>35935</c:v>
                </c:pt>
                <c:pt idx="7168">
                  <c:v>35934</c:v>
                </c:pt>
                <c:pt idx="7169">
                  <c:v>35933</c:v>
                </c:pt>
                <c:pt idx="7170">
                  <c:v>35930</c:v>
                </c:pt>
                <c:pt idx="7171">
                  <c:v>35929</c:v>
                </c:pt>
                <c:pt idx="7172">
                  <c:v>35928</c:v>
                </c:pt>
                <c:pt idx="7173">
                  <c:v>35927</c:v>
                </c:pt>
                <c:pt idx="7174">
                  <c:v>35926</c:v>
                </c:pt>
                <c:pt idx="7175">
                  <c:v>35923</c:v>
                </c:pt>
                <c:pt idx="7176">
                  <c:v>35922</c:v>
                </c:pt>
                <c:pt idx="7177">
                  <c:v>35921</c:v>
                </c:pt>
                <c:pt idx="7178">
                  <c:v>35920</c:v>
                </c:pt>
                <c:pt idx="7179">
                  <c:v>35916</c:v>
                </c:pt>
                <c:pt idx="7180">
                  <c:v>35915</c:v>
                </c:pt>
                <c:pt idx="7181">
                  <c:v>35914</c:v>
                </c:pt>
                <c:pt idx="7182">
                  <c:v>35913</c:v>
                </c:pt>
                <c:pt idx="7183">
                  <c:v>35912</c:v>
                </c:pt>
                <c:pt idx="7184">
                  <c:v>35909</c:v>
                </c:pt>
                <c:pt idx="7185">
                  <c:v>35908</c:v>
                </c:pt>
                <c:pt idx="7186">
                  <c:v>35907</c:v>
                </c:pt>
                <c:pt idx="7187">
                  <c:v>35906</c:v>
                </c:pt>
                <c:pt idx="7188">
                  <c:v>35905</c:v>
                </c:pt>
                <c:pt idx="7189">
                  <c:v>35902</c:v>
                </c:pt>
                <c:pt idx="7190">
                  <c:v>35901</c:v>
                </c:pt>
                <c:pt idx="7191">
                  <c:v>35900</c:v>
                </c:pt>
                <c:pt idx="7192">
                  <c:v>35899</c:v>
                </c:pt>
                <c:pt idx="7193">
                  <c:v>35894</c:v>
                </c:pt>
                <c:pt idx="7194">
                  <c:v>35893</c:v>
                </c:pt>
                <c:pt idx="7195">
                  <c:v>35892</c:v>
                </c:pt>
                <c:pt idx="7196">
                  <c:v>35891</c:v>
                </c:pt>
                <c:pt idx="7197">
                  <c:v>35888</c:v>
                </c:pt>
                <c:pt idx="7198">
                  <c:v>35887</c:v>
                </c:pt>
                <c:pt idx="7199">
                  <c:v>35886</c:v>
                </c:pt>
                <c:pt idx="7200">
                  <c:v>35885</c:v>
                </c:pt>
                <c:pt idx="7201">
                  <c:v>35884</c:v>
                </c:pt>
                <c:pt idx="7202">
                  <c:v>35881</c:v>
                </c:pt>
                <c:pt idx="7203">
                  <c:v>35880</c:v>
                </c:pt>
                <c:pt idx="7204">
                  <c:v>35879</c:v>
                </c:pt>
                <c:pt idx="7205">
                  <c:v>35878</c:v>
                </c:pt>
                <c:pt idx="7206">
                  <c:v>35877</c:v>
                </c:pt>
                <c:pt idx="7207">
                  <c:v>35874</c:v>
                </c:pt>
                <c:pt idx="7208">
                  <c:v>35873</c:v>
                </c:pt>
                <c:pt idx="7209">
                  <c:v>35872</c:v>
                </c:pt>
                <c:pt idx="7210">
                  <c:v>35871</c:v>
                </c:pt>
                <c:pt idx="7211">
                  <c:v>35870</c:v>
                </c:pt>
                <c:pt idx="7212">
                  <c:v>35867</c:v>
                </c:pt>
                <c:pt idx="7213">
                  <c:v>35866</c:v>
                </c:pt>
                <c:pt idx="7214">
                  <c:v>35865</c:v>
                </c:pt>
                <c:pt idx="7215">
                  <c:v>35864</c:v>
                </c:pt>
                <c:pt idx="7216">
                  <c:v>35863</c:v>
                </c:pt>
                <c:pt idx="7217">
                  <c:v>35860</c:v>
                </c:pt>
                <c:pt idx="7218">
                  <c:v>35859</c:v>
                </c:pt>
                <c:pt idx="7219">
                  <c:v>35858</c:v>
                </c:pt>
                <c:pt idx="7220">
                  <c:v>35857</c:v>
                </c:pt>
                <c:pt idx="7221">
                  <c:v>35856</c:v>
                </c:pt>
                <c:pt idx="7222">
                  <c:v>35853</c:v>
                </c:pt>
                <c:pt idx="7223">
                  <c:v>35852</c:v>
                </c:pt>
                <c:pt idx="7224">
                  <c:v>35851</c:v>
                </c:pt>
                <c:pt idx="7225">
                  <c:v>35850</c:v>
                </c:pt>
                <c:pt idx="7226">
                  <c:v>35849</c:v>
                </c:pt>
                <c:pt idx="7227">
                  <c:v>35846</c:v>
                </c:pt>
                <c:pt idx="7228">
                  <c:v>35845</c:v>
                </c:pt>
                <c:pt idx="7229">
                  <c:v>35844</c:v>
                </c:pt>
                <c:pt idx="7230">
                  <c:v>35843</c:v>
                </c:pt>
                <c:pt idx="7231">
                  <c:v>35842</c:v>
                </c:pt>
                <c:pt idx="7232">
                  <c:v>35839</c:v>
                </c:pt>
                <c:pt idx="7233">
                  <c:v>35838</c:v>
                </c:pt>
                <c:pt idx="7234">
                  <c:v>35837</c:v>
                </c:pt>
                <c:pt idx="7235">
                  <c:v>35836</c:v>
                </c:pt>
                <c:pt idx="7236">
                  <c:v>35835</c:v>
                </c:pt>
                <c:pt idx="7237">
                  <c:v>35832</c:v>
                </c:pt>
                <c:pt idx="7238">
                  <c:v>35831</c:v>
                </c:pt>
                <c:pt idx="7239">
                  <c:v>35830</c:v>
                </c:pt>
                <c:pt idx="7240">
                  <c:v>35829</c:v>
                </c:pt>
                <c:pt idx="7241">
                  <c:v>35828</c:v>
                </c:pt>
                <c:pt idx="7242">
                  <c:v>35825</c:v>
                </c:pt>
                <c:pt idx="7243">
                  <c:v>35824</c:v>
                </c:pt>
                <c:pt idx="7244">
                  <c:v>35823</c:v>
                </c:pt>
                <c:pt idx="7245">
                  <c:v>35822</c:v>
                </c:pt>
                <c:pt idx="7246">
                  <c:v>35821</c:v>
                </c:pt>
                <c:pt idx="7247">
                  <c:v>35818</c:v>
                </c:pt>
                <c:pt idx="7248">
                  <c:v>35817</c:v>
                </c:pt>
                <c:pt idx="7249">
                  <c:v>35816</c:v>
                </c:pt>
                <c:pt idx="7250">
                  <c:v>35815</c:v>
                </c:pt>
                <c:pt idx="7251">
                  <c:v>35814</c:v>
                </c:pt>
                <c:pt idx="7252">
                  <c:v>35811</c:v>
                </c:pt>
                <c:pt idx="7253">
                  <c:v>35810</c:v>
                </c:pt>
                <c:pt idx="7254">
                  <c:v>35809</c:v>
                </c:pt>
                <c:pt idx="7255">
                  <c:v>35808</c:v>
                </c:pt>
                <c:pt idx="7256">
                  <c:v>35807</c:v>
                </c:pt>
                <c:pt idx="7257">
                  <c:v>35804</c:v>
                </c:pt>
                <c:pt idx="7258">
                  <c:v>35803</c:v>
                </c:pt>
                <c:pt idx="7259">
                  <c:v>35802</c:v>
                </c:pt>
                <c:pt idx="7260">
                  <c:v>35801</c:v>
                </c:pt>
                <c:pt idx="7261">
                  <c:v>35800</c:v>
                </c:pt>
                <c:pt idx="7262">
                  <c:v>35797</c:v>
                </c:pt>
                <c:pt idx="7263">
                  <c:v>35795</c:v>
                </c:pt>
                <c:pt idx="7264">
                  <c:v>35794</c:v>
                </c:pt>
                <c:pt idx="7265">
                  <c:v>35793</c:v>
                </c:pt>
                <c:pt idx="7266">
                  <c:v>35788</c:v>
                </c:pt>
                <c:pt idx="7267">
                  <c:v>35787</c:v>
                </c:pt>
                <c:pt idx="7268">
                  <c:v>35786</c:v>
                </c:pt>
                <c:pt idx="7269">
                  <c:v>35783</c:v>
                </c:pt>
                <c:pt idx="7270">
                  <c:v>35782</c:v>
                </c:pt>
                <c:pt idx="7271">
                  <c:v>35781</c:v>
                </c:pt>
                <c:pt idx="7272">
                  <c:v>35780</c:v>
                </c:pt>
                <c:pt idx="7273">
                  <c:v>35779</c:v>
                </c:pt>
                <c:pt idx="7274">
                  <c:v>35776</c:v>
                </c:pt>
                <c:pt idx="7275">
                  <c:v>35775</c:v>
                </c:pt>
                <c:pt idx="7276">
                  <c:v>35774</c:v>
                </c:pt>
                <c:pt idx="7277">
                  <c:v>35773</c:v>
                </c:pt>
                <c:pt idx="7278">
                  <c:v>35772</c:v>
                </c:pt>
                <c:pt idx="7279">
                  <c:v>35769</c:v>
                </c:pt>
                <c:pt idx="7280">
                  <c:v>35768</c:v>
                </c:pt>
                <c:pt idx="7281">
                  <c:v>35767</c:v>
                </c:pt>
                <c:pt idx="7282">
                  <c:v>35766</c:v>
                </c:pt>
                <c:pt idx="7283">
                  <c:v>35765</c:v>
                </c:pt>
                <c:pt idx="7284">
                  <c:v>35762</c:v>
                </c:pt>
                <c:pt idx="7285">
                  <c:v>35761</c:v>
                </c:pt>
                <c:pt idx="7286">
                  <c:v>35760</c:v>
                </c:pt>
                <c:pt idx="7287">
                  <c:v>35759</c:v>
                </c:pt>
                <c:pt idx="7288">
                  <c:v>35758</c:v>
                </c:pt>
                <c:pt idx="7289">
                  <c:v>35755</c:v>
                </c:pt>
                <c:pt idx="7290">
                  <c:v>35754</c:v>
                </c:pt>
                <c:pt idx="7291">
                  <c:v>35753</c:v>
                </c:pt>
                <c:pt idx="7292">
                  <c:v>35752</c:v>
                </c:pt>
                <c:pt idx="7293">
                  <c:v>35751</c:v>
                </c:pt>
                <c:pt idx="7294">
                  <c:v>35748</c:v>
                </c:pt>
                <c:pt idx="7295">
                  <c:v>35747</c:v>
                </c:pt>
                <c:pt idx="7296">
                  <c:v>35746</c:v>
                </c:pt>
                <c:pt idx="7297">
                  <c:v>35745</c:v>
                </c:pt>
                <c:pt idx="7298">
                  <c:v>35744</c:v>
                </c:pt>
                <c:pt idx="7299">
                  <c:v>35741</c:v>
                </c:pt>
                <c:pt idx="7300">
                  <c:v>35740</c:v>
                </c:pt>
                <c:pt idx="7301">
                  <c:v>35739</c:v>
                </c:pt>
                <c:pt idx="7302">
                  <c:v>35738</c:v>
                </c:pt>
                <c:pt idx="7303">
                  <c:v>35737</c:v>
                </c:pt>
                <c:pt idx="7304">
                  <c:v>35734</c:v>
                </c:pt>
                <c:pt idx="7305">
                  <c:v>35733</c:v>
                </c:pt>
                <c:pt idx="7306">
                  <c:v>35732</c:v>
                </c:pt>
                <c:pt idx="7307">
                  <c:v>35731</c:v>
                </c:pt>
                <c:pt idx="7308">
                  <c:v>35730</c:v>
                </c:pt>
                <c:pt idx="7309">
                  <c:v>35727</c:v>
                </c:pt>
                <c:pt idx="7310">
                  <c:v>35726</c:v>
                </c:pt>
                <c:pt idx="7311">
                  <c:v>35725</c:v>
                </c:pt>
                <c:pt idx="7312">
                  <c:v>35724</c:v>
                </c:pt>
                <c:pt idx="7313">
                  <c:v>35723</c:v>
                </c:pt>
                <c:pt idx="7314">
                  <c:v>35720</c:v>
                </c:pt>
                <c:pt idx="7315">
                  <c:v>35719</c:v>
                </c:pt>
                <c:pt idx="7316">
                  <c:v>35718</c:v>
                </c:pt>
                <c:pt idx="7317">
                  <c:v>35717</c:v>
                </c:pt>
                <c:pt idx="7318">
                  <c:v>35716</c:v>
                </c:pt>
                <c:pt idx="7319">
                  <c:v>35713</c:v>
                </c:pt>
                <c:pt idx="7320">
                  <c:v>35712</c:v>
                </c:pt>
                <c:pt idx="7321">
                  <c:v>35711</c:v>
                </c:pt>
                <c:pt idx="7322">
                  <c:v>35710</c:v>
                </c:pt>
                <c:pt idx="7323">
                  <c:v>35709</c:v>
                </c:pt>
                <c:pt idx="7324">
                  <c:v>35706</c:v>
                </c:pt>
                <c:pt idx="7325">
                  <c:v>35705</c:v>
                </c:pt>
                <c:pt idx="7326">
                  <c:v>35704</c:v>
                </c:pt>
                <c:pt idx="7327">
                  <c:v>35703</c:v>
                </c:pt>
                <c:pt idx="7328">
                  <c:v>35702</c:v>
                </c:pt>
                <c:pt idx="7329">
                  <c:v>35699</c:v>
                </c:pt>
                <c:pt idx="7330">
                  <c:v>35698</c:v>
                </c:pt>
                <c:pt idx="7331">
                  <c:v>35697</c:v>
                </c:pt>
                <c:pt idx="7332">
                  <c:v>35696</c:v>
                </c:pt>
                <c:pt idx="7333">
                  <c:v>35695</c:v>
                </c:pt>
                <c:pt idx="7334">
                  <c:v>35692</c:v>
                </c:pt>
                <c:pt idx="7335">
                  <c:v>35691</c:v>
                </c:pt>
                <c:pt idx="7336">
                  <c:v>35690</c:v>
                </c:pt>
                <c:pt idx="7337">
                  <c:v>35689</c:v>
                </c:pt>
                <c:pt idx="7338">
                  <c:v>35688</c:v>
                </c:pt>
                <c:pt idx="7339">
                  <c:v>35685</c:v>
                </c:pt>
                <c:pt idx="7340">
                  <c:v>35684</c:v>
                </c:pt>
                <c:pt idx="7341">
                  <c:v>35683</c:v>
                </c:pt>
                <c:pt idx="7342">
                  <c:v>35682</c:v>
                </c:pt>
                <c:pt idx="7343">
                  <c:v>35681</c:v>
                </c:pt>
                <c:pt idx="7344">
                  <c:v>35678</c:v>
                </c:pt>
                <c:pt idx="7345">
                  <c:v>35677</c:v>
                </c:pt>
                <c:pt idx="7346">
                  <c:v>35676</c:v>
                </c:pt>
                <c:pt idx="7347">
                  <c:v>35675</c:v>
                </c:pt>
                <c:pt idx="7348">
                  <c:v>35674</c:v>
                </c:pt>
                <c:pt idx="7349">
                  <c:v>35671</c:v>
                </c:pt>
                <c:pt idx="7350">
                  <c:v>35670</c:v>
                </c:pt>
                <c:pt idx="7351">
                  <c:v>35669</c:v>
                </c:pt>
                <c:pt idx="7352">
                  <c:v>35668</c:v>
                </c:pt>
                <c:pt idx="7353">
                  <c:v>35664</c:v>
                </c:pt>
                <c:pt idx="7354">
                  <c:v>35663</c:v>
                </c:pt>
                <c:pt idx="7355">
                  <c:v>35662</c:v>
                </c:pt>
                <c:pt idx="7356">
                  <c:v>35661</c:v>
                </c:pt>
                <c:pt idx="7357">
                  <c:v>35660</c:v>
                </c:pt>
                <c:pt idx="7358">
                  <c:v>35657</c:v>
                </c:pt>
                <c:pt idx="7359">
                  <c:v>35656</c:v>
                </c:pt>
                <c:pt idx="7360">
                  <c:v>35655</c:v>
                </c:pt>
                <c:pt idx="7361">
                  <c:v>35654</c:v>
                </c:pt>
                <c:pt idx="7362">
                  <c:v>35653</c:v>
                </c:pt>
                <c:pt idx="7363">
                  <c:v>35650</c:v>
                </c:pt>
                <c:pt idx="7364">
                  <c:v>35649</c:v>
                </c:pt>
                <c:pt idx="7365">
                  <c:v>35648</c:v>
                </c:pt>
                <c:pt idx="7366">
                  <c:v>35647</c:v>
                </c:pt>
                <c:pt idx="7367">
                  <c:v>35646</c:v>
                </c:pt>
                <c:pt idx="7368">
                  <c:v>35643</c:v>
                </c:pt>
                <c:pt idx="7369">
                  <c:v>35642</c:v>
                </c:pt>
                <c:pt idx="7370">
                  <c:v>35641</c:v>
                </c:pt>
                <c:pt idx="7371">
                  <c:v>35640</c:v>
                </c:pt>
                <c:pt idx="7372">
                  <c:v>35639</c:v>
                </c:pt>
                <c:pt idx="7373">
                  <c:v>35636</c:v>
                </c:pt>
                <c:pt idx="7374">
                  <c:v>35635</c:v>
                </c:pt>
                <c:pt idx="7375">
                  <c:v>35634</c:v>
                </c:pt>
                <c:pt idx="7376">
                  <c:v>35633</c:v>
                </c:pt>
                <c:pt idx="7377">
                  <c:v>35632</c:v>
                </c:pt>
                <c:pt idx="7378">
                  <c:v>35629</c:v>
                </c:pt>
                <c:pt idx="7379">
                  <c:v>35628</c:v>
                </c:pt>
                <c:pt idx="7380">
                  <c:v>35627</c:v>
                </c:pt>
                <c:pt idx="7381">
                  <c:v>35626</c:v>
                </c:pt>
                <c:pt idx="7382">
                  <c:v>35625</c:v>
                </c:pt>
                <c:pt idx="7383">
                  <c:v>35622</c:v>
                </c:pt>
                <c:pt idx="7384">
                  <c:v>35621</c:v>
                </c:pt>
                <c:pt idx="7385">
                  <c:v>35620</c:v>
                </c:pt>
                <c:pt idx="7386">
                  <c:v>35619</c:v>
                </c:pt>
                <c:pt idx="7387">
                  <c:v>35618</c:v>
                </c:pt>
                <c:pt idx="7388">
                  <c:v>35615</c:v>
                </c:pt>
                <c:pt idx="7389">
                  <c:v>35614</c:v>
                </c:pt>
                <c:pt idx="7390">
                  <c:v>35613</c:v>
                </c:pt>
                <c:pt idx="7391">
                  <c:v>35612</c:v>
                </c:pt>
                <c:pt idx="7392">
                  <c:v>35611</c:v>
                </c:pt>
                <c:pt idx="7393">
                  <c:v>35608</c:v>
                </c:pt>
                <c:pt idx="7394">
                  <c:v>35607</c:v>
                </c:pt>
                <c:pt idx="7395">
                  <c:v>35606</c:v>
                </c:pt>
                <c:pt idx="7396">
                  <c:v>35605</c:v>
                </c:pt>
                <c:pt idx="7397">
                  <c:v>35604</c:v>
                </c:pt>
                <c:pt idx="7398">
                  <c:v>35601</c:v>
                </c:pt>
                <c:pt idx="7399">
                  <c:v>35600</c:v>
                </c:pt>
                <c:pt idx="7400">
                  <c:v>35599</c:v>
                </c:pt>
                <c:pt idx="7401">
                  <c:v>35598</c:v>
                </c:pt>
                <c:pt idx="7402">
                  <c:v>35597</c:v>
                </c:pt>
                <c:pt idx="7403">
                  <c:v>35594</c:v>
                </c:pt>
                <c:pt idx="7404">
                  <c:v>35593</c:v>
                </c:pt>
                <c:pt idx="7405">
                  <c:v>35592</c:v>
                </c:pt>
                <c:pt idx="7406">
                  <c:v>35591</c:v>
                </c:pt>
                <c:pt idx="7407">
                  <c:v>35590</c:v>
                </c:pt>
                <c:pt idx="7408">
                  <c:v>35587</c:v>
                </c:pt>
                <c:pt idx="7409">
                  <c:v>35586</c:v>
                </c:pt>
                <c:pt idx="7410">
                  <c:v>35585</c:v>
                </c:pt>
                <c:pt idx="7411">
                  <c:v>35584</c:v>
                </c:pt>
                <c:pt idx="7412">
                  <c:v>35583</c:v>
                </c:pt>
                <c:pt idx="7413">
                  <c:v>35580</c:v>
                </c:pt>
                <c:pt idx="7414">
                  <c:v>35579</c:v>
                </c:pt>
                <c:pt idx="7415">
                  <c:v>35578</c:v>
                </c:pt>
                <c:pt idx="7416">
                  <c:v>35577</c:v>
                </c:pt>
                <c:pt idx="7417">
                  <c:v>35573</c:v>
                </c:pt>
                <c:pt idx="7418">
                  <c:v>35572</c:v>
                </c:pt>
                <c:pt idx="7419">
                  <c:v>35571</c:v>
                </c:pt>
                <c:pt idx="7420">
                  <c:v>35570</c:v>
                </c:pt>
                <c:pt idx="7421">
                  <c:v>35569</c:v>
                </c:pt>
                <c:pt idx="7422">
                  <c:v>35566</c:v>
                </c:pt>
                <c:pt idx="7423">
                  <c:v>35565</c:v>
                </c:pt>
                <c:pt idx="7424">
                  <c:v>35564</c:v>
                </c:pt>
                <c:pt idx="7425">
                  <c:v>35563</c:v>
                </c:pt>
                <c:pt idx="7426">
                  <c:v>35562</c:v>
                </c:pt>
                <c:pt idx="7427">
                  <c:v>35559</c:v>
                </c:pt>
                <c:pt idx="7428">
                  <c:v>35558</c:v>
                </c:pt>
                <c:pt idx="7429">
                  <c:v>35557</c:v>
                </c:pt>
                <c:pt idx="7430">
                  <c:v>35556</c:v>
                </c:pt>
                <c:pt idx="7431">
                  <c:v>35552</c:v>
                </c:pt>
                <c:pt idx="7432">
                  <c:v>35551</c:v>
                </c:pt>
                <c:pt idx="7433">
                  <c:v>35550</c:v>
                </c:pt>
                <c:pt idx="7434">
                  <c:v>35549</c:v>
                </c:pt>
                <c:pt idx="7435">
                  <c:v>35548</c:v>
                </c:pt>
                <c:pt idx="7436">
                  <c:v>35545</c:v>
                </c:pt>
                <c:pt idx="7437">
                  <c:v>35544</c:v>
                </c:pt>
                <c:pt idx="7438">
                  <c:v>35543</c:v>
                </c:pt>
                <c:pt idx="7439">
                  <c:v>35542</c:v>
                </c:pt>
                <c:pt idx="7440">
                  <c:v>35541</c:v>
                </c:pt>
                <c:pt idx="7441">
                  <c:v>35538</c:v>
                </c:pt>
                <c:pt idx="7442">
                  <c:v>35537</c:v>
                </c:pt>
                <c:pt idx="7443">
                  <c:v>35536</c:v>
                </c:pt>
                <c:pt idx="7444">
                  <c:v>35535</c:v>
                </c:pt>
                <c:pt idx="7445">
                  <c:v>35534</c:v>
                </c:pt>
                <c:pt idx="7446">
                  <c:v>35531</c:v>
                </c:pt>
                <c:pt idx="7447">
                  <c:v>35530</c:v>
                </c:pt>
                <c:pt idx="7448">
                  <c:v>35529</c:v>
                </c:pt>
                <c:pt idx="7449">
                  <c:v>35528</c:v>
                </c:pt>
                <c:pt idx="7450">
                  <c:v>35527</c:v>
                </c:pt>
                <c:pt idx="7451">
                  <c:v>35524</c:v>
                </c:pt>
                <c:pt idx="7452">
                  <c:v>35523</c:v>
                </c:pt>
                <c:pt idx="7453">
                  <c:v>35522</c:v>
                </c:pt>
                <c:pt idx="7454">
                  <c:v>35521</c:v>
                </c:pt>
                <c:pt idx="7455">
                  <c:v>35516</c:v>
                </c:pt>
                <c:pt idx="7456">
                  <c:v>35515</c:v>
                </c:pt>
                <c:pt idx="7457">
                  <c:v>35514</c:v>
                </c:pt>
                <c:pt idx="7458">
                  <c:v>35513</c:v>
                </c:pt>
                <c:pt idx="7459">
                  <c:v>35510</c:v>
                </c:pt>
                <c:pt idx="7460">
                  <c:v>35509</c:v>
                </c:pt>
                <c:pt idx="7461">
                  <c:v>35508</c:v>
                </c:pt>
                <c:pt idx="7462">
                  <c:v>35507</c:v>
                </c:pt>
                <c:pt idx="7463">
                  <c:v>35506</c:v>
                </c:pt>
                <c:pt idx="7464">
                  <c:v>35503</c:v>
                </c:pt>
                <c:pt idx="7465">
                  <c:v>35502</c:v>
                </c:pt>
                <c:pt idx="7466">
                  <c:v>35501</c:v>
                </c:pt>
                <c:pt idx="7467">
                  <c:v>35500</c:v>
                </c:pt>
                <c:pt idx="7468">
                  <c:v>35499</c:v>
                </c:pt>
                <c:pt idx="7469">
                  <c:v>35496</c:v>
                </c:pt>
                <c:pt idx="7470">
                  <c:v>35495</c:v>
                </c:pt>
                <c:pt idx="7471">
                  <c:v>35494</c:v>
                </c:pt>
                <c:pt idx="7472">
                  <c:v>35493</c:v>
                </c:pt>
                <c:pt idx="7473">
                  <c:v>35492</c:v>
                </c:pt>
                <c:pt idx="7474">
                  <c:v>35489</c:v>
                </c:pt>
                <c:pt idx="7475">
                  <c:v>35488</c:v>
                </c:pt>
                <c:pt idx="7476">
                  <c:v>35487</c:v>
                </c:pt>
                <c:pt idx="7477">
                  <c:v>35486</c:v>
                </c:pt>
                <c:pt idx="7478">
                  <c:v>35485</c:v>
                </c:pt>
                <c:pt idx="7479">
                  <c:v>35482</c:v>
                </c:pt>
                <c:pt idx="7480">
                  <c:v>35481</c:v>
                </c:pt>
                <c:pt idx="7481">
                  <c:v>35480</c:v>
                </c:pt>
                <c:pt idx="7482">
                  <c:v>35479</c:v>
                </c:pt>
                <c:pt idx="7483">
                  <c:v>35478</c:v>
                </c:pt>
                <c:pt idx="7484">
                  <c:v>35475</c:v>
                </c:pt>
                <c:pt idx="7485">
                  <c:v>35474</c:v>
                </c:pt>
                <c:pt idx="7486">
                  <c:v>35473</c:v>
                </c:pt>
                <c:pt idx="7487">
                  <c:v>35472</c:v>
                </c:pt>
                <c:pt idx="7488">
                  <c:v>35471</c:v>
                </c:pt>
                <c:pt idx="7489">
                  <c:v>35468</c:v>
                </c:pt>
                <c:pt idx="7490">
                  <c:v>35467</c:v>
                </c:pt>
                <c:pt idx="7491">
                  <c:v>35466</c:v>
                </c:pt>
                <c:pt idx="7492">
                  <c:v>35465</c:v>
                </c:pt>
                <c:pt idx="7493">
                  <c:v>35464</c:v>
                </c:pt>
                <c:pt idx="7494">
                  <c:v>35461</c:v>
                </c:pt>
                <c:pt idx="7495">
                  <c:v>35460</c:v>
                </c:pt>
                <c:pt idx="7496">
                  <c:v>35459</c:v>
                </c:pt>
                <c:pt idx="7497">
                  <c:v>35458</c:v>
                </c:pt>
                <c:pt idx="7498">
                  <c:v>35457</c:v>
                </c:pt>
                <c:pt idx="7499">
                  <c:v>35454</c:v>
                </c:pt>
                <c:pt idx="7500">
                  <c:v>35453</c:v>
                </c:pt>
                <c:pt idx="7501">
                  <c:v>35452</c:v>
                </c:pt>
                <c:pt idx="7502">
                  <c:v>35451</c:v>
                </c:pt>
                <c:pt idx="7503">
                  <c:v>35450</c:v>
                </c:pt>
                <c:pt idx="7504">
                  <c:v>35447</c:v>
                </c:pt>
                <c:pt idx="7505">
                  <c:v>35446</c:v>
                </c:pt>
                <c:pt idx="7506">
                  <c:v>35445</c:v>
                </c:pt>
                <c:pt idx="7507">
                  <c:v>35444</c:v>
                </c:pt>
                <c:pt idx="7508">
                  <c:v>35443</c:v>
                </c:pt>
                <c:pt idx="7509">
                  <c:v>35440</c:v>
                </c:pt>
                <c:pt idx="7510">
                  <c:v>35439</c:v>
                </c:pt>
                <c:pt idx="7511">
                  <c:v>35438</c:v>
                </c:pt>
                <c:pt idx="7512">
                  <c:v>35437</c:v>
                </c:pt>
                <c:pt idx="7513">
                  <c:v>35436</c:v>
                </c:pt>
                <c:pt idx="7514">
                  <c:v>35433</c:v>
                </c:pt>
                <c:pt idx="7515">
                  <c:v>35432</c:v>
                </c:pt>
                <c:pt idx="7516">
                  <c:v>35430</c:v>
                </c:pt>
                <c:pt idx="7517">
                  <c:v>35429</c:v>
                </c:pt>
                <c:pt idx="7518">
                  <c:v>35426</c:v>
                </c:pt>
                <c:pt idx="7519">
                  <c:v>35423</c:v>
                </c:pt>
                <c:pt idx="7520">
                  <c:v>35422</c:v>
                </c:pt>
                <c:pt idx="7521">
                  <c:v>35419</c:v>
                </c:pt>
                <c:pt idx="7522">
                  <c:v>35418</c:v>
                </c:pt>
                <c:pt idx="7523">
                  <c:v>35417</c:v>
                </c:pt>
                <c:pt idx="7524">
                  <c:v>35416</c:v>
                </c:pt>
                <c:pt idx="7525">
                  <c:v>35415</c:v>
                </c:pt>
                <c:pt idx="7526">
                  <c:v>35412</c:v>
                </c:pt>
                <c:pt idx="7527">
                  <c:v>35411</c:v>
                </c:pt>
                <c:pt idx="7528">
                  <c:v>35410</c:v>
                </c:pt>
                <c:pt idx="7529">
                  <c:v>35409</c:v>
                </c:pt>
                <c:pt idx="7530">
                  <c:v>35408</c:v>
                </c:pt>
                <c:pt idx="7531">
                  <c:v>35405</c:v>
                </c:pt>
                <c:pt idx="7532">
                  <c:v>35404</c:v>
                </c:pt>
                <c:pt idx="7533">
                  <c:v>35403</c:v>
                </c:pt>
                <c:pt idx="7534">
                  <c:v>35402</c:v>
                </c:pt>
                <c:pt idx="7535">
                  <c:v>35401</c:v>
                </c:pt>
                <c:pt idx="7536">
                  <c:v>35398</c:v>
                </c:pt>
                <c:pt idx="7537">
                  <c:v>35397</c:v>
                </c:pt>
                <c:pt idx="7538">
                  <c:v>35396</c:v>
                </c:pt>
                <c:pt idx="7539">
                  <c:v>35395</c:v>
                </c:pt>
                <c:pt idx="7540">
                  <c:v>35394</c:v>
                </c:pt>
                <c:pt idx="7541">
                  <c:v>35391</c:v>
                </c:pt>
                <c:pt idx="7542">
                  <c:v>35390</c:v>
                </c:pt>
                <c:pt idx="7543">
                  <c:v>35389</c:v>
                </c:pt>
                <c:pt idx="7544">
                  <c:v>35388</c:v>
                </c:pt>
                <c:pt idx="7545">
                  <c:v>35387</c:v>
                </c:pt>
                <c:pt idx="7546">
                  <c:v>35384</c:v>
                </c:pt>
                <c:pt idx="7547">
                  <c:v>35383</c:v>
                </c:pt>
                <c:pt idx="7548">
                  <c:v>35382</c:v>
                </c:pt>
                <c:pt idx="7549">
                  <c:v>35381</c:v>
                </c:pt>
                <c:pt idx="7550">
                  <c:v>35380</c:v>
                </c:pt>
                <c:pt idx="7551">
                  <c:v>35377</c:v>
                </c:pt>
                <c:pt idx="7552">
                  <c:v>35376</c:v>
                </c:pt>
                <c:pt idx="7553">
                  <c:v>35375</c:v>
                </c:pt>
                <c:pt idx="7554">
                  <c:v>35374</c:v>
                </c:pt>
                <c:pt idx="7555">
                  <c:v>35373</c:v>
                </c:pt>
                <c:pt idx="7556">
                  <c:v>35370</c:v>
                </c:pt>
                <c:pt idx="7557">
                  <c:v>35369</c:v>
                </c:pt>
                <c:pt idx="7558">
                  <c:v>35368</c:v>
                </c:pt>
                <c:pt idx="7559">
                  <c:v>35367</c:v>
                </c:pt>
                <c:pt idx="7560">
                  <c:v>35366</c:v>
                </c:pt>
                <c:pt idx="7561">
                  <c:v>35363</c:v>
                </c:pt>
                <c:pt idx="7562">
                  <c:v>35362</c:v>
                </c:pt>
                <c:pt idx="7563">
                  <c:v>35361</c:v>
                </c:pt>
                <c:pt idx="7564">
                  <c:v>35360</c:v>
                </c:pt>
                <c:pt idx="7565">
                  <c:v>35359</c:v>
                </c:pt>
                <c:pt idx="7566">
                  <c:v>35356</c:v>
                </c:pt>
                <c:pt idx="7567">
                  <c:v>35355</c:v>
                </c:pt>
                <c:pt idx="7568">
                  <c:v>35354</c:v>
                </c:pt>
                <c:pt idx="7569">
                  <c:v>35353</c:v>
                </c:pt>
                <c:pt idx="7570">
                  <c:v>35352</c:v>
                </c:pt>
                <c:pt idx="7571">
                  <c:v>35349</c:v>
                </c:pt>
                <c:pt idx="7572">
                  <c:v>35348</c:v>
                </c:pt>
                <c:pt idx="7573">
                  <c:v>35347</c:v>
                </c:pt>
                <c:pt idx="7574">
                  <c:v>35346</c:v>
                </c:pt>
                <c:pt idx="7575">
                  <c:v>35345</c:v>
                </c:pt>
                <c:pt idx="7576">
                  <c:v>35342</c:v>
                </c:pt>
                <c:pt idx="7577">
                  <c:v>35341</c:v>
                </c:pt>
                <c:pt idx="7578">
                  <c:v>35340</c:v>
                </c:pt>
                <c:pt idx="7579">
                  <c:v>35339</c:v>
                </c:pt>
              </c:numCache>
            </c:numRef>
          </c:cat>
          <c:val>
            <c:numRef>
              <c:f>'SLIDE 1'!$AA$4:$AA$7583</c:f>
              <c:numCache>
                <c:formatCode>General</c:formatCode>
                <c:ptCount val="7580"/>
                <c:pt idx="0">
                  <c:v>5.3760000000000003</c:v>
                </c:pt>
                <c:pt idx="1">
                  <c:v>5.41</c:v>
                </c:pt>
                <c:pt idx="2">
                  <c:v>5.4219999999999997</c:v>
                </c:pt>
                <c:pt idx="3">
                  <c:v>5.3659999999999997</c:v>
                </c:pt>
                <c:pt idx="4">
                  <c:v>5.3810000000000002</c:v>
                </c:pt>
                <c:pt idx="5">
                  <c:v>5.3470000000000004</c:v>
                </c:pt>
                <c:pt idx="6">
                  <c:v>5.2380000000000004</c:v>
                </c:pt>
                <c:pt idx="7">
                  <c:v>5.2119999999999997</c:v>
                </c:pt>
                <c:pt idx="8">
                  <c:v>5.2949999999999999</c:v>
                </c:pt>
                <c:pt idx="9">
                  <c:v>5.2220000000000004</c:v>
                </c:pt>
                <c:pt idx="10">
                  <c:v>5.2960000000000003</c:v>
                </c:pt>
                <c:pt idx="11">
                  <c:v>5.3879999999999999</c:v>
                </c:pt>
                <c:pt idx="12">
                  <c:v>5.367</c:v>
                </c:pt>
                <c:pt idx="13">
                  <c:v>5.343</c:v>
                </c:pt>
                <c:pt idx="14">
                  <c:v>5.3739999999999997</c:v>
                </c:pt>
                <c:pt idx="15">
                  <c:v>5.2610000000000001</c:v>
                </c:pt>
                <c:pt idx="16">
                  <c:v>5.173</c:v>
                </c:pt>
                <c:pt idx="17">
                  <c:v>5.1760000000000002</c:v>
                </c:pt>
                <c:pt idx="18">
                  <c:v>5.133</c:v>
                </c:pt>
                <c:pt idx="19">
                  <c:v>5.1340000000000003</c:v>
                </c:pt>
                <c:pt idx="20">
                  <c:v>5.23</c:v>
                </c:pt>
                <c:pt idx="21">
                  <c:v>5.22</c:v>
                </c:pt>
                <c:pt idx="22">
                  <c:v>5.0629999999999997</c:v>
                </c:pt>
                <c:pt idx="23">
                  <c:v>5.03</c:v>
                </c:pt>
                <c:pt idx="24">
                  <c:v>5.0309999999999997</c:v>
                </c:pt>
                <c:pt idx="25">
                  <c:v>4.9880000000000004</c:v>
                </c:pt>
                <c:pt idx="26">
                  <c:v>5.0570000000000004</c:v>
                </c:pt>
                <c:pt idx="27">
                  <c:v>5.0599999999999996</c:v>
                </c:pt>
                <c:pt idx="28">
                  <c:v>5.0670000000000002</c:v>
                </c:pt>
                <c:pt idx="29">
                  <c:v>5.0439999999999996</c:v>
                </c:pt>
                <c:pt idx="30">
                  <c:v>5.08</c:v>
                </c:pt>
                <c:pt idx="31">
                  <c:v>5.0599999999999996</c:v>
                </c:pt>
                <c:pt idx="32">
                  <c:v>5.0369999999999999</c:v>
                </c:pt>
                <c:pt idx="33">
                  <c:v>4.9530000000000003</c:v>
                </c:pt>
                <c:pt idx="34">
                  <c:v>4.97</c:v>
                </c:pt>
                <c:pt idx="35">
                  <c:v>4.9640000000000004</c:v>
                </c:pt>
                <c:pt idx="36">
                  <c:v>4.9889999999999999</c:v>
                </c:pt>
                <c:pt idx="37">
                  <c:v>4.9210000000000003</c:v>
                </c:pt>
                <c:pt idx="38">
                  <c:v>4.9379999999999997</c:v>
                </c:pt>
                <c:pt idx="39">
                  <c:v>4.8899999999999997</c:v>
                </c:pt>
                <c:pt idx="40">
                  <c:v>4.8970000000000002</c:v>
                </c:pt>
                <c:pt idx="41">
                  <c:v>4.9530000000000003</c:v>
                </c:pt>
                <c:pt idx="42">
                  <c:v>5.05</c:v>
                </c:pt>
                <c:pt idx="43">
                  <c:v>4.984</c:v>
                </c:pt>
                <c:pt idx="44">
                  <c:v>5.0359999999999996</c:v>
                </c:pt>
                <c:pt idx="45">
                  <c:v>4.944</c:v>
                </c:pt>
                <c:pt idx="46">
                  <c:v>4.9969999999999999</c:v>
                </c:pt>
                <c:pt idx="47">
                  <c:v>5.032</c:v>
                </c:pt>
                <c:pt idx="48">
                  <c:v>5.1020000000000003</c:v>
                </c:pt>
                <c:pt idx="49">
                  <c:v>5.0339999999999998</c:v>
                </c:pt>
                <c:pt idx="50">
                  <c:v>5.03</c:v>
                </c:pt>
                <c:pt idx="51">
                  <c:v>5.032</c:v>
                </c:pt>
                <c:pt idx="52">
                  <c:v>4.9509999999999996</c:v>
                </c:pt>
                <c:pt idx="53">
                  <c:v>4.9660000000000002</c:v>
                </c:pt>
                <c:pt idx="54">
                  <c:v>4.9370000000000003</c:v>
                </c:pt>
                <c:pt idx="55">
                  <c:v>4.9770000000000003</c:v>
                </c:pt>
                <c:pt idx="56">
                  <c:v>4.97</c:v>
                </c:pt>
                <c:pt idx="57">
                  <c:v>4.8719999999999999</c:v>
                </c:pt>
                <c:pt idx="58">
                  <c:v>4.8970000000000002</c:v>
                </c:pt>
                <c:pt idx="59">
                  <c:v>4.9740000000000002</c:v>
                </c:pt>
                <c:pt idx="60">
                  <c:v>4.8479999999999999</c:v>
                </c:pt>
                <c:pt idx="61">
                  <c:v>4.7930000000000001</c:v>
                </c:pt>
                <c:pt idx="62">
                  <c:v>4.782</c:v>
                </c:pt>
                <c:pt idx="63">
                  <c:v>4.7759999999999998</c:v>
                </c:pt>
                <c:pt idx="64">
                  <c:v>4.7560000000000002</c:v>
                </c:pt>
                <c:pt idx="65">
                  <c:v>4.7569999999999997</c:v>
                </c:pt>
                <c:pt idx="66">
                  <c:v>4.7160000000000002</c:v>
                </c:pt>
                <c:pt idx="67">
                  <c:v>4.7309999999999999</c:v>
                </c:pt>
                <c:pt idx="68">
                  <c:v>4.6989999999999998</c:v>
                </c:pt>
                <c:pt idx="69">
                  <c:v>4.6840000000000002</c:v>
                </c:pt>
                <c:pt idx="70">
                  <c:v>4.7539999999999996</c:v>
                </c:pt>
                <c:pt idx="71">
                  <c:v>4.8079999999999998</c:v>
                </c:pt>
                <c:pt idx="72">
                  <c:v>4.8419999999999996</c:v>
                </c:pt>
                <c:pt idx="73">
                  <c:v>4.7569999999999997</c:v>
                </c:pt>
                <c:pt idx="74">
                  <c:v>4.7510000000000003</c:v>
                </c:pt>
                <c:pt idx="75">
                  <c:v>4.7880000000000003</c:v>
                </c:pt>
                <c:pt idx="76">
                  <c:v>4.8120000000000003</c:v>
                </c:pt>
                <c:pt idx="77">
                  <c:v>4.8360000000000003</c:v>
                </c:pt>
                <c:pt idx="78">
                  <c:v>4.9050000000000002</c:v>
                </c:pt>
                <c:pt idx="79">
                  <c:v>4.931</c:v>
                </c:pt>
                <c:pt idx="80">
                  <c:v>4.9029999999999996</c:v>
                </c:pt>
                <c:pt idx="81">
                  <c:v>4.9429999999999996</c:v>
                </c:pt>
                <c:pt idx="82">
                  <c:v>4.9029999999999996</c:v>
                </c:pt>
                <c:pt idx="83">
                  <c:v>4.8979999999999997</c:v>
                </c:pt>
                <c:pt idx="84">
                  <c:v>4.931</c:v>
                </c:pt>
                <c:pt idx="85">
                  <c:v>4.859</c:v>
                </c:pt>
                <c:pt idx="86">
                  <c:v>4.8979999999999997</c:v>
                </c:pt>
                <c:pt idx="87">
                  <c:v>4.8120000000000003</c:v>
                </c:pt>
                <c:pt idx="88">
                  <c:v>4.8140000000000001</c:v>
                </c:pt>
                <c:pt idx="89">
                  <c:v>4.8579999999999997</c:v>
                </c:pt>
                <c:pt idx="90">
                  <c:v>4.875</c:v>
                </c:pt>
                <c:pt idx="91">
                  <c:v>4.8970000000000002</c:v>
                </c:pt>
                <c:pt idx="92">
                  <c:v>4.9649999999999999</c:v>
                </c:pt>
                <c:pt idx="93">
                  <c:v>4.9880000000000004</c:v>
                </c:pt>
                <c:pt idx="94">
                  <c:v>5.1289999999999996</c:v>
                </c:pt>
                <c:pt idx="95">
                  <c:v>5.0979999999999999</c:v>
                </c:pt>
                <c:pt idx="96">
                  <c:v>5.1719999999999997</c:v>
                </c:pt>
                <c:pt idx="97">
                  <c:v>4.9939999999999998</c:v>
                </c:pt>
                <c:pt idx="98">
                  <c:v>5.0650000000000004</c:v>
                </c:pt>
                <c:pt idx="99">
                  <c:v>5.101</c:v>
                </c:pt>
                <c:pt idx="100">
                  <c:v>4.9980000000000002</c:v>
                </c:pt>
                <c:pt idx="101">
                  <c:v>4.9119999999999999</c:v>
                </c:pt>
                <c:pt idx="102">
                  <c:v>4.9480000000000004</c:v>
                </c:pt>
                <c:pt idx="103">
                  <c:v>4.9390000000000001</c:v>
                </c:pt>
                <c:pt idx="104">
                  <c:v>5.0609999999999999</c:v>
                </c:pt>
                <c:pt idx="105">
                  <c:v>4.9640000000000004</c:v>
                </c:pt>
                <c:pt idx="106">
                  <c:v>5.0119999999999996</c:v>
                </c:pt>
                <c:pt idx="107">
                  <c:v>5.0709999999999997</c:v>
                </c:pt>
                <c:pt idx="108">
                  <c:v>5.0060000000000002</c:v>
                </c:pt>
                <c:pt idx="109">
                  <c:v>4.9720000000000004</c:v>
                </c:pt>
                <c:pt idx="110">
                  <c:v>4.9119999999999999</c:v>
                </c:pt>
                <c:pt idx="111">
                  <c:v>4.9390000000000001</c:v>
                </c:pt>
                <c:pt idx="112">
                  <c:v>4.9089999999999998</c:v>
                </c:pt>
                <c:pt idx="113">
                  <c:v>4.8840000000000003</c:v>
                </c:pt>
                <c:pt idx="114">
                  <c:v>4.8339999999999996</c:v>
                </c:pt>
                <c:pt idx="115">
                  <c:v>4.7619999999999996</c:v>
                </c:pt>
                <c:pt idx="116">
                  <c:v>4.8470000000000004</c:v>
                </c:pt>
                <c:pt idx="117">
                  <c:v>4.8140000000000001</c:v>
                </c:pt>
                <c:pt idx="118">
                  <c:v>4.7809999999999997</c:v>
                </c:pt>
                <c:pt idx="119">
                  <c:v>4.8689999999999998</c:v>
                </c:pt>
                <c:pt idx="120">
                  <c:v>4.835</c:v>
                </c:pt>
                <c:pt idx="121">
                  <c:v>4.7489999999999997</c:v>
                </c:pt>
                <c:pt idx="122">
                  <c:v>4.7110000000000003</c:v>
                </c:pt>
                <c:pt idx="123">
                  <c:v>4.9039999999999999</c:v>
                </c:pt>
                <c:pt idx="124">
                  <c:v>4.8330000000000002</c:v>
                </c:pt>
                <c:pt idx="125">
                  <c:v>4.83</c:v>
                </c:pt>
                <c:pt idx="126">
                  <c:v>4.9160000000000004</c:v>
                </c:pt>
                <c:pt idx="127">
                  <c:v>4.9349999999999996</c:v>
                </c:pt>
                <c:pt idx="128">
                  <c:v>4.9740000000000002</c:v>
                </c:pt>
                <c:pt idx="129">
                  <c:v>4.9740000000000002</c:v>
                </c:pt>
                <c:pt idx="130">
                  <c:v>4.8390000000000004</c:v>
                </c:pt>
                <c:pt idx="131">
                  <c:v>4.9580000000000002</c:v>
                </c:pt>
                <c:pt idx="132">
                  <c:v>4.92</c:v>
                </c:pt>
                <c:pt idx="133">
                  <c:v>4.9939999999999998</c:v>
                </c:pt>
                <c:pt idx="134">
                  <c:v>4.843</c:v>
                </c:pt>
                <c:pt idx="135">
                  <c:v>4.7380000000000004</c:v>
                </c:pt>
                <c:pt idx="136">
                  <c:v>4.694</c:v>
                </c:pt>
                <c:pt idx="137">
                  <c:v>4.7699999999999996</c:v>
                </c:pt>
                <c:pt idx="138">
                  <c:v>4.8230000000000004</c:v>
                </c:pt>
                <c:pt idx="139">
                  <c:v>4.7729999999999997</c:v>
                </c:pt>
                <c:pt idx="140">
                  <c:v>4.6859999999999999</c:v>
                </c:pt>
                <c:pt idx="141">
                  <c:v>4.5540000000000003</c:v>
                </c:pt>
                <c:pt idx="142">
                  <c:v>4.6470000000000002</c:v>
                </c:pt>
                <c:pt idx="143">
                  <c:v>4.6269999999999998</c:v>
                </c:pt>
                <c:pt idx="144">
                  <c:v>4.5419999999999998</c:v>
                </c:pt>
                <c:pt idx="145">
                  <c:v>4.4409999999999998</c:v>
                </c:pt>
                <c:pt idx="146">
                  <c:v>4.4710000000000001</c:v>
                </c:pt>
                <c:pt idx="147">
                  <c:v>4.3739999999999997</c:v>
                </c:pt>
                <c:pt idx="148">
                  <c:v>4.2329999999999997</c:v>
                </c:pt>
                <c:pt idx="149">
                  <c:v>4.274</c:v>
                </c:pt>
                <c:pt idx="150">
                  <c:v>4.3170000000000002</c:v>
                </c:pt>
                <c:pt idx="151">
                  <c:v>4.306</c:v>
                </c:pt>
                <c:pt idx="152">
                  <c:v>4.3140000000000001</c:v>
                </c:pt>
                <c:pt idx="153">
                  <c:v>4.3529999999999998</c:v>
                </c:pt>
                <c:pt idx="154">
                  <c:v>4.3680000000000003</c:v>
                </c:pt>
                <c:pt idx="155">
                  <c:v>4.3739999999999997</c:v>
                </c:pt>
                <c:pt idx="156">
                  <c:v>4.3760000000000003</c:v>
                </c:pt>
                <c:pt idx="157">
                  <c:v>4.399</c:v>
                </c:pt>
                <c:pt idx="158">
                  <c:v>4.4160000000000004</c:v>
                </c:pt>
                <c:pt idx="159">
                  <c:v>4.452</c:v>
                </c:pt>
                <c:pt idx="160">
                  <c:v>4.476</c:v>
                </c:pt>
                <c:pt idx="161">
                  <c:v>4.5060000000000002</c:v>
                </c:pt>
                <c:pt idx="162">
                  <c:v>4.5270000000000001</c:v>
                </c:pt>
                <c:pt idx="163">
                  <c:v>4.5140000000000002</c:v>
                </c:pt>
                <c:pt idx="164">
                  <c:v>4.5590000000000002</c:v>
                </c:pt>
                <c:pt idx="165">
                  <c:v>4.5460000000000003</c:v>
                </c:pt>
                <c:pt idx="166">
                  <c:v>4.5170000000000003</c:v>
                </c:pt>
                <c:pt idx="167">
                  <c:v>4.5060000000000002</c:v>
                </c:pt>
                <c:pt idx="168">
                  <c:v>4.5220000000000002</c:v>
                </c:pt>
                <c:pt idx="169">
                  <c:v>4.5110000000000001</c:v>
                </c:pt>
                <c:pt idx="170">
                  <c:v>4.5439999999999996</c:v>
                </c:pt>
                <c:pt idx="171">
                  <c:v>4.5250000000000004</c:v>
                </c:pt>
                <c:pt idx="172">
                  <c:v>4.4969999999999999</c:v>
                </c:pt>
                <c:pt idx="173">
                  <c:v>4.5119999999999996</c:v>
                </c:pt>
                <c:pt idx="174">
                  <c:v>4.4740000000000002</c:v>
                </c:pt>
                <c:pt idx="175">
                  <c:v>4.4580000000000002</c:v>
                </c:pt>
                <c:pt idx="176">
                  <c:v>4.4580000000000002</c:v>
                </c:pt>
                <c:pt idx="177">
                  <c:v>4.415</c:v>
                </c:pt>
                <c:pt idx="178">
                  <c:v>4.4000000000000004</c:v>
                </c:pt>
                <c:pt idx="179">
                  <c:v>4.3879999999999999</c:v>
                </c:pt>
                <c:pt idx="180">
                  <c:v>4.34</c:v>
                </c:pt>
                <c:pt idx="181">
                  <c:v>4.3979999999999997</c:v>
                </c:pt>
                <c:pt idx="182">
                  <c:v>4.3730000000000002</c:v>
                </c:pt>
                <c:pt idx="183">
                  <c:v>4.3739999999999997</c:v>
                </c:pt>
                <c:pt idx="184">
                  <c:v>4.4039999999999999</c:v>
                </c:pt>
                <c:pt idx="185">
                  <c:v>4.4160000000000004</c:v>
                </c:pt>
                <c:pt idx="186">
                  <c:v>4.4800000000000004</c:v>
                </c:pt>
                <c:pt idx="187">
                  <c:v>4.5060000000000002</c:v>
                </c:pt>
                <c:pt idx="188">
                  <c:v>4.5369999999999999</c:v>
                </c:pt>
                <c:pt idx="189">
                  <c:v>4.4790000000000001</c:v>
                </c:pt>
                <c:pt idx="190">
                  <c:v>4.4980000000000002</c:v>
                </c:pt>
                <c:pt idx="191">
                  <c:v>4.4859999999999998</c:v>
                </c:pt>
                <c:pt idx="192">
                  <c:v>4.5069999999999997</c:v>
                </c:pt>
                <c:pt idx="193">
                  <c:v>4.5090000000000003</c:v>
                </c:pt>
                <c:pt idx="194">
                  <c:v>4.5359999999999996</c:v>
                </c:pt>
                <c:pt idx="195">
                  <c:v>4.524</c:v>
                </c:pt>
                <c:pt idx="196">
                  <c:v>4.4809999999999999</c:v>
                </c:pt>
                <c:pt idx="197">
                  <c:v>4.4749999999999996</c:v>
                </c:pt>
                <c:pt idx="198">
                  <c:v>4.5179999999999998</c:v>
                </c:pt>
                <c:pt idx="199">
                  <c:v>4.4960000000000004</c:v>
                </c:pt>
                <c:pt idx="200">
                  <c:v>4.5170000000000003</c:v>
                </c:pt>
                <c:pt idx="201">
                  <c:v>4.484</c:v>
                </c:pt>
                <c:pt idx="202">
                  <c:v>4.5060000000000002</c:v>
                </c:pt>
                <c:pt idx="203">
                  <c:v>4.5049999999999999</c:v>
                </c:pt>
                <c:pt idx="204">
                  <c:v>4.5279999999999996</c:v>
                </c:pt>
                <c:pt idx="205">
                  <c:v>4.476</c:v>
                </c:pt>
                <c:pt idx="206">
                  <c:v>4.4349999999999996</c:v>
                </c:pt>
                <c:pt idx="207">
                  <c:v>4.4470000000000001</c:v>
                </c:pt>
                <c:pt idx="208">
                  <c:v>4.4690000000000003</c:v>
                </c:pt>
                <c:pt idx="209">
                  <c:v>4.4809999999999999</c:v>
                </c:pt>
                <c:pt idx="210">
                  <c:v>4.4400000000000004</c:v>
                </c:pt>
                <c:pt idx="211">
                  <c:v>4.45</c:v>
                </c:pt>
                <c:pt idx="212">
                  <c:v>4.423</c:v>
                </c:pt>
                <c:pt idx="213">
                  <c:v>4.4939999999999998</c:v>
                </c:pt>
                <c:pt idx="214">
                  <c:v>4.5369999999999999</c:v>
                </c:pt>
                <c:pt idx="215">
                  <c:v>4.5460000000000003</c:v>
                </c:pt>
                <c:pt idx="216">
                  <c:v>4.5860000000000003</c:v>
                </c:pt>
                <c:pt idx="217">
                  <c:v>4.6020000000000003</c:v>
                </c:pt>
                <c:pt idx="218">
                  <c:v>4.5540000000000003</c:v>
                </c:pt>
                <c:pt idx="219">
                  <c:v>4.5350000000000001</c:v>
                </c:pt>
                <c:pt idx="220">
                  <c:v>4.5739999999999998</c:v>
                </c:pt>
                <c:pt idx="221">
                  <c:v>4.4370000000000003</c:v>
                </c:pt>
                <c:pt idx="222">
                  <c:v>4.3979999999999997</c:v>
                </c:pt>
                <c:pt idx="223">
                  <c:v>4.3869999999999996</c:v>
                </c:pt>
                <c:pt idx="224">
                  <c:v>4.4610000000000003</c:v>
                </c:pt>
                <c:pt idx="225">
                  <c:v>4.4660000000000002</c:v>
                </c:pt>
                <c:pt idx="226">
                  <c:v>4.4329999999999998</c:v>
                </c:pt>
                <c:pt idx="227">
                  <c:v>4.4630000000000001</c:v>
                </c:pt>
                <c:pt idx="228">
                  <c:v>4.4249999999999998</c:v>
                </c:pt>
                <c:pt idx="229">
                  <c:v>4.4349999999999996</c:v>
                </c:pt>
                <c:pt idx="230">
                  <c:v>4.4089999999999998</c:v>
                </c:pt>
                <c:pt idx="231">
                  <c:v>4.4240000000000004</c:v>
                </c:pt>
                <c:pt idx="232">
                  <c:v>4.3920000000000003</c:v>
                </c:pt>
                <c:pt idx="233">
                  <c:v>4.4000000000000004</c:v>
                </c:pt>
                <c:pt idx="234">
                  <c:v>4.4020000000000001</c:v>
                </c:pt>
                <c:pt idx="235">
                  <c:v>4.4320000000000004</c:v>
                </c:pt>
                <c:pt idx="236">
                  <c:v>4.423</c:v>
                </c:pt>
                <c:pt idx="237">
                  <c:v>4.4169999999999998</c:v>
                </c:pt>
                <c:pt idx="238">
                  <c:v>4.4779999999999998</c:v>
                </c:pt>
                <c:pt idx="239">
                  <c:v>4.5049999999999999</c:v>
                </c:pt>
                <c:pt idx="240">
                  <c:v>4.5309999999999997</c:v>
                </c:pt>
                <c:pt idx="241">
                  <c:v>4.5010000000000003</c:v>
                </c:pt>
                <c:pt idx="242">
                  <c:v>4.5430000000000001</c:v>
                </c:pt>
                <c:pt idx="243">
                  <c:v>4.59</c:v>
                </c:pt>
                <c:pt idx="244">
                  <c:v>4.6580000000000004</c:v>
                </c:pt>
                <c:pt idx="245">
                  <c:v>4.6749999999999998</c:v>
                </c:pt>
                <c:pt idx="246">
                  <c:v>4.7450000000000001</c:v>
                </c:pt>
                <c:pt idx="247">
                  <c:v>4.7089999999999996</c:v>
                </c:pt>
                <c:pt idx="248">
                  <c:v>4.7190000000000003</c:v>
                </c:pt>
                <c:pt idx="249">
                  <c:v>4.7359999999999998</c:v>
                </c:pt>
                <c:pt idx="250">
                  <c:v>4.6900000000000004</c:v>
                </c:pt>
                <c:pt idx="251">
                  <c:v>4.71</c:v>
                </c:pt>
                <c:pt idx="252">
                  <c:v>4.6959999999999997</c:v>
                </c:pt>
                <c:pt idx="253">
                  <c:v>4.6989999999999998</c:v>
                </c:pt>
                <c:pt idx="254">
                  <c:v>4.7</c:v>
                </c:pt>
                <c:pt idx="255">
                  <c:v>4.7460000000000004</c:v>
                </c:pt>
                <c:pt idx="256">
                  <c:v>4.7569999999999997</c:v>
                </c:pt>
                <c:pt idx="257">
                  <c:v>4.6689999999999996</c:v>
                </c:pt>
                <c:pt idx="258">
                  <c:v>4.68</c:v>
                </c:pt>
                <c:pt idx="259">
                  <c:v>4.7119999999999997</c:v>
                </c:pt>
                <c:pt idx="260">
                  <c:v>4.7149999999999999</c:v>
                </c:pt>
                <c:pt idx="261">
                  <c:v>4.6760000000000002</c:v>
                </c:pt>
                <c:pt idx="262">
                  <c:v>4.625</c:v>
                </c:pt>
                <c:pt idx="263">
                  <c:v>4.6390000000000002</c:v>
                </c:pt>
                <c:pt idx="264">
                  <c:v>4.633</c:v>
                </c:pt>
                <c:pt idx="265">
                  <c:v>4.6710000000000003</c:v>
                </c:pt>
                <c:pt idx="266">
                  <c:v>4.6059999999999999</c:v>
                </c:pt>
                <c:pt idx="267">
                  <c:v>4.633</c:v>
                </c:pt>
                <c:pt idx="268">
                  <c:v>4.6230000000000002</c:v>
                </c:pt>
                <c:pt idx="269">
                  <c:v>4.6050000000000004</c:v>
                </c:pt>
                <c:pt idx="270">
                  <c:v>4.6459999999999999</c:v>
                </c:pt>
                <c:pt idx="271">
                  <c:v>4.72</c:v>
                </c:pt>
                <c:pt idx="272">
                  <c:v>4.7480000000000002</c:v>
                </c:pt>
                <c:pt idx="273">
                  <c:v>4.8</c:v>
                </c:pt>
                <c:pt idx="274">
                  <c:v>4.75</c:v>
                </c:pt>
                <c:pt idx="275">
                  <c:v>4.7220000000000004</c:v>
                </c:pt>
                <c:pt idx="276">
                  <c:v>4.6989999999999998</c:v>
                </c:pt>
                <c:pt idx="277">
                  <c:v>4.7359999999999998</c:v>
                </c:pt>
                <c:pt idx="278">
                  <c:v>4.74</c:v>
                </c:pt>
                <c:pt idx="279">
                  <c:v>4.6929999999999996</c:v>
                </c:pt>
                <c:pt idx="280">
                  <c:v>4.7290000000000001</c:v>
                </c:pt>
                <c:pt idx="281">
                  <c:v>4.6719999999999997</c:v>
                </c:pt>
                <c:pt idx="282">
                  <c:v>4.74</c:v>
                </c:pt>
                <c:pt idx="283">
                  <c:v>4.7380000000000004</c:v>
                </c:pt>
                <c:pt idx="284">
                  <c:v>4.6959999999999997</c:v>
                </c:pt>
                <c:pt idx="285">
                  <c:v>4.641</c:v>
                </c:pt>
                <c:pt idx="286">
                  <c:v>4.5890000000000004</c:v>
                </c:pt>
                <c:pt idx="287">
                  <c:v>4.6260000000000003</c:v>
                </c:pt>
                <c:pt idx="288">
                  <c:v>4.5650000000000004</c:v>
                </c:pt>
                <c:pt idx="289">
                  <c:v>4.601</c:v>
                </c:pt>
                <c:pt idx="290">
                  <c:v>4.5469999999999997</c:v>
                </c:pt>
                <c:pt idx="291">
                  <c:v>4.5259999999999998</c:v>
                </c:pt>
                <c:pt idx="292">
                  <c:v>4.516</c:v>
                </c:pt>
                <c:pt idx="293">
                  <c:v>4.5090000000000003</c:v>
                </c:pt>
                <c:pt idx="294">
                  <c:v>4.5279999999999996</c:v>
                </c:pt>
                <c:pt idx="295">
                  <c:v>4.569</c:v>
                </c:pt>
                <c:pt idx="296">
                  <c:v>4.6029999999999998</c:v>
                </c:pt>
                <c:pt idx="297">
                  <c:v>4.633</c:v>
                </c:pt>
                <c:pt idx="298">
                  <c:v>4.6470000000000002</c:v>
                </c:pt>
                <c:pt idx="299">
                  <c:v>4.6349999999999998</c:v>
                </c:pt>
                <c:pt idx="300">
                  <c:v>4.6219999999999999</c:v>
                </c:pt>
                <c:pt idx="301">
                  <c:v>4.6349999999999998</c:v>
                </c:pt>
                <c:pt idx="302">
                  <c:v>4.569</c:v>
                </c:pt>
                <c:pt idx="303">
                  <c:v>4.6029999999999998</c:v>
                </c:pt>
                <c:pt idx="304">
                  <c:v>4.6740000000000004</c:v>
                </c:pt>
                <c:pt idx="305">
                  <c:v>4.6550000000000002</c:v>
                </c:pt>
                <c:pt idx="306">
                  <c:v>4.6390000000000002</c:v>
                </c:pt>
                <c:pt idx="307">
                  <c:v>4.625</c:v>
                </c:pt>
                <c:pt idx="308">
                  <c:v>4.5999999999999996</c:v>
                </c:pt>
                <c:pt idx="309">
                  <c:v>4.6219999999999999</c:v>
                </c:pt>
                <c:pt idx="310">
                  <c:v>4.5949999999999998</c:v>
                </c:pt>
                <c:pt idx="311">
                  <c:v>4.6120000000000001</c:v>
                </c:pt>
                <c:pt idx="312">
                  <c:v>4.633</c:v>
                </c:pt>
                <c:pt idx="313">
                  <c:v>4.5860000000000003</c:v>
                </c:pt>
                <c:pt idx="314">
                  <c:v>4.5540000000000003</c:v>
                </c:pt>
                <c:pt idx="315">
                  <c:v>4.5419999999999998</c:v>
                </c:pt>
                <c:pt idx="316">
                  <c:v>4.6120000000000001</c:v>
                </c:pt>
                <c:pt idx="317">
                  <c:v>4.4539999999999997</c:v>
                </c:pt>
                <c:pt idx="318">
                  <c:v>4.4889999999999999</c:v>
                </c:pt>
                <c:pt idx="319">
                  <c:v>4.5039999999999996</c:v>
                </c:pt>
                <c:pt idx="320">
                  <c:v>4.4720000000000004</c:v>
                </c:pt>
                <c:pt idx="321">
                  <c:v>4.4809999999999999</c:v>
                </c:pt>
                <c:pt idx="322">
                  <c:v>4.4729999999999999</c:v>
                </c:pt>
                <c:pt idx="323">
                  <c:v>4.492</c:v>
                </c:pt>
                <c:pt idx="324">
                  <c:v>4.5369999999999999</c:v>
                </c:pt>
                <c:pt idx="325">
                  <c:v>4.53</c:v>
                </c:pt>
                <c:pt idx="326">
                  <c:v>4.4950000000000001</c:v>
                </c:pt>
                <c:pt idx="327">
                  <c:v>4.55</c:v>
                </c:pt>
                <c:pt idx="328">
                  <c:v>4.5330000000000004</c:v>
                </c:pt>
                <c:pt idx="329">
                  <c:v>4.55</c:v>
                </c:pt>
                <c:pt idx="330">
                  <c:v>4.4770000000000003</c:v>
                </c:pt>
                <c:pt idx="331">
                  <c:v>4.5519999999999996</c:v>
                </c:pt>
                <c:pt idx="332">
                  <c:v>4.5419999999999998</c:v>
                </c:pt>
                <c:pt idx="333">
                  <c:v>4.6319999999999997</c:v>
                </c:pt>
                <c:pt idx="334">
                  <c:v>4.6440000000000001</c:v>
                </c:pt>
                <c:pt idx="335">
                  <c:v>4.6159999999999997</c:v>
                </c:pt>
                <c:pt idx="336">
                  <c:v>4.6059999999999999</c:v>
                </c:pt>
                <c:pt idx="337">
                  <c:v>4.6379999999999999</c:v>
                </c:pt>
                <c:pt idx="338">
                  <c:v>4.6669999999999998</c:v>
                </c:pt>
                <c:pt idx="339">
                  <c:v>4.6470000000000002</c:v>
                </c:pt>
                <c:pt idx="340">
                  <c:v>4.6479999999999997</c:v>
                </c:pt>
                <c:pt idx="341">
                  <c:v>4.7270000000000003</c:v>
                </c:pt>
                <c:pt idx="342">
                  <c:v>4.6660000000000004</c:v>
                </c:pt>
                <c:pt idx="343">
                  <c:v>4.681</c:v>
                </c:pt>
                <c:pt idx="344">
                  <c:v>4.7510000000000003</c:v>
                </c:pt>
                <c:pt idx="345">
                  <c:v>4.7569999999999997</c:v>
                </c:pt>
                <c:pt idx="346">
                  <c:v>4.7030000000000003</c:v>
                </c:pt>
                <c:pt idx="347">
                  <c:v>4.6639999999999997</c:v>
                </c:pt>
                <c:pt idx="348">
                  <c:v>4.649</c:v>
                </c:pt>
                <c:pt idx="349">
                  <c:v>4.66</c:v>
                </c:pt>
                <c:pt idx="350">
                  <c:v>4.7130000000000001</c:v>
                </c:pt>
                <c:pt idx="351">
                  <c:v>4.67</c:v>
                </c:pt>
                <c:pt idx="352">
                  <c:v>4.6429999999999998</c:v>
                </c:pt>
                <c:pt idx="353">
                  <c:v>4.5670000000000002</c:v>
                </c:pt>
                <c:pt idx="354">
                  <c:v>4.5460000000000003</c:v>
                </c:pt>
                <c:pt idx="355">
                  <c:v>4.46</c:v>
                </c:pt>
                <c:pt idx="356">
                  <c:v>4.5140000000000002</c:v>
                </c:pt>
                <c:pt idx="357">
                  <c:v>4.508</c:v>
                </c:pt>
                <c:pt idx="358">
                  <c:v>4.4809999999999999</c:v>
                </c:pt>
                <c:pt idx="359">
                  <c:v>4.4409999999999998</c:v>
                </c:pt>
                <c:pt idx="360">
                  <c:v>4.4800000000000004</c:v>
                </c:pt>
                <c:pt idx="361">
                  <c:v>4.5090000000000003</c:v>
                </c:pt>
                <c:pt idx="362">
                  <c:v>4.4790000000000001</c:v>
                </c:pt>
                <c:pt idx="363">
                  <c:v>4.5</c:v>
                </c:pt>
                <c:pt idx="364">
                  <c:v>4.5519999999999996</c:v>
                </c:pt>
                <c:pt idx="365">
                  <c:v>4.5449999999999999</c:v>
                </c:pt>
                <c:pt idx="366">
                  <c:v>4.5659999999999998</c:v>
                </c:pt>
                <c:pt idx="367">
                  <c:v>4.6029999999999998</c:v>
                </c:pt>
                <c:pt idx="368">
                  <c:v>4.6479999999999997</c:v>
                </c:pt>
                <c:pt idx="369">
                  <c:v>4.66</c:v>
                </c:pt>
                <c:pt idx="370">
                  <c:v>4.7530000000000001</c:v>
                </c:pt>
                <c:pt idx="371">
                  <c:v>4.6429999999999998</c:v>
                </c:pt>
                <c:pt idx="372">
                  <c:v>4.7789999999999999</c:v>
                </c:pt>
                <c:pt idx="373">
                  <c:v>4.6050000000000004</c:v>
                </c:pt>
                <c:pt idx="374">
                  <c:v>4.6150000000000002</c:v>
                </c:pt>
                <c:pt idx="375">
                  <c:v>4.4480000000000004</c:v>
                </c:pt>
                <c:pt idx="376">
                  <c:v>4.5199999999999996</c:v>
                </c:pt>
                <c:pt idx="377">
                  <c:v>4.6399999999999997</c:v>
                </c:pt>
                <c:pt idx="378">
                  <c:v>4.6340000000000003</c:v>
                </c:pt>
                <c:pt idx="379">
                  <c:v>4.6749999999999998</c:v>
                </c:pt>
                <c:pt idx="380">
                  <c:v>4.694</c:v>
                </c:pt>
                <c:pt idx="381">
                  <c:v>4.7830000000000004</c:v>
                </c:pt>
                <c:pt idx="382">
                  <c:v>4.7279999999999998</c:v>
                </c:pt>
                <c:pt idx="383">
                  <c:v>4.7530000000000001</c:v>
                </c:pt>
                <c:pt idx="384">
                  <c:v>4.7130000000000001</c:v>
                </c:pt>
                <c:pt idx="385">
                  <c:v>4.7119999999999997</c:v>
                </c:pt>
                <c:pt idx="386">
                  <c:v>4.6459999999999999</c:v>
                </c:pt>
                <c:pt idx="387">
                  <c:v>4.6310000000000002</c:v>
                </c:pt>
                <c:pt idx="388">
                  <c:v>4.6429999999999998</c:v>
                </c:pt>
                <c:pt idx="389">
                  <c:v>4.6379999999999999</c:v>
                </c:pt>
                <c:pt idx="390">
                  <c:v>4.6660000000000004</c:v>
                </c:pt>
                <c:pt idx="391">
                  <c:v>4.6769999999999996</c:v>
                </c:pt>
                <c:pt idx="392">
                  <c:v>4.7220000000000004</c:v>
                </c:pt>
                <c:pt idx="393">
                  <c:v>4.6740000000000004</c:v>
                </c:pt>
                <c:pt idx="394">
                  <c:v>4.6440000000000001</c:v>
                </c:pt>
                <c:pt idx="395">
                  <c:v>4.6379999999999999</c:v>
                </c:pt>
                <c:pt idx="396">
                  <c:v>4.66</c:v>
                </c:pt>
                <c:pt idx="397">
                  <c:v>4.6820000000000004</c:v>
                </c:pt>
                <c:pt idx="398">
                  <c:v>4.5339999999999998</c:v>
                </c:pt>
                <c:pt idx="399">
                  <c:v>4.5549999999999997</c:v>
                </c:pt>
                <c:pt idx="400">
                  <c:v>4.4820000000000002</c:v>
                </c:pt>
                <c:pt idx="401">
                  <c:v>4.5119999999999996</c:v>
                </c:pt>
                <c:pt idx="402">
                  <c:v>4.5019999999999998</c:v>
                </c:pt>
                <c:pt idx="403">
                  <c:v>4.5090000000000003</c:v>
                </c:pt>
                <c:pt idx="404">
                  <c:v>4.5640000000000001</c:v>
                </c:pt>
                <c:pt idx="405">
                  <c:v>4.5709999999999997</c:v>
                </c:pt>
                <c:pt idx="406">
                  <c:v>4.6070000000000002</c:v>
                </c:pt>
                <c:pt idx="407">
                  <c:v>4.6109999999999998</c:v>
                </c:pt>
                <c:pt idx="408">
                  <c:v>4.5579999999999998</c:v>
                </c:pt>
                <c:pt idx="409">
                  <c:v>4.5270000000000001</c:v>
                </c:pt>
                <c:pt idx="410">
                  <c:v>4.5</c:v>
                </c:pt>
                <c:pt idx="411">
                  <c:v>4.49</c:v>
                </c:pt>
                <c:pt idx="412">
                  <c:v>4.5430000000000001</c:v>
                </c:pt>
                <c:pt idx="413">
                  <c:v>4.508</c:v>
                </c:pt>
                <c:pt idx="414">
                  <c:v>4.4569999999999999</c:v>
                </c:pt>
                <c:pt idx="415">
                  <c:v>4.476</c:v>
                </c:pt>
                <c:pt idx="416">
                  <c:v>4.4850000000000003</c:v>
                </c:pt>
                <c:pt idx="417">
                  <c:v>4.4370000000000003</c:v>
                </c:pt>
                <c:pt idx="418">
                  <c:v>4.5220000000000002</c:v>
                </c:pt>
                <c:pt idx="419">
                  <c:v>4.4870000000000001</c:v>
                </c:pt>
                <c:pt idx="420">
                  <c:v>4.5380000000000003</c:v>
                </c:pt>
                <c:pt idx="421">
                  <c:v>4.5599999999999996</c:v>
                </c:pt>
                <c:pt idx="422">
                  <c:v>4.6210000000000004</c:v>
                </c:pt>
                <c:pt idx="423">
                  <c:v>4.6139999999999999</c:v>
                </c:pt>
                <c:pt idx="424">
                  <c:v>4.585</c:v>
                </c:pt>
                <c:pt idx="425">
                  <c:v>4.6289999999999996</c:v>
                </c:pt>
                <c:pt idx="426">
                  <c:v>4.6360000000000001</c:v>
                </c:pt>
                <c:pt idx="427">
                  <c:v>4.633</c:v>
                </c:pt>
                <c:pt idx="428">
                  <c:v>4.59</c:v>
                </c:pt>
                <c:pt idx="429">
                  <c:v>4.6589999999999998</c:v>
                </c:pt>
                <c:pt idx="430">
                  <c:v>4.66</c:v>
                </c:pt>
                <c:pt idx="431">
                  <c:v>4.6790000000000003</c:v>
                </c:pt>
                <c:pt idx="432">
                  <c:v>4.7309999999999999</c:v>
                </c:pt>
                <c:pt idx="433">
                  <c:v>4.8890000000000002</c:v>
                </c:pt>
                <c:pt idx="434">
                  <c:v>4.8849999999999998</c:v>
                </c:pt>
                <c:pt idx="435">
                  <c:v>4.8380000000000001</c:v>
                </c:pt>
                <c:pt idx="436">
                  <c:v>4.8109999999999999</c:v>
                </c:pt>
                <c:pt idx="437">
                  <c:v>4.7960000000000003</c:v>
                </c:pt>
                <c:pt idx="438">
                  <c:v>4.6829999999999998</c:v>
                </c:pt>
                <c:pt idx="439">
                  <c:v>4.6100000000000003</c:v>
                </c:pt>
                <c:pt idx="440">
                  <c:v>4.593</c:v>
                </c:pt>
                <c:pt idx="441">
                  <c:v>4.5949999999999998</c:v>
                </c:pt>
                <c:pt idx="442">
                  <c:v>4.5679999999999996</c:v>
                </c:pt>
                <c:pt idx="443">
                  <c:v>4.6109999999999998</c:v>
                </c:pt>
                <c:pt idx="444">
                  <c:v>4.633</c:v>
                </c:pt>
                <c:pt idx="445">
                  <c:v>4.5750000000000002</c:v>
                </c:pt>
                <c:pt idx="446">
                  <c:v>4.5460000000000003</c:v>
                </c:pt>
                <c:pt idx="447">
                  <c:v>4.51</c:v>
                </c:pt>
                <c:pt idx="448">
                  <c:v>4.5789999999999997</c:v>
                </c:pt>
                <c:pt idx="449">
                  <c:v>4.5579999999999998</c:v>
                </c:pt>
                <c:pt idx="450">
                  <c:v>4.524</c:v>
                </c:pt>
                <c:pt idx="451">
                  <c:v>4.4420000000000002</c:v>
                </c:pt>
                <c:pt idx="452">
                  <c:v>4.4119999999999999</c:v>
                </c:pt>
                <c:pt idx="453">
                  <c:v>4.3620000000000001</c:v>
                </c:pt>
                <c:pt idx="454">
                  <c:v>4.3170000000000002</c:v>
                </c:pt>
                <c:pt idx="455">
                  <c:v>4.3230000000000004</c:v>
                </c:pt>
                <c:pt idx="456">
                  <c:v>4.2699999999999996</c:v>
                </c:pt>
                <c:pt idx="457">
                  <c:v>4.2750000000000004</c:v>
                </c:pt>
                <c:pt idx="458">
                  <c:v>4.2809999999999997</c:v>
                </c:pt>
                <c:pt idx="459">
                  <c:v>4.2489999999999997</c:v>
                </c:pt>
                <c:pt idx="460">
                  <c:v>4.2430000000000003</c:v>
                </c:pt>
                <c:pt idx="461">
                  <c:v>4.2119999999999997</c:v>
                </c:pt>
                <c:pt idx="462">
                  <c:v>4.242</c:v>
                </c:pt>
                <c:pt idx="463">
                  <c:v>4.2750000000000004</c:v>
                </c:pt>
                <c:pt idx="464">
                  <c:v>4.2949999999999999</c:v>
                </c:pt>
                <c:pt idx="465">
                  <c:v>4.3529999999999998</c:v>
                </c:pt>
                <c:pt idx="466">
                  <c:v>4.343</c:v>
                </c:pt>
                <c:pt idx="467">
                  <c:v>4.3860000000000001</c:v>
                </c:pt>
                <c:pt idx="468">
                  <c:v>4.4429999999999996</c:v>
                </c:pt>
                <c:pt idx="469">
                  <c:v>4.4690000000000003</c:v>
                </c:pt>
                <c:pt idx="470">
                  <c:v>4.4420000000000002</c:v>
                </c:pt>
                <c:pt idx="471">
                  <c:v>4.4649999999999999</c:v>
                </c:pt>
                <c:pt idx="472">
                  <c:v>4.4710000000000001</c:v>
                </c:pt>
                <c:pt idx="473">
                  <c:v>4.4829999999999997</c:v>
                </c:pt>
                <c:pt idx="474">
                  <c:v>4.5199999999999996</c:v>
                </c:pt>
                <c:pt idx="475">
                  <c:v>4.4989999999999997</c:v>
                </c:pt>
                <c:pt idx="476">
                  <c:v>4.4249999999999998</c:v>
                </c:pt>
                <c:pt idx="477">
                  <c:v>4.4349999999999996</c:v>
                </c:pt>
                <c:pt idx="478">
                  <c:v>4.4980000000000002</c:v>
                </c:pt>
                <c:pt idx="479">
                  <c:v>4.5629999999999997</c:v>
                </c:pt>
                <c:pt idx="480">
                  <c:v>4.53</c:v>
                </c:pt>
                <c:pt idx="481">
                  <c:v>4.4580000000000002</c:v>
                </c:pt>
                <c:pt idx="482">
                  <c:v>4.4450000000000003</c:v>
                </c:pt>
                <c:pt idx="483">
                  <c:v>4.4459999999999997</c:v>
                </c:pt>
                <c:pt idx="484">
                  <c:v>4.3520000000000003</c:v>
                </c:pt>
                <c:pt idx="485">
                  <c:v>4.3150000000000004</c:v>
                </c:pt>
                <c:pt idx="486">
                  <c:v>4.2539999999999996</c:v>
                </c:pt>
                <c:pt idx="487">
                  <c:v>4.2329999999999997</c:v>
                </c:pt>
                <c:pt idx="488">
                  <c:v>4.2370000000000001</c:v>
                </c:pt>
                <c:pt idx="489">
                  <c:v>4.2</c:v>
                </c:pt>
                <c:pt idx="490">
                  <c:v>4.1660000000000004</c:v>
                </c:pt>
                <c:pt idx="491">
                  <c:v>4.1369999999999996</c:v>
                </c:pt>
                <c:pt idx="492">
                  <c:v>4.056</c:v>
                </c:pt>
                <c:pt idx="493">
                  <c:v>4.0890000000000004</c:v>
                </c:pt>
                <c:pt idx="494">
                  <c:v>4.0640000000000001</c:v>
                </c:pt>
                <c:pt idx="495">
                  <c:v>4.1619999999999999</c:v>
                </c:pt>
                <c:pt idx="496">
                  <c:v>4.2380000000000004</c:v>
                </c:pt>
                <c:pt idx="497">
                  <c:v>4.2069999999999999</c:v>
                </c:pt>
                <c:pt idx="498">
                  <c:v>4.21</c:v>
                </c:pt>
                <c:pt idx="499">
                  <c:v>4.18</c:v>
                </c:pt>
                <c:pt idx="500">
                  <c:v>4.1840000000000002</c:v>
                </c:pt>
                <c:pt idx="501">
                  <c:v>4.2080000000000002</c:v>
                </c:pt>
                <c:pt idx="502">
                  <c:v>4.13</c:v>
                </c:pt>
                <c:pt idx="503">
                  <c:v>4.016</c:v>
                </c:pt>
                <c:pt idx="504">
                  <c:v>4.0250000000000004</c:v>
                </c:pt>
                <c:pt idx="505">
                  <c:v>3.9409999999999998</c:v>
                </c:pt>
                <c:pt idx="506">
                  <c:v>4.0030000000000001</c:v>
                </c:pt>
                <c:pt idx="507">
                  <c:v>3.9769999999999999</c:v>
                </c:pt>
                <c:pt idx="508">
                  <c:v>4.01</c:v>
                </c:pt>
                <c:pt idx="509">
                  <c:v>3.99</c:v>
                </c:pt>
                <c:pt idx="510">
                  <c:v>3.9409999999999998</c:v>
                </c:pt>
                <c:pt idx="511">
                  <c:v>3.923</c:v>
                </c:pt>
                <c:pt idx="512">
                  <c:v>3.903</c:v>
                </c:pt>
                <c:pt idx="513">
                  <c:v>3.891</c:v>
                </c:pt>
                <c:pt idx="514">
                  <c:v>3.847</c:v>
                </c:pt>
                <c:pt idx="515">
                  <c:v>3.7679999999999998</c:v>
                </c:pt>
                <c:pt idx="516">
                  <c:v>3.7589999999999999</c:v>
                </c:pt>
                <c:pt idx="517">
                  <c:v>3.7679999999999998</c:v>
                </c:pt>
                <c:pt idx="518">
                  <c:v>3.7810000000000001</c:v>
                </c:pt>
                <c:pt idx="519">
                  <c:v>3.7610000000000001</c:v>
                </c:pt>
                <c:pt idx="520">
                  <c:v>3.819</c:v>
                </c:pt>
                <c:pt idx="521">
                  <c:v>3.8559999999999999</c:v>
                </c:pt>
                <c:pt idx="522">
                  <c:v>3.8860000000000001</c:v>
                </c:pt>
                <c:pt idx="523">
                  <c:v>3.915</c:v>
                </c:pt>
                <c:pt idx="524">
                  <c:v>3.9350000000000001</c:v>
                </c:pt>
                <c:pt idx="525">
                  <c:v>3.99</c:v>
                </c:pt>
                <c:pt idx="526">
                  <c:v>4.0549999999999997</c:v>
                </c:pt>
                <c:pt idx="527">
                  <c:v>4.0149999999999997</c:v>
                </c:pt>
                <c:pt idx="528">
                  <c:v>4.0190000000000001</c:v>
                </c:pt>
                <c:pt idx="529">
                  <c:v>4.0010000000000003</c:v>
                </c:pt>
                <c:pt idx="530">
                  <c:v>3.9980000000000002</c:v>
                </c:pt>
                <c:pt idx="531">
                  <c:v>3.9119999999999999</c:v>
                </c:pt>
                <c:pt idx="532">
                  <c:v>3.96</c:v>
                </c:pt>
                <c:pt idx="533">
                  <c:v>3.891</c:v>
                </c:pt>
                <c:pt idx="534">
                  <c:v>3.915</c:v>
                </c:pt>
                <c:pt idx="535">
                  <c:v>3.9220000000000002</c:v>
                </c:pt>
                <c:pt idx="536">
                  <c:v>3.9260000000000002</c:v>
                </c:pt>
                <c:pt idx="537">
                  <c:v>3.923</c:v>
                </c:pt>
                <c:pt idx="538">
                  <c:v>3.8250000000000002</c:v>
                </c:pt>
                <c:pt idx="539">
                  <c:v>3.8879999999999999</c:v>
                </c:pt>
                <c:pt idx="540">
                  <c:v>3.9159999999999999</c:v>
                </c:pt>
                <c:pt idx="541">
                  <c:v>3.9449999999999998</c:v>
                </c:pt>
                <c:pt idx="542">
                  <c:v>3.9780000000000002</c:v>
                </c:pt>
                <c:pt idx="543">
                  <c:v>3.9489999999999998</c:v>
                </c:pt>
                <c:pt idx="544">
                  <c:v>3.92</c:v>
                </c:pt>
                <c:pt idx="545">
                  <c:v>3.8690000000000002</c:v>
                </c:pt>
                <c:pt idx="546">
                  <c:v>3.8279999999999998</c:v>
                </c:pt>
                <c:pt idx="547">
                  <c:v>3.8820000000000001</c:v>
                </c:pt>
                <c:pt idx="548">
                  <c:v>3.97</c:v>
                </c:pt>
                <c:pt idx="549">
                  <c:v>4.0430000000000001</c:v>
                </c:pt>
                <c:pt idx="550">
                  <c:v>4.0490000000000004</c:v>
                </c:pt>
                <c:pt idx="551">
                  <c:v>4.0999999999999996</c:v>
                </c:pt>
                <c:pt idx="552">
                  <c:v>4.13</c:v>
                </c:pt>
                <c:pt idx="553">
                  <c:v>4.1559999999999997</c:v>
                </c:pt>
                <c:pt idx="554">
                  <c:v>4.1239999999999997</c:v>
                </c:pt>
                <c:pt idx="555">
                  <c:v>4.1609999999999996</c:v>
                </c:pt>
                <c:pt idx="556">
                  <c:v>4.1230000000000002</c:v>
                </c:pt>
                <c:pt idx="557">
                  <c:v>4.0640000000000001</c:v>
                </c:pt>
                <c:pt idx="558">
                  <c:v>4.0759999999999996</c:v>
                </c:pt>
                <c:pt idx="559">
                  <c:v>4.0490000000000004</c:v>
                </c:pt>
                <c:pt idx="560">
                  <c:v>4.101</c:v>
                </c:pt>
                <c:pt idx="561">
                  <c:v>4.109</c:v>
                </c:pt>
                <c:pt idx="562">
                  <c:v>4.0739999999999998</c:v>
                </c:pt>
                <c:pt idx="563">
                  <c:v>4.1260000000000003</c:v>
                </c:pt>
                <c:pt idx="564">
                  <c:v>4.1589999999999998</c:v>
                </c:pt>
                <c:pt idx="565">
                  <c:v>4.1130000000000004</c:v>
                </c:pt>
                <c:pt idx="566">
                  <c:v>4.125</c:v>
                </c:pt>
                <c:pt idx="567">
                  <c:v>4.1970000000000001</c:v>
                </c:pt>
                <c:pt idx="568">
                  <c:v>4.1719999999999997</c:v>
                </c:pt>
                <c:pt idx="569">
                  <c:v>4.2480000000000002</c:v>
                </c:pt>
                <c:pt idx="570">
                  <c:v>4.2809999999999997</c:v>
                </c:pt>
                <c:pt idx="571">
                  <c:v>4.1719999999999997</c:v>
                </c:pt>
                <c:pt idx="572">
                  <c:v>4.13</c:v>
                </c:pt>
                <c:pt idx="573">
                  <c:v>4.1319999999999997</c:v>
                </c:pt>
                <c:pt idx="574">
                  <c:v>4.0789999999999997</c:v>
                </c:pt>
                <c:pt idx="575">
                  <c:v>4.0810000000000004</c:v>
                </c:pt>
                <c:pt idx="576">
                  <c:v>4.0830000000000002</c:v>
                </c:pt>
                <c:pt idx="577">
                  <c:v>4.0570000000000004</c:v>
                </c:pt>
                <c:pt idx="578">
                  <c:v>4.0670000000000002</c:v>
                </c:pt>
                <c:pt idx="579">
                  <c:v>4.048</c:v>
                </c:pt>
                <c:pt idx="580">
                  <c:v>4.1150000000000002</c:v>
                </c:pt>
                <c:pt idx="581">
                  <c:v>4.056</c:v>
                </c:pt>
                <c:pt idx="582">
                  <c:v>4.1230000000000002</c:v>
                </c:pt>
                <c:pt idx="583">
                  <c:v>4.1280000000000001</c:v>
                </c:pt>
                <c:pt idx="584">
                  <c:v>4.2679999999999998</c:v>
                </c:pt>
                <c:pt idx="585">
                  <c:v>4.3220000000000001</c:v>
                </c:pt>
                <c:pt idx="586">
                  <c:v>4.2619999999999996</c:v>
                </c:pt>
                <c:pt idx="587">
                  <c:v>4.1740000000000004</c:v>
                </c:pt>
                <c:pt idx="588">
                  <c:v>4.1840000000000002</c:v>
                </c:pt>
                <c:pt idx="589">
                  <c:v>4.1779999999999999</c:v>
                </c:pt>
                <c:pt idx="590">
                  <c:v>4.2210000000000001</c:v>
                </c:pt>
                <c:pt idx="591">
                  <c:v>4.3179999999999996</c:v>
                </c:pt>
                <c:pt idx="592">
                  <c:v>4.3470000000000004</c:v>
                </c:pt>
                <c:pt idx="593">
                  <c:v>4.4000000000000004</c:v>
                </c:pt>
                <c:pt idx="594">
                  <c:v>4.2809999999999997</c:v>
                </c:pt>
                <c:pt idx="595">
                  <c:v>4.2610000000000001</c:v>
                </c:pt>
                <c:pt idx="596">
                  <c:v>4.2590000000000003</c:v>
                </c:pt>
                <c:pt idx="597">
                  <c:v>4.2320000000000002</c:v>
                </c:pt>
                <c:pt idx="598">
                  <c:v>4.13</c:v>
                </c:pt>
                <c:pt idx="599">
                  <c:v>4.1689999999999996</c:v>
                </c:pt>
                <c:pt idx="600">
                  <c:v>4.1269999999999998</c:v>
                </c:pt>
                <c:pt idx="601">
                  <c:v>4.0789999999999997</c:v>
                </c:pt>
                <c:pt idx="602">
                  <c:v>4.0659999999999998</c:v>
                </c:pt>
                <c:pt idx="603">
                  <c:v>4.173</c:v>
                </c:pt>
                <c:pt idx="604">
                  <c:v>4.1740000000000004</c:v>
                </c:pt>
                <c:pt idx="605">
                  <c:v>4.1660000000000004</c:v>
                </c:pt>
                <c:pt idx="606">
                  <c:v>4.1420000000000003</c:v>
                </c:pt>
                <c:pt idx="607">
                  <c:v>4.1390000000000002</c:v>
                </c:pt>
                <c:pt idx="608">
                  <c:v>4.125</c:v>
                </c:pt>
                <c:pt idx="609">
                  <c:v>4.2220000000000004</c:v>
                </c:pt>
                <c:pt idx="610">
                  <c:v>4.2859999999999996</c:v>
                </c:pt>
                <c:pt idx="611">
                  <c:v>4.3659999999999997</c:v>
                </c:pt>
                <c:pt idx="612">
                  <c:v>4.3470000000000004</c:v>
                </c:pt>
                <c:pt idx="613">
                  <c:v>4.2919999999999998</c:v>
                </c:pt>
                <c:pt idx="614">
                  <c:v>4.3239999999999998</c:v>
                </c:pt>
                <c:pt idx="615">
                  <c:v>4.3620000000000001</c:v>
                </c:pt>
                <c:pt idx="616">
                  <c:v>4.3339999999999996</c:v>
                </c:pt>
                <c:pt idx="617">
                  <c:v>4.2409999999999997</c:v>
                </c:pt>
                <c:pt idx="618">
                  <c:v>4.2050000000000001</c:v>
                </c:pt>
                <c:pt idx="619">
                  <c:v>4.2300000000000004</c:v>
                </c:pt>
                <c:pt idx="620">
                  <c:v>4.2720000000000002</c:v>
                </c:pt>
                <c:pt idx="621">
                  <c:v>4.2610000000000001</c:v>
                </c:pt>
                <c:pt idx="622">
                  <c:v>4.2990000000000004</c:v>
                </c:pt>
                <c:pt idx="623">
                  <c:v>4.2409999999999997</c:v>
                </c:pt>
                <c:pt idx="624">
                  <c:v>4.1369999999999996</c:v>
                </c:pt>
                <c:pt idx="625">
                  <c:v>4.2009999999999996</c:v>
                </c:pt>
                <c:pt idx="626">
                  <c:v>4.1479999999999997</c:v>
                </c:pt>
                <c:pt idx="627">
                  <c:v>4.0289999999999999</c:v>
                </c:pt>
                <c:pt idx="628">
                  <c:v>4.085</c:v>
                </c:pt>
                <c:pt idx="629">
                  <c:v>4.069</c:v>
                </c:pt>
                <c:pt idx="630">
                  <c:v>4.0209999999999999</c:v>
                </c:pt>
                <c:pt idx="631">
                  <c:v>4.056</c:v>
                </c:pt>
                <c:pt idx="632">
                  <c:v>4.085</c:v>
                </c:pt>
                <c:pt idx="633">
                  <c:v>3.9329999999999998</c:v>
                </c:pt>
                <c:pt idx="634">
                  <c:v>3.9319999999999999</c:v>
                </c:pt>
                <c:pt idx="635">
                  <c:v>3.9710000000000001</c:v>
                </c:pt>
                <c:pt idx="636">
                  <c:v>3.988</c:v>
                </c:pt>
                <c:pt idx="637">
                  <c:v>3.9279999999999999</c:v>
                </c:pt>
                <c:pt idx="638">
                  <c:v>3.9950000000000001</c:v>
                </c:pt>
                <c:pt idx="639">
                  <c:v>4.016</c:v>
                </c:pt>
                <c:pt idx="640">
                  <c:v>4.0570000000000004</c:v>
                </c:pt>
                <c:pt idx="641">
                  <c:v>4.0890000000000004</c:v>
                </c:pt>
                <c:pt idx="642">
                  <c:v>4.1020000000000003</c:v>
                </c:pt>
                <c:pt idx="643">
                  <c:v>4.09</c:v>
                </c:pt>
                <c:pt idx="644">
                  <c:v>4.0209999999999999</c:v>
                </c:pt>
                <c:pt idx="645">
                  <c:v>3.9460000000000002</c:v>
                </c:pt>
                <c:pt idx="646">
                  <c:v>3.9710000000000001</c:v>
                </c:pt>
                <c:pt idx="647">
                  <c:v>3.976</c:v>
                </c:pt>
                <c:pt idx="648">
                  <c:v>3.9980000000000002</c:v>
                </c:pt>
                <c:pt idx="649">
                  <c:v>3.9910000000000001</c:v>
                </c:pt>
                <c:pt idx="650">
                  <c:v>4.0110000000000001</c:v>
                </c:pt>
                <c:pt idx="651">
                  <c:v>4.117</c:v>
                </c:pt>
                <c:pt idx="652">
                  <c:v>4.1139999999999999</c:v>
                </c:pt>
                <c:pt idx="653">
                  <c:v>4.1239999999999997</c:v>
                </c:pt>
                <c:pt idx="654">
                  <c:v>4.1849999999999996</c:v>
                </c:pt>
                <c:pt idx="655">
                  <c:v>4.1959999999999997</c:v>
                </c:pt>
                <c:pt idx="656">
                  <c:v>4.1619999999999999</c:v>
                </c:pt>
                <c:pt idx="657">
                  <c:v>4.0369999999999999</c:v>
                </c:pt>
                <c:pt idx="658">
                  <c:v>4.1050000000000004</c:v>
                </c:pt>
                <c:pt idx="659">
                  <c:v>4.1029999999999998</c:v>
                </c:pt>
                <c:pt idx="660">
                  <c:v>4.0410000000000004</c:v>
                </c:pt>
                <c:pt idx="661">
                  <c:v>4.1079999999999997</c:v>
                </c:pt>
                <c:pt idx="662">
                  <c:v>4.1079999999999997</c:v>
                </c:pt>
                <c:pt idx="663">
                  <c:v>4.0540000000000003</c:v>
                </c:pt>
                <c:pt idx="664">
                  <c:v>4.0439999999999996</c:v>
                </c:pt>
                <c:pt idx="665">
                  <c:v>4.1509999999999998</c:v>
                </c:pt>
                <c:pt idx="666">
                  <c:v>4.0570000000000004</c:v>
                </c:pt>
                <c:pt idx="667">
                  <c:v>4.0860000000000003</c:v>
                </c:pt>
                <c:pt idx="668">
                  <c:v>4.0510000000000002</c:v>
                </c:pt>
                <c:pt idx="669">
                  <c:v>3.988</c:v>
                </c:pt>
                <c:pt idx="670">
                  <c:v>3.95</c:v>
                </c:pt>
                <c:pt idx="671">
                  <c:v>4.0069999999999997</c:v>
                </c:pt>
                <c:pt idx="672">
                  <c:v>3.9180000000000001</c:v>
                </c:pt>
                <c:pt idx="673">
                  <c:v>3.746</c:v>
                </c:pt>
                <c:pt idx="674">
                  <c:v>3.794</c:v>
                </c:pt>
                <c:pt idx="675">
                  <c:v>3.9009999999999998</c:v>
                </c:pt>
                <c:pt idx="676">
                  <c:v>3.8759999999999999</c:v>
                </c:pt>
                <c:pt idx="677">
                  <c:v>3.964</c:v>
                </c:pt>
                <c:pt idx="678">
                  <c:v>3.9830000000000001</c:v>
                </c:pt>
                <c:pt idx="679">
                  <c:v>4.01</c:v>
                </c:pt>
                <c:pt idx="680">
                  <c:v>3.9860000000000002</c:v>
                </c:pt>
                <c:pt idx="681">
                  <c:v>3.9039999999999999</c:v>
                </c:pt>
                <c:pt idx="682">
                  <c:v>3.9289999999999998</c:v>
                </c:pt>
                <c:pt idx="683">
                  <c:v>3.93</c:v>
                </c:pt>
                <c:pt idx="684">
                  <c:v>3.9849999999999999</c:v>
                </c:pt>
                <c:pt idx="685">
                  <c:v>3.7970000000000002</c:v>
                </c:pt>
                <c:pt idx="686">
                  <c:v>3.7970000000000002</c:v>
                </c:pt>
                <c:pt idx="687">
                  <c:v>3.7930000000000001</c:v>
                </c:pt>
                <c:pt idx="688">
                  <c:v>3.8420000000000001</c:v>
                </c:pt>
                <c:pt idx="689">
                  <c:v>3.819</c:v>
                </c:pt>
                <c:pt idx="690">
                  <c:v>3.782</c:v>
                </c:pt>
                <c:pt idx="691">
                  <c:v>3.7719999999999998</c:v>
                </c:pt>
                <c:pt idx="692">
                  <c:v>3.7869999999999999</c:v>
                </c:pt>
                <c:pt idx="693">
                  <c:v>3.7269999999999999</c:v>
                </c:pt>
                <c:pt idx="694">
                  <c:v>3.6389999999999998</c:v>
                </c:pt>
                <c:pt idx="695">
                  <c:v>3.6379999999999999</c:v>
                </c:pt>
                <c:pt idx="696">
                  <c:v>3.5369999999999999</c:v>
                </c:pt>
                <c:pt idx="697">
                  <c:v>3.4929999999999999</c:v>
                </c:pt>
                <c:pt idx="698">
                  <c:v>3.4359999999999999</c:v>
                </c:pt>
                <c:pt idx="699">
                  <c:v>3.5049999999999999</c:v>
                </c:pt>
                <c:pt idx="700">
                  <c:v>3.5289999999999999</c:v>
                </c:pt>
                <c:pt idx="701">
                  <c:v>3.528</c:v>
                </c:pt>
                <c:pt idx="702">
                  <c:v>3.6520000000000001</c:v>
                </c:pt>
                <c:pt idx="703">
                  <c:v>3.6949999999999998</c:v>
                </c:pt>
                <c:pt idx="704">
                  <c:v>3.6869999999999998</c:v>
                </c:pt>
                <c:pt idx="705">
                  <c:v>3.7890000000000001</c:v>
                </c:pt>
                <c:pt idx="706">
                  <c:v>3.83</c:v>
                </c:pt>
                <c:pt idx="707">
                  <c:v>3.9670000000000001</c:v>
                </c:pt>
                <c:pt idx="708">
                  <c:v>4.0780000000000003</c:v>
                </c:pt>
                <c:pt idx="709">
                  <c:v>4.0410000000000004</c:v>
                </c:pt>
                <c:pt idx="710">
                  <c:v>3.968</c:v>
                </c:pt>
                <c:pt idx="711">
                  <c:v>3.9430000000000001</c:v>
                </c:pt>
                <c:pt idx="712">
                  <c:v>4.0250000000000004</c:v>
                </c:pt>
                <c:pt idx="713">
                  <c:v>4.194</c:v>
                </c:pt>
                <c:pt idx="714">
                  <c:v>4.1399999999999997</c:v>
                </c:pt>
                <c:pt idx="715">
                  <c:v>4.1760000000000002</c:v>
                </c:pt>
                <c:pt idx="716">
                  <c:v>4.0960000000000001</c:v>
                </c:pt>
                <c:pt idx="717">
                  <c:v>4.1740000000000004</c:v>
                </c:pt>
                <c:pt idx="718">
                  <c:v>4.2119999999999997</c:v>
                </c:pt>
                <c:pt idx="719">
                  <c:v>4.2830000000000004</c:v>
                </c:pt>
                <c:pt idx="720">
                  <c:v>4.2569999999999997</c:v>
                </c:pt>
                <c:pt idx="721">
                  <c:v>4.1550000000000002</c:v>
                </c:pt>
                <c:pt idx="722">
                  <c:v>4.1050000000000004</c:v>
                </c:pt>
                <c:pt idx="723">
                  <c:v>4.125</c:v>
                </c:pt>
                <c:pt idx="724">
                  <c:v>4.1040000000000001</c:v>
                </c:pt>
                <c:pt idx="725">
                  <c:v>4.1509999999999998</c:v>
                </c:pt>
                <c:pt idx="726">
                  <c:v>4.2270000000000003</c:v>
                </c:pt>
                <c:pt idx="727">
                  <c:v>4.1520000000000001</c:v>
                </c:pt>
                <c:pt idx="728">
                  <c:v>4.3140000000000001</c:v>
                </c:pt>
                <c:pt idx="729">
                  <c:v>4.3360000000000003</c:v>
                </c:pt>
                <c:pt idx="730">
                  <c:v>4.2729999999999997</c:v>
                </c:pt>
                <c:pt idx="731">
                  <c:v>4.24</c:v>
                </c:pt>
                <c:pt idx="732">
                  <c:v>4.2699999999999996</c:v>
                </c:pt>
                <c:pt idx="733">
                  <c:v>4.3769999999999998</c:v>
                </c:pt>
                <c:pt idx="734">
                  <c:v>4.2880000000000003</c:v>
                </c:pt>
                <c:pt idx="735">
                  <c:v>4.3819999999999997</c:v>
                </c:pt>
                <c:pt idx="736">
                  <c:v>4.4989999999999997</c:v>
                </c:pt>
                <c:pt idx="737">
                  <c:v>4.5119999999999996</c:v>
                </c:pt>
                <c:pt idx="738">
                  <c:v>4.5609999999999999</c:v>
                </c:pt>
                <c:pt idx="739">
                  <c:v>4.5439999999999996</c:v>
                </c:pt>
                <c:pt idx="740">
                  <c:v>4.5970000000000004</c:v>
                </c:pt>
                <c:pt idx="741">
                  <c:v>4.6100000000000003</c:v>
                </c:pt>
                <c:pt idx="742">
                  <c:v>4.5389999999999997</c:v>
                </c:pt>
                <c:pt idx="743">
                  <c:v>4.5990000000000002</c:v>
                </c:pt>
                <c:pt idx="744">
                  <c:v>4.6509999999999998</c:v>
                </c:pt>
                <c:pt idx="745">
                  <c:v>4.673</c:v>
                </c:pt>
                <c:pt idx="746">
                  <c:v>4.657</c:v>
                </c:pt>
                <c:pt idx="747">
                  <c:v>4.5119999999999996</c:v>
                </c:pt>
                <c:pt idx="748">
                  <c:v>4.4809999999999999</c:v>
                </c:pt>
                <c:pt idx="749">
                  <c:v>4.3860000000000001</c:v>
                </c:pt>
                <c:pt idx="750">
                  <c:v>4.423</c:v>
                </c:pt>
                <c:pt idx="751">
                  <c:v>4.3280000000000003</c:v>
                </c:pt>
                <c:pt idx="752">
                  <c:v>4.4260000000000002</c:v>
                </c:pt>
                <c:pt idx="753">
                  <c:v>4.476</c:v>
                </c:pt>
                <c:pt idx="754">
                  <c:v>4.5730000000000004</c:v>
                </c:pt>
                <c:pt idx="755">
                  <c:v>4.5419999999999998</c:v>
                </c:pt>
                <c:pt idx="756">
                  <c:v>4.5789999999999997</c:v>
                </c:pt>
                <c:pt idx="757">
                  <c:v>4.5970000000000004</c:v>
                </c:pt>
                <c:pt idx="758">
                  <c:v>4.5640000000000001</c:v>
                </c:pt>
                <c:pt idx="759">
                  <c:v>4.4370000000000003</c:v>
                </c:pt>
                <c:pt idx="760">
                  <c:v>4.484</c:v>
                </c:pt>
                <c:pt idx="761">
                  <c:v>4.3579999999999997</c:v>
                </c:pt>
                <c:pt idx="762">
                  <c:v>4.3259999999999996</c:v>
                </c:pt>
                <c:pt idx="763">
                  <c:v>4.3230000000000004</c:v>
                </c:pt>
                <c:pt idx="764">
                  <c:v>4.2489999999999997</c:v>
                </c:pt>
                <c:pt idx="765">
                  <c:v>4.3049999999999997</c:v>
                </c:pt>
                <c:pt idx="766">
                  <c:v>4.2149999999999999</c:v>
                </c:pt>
                <c:pt idx="767">
                  <c:v>4.34</c:v>
                </c:pt>
                <c:pt idx="768">
                  <c:v>4.391</c:v>
                </c:pt>
                <c:pt idx="769">
                  <c:v>4.3579999999999997</c:v>
                </c:pt>
                <c:pt idx="770">
                  <c:v>4.2809999999999997</c:v>
                </c:pt>
                <c:pt idx="771">
                  <c:v>4.3470000000000004</c:v>
                </c:pt>
                <c:pt idx="772">
                  <c:v>4.4160000000000004</c:v>
                </c:pt>
                <c:pt idx="773">
                  <c:v>4.4720000000000004</c:v>
                </c:pt>
                <c:pt idx="774">
                  <c:v>4.423</c:v>
                </c:pt>
                <c:pt idx="775">
                  <c:v>4.4539999999999997</c:v>
                </c:pt>
                <c:pt idx="776">
                  <c:v>4.5330000000000004</c:v>
                </c:pt>
                <c:pt idx="777">
                  <c:v>4.5250000000000004</c:v>
                </c:pt>
                <c:pt idx="778">
                  <c:v>4.4630000000000001</c:v>
                </c:pt>
                <c:pt idx="779">
                  <c:v>4.4279999999999999</c:v>
                </c:pt>
                <c:pt idx="780">
                  <c:v>4.3600000000000003</c:v>
                </c:pt>
                <c:pt idx="781">
                  <c:v>4.4219999999999997</c:v>
                </c:pt>
                <c:pt idx="782">
                  <c:v>4.4219999999999997</c:v>
                </c:pt>
                <c:pt idx="783">
                  <c:v>4.4409999999999998</c:v>
                </c:pt>
                <c:pt idx="784">
                  <c:v>4.4260000000000002</c:v>
                </c:pt>
                <c:pt idx="785">
                  <c:v>4.468</c:v>
                </c:pt>
                <c:pt idx="786">
                  <c:v>4.6449999999999996</c:v>
                </c:pt>
                <c:pt idx="787">
                  <c:v>4.7290000000000001</c:v>
                </c:pt>
                <c:pt idx="788">
                  <c:v>4.6749999999999998</c:v>
                </c:pt>
                <c:pt idx="789">
                  <c:v>4.7460000000000004</c:v>
                </c:pt>
                <c:pt idx="790">
                  <c:v>4.6459999999999999</c:v>
                </c:pt>
                <c:pt idx="791">
                  <c:v>4.5890000000000004</c:v>
                </c:pt>
                <c:pt idx="792">
                  <c:v>4.5659999999999998</c:v>
                </c:pt>
                <c:pt idx="793">
                  <c:v>4.5270000000000001</c:v>
                </c:pt>
                <c:pt idx="794">
                  <c:v>4.3639999999999999</c:v>
                </c:pt>
                <c:pt idx="795">
                  <c:v>4.3650000000000002</c:v>
                </c:pt>
                <c:pt idx="796">
                  <c:v>4.3849999999999998</c:v>
                </c:pt>
                <c:pt idx="797">
                  <c:v>4.4610000000000003</c:v>
                </c:pt>
                <c:pt idx="798">
                  <c:v>4.38</c:v>
                </c:pt>
                <c:pt idx="799">
                  <c:v>4.47</c:v>
                </c:pt>
                <c:pt idx="800">
                  <c:v>4.4029999999999996</c:v>
                </c:pt>
                <c:pt idx="801">
                  <c:v>4.399</c:v>
                </c:pt>
                <c:pt idx="802">
                  <c:v>4.3090000000000002</c:v>
                </c:pt>
                <c:pt idx="803">
                  <c:v>4.3259999999999996</c:v>
                </c:pt>
                <c:pt idx="804">
                  <c:v>4.3099999999999996</c:v>
                </c:pt>
                <c:pt idx="805">
                  <c:v>4.2809999999999997</c:v>
                </c:pt>
                <c:pt idx="806">
                  <c:v>4.2679999999999998</c:v>
                </c:pt>
                <c:pt idx="807">
                  <c:v>4.2560000000000002</c:v>
                </c:pt>
                <c:pt idx="808">
                  <c:v>4.28</c:v>
                </c:pt>
                <c:pt idx="809">
                  <c:v>4.2770000000000001</c:v>
                </c:pt>
                <c:pt idx="810">
                  <c:v>4.2149999999999999</c:v>
                </c:pt>
                <c:pt idx="811">
                  <c:v>4.3310000000000004</c:v>
                </c:pt>
                <c:pt idx="812">
                  <c:v>4.431</c:v>
                </c:pt>
                <c:pt idx="813">
                  <c:v>4.444</c:v>
                </c:pt>
                <c:pt idx="814">
                  <c:v>4.4219999999999997</c:v>
                </c:pt>
                <c:pt idx="815">
                  <c:v>4.5140000000000002</c:v>
                </c:pt>
                <c:pt idx="816">
                  <c:v>4.6630000000000003</c:v>
                </c:pt>
                <c:pt idx="817">
                  <c:v>4.6399999999999997</c:v>
                </c:pt>
                <c:pt idx="818">
                  <c:v>4.6500000000000004</c:v>
                </c:pt>
                <c:pt idx="819">
                  <c:v>4.66</c:v>
                </c:pt>
                <c:pt idx="820">
                  <c:v>4.4939999999999998</c:v>
                </c:pt>
                <c:pt idx="821">
                  <c:v>4.4160000000000004</c:v>
                </c:pt>
                <c:pt idx="822">
                  <c:v>4.4400000000000004</c:v>
                </c:pt>
                <c:pt idx="823">
                  <c:v>4.3879999999999999</c:v>
                </c:pt>
                <c:pt idx="824">
                  <c:v>4.3819999999999997</c:v>
                </c:pt>
                <c:pt idx="825">
                  <c:v>4.3159999999999998</c:v>
                </c:pt>
                <c:pt idx="826">
                  <c:v>4.375</c:v>
                </c:pt>
                <c:pt idx="827">
                  <c:v>4.3010000000000002</c:v>
                </c:pt>
                <c:pt idx="828">
                  <c:v>4.32</c:v>
                </c:pt>
                <c:pt idx="829">
                  <c:v>4.367</c:v>
                </c:pt>
                <c:pt idx="830">
                  <c:v>4.4050000000000002</c:v>
                </c:pt>
                <c:pt idx="831">
                  <c:v>4.3369999999999997</c:v>
                </c:pt>
                <c:pt idx="832">
                  <c:v>4.492</c:v>
                </c:pt>
                <c:pt idx="833">
                  <c:v>4.4119999999999999</c:v>
                </c:pt>
                <c:pt idx="834">
                  <c:v>4.3840000000000003</c:v>
                </c:pt>
                <c:pt idx="835">
                  <c:v>4.3920000000000003</c:v>
                </c:pt>
                <c:pt idx="836">
                  <c:v>4.4340000000000002</c:v>
                </c:pt>
                <c:pt idx="837">
                  <c:v>4.3380000000000001</c:v>
                </c:pt>
                <c:pt idx="838">
                  <c:v>4.2389999999999999</c:v>
                </c:pt>
                <c:pt idx="839">
                  <c:v>4.2329999999999997</c:v>
                </c:pt>
                <c:pt idx="840">
                  <c:v>4.2510000000000003</c:v>
                </c:pt>
                <c:pt idx="841">
                  <c:v>4.2069999999999999</c:v>
                </c:pt>
                <c:pt idx="842">
                  <c:v>4.2080000000000002</c:v>
                </c:pt>
                <c:pt idx="843">
                  <c:v>4.1559999999999997</c:v>
                </c:pt>
                <c:pt idx="844">
                  <c:v>4.1159999999999997</c:v>
                </c:pt>
                <c:pt idx="845">
                  <c:v>4.1829999999999998</c:v>
                </c:pt>
                <c:pt idx="846">
                  <c:v>4.2469999999999999</c:v>
                </c:pt>
                <c:pt idx="847">
                  <c:v>4.3339999999999996</c:v>
                </c:pt>
                <c:pt idx="848">
                  <c:v>4.3739999999999997</c:v>
                </c:pt>
                <c:pt idx="849">
                  <c:v>4.2140000000000004</c:v>
                </c:pt>
                <c:pt idx="850">
                  <c:v>4.1580000000000004</c:v>
                </c:pt>
                <c:pt idx="851">
                  <c:v>4.0640000000000001</c:v>
                </c:pt>
                <c:pt idx="852">
                  <c:v>3.996</c:v>
                </c:pt>
                <c:pt idx="853">
                  <c:v>3.9569999999999999</c:v>
                </c:pt>
                <c:pt idx="854">
                  <c:v>3.8370000000000002</c:v>
                </c:pt>
                <c:pt idx="855">
                  <c:v>3.8159999999999998</c:v>
                </c:pt>
                <c:pt idx="856">
                  <c:v>3.8170000000000002</c:v>
                </c:pt>
                <c:pt idx="857">
                  <c:v>3.778</c:v>
                </c:pt>
                <c:pt idx="858">
                  <c:v>3.7069999999999999</c:v>
                </c:pt>
                <c:pt idx="859">
                  <c:v>3.8</c:v>
                </c:pt>
                <c:pt idx="860">
                  <c:v>3.855</c:v>
                </c:pt>
                <c:pt idx="861">
                  <c:v>3.7810000000000001</c:v>
                </c:pt>
                <c:pt idx="862">
                  <c:v>3.653</c:v>
                </c:pt>
                <c:pt idx="863">
                  <c:v>3.6960000000000002</c:v>
                </c:pt>
                <c:pt idx="864">
                  <c:v>3.669</c:v>
                </c:pt>
                <c:pt idx="865">
                  <c:v>3.7189999999999999</c:v>
                </c:pt>
                <c:pt idx="866">
                  <c:v>3.794</c:v>
                </c:pt>
                <c:pt idx="867">
                  <c:v>3.7290000000000001</c:v>
                </c:pt>
                <c:pt idx="868">
                  <c:v>3.6949999999999998</c:v>
                </c:pt>
                <c:pt idx="869">
                  <c:v>3.7810000000000001</c:v>
                </c:pt>
                <c:pt idx="870">
                  <c:v>3.758</c:v>
                </c:pt>
                <c:pt idx="871">
                  <c:v>3.7669999999999999</c:v>
                </c:pt>
                <c:pt idx="872">
                  <c:v>3.8559999999999999</c:v>
                </c:pt>
                <c:pt idx="873">
                  <c:v>3.7469999999999999</c:v>
                </c:pt>
                <c:pt idx="874">
                  <c:v>3.6909999999999998</c:v>
                </c:pt>
                <c:pt idx="875">
                  <c:v>3.6669999999999998</c:v>
                </c:pt>
                <c:pt idx="876">
                  <c:v>3.5750000000000002</c:v>
                </c:pt>
                <c:pt idx="877">
                  <c:v>3.57</c:v>
                </c:pt>
                <c:pt idx="878">
                  <c:v>3.5419999999999998</c:v>
                </c:pt>
                <c:pt idx="879">
                  <c:v>3.4319999999999999</c:v>
                </c:pt>
                <c:pt idx="880">
                  <c:v>3.4279999999999999</c:v>
                </c:pt>
                <c:pt idx="881">
                  <c:v>3.4340000000000002</c:v>
                </c:pt>
                <c:pt idx="882">
                  <c:v>3.43</c:v>
                </c:pt>
                <c:pt idx="883">
                  <c:v>3.49</c:v>
                </c:pt>
                <c:pt idx="884">
                  <c:v>3.5179999999999998</c:v>
                </c:pt>
                <c:pt idx="885">
                  <c:v>3.472</c:v>
                </c:pt>
                <c:pt idx="886">
                  <c:v>3.456</c:v>
                </c:pt>
                <c:pt idx="887">
                  <c:v>3.3660000000000001</c:v>
                </c:pt>
                <c:pt idx="888">
                  <c:v>3.2829999999999999</c:v>
                </c:pt>
                <c:pt idx="889">
                  <c:v>3.36</c:v>
                </c:pt>
                <c:pt idx="890">
                  <c:v>3.4510000000000001</c:v>
                </c:pt>
                <c:pt idx="891">
                  <c:v>3.367</c:v>
                </c:pt>
                <c:pt idx="892">
                  <c:v>3.31</c:v>
                </c:pt>
                <c:pt idx="893">
                  <c:v>3.2839999999999998</c:v>
                </c:pt>
                <c:pt idx="894">
                  <c:v>3.4249999999999998</c:v>
                </c:pt>
                <c:pt idx="895">
                  <c:v>3.3210000000000002</c:v>
                </c:pt>
                <c:pt idx="896">
                  <c:v>3.488</c:v>
                </c:pt>
                <c:pt idx="897">
                  <c:v>3.37</c:v>
                </c:pt>
                <c:pt idx="898">
                  <c:v>3.64</c:v>
                </c:pt>
                <c:pt idx="899">
                  <c:v>3.7959999999999998</c:v>
                </c:pt>
                <c:pt idx="900">
                  <c:v>3.7650000000000001</c:v>
                </c:pt>
                <c:pt idx="901">
                  <c:v>3.8220000000000001</c:v>
                </c:pt>
                <c:pt idx="902">
                  <c:v>3.8660000000000001</c:v>
                </c:pt>
                <c:pt idx="903">
                  <c:v>3.8490000000000002</c:v>
                </c:pt>
                <c:pt idx="904">
                  <c:v>3.8809999999999998</c:v>
                </c:pt>
                <c:pt idx="905">
                  <c:v>3.8380000000000001</c:v>
                </c:pt>
                <c:pt idx="906">
                  <c:v>3.8260000000000001</c:v>
                </c:pt>
                <c:pt idx="907">
                  <c:v>3.8050000000000002</c:v>
                </c:pt>
                <c:pt idx="908">
                  <c:v>3.6589999999999998</c:v>
                </c:pt>
                <c:pt idx="909">
                  <c:v>3.5870000000000002</c:v>
                </c:pt>
                <c:pt idx="910">
                  <c:v>3.6</c:v>
                </c:pt>
                <c:pt idx="911">
                  <c:v>3.6139999999999999</c:v>
                </c:pt>
                <c:pt idx="912">
                  <c:v>3.4710000000000001</c:v>
                </c:pt>
                <c:pt idx="913">
                  <c:v>3.5150000000000001</c:v>
                </c:pt>
                <c:pt idx="914">
                  <c:v>3.4990000000000001</c:v>
                </c:pt>
                <c:pt idx="915">
                  <c:v>3.4870000000000001</c:v>
                </c:pt>
                <c:pt idx="916">
                  <c:v>3.5209999999999999</c:v>
                </c:pt>
                <c:pt idx="917">
                  <c:v>3.4020000000000001</c:v>
                </c:pt>
                <c:pt idx="918">
                  <c:v>3.3959999999999999</c:v>
                </c:pt>
                <c:pt idx="919">
                  <c:v>3.2909999999999999</c:v>
                </c:pt>
                <c:pt idx="920">
                  <c:v>3.3130000000000002</c:v>
                </c:pt>
                <c:pt idx="921">
                  <c:v>3.3170000000000002</c:v>
                </c:pt>
                <c:pt idx="922">
                  <c:v>3.2440000000000002</c:v>
                </c:pt>
                <c:pt idx="923">
                  <c:v>3.0550000000000002</c:v>
                </c:pt>
                <c:pt idx="924">
                  <c:v>3.0059999999999998</c:v>
                </c:pt>
                <c:pt idx="925">
                  <c:v>3.3069999999999999</c:v>
                </c:pt>
                <c:pt idx="926">
                  <c:v>3.3319999999999999</c:v>
                </c:pt>
                <c:pt idx="927">
                  <c:v>3.3359999999999999</c:v>
                </c:pt>
                <c:pt idx="928">
                  <c:v>3.323</c:v>
                </c:pt>
                <c:pt idx="929">
                  <c:v>3.3170000000000002</c:v>
                </c:pt>
                <c:pt idx="930">
                  <c:v>3.2429999999999999</c:v>
                </c:pt>
                <c:pt idx="931">
                  <c:v>3.2770000000000001</c:v>
                </c:pt>
                <c:pt idx="932">
                  <c:v>3.36</c:v>
                </c:pt>
                <c:pt idx="933">
                  <c:v>3.3780000000000001</c:v>
                </c:pt>
                <c:pt idx="934">
                  <c:v>3.2749999999999999</c:v>
                </c:pt>
                <c:pt idx="935">
                  <c:v>3.3140000000000001</c:v>
                </c:pt>
                <c:pt idx="936">
                  <c:v>3.3239999999999998</c:v>
                </c:pt>
                <c:pt idx="937">
                  <c:v>3.3839999999999999</c:v>
                </c:pt>
                <c:pt idx="938">
                  <c:v>3.3660000000000001</c:v>
                </c:pt>
                <c:pt idx="939">
                  <c:v>3.3340000000000001</c:v>
                </c:pt>
                <c:pt idx="940">
                  <c:v>3.4089999999999998</c:v>
                </c:pt>
                <c:pt idx="941">
                  <c:v>3.5569999999999999</c:v>
                </c:pt>
                <c:pt idx="942">
                  <c:v>3.5259999999999998</c:v>
                </c:pt>
                <c:pt idx="943">
                  <c:v>3.472</c:v>
                </c:pt>
                <c:pt idx="944">
                  <c:v>3.5529999999999999</c:v>
                </c:pt>
                <c:pt idx="945">
                  <c:v>3.4910000000000001</c:v>
                </c:pt>
                <c:pt idx="946">
                  <c:v>3.6509999999999998</c:v>
                </c:pt>
                <c:pt idx="947">
                  <c:v>3.6720000000000002</c:v>
                </c:pt>
                <c:pt idx="948">
                  <c:v>3.6619999999999999</c:v>
                </c:pt>
                <c:pt idx="949">
                  <c:v>3.66</c:v>
                </c:pt>
                <c:pt idx="950">
                  <c:v>3.637</c:v>
                </c:pt>
                <c:pt idx="951">
                  <c:v>3.59</c:v>
                </c:pt>
                <c:pt idx="952">
                  <c:v>3.5710000000000002</c:v>
                </c:pt>
                <c:pt idx="953">
                  <c:v>3.5960000000000001</c:v>
                </c:pt>
                <c:pt idx="954">
                  <c:v>3.5019999999999998</c:v>
                </c:pt>
                <c:pt idx="955">
                  <c:v>3.3290000000000002</c:v>
                </c:pt>
                <c:pt idx="956">
                  <c:v>3.2440000000000002</c:v>
                </c:pt>
                <c:pt idx="957">
                  <c:v>3.3149999999999999</c:v>
                </c:pt>
                <c:pt idx="958">
                  <c:v>3.3010000000000002</c:v>
                </c:pt>
                <c:pt idx="959">
                  <c:v>3.2010000000000001</c:v>
                </c:pt>
                <c:pt idx="960">
                  <c:v>3.181</c:v>
                </c:pt>
                <c:pt idx="961">
                  <c:v>3.089</c:v>
                </c:pt>
                <c:pt idx="962">
                  <c:v>3.044</c:v>
                </c:pt>
                <c:pt idx="963">
                  <c:v>3.0760000000000001</c:v>
                </c:pt>
                <c:pt idx="964">
                  <c:v>3.1040000000000001</c:v>
                </c:pt>
                <c:pt idx="965">
                  <c:v>3.1539999999999999</c:v>
                </c:pt>
                <c:pt idx="966">
                  <c:v>3.1</c:v>
                </c:pt>
                <c:pt idx="967">
                  <c:v>3.161</c:v>
                </c:pt>
                <c:pt idx="968">
                  <c:v>3.1</c:v>
                </c:pt>
                <c:pt idx="969">
                  <c:v>3.1259999999999999</c:v>
                </c:pt>
                <c:pt idx="970">
                  <c:v>3.1219999999999999</c:v>
                </c:pt>
                <c:pt idx="971">
                  <c:v>3.0379999999999998</c:v>
                </c:pt>
                <c:pt idx="972">
                  <c:v>3.0110000000000001</c:v>
                </c:pt>
                <c:pt idx="973">
                  <c:v>3.137</c:v>
                </c:pt>
                <c:pt idx="974">
                  <c:v>3.1859999999999999</c:v>
                </c:pt>
                <c:pt idx="975">
                  <c:v>3.2389999999999999</c:v>
                </c:pt>
                <c:pt idx="976">
                  <c:v>3.202</c:v>
                </c:pt>
                <c:pt idx="977">
                  <c:v>3.149</c:v>
                </c:pt>
                <c:pt idx="978">
                  <c:v>3.2949999999999999</c:v>
                </c:pt>
                <c:pt idx="979">
                  <c:v>3.3679999999999999</c:v>
                </c:pt>
                <c:pt idx="980">
                  <c:v>3.3580000000000001</c:v>
                </c:pt>
                <c:pt idx="981">
                  <c:v>3.2919999999999998</c:v>
                </c:pt>
                <c:pt idx="982">
                  <c:v>3.4569999999999999</c:v>
                </c:pt>
                <c:pt idx="983">
                  <c:v>3.552</c:v>
                </c:pt>
                <c:pt idx="984">
                  <c:v>3.6379999999999999</c:v>
                </c:pt>
                <c:pt idx="985">
                  <c:v>3.5369999999999999</c:v>
                </c:pt>
                <c:pt idx="986">
                  <c:v>3.5209999999999999</c:v>
                </c:pt>
                <c:pt idx="987">
                  <c:v>3.399</c:v>
                </c:pt>
                <c:pt idx="988">
                  <c:v>3.47</c:v>
                </c:pt>
                <c:pt idx="989">
                  <c:v>3.516</c:v>
                </c:pt>
                <c:pt idx="990">
                  <c:v>3.4780000000000002</c:v>
                </c:pt>
                <c:pt idx="991">
                  <c:v>3.403</c:v>
                </c:pt>
                <c:pt idx="992">
                  <c:v>3.5760000000000001</c:v>
                </c:pt>
                <c:pt idx="993">
                  <c:v>3.637</c:v>
                </c:pt>
                <c:pt idx="994">
                  <c:v>3.746</c:v>
                </c:pt>
                <c:pt idx="995">
                  <c:v>4.0540000000000003</c:v>
                </c:pt>
                <c:pt idx="996">
                  <c:v>3.9129999999999998</c:v>
                </c:pt>
                <c:pt idx="997">
                  <c:v>3.8780000000000001</c:v>
                </c:pt>
                <c:pt idx="998">
                  <c:v>3.95</c:v>
                </c:pt>
                <c:pt idx="999">
                  <c:v>3.9769999999999999</c:v>
                </c:pt>
                <c:pt idx="1000">
                  <c:v>4.335</c:v>
                </c:pt>
                <c:pt idx="1001">
                  <c:v>4.1980000000000004</c:v>
                </c:pt>
                <c:pt idx="1002">
                  <c:v>4.4359999999999999</c:v>
                </c:pt>
                <c:pt idx="1003">
                  <c:v>4.4429999999999996</c:v>
                </c:pt>
                <c:pt idx="1004">
                  <c:v>4.4720000000000004</c:v>
                </c:pt>
                <c:pt idx="1005">
                  <c:v>4.2380000000000004</c:v>
                </c:pt>
                <c:pt idx="1006">
                  <c:v>4.1689999999999996</c:v>
                </c:pt>
                <c:pt idx="1007">
                  <c:v>4.0350000000000001</c:v>
                </c:pt>
                <c:pt idx="1008">
                  <c:v>3.875</c:v>
                </c:pt>
                <c:pt idx="1009">
                  <c:v>3.964</c:v>
                </c:pt>
                <c:pt idx="1010">
                  <c:v>4.093</c:v>
                </c:pt>
                <c:pt idx="1011">
                  <c:v>4.1429999999999998</c:v>
                </c:pt>
                <c:pt idx="1012">
                  <c:v>4.0119999999999996</c:v>
                </c:pt>
                <c:pt idx="1013">
                  <c:v>4.5060000000000002</c:v>
                </c:pt>
                <c:pt idx="1014">
                  <c:v>4.2439999999999998</c:v>
                </c:pt>
                <c:pt idx="1015">
                  <c:v>3.8279999999999998</c:v>
                </c:pt>
                <c:pt idx="1016">
                  <c:v>3.4950000000000001</c:v>
                </c:pt>
                <c:pt idx="1017">
                  <c:v>3.3109999999999999</c:v>
                </c:pt>
                <c:pt idx="1018">
                  <c:v>3.29</c:v>
                </c:pt>
                <c:pt idx="1019">
                  <c:v>3.137</c:v>
                </c:pt>
                <c:pt idx="1020">
                  <c:v>3.165</c:v>
                </c:pt>
                <c:pt idx="1021">
                  <c:v>3.1320000000000001</c:v>
                </c:pt>
                <c:pt idx="1022">
                  <c:v>3.1709999999999998</c:v>
                </c:pt>
                <c:pt idx="1023">
                  <c:v>3.0819999999999999</c:v>
                </c:pt>
                <c:pt idx="1024">
                  <c:v>3.0950000000000002</c:v>
                </c:pt>
                <c:pt idx="1025">
                  <c:v>3.1469999999999998</c:v>
                </c:pt>
                <c:pt idx="1026">
                  <c:v>3.0339999999999998</c:v>
                </c:pt>
                <c:pt idx="1027">
                  <c:v>3.101</c:v>
                </c:pt>
                <c:pt idx="1028">
                  <c:v>2.9390000000000001</c:v>
                </c:pt>
                <c:pt idx="1029">
                  <c:v>2.9180000000000001</c:v>
                </c:pt>
                <c:pt idx="1030">
                  <c:v>2.879</c:v>
                </c:pt>
                <c:pt idx="1031">
                  <c:v>2.8010000000000002</c:v>
                </c:pt>
                <c:pt idx="1032">
                  <c:v>2.7040000000000002</c:v>
                </c:pt>
                <c:pt idx="1033">
                  <c:v>2.6019999999999999</c:v>
                </c:pt>
                <c:pt idx="1034">
                  <c:v>2.617</c:v>
                </c:pt>
                <c:pt idx="1035">
                  <c:v>2.698</c:v>
                </c:pt>
                <c:pt idx="1036">
                  <c:v>2.5760000000000001</c:v>
                </c:pt>
                <c:pt idx="1037">
                  <c:v>2.5139999999999998</c:v>
                </c:pt>
                <c:pt idx="1038">
                  <c:v>2.411</c:v>
                </c:pt>
                <c:pt idx="1039">
                  <c:v>2.31</c:v>
                </c:pt>
                <c:pt idx="1040">
                  <c:v>2.2879999999999998</c:v>
                </c:pt>
                <c:pt idx="1041">
                  <c:v>2.125</c:v>
                </c:pt>
                <c:pt idx="1042">
                  <c:v>2.0169999999999999</c:v>
                </c:pt>
                <c:pt idx="1043">
                  <c:v>2.1110000000000002</c:v>
                </c:pt>
                <c:pt idx="1044">
                  <c:v>2.0590000000000002</c:v>
                </c:pt>
                <c:pt idx="1045">
                  <c:v>1.9510000000000001</c:v>
                </c:pt>
                <c:pt idx="1046">
                  <c:v>1.9710000000000001</c:v>
                </c:pt>
                <c:pt idx="1047">
                  <c:v>1.952</c:v>
                </c:pt>
                <c:pt idx="1048">
                  <c:v>2.0489999999999999</c:v>
                </c:pt>
                <c:pt idx="1049">
                  <c:v>1.889</c:v>
                </c:pt>
                <c:pt idx="1050">
                  <c:v>1.9119999999999999</c:v>
                </c:pt>
                <c:pt idx="1051">
                  <c:v>1.869</c:v>
                </c:pt>
                <c:pt idx="1052">
                  <c:v>1.8080000000000001</c:v>
                </c:pt>
                <c:pt idx="1053">
                  <c:v>1.8640000000000001</c:v>
                </c:pt>
                <c:pt idx="1054">
                  <c:v>1.8680000000000001</c:v>
                </c:pt>
                <c:pt idx="1055">
                  <c:v>1.9610000000000001</c:v>
                </c:pt>
                <c:pt idx="1056">
                  <c:v>1.917</c:v>
                </c:pt>
                <c:pt idx="1057">
                  <c:v>1.9370000000000001</c:v>
                </c:pt>
                <c:pt idx="1058">
                  <c:v>1.9390000000000001</c:v>
                </c:pt>
                <c:pt idx="1059">
                  <c:v>2.0470000000000002</c:v>
                </c:pt>
                <c:pt idx="1060">
                  <c:v>2.1389999999999998</c:v>
                </c:pt>
                <c:pt idx="1061">
                  <c:v>2.1800000000000002</c:v>
                </c:pt>
                <c:pt idx="1062">
                  <c:v>2.157</c:v>
                </c:pt>
                <c:pt idx="1063">
                  <c:v>2.0910000000000002</c:v>
                </c:pt>
                <c:pt idx="1064">
                  <c:v>2.101</c:v>
                </c:pt>
                <c:pt idx="1065">
                  <c:v>2.06</c:v>
                </c:pt>
                <c:pt idx="1066">
                  <c:v>2.0750000000000002</c:v>
                </c:pt>
                <c:pt idx="1067">
                  <c:v>2.1779999999999999</c:v>
                </c:pt>
                <c:pt idx="1068">
                  <c:v>2.2330000000000001</c:v>
                </c:pt>
                <c:pt idx="1069">
                  <c:v>2.1280000000000001</c:v>
                </c:pt>
                <c:pt idx="1070">
                  <c:v>2.0920000000000001</c:v>
                </c:pt>
                <c:pt idx="1071">
                  <c:v>2.0489999999999999</c:v>
                </c:pt>
                <c:pt idx="1072">
                  <c:v>2.1960000000000002</c:v>
                </c:pt>
                <c:pt idx="1073">
                  <c:v>2.0859999999999999</c:v>
                </c:pt>
                <c:pt idx="1074">
                  <c:v>2.2290000000000001</c:v>
                </c:pt>
                <c:pt idx="1075">
                  <c:v>2.3849999999999998</c:v>
                </c:pt>
                <c:pt idx="1076">
                  <c:v>2.4649999999999999</c:v>
                </c:pt>
                <c:pt idx="1077">
                  <c:v>2.3929999999999998</c:v>
                </c:pt>
                <c:pt idx="1078">
                  <c:v>2.302</c:v>
                </c:pt>
                <c:pt idx="1079">
                  <c:v>2.3159999999999998</c:v>
                </c:pt>
                <c:pt idx="1080">
                  <c:v>2.4990000000000001</c:v>
                </c:pt>
                <c:pt idx="1081">
                  <c:v>2.6539999999999999</c:v>
                </c:pt>
                <c:pt idx="1082">
                  <c:v>2.6040000000000001</c:v>
                </c:pt>
                <c:pt idx="1083">
                  <c:v>2.4980000000000002</c:v>
                </c:pt>
                <c:pt idx="1084">
                  <c:v>2.5169999999999999</c:v>
                </c:pt>
                <c:pt idx="1085">
                  <c:v>2.468</c:v>
                </c:pt>
                <c:pt idx="1086">
                  <c:v>2.5859999999999999</c:v>
                </c:pt>
                <c:pt idx="1087">
                  <c:v>2.528</c:v>
                </c:pt>
                <c:pt idx="1088">
                  <c:v>2.4470000000000001</c:v>
                </c:pt>
                <c:pt idx="1089">
                  <c:v>2.323</c:v>
                </c:pt>
                <c:pt idx="1090">
                  <c:v>2.246</c:v>
                </c:pt>
                <c:pt idx="1091">
                  <c:v>2.214</c:v>
                </c:pt>
                <c:pt idx="1092">
                  <c:v>2.2469999999999999</c:v>
                </c:pt>
                <c:pt idx="1093">
                  <c:v>2.1549999999999998</c:v>
                </c:pt>
                <c:pt idx="1094">
                  <c:v>2.101</c:v>
                </c:pt>
                <c:pt idx="1095">
                  <c:v>1.9890000000000001</c:v>
                </c:pt>
                <c:pt idx="1096">
                  <c:v>1.917</c:v>
                </c:pt>
                <c:pt idx="1097">
                  <c:v>1.968</c:v>
                </c:pt>
                <c:pt idx="1098">
                  <c:v>1.91</c:v>
                </c:pt>
                <c:pt idx="1099">
                  <c:v>1.887</c:v>
                </c:pt>
                <c:pt idx="1100">
                  <c:v>1.97</c:v>
                </c:pt>
                <c:pt idx="1101">
                  <c:v>1.893</c:v>
                </c:pt>
                <c:pt idx="1102">
                  <c:v>1.865</c:v>
                </c:pt>
                <c:pt idx="1103">
                  <c:v>1.865</c:v>
                </c:pt>
                <c:pt idx="1104">
                  <c:v>1.881</c:v>
                </c:pt>
                <c:pt idx="1105">
                  <c:v>1.73</c:v>
                </c:pt>
                <c:pt idx="1106">
                  <c:v>1.744</c:v>
                </c:pt>
                <c:pt idx="1107">
                  <c:v>1.661</c:v>
                </c:pt>
                <c:pt idx="1108">
                  <c:v>1.8260000000000001</c:v>
                </c:pt>
                <c:pt idx="1109">
                  <c:v>1.8480000000000001</c:v>
                </c:pt>
                <c:pt idx="1110">
                  <c:v>1.956</c:v>
                </c:pt>
                <c:pt idx="1111">
                  <c:v>1.9950000000000001</c:v>
                </c:pt>
                <c:pt idx="1112">
                  <c:v>1.964</c:v>
                </c:pt>
                <c:pt idx="1113">
                  <c:v>1.966</c:v>
                </c:pt>
                <c:pt idx="1114">
                  <c:v>1.958</c:v>
                </c:pt>
                <c:pt idx="1115">
                  <c:v>1.905</c:v>
                </c:pt>
                <c:pt idx="1116">
                  <c:v>1.877</c:v>
                </c:pt>
                <c:pt idx="1117">
                  <c:v>1.8120000000000001</c:v>
                </c:pt>
                <c:pt idx="1118">
                  <c:v>1.796</c:v>
                </c:pt>
                <c:pt idx="1119">
                  <c:v>1.841</c:v>
                </c:pt>
                <c:pt idx="1120">
                  <c:v>1.9630000000000001</c:v>
                </c:pt>
                <c:pt idx="1121">
                  <c:v>2.012</c:v>
                </c:pt>
                <c:pt idx="1122">
                  <c:v>1.915</c:v>
                </c:pt>
                <c:pt idx="1123">
                  <c:v>1.9670000000000001</c:v>
                </c:pt>
                <c:pt idx="1124">
                  <c:v>1.889</c:v>
                </c:pt>
                <c:pt idx="1125">
                  <c:v>1.7989999999999999</c:v>
                </c:pt>
                <c:pt idx="1126">
                  <c:v>1.8029999999999999</c:v>
                </c:pt>
                <c:pt idx="1127">
                  <c:v>1.847</c:v>
                </c:pt>
                <c:pt idx="1128">
                  <c:v>1.75</c:v>
                </c:pt>
                <c:pt idx="1129">
                  <c:v>1.73</c:v>
                </c:pt>
                <c:pt idx="1130">
                  <c:v>1.7030000000000001</c:v>
                </c:pt>
                <c:pt idx="1131">
                  <c:v>1.6539999999999999</c:v>
                </c:pt>
                <c:pt idx="1132">
                  <c:v>1.5469999999999999</c:v>
                </c:pt>
                <c:pt idx="1133">
                  <c:v>1.6080000000000001</c:v>
                </c:pt>
                <c:pt idx="1134">
                  <c:v>1.61</c:v>
                </c:pt>
                <c:pt idx="1135">
                  <c:v>1.6659999999999999</c:v>
                </c:pt>
                <c:pt idx="1136">
                  <c:v>1.6419999999999999</c:v>
                </c:pt>
                <c:pt idx="1137">
                  <c:v>1.617</c:v>
                </c:pt>
                <c:pt idx="1138">
                  <c:v>1.6950000000000001</c:v>
                </c:pt>
                <c:pt idx="1139">
                  <c:v>1.6459999999999999</c:v>
                </c:pt>
                <c:pt idx="1140">
                  <c:v>1.627</c:v>
                </c:pt>
                <c:pt idx="1141">
                  <c:v>1.708</c:v>
                </c:pt>
                <c:pt idx="1142">
                  <c:v>1.6379999999999999</c:v>
                </c:pt>
                <c:pt idx="1143">
                  <c:v>1.4970000000000001</c:v>
                </c:pt>
                <c:pt idx="1144">
                  <c:v>1.5649999999999999</c:v>
                </c:pt>
                <c:pt idx="1145">
                  <c:v>1.63</c:v>
                </c:pt>
                <c:pt idx="1146">
                  <c:v>1.5760000000000001</c:v>
                </c:pt>
                <c:pt idx="1147">
                  <c:v>1.5940000000000001</c:v>
                </c:pt>
                <c:pt idx="1148">
                  <c:v>1.4910000000000001</c:v>
                </c:pt>
                <c:pt idx="1149">
                  <c:v>1.5229999999999999</c:v>
                </c:pt>
                <c:pt idx="1150">
                  <c:v>1.526</c:v>
                </c:pt>
                <c:pt idx="1151">
                  <c:v>1.446</c:v>
                </c:pt>
                <c:pt idx="1152">
                  <c:v>1.304</c:v>
                </c:pt>
                <c:pt idx="1153">
                  <c:v>1.208</c:v>
                </c:pt>
                <c:pt idx="1154">
                  <c:v>1.2989999999999999</c:v>
                </c:pt>
                <c:pt idx="1155">
                  <c:v>1.2589999999999999</c:v>
                </c:pt>
                <c:pt idx="1156">
                  <c:v>1.1279999999999999</c:v>
                </c:pt>
                <c:pt idx="1157">
                  <c:v>1.41</c:v>
                </c:pt>
                <c:pt idx="1158">
                  <c:v>1.4570000000000001</c:v>
                </c:pt>
                <c:pt idx="1159">
                  <c:v>1.4470000000000001</c:v>
                </c:pt>
                <c:pt idx="1160">
                  <c:v>1.4790000000000001</c:v>
                </c:pt>
                <c:pt idx="1161">
                  <c:v>1.4710000000000001</c:v>
                </c:pt>
                <c:pt idx="1162">
                  <c:v>1.4079999999999999</c:v>
                </c:pt>
                <c:pt idx="1163">
                  <c:v>1.3779999999999999</c:v>
                </c:pt>
                <c:pt idx="1164">
                  <c:v>1.4630000000000001</c:v>
                </c:pt>
                <c:pt idx="1165">
                  <c:v>1.524</c:v>
                </c:pt>
                <c:pt idx="1166">
                  <c:v>1.5820000000000001</c:v>
                </c:pt>
                <c:pt idx="1167">
                  <c:v>1.589</c:v>
                </c:pt>
                <c:pt idx="1168">
                  <c:v>1.5449999999999999</c:v>
                </c:pt>
                <c:pt idx="1169">
                  <c:v>1.524</c:v>
                </c:pt>
                <c:pt idx="1170">
                  <c:v>1.43</c:v>
                </c:pt>
                <c:pt idx="1171">
                  <c:v>1.4890000000000001</c:v>
                </c:pt>
                <c:pt idx="1172">
                  <c:v>1.4079999999999999</c:v>
                </c:pt>
                <c:pt idx="1173">
                  <c:v>1.411</c:v>
                </c:pt>
                <c:pt idx="1174">
                  <c:v>1.3680000000000001</c:v>
                </c:pt>
                <c:pt idx="1175">
                  <c:v>1.2569999999999999</c:v>
                </c:pt>
                <c:pt idx="1176">
                  <c:v>1.3</c:v>
                </c:pt>
                <c:pt idx="1177">
                  <c:v>1.302</c:v>
                </c:pt>
                <c:pt idx="1178">
                  <c:v>1.244</c:v>
                </c:pt>
                <c:pt idx="1179">
                  <c:v>1.228</c:v>
                </c:pt>
                <c:pt idx="1180">
                  <c:v>1.198</c:v>
                </c:pt>
                <c:pt idx="1181">
                  <c:v>1.1639999999999999</c:v>
                </c:pt>
                <c:pt idx="1182">
                  <c:v>1.1259999999999999</c:v>
                </c:pt>
                <c:pt idx="1183">
                  <c:v>1.171</c:v>
                </c:pt>
                <c:pt idx="1184">
                  <c:v>1.2250000000000001</c:v>
                </c:pt>
                <c:pt idx="1185">
                  <c:v>1.256</c:v>
                </c:pt>
                <c:pt idx="1186">
                  <c:v>1.2170000000000001</c:v>
                </c:pt>
                <c:pt idx="1187">
                  <c:v>1.1859999999999999</c:v>
                </c:pt>
                <c:pt idx="1188">
                  <c:v>1.1499999999999999</c:v>
                </c:pt>
                <c:pt idx="1189">
                  <c:v>1.105</c:v>
                </c:pt>
                <c:pt idx="1190">
                  <c:v>1.1399999999999999</c:v>
                </c:pt>
                <c:pt idx="1191">
                  <c:v>1.17</c:v>
                </c:pt>
                <c:pt idx="1192">
                  <c:v>1.19</c:v>
                </c:pt>
                <c:pt idx="1193">
                  <c:v>1.1779999999999999</c:v>
                </c:pt>
                <c:pt idx="1194">
                  <c:v>1.1559999999999999</c:v>
                </c:pt>
                <c:pt idx="1195">
                  <c:v>1.087</c:v>
                </c:pt>
                <c:pt idx="1196">
                  <c:v>1.085</c:v>
                </c:pt>
                <c:pt idx="1197">
                  <c:v>0.97099999999999997</c:v>
                </c:pt>
                <c:pt idx="1198">
                  <c:v>0.97699999999999998</c:v>
                </c:pt>
                <c:pt idx="1199">
                  <c:v>1.0129999999999999</c:v>
                </c:pt>
                <c:pt idx="1200">
                  <c:v>0.92500000000000004</c:v>
                </c:pt>
                <c:pt idx="1201">
                  <c:v>0.92200000000000004</c:v>
                </c:pt>
                <c:pt idx="1202">
                  <c:v>0.88600000000000001</c:v>
                </c:pt>
                <c:pt idx="1203">
                  <c:v>0.873</c:v>
                </c:pt>
                <c:pt idx="1204">
                  <c:v>0.77200000000000002</c:v>
                </c:pt>
                <c:pt idx="1205">
                  <c:v>0.75900000000000001</c:v>
                </c:pt>
                <c:pt idx="1206">
                  <c:v>0.75700000000000001</c:v>
                </c:pt>
                <c:pt idx="1207">
                  <c:v>0.73599999999999999</c:v>
                </c:pt>
                <c:pt idx="1208">
                  <c:v>0.72399999999999998</c:v>
                </c:pt>
                <c:pt idx="1209">
                  <c:v>0.69699999999999995</c:v>
                </c:pt>
                <c:pt idx="1210">
                  <c:v>0.74099999999999999</c:v>
                </c:pt>
                <c:pt idx="1211">
                  <c:v>0.755</c:v>
                </c:pt>
                <c:pt idx="1212">
                  <c:v>0.77500000000000002</c:v>
                </c:pt>
                <c:pt idx="1213">
                  <c:v>0.73</c:v>
                </c:pt>
                <c:pt idx="1214">
                  <c:v>0.73799999999999999</c:v>
                </c:pt>
                <c:pt idx="1215">
                  <c:v>0.747</c:v>
                </c:pt>
                <c:pt idx="1216">
                  <c:v>0.81100000000000005</c:v>
                </c:pt>
                <c:pt idx="1217">
                  <c:v>0.82</c:v>
                </c:pt>
                <c:pt idx="1218">
                  <c:v>0.80900000000000005</c:v>
                </c:pt>
                <c:pt idx="1219">
                  <c:v>0.86099999999999999</c:v>
                </c:pt>
                <c:pt idx="1220">
                  <c:v>0.82499999999999996</c:v>
                </c:pt>
                <c:pt idx="1221">
                  <c:v>0.96899999999999997</c:v>
                </c:pt>
                <c:pt idx="1222">
                  <c:v>0.996</c:v>
                </c:pt>
                <c:pt idx="1223">
                  <c:v>0.997</c:v>
                </c:pt>
                <c:pt idx="1224">
                  <c:v>0.93300000000000005</c:v>
                </c:pt>
                <c:pt idx="1225">
                  <c:v>0.879</c:v>
                </c:pt>
                <c:pt idx="1226">
                  <c:v>0.92500000000000004</c:v>
                </c:pt>
                <c:pt idx="1227">
                  <c:v>0.96299999999999997</c:v>
                </c:pt>
                <c:pt idx="1228">
                  <c:v>0.99099999999999999</c:v>
                </c:pt>
                <c:pt idx="1229">
                  <c:v>0.96399999999999997</c:v>
                </c:pt>
                <c:pt idx="1230">
                  <c:v>0.91400000000000003</c:v>
                </c:pt>
                <c:pt idx="1231">
                  <c:v>0.92</c:v>
                </c:pt>
                <c:pt idx="1232">
                  <c:v>0.92500000000000004</c:v>
                </c:pt>
                <c:pt idx="1233">
                  <c:v>0.82399999999999995</c:v>
                </c:pt>
                <c:pt idx="1234">
                  <c:v>0.85599999999999998</c:v>
                </c:pt>
                <c:pt idx="1235">
                  <c:v>0.84499999999999997</c:v>
                </c:pt>
                <c:pt idx="1236">
                  <c:v>0.94399999999999995</c:v>
                </c:pt>
                <c:pt idx="1237">
                  <c:v>1.075</c:v>
                </c:pt>
                <c:pt idx="1238">
                  <c:v>1.0389999999999999</c:v>
                </c:pt>
                <c:pt idx="1239">
                  <c:v>1.0620000000000001</c:v>
                </c:pt>
                <c:pt idx="1240">
                  <c:v>1.034</c:v>
                </c:pt>
                <c:pt idx="1241">
                  <c:v>1.0089999999999999</c:v>
                </c:pt>
                <c:pt idx="1242">
                  <c:v>0.98599999999999999</c:v>
                </c:pt>
                <c:pt idx="1243">
                  <c:v>1.1100000000000001</c:v>
                </c:pt>
                <c:pt idx="1244">
                  <c:v>1.1399999999999999</c:v>
                </c:pt>
                <c:pt idx="1245">
                  <c:v>1.145</c:v>
                </c:pt>
                <c:pt idx="1246">
                  <c:v>1.202</c:v>
                </c:pt>
                <c:pt idx="1247">
                  <c:v>1.1479999999999999</c:v>
                </c:pt>
                <c:pt idx="1248">
                  <c:v>1.169</c:v>
                </c:pt>
                <c:pt idx="1249">
                  <c:v>1.1359999999999999</c:v>
                </c:pt>
                <c:pt idx="1250">
                  <c:v>1.1060000000000001</c:v>
                </c:pt>
                <c:pt idx="1251">
                  <c:v>1.042</c:v>
                </c:pt>
                <c:pt idx="1252">
                  <c:v>1.089</c:v>
                </c:pt>
                <c:pt idx="1253">
                  <c:v>1.1479999999999999</c:v>
                </c:pt>
                <c:pt idx="1254">
                  <c:v>1.1879999999999999</c:v>
                </c:pt>
                <c:pt idx="1255">
                  <c:v>1.1579999999999999</c:v>
                </c:pt>
                <c:pt idx="1256">
                  <c:v>1.077</c:v>
                </c:pt>
                <c:pt idx="1257">
                  <c:v>1.071</c:v>
                </c:pt>
                <c:pt idx="1258">
                  <c:v>1.0840000000000001</c:v>
                </c:pt>
                <c:pt idx="1259">
                  <c:v>1.0109999999999999</c:v>
                </c:pt>
                <c:pt idx="1260">
                  <c:v>1.002</c:v>
                </c:pt>
                <c:pt idx="1261">
                  <c:v>1.022</c:v>
                </c:pt>
                <c:pt idx="1262">
                  <c:v>0.99099999999999999</c:v>
                </c:pt>
                <c:pt idx="1263">
                  <c:v>0.99399999999999999</c:v>
                </c:pt>
                <c:pt idx="1264">
                  <c:v>0.95199999999999996</c:v>
                </c:pt>
                <c:pt idx="1265">
                  <c:v>0.92500000000000004</c:v>
                </c:pt>
                <c:pt idx="1266">
                  <c:v>0.90700000000000003</c:v>
                </c:pt>
                <c:pt idx="1267">
                  <c:v>0.79900000000000004</c:v>
                </c:pt>
                <c:pt idx="1268">
                  <c:v>0.80700000000000005</c:v>
                </c:pt>
                <c:pt idx="1269">
                  <c:v>0.79400000000000004</c:v>
                </c:pt>
                <c:pt idx="1270">
                  <c:v>0.84599999999999997</c:v>
                </c:pt>
                <c:pt idx="1271">
                  <c:v>0.81699999999999995</c:v>
                </c:pt>
                <c:pt idx="1272">
                  <c:v>0.77800000000000002</c:v>
                </c:pt>
                <c:pt idx="1273">
                  <c:v>0.73799999999999999</c:v>
                </c:pt>
                <c:pt idx="1274">
                  <c:v>0.745</c:v>
                </c:pt>
                <c:pt idx="1275">
                  <c:v>0.75800000000000001</c:v>
                </c:pt>
                <c:pt idx="1276">
                  <c:v>0.73599999999999999</c:v>
                </c:pt>
                <c:pt idx="1277">
                  <c:v>0.74399999999999999</c:v>
                </c:pt>
                <c:pt idx="1278">
                  <c:v>0.73699999999999999</c:v>
                </c:pt>
                <c:pt idx="1279">
                  <c:v>0.69399999999999995</c:v>
                </c:pt>
                <c:pt idx="1280">
                  <c:v>0.71699999999999997</c:v>
                </c:pt>
                <c:pt idx="1281">
                  <c:v>0.68100000000000005</c:v>
                </c:pt>
                <c:pt idx="1282">
                  <c:v>0.69299999999999995</c:v>
                </c:pt>
                <c:pt idx="1283">
                  <c:v>0.71399999999999997</c:v>
                </c:pt>
                <c:pt idx="1284">
                  <c:v>0.57799999999999996</c:v>
                </c:pt>
                <c:pt idx="1285">
                  <c:v>0.6</c:v>
                </c:pt>
                <c:pt idx="1286">
                  <c:v>0.59699999999999998</c:v>
                </c:pt>
                <c:pt idx="1287">
                  <c:v>0.53800000000000003</c:v>
                </c:pt>
                <c:pt idx="1288">
                  <c:v>0.53500000000000003</c:v>
                </c:pt>
                <c:pt idx="1289">
                  <c:v>0.52300000000000002</c:v>
                </c:pt>
                <c:pt idx="1290">
                  <c:v>0.53800000000000003</c:v>
                </c:pt>
                <c:pt idx="1291">
                  <c:v>0.56499999999999995</c:v>
                </c:pt>
                <c:pt idx="1292">
                  <c:v>0.56200000000000006</c:v>
                </c:pt>
                <c:pt idx="1293">
                  <c:v>0.57299999999999995</c:v>
                </c:pt>
                <c:pt idx="1294">
                  <c:v>0.57299999999999995</c:v>
                </c:pt>
                <c:pt idx="1295">
                  <c:v>0.60099999999999998</c:v>
                </c:pt>
                <c:pt idx="1296">
                  <c:v>0.57099999999999995</c:v>
                </c:pt>
                <c:pt idx="1297">
                  <c:v>0.58899999999999997</c:v>
                </c:pt>
                <c:pt idx="1298">
                  <c:v>0.58399999999999996</c:v>
                </c:pt>
                <c:pt idx="1299">
                  <c:v>0.61099999999999999</c:v>
                </c:pt>
                <c:pt idx="1300">
                  <c:v>0.52400000000000002</c:v>
                </c:pt>
                <c:pt idx="1301">
                  <c:v>0.51200000000000001</c:v>
                </c:pt>
                <c:pt idx="1302">
                  <c:v>0.52</c:v>
                </c:pt>
                <c:pt idx="1303">
                  <c:v>0.52100000000000002</c:v>
                </c:pt>
                <c:pt idx="1304">
                  <c:v>0.56499999999999995</c:v>
                </c:pt>
                <c:pt idx="1305">
                  <c:v>0.57299999999999995</c:v>
                </c:pt>
                <c:pt idx="1306">
                  <c:v>0.57499999999999996</c:v>
                </c:pt>
                <c:pt idx="1307">
                  <c:v>0.55800000000000005</c:v>
                </c:pt>
                <c:pt idx="1308">
                  <c:v>0.57099999999999995</c:v>
                </c:pt>
                <c:pt idx="1309">
                  <c:v>0.58399999999999996</c:v>
                </c:pt>
                <c:pt idx="1310">
                  <c:v>0.56599999999999995</c:v>
                </c:pt>
                <c:pt idx="1311">
                  <c:v>0.60299999999999998</c:v>
                </c:pt>
                <c:pt idx="1312">
                  <c:v>0.56399999999999995</c:v>
                </c:pt>
                <c:pt idx="1313">
                  <c:v>0.56000000000000005</c:v>
                </c:pt>
                <c:pt idx="1314">
                  <c:v>0.626</c:v>
                </c:pt>
                <c:pt idx="1315">
                  <c:v>0.66400000000000003</c:v>
                </c:pt>
                <c:pt idx="1316">
                  <c:v>0.627</c:v>
                </c:pt>
                <c:pt idx="1317">
                  <c:v>0.63200000000000001</c:v>
                </c:pt>
                <c:pt idx="1318">
                  <c:v>0.65100000000000002</c:v>
                </c:pt>
                <c:pt idx="1319">
                  <c:v>0.65500000000000003</c:v>
                </c:pt>
                <c:pt idx="1320">
                  <c:v>0.61199999999999999</c:v>
                </c:pt>
                <c:pt idx="1321">
                  <c:v>0.6</c:v>
                </c:pt>
                <c:pt idx="1322">
                  <c:v>0.63400000000000001</c:v>
                </c:pt>
                <c:pt idx="1323">
                  <c:v>0.71399999999999997</c:v>
                </c:pt>
                <c:pt idx="1324">
                  <c:v>0.70299999999999996</c:v>
                </c:pt>
                <c:pt idx="1325">
                  <c:v>0.73</c:v>
                </c:pt>
                <c:pt idx="1326">
                  <c:v>0.71599999999999997</c:v>
                </c:pt>
                <c:pt idx="1327">
                  <c:v>0.73799999999999999</c:v>
                </c:pt>
                <c:pt idx="1328">
                  <c:v>0.72199999999999998</c:v>
                </c:pt>
                <c:pt idx="1329">
                  <c:v>0.77800000000000002</c:v>
                </c:pt>
                <c:pt idx="1330">
                  <c:v>0.74099999999999999</c:v>
                </c:pt>
                <c:pt idx="1331">
                  <c:v>0.78</c:v>
                </c:pt>
                <c:pt idx="1332">
                  <c:v>0.78</c:v>
                </c:pt>
                <c:pt idx="1333">
                  <c:v>0.76900000000000002</c:v>
                </c:pt>
                <c:pt idx="1334">
                  <c:v>0.752</c:v>
                </c:pt>
                <c:pt idx="1335">
                  <c:v>0.77600000000000002</c:v>
                </c:pt>
                <c:pt idx="1336">
                  <c:v>0.73899999999999999</c:v>
                </c:pt>
                <c:pt idx="1337">
                  <c:v>0.75800000000000001</c:v>
                </c:pt>
                <c:pt idx="1338">
                  <c:v>0.74099999999999999</c:v>
                </c:pt>
                <c:pt idx="1339">
                  <c:v>0.70799999999999996</c:v>
                </c:pt>
                <c:pt idx="1340">
                  <c:v>0.747</c:v>
                </c:pt>
                <c:pt idx="1341">
                  <c:v>0.73</c:v>
                </c:pt>
                <c:pt idx="1342">
                  <c:v>0.77</c:v>
                </c:pt>
                <c:pt idx="1343">
                  <c:v>0.80600000000000005</c:v>
                </c:pt>
                <c:pt idx="1344">
                  <c:v>0.79</c:v>
                </c:pt>
                <c:pt idx="1345">
                  <c:v>0.84099999999999997</c:v>
                </c:pt>
                <c:pt idx="1346">
                  <c:v>0.79900000000000004</c:v>
                </c:pt>
                <c:pt idx="1347">
                  <c:v>0.82599999999999996</c:v>
                </c:pt>
                <c:pt idx="1348">
                  <c:v>0.79500000000000004</c:v>
                </c:pt>
                <c:pt idx="1349">
                  <c:v>0.81</c:v>
                </c:pt>
                <c:pt idx="1350">
                  <c:v>0.752</c:v>
                </c:pt>
                <c:pt idx="1351">
                  <c:v>0.78600000000000003</c:v>
                </c:pt>
                <c:pt idx="1352">
                  <c:v>0.81100000000000005</c:v>
                </c:pt>
                <c:pt idx="1353">
                  <c:v>0.83</c:v>
                </c:pt>
                <c:pt idx="1354">
                  <c:v>0.83899999999999997</c:v>
                </c:pt>
                <c:pt idx="1355">
                  <c:v>0.84799999999999998</c:v>
                </c:pt>
                <c:pt idx="1356">
                  <c:v>0.86799999999999999</c:v>
                </c:pt>
                <c:pt idx="1357">
                  <c:v>0.86499999999999999</c:v>
                </c:pt>
                <c:pt idx="1358">
                  <c:v>0.85699999999999998</c:v>
                </c:pt>
                <c:pt idx="1359">
                  <c:v>0.89800000000000002</c:v>
                </c:pt>
                <c:pt idx="1360">
                  <c:v>0.88600000000000001</c:v>
                </c:pt>
                <c:pt idx="1361">
                  <c:v>0.83299999999999996</c:v>
                </c:pt>
                <c:pt idx="1362">
                  <c:v>0.78800000000000003</c:v>
                </c:pt>
                <c:pt idx="1363">
                  <c:v>0.77500000000000002</c:v>
                </c:pt>
                <c:pt idx="1364">
                  <c:v>0.79200000000000004</c:v>
                </c:pt>
                <c:pt idx="1365">
                  <c:v>0.81899999999999995</c:v>
                </c:pt>
                <c:pt idx="1366">
                  <c:v>0.79500000000000004</c:v>
                </c:pt>
                <c:pt idx="1367">
                  <c:v>0.84199999999999997</c:v>
                </c:pt>
                <c:pt idx="1368">
                  <c:v>0.84299999999999997</c:v>
                </c:pt>
                <c:pt idx="1369">
                  <c:v>0.79700000000000004</c:v>
                </c:pt>
                <c:pt idx="1370">
                  <c:v>0.77400000000000002</c:v>
                </c:pt>
                <c:pt idx="1371">
                  <c:v>0.75600000000000001</c:v>
                </c:pt>
                <c:pt idx="1372">
                  <c:v>0.74399999999999999</c:v>
                </c:pt>
                <c:pt idx="1373">
                  <c:v>0.74</c:v>
                </c:pt>
                <c:pt idx="1374">
                  <c:v>0.74</c:v>
                </c:pt>
                <c:pt idx="1375">
                  <c:v>0.73099999999999998</c:v>
                </c:pt>
                <c:pt idx="1376">
                  <c:v>0.755</c:v>
                </c:pt>
                <c:pt idx="1377">
                  <c:v>0.76400000000000001</c:v>
                </c:pt>
                <c:pt idx="1378">
                  <c:v>0.73699999999999999</c:v>
                </c:pt>
                <c:pt idx="1379">
                  <c:v>0.80400000000000005</c:v>
                </c:pt>
                <c:pt idx="1380">
                  <c:v>0.77900000000000003</c:v>
                </c:pt>
                <c:pt idx="1381">
                  <c:v>0.78900000000000003</c:v>
                </c:pt>
                <c:pt idx="1382">
                  <c:v>0.77400000000000002</c:v>
                </c:pt>
                <c:pt idx="1383">
                  <c:v>0.749</c:v>
                </c:pt>
                <c:pt idx="1384">
                  <c:v>0.77300000000000002</c:v>
                </c:pt>
                <c:pt idx="1385">
                  <c:v>0.79700000000000004</c:v>
                </c:pt>
                <c:pt idx="1386">
                  <c:v>0.79500000000000004</c:v>
                </c:pt>
                <c:pt idx="1387">
                  <c:v>0.84499999999999997</c:v>
                </c:pt>
                <c:pt idx="1388">
                  <c:v>0.82399999999999995</c:v>
                </c:pt>
                <c:pt idx="1389">
                  <c:v>0.78800000000000003</c:v>
                </c:pt>
                <c:pt idx="1390">
                  <c:v>0.75700000000000001</c:v>
                </c:pt>
                <c:pt idx="1391">
                  <c:v>0.72899999999999998</c:v>
                </c:pt>
                <c:pt idx="1392">
                  <c:v>0.75800000000000001</c:v>
                </c:pt>
                <c:pt idx="1393">
                  <c:v>0.76300000000000001</c:v>
                </c:pt>
                <c:pt idx="1394">
                  <c:v>0.81399999999999995</c:v>
                </c:pt>
                <c:pt idx="1395">
                  <c:v>0.83799999999999997</c:v>
                </c:pt>
                <c:pt idx="1396">
                  <c:v>0.875</c:v>
                </c:pt>
                <c:pt idx="1397">
                  <c:v>0.83</c:v>
                </c:pt>
                <c:pt idx="1398">
                  <c:v>0.78500000000000003</c:v>
                </c:pt>
                <c:pt idx="1399">
                  <c:v>0.79800000000000004</c:v>
                </c:pt>
                <c:pt idx="1400">
                  <c:v>0.82199999999999995</c:v>
                </c:pt>
                <c:pt idx="1401">
                  <c:v>0.73499999999999999</c:v>
                </c:pt>
                <c:pt idx="1402">
                  <c:v>0.71399999999999997</c:v>
                </c:pt>
                <c:pt idx="1403">
                  <c:v>0.72699999999999998</c:v>
                </c:pt>
                <c:pt idx="1404">
                  <c:v>0.754</c:v>
                </c:pt>
                <c:pt idx="1405">
                  <c:v>0.75600000000000001</c:v>
                </c:pt>
                <c:pt idx="1406">
                  <c:v>0.73099999999999998</c:v>
                </c:pt>
                <c:pt idx="1407">
                  <c:v>0.77900000000000003</c:v>
                </c:pt>
                <c:pt idx="1408">
                  <c:v>0.68700000000000006</c:v>
                </c:pt>
                <c:pt idx="1409">
                  <c:v>0.75900000000000001</c:v>
                </c:pt>
                <c:pt idx="1410">
                  <c:v>0.82</c:v>
                </c:pt>
                <c:pt idx="1411">
                  <c:v>0.78400000000000003</c:v>
                </c:pt>
                <c:pt idx="1412">
                  <c:v>0.73199999999999998</c:v>
                </c:pt>
                <c:pt idx="1413">
                  <c:v>0.71899999999999997</c:v>
                </c:pt>
                <c:pt idx="1414">
                  <c:v>0.67900000000000005</c:v>
                </c:pt>
                <c:pt idx="1415">
                  <c:v>0.69799999999999995</c:v>
                </c:pt>
                <c:pt idx="1416">
                  <c:v>0.622</c:v>
                </c:pt>
                <c:pt idx="1417">
                  <c:v>0.57199999999999995</c:v>
                </c:pt>
                <c:pt idx="1418">
                  <c:v>0.621</c:v>
                </c:pt>
                <c:pt idx="1419">
                  <c:v>0.57099999999999995</c:v>
                </c:pt>
                <c:pt idx="1420">
                  <c:v>0.51700000000000002</c:v>
                </c:pt>
                <c:pt idx="1421">
                  <c:v>0.47</c:v>
                </c:pt>
                <c:pt idx="1422">
                  <c:v>0.48899999999999999</c:v>
                </c:pt>
                <c:pt idx="1423">
                  <c:v>0.46300000000000002</c:v>
                </c:pt>
                <c:pt idx="1424">
                  <c:v>0.47499999999999998</c:v>
                </c:pt>
                <c:pt idx="1425">
                  <c:v>0.48199999999999998</c:v>
                </c:pt>
                <c:pt idx="1426">
                  <c:v>0.44</c:v>
                </c:pt>
                <c:pt idx="1427">
                  <c:v>0.371</c:v>
                </c:pt>
                <c:pt idx="1428">
                  <c:v>0.34899999999999998</c:v>
                </c:pt>
                <c:pt idx="1429">
                  <c:v>0.32100000000000001</c:v>
                </c:pt>
                <c:pt idx="1430">
                  <c:v>0.32700000000000001</c:v>
                </c:pt>
                <c:pt idx="1431">
                  <c:v>0.28699999999999998</c:v>
                </c:pt>
                <c:pt idx="1432">
                  <c:v>0.26900000000000002</c:v>
                </c:pt>
                <c:pt idx="1433">
                  <c:v>0.26500000000000001</c:v>
                </c:pt>
                <c:pt idx="1434">
                  <c:v>0.26200000000000001</c:v>
                </c:pt>
                <c:pt idx="1435">
                  <c:v>0.308</c:v>
                </c:pt>
                <c:pt idx="1436">
                  <c:v>0.33100000000000002</c:v>
                </c:pt>
                <c:pt idx="1437">
                  <c:v>0.30099999999999999</c:v>
                </c:pt>
                <c:pt idx="1438">
                  <c:v>0.28899999999999998</c:v>
                </c:pt>
                <c:pt idx="1439">
                  <c:v>0.28699999999999998</c:v>
                </c:pt>
                <c:pt idx="1440">
                  <c:v>0.28799999999999998</c:v>
                </c:pt>
                <c:pt idx="1441">
                  <c:v>0.29099999999999998</c:v>
                </c:pt>
                <c:pt idx="1442">
                  <c:v>0.307</c:v>
                </c:pt>
                <c:pt idx="1443">
                  <c:v>0.35199999999999998</c:v>
                </c:pt>
                <c:pt idx="1444">
                  <c:v>0.309</c:v>
                </c:pt>
                <c:pt idx="1445">
                  <c:v>0.28799999999999998</c:v>
                </c:pt>
                <c:pt idx="1446">
                  <c:v>0.28399999999999997</c:v>
                </c:pt>
                <c:pt idx="1447">
                  <c:v>0.24299999999999999</c:v>
                </c:pt>
                <c:pt idx="1448">
                  <c:v>0.20899999999999999</c:v>
                </c:pt>
                <c:pt idx="1449">
                  <c:v>0.17299999999999999</c:v>
                </c:pt>
                <c:pt idx="1450">
                  <c:v>0.19700000000000001</c:v>
                </c:pt>
                <c:pt idx="1451">
                  <c:v>0.21299999999999999</c:v>
                </c:pt>
                <c:pt idx="1452">
                  <c:v>0.21299999999999999</c:v>
                </c:pt>
                <c:pt idx="1453">
                  <c:v>0.25700000000000001</c:v>
                </c:pt>
                <c:pt idx="1454">
                  <c:v>0.28599999999999998</c:v>
                </c:pt>
                <c:pt idx="1455">
                  <c:v>0.183</c:v>
                </c:pt>
                <c:pt idx="1456">
                  <c:v>0.20499999999999999</c:v>
                </c:pt>
                <c:pt idx="1457">
                  <c:v>0.249</c:v>
                </c:pt>
                <c:pt idx="1458">
                  <c:v>0.28699999999999998</c:v>
                </c:pt>
                <c:pt idx="1459">
                  <c:v>0.27200000000000002</c:v>
                </c:pt>
                <c:pt idx="1460">
                  <c:v>0.26</c:v>
                </c:pt>
                <c:pt idx="1461">
                  <c:v>0.222</c:v>
                </c:pt>
                <c:pt idx="1462">
                  <c:v>0.17199999999999999</c:v>
                </c:pt>
                <c:pt idx="1463">
                  <c:v>0.20100000000000001</c:v>
                </c:pt>
                <c:pt idx="1464">
                  <c:v>0.26100000000000001</c:v>
                </c:pt>
                <c:pt idx="1465">
                  <c:v>0.25700000000000001</c:v>
                </c:pt>
                <c:pt idx="1466">
                  <c:v>0.28299999999999997</c:v>
                </c:pt>
                <c:pt idx="1467">
                  <c:v>0.35099999999999998</c:v>
                </c:pt>
                <c:pt idx="1468">
                  <c:v>0.32200000000000001</c:v>
                </c:pt>
                <c:pt idx="1469">
                  <c:v>0.35399999999999998</c:v>
                </c:pt>
                <c:pt idx="1470">
                  <c:v>0.34699999999999998</c:v>
                </c:pt>
                <c:pt idx="1471">
                  <c:v>0.30499999999999999</c:v>
                </c:pt>
                <c:pt idx="1472">
                  <c:v>0.28399999999999997</c:v>
                </c:pt>
                <c:pt idx="1473">
                  <c:v>0.28100000000000003</c:v>
                </c:pt>
                <c:pt idx="1474">
                  <c:v>0.318</c:v>
                </c:pt>
                <c:pt idx="1475">
                  <c:v>0.33</c:v>
                </c:pt>
                <c:pt idx="1476">
                  <c:v>0.318</c:v>
                </c:pt>
                <c:pt idx="1477">
                  <c:v>0.30199999999999999</c:v>
                </c:pt>
                <c:pt idx="1478">
                  <c:v>0.32300000000000001</c:v>
                </c:pt>
                <c:pt idx="1479">
                  <c:v>0.33700000000000002</c:v>
                </c:pt>
                <c:pt idx="1480">
                  <c:v>0.32400000000000001</c:v>
                </c:pt>
                <c:pt idx="1481">
                  <c:v>0.34899999999999998</c:v>
                </c:pt>
                <c:pt idx="1482">
                  <c:v>0.33800000000000002</c:v>
                </c:pt>
                <c:pt idx="1483">
                  <c:v>0.34799999999999998</c:v>
                </c:pt>
                <c:pt idx="1484">
                  <c:v>0.41299999999999998</c:v>
                </c:pt>
                <c:pt idx="1485">
                  <c:v>0.40100000000000002</c:v>
                </c:pt>
                <c:pt idx="1486">
                  <c:v>0.372</c:v>
                </c:pt>
                <c:pt idx="1487">
                  <c:v>0.27400000000000002</c:v>
                </c:pt>
                <c:pt idx="1488">
                  <c:v>0.23400000000000001</c:v>
                </c:pt>
                <c:pt idx="1489">
                  <c:v>0.20699999999999999</c:v>
                </c:pt>
                <c:pt idx="1490">
                  <c:v>0.27200000000000002</c:v>
                </c:pt>
                <c:pt idx="1491">
                  <c:v>0.219</c:v>
                </c:pt>
                <c:pt idx="1492">
                  <c:v>0.26200000000000001</c:v>
                </c:pt>
                <c:pt idx="1493">
                  <c:v>0.221</c:v>
                </c:pt>
                <c:pt idx="1494">
                  <c:v>0.21299999999999999</c:v>
                </c:pt>
                <c:pt idx="1495">
                  <c:v>0.23200000000000001</c:v>
                </c:pt>
                <c:pt idx="1496">
                  <c:v>0.27500000000000002</c:v>
                </c:pt>
                <c:pt idx="1497">
                  <c:v>0.28000000000000003</c:v>
                </c:pt>
                <c:pt idx="1498">
                  <c:v>0.28399999999999997</c:v>
                </c:pt>
                <c:pt idx="1499">
                  <c:v>0.24199999999999999</c:v>
                </c:pt>
                <c:pt idx="1500">
                  <c:v>0.187</c:v>
                </c:pt>
                <c:pt idx="1501">
                  <c:v>0.16900000000000001</c:v>
                </c:pt>
                <c:pt idx="1502">
                  <c:v>0.182</c:v>
                </c:pt>
                <c:pt idx="1503">
                  <c:v>0.18</c:v>
                </c:pt>
                <c:pt idx="1504">
                  <c:v>0.22</c:v>
                </c:pt>
                <c:pt idx="1505">
                  <c:v>0.23899999999999999</c:v>
                </c:pt>
                <c:pt idx="1506">
                  <c:v>0.27100000000000002</c:v>
                </c:pt>
                <c:pt idx="1507">
                  <c:v>0.28000000000000003</c:v>
                </c:pt>
                <c:pt idx="1508">
                  <c:v>0.28899999999999998</c:v>
                </c:pt>
                <c:pt idx="1509">
                  <c:v>0.30299999999999999</c:v>
                </c:pt>
                <c:pt idx="1510">
                  <c:v>0.28699999999999998</c:v>
                </c:pt>
                <c:pt idx="1511">
                  <c:v>0.28799999999999998</c:v>
                </c:pt>
                <c:pt idx="1512">
                  <c:v>0.246</c:v>
                </c:pt>
                <c:pt idx="1513">
                  <c:v>0.23400000000000001</c:v>
                </c:pt>
                <c:pt idx="1514">
                  <c:v>0.22900000000000001</c:v>
                </c:pt>
                <c:pt idx="1515">
                  <c:v>0.184</c:v>
                </c:pt>
                <c:pt idx="1516">
                  <c:v>0.20200000000000001</c:v>
                </c:pt>
                <c:pt idx="1517">
                  <c:v>0.189</c:v>
                </c:pt>
                <c:pt idx="1518">
                  <c:v>0.219</c:v>
                </c:pt>
                <c:pt idx="1519">
                  <c:v>0.218</c:v>
                </c:pt>
                <c:pt idx="1520">
                  <c:v>0.20300000000000001</c:v>
                </c:pt>
                <c:pt idx="1521">
                  <c:v>0.157</c:v>
                </c:pt>
                <c:pt idx="1522">
                  <c:v>0.183</c:v>
                </c:pt>
                <c:pt idx="1523">
                  <c:v>0.185</c:v>
                </c:pt>
                <c:pt idx="1524">
                  <c:v>0.21099999999999999</c:v>
                </c:pt>
                <c:pt idx="1525">
                  <c:v>0.217</c:v>
                </c:pt>
                <c:pt idx="1526">
                  <c:v>0.19400000000000001</c:v>
                </c:pt>
                <c:pt idx="1527">
                  <c:v>0.182</c:v>
                </c:pt>
                <c:pt idx="1528">
                  <c:v>0.22700000000000001</c:v>
                </c:pt>
                <c:pt idx="1529">
                  <c:v>0.23699999999999999</c:v>
                </c:pt>
                <c:pt idx="1530">
                  <c:v>0.188</c:v>
                </c:pt>
                <c:pt idx="1531">
                  <c:v>0.248</c:v>
                </c:pt>
                <c:pt idx="1532">
                  <c:v>0.26300000000000001</c:v>
                </c:pt>
                <c:pt idx="1533">
                  <c:v>0.23699999999999999</c:v>
                </c:pt>
                <c:pt idx="1534">
                  <c:v>0.23</c:v>
                </c:pt>
                <c:pt idx="1535">
                  <c:v>0.29499999999999998</c:v>
                </c:pt>
                <c:pt idx="1536">
                  <c:v>0.311</c:v>
                </c:pt>
                <c:pt idx="1537">
                  <c:v>0.33600000000000002</c:v>
                </c:pt>
                <c:pt idx="1538">
                  <c:v>0.30199999999999999</c:v>
                </c:pt>
                <c:pt idx="1539">
                  <c:v>0.26300000000000001</c:v>
                </c:pt>
                <c:pt idx="1540">
                  <c:v>0.21299999999999999</c:v>
                </c:pt>
                <c:pt idx="1541">
                  <c:v>0.20599999999999999</c:v>
                </c:pt>
                <c:pt idx="1542">
                  <c:v>0.22500000000000001</c:v>
                </c:pt>
                <c:pt idx="1543">
                  <c:v>0.23599999999999999</c:v>
                </c:pt>
                <c:pt idx="1544">
                  <c:v>0.219</c:v>
                </c:pt>
                <c:pt idx="1545">
                  <c:v>0.216</c:v>
                </c:pt>
                <c:pt idx="1546">
                  <c:v>0.24299999999999999</c:v>
                </c:pt>
                <c:pt idx="1547">
                  <c:v>0.24299999999999999</c:v>
                </c:pt>
                <c:pt idx="1548">
                  <c:v>0.23699999999999999</c:v>
                </c:pt>
                <c:pt idx="1549">
                  <c:v>0.2</c:v>
                </c:pt>
                <c:pt idx="1550">
                  <c:v>0.13100000000000001</c:v>
                </c:pt>
                <c:pt idx="1551">
                  <c:v>0.13900000000000001</c:v>
                </c:pt>
                <c:pt idx="1552">
                  <c:v>0.108</c:v>
                </c:pt>
                <c:pt idx="1553">
                  <c:v>0.13</c:v>
                </c:pt>
                <c:pt idx="1554">
                  <c:v>7.6999999999999999E-2</c:v>
                </c:pt>
                <c:pt idx="1555">
                  <c:v>9.9000000000000005E-2</c:v>
                </c:pt>
                <c:pt idx="1556">
                  <c:v>0.104</c:v>
                </c:pt>
                <c:pt idx="1557">
                  <c:v>8.7999999999999995E-2</c:v>
                </c:pt>
                <c:pt idx="1558">
                  <c:v>0.11799999999999999</c:v>
                </c:pt>
                <c:pt idx="1559">
                  <c:v>0.109</c:v>
                </c:pt>
                <c:pt idx="1560">
                  <c:v>0.109</c:v>
                </c:pt>
                <c:pt idx="1561">
                  <c:v>0.14399999999999999</c:v>
                </c:pt>
                <c:pt idx="1562">
                  <c:v>0.124</c:v>
                </c:pt>
                <c:pt idx="1563">
                  <c:v>0.12</c:v>
                </c:pt>
                <c:pt idx="1564">
                  <c:v>0.13600000000000001</c:v>
                </c:pt>
                <c:pt idx="1565">
                  <c:v>0.151</c:v>
                </c:pt>
                <c:pt idx="1566">
                  <c:v>0.16300000000000001</c:v>
                </c:pt>
                <c:pt idx="1567">
                  <c:v>0.13900000000000001</c:v>
                </c:pt>
                <c:pt idx="1568">
                  <c:v>0.16600000000000001</c:v>
                </c:pt>
                <c:pt idx="1569">
                  <c:v>0.15</c:v>
                </c:pt>
                <c:pt idx="1570">
                  <c:v>0.186</c:v>
                </c:pt>
                <c:pt idx="1571">
                  <c:v>0.155</c:v>
                </c:pt>
                <c:pt idx="1572">
                  <c:v>0.158</c:v>
                </c:pt>
                <c:pt idx="1573">
                  <c:v>0.183</c:v>
                </c:pt>
                <c:pt idx="1574">
                  <c:v>0.18</c:v>
                </c:pt>
                <c:pt idx="1575">
                  <c:v>0.20100000000000001</c:v>
                </c:pt>
                <c:pt idx="1576">
                  <c:v>0.188</c:v>
                </c:pt>
                <c:pt idx="1577">
                  <c:v>0.186</c:v>
                </c:pt>
                <c:pt idx="1578">
                  <c:v>0.21099999999999999</c:v>
                </c:pt>
                <c:pt idx="1579">
                  <c:v>0.17199999999999999</c:v>
                </c:pt>
                <c:pt idx="1580">
                  <c:v>0.16300000000000001</c:v>
                </c:pt>
                <c:pt idx="1581">
                  <c:v>0.17199999999999999</c:v>
                </c:pt>
                <c:pt idx="1582">
                  <c:v>0.154</c:v>
                </c:pt>
                <c:pt idx="1583">
                  <c:v>0.189</c:v>
                </c:pt>
                <c:pt idx="1584">
                  <c:v>0.21099999999999999</c:v>
                </c:pt>
                <c:pt idx="1585">
                  <c:v>0.193</c:v>
                </c:pt>
                <c:pt idx="1586">
                  <c:v>0.23799999999999999</c:v>
                </c:pt>
                <c:pt idx="1587">
                  <c:v>0.22800000000000001</c:v>
                </c:pt>
                <c:pt idx="1588">
                  <c:v>0.19</c:v>
                </c:pt>
                <c:pt idx="1589">
                  <c:v>0.20699999999999999</c:v>
                </c:pt>
                <c:pt idx="1590">
                  <c:v>0.20499999999999999</c:v>
                </c:pt>
                <c:pt idx="1591">
                  <c:v>0.20799999999999999</c:v>
                </c:pt>
                <c:pt idx="1592">
                  <c:v>0.19800000000000001</c:v>
                </c:pt>
                <c:pt idx="1593">
                  <c:v>0.26700000000000002</c:v>
                </c:pt>
                <c:pt idx="1594">
                  <c:v>0.33600000000000002</c:v>
                </c:pt>
                <c:pt idx="1595">
                  <c:v>0.33400000000000002</c:v>
                </c:pt>
                <c:pt idx="1596">
                  <c:v>0.35399999999999998</c:v>
                </c:pt>
                <c:pt idx="1597">
                  <c:v>0.30599999999999999</c:v>
                </c:pt>
                <c:pt idx="1598">
                  <c:v>0.27400000000000002</c:v>
                </c:pt>
                <c:pt idx="1599">
                  <c:v>0.222</c:v>
                </c:pt>
                <c:pt idx="1600">
                  <c:v>0.23100000000000001</c:v>
                </c:pt>
                <c:pt idx="1601">
                  <c:v>0.184</c:v>
                </c:pt>
                <c:pt idx="1602">
                  <c:v>0.21</c:v>
                </c:pt>
                <c:pt idx="1603">
                  <c:v>0.193</c:v>
                </c:pt>
                <c:pt idx="1604">
                  <c:v>0.215</c:v>
                </c:pt>
                <c:pt idx="1605">
                  <c:v>0.17399999999999999</c:v>
                </c:pt>
                <c:pt idx="1606">
                  <c:v>0.17100000000000001</c:v>
                </c:pt>
                <c:pt idx="1607">
                  <c:v>0.22900000000000001</c:v>
                </c:pt>
                <c:pt idx="1608">
                  <c:v>0.245</c:v>
                </c:pt>
                <c:pt idx="1609">
                  <c:v>0.25700000000000001</c:v>
                </c:pt>
                <c:pt idx="1610">
                  <c:v>0.23100000000000001</c:v>
                </c:pt>
                <c:pt idx="1611">
                  <c:v>0.20399999999999999</c:v>
                </c:pt>
                <c:pt idx="1612">
                  <c:v>0.20799999999999999</c:v>
                </c:pt>
                <c:pt idx="1613">
                  <c:v>0.249</c:v>
                </c:pt>
                <c:pt idx="1614">
                  <c:v>0.26900000000000002</c:v>
                </c:pt>
                <c:pt idx="1615">
                  <c:v>0.23499999999999999</c:v>
                </c:pt>
                <c:pt idx="1616">
                  <c:v>0.23100000000000001</c:v>
                </c:pt>
                <c:pt idx="1617">
                  <c:v>0.20599999999999999</c:v>
                </c:pt>
                <c:pt idx="1618">
                  <c:v>0.23100000000000001</c:v>
                </c:pt>
                <c:pt idx="1619">
                  <c:v>0.248</c:v>
                </c:pt>
                <c:pt idx="1620">
                  <c:v>0.23100000000000001</c:v>
                </c:pt>
                <c:pt idx="1621">
                  <c:v>0.28499999999999998</c:v>
                </c:pt>
                <c:pt idx="1622">
                  <c:v>0.28699999999999998</c:v>
                </c:pt>
                <c:pt idx="1623">
                  <c:v>0.30099999999999999</c:v>
                </c:pt>
                <c:pt idx="1624">
                  <c:v>0.29099999999999998</c:v>
                </c:pt>
                <c:pt idx="1625">
                  <c:v>0.29199999999999998</c:v>
                </c:pt>
                <c:pt idx="1626">
                  <c:v>0.32700000000000001</c:v>
                </c:pt>
                <c:pt idx="1627">
                  <c:v>0.29699999999999999</c:v>
                </c:pt>
                <c:pt idx="1628">
                  <c:v>0.33700000000000002</c:v>
                </c:pt>
                <c:pt idx="1629">
                  <c:v>0.30399999999999999</c:v>
                </c:pt>
                <c:pt idx="1630">
                  <c:v>0.30199999999999999</c:v>
                </c:pt>
                <c:pt idx="1631">
                  <c:v>0.30199999999999999</c:v>
                </c:pt>
                <c:pt idx="1632">
                  <c:v>0.34100000000000003</c:v>
                </c:pt>
                <c:pt idx="1633">
                  <c:v>0.30599999999999999</c:v>
                </c:pt>
                <c:pt idx="1634">
                  <c:v>0.38400000000000001</c:v>
                </c:pt>
                <c:pt idx="1635">
                  <c:v>0.41399999999999998</c:v>
                </c:pt>
                <c:pt idx="1636">
                  <c:v>0.33400000000000002</c:v>
                </c:pt>
                <c:pt idx="1637">
                  <c:v>0.311</c:v>
                </c:pt>
                <c:pt idx="1638">
                  <c:v>0.33300000000000002</c:v>
                </c:pt>
                <c:pt idx="1639">
                  <c:v>0.314</c:v>
                </c:pt>
                <c:pt idx="1640">
                  <c:v>0.35599999999999998</c:v>
                </c:pt>
                <c:pt idx="1641">
                  <c:v>0.33600000000000002</c:v>
                </c:pt>
                <c:pt idx="1642">
                  <c:v>0.36699999999999999</c:v>
                </c:pt>
                <c:pt idx="1643">
                  <c:v>0.39900000000000002</c:v>
                </c:pt>
                <c:pt idx="1644">
                  <c:v>0.44500000000000001</c:v>
                </c:pt>
                <c:pt idx="1645">
                  <c:v>0.47899999999999998</c:v>
                </c:pt>
                <c:pt idx="1646">
                  <c:v>0.42499999999999999</c:v>
                </c:pt>
                <c:pt idx="1647">
                  <c:v>0.56200000000000006</c:v>
                </c:pt>
                <c:pt idx="1648">
                  <c:v>0.72399999999999998</c:v>
                </c:pt>
                <c:pt idx="1649">
                  <c:v>0.79600000000000004</c:v>
                </c:pt>
                <c:pt idx="1650">
                  <c:v>0.55400000000000005</c:v>
                </c:pt>
                <c:pt idx="1651">
                  <c:v>0.438</c:v>
                </c:pt>
                <c:pt idx="1652">
                  <c:v>0.41299999999999998</c:v>
                </c:pt>
                <c:pt idx="1653">
                  <c:v>0.26500000000000001</c:v>
                </c:pt>
                <c:pt idx="1654">
                  <c:v>0.29599999999999999</c:v>
                </c:pt>
                <c:pt idx="1655">
                  <c:v>0.24</c:v>
                </c:pt>
                <c:pt idx="1656">
                  <c:v>0.159</c:v>
                </c:pt>
                <c:pt idx="1657">
                  <c:v>0.23599999999999999</c:v>
                </c:pt>
                <c:pt idx="1658">
                  <c:v>0.33100000000000002</c:v>
                </c:pt>
                <c:pt idx="1659">
                  <c:v>0.36899999999999999</c:v>
                </c:pt>
                <c:pt idx="1660">
                  <c:v>0.39</c:v>
                </c:pt>
                <c:pt idx="1661">
                  <c:v>0.40600000000000003</c:v>
                </c:pt>
                <c:pt idx="1662">
                  <c:v>0.442</c:v>
                </c:pt>
                <c:pt idx="1663">
                  <c:v>0.47</c:v>
                </c:pt>
                <c:pt idx="1664">
                  <c:v>0.504</c:v>
                </c:pt>
                <c:pt idx="1665">
                  <c:v>0.51900000000000002</c:v>
                </c:pt>
                <c:pt idx="1666">
                  <c:v>0.54</c:v>
                </c:pt>
                <c:pt idx="1667">
                  <c:v>0.57299999999999995</c:v>
                </c:pt>
                <c:pt idx="1668">
                  <c:v>0.57599999999999996</c:v>
                </c:pt>
                <c:pt idx="1669">
                  <c:v>0.59899999999999998</c:v>
                </c:pt>
                <c:pt idx="1670">
                  <c:v>0.61099999999999999</c:v>
                </c:pt>
                <c:pt idx="1671">
                  <c:v>0.64100000000000001</c:v>
                </c:pt>
                <c:pt idx="1672">
                  <c:v>0.628</c:v>
                </c:pt>
                <c:pt idx="1673">
                  <c:v>0.65200000000000002</c:v>
                </c:pt>
                <c:pt idx="1674">
                  <c:v>0.61099999999999999</c:v>
                </c:pt>
                <c:pt idx="1675">
                  <c:v>0.56899999999999995</c:v>
                </c:pt>
                <c:pt idx="1676">
                  <c:v>0.55700000000000005</c:v>
                </c:pt>
                <c:pt idx="1677">
                  <c:v>0.56999999999999995</c:v>
                </c:pt>
                <c:pt idx="1678">
                  <c:v>0.58199999999999996</c:v>
                </c:pt>
                <c:pt idx="1679">
                  <c:v>0.61599999999999999</c:v>
                </c:pt>
                <c:pt idx="1680">
                  <c:v>0.56599999999999995</c:v>
                </c:pt>
                <c:pt idx="1681">
                  <c:v>0.51300000000000001</c:v>
                </c:pt>
                <c:pt idx="1682">
                  <c:v>0.52400000000000002</c:v>
                </c:pt>
                <c:pt idx="1683">
                  <c:v>0.54200000000000004</c:v>
                </c:pt>
                <c:pt idx="1684">
                  <c:v>0.51600000000000001</c:v>
                </c:pt>
                <c:pt idx="1685">
                  <c:v>0.55200000000000005</c:v>
                </c:pt>
                <c:pt idx="1686">
                  <c:v>0.50800000000000001</c:v>
                </c:pt>
                <c:pt idx="1687">
                  <c:v>0.56299999999999994</c:v>
                </c:pt>
                <c:pt idx="1688">
                  <c:v>0.59099999999999997</c:v>
                </c:pt>
                <c:pt idx="1689">
                  <c:v>0.63500000000000001</c:v>
                </c:pt>
                <c:pt idx="1690">
                  <c:v>0.63100000000000001</c:v>
                </c:pt>
                <c:pt idx="1691">
                  <c:v>0.65</c:v>
                </c:pt>
                <c:pt idx="1692">
                  <c:v>0.63200000000000001</c:v>
                </c:pt>
                <c:pt idx="1693">
                  <c:v>0.64300000000000002</c:v>
                </c:pt>
                <c:pt idx="1694">
                  <c:v>0.65400000000000003</c:v>
                </c:pt>
                <c:pt idx="1695">
                  <c:v>0.72</c:v>
                </c:pt>
                <c:pt idx="1696">
                  <c:v>0.75</c:v>
                </c:pt>
                <c:pt idx="1697">
                  <c:v>0.76900000000000002</c:v>
                </c:pt>
                <c:pt idx="1698">
                  <c:v>0.82</c:v>
                </c:pt>
                <c:pt idx="1699">
                  <c:v>0.81699999999999995</c:v>
                </c:pt>
                <c:pt idx="1700">
                  <c:v>0.79200000000000004</c:v>
                </c:pt>
                <c:pt idx="1701">
                  <c:v>0.76800000000000002</c:v>
                </c:pt>
                <c:pt idx="1702">
                  <c:v>0.73799999999999999</c:v>
                </c:pt>
                <c:pt idx="1703">
                  <c:v>0.79300000000000004</c:v>
                </c:pt>
                <c:pt idx="1704">
                  <c:v>0.82199999999999995</c:v>
                </c:pt>
                <c:pt idx="1705">
                  <c:v>0.86699999999999999</c:v>
                </c:pt>
                <c:pt idx="1706">
                  <c:v>0.755</c:v>
                </c:pt>
                <c:pt idx="1707">
                  <c:v>0.76900000000000002</c:v>
                </c:pt>
                <c:pt idx="1708">
                  <c:v>0.77300000000000002</c:v>
                </c:pt>
                <c:pt idx="1709">
                  <c:v>0.78200000000000003</c:v>
                </c:pt>
                <c:pt idx="1710">
                  <c:v>0.80400000000000005</c:v>
                </c:pt>
                <c:pt idx="1711">
                  <c:v>0.77500000000000002</c:v>
                </c:pt>
                <c:pt idx="1712">
                  <c:v>0.76200000000000001</c:v>
                </c:pt>
                <c:pt idx="1713">
                  <c:v>0.82199999999999995</c:v>
                </c:pt>
                <c:pt idx="1714">
                  <c:v>0.79100000000000004</c:v>
                </c:pt>
                <c:pt idx="1715">
                  <c:v>0.82</c:v>
                </c:pt>
                <c:pt idx="1716">
                  <c:v>0.77400000000000002</c:v>
                </c:pt>
                <c:pt idx="1717">
                  <c:v>0.79900000000000004</c:v>
                </c:pt>
                <c:pt idx="1718">
                  <c:v>0.76300000000000001</c:v>
                </c:pt>
                <c:pt idx="1719">
                  <c:v>0.77200000000000002</c:v>
                </c:pt>
                <c:pt idx="1720">
                  <c:v>0.77300000000000002</c:v>
                </c:pt>
                <c:pt idx="1721">
                  <c:v>0.74099999999999999</c:v>
                </c:pt>
                <c:pt idx="1722">
                  <c:v>0.67</c:v>
                </c:pt>
                <c:pt idx="1723">
                  <c:v>0.73899999999999999</c:v>
                </c:pt>
                <c:pt idx="1724">
                  <c:v>0.69699999999999995</c:v>
                </c:pt>
                <c:pt idx="1725">
                  <c:v>0.67600000000000005</c:v>
                </c:pt>
                <c:pt idx="1726">
                  <c:v>0.67500000000000004</c:v>
                </c:pt>
                <c:pt idx="1727">
                  <c:v>0.65</c:v>
                </c:pt>
                <c:pt idx="1728">
                  <c:v>0.69599999999999995</c:v>
                </c:pt>
                <c:pt idx="1729">
                  <c:v>0.70499999999999996</c:v>
                </c:pt>
                <c:pt idx="1730">
                  <c:v>0.754</c:v>
                </c:pt>
                <c:pt idx="1731">
                  <c:v>0.73</c:v>
                </c:pt>
                <c:pt idx="1732">
                  <c:v>0.73299999999999998</c:v>
                </c:pt>
                <c:pt idx="1733">
                  <c:v>0.75</c:v>
                </c:pt>
                <c:pt idx="1734">
                  <c:v>0.72899999999999998</c:v>
                </c:pt>
                <c:pt idx="1735">
                  <c:v>0.70899999999999996</c:v>
                </c:pt>
                <c:pt idx="1736">
                  <c:v>0.75900000000000001</c:v>
                </c:pt>
                <c:pt idx="1737">
                  <c:v>0.80600000000000005</c:v>
                </c:pt>
                <c:pt idx="1738">
                  <c:v>0.81100000000000005</c:v>
                </c:pt>
                <c:pt idx="1739">
                  <c:v>0.78900000000000003</c:v>
                </c:pt>
                <c:pt idx="1740">
                  <c:v>0.79300000000000004</c:v>
                </c:pt>
                <c:pt idx="1741">
                  <c:v>0.71499999999999997</c:v>
                </c:pt>
                <c:pt idx="1742">
                  <c:v>0.77500000000000002</c:v>
                </c:pt>
                <c:pt idx="1743">
                  <c:v>0.72499999999999998</c:v>
                </c:pt>
                <c:pt idx="1744">
                  <c:v>0.66300000000000003</c:v>
                </c:pt>
                <c:pt idx="1745">
                  <c:v>0.629</c:v>
                </c:pt>
                <c:pt idx="1746">
                  <c:v>0.68600000000000005</c:v>
                </c:pt>
                <c:pt idx="1747">
                  <c:v>0.71099999999999997</c:v>
                </c:pt>
                <c:pt idx="1748">
                  <c:v>0.72199999999999998</c:v>
                </c:pt>
                <c:pt idx="1749">
                  <c:v>0.68200000000000005</c:v>
                </c:pt>
                <c:pt idx="1750">
                  <c:v>0.625</c:v>
                </c:pt>
                <c:pt idx="1751">
                  <c:v>0.68500000000000005</c:v>
                </c:pt>
                <c:pt idx="1752">
                  <c:v>0.71099999999999997</c:v>
                </c:pt>
                <c:pt idx="1753">
                  <c:v>0.75</c:v>
                </c:pt>
                <c:pt idx="1754">
                  <c:v>0.70899999999999996</c:v>
                </c:pt>
                <c:pt idx="1755">
                  <c:v>0.67700000000000005</c:v>
                </c:pt>
                <c:pt idx="1756">
                  <c:v>0.71299999999999997</c:v>
                </c:pt>
                <c:pt idx="1757">
                  <c:v>0.69399999999999995</c:v>
                </c:pt>
                <c:pt idx="1758">
                  <c:v>0.63700000000000001</c:v>
                </c:pt>
                <c:pt idx="1759">
                  <c:v>0.70499999999999996</c:v>
                </c:pt>
                <c:pt idx="1760">
                  <c:v>0.58799999999999997</c:v>
                </c:pt>
                <c:pt idx="1761">
                  <c:v>0.46</c:v>
                </c:pt>
                <c:pt idx="1762">
                  <c:v>0.41599999999999998</c:v>
                </c:pt>
                <c:pt idx="1763">
                  <c:v>0.45100000000000001</c:v>
                </c:pt>
                <c:pt idx="1764">
                  <c:v>0.443</c:v>
                </c:pt>
                <c:pt idx="1765">
                  <c:v>0.47</c:v>
                </c:pt>
                <c:pt idx="1766">
                  <c:v>0.503</c:v>
                </c:pt>
                <c:pt idx="1767">
                  <c:v>0.47</c:v>
                </c:pt>
                <c:pt idx="1768">
                  <c:v>0.48799999999999999</c:v>
                </c:pt>
                <c:pt idx="1769">
                  <c:v>0.499</c:v>
                </c:pt>
                <c:pt idx="1770">
                  <c:v>0.51900000000000002</c:v>
                </c:pt>
                <c:pt idx="1771">
                  <c:v>0.53600000000000003</c:v>
                </c:pt>
                <c:pt idx="1772">
                  <c:v>0.52800000000000002</c:v>
                </c:pt>
                <c:pt idx="1773">
                  <c:v>0.55200000000000005</c:v>
                </c:pt>
                <c:pt idx="1774">
                  <c:v>0.628</c:v>
                </c:pt>
                <c:pt idx="1775">
                  <c:v>0.63700000000000001</c:v>
                </c:pt>
                <c:pt idx="1776">
                  <c:v>0.64300000000000002</c:v>
                </c:pt>
                <c:pt idx="1777">
                  <c:v>0.69699999999999995</c:v>
                </c:pt>
                <c:pt idx="1778">
                  <c:v>0.69399999999999995</c:v>
                </c:pt>
                <c:pt idx="1779">
                  <c:v>0.76200000000000001</c:v>
                </c:pt>
                <c:pt idx="1780">
                  <c:v>0.67400000000000004</c:v>
                </c:pt>
                <c:pt idx="1781">
                  <c:v>0.63700000000000001</c:v>
                </c:pt>
                <c:pt idx="1782">
                  <c:v>0.63900000000000001</c:v>
                </c:pt>
                <c:pt idx="1783">
                  <c:v>0.59099999999999997</c:v>
                </c:pt>
                <c:pt idx="1784">
                  <c:v>0.50600000000000001</c:v>
                </c:pt>
                <c:pt idx="1785">
                  <c:v>0.6</c:v>
                </c:pt>
                <c:pt idx="1786">
                  <c:v>0.49299999999999999</c:v>
                </c:pt>
                <c:pt idx="1787">
                  <c:v>0.40600000000000003</c:v>
                </c:pt>
                <c:pt idx="1788">
                  <c:v>0.41499999999999998</c:v>
                </c:pt>
                <c:pt idx="1789">
                  <c:v>0.47899999999999998</c:v>
                </c:pt>
                <c:pt idx="1790">
                  <c:v>0.436</c:v>
                </c:pt>
                <c:pt idx="1791">
                  <c:v>0.442</c:v>
                </c:pt>
                <c:pt idx="1792">
                  <c:v>0.502</c:v>
                </c:pt>
                <c:pt idx="1793">
                  <c:v>0.48099999999999998</c:v>
                </c:pt>
                <c:pt idx="1794">
                  <c:v>0.51700000000000002</c:v>
                </c:pt>
                <c:pt idx="1795">
                  <c:v>0.47899999999999998</c:v>
                </c:pt>
                <c:pt idx="1796">
                  <c:v>0.45200000000000001</c:v>
                </c:pt>
                <c:pt idx="1797">
                  <c:v>0.47</c:v>
                </c:pt>
                <c:pt idx="1798">
                  <c:v>0.46600000000000003</c:v>
                </c:pt>
                <c:pt idx="1799">
                  <c:v>0.40799999999999997</c:v>
                </c:pt>
                <c:pt idx="1800">
                  <c:v>0.44800000000000001</c:v>
                </c:pt>
                <c:pt idx="1801">
                  <c:v>0.49399999999999999</c:v>
                </c:pt>
                <c:pt idx="1802">
                  <c:v>0.49</c:v>
                </c:pt>
                <c:pt idx="1803">
                  <c:v>0.48399999999999999</c:v>
                </c:pt>
                <c:pt idx="1804">
                  <c:v>0.52200000000000002</c:v>
                </c:pt>
                <c:pt idx="1805">
                  <c:v>0.48699999999999999</c:v>
                </c:pt>
                <c:pt idx="1806">
                  <c:v>0.51500000000000001</c:v>
                </c:pt>
                <c:pt idx="1807">
                  <c:v>0.51200000000000001</c:v>
                </c:pt>
                <c:pt idx="1808">
                  <c:v>0.55000000000000004</c:v>
                </c:pt>
                <c:pt idx="1809">
                  <c:v>0.59399999999999997</c:v>
                </c:pt>
                <c:pt idx="1810">
                  <c:v>0.61099999999999999</c:v>
                </c:pt>
                <c:pt idx="1811">
                  <c:v>0.63400000000000001</c:v>
                </c:pt>
                <c:pt idx="1812">
                  <c:v>0.65400000000000003</c:v>
                </c:pt>
                <c:pt idx="1813">
                  <c:v>0.68700000000000006</c:v>
                </c:pt>
                <c:pt idx="1814">
                  <c:v>0.71</c:v>
                </c:pt>
                <c:pt idx="1815">
                  <c:v>0.67800000000000005</c:v>
                </c:pt>
                <c:pt idx="1816">
                  <c:v>0.69099999999999995</c:v>
                </c:pt>
                <c:pt idx="1817">
                  <c:v>0.70799999999999996</c:v>
                </c:pt>
                <c:pt idx="1818">
                  <c:v>0.73399999999999999</c:v>
                </c:pt>
                <c:pt idx="1819">
                  <c:v>0.75900000000000001</c:v>
                </c:pt>
                <c:pt idx="1820">
                  <c:v>0.75900000000000001</c:v>
                </c:pt>
                <c:pt idx="1821">
                  <c:v>0.82099999999999995</c:v>
                </c:pt>
                <c:pt idx="1822">
                  <c:v>0.80100000000000005</c:v>
                </c:pt>
                <c:pt idx="1823">
                  <c:v>0.83499999999999996</c:v>
                </c:pt>
                <c:pt idx="1824">
                  <c:v>0.83599999999999997</c:v>
                </c:pt>
                <c:pt idx="1825">
                  <c:v>0.75800000000000001</c:v>
                </c:pt>
                <c:pt idx="1826">
                  <c:v>0.72</c:v>
                </c:pt>
                <c:pt idx="1827">
                  <c:v>0.71499999999999997</c:v>
                </c:pt>
                <c:pt idx="1828">
                  <c:v>0.73799999999999999</c:v>
                </c:pt>
                <c:pt idx="1829">
                  <c:v>0.67600000000000005</c:v>
                </c:pt>
                <c:pt idx="1830">
                  <c:v>0.69099999999999995</c:v>
                </c:pt>
                <c:pt idx="1831">
                  <c:v>0.72199999999999998</c:v>
                </c:pt>
                <c:pt idx="1832">
                  <c:v>0.81399999999999995</c:v>
                </c:pt>
                <c:pt idx="1833">
                  <c:v>0.83299999999999996</c:v>
                </c:pt>
                <c:pt idx="1834">
                  <c:v>0.82199999999999995</c:v>
                </c:pt>
                <c:pt idx="1835">
                  <c:v>0.83099999999999996</c:v>
                </c:pt>
                <c:pt idx="1836">
                  <c:v>0.79400000000000004</c:v>
                </c:pt>
                <c:pt idx="1837">
                  <c:v>0.81599999999999995</c:v>
                </c:pt>
                <c:pt idx="1838">
                  <c:v>0.84499999999999997</c:v>
                </c:pt>
                <c:pt idx="1839">
                  <c:v>0.80600000000000005</c:v>
                </c:pt>
                <c:pt idx="1840">
                  <c:v>0.86499999999999999</c:v>
                </c:pt>
                <c:pt idx="1841">
                  <c:v>0.80700000000000005</c:v>
                </c:pt>
                <c:pt idx="1842">
                  <c:v>0.85</c:v>
                </c:pt>
                <c:pt idx="1843">
                  <c:v>0.84699999999999998</c:v>
                </c:pt>
                <c:pt idx="1844">
                  <c:v>0.83499999999999996</c:v>
                </c:pt>
                <c:pt idx="1845">
                  <c:v>0.86699999999999999</c:v>
                </c:pt>
                <c:pt idx="1846">
                  <c:v>0.85899999999999999</c:v>
                </c:pt>
                <c:pt idx="1847">
                  <c:v>0.83899999999999997</c:v>
                </c:pt>
                <c:pt idx="1848">
                  <c:v>0.81299999999999994</c:v>
                </c:pt>
                <c:pt idx="1849">
                  <c:v>0.82499999999999996</c:v>
                </c:pt>
                <c:pt idx="1850">
                  <c:v>0.86299999999999999</c:v>
                </c:pt>
                <c:pt idx="1851">
                  <c:v>0.90200000000000002</c:v>
                </c:pt>
                <c:pt idx="1852">
                  <c:v>0.86199999999999999</c:v>
                </c:pt>
                <c:pt idx="1853">
                  <c:v>0.88600000000000001</c:v>
                </c:pt>
                <c:pt idx="1854">
                  <c:v>0.89700000000000002</c:v>
                </c:pt>
                <c:pt idx="1855">
                  <c:v>0.89200000000000002</c:v>
                </c:pt>
                <c:pt idx="1856">
                  <c:v>0.91700000000000004</c:v>
                </c:pt>
                <c:pt idx="1857">
                  <c:v>0.95599999999999996</c:v>
                </c:pt>
                <c:pt idx="1858">
                  <c:v>0.95299999999999996</c:v>
                </c:pt>
                <c:pt idx="1859">
                  <c:v>1.0149999999999999</c:v>
                </c:pt>
                <c:pt idx="1860">
                  <c:v>1.083</c:v>
                </c:pt>
                <c:pt idx="1861">
                  <c:v>1.0549999999999999</c:v>
                </c:pt>
                <c:pt idx="1862">
                  <c:v>1.034</c:v>
                </c:pt>
                <c:pt idx="1863">
                  <c:v>1.0740000000000001</c:v>
                </c:pt>
                <c:pt idx="1864">
                  <c:v>1.0680000000000001</c:v>
                </c:pt>
                <c:pt idx="1865">
                  <c:v>1.105</c:v>
                </c:pt>
                <c:pt idx="1866">
                  <c:v>1.101</c:v>
                </c:pt>
                <c:pt idx="1867">
                  <c:v>1.135</c:v>
                </c:pt>
                <c:pt idx="1868">
                  <c:v>1.125</c:v>
                </c:pt>
                <c:pt idx="1869">
                  <c:v>1.137</c:v>
                </c:pt>
                <c:pt idx="1870">
                  <c:v>1.1579999999999999</c:v>
                </c:pt>
                <c:pt idx="1871">
                  <c:v>1.2190000000000001</c:v>
                </c:pt>
                <c:pt idx="1872">
                  <c:v>1.1870000000000001</c:v>
                </c:pt>
                <c:pt idx="1873">
                  <c:v>1.1499999999999999</c:v>
                </c:pt>
                <c:pt idx="1874">
                  <c:v>1.1850000000000001</c:v>
                </c:pt>
                <c:pt idx="1875">
                  <c:v>1.157</c:v>
                </c:pt>
                <c:pt idx="1876">
                  <c:v>1.1419999999999999</c:v>
                </c:pt>
                <c:pt idx="1877">
                  <c:v>1.1559999999999999</c:v>
                </c:pt>
                <c:pt idx="1878">
                  <c:v>1.177</c:v>
                </c:pt>
                <c:pt idx="1879">
                  <c:v>1.2270000000000001</c:v>
                </c:pt>
                <c:pt idx="1880">
                  <c:v>1.1970000000000001</c:v>
                </c:pt>
                <c:pt idx="1881">
                  <c:v>1.236</c:v>
                </c:pt>
                <c:pt idx="1882">
                  <c:v>1.2190000000000001</c:v>
                </c:pt>
                <c:pt idx="1883">
                  <c:v>1.22</c:v>
                </c:pt>
                <c:pt idx="1884">
                  <c:v>1.212</c:v>
                </c:pt>
                <c:pt idx="1885">
                  <c:v>1.1499999999999999</c:v>
                </c:pt>
                <c:pt idx="1886">
                  <c:v>1.097</c:v>
                </c:pt>
                <c:pt idx="1887">
                  <c:v>1.1040000000000001</c:v>
                </c:pt>
                <c:pt idx="1888">
                  <c:v>1.1160000000000001</c:v>
                </c:pt>
                <c:pt idx="1889">
                  <c:v>1.1160000000000001</c:v>
                </c:pt>
                <c:pt idx="1890">
                  <c:v>1.0840000000000001</c:v>
                </c:pt>
                <c:pt idx="1891">
                  <c:v>1.0980000000000001</c:v>
                </c:pt>
                <c:pt idx="1892">
                  <c:v>1.004</c:v>
                </c:pt>
                <c:pt idx="1893">
                  <c:v>1.048</c:v>
                </c:pt>
                <c:pt idx="1894">
                  <c:v>1</c:v>
                </c:pt>
                <c:pt idx="1895">
                  <c:v>1</c:v>
                </c:pt>
                <c:pt idx="1896">
                  <c:v>1.0129999999999999</c:v>
                </c:pt>
                <c:pt idx="1897">
                  <c:v>1.0069999999999999</c:v>
                </c:pt>
                <c:pt idx="1898">
                  <c:v>0.98599999999999999</c:v>
                </c:pt>
                <c:pt idx="1899">
                  <c:v>1.014</c:v>
                </c:pt>
                <c:pt idx="1900">
                  <c:v>1.0640000000000001</c:v>
                </c:pt>
                <c:pt idx="1901">
                  <c:v>1.157</c:v>
                </c:pt>
                <c:pt idx="1902">
                  <c:v>1.1859999999999999</c:v>
                </c:pt>
                <c:pt idx="1903">
                  <c:v>1.196</c:v>
                </c:pt>
                <c:pt idx="1904">
                  <c:v>1.2110000000000001</c:v>
                </c:pt>
                <c:pt idx="1905">
                  <c:v>1.224</c:v>
                </c:pt>
                <c:pt idx="1906">
                  <c:v>1.198</c:v>
                </c:pt>
                <c:pt idx="1907">
                  <c:v>1.163</c:v>
                </c:pt>
                <c:pt idx="1908">
                  <c:v>1.179</c:v>
                </c:pt>
                <c:pt idx="1909">
                  <c:v>1.1890000000000001</c:v>
                </c:pt>
                <c:pt idx="1910">
                  <c:v>1.1719999999999999</c:v>
                </c:pt>
                <c:pt idx="1911">
                  <c:v>1.2270000000000001</c:v>
                </c:pt>
                <c:pt idx="1912">
                  <c:v>1.2869999999999999</c:v>
                </c:pt>
                <c:pt idx="1913">
                  <c:v>1.2729999999999999</c:v>
                </c:pt>
                <c:pt idx="1914">
                  <c:v>1.296</c:v>
                </c:pt>
                <c:pt idx="1915">
                  <c:v>1.302</c:v>
                </c:pt>
                <c:pt idx="1916">
                  <c:v>1.274</c:v>
                </c:pt>
                <c:pt idx="1917">
                  <c:v>1.206</c:v>
                </c:pt>
                <c:pt idx="1918">
                  <c:v>1.1759999999999999</c:v>
                </c:pt>
                <c:pt idx="1919">
                  <c:v>1.1579999999999999</c:v>
                </c:pt>
                <c:pt idx="1920">
                  <c:v>1.202</c:v>
                </c:pt>
                <c:pt idx="1921">
                  <c:v>1.181</c:v>
                </c:pt>
                <c:pt idx="1922">
                  <c:v>1.169</c:v>
                </c:pt>
                <c:pt idx="1923">
                  <c:v>1.1659999999999999</c:v>
                </c:pt>
                <c:pt idx="1924">
                  <c:v>1.1599999999999999</c:v>
                </c:pt>
                <c:pt idx="1925">
                  <c:v>1.1499999999999999</c:v>
                </c:pt>
                <c:pt idx="1926">
                  <c:v>1.1819999999999999</c:v>
                </c:pt>
                <c:pt idx="1927">
                  <c:v>1.1850000000000001</c:v>
                </c:pt>
                <c:pt idx="1928">
                  <c:v>1.18</c:v>
                </c:pt>
                <c:pt idx="1929">
                  <c:v>1.151</c:v>
                </c:pt>
                <c:pt idx="1930">
                  <c:v>1.177</c:v>
                </c:pt>
                <c:pt idx="1931">
                  <c:v>1.216</c:v>
                </c:pt>
                <c:pt idx="1932">
                  <c:v>1.232</c:v>
                </c:pt>
                <c:pt idx="1933">
                  <c:v>1.2769999999999999</c:v>
                </c:pt>
                <c:pt idx="1934">
                  <c:v>1.248</c:v>
                </c:pt>
                <c:pt idx="1935">
                  <c:v>1.2190000000000001</c:v>
                </c:pt>
                <c:pt idx="1936">
                  <c:v>1.2549999999999999</c:v>
                </c:pt>
                <c:pt idx="1937">
                  <c:v>1.2689999999999999</c:v>
                </c:pt>
                <c:pt idx="1938">
                  <c:v>1.2649999999999999</c:v>
                </c:pt>
                <c:pt idx="1939">
                  <c:v>1.3049999999999999</c:v>
                </c:pt>
                <c:pt idx="1940">
                  <c:v>1.2649999999999999</c:v>
                </c:pt>
                <c:pt idx="1941">
                  <c:v>1.3260000000000001</c:v>
                </c:pt>
                <c:pt idx="1942">
                  <c:v>1.323</c:v>
                </c:pt>
                <c:pt idx="1943">
                  <c:v>1.323</c:v>
                </c:pt>
                <c:pt idx="1944">
                  <c:v>1.353</c:v>
                </c:pt>
                <c:pt idx="1945">
                  <c:v>1.337</c:v>
                </c:pt>
                <c:pt idx="1946">
                  <c:v>1.3109999999999999</c:v>
                </c:pt>
                <c:pt idx="1947">
                  <c:v>1.258</c:v>
                </c:pt>
                <c:pt idx="1948">
                  <c:v>1.2969999999999999</c:v>
                </c:pt>
                <c:pt idx="1949">
                  <c:v>1.29</c:v>
                </c:pt>
                <c:pt idx="1950">
                  <c:v>1.274</c:v>
                </c:pt>
                <c:pt idx="1951">
                  <c:v>1.2609999999999999</c:v>
                </c:pt>
                <c:pt idx="1952">
                  <c:v>1.274</c:v>
                </c:pt>
                <c:pt idx="1953">
                  <c:v>1.254</c:v>
                </c:pt>
                <c:pt idx="1954">
                  <c:v>1.276</c:v>
                </c:pt>
                <c:pt idx="1955">
                  <c:v>1.194</c:v>
                </c:pt>
                <c:pt idx="1956">
                  <c:v>1.2090000000000001</c:v>
                </c:pt>
                <c:pt idx="1957">
                  <c:v>1.2769999999999999</c:v>
                </c:pt>
                <c:pt idx="1958">
                  <c:v>1.2689999999999999</c:v>
                </c:pt>
                <c:pt idx="1959">
                  <c:v>1.3089999999999999</c:v>
                </c:pt>
                <c:pt idx="1960">
                  <c:v>1.2629999999999999</c:v>
                </c:pt>
                <c:pt idx="1961">
                  <c:v>1.321</c:v>
                </c:pt>
                <c:pt idx="1962">
                  <c:v>1.266</c:v>
                </c:pt>
                <c:pt idx="1963">
                  <c:v>1.274</c:v>
                </c:pt>
                <c:pt idx="1964">
                  <c:v>1.28</c:v>
                </c:pt>
                <c:pt idx="1965">
                  <c:v>1.266</c:v>
                </c:pt>
                <c:pt idx="1966">
                  <c:v>1.24</c:v>
                </c:pt>
                <c:pt idx="1967">
                  <c:v>1.2889999999999999</c:v>
                </c:pt>
                <c:pt idx="1968">
                  <c:v>1.2789999999999999</c:v>
                </c:pt>
                <c:pt idx="1969">
                  <c:v>1.1879999999999999</c:v>
                </c:pt>
                <c:pt idx="1970">
                  <c:v>1.1990000000000001</c:v>
                </c:pt>
                <c:pt idx="1971">
                  <c:v>1.2649999999999999</c:v>
                </c:pt>
                <c:pt idx="1972">
                  <c:v>1.246</c:v>
                </c:pt>
                <c:pt idx="1973">
                  <c:v>1.3149999999999999</c:v>
                </c:pt>
                <c:pt idx="1974">
                  <c:v>1.2809999999999999</c:v>
                </c:pt>
                <c:pt idx="1975">
                  <c:v>1.3129999999999999</c:v>
                </c:pt>
                <c:pt idx="1976">
                  <c:v>1.3640000000000001</c:v>
                </c:pt>
                <c:pt idx="1977">
                  <c:v>1.367</c:v>
                </c:pt>
                <c:pt idx="1978">
                  <c:v>1.377</c:v>
                </c:pt>
                <c:pt idx="1979">
                  <c:v>1.3919999999999999</c:v>
                </c:pt>
                <c:pt idx="1980">
                  <c:v>1.41</c:v>
                </c:pt>
                <c:pt idx="1981">
                  <c:v>1.381</c:v>
                </c:pt>
                <c:pt idx="1982">
                  <c:v>1.4279999999999999</c:v>
                </c:pt>
                <c:pt idx="1983">
                  <c:v>1.3959999999999999</c:v>
                </c:pt>
                <c:pt idx="1984">
                  <c:v>1.383</c:v>
                </c:pt>
                <c:pt idx="1985">
                  <c:v>1.3779999999999999</c:v>
                </c:pt>
                <c:pt idx="1986">
                  <c:v>1.4119999999999999</c:v>
                </c:pt>
                <c:pt idx="1987">
                  <c:v>1.373</c:v>
                </c:pt>
                <c:pt idx="1988">
                  <c:v>1.506</c:v>
                </c:pt>
                <c:pt idx="1989">
                  <c:v>1.5209999999999999</c:v>
                </c:pt>
                <c:pt idx="1990">
                  <c:v>1.452</c:v>
                </c:pt>
                <c:pt idx="1991">
                  <c:v>1.4910000000000001</c:v>
                </c:pt>
                <c:pt idx="1992">
                  <c:v>1.5649999999999999</c:v>
                </c:pt>
                <c:pt idx="1993">
                  <c:v>1.5329999999999999</c:v>
                </c:pt>
                <c:pt idx="1994">
                  <c:v>1.5389999999999999</c:v>
                </c:pt>
                <c:pt idx="1995">
                  <c:v>1.5009999999999999</c:v>
                </c:pt>
                <c:pt idx="1996">
                  <c:v>1.494</c:v>
                </c:pt>
                <c:pt idx="1997">
                  <c:v>1.4550000000000001</c:v>
                </c:pt>
                <c:pt idx="1998">
                  <c:v>1.4370000000000001</c:v>
                </c:pt>
                <c:pt idx="1999">
                  <c:v>1.399</c:v>
                </c:pt>
                <c:pt idx="2000">
                  <c:v>1.399</c:v>
                </c:pt>
                <c:pt idx="2001">
                  <c:v>1.383</c:v>
                </c:pt>
                <c:pt idx="2002">
                  <c:v>1.4410000000000001</c:v>
                </c:pt>
                <c:pt idx="2003">
                  <c:v>1.4570000000000001</c:v>
                </c:pt>
                <c:pt idx="2004">
                  <c:v>1.4690000000000001</c:v>
                </c:pt>
                <c:pt idx="2005">
                  <c:v>1.5269999999999999</c:v>
                </c:pt>
                <c:pt idx="2006">
                  <c:v>1.5760000000000001</c:v>
                </c:pt>
                <c:pt idx="2007">
                  <c:v>1.538</c:v>
                </c:pt>
                <c:pt idx="2008">
                  <c:v>1.575</c:v>
                </c:pt>
                <c:pt idx="2009">
                  <c:v>1.609</c:v>
                </c:pt>
                <c:pt idx="2010">
                  <c:v>1.61</c:v>
                </c:pt>
                <c:pt idx="2011">
                  <c:v>1.633</c:v>
                </c:pt>
                <c:pt idx="2012">
                  <c:v>1.6739999999999999</c:v>
                </c:pt>
                <c:pt idx="2013">
                  <c:v>1.728</c:v>
                </c:pt>
                <c:pt idx="2014">
                  <c:v>1.716</c:v>
                </c:pt>
                <c:pt idx="2015">
                  <c:v>1.6739999999999999</c:v>
                </c:pt>
                <c:pt idx="2016">
                  <c:v>1.722</c:v>
                </c:pt>
                <c:pt idx="2017">
                  <c:v>1.669</c:v>
                </c:pt>
                <c:pt idx="2018">
                  <c:v>1.575</c:v>
                </c:pt>
                <c:pt idx="2019">
                  <c:v>1.528</c:v>
                </c:pt>
                <c:pt idx="2020">
                  <c:v>1.5880000000000001</c:v>
                </c:pt>
                <c:pt idx="2021">
                  <c:v>1.573</c:v>
                </c:pt>
                <c:pt idx="2022">
                  <c:v>1.5980000000000001</c:v>
                </c:pt>
                <c:pt idx="2023">
                  <c:v>1.593</c:v>
                </c:pt>
                <c:pt idx="2024">
                  <c:v>1.6319999999999999</c:v>
                </c:pt>
                <c:pt idx="2025">
                  <c:v>1.613</c:v>
                </c:pt>
                <c:pt idx="2026">
                  <c:v>1.5529999999999999</c:v>
                </c:pt>
                <c:pt idx="2027">
                  <c:v>1.585</c:v>
                </c:pt>
                <c:pt idx="2028">
                  <c:v>1.6080000000000001</c:v>
                </c:pt>
                <c:pt idx="2029">
                  <c:v>1.5680000000000001</c:v>
                </c:pt>
                <c:pt idx="2030">
                  <c:v>1.536</c:v>
                </c:pt>
                <c:pt idx="2031">
                  <c:v>1.53</c:v>
                </c:pt>
                <c:pt idx="2032">
                  <c:v>1.504</c:v>
                </c:pt>
                <c:pt idx="2033">
                  <c:v>1.484</c:v>
                </c:pt>
                <c:pt idx="2034">
                  <c:v>1.5</c:v>
                </c:pt>
                <c:pt idx="2035">
                  <c:v>1.4690000000000001</c:v>
                </c:pt>
                <c:pt idx="2036">
                  <c:v>1.4590000000000001</c:v>
                </c:pt>
                <c:pt idx="2037">
                  <c:v>1.4159999999999999</c:v>
                </c:pt>
                <c:pt idx="2038">
                  <c:v>1.4419999999999999</c:v>
                </c:pt>
                <c:pt idx="2039">
                  <c:v>1.429</c:v>
                </c:pt>
                <c:pt idx="2040">
                  <c:v>1.4039999999999999</c:v>
                </c:pt>
                <c:pt idx="2041">
                  <c:v>1.427</c:v>
                </c:pt>
                <c:pt idx="2042">
                  <c:v>1.4550000000000001</c:v>
                </c:pt>
                <c:pt idx="2043">
                  <c:v>1.4890000000000001</c:v>
                </c:pt>
                <c:pt idx="2044">
                  <c:v>1.452</c:v>
                </c:pt>
                <c:pt idx="2045">
                  <c:v>1.278</c:v>
                </c:pt>
                <c:pt idx="2046">
                  <c:v>1.27</c:v>
                </c:pt>
                <c:pt idx="2047">
                  <c:v>1.272</c:v>
                </c:pt>
                <c:pt idx="2048">
                  <c:v>1.2669999999999999</c:v>
                </c:pt>
                <c:pt idx="2049">
                  <c:v>1.2230000000000001</c:v>
                </c:pt>
                <c:pt idx="2050">
                  <c:v>1.236</c:v>
                </c:pt>
                <c:pt idx="2051">
                  <c:v>1.24</c:v>
                </c:pt>
                <c:pt idx="2052">
                  <c:v>1.2250000000000001</c:v>
                </c:pt>
                <c:pt idx="2053">
                  <c:v>1.2629999999999999</c:v>
                </c:pt>
                <c:pt idx="2054">
                  <c:v>1.252</c:v>
                </c:pt>
                <c:pt idx="2055">
                  <c:v>1.242</c:v>
                </c:pt>
                <c:pt idx="2056">
                  <c:v>1.296</c:v>
                </c:pt>
                <c:pt idx="2057">
                  <c:v>1.3129999999999999</c:v>
                </c:pt>
                <c:pt idx="2058">
                  <c:v>1.325</c:v>
                </c:pt>
                <c:pt idx="2059">
                  <c:v>1.304</c:v>
                </c:pt>
                <c:pt idx="2060">
                  <c:v>1.329</c:v>
                </c:pt>
                <c:pt idx="2061">
                  <c:v>1.377</c:v>
                </c:pt>
                <c:pt idx="2062">
                  <c:v>1.38</c:v>
                </c:pt>
                <c:pt idx="2063">
                  <c:v>1.33</c:v>
                </c:pt>
                <c:pt idx="2064">
                  <c:v>1.343</c:v>
                </c:pt>
                <c:pt idx="2065">
                  <c:v>1.28</c:v>
                </c:pt>
                <c:pt idx="2066">
                  <c:v>1.278</c:v>
                </c:pt>
                <c:pt idx="2067">
                  <c:v>1.274</c:v>
                </c:pt>
                <c:pt idx="2068">
                  <c:v>1.276</c:v>
                </c:pt>
                <c:pt idx="2069">
                  <c:v>1.272</c:v>
                </c:pt>
                <c:pt idx="2070">
                  <c:v>1.232</c:v>
                </c:pt>
                <c:pt idx="2071">
                  <c:v>1.1850000000000001</c:v>
                </c:pt>
                <c:pt idx="2072">
                  <c:v>1.226</c:v>
                </c:pt>
                <c:pt idx="2073">
                  <c:v>1.258</c:v>
                </c:pt>
                <c:pt idx="2074">
                  <c:v>1.28</c:v>
                </c:pt>
                <c:pt idx="2075">
                  <c:v>1.2729999999999999</c:v>
                </c:pt>
                <c:pt idx="2076">
                  <c:v>1.282</c:v>
                </c:pt>
                <c:pt idx="2077">
                  <c:v>1.294</c:v>
                </c:pt>
                <c:pt idx="2078">
                  <c:v>1.302</c:v>
                </c:pt>
                <c:pt idx="2079">
                  <c:v>1.252</c:v>
                </c:pt>
                <c:pt idx="2080">
                  <c:v>1.2669999999999999</c:v>
                </c:pt>
                <c:pt idx="2081">
                  <c:v>1.258</c:v>
                </c:pt>
                <c:pt idx="2082">
                  <c:v>1.2769999999999999</c:v>
                </c:pt>
                <c:pt idx="2083">
                  <c:v>1.2430000000000001</c:v>
                </c:pt>
                <c:pt idx="2084">
                  <c:v>1.2549999999999999</c:v>
                </c:pt>
                <c:pt idx="2085">
                  <c:v>1.278</c:v>
                </c:pt>
                <c:pt idx="2086">
                  <c:v>1.2629999999999999</c:v>
                </c:pt>
                <c:pt idx="2087">
                  <c:v>1.2450000000000001</c:v>
                </c:pt>
                <c:pt idx="2088">
                  <c:v>1.3029999999999999</c:v>
                </c:pt>
                <c:pt idx="2089">
                  <c:v>1.294</c:v>
                </c:pt>
                <c:pt idx="2090">
                  <c:v>1.319</c:v>
                </c:pt>
                <c:pt idx="2091">
                  <c:v>1.2769999999999999</c:v>
                </c:pt>
                <c:pt idx="2092">
                  <c:v>1.2969999999999999</c:v>
                </c:pt>
                <c:pt idx="2093">
                  <c:v>1.2829999999999999</c:v>
                </c:pt>
                <c:pt idx="2094">
                  <c:v>1.3240000000000001</c:v>
                </c:pt>
                <c:pt idx="2095">
                  <c:v>1.3280000000000001</c:v>
                </c:pt>
                <c:pt idx="2096">
                  <c:v>1.3340000000000001</c:v>
                </c:pt>
                <c:pt idx="2097">
                  <c:v>1.369</c:v>
                </c:pt>
                <c:pt idx="2098">
                  <c:v>1.401</c:v>
                </c:pt>
                <c:pt idx="2099">
                  <c:v>1.407</c:v>
                </c:pt>
                <c:pt idx="2100">
                  <c:v>1.3879999999999999</c:v>
                </c:pt>
                <c:pt idx="2101">
                  <c:v>1.4</c:v>
                </c:pt>
                <c:pt idx="2102">
                  <c:v>1.3740000000000001</c:v>
                </c:pt>
                <c:pt idx="2103">
                  <c:v>1.2829999999999999</c:v>
                </c:pt>
                <c:pt idx="2104">
                  <c:v>1.2969999999999999</c:v>
                </c:pt>
                <c:pt idx="2105">
                  <c:v>1.278</c:v>
                </c:pt>
                <c:pt idx="2106">
                  <c:v>1.23</c:v>
                </c:pt>
                <c:pt idx="2107">
                  <c:v>1.2569999999999999</c:v>
                </c:pt>
                <c:pt idx="2108">
                  <c:v>1.1970000000000001</c:v>
                </c:pt>
                <c:pt idx="2109">
                  <c:v>1.321</c:v>
                </c:pt>
                <c:pt idx="2110">
                  <c:v>1.401</c:v>
                </c:pt>
                <c:pt idx="2111">
                  <c:v>1.4390000000000001</c:v>
                </c:pt>
                <c:pt idx="2112">
                  <c:v>1.5229999999999999</c:v>
                </c:pt>
                <c:pt idx="2113">
                  <c:v>1.476</c:v>
                </c:pt>
                <c:pt idx="2114">
                  <c:v>1.5</c:v>
                </c:pt>
                <c:pt idx="2115">
                  <c:v>1.5629999999999999</c:v>
                </c:pt>
                <c:pt idx="2116">
                  <c:v>1.5029999999999999</c:v>
                </c:pt>
                <c:pt idx="2117">
                  <c:v>1.5169999999999999</c:v>
                </c:pt>
                <c:pt idx="2118">
                  <c:v>1.4710000000000001</c:v>
                </c:pt>
                <c:pt idx="2119">
                  <c:v>1.4430000000000001</c:v>
                </c:pt>
                <c:pt idx="2120">
                  <c:v>1.43</c:v>
                </c:pt>
                <c:pt idx="2121">
                  <c:v>1.4570000000000001</c:v>
                </c:pt>
                <c:pt idx="2122">
                  <c:v>1.444</c:v>
                </c:pt>
                <c:pt idx="2123">
                  <c:v>1.4</c:v>
                </c:pt>
                <c:pt idx="2124">
                  <c:v>1.39</c:v>
                </c:pt>
                <c:pt idx="2125">
                  <c:v>1.4570000000000001</c:v>
                </c:pt>
                <c:pt idx="2126">
                  <c:v>1.405</c:v>
                </c:pt>
                <c:pt idx="2127">
                  <c:v>1.4179999999999999</c:v>
                </c:pt>
                <c:pt idx="2128">
                  <c:v>1.4450000000000001</c:v>
                </c:pt>
                <c:pt idx="2129">
                  <c:v>1.504</c:v>
                </c:pt>
                <c:pt idx="2130">
                  <c:v>1.5389999999999999</c:v>
                </c:pt>
                <c:pt idx="2131">
                  <c:v>1.5389999999999999</c:v>
                </c:pt>
                <c:pt idx="2132">
                  <c:v>1.5389999999999999</c:v>
                </c:pt>
                <c:pt idx="2133">
                  <c:v>1.4790000000000001</c:v>
                </c:pt>
                <c:pt idx="2134">
                  <c:v>1.52</c:v>
                </c:pt>
                <c:pt idx="2135">
                  <c:v>1.4139999999999999</c:v>
                </c:pt>
                <c:pt idx="2136">
                  <c:v>1.4359999999999999</c:v>
                </c:pt>
                <c:pt idx="2137">
                  <c:v>1.4630000000000001</c:v>
                </c:pt>
                <c:pt idx="2138">
                  <c:v>1.4350000000000001</c:v>
                </c:pt>
                <c:pt idx="2139">
                  <c:v>1.456</c:v>
                </c:pt>
                <c:pt idx="2140">
                  <c:v>1.389</c:v>
                </c:pt>
                <c:pt idx="2141">
                  <c:v>1.407</c:v>
                </c:pt>
                <c:pt idx="2142">
                  <c:v>1.407</c:v>
                </c:pt>
                <c:pt idx="2143">
                  <c:v>1.3959999999999999</c:v>
                </c:pt>
                <c:pt idx="2144">
                  <c:v>1.4179999999999999</c:v>
                </c:pt>
                <c:pt idx="2145">
                  <c:v>1.3680000000000001</c:v>
                </c:pt>
                <c:pt idx="2146">
                  <c:v>1.359</c:v>
                </c:pt>
                <c:pt idx="2147">
                  <c:v>1.35</c:v>
                </c:pt>
                <c:pt idx="2148">
                  <c:v>1.3660000000000001</c:v>
                </c:pt>
                <c:pt idx="2149">
                  <c:v>1.421</c:v>
                </c:pt>
                <c:pt idx="2150">
                  <c:v>1.44</c:v>
                </c:pt>
                <c:pt idx="2151">
                  <c:v>1.4450000000000001</c:v>
                </c:pt>
                <c:pt idx="2152">
                  <c:v>1.44</c:v>
                </c:pt>
                <c:pt idx="2153">
                  <c:v>1.5269999999999999</c:v>
                </c:pt>
                <c:pt idx="2154">
                  <c:v>1.4850000000000001</c:v>
                </c:pt>
                <c:pt idx="2155">
                  <c:v>1.4450000000000001</c:v>
                </c:pt>
                <c:pt idx="2156">
                  <c:v>1.429</c:v>
                </c:pt>
                <c:pt idx="2157">
                  <c:v>1.4379999999999999</c:v>
                </c:pt>
                <c:pt idx="2158">
                  <c:v>1.4370000000000001</c:v>
                </c:pt>
                <c:pt idx="2159">
                  <c:v>1.4870000000000001</c:v>
                </c:pt>
                <c:pt idx="2160">
                  <c:v>1.494</c:v>
                </c:pt>
                <c:pt idx="2161">
                  <c:v>1.492</c:v>
                </c:pt>
                <c:pt idx="2162">
                  <c:v>1.474</c:v>
                </c:pt>
                <c:pt idx="2163">
                  <c:v>1.494</c:v>
                </c:pt>
                <c:pt idx="2164">
                  <c:v>1.5209999999999999</c:v>
                </c:pt>
                <c:pt idx="2165">
                  <c:v>1.4950000000000001</c:v>
                </c:pt>
                <c:pt idx="2166">
                  <c:v>1.474</c:v>
                </c:pt>
                <c:pt idx="2167">
                  <c:v>1.4670000000000001</c:v>
                </c:pt>
                <c:pt idx="2168">
                  <c:v>1.5009999999999999</c:v>
                </c:pt>
                <c:pt idx="2169">
                  <c:v>1.5609999999999999</c:v>
                </c:pt>
                <c:pt idx="2170">
                  <c:v>1.5089999999999999</c:v>
                </c:pt>
                <c:pt idx="2171">
                  <c:v>1.5209999999999999</c:v>
                </c:pt>
                <c:pt idx="2172">
                  <c:v>1.546</c:v>
                </c:pt>
                <c:pt idx="2173">
                  <c:v>1.5549999999999999</c:v>
                </c:pt>
                <c:pt idx="2174">
                  <c:v>1.585</c:v>
                </c:pt>
                <c:pt idx="2175">
                  <c:v>1.6020000000000001</c:v>
                </c:pt>
                <c:pt idx="2176">
                  <c:v>1.581</c:v>
                </c:pt>
                <c:pt idx="2177">
                  <c:v>1.6459999999999999</c:v>
                </c:pt>
                <c:pt idx="2178">
                  <c:v>1.64</c:v>
                </c:pt>
                <c:pt idx="2179">
                  <c:v>1.6180000000000001</c:v>
                </c:pt>
                <c:pt idx="2180">
                  <c:v>1.601</c:v>
                </c:pt>
                <c:pt idx="2181">
                  <c:v>1.57</c:v>
                </c:pt>
                <c:pt idx="2182">
                  <c:v>1.617</c:v>
                </c:pt>
                <c:pt idx="2183">
                  <c:v>1.5509999999999999</c:v>
                </c:pt>
                <c:pt idx="2184">
                  <c:v>1.5209999999999999</c:v>
                </c:pt>
                <c:pt idx="2185">
                  <c:v>1.5580000000000001</c:v>
                </c:pt>
                <c:pt idx="2186">
                  <c:v>1.577</c:v>
                </c:pt>
                <c:pt idx="2187">
                  <c:v>1.5309999999999999</c:v>
                </c:pt>
                <c:pt idx="2188">
                  <c:v>1.51</c:v>
                </c:pt>
                <c:pt idx="2189">
                  <c:v>1.46</c:v>
                </c:pt>
                <c:pt idx="2190">
                  <c:v>1.4530000000000001</c:v>
                </c:pt>
                <c:pt idx="2191">
                  <c:v>1.444</c:v>
                </c:pt>
                <c:pt idx="2192">
                  <c:v>1.4119999999999999</c:v>
                </c:pt>
                <c:pt idx="2193">
                  <c:v>1.407</c:v>
                </c:pt>
                <c:pt idx="2194">
                  <c:v>1.353</c:v>
                </c:pt>
                <c:pt idx="2195">
                  <c:v>1.3580000000000001</c:v>
                </c:pt>
                <c:pt idx="2196">
                  <c:v>1.337</c:v>
                </c:pt>
                <c:pt idx="2197">
                  <c:v>1.33</c:v>
                </c:pt>
                <c:pt idx="2198">
                  <c:v>1.3080000000000001</c:v>
                </c:pt>
                <c:pt idx="2199">
                  <c:v>1.3029999999999999</c:v>
                </c:pt>
                <c:pt idx="2200">
                  <c:v>1.323</c:v>
                </c:pt>
                <c:pt idx="2201">
                  <c:v>1.339</c:v>
                </c:pt>
                <c:pt idx="2202">
                  <c:v>1.3089999999999999</c:v>
                </c:pt>
                <c:pt idx="2203">
                  <c:v>1.286</c:v>
                </c:pt>
                <c:pt idx="2204">
                  <c:v>1.2829999999999999</c:v>
                </c:pt>
                <c:pt idx="2205">
                  <c:v>1.236</c:v>
                </c:pt>
                <c:pt idx="2206">
                  <c:v>1.244</c:v>
                </c:pt>
                <c:pt idx="2207">
                  <c:v>1.234</c:v>
                </c:pt>
                <c:pt idx="2208">
                  <c:v>1.2130000000000001</c:v>
                </c:pt>
                <c:pt idx="2209">
                  <c:v>1.2869999999999999</c:v>
                </c:pt>
                <c:pt idx="2210">
                  <c:v>1.19</c:v>
                </c:pt>
                <c:pt idx="2211">
                  <c:v>1.1970000000000001</c:v>
                </c:pt>
                <c:pt idx="2212">
                  <c:v>1.1719999999999999</c:v>
                </c:pt>
                <c:pt idx="2213">
                  <c:v>1.2410000000000001</c:v>
                </c:pt>
                <c:pt idx="2214">
                  <c:v>1.262</c:v>
                </c:pt>
                <c:pt idx="2215">
                  <c:v>1.25</c:v>
                </c:pt>
                <c:pt idx="2216">
                  <c:v>1.2050000000000001</c:v>
                </c:pt>
                <c:pt idx="2217">
                  <c:v>1.1479999999999999</c:v>
                </c:pt>
                <c:pt idx="2218">
                  <c:v>1.1499999999999999</c:v>
                </c:pt>
                <c:pt idx="2219">
                  <c:v>1.1739999999999999</c:v>
                </c:pt>
                <c:pt idx="2220">
                  <c:v>1.216</c:v>
                </c:pt>
                <c:pt idx="2221">
                  <c:v>1.2230000000000001</c:v>
                </c:pt>
                <c:pt idx="2222">
                  <c:v>1.202</c:v>
                </c:pt>
                <c:pt idx="2223">
                  <c:v>1.2789999999999999</c:v>
                </c:pt>
                <c:pt idx="2224">
                  <c:v>1.2529999999999999</c:v>
                </c:pt>
                <c:pt idx="2225">
                  <c:v>1.228</c:v>
                </c:pt>
                <c:pt idx="2226">
                  <c:v>1.2569999999999999</c:v>
                </c:pt>
                <c:pt idx="2227">
                  <c:v>1.2869999999999999</c:v>
                </c:pt>
                <c:pt idx="2228">
                  <c:v>1.2330000000000001</c:v>
                </c:pt>
                <c:pt idx="2229">
                  <c:v>1.33</c:v>
                </c:pt>
                <c:pt idx="2230">
                  <c:v>1.3380000000000001</c:v>
                </c:pt>
                <c:pt idx="2231">
                  <c:v>1.2529999999999999</c:v>
                </c:pt>
                <c:pt idx="2232">
                  <c:v>1.2529999999999999</c:v>
                </c:pt>
                <c:pt idx="2233">
                  <c:v>1.25</c:v>
                </c:pt>
                <c:pt idx="2234">
                  <c:v>1.2490000000000001</c:v>
                </c:pt>
                <c:pt idx="2235">
                  <c:v>1.2749999999999999</c:v>
                </c:pt>
                <c:pt idx="2236">
                  <c:v>1.274</c:v>
                </c:pt>
                <c:pt idx="2237">
                  <c:v>1.292</c:v>
                </c:pt>
                <c:pt idx="2238">
                  <c:v>1.294</c:v>
                </c:pt>
                <c:pt idx="2239">
                  <c:v>1.3089999999999999</c:v>
                </c:pt>
                <c:pt idx="2240">
                  <c:v>1.286</c:v>
                </c:pt>
                <c:pt idx="2241">
                  <c:v>1.321</c:v>
                </c:pt>
                <c:pt idx="2242">
                  <c:v>1.3280000000000001</c:v>
                </c:pt>
                <c:pt idx="2243">
                  <c:v>1.3420000000000001</c:v>
                </c:pt>
                <c:pt idx="2244">
                  <c:v>1.2649999999999999</c:v>
                </c:pt>
                <c:pt idx="2245">
                  <c:v>1.2250000000000001</c:v>
                </c:pt>
                <c:pt idx="2246">
                  <c:v>1.2310000000000001</c:v>
                </c:pt>
                <c:pt idx="2247">
                  <c:v>1.256</c:v>
                </c:pt>
                <c:pt idx="2248">
                  <c:v>1.262</c:v>
                </c:pt>
                <c:pt idx="2249">
                  <c:v>1.26</c:v>
                </c:pt>
                <c:pt idx="2250">
                  <c:v>1.343</c:v>
                </c:pt>
                <c:pt idx="2251">
                  <c:v>1.3320000000000001</c:v>
                </c:pt>
                <c:pt idx="2252">
                  <c:v>1.335</c:v>
                </c:pt>
                <c:pt idx="2253">
                  <c:v>1.3480000000000001</c:v>
                </c:pt>
                <c:pt idx="2254">
                  <c:v>1.3839999999999999</c:v>
                </c:pt>
                <c:pt idx="2255">
                  <c:v>1.4039999999999999</c:v>
                </c:pt>
                <c:pt idx="2256">
                  <c:v>1.357</c:v>
                </c:pt>
                <c:pt idx="2257">
                  <c:v>1.3120000000000001</c:v>
                </c:pt>
                <c:pt idx="2258">
                  <c:v>1.331</c:v>
                </c:pt>
                <c:pt idx="2259">
                  <c:v>1.2789999999999999</c:v>
                </c:pt>
                <c:pt idx="2260">
                  <c:v>1.3149999999999999</c:v>
                </c:pt>
                <c:pt idx="2261">
                  <c:v>1.276</c:v>
                </c:pt>
                <c:pt idx="2262">
                  <c:v>1.3360000000000001</c:v>
                </c:pt>
                <c:pt idx="2263">
                  <c:v>1.367</c:v>
                </c:pt>
                <c:pt idx="2264">
                  <c:v>1.381</c:v>
                </c:pt>
                <c:pt idx="2265">
                  <c:v>1.38</c:v>
                </c:pt>
                <c:pt idx="2266">
                  <c:v>1.363</c:v>
                </c:pt>
                <c:pt idx="2267">
                  <c:v>1.357</c:v>
                </c:pt>
                <c:pt idx="2268">
                  <c:v>1.363</c:v>
                </c:pt>
                <c:pt idx="2269">
                  <c:v>1.387</c:v>
                </c:pt>
                <c:pt idx="2270">
                  <c:v>1.3779999999999999</c:v>
                </c:pt>
                <c:pt idx="2271">
                  <c:v>1.353</c:v>
                </c:pt>
                <c:pt idx="2272">
                  <c:v>1.3280000000000001</c:v>
                </c:pt>
                <c:pt idx="2273">
                  <c:v>1.365</c:v>
                </c:pt>
                <c:pt idx="2274">
                  <c:v>1.375</c:v>
                </c:pt>
                <c:pt idx="2275">
                  <c:v>1.383</c:v>
                </c:pt>
                <c:pt idx="2276">
                  <c:v>1.33</c:v>
                </c:pt>
                <c:pt idx="2277">
                  <c:v>1.3340000000000001</c:v>
                </c:pt>
                <c:pt idx="2278">
                  <c:v>1.355</c:v>
                </c:pt>
                <c:pt idx="2279">
                  <c:v>1.367</c:v>
                </c:pt>
                <c:pt idx="2280">
                  <c:v>1.3420000000000001</c:v>
                </c:pt>
                <c:pt idx="2281">
                  <c:v>1.329</c:v>
                </c:pt>
                <c:pt idx="2282">
                  <c:v>1.302</c:v>
                </c:pt>
                <c:pt idx="2283">
                  <c:v>1.3089999999999999</c:v>
                </c:pt>
                <c:pt idx="2284">
                  <c:v>1.23</c:v>
                </c:pt>
                <c:pt idx="2285">
                  <c:v>1.145</c:v>
                </c:pt>
                <c:pt idx="2286">
                  <c:v>1.135</c:v>
                </c:pt>
                <c:pt idx="2287">
                  <c:v>1.0449999999999999</c:v>
                </c:pt>
                <c:pt idx="2288">
                  <c:v>0.99</c:v>
                </c:pt>
                <c:pt idx="2289">
                  <c:v>0.97199999999999998</c:v>
                </c:pt>
                <c:pt idx="2290">
                  <c:v>1.0049999999999999</c:v>
                </c:pt>
                <c:pt idx="2291">
                  <c:v>1.026</c:v>
                </c:pt>
                <c:pt idx="2292">
                  <c:v>1.0569999999999999</c:v>
                </c:pt>
                <c:pt idx="2293">
                  <c:v>1.0569999999999999</c:v>
                </c:pt>
                <c:pt idx="2294">
                  <c:v>1.034</c:v>
                </c:pt>
                <c:pt idx="2295">
                  <c:v>1.03</c:v>
                </c:pt>
                <c:pt idx="2296">
                  <c:v>1</c:v>
                </c:pt>
                <c:pt idx="2297">
                  <c:v>1.0529999999999999</c:v>
                </c:pt>
                <c:pt idx="2298">
                  <c:v>1.0529999999999999</c:v>
                </c:pt>
                <c:pt idx="2299">
                  <c:v>1.0589999999999999</c:v>
                </c:pt>
                <c:pt idx="2300">
                  <c:v>1.087</c:v>
                </c:pt>
                <c:pt idx="2301">
                  <c:v>1.07</c:v>
                </c:pt>
                <c:pt idx="2302">
                  <c:v>1.0900000000000001</c:v>
                </c:pt>
                <c:pt idx="2303">
                  <c:v>1.087</c:v>
                </c:pt>
                <c:pt idx="2304">
                  <c:v>1.105</c:v>
                </c:pt>
                <c:pt idx="2305">
                  <c:v>1.0840000000000001</c:v>
                </c:pt>
                <c:pt idx="2306">
                  <c:v>1.071</c:v>
                </c:pt>
                <c:pt idx="2307">
                  <c:v>1.0620000000000001</c:v>
                </c:pt>
                <c:pt idx="2308">
                  <c:v>1.0820000000000001</c:v>
                </c:pt>
                <c:pt idx="2309">
                  <c:v>1.109</c:v>
                </c:pt>
                <c:pt idx="2310">
                  <c:v>1.157</c:v>
                </c:pt>
                <c:pt idx="2311">
                  <c:v>1.139</c:v>
                </c:pt>
                <c:pt idx="2312">
                  <c:v>1.1759999999999999</c:v>
                </c:pt>
                <c:pt idx="2313">
                  <c:v>1.149</c:v>
                </c:pt>
                <c:pt idx="2314">
                  <c:v>1.236</c:v>
                </c:pt>
                <c:pt idx="2315">
                  <c:v>1.2130000000000001</c:v>
                </c:pt>
                <c:pt idx="2316">
                  <c:v>1.23</c:v>
                </c:pt>
                <c:pt idx="2317">
                  <c:v>1.218</c:v>
                </c:pt>
                <c:pt idx="2318">
                  <c:v>1.2030000000000001</c:v>
                </c:pt>
                <c:pt idx="2319">
                  <c:v>1.2330000000000001</c:v>
                </c:pt>
                <c:pt idx="2320">
                  <c:v>1.258</c:v>
                </c:pt>
                <c:pt idx="2321">
                  <c:v>1.1879999999999999</c:v>
                </c:pt>
                <c:pt idx="2322">
                  <c:v>1.175</c:v>
                </c:pt>
                <c:pt idx="2323">
                  <c:v>1.2050000000000001</c:v>
                </c:pt>
                <c:pt idx="2324">
                  <c:v>1.1919999999999999</c:v>
                </c:pt>
                <c:pt idx="2325">
                  <c:v>1.2070000000000001</c:v>
                </c:pt>
                <c:pt idx="2326">
                  <c:v>1.27</c:v>
                </c:pt>
                <c:pt idx="2327">
                  <c:v>1.31</c:v>
                </c:pt>
                <c:pt idx="2328">
                  <c:v>1.302</c:v>
                </c:pt>
                <c:pt idx="2329">
                  <c:v>1.2609999999999999</c:v>
                </c:pt>
                <c:pt idx="2330">
                  <c:v>1.2749999999999999</c:v>
                </c:pt>
                <c:pt idx="2331">
                  <c:v>1.268</c:v>
                </c:pt>
                <c:pt idx="2332">
                  <c:v>1.3049999999999999</c:v>
                </c:pt>
                <c:pt idx="2333">
                  <c:v>1.3160000000000001</c:v>
                </c:pt>
                <c:pt idx="2334">
                  <c:v>1.26</c:v>
                </c:pt>
                <c:pt idx="2335">
                  <c:v>1.2470000000000001</c:v>
                </c:pt>
                <c:pt idx="2336">
                  <c:v>1.264</c:v>
                </c:pt>
                <c:pt idx="2337">
                  <c:v>1.2569999999999999</c:v>
                </c:pt>
                <c:pt idx="2338">
                  <c:v>1.25</c:v>
                </c:pt>
                <c:pt idx="2339">
                  <c:v>1.1539999999999999</c:v>
                </c:pt>
                <c:pt idx="2340">
                  <c:v>1.0900000000000001</c:v>
                </c:pt>
                <c:pt idx="2341">
                  <c:v>1.0109999999999999</c:v>
                </c:pt>
                <c:pt idx="2342">
                  <c:v>1.0309999999999999</c:v>
                </c:pt>
                <c:pt idx="2343">
                  <c:v>1.0149999999999999</c:v>
                </c:pt>
                <c:pt idx="2344">
                  <c:v>1.032</c:v>
                </c:pt>
                <c:pt idx="2345">
                  <c:v>0.995</c:v>
                </c:pt>
                <c:pt idx="2346">
                  <c:v>1.03</c:v>
                </c:pt>
                <c:pt idx="2347">
                  <c:v>1.018</c:v>
                </c:pt>
                <c:pt idx="2348">
                  <c:v>1.0309999999999999</c:v>
                </c:pt>
                <c:pt idx="2349">
                  <c:v>0.92700000000000005</c:v>
                </c:pt>
                <c:pt idx="2350">
                  <c:v>1.0329999999999999</c:v>
                </c:pt>
                <c:pt idx="2351">
                  <c:v>0.96699999999999997</c:v>
                </c:pt>
                <c:pt idx="2352">
                  <c:v>1.0049999999999999</c:v>
                </c:pt>
                <c:pt idx="2353">
                  <c:v>1.0329999999999999</c:v>
                </c:pt>
                <c:pt idx="2354">
                  <c:v>1.0009999999999999</c:v>
                </c:pt>
                <c:pt idx="2355">
                  <c:v>0.98399999999999999</c:v>
                </c:pt>
                <c:pt idx="2356">
                  <c:v>1.0409999999999999</c:v>
                </c:pt>
                <c:pt idx="2357">
                  <c:v>1.038</c:v>
                </c:pt>
                <c:pt idx="2358">
                  <c:v>1.073</c:v>
                </c:pt>
                <c:pt idx="2359">
                  <c:v>1.046</c:v>
                </c:pt>
                <c:pt idx="2360">
                  <c:v>0.99399999999999999</c:v>
                </c:pt>
                <c:pt idx="2361">
                  <c:v>1.012</c:v>
                </c:pt>
                <c:pt idx="2362">
                  <c:v>1.0369999999999999</c:v>
                </c:pt>
                <c:pt idx="2363">
                  <c:v>1.0720000000000001</c:v>
                </c:pt>
                <c:pt idx="2364">
                  <c:v>1.0820000000000001</c:v>
                </c:pt>
                <c:pt idx="2365">
                  <c:v>1.0880000000000001</c:v>
                </c:pt>
                <c:pt idx="2366">
                  <c:v>1.093</c:v>
                </c:pt>
                <c:pt idx="2367">
                  <c:v>1.0580000000000001</c:v>
                </c:pt>
                <c:pt idx="2368">
                  <c:v>1.0680000000000001</c:v>
                </c:pt>
                <c:pt idx="2369">
                  <c:v>1.131</c:v>
                </c:pt>
                <c:pt idx="2370">
                  <c:v>1.1379999999999999</c:v>
                </c:pt>
                <c:pt idx="2371">
                  <c:v>1.0860000000000001</c:v>
                </c:pt>
                <c:pt idx="2372">
                  <c:v>1.159</c:v>
                </c:pt>
                <c:pt idx="2373">
                  <c:v>1.1659999999999999</c:v>
                </c:pt>
                <c:pt idx="2374">
                  <c:v>1.202</c:v>
                </c:pt>
                <c:pt idx="2375">
                  <c:v>1.147</c:v>
                </c:pt>
                <c:pt idx="2376">
                  <c:v>1.117</c:v>
                </c:pt>
                <c:pt idx="2377">
                  <c:v>1.1160000000000001</c:v>
                </c:pt>
                <c:pt idx="2378">
                  <c:v>1.073</c:v>
                </c:pt>
                <c:pt idx="2379">
                  <c:v>1.0880000000000001</c:v>
                </c:pt>
                <c:pt idx="2380">
                  <c:v>1.085</c:v>
                </c:pt>
                <c:pt idx="2381">
                  <c:v>1.0640000000000001</c:v>
                </c:pt>
                <c:pt idx="2382">
                  <c:v>1.083</c:v>
                </c:pt>
                <c:pt idx="2383">
                  <c:v>1.085</c:v>
                </c:pt>
                <c:pt idx="2384">
                  <c:v>1.0509999999999999</c:v>
                </c:pt>
                <c:pt idx="2385">
                  <c:v>1.034</c:v>
                </c:pt>
                <c:pt idx="2386">
                  <c:v>1.069</c:v>
                </c:pt>
                <c:pt idx="2387">
                  <c:v>1.0649999999999999</c:v>
                </c:pt>
                <c:pt idx="2388">
                  <c:v>1.014</c:v>
                </c:pt>
                <c:pt idx="2389">
                  <c:v>1.0429999999999999</c:v>
                </c:pt>
                <c:pt idx="2390">
                  <c:v>1.05</c:v>
                </c:pt>
                <c:pt idx="2391">
                  <c:v>1.0529999999999999</c:v>
                </c:pt>
                <c:pt idx="2392">
                  <c:v>1.077</c:v>
                </c:pt>
                <c:pt idx="2393">
                  <c:v>1.075</c:v>
                </c:pt>
                <c:pt idx="2394">
                  <c:v>1.099</c:v>
                </c:pt>
                <c:pt idx="2395">
                  <c:v>1.0920000000000001</c:v>
                </c:pt>
                <c:pt idx="2396">
                  <c:v>1.0669999999999999</c:v>
                </c:pt>
                <c:pt idx="2397">
                  <c:v>1.0640000000000001</c:v>
                </c:pt>
                <c:pt idx="2398">
                  <c:v>1.139</c:v>
                </c:pt>
                <c:pt idx="2399">
                  <c:v>1.121</c:v>
                </c:pt>
                <c:pt idx="2400">
                  <c:v>1.1499999999999999</c:v>
                </c:pt>
                <c:pt idx="2401">
                  <c:v>1.1919999999999999</c:v>
                </c:pt>
                <c:pt idx="2402">
                  <c:v>1.167</c:v>
                </c:pt>
                <c:pt idx="2403">
                  <c:v>1.196</c:v>
                </c:pt>
                <c:pt idx="2404">
                  <c:v>1.2290000000000001</c:v>
                </c:pt>
                <c:pt idx="2405">
                  <c:v>1.1759999999999999</c:v>
                </c:pt>
                <c:pt idx="2406">
                  <c:v>1.2529999999999999</c:v>
                </c:pt>
                <c:pt idx="2407">
                  <c:v>1.234</c:v>
                </c:pt>
                <c:pt idx="2408">
                  <c:v>1.244</c:v>
                </c:pt>
                <c:pt idx="2409">
                  <c:v>1.2490000000000001</c:v>
                </c:pt>
                <c:pt idx="2410">
                  <c:v>1.2110000000000001</c:v>
                </c:pt>
                <c:pt idx="2411">
                  <c:v>1.224</c:v>
                </c:pt>
                <c:pt idx="2412">
                  <c:v>1.2470000000000001</c:v>
                </c:pt>
                <c:pt idx="2413">
                  <c:v>1.2310000000000001</c:v>
                </c:pt>
                <c:pt idx="2414">
                  <c:v>1.2250000000000001</c:v>
                </c:pt>
                <c:pt idx="2415">
                  <c:v>1.218</c:v>
                </c:pt>
                <c:pt idx="2416">
                  <c:v>1.1930000000000001</c:v>
                </c:pt>
                <c:pt idx="2417">
                  <c:v>1.2130000000000001</c:v>
                </c:pt>
                <c:pt idx="2418">
                  <c:v>1.1850000000000001</c:v>
                </c:pt>
                <c:pt idx="2419">
                  <c:v>1.212</c:v>
                </c:pt>
                <c:pt idx="2420">
                  <c:v>1.194</c:v>
                </c:pt>
                <c:pt idx="2421">
                  <c:v>1.151</c:v>
                </c:pt>
                <c:pt idx="2422">
                  <c:v>1.1499999999999999</c:v>
                </c:pt>
                <c:pt idx="2423">
                  <c:v>1.0780000000000001</c:v>
                </c:pt>
                <c:pt idx="2424">
                  <c:v>1.1539999999999999</c:v>
                </c:pt>
                <c:pt idx="2425">
                  <c:v>1.2030000000000001</c:v>
                </c:pt>
                <c:pt idx="2426">
                  <c:v>1.236</c:v>
                </c:pt>
                <c:pt idx="2427">
                  <c:v>1.228</c:v>
                </c:pt>
                <c:pt idx="2428">
                  <c:v>1.2110000000000001</c:v>
                </c:pt>
                <c:pt idx="2429">
                  <c:v>1.2589999999999999</c:v>
                </c:pt>
                <c:pt idx="2430">
                  <c:v>1.2969999999999999</c:v>
                </c:pt>
                <c:pt idx="2431">
                  <c:v>1.31</c:v>
                </c:pt>
                <c:pt idx="2432">
                  <c:v>1.2929999999999999</c:v>
                </c:pt>
                <c:pt idx="2433">
                  <c:v>1.256</c:v>
                </c:pt>
                <c:pt idx="2434">
                  <c:v>1.246</c:v>
                </c:pt>
                <c:pt idx="2435">
                  <c:v>1.212</c:v>
                </c:pt>
                <c:pt idx="2436">
                  <c:v>1.2889999999999999</c:v>
                </c:pt>
                <c:pt idx="2437">
                  <c:v>1.3169999999999999</c:v>
                </c:pt>
                <c:pt idx="2438">
                  <c:v>1.3520000000000001</c:v>
                </c:pt>
                <c:pt idx="2439">
                  <c:v>1.383</c:v>
                </c:pt>
                <c:pt idx="2440">
                  <c:v>1.4490000000000001</c:v>
                </c:pt>
                <c:pt idx="2441">
                  <c:v>1.417</c:v>
                </c:pt>
                <c:pt idx="2442">
                  <c:v>1.444</c:v>
                </c:pt>
                <c:pt idx="2443">
                  <c:v>1.4710000000000001</c:v>
                </c:pt>
                <c:pt idx="2444">
                  <c:v>1.5149999999999999</c:v>
                </c:pt>
                <c:pt idx="2445">
                  <c:v>1.4710000000000001</c:v>
                </c:pt>
                <c:pt idx="2446">
                  <c:v>1.4019999999999999</c:v>
                </c:pt>
                <c:pt idx="2447">
                  <c:v>1.367</c:v>
                </c:pt>
                <c:pt idx="2448">
                  <c:v>1.431</c:v>
                </c:pt>
                <c:pt idx="2449">
                  <c:v>1.4079999999999999</c:v>
                </c:pt>
                <c:pt idx="2450">
                  <c:v>1.3360000000000001</c:v>
                </c:pt>
                <c:pt idx="2451">
                  <c:v>1.3089999999999999</c:v>
                </c:pt>
                <c:pt idx="2452">
                  <c:v>1.3120000000000001</c:v>
                </c:pt>
                <c:pt idx="2453">
                  <c:v>1.3640000000000001</c:v>
                </c:pt>
                <c:pt idx="2454">
                  <c:v>1.2989999999999999</c:v>
                </c:pt>
                <c:pt idx="2455">
                  <c:v>1.347</c:v>
                </c:pt>
                <c:pt idx="2456">
                  <c:v>1.3620000000000001</c:v>
                </c:pt>
                <c:pt idx="2457">
                  <c:v>1.335</c:v>
                </c:pt>
                <c:pt idx="2458">
                  <c:v>1.383</c:v>
                </c:pt>
                <c:pt idx="2459">
                  <c:v>1.292</c:v>
                </c:pt>
                <c:pt idx="2460">
                  <c:v>1.335</c:v>
                </c:pt>
                <c:pt idx="2461">
                  <c:v>1.33</c:v>
                </c:pt>
                <c:pt idx="2462">
                  <c:v>1.2390000000000001</c:v>
                </c:pt>
                <c:pt idx="2463">
                  <c:v>1.2350000000000001</c:v>
                </c:pt>
                <c:pt idx="2464">
                  <c:v>1.2969999999999999</c:v>
                </c:pt>
                <c:pt idx="2465">
                  <c:v>1.345</c:v>
                </c:pt>
                <c:pt idx="2466">
                  <c:v>1.3720000000000001</c:v>
                </c:pt>
                <c:pt idx="2467">
                  <c:v>1.393</c:v>
                </c:pt>
                <c:pt idx="2468">
                  <c:v>1.407</c:v>
                </c:pt>
                <c:pt idx="2469">
                  <c:v>1.399</c:v>
                </c:pt>
                <c:pt idx="2470">
                  <c:v>1.4379999999999999</c:v>
                </c:pt>
                <c:pt idx="2471">
                  <c:v>1.488</c:v>
                </c:pt>
                <c:pt idx="2472">
                  <c:v>1.3859999999999999</c:v>
                </c:pt>
                <c:pt idx="2473">
                  <c:v>1.4410000000000001</c:v>
                </c:pt>
                <c:pt idx="2474">
                  <c:v>1.4670000000000001</c:v>
                </c:pt>
                <c:pt idx="2475">
                  <c:v>1.4530000000000001</c:v>
                </c:pt>
                <c:pt idx="2476">
                  <c:v>1.3819999999999999</c:v>
                </c:pt>
                <c:pt idx="2477">
                  <c:v>1.359</c:v>
                </c:pt>
                <c:pt idx="2478">
                  <c:v>1.4179999999999999</c:v>
                </c:pt>
                <c:pt idx="2479">
                  <c:v>1.403</c:v>
                </c:pt>
                <c:pt idx="2480">
                  <c:v>1.38</c:v>
                </c:pt>
                <c:pt idx="2481">
                  <c:v>1.4970000000000001</c:v>
                </c:pt>
                <c:pt idx="2482">
                  <c:v>1.4179999999999999</c:v>
                </c:pt>
                <c:pt idx="2483">
                  <c:v>1.37</c:v>
                </c:pt>
                <c:pt idx="2484">
                  <c:v>1.38</c:v>
                </c:pt>
                <c:pt idx="2485">
                  <c:v>1.417</c:v>
                </c:pt>
                <c:pt idx="2486">
                  <c:v>1.4359999999999999</c:v>
                </c:pt>
                <c:pt idx="2487">
                  <c:v>1.4490000000000001</c:v>
                </c:pt>
                <c:pt idx="2488">
                  <c:v>1.3620000000000001</c:v>
                </c:pt>
                <c:pt idx="2489">
                  <c:v>1.4259999999999999</c:v>
                </c:pt>
                <c:pt idx="2490">
                  <c:v>1.4550000000000001</c:v>
                </c:pt>
                <c:pt idx="2491">
                  <c:v>1.41</c:v>
                </c:pt>
                <c:pt idx="2492">
                  <c:v>1.383</c:v>
                </c:pt>
                <c:pt idx="2493">
                  <c:v>1.379</c:v>
                </c:pt>
                <c:pt idx="2494">
                  <c:v>1.4079999999999999</c:v>
                </c:pt>
                <c:pt idx="2495">
                  <c:v>1.3640000000000001</c:v>
                </c:pt>
                <c:pt idx="2496">
                  <c:v>1.3420000000000001</c:v>
                </c:pt>
                <c:pt idx="2497">
                  <c:v>1.2569999999999999</c:v>
                </c:pt>
                <c:pt idx="2498">
                  <c:v>1.2370000000000001</c:v>
                </c:pt>
                <c:pt idx="2499">
                  <c:v>1.202</c:v>
                </c:pt>
                <c:pt idx="2500">
                  <c:v>1.1299999999999999</c:v>
                </c:pt>
                <c:pt idx="2501">
                  <c:v>1.2010000000000001</c:v>
                </c:pt>
                <c:pt idx="2502">
                  <c:v>1.17</c:v>
                </c:pt>
                <c:pt idx="2503">
                  <c:v>1.2809999999999999</c:v>
                </c:pt>
                <c:pt idx="2504">
                  <c:v>1.2450000000000001</c:v>
                </c:pt>
                <c:pt idx="2505">
                  <c:v>1.26</c:v>
                </c:pt>
                <c:pt idx="2506">
                  <c:v>1.2529999999999999</c:v>
                </c:pt>
                <c:pt idx="2507">
                  <c:v>1.1519999999999999</c:v>
                </c:pt>
                <c:pt idx="2508">
                  <c:v>1.089</c:v>
                </c:pt>
                <c:pt idx="2509">
                  <c:v>1.0820000000000001</c:v>
                </c:pt>
                <c:pt idx="2510">
                  <c:v>1.087</c:v>
                </c:pt>
                <c:pt idx="2511">
                  <c:v>1.077</c:v>
                </c:pt>
                <c:pt idx="2512">
                  <c:v>1.0820000000000001</c:v>
                </c:pt>
                <c:pt idx="2513">
                  <c:v>1.08</c:v>
                </c:pt>
                <c:pt idx="2514">
                  <c:v>1.123</c:v>
                </c:pt>
                <c:pt idx="2515">
                  <c:v>1.097</c:v>
                </c:pt>
                <c:pt idx="2516">
                  <c:v>1.024</c:v>
                </c:pt>
                <c:pt idx="2517">
                  <c:v>1.0429999999999999</c:v>
                </c:pt>
                <c:pt idx="2518">
                  <c:v>0.97899999999999998</c:v>
                </c:pt>
                <c:pt idx="2519">
                  <c:v>1.022</c:v>
                </c:pt>
                <c:pt idx="2520">
                  <c:v>0.96899999999999997</c:v>
                </c:pt>
                <c:pt idx="2521">
                  <c:v>0.871</c:v>
                </c:pt>
                <c:pt idx="2522">
                  <c:v>0.81499999999999995</c:v>
                </c:pt>
                <c:pt idx="2523">
                  <c:v>0.77900000000000003</c:v>
                </c:pt>
                <c:pt idx="2524">
                  <c:v>0.73299999999999998</c:v>
                </c:pt>
                <c:pt idx="2525">
                  <c:v>0.746</c:v>
                </c:pt>
                <c:pt idx="2526">
                  <c:v>0.72199999999999998</c:v>
                </c:pt>
                <c:pt idx="2527">
                  <c:v>0.67900000000000005</c:v>
                </c:pt>
                <c:pt idx="2528">
                  <c:v>0.67200000000000004</c:v>
                </c:pt>
                <c:pt idx="2529">
                  <c:v>0.69699999999999995</c:v>
                </c:pt>
                <c:pt idx="2530">
                  <c:v>0.73</c:v>
                </c:pt>
                <c:pt idx="2531">
                  <c:v>0.70699999999999996</c:v>
                </c:pt>
                <c:pt idx="2532">
                  <c:v>0.80600000000000005</c:v>
                </c:pt>
                <c:pt idx="2533">
                  <c:v>0.80600000000000005</c:v>
                </c:pt>
                <c:pt idx="2534">
                  <c:v>0.877</c:v>
                </c:pt>
                <c:pt idx="2535">
                  <c:v>0.873</c:v>
                </c:pt>
                <c:pt idx="2536">
                  <c:v>0.89100000000000001</c:v>
                </c:pt>
                <c:pt idx="2537">
                  <c:v>0.874</c:v>
                </c:pt>
                <c:pt idx="2538">
                  <c:v>0.91100000000000003</c:v>
                </c:pt>
                <c:pt idx="2539">
                  <c:v>0.86599999999999999</c:v>
                </c:pt>
                <c:pt idx="2540">
                  <c:v>0.85899999999999999</c:v>
                </c:pt>
                <c:pt idx="2541">
                  <c:v>0.75800000000000001</c:v>
                </c:pt>
                <c:pt idx="2542">
                  <c:v>0.67900000000000005</c:v>
                </c:pt>
                <c:pt idx="2543">
                  <c:v>0.66100000000000003</c:v>
                </c:pt>
                <c:pt idx="2544">
                  <c:v>0.71799999999999997</c:v>
                </c:pt>
                <c:pt idx="2545">
                  <c:v>0.72699999999999998</c:v>
                </c:pt>
                <c:pt idx="2546">
                  <c:v>0.66800000000000004</c:v>
                </c:pt>
                <c:pt idx="2547">
                  <c:v>0.64200000000000002</c:v>
                </c:pt>
                <c:pt idx="2548">
                  <c:v>0.63800000000000001</c:v>
                </c:pt>
                <c:pt idx="2549">
                  <c:v>0.56399999999999995</c:v>
                </c:pt>
                <c:pt idx="2550">
                  <c:v>0.57199999999999995</c:v>
                </c:pt>
                <c:pt idx="2551">
                  <c:v>0.55300000000000005</c:v>
                </c:pt>
                <c:pt idx="2552">
                  <c:v>0.54400000000000004</c:v>
                </c:pt>
                <c:pt idx="2553">
                  <c:v>0.56000000000000005</c:v>
                </c:pt>
                <c:pt idx="2554">
                  <c:v>0.61899999999999999</c:v>
                </c:pt>
                <c:pt idx="2555">
                  <c:v>0.55000000000000004</c:v>
                </c:pt>
                <c:pt idx="2556">
                  <c:v>0.56299999999999994</c:v>
                </c:pt>
                <c:pt idx="2557">
                  <c:v>0.58499999999999996</c:v>
                </c:pt>
                <c:pt idx="2558">
                  <c:v>0.53100000000000003</c:v>
                </c:pt>
                <c:pt idx="2559">
                  <c:v>0.51800000000000002</c:v>
                </c:pt>
                <c:pt idx="2560">
                  <c:v>0.53800000000000003</c:v>
                </c:pt>
                <c:pt idx="2561">
                  <c:v>0.52700000000000002</c:v>
                </c:pt>
                <c:pt idx="2562">
                  <c:v>0.58199999999999996</c:v>
                </c:pt>
                <c:pt idx="2563">
                  <c:v>0.61199999999999999</c:v>
                </c:pt>
                <c:pt idx="2564">
                  <c:v>0.67200000000000004</c:v>
                </c:pt>
                <c:pt idx="2565">
                  <c:v>0.64300000000000002</c:v>
                </c:pt>
                <c:pt idx="2566">
                  <c:v>0.80200000000000005</c:v>
                </c:pt>
                <c:pt idx="2567">
                  <c:v>0.80800000000000005</c:v>
                </c:pt>
                <c:pt idx="2568">
                  <c:v>0.73</c:v>
                </c:pt>
                <c:pt idx="2569">
                  <c:v>0.68500000000000005</c:v>
                </c:pt>
                <c:pt idx="2570">
                  <c:v>0.71299999999999997</c:v>
                </c:pt>
                <c:pt idx="2571">
                  <c:v>0.73799999999999999</c:v>
                </c:pt>
                <c:pt idx="2572">
                  <c:v>0.82199999999999995</c:v>
                </c:pt>
                <c:pt idx="2573">
                  <c:v>0.81</c:v>
                </c:pt>
                <c:pt idx="2574">
                  <c:v>0.79800000000000004</c:v>
                </c:pt>
                <c:pt idx="2575">
                  <c:v>0.83399999999999996</c:v>
                </c:pt>
                <c:pt idx="2576">
                  <c:v>0.83499999999999996</c:v>
                </c:pt>
                <c:pt idx="2577">
                  <c:v>0.80100000000000005</c:v>
                </c:pt>
                <c:pt idx="2578">
                  <c:v>0.82399999999999995</c:v>
                </c:pt>
                <c:pt idx="2579">
                  <c:v>0.83399999999999996</c:v>
                </c:pt>
                <c:pt idx="2580">
                  <c:v>0.79400000000000004</c:v>
                </c:pt>
                <c:pt idx="2581">
                  <c:v>0.745</c:v>
                </c:pt>
                <c:pt idx="2582">
                  <c:v>0.82799999999999996</c:v>
                </c:pt>
                <c:pt idx="2583">
                  <c:v>0.75800000000000001</c:v>
                </c:pt>
                <c:pt idx="2584">
                  <c:v>0.73499999999999999</c:v>
                </c:pt>
                <c:pt idx="2585">
                  <c:v>0.78100000000000003</c:v>
                </c:pt>
                <c:pt idx="2586">
                  <c:v>0.76500000000000001</c:v>
                </c:pt>
                <c:pt idx="2587">
                  <c:v>0.77100000000000002</c:v>
                </c:pt>
                <c:pt idx="2588">
                  <c:v>0.83299999999999996</c:v>
                </c:pt>
                <c:pt idx="2589">
                  <c:v>0.86299999999999999</c:v>
                </c:pt>
                <c:pt idx="2590">
                  <c:v>0.86699999999999999</c:v>
                </c:pt>
                <c:pt idx="2591">
                  <c:v>0.94899999999999995</c:v>
                </c:pt>
                <c:pt idx="2592">
                  <c:v>0.96099999999999997</c:v>
                </c:pt>
                <c:pt idx="2593">
                  <c:v>0.93400000000000005</c:v>
                </c:pt>
                <c:pt idx="2594">
                  <c:v>1.0860000000000001</c:v>
                </c:pt>
                <c:pt idx="2595">
                  <c:v>1.373</c:v>
                </c:pt>
                <c:pt idx="2596">
                  <c:v>1.3129999999999999</c:v>
                </c:pt>
                <c:pt idx="2597">
                  <c:v>1.2869999999999999</c:v>
                </c:pt>
                <c:pt idx="2598">
                  <c:v>1.238</c:v>
                </c:pt>
                <c:pt idx="2599">
                  <c:v>1.1439999999999999</c:v>
                </c:pt>
                <c:pt idx="2600">
                  <c:v>1.1100000000000001</c:v>
                </c:pt>
                <c:pt idx="2601">
                  <c:v>1.1200000000000001</c:v>
                </c:pt>
                <c:pt idx="2602">
                  <c:v>1.1439999999999999</c:v>
                </c:pt>
                <c:pt idx="2603">
                  <c:v>1.2090000000000001</c:v>
                </c:pt>
                <c:pt idx="2604">
                  <c:v>1.232</c:v>
                </c:pt>
                <c:pt idx="2605">
                  <c:v>1.2430000000000001</c:v>
                </c:pt>
                <c:pt idx="2606">
                  <c:v>1.2529999999999999</c:v>
                </c:pt>
                <c:pt idx="2607">
                  <c:v>1.2669999999999999</c:v>
                </c:pt>
                <c:pt idx="2608">
                  <c:v>1.28</c:v>
                </c:pt>
                <c:pt idx="2609">
                  <c:v>1.276</c:v>
                </c:pt>
                <c:pt idx="2610">
                  <c:v>1.3440000000000001</c:v>
                </c:pt>
                <c:pt idx="2611">
                  <c:v>1.373</c:v>
                </c:pt>
                <c:pt idx="2612">
                  <c:v>1.429</c:v>
                </c:pt>
                <c:pt idx="2613">
                  <c:v>1.4359999999999999</c:v>
                </c:pt>
                <c:pt idx="2614">
                  <c:v>1.415</c:v>
                </c:pt>
                <c:pt idx="2615">
                  <c:v>1.456</c:v>
                </c:pt>
                <c:pt idx="2616">
                  <c:v>1.472</c:v>
                </c:pt>
                <c:pt idx="2617">
                  <c:v>1.4490000000000001</c:v>
                </c:pt>
                <c:pt idx="2618">
                  <c:v>1.452</c:v>
                </c:pt>
                <c:pt idx="2619">
                  <c:v>1.4390000000000001</c:v>
                </c:pt>
                <c:pt idx="2620">
                  <c:v>1.4379999999999999</c:v>
                </c:pt>
                <c:pt idx="2621">
                  <c:v>1.37</c:v>
                </c:pt>
                <c:pt idx="2622">
                  <c:v>1.395</c:v>
                </c:pt>
                <c:pt idx="2623">
                  <c:v>1.3759999999999999</c:v>
                </c:pt>
                <c:pt idx="2624">
                  <c:v>1.4039999999999999</c:v>
                </c:pt>
                <c:pt idx="2625">
                  <c:v>1.3919999999999999</c:v>
                </c:pt>
                <c:pt idx="2626">
                  <c:v>1.4039999999999999</c:v>
                </c:pt>
                <c:pt idx="2627">
                  <c:v>1.411</c:v>
                </c:pt>
                <c:pt idx="2628">
                  <c:v>1.4179999999999999</c:v>
                </c:pt>
                <c:pt idx="2629">
                  <c:v>1.4650000000000001</c:v>
                </c:pt>
                <c:pt idx="2630">
                  <c:v>1.526</c:v>
                </c:pt>
                <c:pt idx="2631">
                  <c:v>1.528</c:v>
                </c:pt>
                <c:pt idx="2632">
                  <c:v>1.5960000000000001</c:v>
                </c:pt>
                <c:pt idx="2633">
                  <c:v>1.6080000000000001</c:v>
                </c:pt>
                <c:pt idx="2634">
                  <c:v>1.627</c:v>
                </c:pt>
                <c:pt idx="2635">
                  <c:v>1.66</c:v>
                </c:pt>
                <c:pt idx="2636">
                  <c:v>1.6080000000000001</c:v>
                </c:pt>
                <c:pt idx="2637">
                  <c:v>1.6</c:v>
                </c:pt>
                <c:pt idx="2638">
                  <c:v>1.591</c:v>
                </c:pt>
                <c:pt idx="2639">
                  <c:v>1.482</c:v>
                </c:pt>
                <c:pt idx="2640">
                  <c:v>1.508</c:v>
                </c:pt>
                <c:pt idx="2641">
                  <c:v>1.478</c:v>
                </c:pt>
                <c:pt idx="2642">
                  <c:v>1.4139999999999999</c:v>
                </c:pt>
                <c:pt idx="2643">
                  <c:v>1.45</c:v>
                </c:pt>
                <c:pt idx="2644">
                  <c:v>1.423</c:v>
                </c:pt>
                <c:pt idx="2645">
                  <c:v>1.4419999999999999</c:v>
                </c:pt>
                <c:pt idx="2646">
                  <c:v>1.3939999999999999</c:v>
                </c:pt>
                <c:pt idx="2647">
                  <c:v>1.363</c:v>
                </c:pt>
                <c:pt idx="2648">
                  <c:v>1.3280000000000001</c:v>
                </c:pt>
                <c:pt idx="2649">
                  <c:v>1.381</c:v>
                </c:pt>
                <c:pt idx="2650">
                  <c:v>1.375</c:v>
                </c:pt>
                <c:pt idx="2651">
                  <c:v>1.429</c:v>
                </c:pt>
                <c:pt idx="2652">
                  <c:v>1.409</c:v>
                </c:pt>
                <c:pt idx="2653">
                  <c:v>1.415</c:v>
                </c:pt>
                <c:pt idx="2654">
                  <c:v>1.4339999999999999</c:v>
                </c:pt>
                <c:pt idx="2655">
                  <c:v>1.411</c:v>
                </c:pt>
                <c:pt idx="2656">
                  <c:v>1.4530000000000001</c:v>
                </c:pt>
                <c:pt idx="2657">
                  <c:v>1.4490000000000001</c:v>
                </c:pt>
                <c:pt idx="2658">
                  <c:v>1.456</c:v>
                </c:pt>
                <c:pt idx="2659">
                  <c:v>1.4770000000000001</c:v>
                </c:pt>
                <c:pt idx="2660">
                  <c:v>1.448</c:v>
                </c:pt>
                <c:pt idx="2661">
                  <c:v>1.4550000000000001</c:v>
                </c:pt>
                <c:pt idx="2662">
                  <c:v>1.5229999999999999</c:v>
                </c:pt>
                <c:pt idx="2663">
                  <c:v>1.5369999999999999</c:v>
                </c:pt>
                <c:pt idx="2664">
                  <c:v>1.5509999999999999</c:v>
                </c:pt>
                <c:pt idx="2665">
                  <c:v>1.575</c:v>
                </c:pt>
                <c:pt idx="2666">
                  <c:v>1.5389999999999999</c:v>
                </c:pt>
                <c:pt idx="2667">
                  <c:v>1.47</c:v>
                </c:pt>
                <c:pt idx="2668">
                  <c:v>1.385</c:v>
                </c:pt>
                <c:pt idx="2669">
                  <c:v>1.48</c:v>
                </c:pt>
                <c:pt idx="2670">
                  <c:v>1.484</c:v>
                </c:pt>
                <c:pt idx="2671">
                  <c:v>1.431</c:v>
                </c:pt>
                <c:pt idx="2672">
                  <c:v>1.462</c:v>
                </c:pt>
                <c:pt idx="2673">
                  <c:v>1.397</c:v>
                </c:pt>
                <c:pt idx="2674">
                  <c:v>1.337</c:v>
                </c:pt>
                <c:pt idx="2675">
                  <c:v>1.399</c:v>
                </c:pt>
                <c:pt idx="2676">
                  <c:v>1.3640000000000001</c:v>
                </c:pt>
                <c:pt idx="2677">
                  <c:v>1.361</c:v>
                </c:pt>
                <c:pt idx="2678">
                  <c:v>1.4339999999999999</c:v>
                </c:pt>
                <c:pt idx="2679">
                  <c:v>1.3939999999999999</c:v>
                </c:pt>
                <c:pt idx="2680">
                  <c:v>1.4139999999999999</c:v>
                </c:pt>
                <c:pt idx="2681">
                  <c:v>1.4450000000000001</c:v>
                </c:pt>
                <c:pt idx="2682">
                  <c:v>1.4810000000000001</c:v>
                </c:pt>
                <c:pt idx="2683">
                  <c:v>1.44</c:v>
                </c:pt>
                <c:pt idx="2684">
                  <c:v>1.43</c:v>
                </c:pt>
                <c:pt idx="2685">
                  <c:v>1.4139999999999999</c:v>
                </c:pt>
                <c:pt idx="2686">
                  <c:v>1.304</c:v>
                </c:pt>
                <c:pt idx="2687">
                  <c:v>1.413</c:v>
                </c:pt>
                <c:pt idx="2688">
                  <c:v>1.4119999999999999</c:v>
                </c:pt>
                <c:pt idx="2689">
                  <c:v>1.4119999999999999</c:v>
                </c:pt>
                <c:pt idx="2690">
                  <c:v>1.5589999999999999</c:v>
                </c:pt>
                <c:pt idx="2691">
                  <c:v>1.5660000000000001</c:v>
                </c:pt>
                <c:pt idx="2692">
                  <c:v>1.532</c:v>
                </c:pt>
                <c:pt idx="2693">
                  <c:v>1.542</c:v>
                </c:pt>
                <c:pt idx="2694">
                  <c:v>1.621</c:v>
                </c:pt>
                <c:pt idx="2695">
                  <c:v>1.56</c:v>
                </c:pt>
                <c:pt idx="2696">
                  <c:v>1.67</c:v>
                </c:pt>
                <c:pt idx="2697">
                  <c:v>1.71</c:v>
                </c:pt>
                <c:pt idx="2698">
                  <c:v>1.6930000000000001</c:v>
                </c:pt>
                <c:pt idx="2699">
                  <c:v>1.6870000000000001</c:v>
                </c:pt>
                <c:pt idx="2700">
                  <c:v>1.7110000000000001</c:v>
                </c:pt>
                <c:pt idx="2701">
                  <c:v>1.67</c:v>
                </c:pt>
                <c:pt idx="2702">
                  <c:v>1.6220000000000001</c:v>
                </c:pt>
                <c:pt idx="2703">
                  <c:v>1.6990000000000001</c:v>
                </c:pt>
                <c:pt idx="2704">
                  <c:v>1.6919999999999999</c:v>
                </c:pt>
                <c:pt idx="2705">
                  <c:v>1.6619999999999999</c:v>
                </c:pt>
                <c:pt idx="2706">
                  <c:v>1.7310000000000001</c:v>
                </c:pt>
                <c:pt idx="2707">
                  <c:v>1.7410000000000001</c:v>
                </c:pt>
                <c:pt idx="2708">
                  <c:v>1.7470000000000001</c:v>
                </c:pt>
                <c:pt idx="2709">
                  <c:v>1.7769999999999999</c:v>
                </c:pt>
                <c:pt idx="2710">
                  <c:v>1.77</c:v>
                </c:pt>
                <c:pt idx="2711">
                  <c:v>1.8029999999999999</c:v>
                </c:pt>
                <c:pt idx="2712">
                  <c:v>1.7929999999999999</c:v>
                </c:pt>
                <c:pt idx="2713">
                  <c:v>1.8740000000000001</c:v>
                </c:pt>
                <c:pt idx="2714">
                  <c:v>1.8759999999999999</c:v>
                </c:pt>
                <c:pt idx="2715">
                  <c:v>1.96</c:v>
                </c:pt>
                <c:pt idx="2716">
                  <c:v>1.988</c:v>
                </c:pt>
                <c:pt idx="2717">
                  <c:v>1.901</c:v>
                </c:pt>
                <c:pt idx="2718">
                  <c:v>1.92</c:v>
                </c:pt>
                <c:pt idx="2719">
                  <c:v>1.9379999999999999</c:v>
                </c:pt>
                <c:pt idx="2720">
                  <c:v>1.875</c:v>
                </c:pt>
                <c:pt idx="2721">
                  <c:v>1.8160000000000001</c:v>
                </c:pt>
                <c:pt idx="2722">
                  <c:v>1.831</c:v>
                </c:pt>
                <c:pt idx="2723">
                  <c:v>1.85</c:v>
                </c:pt>
                <c:pt idx="2724">
                  <c:v>1.946</c:v>
                </c:pt>
                <c:pt idx="2725">
                  <c:v>1.9379999999999999</c:v>
                </c:pt>
                <c:pt idx="2726">
                  <c:v>1.84</c:v>
                </c:pt>
                <c:pt idx="2727">
                  <c:v>1.8129999999999999</c:v>
                </c:pt>
                <c:pt idx="2728">
                  <c:v>1.8660000000000001</c:v>
                </c:pt>
                <c:pt idx="2729">
                  <c:v>1.8759999999999999</c:v>
                </c:pt>
                <c:pt idx="2730">
                  <c:v>1.8220000000000001</c:v>
                </c:pt>
                <c:pt idx="2731">
                  <c:v>1.8029999999999999</c:v>
                </c:pt>
                <c:pt idx="2732">
                  <c:v>1.921</c:v>
                </c:pt>
                <c:pt idx="2733">
                  <c:v>1.883</c:v>
                </c:pt>
                <c:pt idx="2734">
                  <c:v>1.7529999999999999</c:v>
                </c:pt>
                <c:pt idx="2735">
                  <c:v>1.7609999999999999</c:v>
                </c:pt>
                <c:pt idx="2736">
                  <c:v>1.825</c:v>
                </c:pt>
                <c:pt idx="2737">
                  <c:v>1.8160000000000001</c:v>
                </c:pt>
                <c:pt idx="2738">
                  <c:v>1.841</c:v>
                </c:pt>
                <c:pt idx="2739">
                  <c:v>1.8839999999999999</c:v>
                </c:pt>
                <c:pt idx="2740">
                  <c:v>1.8680000000000001</c:v>
                </c:pt>
                <c:pt idx="2741">
                  <c:v>1.877</c:v>
                </c:pt>
                <c:pt idx="2742">
                  <c:v>1.8740000000000001</c:v>
                </c:pt>
                <c:pt idx="2743">
                  <c:v>1.8839999999999999</c:v>
                </c:pt>
                <c:pt idx="2744">
                  <c:v>1.923</c:v>
                </c:pt>
                <c:pt idx="2745">
                  <c:v>1.976</c:v>
                </c:pt>
                <c:pt idx="2746">
                  <c:v>1.9390000000000001</c:v>
                </c:pt>
                <c:pt idx="2747">
                  <c:v>1.98</c:v>
                </c:pt>
                <c:pt idx="2748">
                  <c:v>2.008</c:v>
                </c:pt>
                <c:pt idx="2749">
                  <c:v>2.0510000000000002</c:v>
                </c:pt>
                <c:pt idx="2750">
                  <c:v>2.0259999999999998</c:v>
                </c:pt>
                <c:pt idx="2751">
                  <c:v>2.0350000000000001</c:v>
                </c:pt>
                <c:pt idx="2752">
                  <c:v>2.0379999999999998</c:v>
                </c:pt>
                <c:pt idx="2753">
                  <c:v>1.9670000000000001</c:v>
                </c:pt>
                <c:pt idx="2754">
                  <c:v>1.994</c:v>
                </c:pt>
                <c:pt idx="2755">
                  <c:v>1.9790000000000001</c:v>
                </c:pt>
                <c:pt idx="2756">
                  <c:v>1.9350000000000001</c:v>
                </c:pt>
                <c:pt idx="2757">
                  <c:v>1.9219999999999999</c:v>
                </c:pt>
                <c:pt idx="2758">
                  <c:v>1.921</c:v>
                </c:pt>
                <c:pt idx="2759">
                  <c:v>1.796</c:v>
                </c:pt>
                <c:pt idx="2760">
                  <c:v>1.7629999999999999</c:v>
                </c:pt>
                <c:pt idx="2761">
                  <c:v>1.83</c:v>
                </c:pt>
                <c:pt idx="2762">
                  <c:v>1.861</c:v>
                </c:pt>
                <c:pt idx="2763">
                  <c:v>1.7989999999999999</c:v>
                </c:pt>
                <c:pt idx="2764">
                  <c:v>1.7969999999999999</c:v>
                </c:pt>
                <c:pt idx="2765">
                  <c:v>1.855</c:v>
                </c:pt>
                <c:pt idx="2766">
                  <c:v>1.8220000000000001</c:v>
                </c:pt>
                <c:pt idx="2767">
                  <c:v>1.8009999999999999</c:v>
                </c:pt>
                <c:pt idx="2768">
                  <c:v>1.766</c:v>
                </c:pt>
                <c:pt idx="2769">
                  <c:v>1.7569999999999999</c:v>
                </c:pt>
                <c:pt idx="2770">
                  <c:v>1.8280000000000001</c:v>
                </c:pt>
                <c:pt idx="2771">
                  <c:v>1.8180000000000001</c:v>
                </c:pt>
                <c:pt idx="2772">
                  <c:v>1.8620000000000001</c:v>
                </c:pt>
                <c:pt idx="2773">
                  <c:v>1.8149999999999999</c:v>
                </c:pt>
                <c:pt idx="2774">
                  <c:v>1.8260000000000001</c:v>
                </c:pt>
                <c:pt idx="2775">
                  <c:v>1.798</c:v>
                </c:pt>
                <c:pt idx="2776">
                  <c:v>1.7849999999999999</c:v>
                </c:pt>
                <c:pt idx="2777">
                  <c:v>1.7010000000000001</c:v>
                </c:pt>
                <c:pt idx="2778">
                  <c:v>1.742</c:v>
                </c:pt>
                <c:pt idx="2779">
                  <c:v>1.762</c:v>
                </c:pt>
                <c:pt idx="2780">
                  <c:v>1.756</c:v>
                </c:pt>
                <c:pt idx="2781">
                  <c:v>1.7709999999999999</c:v>
                </c:pt>
                <c:pt idx="2782">
                  <c:v>1.84</c:v>
                </c:pt>
                <c:pt idx="2783">
                  <c:v>1.7549999999999999</c:v>
                </c:pt>
                <c:pt idx="2784">
                  <c:v>1.796</c:v>
                </c:pt>
                <c:pt idx="2785">
                  <c:v>1.784</c:v>
                </c:pt>
                <c:pt idx="2786">
                  <c:v>1.8839999999999999</c:v>
                </c:pt>
                <c:pt idx="2787">
                  <c:v>1.83</c:v>
                </c:pt>
                <c:pt idx="2788">
                  <c:v>1.9550000000000001</c:v>
                </c:pt>
                <c:pt idx="2789">
                  <c:v>1.9419999999999999</c:v>
                </c:pt>
                <c:pt idx="2790">
                  <c:v>1.911</c:v>
                </c:pt>
                <c:pt idx="2791">
                  <c:v>1.8520000000000001</c:v>
                </c:pt>
                <c:pt idx="2792">
                  <c:v>1.829</c:v>
                </c:pt>
                <c:pt idx="2793">
                  <c:v>1.873</c:v>
                </c:pt>
                <c:pt idx="2794">
                  <c:v>1.8680000000000001</c:v>
                </c:pt>
                <c:pt idx="2795">
                  <c:v>1.839</c:v>
                </c:pt>
                <c:pt idx="2796">
                  <c:v>1.806</c:v>
                </c:pt>
                <c:pt idx="2797">
                  <c:v>1.8260000000000001</c:v>
                </c:pt>
                <c:pt idx="2798">
                  <c:v>1.903</c:v>
                </c:pt>
                <c:pt idx="2799">
                  <c:v>1.925</c:v>
                </c:pt>
                <c:pt idx="2800">
                  <c:v>1.9330000000000001</c:v>
                </c:pt>
                <c:pt idx="2801">
                  <c:v>1.962</c:v>
                </c:pt>
                <c:pt idx="2802">
                  <c:v>1.9790000000000001</c:v>
                </c:pt>
                <c:pt idx="2803">
                  <c:v>1.9550000000000001</c:v>
                </c:pt>
                <c:pt idx="2804">
                  <c:v>1.9059999999999999</c:v>
                </c:pt>
                <c:pt idx="2805">
                  <c:v>1.8169999999999999</c:v>
                </c:pt>
                <c:pt idx="2806">
                  <c:v>1.6910000000000001</c:v>
                </c:pt>
                <c:pt idx="2807">
                  <c:v>1.7629999999999999</c:v>
                </c:pt>
                <c:pt idx="2808">
                  <c:v>1.8340000000000001</c:v>
                </c:pt>
                <c:pt idx="2809">
                  <c:v>1.875</c:v>
                </c:pt>
                <c:pt idx="2810">
                  <c:v>1.8169999999999999</c:v>
                </c:pt>
                <c:pt idx="2811">
                  <c:v>1.877</c:v>
                </c:pt>
                <c:pt idx="2812">
                  <c:v>1.84</c:v>
                </c:pt>
                <c:pt idx="2813">
                  <c:v>1.794</c:v>
                </c:pt>
                <c:pt idx="2814">
                  <c:v>1.8180000000000001</c:v>
                </c:pt>
                <c:pt idx="2815">
                  <c:v>1.9219999999999999</c:v>
                </c:pt>
                <c:pt idx="2816">
                  <c:v>1.8480000000000001</c:v>
                </c:pt>
                <c:pt idx="2817">
                  <c:v>1.923</c:v>
                </c:pt>
                <c:pt idx="2818">
                  <c:v>1.976</c:v>
                </c:pt>
                <c:pt idx="2819">
                  <c:v>1.873</c:v>
                </c:pt>
                <c:pt idx="2820">
                  <c:v>1.867</c:v>
                </c:pt>
                <c:pt idx="2821">
                  <c:v>1.8819999999999999</c:v>
                </c:pt>
                <c:pt idx="2822">
                  <c:v>1.966</c:v>
                </c:pt>
                <c:pt idx="2823">
                  <c:v>1.978</c:v>
                </c:pt>
                <c:pt idx="2824">
                  <c:v>1.9359999999999999</c:v>
                </c:pt>
                <c:pt idx="2825">
                  <c:v>1.9359999999999999</c:v>
                </c:pt>
                <c:pt idx="2826">
                  <c:v>1.9339999999999999</c:v>
                </c:pt>
                <c:pt idx="2827">
                  <c:v>2.0089999999999999</c:v>
                </c:pt>
                <c:pt idx="2828">
                  <c:v>2.0299999999999998</c:v>
                </c:pt>
                <c:pt idx="2829">
                  <c:v>2.0859999999999999</c:v>
                </c:pt>
                <c:pt idx="2830">
                  <c:v>2.0609999999999999</c:v>
                </c:pt>
                <c:pt idx="2831">
                  <c:v>2.0779999999999998</c:v>
                </c:pt>
                <c:pt idx="2832">
                  <c:v>2.0760000000000001</c:v>
                </c:pt>
                <c:pt idx="2833">
                  <c:v>2.1160000000000001</c:v>
                </c:pt>
                <c:pt idx="2834">
                  <c:v>2.1230000000000002</c:v>
                </c:pt>
                <c:pt idx="2835">
                  <c:v>2.1190000000000002</c:v>
                </c:pt>
                <c:pt idx="2836">
                  <c:v>2.08</c:v>
                </c:pt>
                <c:pt idx="2837">
                  <c:v>1.9530000000000001</c:v>
                </c:pt>
                <c:pt idx="2838">
                  <c:v>1.8919999999999999</c:v>
                </c:pt>
                <c:pt idx="2839">
                  <c:v>1.833</c:v>
                </c:pt>
                <c:pt idx="2840">
                  <c:v>2.0049999999999999</c:v>
                </c:pt>
                <c:pt idx="2841">
                  <c:v>1.9970000000000001</c:v>
                </c:pt>
                <c:pt idx="2842">
                  <c:v>2.0790000000000002</c:v>
                </c:pt>
                <c:pt idx="2843">
                  <c:v>2.105</c:v>
                </c:pt>
                <c:pt idx="2844">
                  <c:v>2.024</c:v>
                </c:pt>
                <c:pt idx="2845">
                  <c:v>2.0739999999999998</c:v>
                </c:pt>
                <c:pt idx="2846">
                  <c:v>2.1869999999999998</c:v>
                </c:pt>
                <c:pt idx="2847">
                  <c:v>2.1440000000000001</c:v>
                </c:pt>
                <c:pt idx="2848">
                  <c:v>2.1320000000000001</c:v>
                </c:pt>
                <c:pt idx="2849">
                  <c:v>2.109</c:v>
                </c:pt>
                <c:pt idx="2850">
                  <c:v>2.0979999999999999</c:v>
                </c:pt>
                <c:pt idx="2851">
                  <c:v>2.0049999999999999</c:v>
                </c:pt>
                <c:pt idx="2852">
                  <c:v>2.0409999999999999</c:v>
                </c:pt>
                <c:pt idx="2853">
                  <c:v>2.0609999999999999</c:v>
                </c:pt>
                <c:pt idx="2854">
                  <c:v>1.988</c:v>
                </c:pt>
                <c:pt idx="2855">
                  <c:v>2.0230000000000001</c:v>
                </c:pt>
                <c:pt idx="2856">
                  <c:v>1.988</c:v>
                </c:pt>
                <c:pt idx="2857">
                  <c:v>2.0470000000000002</c:v>
                </c:pt>
                <c:pt idx="2858">
                  <c:v>2.1280000000000001</c:v>
                </c:pt>
                <c:pt idx="2859">
                  <c:v>2.0979999999999999</c:v>
                </c:pt>
                <c:pt idx="2860">
                  <c:v>2.0449999999999999</c:v>
                </c:pt>
                <c:pt idx="2861">
                  <c:v>2.0790000000000002</c:v>
                </c:pt>
                <c:pt idx="2862">
                  <c:v>2.0339999999999998</c:v>
                </c:pt>
                <c:pt idx="2863">
                  <c:v>2.0779999999999998</c:v>
                </c:pt>
                <c:pt idx="2864">
                  <c:v>1.98</c:v>
                </c:pt>
                <c:pt idx="2865">
                  <c:v>1.8480000000000001</c:v>
                </c:pt>
                <c:pt idx="2866">
                  <c:v>1.8129999999999999</c:v>
                </c:pt>
                <c:pt idx="2867">
                  <c:v>1.8240000000000001</c:v>
                </c:pt>
                <c:pt idx="2868">
                  <c:v>1.8819999999999999</c:v>
                </c:pt>
                <c:pt idx="2869">
                  <c:v>1.875</c:v>
                </c:pt>
                <c:pt idx="2870">
                  <c:v>1.9279999999999999</c:v>
                </c:pt>
                <c:pt idx="2871">
                  <c:v>1.9750000000000001</c:v>
                </c:pt>
                <c:pt idx="2872">
                  <c:v>1.978</c:v>
                </c:pt>
                <c:pt idx="2873">
                  <c:v>1.9470000000000001</c:v>
                </c:pt>
                <c:pt idx="2874">
                  <c:v>1.9510000000000001</c:v>
                </c:pt>
                <c:pt idx="2875">
                  <c:v>1.88</c:v>
                </c:pt>
                <c:pt idx="2876">
                  <c:v>1.982</c:v>
                </c:pt>
                <c:pt idx="2877">
                  <c:v>2.0209999999999999</c:v>
                </c:pt>
                <c:pt idx="2878">
                  <c:v>1.984</c:v>
                </c:pt>
                <c:pt idx="2879">
                  <c:v>1.9490000000000001</c:v>
                </c:pt>
                <c:pt idx="2880">
                  <c:v>1.8759999999999999</c:v>
                </c:pt>
                <c:pt idx="2881">
                  <c:v>1.921</c:v>
                </c:pt>
                <c:pt idx="2882">
                  <c:v>1.984</c:v>
                </c:pt>
                <c:pt idx="2883">
                  <c:v>1.97</c:v>
                </c:pt>
                <c:pt idx="2884">
                  <c:v>1.8420000000000001</c:v>
                </c:pt>
                <c:pt idx="2885">
                  <c:v>1.8340000000000001</c:v>
                </c:pt>
                <c:pt idx="2886">
                  <c:v>1.833</c:v>
                </c:pt>
                <c:pt idx="2887">
                  <c:v>1.6950000000000001</c:v>
                </c:pt>
                <c:pt idx="2888">
                  <c:v>1.6910000000000001</c:v>
                </c:pt>
                <c:pt idx="2889">
                  <c:v>1.6479999999999999</c:v>
                </c:pt>
                <c:pt idx="2890">
                  <c:v>1.6910000000000001</c:v>
                </c:pt>
                <c:pt idx="2891">
                  <c:v>1.714</c:v>
                </c:pt>
                <c:pt idx="2892">
                  <c:v>1.5669999999999999</c:v>
                </c:pt>
                <c:pt idx="2893">
                  <c:v>1.5669999999999999</c:v>
                </c:pt>
                <c:pt idx="2894">
                  <c:v>1.5840000000000001</c:v>
                </c:pt>
                <c:pt idx="2895">
                  <c:v>1.607</c:v>
                </c:pt>
                <c:pt idx="2896">
                  <c:v>1.56</c:v>
                </c:pt>
                <c:pt idx="2897">
                  <c:v>1.514</c:v>
                </c:pt>
                <c:pt idx="2898">
                  <c:v>1.593</c:v>
                </c:pt>
                <c:pt idx="2899">
                  <c:v>1.58</c:v>
                </c:pt>
                <c:pt idx="2900">
                  <c:v>1.571</c:v>
                </c:pt>
                <c:pt idx="2901">
                  <c:v>1.579</c:v>
                </c:pt>
                <c:pt idx="2902">
                  <c:v>1.583</c:v>
                </c:pt>
                <c:pt idx="2903">
                  <c:v>1.5920000000000001</c:v>
                </c:pt>
                <c:pt idx="2904">
                  <c:v>1.5409999999999999</c:v>
                </c:pt>
                <c:pt idx="2905">
                  <c:v>1.5760000000000001</c:v>
                </c:pt>
                <c:pt idx="2906">
                  <c:v>1.577</c:v>
                </c:pt>
                <c:pt idx="2907">
                  <c:v>1.542</c:v>
                </c:pt>
                <c:pt idx="2908">
                  <c:v>1.583</c:v>
                </c:pt>
                <c:pt idx="2909">
                  <c:v>1.48</c:v>
                </c:pt>
                <c:pt idx="2910">
                  <c:v>1.5049999999999999</c:v>
                </c:pt>
                <c:pt idx="2911">
                  <c:v>1.51</c:v>
                </c:pt>
                <c:pt idx="2912">
                  <c:v>1.516</c:v>
                </c:pt>
                <c:pt idx="2913">
                  <c:v>1.5329999999999999</c:v>
                </c:pt>
                <c:pt idx="2914">
                  <c:v>1.5960000000000001</c:v>
                </c:pt>
                <c:pt idx="2915">
                  <c:v>1.6839999999999999</c:v>
                </c:pt>
                <c:pt idx="2916">
                  <c:v>1.6759999999999999</c:v>
                </c:pt>
                <c:pt idx="2917">
                  <c:v>1.7090000000000001</c:v>
                </c:pt>
                <c:pt idx="2918">
                  <c:v>1.7410000000000001</c:v>
                </c:pt>
                <c:pt idx="2919">
                  <c:v>1.8129999999999999</c:v>
                </c:pt>
                <c:pt idx="2920">
                  <c:v>1.796</c:v>
                </c:pt>
                <c:pt idx="2921">
                  <c:v>1.9350000000000001</c:v>
                </c:pt>
                <c:pt idx="2922">
                  <c:v>1.948</c:v>
                </c:pt>
                <c:pt idx="2923">
                  <c:v>1.859</c:v>
                </c:pt>
                <c:pt idx="2924">
                  <c:v>1.8759999999999999</c:v>
                </c:pt>
                <c:pt idx="2925">
                  <c:v>1.843</c:v>
                </c:pt>
                <c:pt idx="2926">
                  <c:v>1.7869999999999999</c:v>
                </c:pt>
                <c:pt idx="2927">
                  <c:v>1.796</c:v>
                </c:pt>
                <c:pt idx="2928">
                  <c:v>1.732</c:v>
                </c:pt>
                <c:pt idx="2929">
                  <c:v>1.718</c:v>
                </c:pt>
                <c:pt idx="2930">
                  <c:v>1.7629999999999999</c:v>
                </c:pt>
                <c:pt idx="2931">
                  <c:v>1.7989999999999999</c:v>
                </c:pt>
                <c:pt idx="2932">
                  <c:v>1.7649999999999999</c:v>
                </c:pt>
                <c:pt idx="2933">
                  <c:v>1.8220000000000001</c:v>
                </c:pt>
                <c:pt idx="2934">
                  <c:v>1.8480000000000001</c:v>
                </c:pt>
                <c:pt idx="2935">
                  <c:v>1.7609999999999999</c:v>
                </c:pt>
                <c:pt idx="2936">
                  <c:v>1.6859999999999999</c:v>
                </c:pt>
                <c:pt idx="2937">
                  <c:v>1.6759999999999999</c:v>
                </c:pt>
                <c:pt idx="2938">
                  <c:v>1.6639999999999999</c:v>
                </c:pt>
                <c:pt idx="2939">
                  <c:v>1.6739999999999999</c:v>
                </c:pt>
                <c:pt idx="2940">
                  <c:v>1.6659999999999999</c:v>
                </c:pt>
                <c:pt idx="2941">
                  <c:v>1.61</c:v>
                </c:pt>
                <c:pt idx="2942">
                  <c:v>1.6459999999999999</c:v>
                </c:pt>
                <c:pt idx="2943">
                  <c:v>1.546</c:v>
                </c:pt>
                <c:pt idx="2944">
                  <c:v>1.532</c:v>
                </c:pt>
                <c:pt idx="2945">
                  <c:v>1.462</c:v>
                </c:pt>
                <c:pt idx="2946">
                  <c:v>1.3759999999999999</c:v>
                </c:pt>
                <c:pt idx="2947">
                  <c:v>1.33</c:v>
                </c:pt>
                <c:pt idx="2948">
                  <c:v>1.421</c:v>
                </c:pt>
                <c:pt idx="2949">
                  <c:v>1.4590000000000001</c:v>
                </c:pt>
                <c:pt idx="2950">
                  <c:v>1.4830000000000001</c:v>
                </c:pt>
                <c:pt idx="2951">
                  <c:v>1.5129999999999999</c:v>
                </c:pt>
                <c:pt idx="2952">
                  <c:v>1.478</c:v>
                </c:pt>
                <c:pt idx="2953">
                  <c:v>1.5169999999999999</c:v>
                </c:pt>
                <c:pt idx="2954">
                  <c:v>1.5049999999999999</c:v>
                </c:pt>
                <c:pt idx="2955">
                  <c:v>1.534</c:v>
                </c:pt>
                <c:pt idx="2956">
                  <c:v>1.5269999999999999</c:v>
                </c:pt>
                <c:pt idx="2957">
                  <c:v>1.534</c:v>
                </c:pt>
                <c:pt idx="2958">
                  <c:v>1.5089999999999999</c:v>
                </c:pt>
                <c:pt idx="2959">
                  <c:v>1.512</c:v>
                </c:pt>
                <c:pt idx="2960">
                  <c:v>1.5840000000000001</c:v>
                </c:pt>
                <c:pt idx="2961">
                  <c:v>1.575</c:v>
                </c:pt>
                <c:pt idx="2962">
                  <c:v>1.6</c:v>
                </c:pt>
                <c:pt idx="2963">
                  <c:v>1.6459999999999999</c:v>
                </c:pt>
                <c:pt idx="2964">
                  <c:v>1.615</c:v>
                </c:pt>
                <c:pt idx="2965">
                  <c:v>1.5629999999999999</c:v>
                </c:pt>
                <c:pt idx="2966">
                  <c:v>1.67</c:v>
                </c:pt>
                <c:pt idx="2967">
                  <c:v>1.718</c:v>
                </c:pt>
                <c:pt idx="2968">
                  <c:v>1.756</c:v>
                </c:pt>
                <c:pt idx="2969">
                  <c:v>1.79</c:v>
                </c:pt>
                <c:pt idx="2970">
                  <c:v>1.8180000000000001</c:v>
                </c:pt>
                <c:pt idx="2971">
                  <c:v>1.881</c:v>
                </c:pt>
                <c:pt idx="2972">
                  <c:v>1.849</c:v>
                </c:pt>
                <c:pt idx="2973">
                  <c:v>1.8220000000000001</c:v>
                </c:pt>
                <c:pt idx="2974">
                  <c:v>1.85</c:v>
                </c:pt>
                <c:pt idx="2975">
                  <c:v>1.87</c:v>
                </c:pt>
                <c:pt idx="2976">
                  <c:v>1.7709999999999999</c:v>
                </c:pt>
                <c:pt idx="2977">
                  <c:v>1.7749999999999999</c:v>
                </c:pt>
                <c:pt idx="2978">
                  <c:v>1.8009999999999999</c:v>
                </c:pt>
                <c:pt idx="2979">
                  <c:v>1.8</c:v>
                </c:pt>
                <c:pt idx="2980">
                  <c:v>1.9079999999999999</c:v>
                </c:pt>
                <c:pt idx="2981">
                  <c:v>1.911</c:v>
                </c:pt>
                <c:pt idx="2982">
                  <c:v>1.8879999999999999</c:v>
                </c:pt>
                <c:pt idx="2983">
                  <c:v>1.9610000000000001</c:v>
                </c:pt>
                <c:pt idx="2984">
                  <c:v>2.0190000000000001</c:v>
                </c:pt>
                <c:pt idx="2985">
                  <c:v>1.988</c:v>
                </c:pt>
                <c:pt idx="2986">
                  <c:v>2.0129999999999999</c:v>
                </c:pt>
                <c:pt idx="2987">
                  <c:v>1.9690000000000001</c:v>
                </c:pt>
                <c:pt idx="2988">
                  <c:v>1.8979999999999999</c:v>
                </c:pt>
                <c:pt idx="2989">
                  <c:v>1.9259999999999999</c:v>
                </c:pt>
                <c:pt idx="2990">
                  <c:v>1.923</c:v>
                </c:pt>
                <c:pt idx="2991">
                  <c:v>1.98</c:v>
                </c:pt>
                <c:pt idx="2992">
                  <c:v>2.0089999999999999</c:v>
                </c:pt>
                <c:pt idx="2993">
                  <c:v>2.0470000000000002</c:v>
                </c:pt>
                <c:pt idx="2994">
                  <c:v>2.048</c:v>
                </c:pt>
                <c:pt idx="2995">
                  <c:v>2.0939999999999999</c:v>
                </c:pt>
                <c:pt idx="2996">
                  <c:v>2.141</c:v>
                </c:pt>
                <c:pt idx="2997">
                  <c:v>2.12</c:v>
                </c:pt>
                <c:pt idx="2998">
                  <c:v>2.12</c:v>
                </c:pt>
                <c:pt idx="2999">
                  <c:v>2.1160000000000001</c:v>
                </c:pt>
                <c:pt idx="3000">
                  <c:v>2.181</c:v>
                </c:pt>
                <c:pt idx="3001">
                  <c:v>2.1920000000000002</c:v>
                </c:pt>
                <c:pt idx="3002">
                  <c:v>2.2360000000000002</c:v>
                </c:pt>
                <c:pt idx="3003">
                  <c:v>2.2050000000000001</c:v>
                </c:pt>
                <c:pt idx="3004">
                  <c:v>2.202</c:v>
                </c:pt>
                <c:pt idx="3005">
                  <c:v>2.2450000000000001</c:v>
                </c:pt>
                <c:pt idx="3006">
                  <c:v>2.2599999999999998</c:v>
                </c:pt>
                <c:pt idx="3007">
                  <c:v>2.2280000000000002</c:v>
                </c:pt>
                <c:pt idx="3008">
                  <c:v>2.2730000000000001</c:v>
                </c:pt>
                <c:pt idx="3009">
                  <c:v>2.2469999999999999</c:v>
                </c:pt>
                <c:pt idx="3010">
                  <c:v>2.2240000000000002</c:v>
                </c:pt>
                <c:pt idx="3011">
                  <c:v>2.2559999999999998</c:v>
                </c:pt>
                <c:pt idx="3012">
                  <c:v>2.2360000000000002</c:v>
                </c:pt>
                <c:pt idx="3013">
                  <c:v>2.2069999999999999</c:v>
                </c:pt>
                <c:pt idx="3014">
                  <c:v>2.23</c:v>
                </c:pt>
                <c:pt idx="3015">
                  <c:v>2.242</c:v>
                </c:pt>
                <c:pt idx="3016">
                  <c:v>2.2120000000000002</c:v>
                </c:pt>
                <c:pt idx="3017">
                  <c:v>2.1720000000000002</c:v>
                </c:pt>
                <c:pt idx="3018">
                  <c:v>2.15</c:v>
                </c:pt>
                <c:pt idx="3019">
                  <c:v>2.1890000000000001</c:v>
                </c:pt>
                <c:pt idx="3020">
                  <c:v>2.0950000000000002</c:v>
                </c:pt>
                <c:pt idx="3021">
                  <c:v>1.9550000000000001</c:v>
                </c:pt>
                <c:pt idx="3022">
                  <c:v>2.1269999999999998</c:v>
                </c:pt>
                <c:pt idx="3023">
                  <c:v>2.1669999999999998</c:v>
                </c:pt>
                <c:pt idx="3024">
                  <c:v>2.2170000000000001</c:v>
                </c:pt>
                <c:pt idx="3025">
                  <c:v>2.262</c:v>
                </c:pt>
                <c:pt idx="3026">
                  <c:v>2.2639999999999998</c:v>
                </c:pt>
                <c:pt idx="3027">
                  <c:v>2.2890000000000001</c:v>
                </c:pt>
                <c:pt idx="3028">
                  <c:v>2.355</c:v>
                </c:pt>
                <c:pt idx="3029">
                  <c:v>2.3889999999999998</c:v>
                </c:pt>
                <c:pt idx="3030">
                  <c:v>2.3250000000000002</c:v>
                </c:pt>
                <c:pt idx="3031">
                  <c:v>2.359</c:v>
                </c:pt>
                <c:pt idx="3032">
                  <c:v>2.4249999999999998</c:v>
                </c:pt>
                <c:pt idx="3033">
                  <c:v>2.44</c:v>
                </c:pt>
                <c:pt idx="3034">
                  <c:v>2.468</c:v>
                </c:pt>
                <c:pt idx="3035">
                  <c:v>2.4449999999999998</c:v>
                </c:pt>
                <c:pt idx="3036">
                  <c:v>2.4809999999999999</c:v>
                </c:pt>
                <c:pt idx="3037">
                  <c:v>2.4849999999999999</c:v>
                </c:pt>
                <c:pt idx="3038">
                  <c:v>2.4940000000000002</c:v>
                </c:pt>
                <c:pt idx="3039">
                  <c:v>2.544</c:v>
                </c:pt>
                <c:pt idx="3040">
                  <c:v>2.5750000000000002</c:v>
                </c:pt>
                <c:pt idx="3041">
                  <c:v>2.5169999999999999</c:v>
                </c:pt>
                <c:pt idx="3042">
                  <c:v>2.524</c:v>
                </c:pt>
                <c:pt idx="3043">
                  <c:v>2.5419999999999998</c:v>
                </c:pt>
                <c:pt idx="3044">
                  <c:v>2.5289999999999999</c:v>
                </c:pt>
                <c:pt idx="3045">
                  <c:v>2.4969999999999999</c:v>
                </c:pt>
                <c:pt idx="3046">
                  <c:v>2.5049999999999999</c:v>
                </c:pt>
                <c:pt idx="3047">
                  <c:v>2.48</c:v>
                </c:pt>
                <c:pt idx="3048">
                  <c:v>2.4769999999999999</c:v>
                </c:pt>
                <c:pt idx="3049">
                  <c:v>2.4630000000000001</c:v>
                </c:pt>
                <c:pt idx="3050">
                  <c:v>2.4940000000000002</c:v>
                </c:pt>
                <c:pt idx="3051">
                  <c:v>2.4729999999999999</c:v>
                </c:pt>
                <c:pt idx="3052">
                  <c:v>2.44</c:v>
                </c:pt>
                <c:pt idx="3053">
                  <c:v>2.383</c:v>
                </c:pt>
                <c:pt idx="3054">
                  <c:v>2.3679999999999999</c:v>
                </c:pt>
                <c:pt idx="3055">
                  <c:v>2.371</c:v>
                </c:pt>
                <c:pt idx="3056">
                  <c:v>2.3730000000000002</c:v>
                </c:pt>
                <c:pt idx="3057">
                  <c:v>2.4489999999999998</c:v>
                </c:pt>
                <c:pt idx="3058">
                  <c:v>2.4049999999999998</c:v>
                </c:pt>
                <c:pt idx="3059">
                  <c:v>2.3959999999999999</c:v>
                </c:pt>
                <c:pt idx="3060">
                  <c:v>2.4180000000000001</c:v>
                </c:pt>
                <c:pt idx="3061">
                  <c:v>2.4009999999999998</c:v>
                </c:pt>
                <c:pt idx="3062">
                  <c:v>2.427</c:v>
                </c:pt>
                <c:pt idx="3063">
                  <c:v>2.3260000000000001</c:v>
                </c:pt>
                <c:pt idx="3064">
                  <c:v>2.4420000000000002</c:v>
                </c:pt>
                <c:pt idx="3065">
                  <c:v>2.4409999999999998</c:v>
                </c:pt>
                <c:pt idx="3066">
                  <c:v>2.4830000000000001</c:v>
                </c:pt>
                <c:pt idx="3067">
                  <c:v>2.4900000000000002</c:v>
                </c:pt>
                <c:pt idx="3068">
                  <c:v>2.46</c:v>
                </c:pt>
                <c:pt idx="3069">
                  <c:v>2.4820000000000002</c:v>
                </c:pt>
                <c:pt idx="3070">
                  <c:v>2.5139999999999998</c:v>
                </c:pt>
                <c:pt idx="3071">
                  <c:v>2.5790000000000002</c:v>
                </c:pt>
                <c:pt idx="3072">
                  <c:v>2.5369999999999999</c:v>
                </c:pt>
                <c:pt idx="3073">
                  <c:v>2.548</c:v>
                </c:pt>
                <c:pt idx="3074">
                  <c:v>2.6019999999999999</c:v>
                </c:pt>
                <c:pt idx="3075">
                  <c:v>2.597</c:v>
                </c:pt>
                <c:pt idx="3076">
                  <c:v>2.5459999999999998</c:v>
                </c:pt>
                <c:pt idx="3077">
                  <c:v>2.5779999999999998</c:v>
                </c:pt>
                <c:pt idx="3078">
                  <c:v>2.57</c:v>
                </c:pt>
                <c:pt idx="3079">
                  <c:v>2.6059999999999999</c:v>
                </c:pt>
                <c:pt idx="3080">
                  <c:v>2.5539999999999998</c:v>
                </c:pt>
                <c:pt idx="3081">
                  <c:v>2.585</c:v>
                </c:pt>
                <c:pt idx="3082">
                  <c:v>2.5659999999999998</c:v>
                </c:pt>
                <c:pt idx="3083">
                  <c:v>2.5710000000000002</c:v>
                </c:pt>
                <c:pt idx="3084">
                  <c:v>2.5859999999999999</c:v>
                </c:pt>
                <c:pt idx="3085">
                  <c:v>2.6509999999999998</c:v>
                </c:pt>
                <c:pt idx="3086">
                  <c:v>2.6440000000000001</c:v>
                </c:pt>
                <c:pt idx="3087">
                  <c:v>2.6040000000000001</c:v>
                </c:pt>
                <c:pt idx="3088">
                  <c:v>2.601</c:v>
                </c:pt>
                <c:pt idx="3089">
                  <c:v>2.6269999999999998</c:v>
                </c:pt>
                <c:pt idx="3090">
                  <c:v>2.6589999999999998</c:v>
                </c:pt>
                <c:pt idx="3091">
                  <c:v>2.6469999999999998</c:v>
                </c:pt>
                <c:pt idx="3092">
                  <c:v>2.726</c:v>
                </c:pt>
                <c:pt idx="3093">
                  <c:v>2.7570000000000001</c:v>
                </c:pt>
                <c:pt idx="3094">
                  <c:v>2.75</c:v>
                </c:pt>
                <c:pt idx="3095">
                  <c:v>2.7509999999999999</c:v>
                </c:pt>
                <c:pt idx="3096">
                  <c:v>2.7050000000000001</c:v>
                </c:pt>
                <c:pt idx="3097">
                  <c:v>2.67</c:v>
                </c:pt>
                <c:pt idx="3098">
                  <c:v>2.64</c:v>
                </c:pt>
                <c:pt idx="3099">
                  <c:v>2.6360000000000001</c:v>
                </c:pt>
                <c:pt idx="3100">
                  <c:v>2.6459999999999999</c:v>
                </c:pt>
                <c:pt idx="3101">
                  <c:v>2.734</c:v>
                </c:pt>
                <c:pt idx="3102">
                  <c:v>2.738</c:v>
                </c:pt>
                <c:pt idx="3103">
                  <c:v>2.76</c:v>
                </c:pt>
                <c:pt idx="3104">
                  <c:v>2.7349999999999999</c:v>
                </c:pt>
                <c:pt idx="3105">
                  <c:v>2.74</c:v>
                </c:pt>
                <c:pt idx="3106">
                  <c:v>2.7770000000000001</c:v>
                </c:pt>
                <c:pt idx="3107">
                  <c:v>2.7530000000000001</c:v>
                </c:pt>
                <c:pt idx="3108">
                  <c:v>2.7450000000000001</c:v>
                </c:pt>
                <c:pt idx="3109">
                  <c:v>2.7170000000000001</c:v>
                </c:pt>
                <c:pt idx="3110">
                  <c:v>2.7109999999999999</c:v>
                </c:pt>
                <c:pt idx="3111">
                  <c:v>2.72</c:v>
                </c:pt>
                <c:pt idx="3112">
                  <c:v>2.6989999999999998</c:v>
                </c:pt>
                <c:pt idx="3113">
                  <c:v>2.6549999999999998</c:v>
                </c:pt>
                <c:pt idx="3114">
                  <c:v>2.677</c:v>
                </c:pt>
                <c:pt idx="3115">
                  <c:v>2.698</c:v>
                </c:pt>
                <c:pt idx="3116">
                  <c:v>2.6469999999999998</c:v>
                </c:pt>
                <c:pt idx="3117">
                  <c:v>2.6139999999999999</c:v>
                </c:pt>
                <c:pt idx="3118">
                  <c:v>2.57</c:v>
                </c:pt>
                <c:pt idx="3119">
                  <c:v>2.5409999999999999</c:v>
                </c:pt>
                <c:pt idx="3120">
                  <c:v>2.548</c:v>
                </c:pt>
                <c:pt idx="3121">
                  <c:v>2.6419999999999999</c:v>
                </c:pt>
                <c:pt idx="3122">
                  <c:v>2.6349999999999998</c:v>
                </c:pt>
                <c:pt idx="3123">
                  <c:v>2.653</c:v>
                </c:pt>
                <c:pt idx="3124">
                  <c:v>2.645</c:v>
                </c:pt>
                <c:pt idx="3125">
                  <c:v>2.61</c:v>
                </c:pt>
                <c:pt idx="3126">
                  <c:v>2.5870000000000002</c:v>
                </c:pt>
                <c:pt idx="3127">
                  <c:v>2.5640000000000001</c:v>
                </c:pt>
                <c:pt idx="3128">
                  <c:v>2.524</c:v>
                </c:pt>
                <c:pt idx="3129">
                  <c:v>2.5830000000000002</c:v>
                </c:pt>
                <c:pt idx="3130">
                  <c:v>2.6819999999999999</c:v>
                </c:pt>
                <c:pt idx="3131">
                  <c:v>2.7330000000000001</c:v>
                </c:pt>
                <c:pt idx="3132">
                  <c:v>2.6850000000000001</c:v>
                </c:pt>
                <c:pt idx="3133">
                  <c:v>2.6440000000000001</c:v>
                </c:pt>
                <c:pt idx="3134">
                  <c:v>2.6579999999999999</c:v>
                </c:pt>
                <c:pt idx="3135">
                  <c:v>2.657</c:v>
                </c:pt>
                <c:pt idx="3136">
                  <c:v>2.6419999999999999</c:v>
                </c:pt>
                <c:pt idx="3137">
                  <c:v>2.6349999999999998</c:v>
                </c:pt>
                <c:pt idx="3138">
                  <c:v>2.6629999999999998</c:v>
                </c:pt>
                <c:pt idx="3139">
                  <c:v>2.6859999999999999</c:v>
                </c:pt>
                <c:pt idx="3140">
                  <c:v>2.6640000000000001</c:v>
                </c:pt>
                <c:pt idx="3141">
                  <c:v>2.6389999999999998</c:v>
                </c:pt>
                <c:pt idx="3142">
                  <c:v>2.6909999999999998</c:v>
                </c:pt>
                <c:pt idx="3143">
                  <c:v>2.6779999999999999</c:v>
                </c:pt>
                <c:pt idx="3144">
                  <c:v>2.7109999999999999</c:v>
                </c:pt>
                <c:pt idx="3145">
                  <c:v>2.6680000000000001</c:v>
                </c:pt>
                <c:pt idx="3146">
                  <c:v>2.6360000000000001</c:v>
                </c:pt>
                <c:pt idx="3147">
                  <c:v>2.601</c:v>
                </c:pt>
                <c:pt idx="3148">
                  <c:v>2.637</c:v>
                </c:pt>
                <c:pt idx="3149">
                  <c:v>2.6110000000000002</c:v>
                </c:pt>
                <c:pt idx="3150">
                  <c:v>2.6190000000000002</c:v>
                </c:pt>
                <c:pt idx="3151">
                  <c:v>2.69</c:v>
                </c:pt>
                <c:pt idx="3152">
                  <c:v>2.694</c:v>
                </c:pt>
                <c:pt idx="3153">
                  <c:v>2.6640000000000001</c:v>
                </c:pt>
                <c:pt idx="3154">
                  <c:v>2.6859999999999999</c:v>
                </c:pt>
                <c:pt idx="3155">
                  <c:v>2.754</c:v>
                </c:pt>
                <c:pt idx="3156">
                  <c:v>2.774</c:v>
                </c:pt>
                <c:pt idx="3157">
                  <c:v>2.7320000000000002</c:v>
                </c:pt>
                <c:pt idx="3158">
                  <c:v>2.7360000000000002</c:v>
                </c:pt>
                <c:pt idx="3159">
                  <c:v>2.7240000000000002</c:v>
                </c:pt>
                <c:pt idx="3160">
                  <c:v>2.6749999999999998</c:v>
                </c:pt>
                <c:pt idx="3161">
                  <c:v>2.6989999999999998</c:v>
                </c:pt>
                <c:pt idx="3162">
                  <c:v>2.7080000000000002</c:v>
                </c:pt>
                <c:pt idx="3163">
                  <c:v>2.6859999999999999</c:v>
                </c:pt>
                <c:pt idx="3164">
                  <c:v>2.7469999999999999</c:v>
                </c:pt>
                <c:pt idx="3165">
                  <c:v>2.7669999999999999</c:v>
                </c:pt>
                <c:pt idx="3166">
                  <c:v>2.6970000000000001</c:v>
                </c:pt>
                <c:pt idx="3167">
                  <c:v>2.677</c:v>
                </c:pt>
                <c:pt idx="3168">
                  <c:v>2.6819999999999999</c:v>
                </c:pt>
                <c:pt idx="3169">
                  <c:v>2.6640000000000001</c:v>
                </c:pt>
                <c:pt idx="3170">
                  <c:v>2.6869999999999998</c:v>
                </c:pt>
                <c:pt idx="3171">
                  <c:v>2.7519999999999998</c:v>
                </c:pt>
                <c:pt idx="3172">
                  <c:v>2.7829999999999999</c:v>
                </c:pt>
                <c:pt idx="3173">
                  <c:v>2.7959999999999998</c:v>
                </c:pt>
                <c:pt idx="3174">
                  <c:v>2.794</c:v>
                </c:pt>
                <c:pt idx="3175">
                  <c:v>2.7669999999999999</c:v>
                </c:pt>
                <c:pt idx="3176">
                  <c:v>2.7189999999999999</c:v>
                </c:pt>
                <c:pt idx="3177">
                  <c:v>2.6970000000000001</c:v>
                </c:pt>
                <c:pt idx="3178">
                  <c:v>2.645</c:v>
                </c:pt>
                <c:pt idx="3179">
                  <c:v>2.7189999999999999</c:v>
                </c:pt>
                <c:pt idx="3180">
                  <c:v>2.6760000000000002</c:v>
                </c:pt>
                <c:pt idx="3181">
                  <c:v>2.7250000000000001</c:v>
                </c:pt>
                <c:pt idx="3182">
                  <c:v>2.7440000000000002</c:v>
                </c:pt>
                <c:pt idx="3183">
                  <c:v>2.774</c:v>
                </c:pt>
                <c:pt idx="3184">
                  <c:v>2.7810000000000001</c:v>
                </c:pt>
                <c:pt idx="3185">
                  <c:v>2.798</c:v>
                </c:pt>
                <c:pt idx="3186">
                  <c:v>2.7309999999999999</c:v>
                </c:pt>
                <c:pt idx="3187">
                  <c:v>2.746</c:v>
                </c:pt>
                <c:pt idx="3188">
                  <c:v>2.782</c:v>
                </c:pt>
                <c:pt idx="3189">
                  <c:v>2.794</c:v>
                </c:pt>
                <c:pt idx="3190">
                  <c:v>2.7909999999999999</c:v>
                </c:pt>
                <c:pt idx="3191">
                  <c:v>2.819</c:v>
                </c:pt>
                <c:pt idx="3192">
                  <c:v>2.742</c:v>
                </c:pt>
                <c:pt idx="3193">
                  <c:v>2.7189999999999999</c:v>
                </c:pt>
                <c:pt idx="3194">
                  <c:v>2.7120000000000002</c:v>
                </c:pt>
                <c:pt idx="3195">
                  <c:v>2.7469999999999999</c:v>
                </c:pt>
                <c:pt idx="3196">
                  <c:v>2.6890000000000001</c:v>
                </c:pt>
                <c:pt idx="3197">
                  <c:v>2.7010000000000001</c:v>
                </c:pt>
                <c:pt idx="3198">
                  <c:v>2.6890000000000001</c:v>
                </c:pt>
                <c:pt idx="3199">
                  <c:v>2.7069999999999999</c:v>
                </c:pt>
                <c:pt idx="3200">
                  <c:v>2.7509999999999999</c:v>
                </c:pt>
                <c:pt idx="3201">
                  <c:v>2.762</c:v>
                </c:pt>
                <c:pt idx="3202">
                  <c:v>2.806</c:v>
                </c:pt>
                <c:pt idx="3203">
                  <c:v>2.7749999999999999</c:v>
                </c:pt>
                <c:pt idx="3204">
                  <c:v>2.7719999999999998</c:v>
                </c:pt>
                <c:pt idx="3205">
                  <c:v>2.81</c:v>
                </c:pt>
                <c:pt idx="3206">
                  <c:v>2.8860000000000001</c:v>
                </c:pt>
                <c:pt idx="3207">
                  <c:v>2.8340000000000001</c:v>
                </c:pt>
                <c:pt idx="3208">
                  <c:v>2.8279999999999998</c:v>
                </c:pt>
                <c:pt idx="3209">
                  <c:v>2.831</c:v>
                </c:pt>
                <c:pt idx="3210">
                  <c:v>2.8109999999999999</c:v>
                </c:pt>
                <c:pt idx="3211">
                  <c:v>2.863</c:v>
                </c:pt>
                <c:pt idx="3212">
                  <c:v>2.8340000000000001</c:v>
                </c:pt>
                <c:pt idx="3213">
                  <c:v>2.8279999999999998</c:v>
                </c:pt>
                <c:pt idx="3214">
                  <c:v>2.8730000000000002</c:v>
                </c:pt>
                <c:pt idx="3215">
                  <c:v>2.9830000000000001</c:v>
                </c:pt>
                <c:pt idx="3216">
                  <c:v>2.9729999999999999</c:v>
                </c:pt>
                <c:pt idx="3217">
                  <c:v>2.95</c:v>
                </c:pt>
                <c:pt idx="3218">
                  <c:v>2.972</c:v>
                </c:pt>
                <c:pt idx="3219">
                  <c:v>3.024</c:v>
                </c:pt>
                <c:pt idx="3220">
                  <c:v>3.0270000000000001</c:v>
                </c:pt>
                <c:pt idx="3221">
                  <c:v>3.0219999999999998</c:v>
                </c:pt>
                <c:pt idx="3222">
                  <c:v>3.0329999999999999</c:v>
                </c:pt>
                <c:pt idx="3223">
                  <c:v>3.0739999999999998</c:v>
                </c:pt>
                <c:pt idx="3224">
                  <c:v>2.976</c:v>
                </c:pt>
                <c:pt idx="3225">
                  <c:v>2.964</c:v>
                </c:pt>
                <c:pt idx="3226">
                  <c:v>2.944</c:v>
                </c:pt>
                <c:pt idx="3227">
                  <c:v>2.9590000000000001</c:v>
                </c:pt>
                <c:pt idx="3228">
                  <c:v>2.9209999999999998</c:v>
                </c:pt>
                <c:pt idx="3229">
                  <c:v>2.8690000000000002</c:v>
                </c:pt>
                <c:pt idx="3230">
                  <c:v>2.8839999999999999</c:v>
                </c:pt>
                <c:pt idx="3231">
                  <c:v>2.8969999999999998</c:v>
                </c:pt>
                <c:pt idx="3232">
                  <c:v>2.8980000000000001</c:v>
                </c:pt>
                <c:pt idx="3233">
                  <c:v>2.863</c:v>
                </c:pt>
                <c:pt idx="3234">
                  <c:v>2.8809999999999998</c:v>
                </c:pt>
                <c:pt idx="3235">
                  <c:v>2.92</c:v>
                </c:pt>
                <c:pt idx="3236">
                  <c:v>2.9020000000000001</c:v>
                </c:pt>
                <c:pt idx="3237">
                  <c:v>2.9169999999999998</c:v>
                </c:pt>
                <c:pt idx="3238">
                  <c:v>2.9020000000000001</c:v>
                </c:pt>
                <c:pt idx="3239">
                  <c:v>2.8159999999999998</c:v>
                </c:pt>
                <c:pt idx="3240">
                  <c:v>2.8479999999999999</c:v>
                </c:pt>
                <c:pt idx="3241">
                  <c:v>2.7690000000000001</c:v>
                </c:pt>
                <c:pt idx="3242">
                  <c:v>2.738</c:v>
                </c:pt>
                <c:pt idx="3243">
                  <c:v>2.7679999999999998</c:v>
                </c:pt>
                <c:pt idx="3244">
                  <c:v>2.7320000000000002</c:v>
                </c:pt>
                <c:pt idx="3245">
                  <c:v>2.77</c:v>
                </c:pt>
                <c:pt idx="3246">
                  <c:v>2.7909999999999999</c:v>
                </c:pt>
                <c:pt idx="3247">
                  <c:v>2.8180000000000001</c:v>
                </c:pt>
                <c:pt idx="3248">
                  <c:v>2.7330000000000001</c:v>
                </c:pt>
                <c:pt idx="3249">
                  <c:v>2.7240000000000002</c:v>
                </c:pt>
                <c:pt idx="3250">
                  <c:v>2.7210000000000001</c:v>
                </c:pt>
                <c:pt idx="3251">
                  <c:v>2.7450000000000001</c:v>
                </c:pt>
                <c:pt idx="3252">
                  <c:v>2.7549999999999999</c:v>
                </c:pt>
                <c:pt idx="3253">
                  <c:v>2.802</c:v>
                </c:pt>
                <c:pt idx="3254">
                  <c:v>2.8039999999999998</c:v>
                </c:pt>
                <c:pt idx="3255">
                  <c:v>2.8050000000000002</c:v>
                </c:pt>
                <c:pt idx="3256">
                  <c:v>2.7669999999999999</c:v>
                </c:pt>
                <c:pt idx="3257">
                  <c:v>2.6680000000000001</c:v>
                </c:pt>
                <c:pt idx="3258">
                  <c:v>2.7149999999999999</c:v>
                </c:pt>
                <c:pt idx="3259">
                  <c:v>2.7210000000000001</c:v>
                </c:pt>
                <c:pt idx="3260">
                  <c:v>2.625</c:v>
                </c:pt>
                <c:pt idx="3261">
                  <c:v>2.6469999999999998</c:v>
                </c:pt>
                <c:pt idx="3262">
                  <c:v>2.617</c:v>
                </c:pt>
                <c:pt idx="3263">
                  <c:v>2.5409999999999999</c:v>
                </c:pt>
                <c:pt idx="3264">
                  <c:v>2.6</c:v>
                </c:pt>
                <c:pt idx="3265">
                  <c:v>2.6070000000000002</c:v>
                </c:pt>
                <c:pt idx="3266">
                  <c:v>2.6139999999999999</c:v>
                </c:pt>
                <c:pt idx="3267">
                  <c:v>2.629</c:v>
                </c:pt>
                <c:pt idx="3268">
                  <c:v>2.597</c:v>
                </c:pt>
                <c:pt idx="3269">
                  <c:v>2.6379999999999999</c:v>
                </c:pt>
                <c:pt idx="3270">
                  <c:v>2.7370000000000001</c:v>
                </c:pt>
                <c:pt idx="3271">
                  <c:v>2.7149999999999999</c:v>
                </c:pt>
                <c:pt idx="3272">
                  <c:v>2.746</c:v>
                </c:pt>
                <c:pt idx="3273">
                  <c:v>2.8330000000000002</c:v>
                </c:pt>
                <c:pt idx="3274">
                  <c:v>2.8050000000000002</c:v>
                </c:pt>
                <c:pt idx="3275">
                  <c:v>2.746</c:v>
                </c:pt>
                <c:pt idx="3276">
                  <c:v>2.7370000000000001</c:v>
                </c:pt>
                <c:pt idx="3277">
                  <c:v>2.7490000000000001</c:v>
                </c:pt>
                <c:pt idx="3278">
                  <c:v>2.6829999999999998</c:v>
                </c:pt>
                <c:pt idx="3279">
                  <c:v>2.6960000000000002</c:v>
                </c:pt>
                <c:pt idx="3280">
                  <c:v>2.7069999999999999</c:v>
                </c:pt>
                <c:pt idx="3281">
                  <c:v>2.74</c:v>
                </c:pt>
                <c:pt idx="3282">
                  <c:v>2.677</c:v>
                </c:pt>
                <c:pt idx="3283">
                  <c:v>2.7130000000000001</c:v>
                </c:pt>
                <c:pt idx="3284">
                  <c:v>2.714</c:v>
                </c:pt>
                <c:pt idx="3285">
                  <c:v>2.7210000000000001</c:v>
                </c:pt>
                <c:pt idx="3286">
                  <c:v>2.7090000000000001</c:v>
                </c:pt>
                <c:pt idx="3287">
                  <c:v>2.7480000000000002</c:v>
                </c:pt>
                <c:pt idx="3288">
                  <c:v>2.7530000000000001</c:v>
                </c:pt>
                <c:pt idx="3289">
                  <c:v>2.794</c:v>
                </c:pt>
                <c:pt idx="3290">
                  <c:v>2.91</c:v>
                </c:pt>
                <c:pt idx="3291">
                  <c:v>2.9209999999999998</c:v>
                </c:pt>
                <c:pt idx="3292">
                  <c:v>2.9</c:v>
                </c:pt>
                <c:pt idx="3293">
                  <c:v>3.0030000000000001</c:v>
                </c:pt>
                <c:pt idx="3294">
                  <c:v>2.9329999999999998</c:v>
                </c:pt>
                <c:pt idx="3295">
                  <c:v>2.8809999999999998</c:v>
                </c:pt>
                <c:pt idx="3296">
                  <c:v>2.9129999999999998</c:v>
                </c:pt>
                <c:pt idx="3297">
                  <c:v>2.9420000000000002</c:v>
                </c:pt>
                <c:pt idx="3298">
                  <c:v>3.004</c:v>
                </c:pt>
                <c:pt idx="3299">
                  <c:v>3.0190000000000001</c:v>
                </c:pt>
                <c:pt idx="3300">
                  <c:v>2.9550000000000001</c:v>
                </c:pt>
                <c:pt idx="3301">
                  <c:v>2.9369999999999998</c:v>
                </c:pt>
                <c:pt idx="3302">
                  <c:v>3.008</c:v>
                </c:pt>
                <c:pt idx="3303">
                  <c:v>2.879</c:v>
                </c:pt>
                <c:pt idx="3304">
                  <c:v>2.88</c:v>
                </c:pt>
                <c:pt idx="3305">
                  <c:v>2.8450000000000002</c:v>
                </c:pt>
                <c:pt idx="3306">
                  <c:v>2.7719999999999998</c:v>
                </c:pt>
                <c:pt idx="3307">
                  <c:v>2.7730000000000001</c:v>
                </c:pt>
                <c:pt idx="3308">
                  <c:v>2.8039999999999998</c:v>
                </c:pt>
                <c:pt idx="3309">
                  <c:v>2.5950000000000002</c:v>
                </c:pt>
                <c:pt idx="3310">
                  <c:v>2.7069999999999999</c:v>
                </c:pt>
                <c:pt idx="3311">
                  <c:v>2.7130000000000001</c:v>
                </c:pt>
                <c:pt idx="3312">
                  <c:v>2.706</c:v>
                </c:pt>
                <c:pt idx="3313">
                  <c:v>2.6749999999999998</c:v>
                </c:pt>
                <c:pt idx="3314">
                  <c:v>2.746</c:v>
                </c:pt>
                <c:pt idx="3315">
                  <c:v>2.7040000000000002</c:v>
                </c:pt>
                <c:pt idx="3316">
                  <c:v>2.6859999999999999</c:v>
                </c:pt>
                <c:pt idx="3317">
                  <c:v>2.6379999999999999</c:v>
                </c:pt>
                <c:pt idx="3318">
                  <c:v>2.597</c:v>
                </c:pt>
                <c:pt idx="3319">
                  <c:v>2.4630000000000001</c:v>
                </c:pt>
                <c:pt idx="3320">
                  <c:v>2.46</c:v>
                </c:pt>
                <c:pt idx="3321">
                  <c:v>2.4820000000000002</c:v>
                </c:pt>
                <c:pt idx="3322">
                  <c:v>2.484</c:v>
                </c:pt>
                <c:pt idx="3323">
                  <c:v>2.4780000000000002</c:v>
                </c:pt>
                <c:pt idx="3324">
                  <c:v>2.4750000000000001</c:v>
                </c:pt>
                <c:pt idx="3325">
                  <c:v>2.4249999999999998</c:v>
                </c:pt>
                <c:pt idx="3326">
                  <c:v>2.4009999999999998</c:v>
                </c:pt>
                <c:pt idx="3327">
                  <c:v>2.3580000000000001</c:v>
                </c:pt>
                <c:pt idx="3328">
                  <c:v>2.3140000000000001</c:v>
                </c:pt>
                <c:pt idx="3329">
                  <c:v>2.3180000000000001</c:v>
                </c:pt>
                <c:pt idx="3330">
                  <c:v>2.3330000000000002</c:v>
                </c:pt>
                <c:pt idx="3331">
                  <c:v>2.3769999999999998</c:v>
                </c:pt>
                <c:pt idx="3332">
                  <c:v>2.395</c:v>
                </c:pt>
                <c:pt idx="3333">
                  <c:v>2.306</c:v>
                </c:pt>
                <c:pt idx="3334">
                  <c:v>2.2589999999999999</c:v>
                </c:pt>
                <c:pt idx="3335">
                  <c:v>2.2839999999999998</c:v>
                </c:pt>
                <c:pt idx="3336">
                  <c:v>2.258</c:v>
                </c:pt>
                <c:pt idx="3337">
                  <c:v>2.2919999999999998</c:v>
                </c:pt>
                <c:pt idx="3338">
                  <c:v>2.262</c:v>
                </c:pt>
                <c:pt idx="3339">
                  <c:v>2.3420000000000001</c:v>
                </c:pt>
                <c:pt idx="3340">
                  <c:v>2.3279999999999998</c:v>
                </c:pt>
                <c:pt idx="3341">
                  <c:v>2.379</c:v>
                </c:pt>
                <c:pt idx="3342">
                  <c:v>2.4140000000000001</c:v>
                </c:pt>
                <c:pt idx="3343">
                  <c:v>2.4340000000000002</c:v>
                </c:pt>
                <c:pt idx="3344">
                  <c:v>2.4820000000000002</c:v>
                </c:pt>
                <c:pt idx="3345">
                  <c:v>2.4849999999999999</c:v>
                </c:pt>
                <c:pt idx="3346">
                  <c:v>2.38</c:v>
                </c:pt>
                <c:pt idx="3347">
                  <c:v>2.3940000000000001</c:v>
                </c:pt>
                <c:pt idx="3348">
                  <c:v>2.3740000000000001</c:v>
                </c:pt>
                <c:pt idx="3349">
                  <c:v>2.4169999999999998</c:v>
                </c:pt>
                <c:pt idx="3350">
                  <c:v>2.4430000000000001</c:v>
                </c:pt>
                <c:pt idx="3351">
                  <c:v>2.4279999999999999</c:v>
                </c:pt>
                <c:pt idx="3352">
                  <c:v>2.4569999999999999</c:v>
                </c:pt>
                <c:pt idx="3353">
                  <c:v>2.5379999999999998</c:v>
                </c:pt>
                <c:pt idx="3354">
                  <c:v>2.5339999999999998</c:v>
                </c:pt>
                <c:pt idx="3355">
                  <c:v>2.4039999999999999</c:v>
                </c:pt>
                <c:pt idx="3356">
                  <c:v>2.294</c:v>
                </c:pt>
                <c:pt idx="3357">
                  <c:v>2.1320000000000001</c:v>
                </c:pt>
                <c:pt idx="3358">
                  <c:v>2.1379999999999999</c:v>
                </c:pt>
                <c:pt idx="3359">
                  <c:v>2.077</c:v>
                </c:pt>
                <c:pt idx="3360">
                  <c:v>2.0609999999999999</c:v>
                </c:pt>
                <c:pt idx="3361">
                  <c:v>2.1219999999999999</c:v>
                </c:pt>
                <c:pt idx="3362">
                  <c:v>2.1440000000000001</c:v>
                </c:pt>
                <c:pt idx="3363">
                  <c:v>2.1739999999999999</c:v>
                </c:pt>
                <c:pt idx="3364">
                  <c:v>2.1429999999999998</c:v>
                </c:pt>
                <c:pt idx="3365">
                  <c:v>2.069</c:v>
                </c:pt>
                <c:pt idx="3366">
                  <c:v>2.024</c:v>
                </c:pt>
                <c:pt idx="3367">
                  <c:v>2.0089999999999999</c:v>
                </c:pt>
                <c:pt idx="3368">
                  <c:v>2.036</c:v>
                </c:pt>
                <c:pt idx="3369">
                  <c:v>1.992</c:v>
                </c:pt>
                <c:pt idx="3370">
                  <c:v>2.0019999999999998</c:v>
                </c:pt>
                <c:pt idx="3371">
                  <c:v>1.9670000000000001</c:v>
                </c:pt>
                <c:pt idx="3372">
                  <c:v>2</c:v>
                </c:pt>
                <c:pt idx="3373">
                  <c:v>1.9630000000000001</c:v>
                </c:pt>
                <c:pt idx="3374">
                  <c:v>1.897</c:v>
                </c:pt>
                <c:pt idx="3375">
                  <c:v>1.9119999999999999</c:v>
                </c:pt>
                <c:pt idx="3376">
                  <c:v>1.903</c:v>
                </c:pt>
                <c:pt idx="3377">
                  <c:v>1.91</c:v>
                </c:pt>
                <c:pt idx="3378">
                  <c:v>1.917</c:v>
                </c:pt>
                <c:pt idx="3379">
                  <c:v>1.8839999999999999</c:v>
                </c:pt>
                <c:pt idx="3380">
                  <c:v>1.861</c:v>
                </c:pt>
                <c:pt idx="3381">
                  <c:v>1.923</c:v>
                </c:pt>
                <c:pt idx="3382">
                  <c:v>1.899</c:v>
                </c:pt>
                <c:pt idx="3383">
                  <c:v>1.88</c:v>
                </c:pt>
                <c:pt idx="3384">
                  <c:v>1.89</c:v>
                </c:pt>
                <c:pt idx="3385">
                  <c:v>1.784</c:v>
                </c:pt>
                <c:pt idx="3386">
                  <c:v>1.7709999999999999</c:v>
                </c:pt>
                <c:pt idx="3387">
                  <c:v>1.788</c:v>
                </c:pt>
                <c:pt idx="3388">
                  <c:v>1.7250000000000001</c:v>
                </c:pt>
                <c:pt idx="3389">
                  <c:v>1.623</c:v>
                </c:pt>
                <c:pt idx="3390">
                  <c:v>1.6519999999999999</c:v>
                </c:pt>
                <c:pt idx="3391">
                  <c:v>1.69</c:v>
                </c:pt>
                <c:pt idx="3392">
                  <c:v>1.657</c:v>
                </c:pt>
                <c:pt idx="3393">
                  <c:v>1.679</c:v>
                </c:pt>
                <c:pt idx="3394">
                  <c:v>1.7310000000000001</c:v>
                </c:pt>
                <c:pt idx="3395">
                  <c:v>1.6890000000000001</c:v>
                </c:pt>
                <c:pt idx="3396">
                  <c:v>1.7150000000000001</c:v>
                </c:pt>
                <c:pt idx="3397">
                  <c:v>1.6519999999999999</c:v>
                </c:pt>
                <c:pt idx="3398">
                  <c:v>1.6619999999999999</c:v>
                </c:pt>
                <c:pt idx="3399">
                  <c:v>1.6579999999999999</c:v>
                </c:pt>
                <c:pt idx="3400">
                  <c:v>1.6830000000000001</c:v>
                </c:pt>
                <c:pt idx="3401">
                  <c:v>1.7310000000000001</c:v>
                </c:pt>
                <c:pt idx="3402">
                  <c:v>1.704</c:v>
                </c:pt>
                <c:pt idx="3403">
                  <c:v>1.7270000000000001</c:v>
                </c:pt>
                <c:pt idx="3404">
                  <c:v>1.7669999999999999</c:v>
                </c:pt>
                <c:pt idx="3405">
                  <c:v>1.7829999999999999</c:v>
                </c:pt>
                <c:pt idx="3406">
                  <c:v>1.738</c:v>
                </c:pt>
                <c:pt idx="3407">
                  <c:v>1.6970000000000001</c:v>
                </c:pt>
                <c:pt idx="3408">
                  <c:v>1.631</c:v>
                </c:pt>
                <c:pt idx="3409">
                  <c:v>1.7130000000000001</c:v>
                </c:pt>
                <c:pt idx="3410">
                  <c:v>1.7549999999999999</c:v>
                </c:pt>
                <c:pt idx="3411">
                  <c:v>1.7769999999999999</c:v>
                </c:pt>
                <c:pt idx="3412">
                  <c:v>1.768</c:v>
                </c:pt>
                <c:pt idx="3413">
                  <c:v>1.722</c:v>
                </c:pt>
                <c:pt idx="3414">
                  <c:v>1.788</c:v>
                </c:pt>
                <c:pt idx="3415">
                  <c:v>1.8029999999999999</c:v>
                </c:pt>
                <c:pt idx="3416">
                  <c:v>1.8520000000000001</c:v>
                </c:pt>
                <c:pt idx="3417">
                  <c:v>1.859</c:v>
                </c:pt>
                <c:pt idx="3418">
                  <c:v>1.875</c:v>
                </c:pt>
                <c:pt idx="3419">
                  <c:v>1.83</c:v>
                </c:pt>
                <c:pt idx="3420">
                  <c:v>1.895</c:v>
                </c:pt>
                <c:pt idx="3421">
                  <c:v>1.9359999999999999</c:v>
                </c:pt>
                <c:pt idx="3422">
                  <c:v>1.9630000000000001</c:v>
                </c:pt>
                <c:pt idx="3423">
                  <c:v>1.966</c:v>
                </c:pt>
                <c:pt idx="3424">
                  <c:v>1.964</c:v>
                </c:pt>
                <c:pt idx="3425">
                  <c:v>2.016</c:v>
                </c:pt>
                <c:pt idx="3426">
                  <c:v>2.0609999999999999</c:v>
                </c:pt>
                <c:pt idx="3427">
                  <c:v>2.0110000000000001</c:v>
                </c:pt>
                <c:pt idx="3428">
                  <c:v>1.9550000000000001</c:v>
                </c:pt>
                <c:pt idx="3429">
                  <c:v>1.962</c:v>
                </c:pt>
                <c:pt idx="3430">
                  <c:v>1.907</c:v>
                </c:pt>
                <c:pt idx="3431">
                  <c:v>1.871</c:v>
                </c:pt>
                <c:pt idx="3432">
                  <c:v>1.9730000000000001</c:v>
                </c:pt>
                <c:pt idx="3433">
                  <c:v>1.958</c:v>
                </c:pt>
                <c:pt idx="3434">
                  <c:v>1.9670000000000001</c:v>
                </c:pt>
                <c:pt idx="3435">
                  <c:v>2.081</c:v>
                </c:pt>
                <c:pt idx="3436">
                  <c:v>2.109</c:v>
                </c:pt>
                <c:pt idx="3437">
                  <c:v>2.101</c:v>
                </c:pt>
                <c:pt idx="3438">
                  <c:v>2.1930000000000001</c:v>
                </c:pt>
                <c:pt idx="3439">
                  <c:v>2.1819999999999999</c:v>
                </c:pt>
                <c:pt idx="3440">
                  <c:v>2.1949999999999998</c:v>
                </c:pt>
                <c:pt idx="3441">
                  <c:v>2.1930000000000001</c:v>
                </c:pt>
                <c:pt idx="3442">
                  <c:v>2.1949999999999998</c:v>
                </c:pt>
                <c:pt idx="3443">
                  <c:v>2.2090000000000001</c:v>
                </c:pt>
                <c:pt idx="3444">
                  <c:v>2.1030000000000002</c:v>
                </c:pt>
                <c:pt idx="3445">
                  <c:v>2.1110000000000002</c:v>
                </c:pt>
                <c:pt idx="3446">
                  <c:v>2.0950000000000002</c:v>
                </c:pt>
                <c:pt idx="3447">
                  <c:v>2.1040000000000001</c:v>
                </c:pt>
                <c:pt idx="3448">
                  <c:v>2.0960000000000001</c:v>
                </c:pt>
                <c:pt idx="3449">
                  <c:v>2.12</c:v>
                </c:pt>
                <c:pt idx="3450">
                  <c:v>2.0779999999999998</c:v>
                </c:pt>
                <c:pt idx="3451">
                  <c:v>2.097</c:v>
                </c:pt>
                <c:pt idx="3452">
                  <c:v>2.097</c:v>
                </c:pt>
                <c:pt idx="3453">
                  <c:v>2.1139999999999999</c:v>
                </c:pt>
                <c:pt idx="3454">
                  <c:v>2.0870000000000002</c:v>
                </c:pt>
                <c:pt idx="3455">
                  <c:v>2.1040000000000001</c:v>
                </c:pt>
                <c:pt idx="3456">
                  <c:v>2.056</c:v>
                </c:pt>
                <c:pt idx="3457">
                  <c:v>2.0099999999999998</c:v>
                </c:pt>
                <c:pt idx="3458">
                  <c:v>1.99</c:v>
                </c:pt>
                <c:pt idx="3459">
                  <c:v>2.0190000000000001</c:v>
                </c:pt>
                <c:pt idx="3460">
                  <c:v>2.0550000000000002</c:v>
                </c:pt>
                <c:pt idx="3461">
                  <c:v>2.0110000000000001</c:v>
                </c:pt>
                <c:pt idx="3462">
                  <c:v>2.0409999999999999</c:v>
                </c:pt>
                <c:pt idx="3463">
                  <c:v>1.998</c:v>
                </c:pt>
                <c:pt idx="3464">
                  <c:v>2.0230000000000001</c:v>
                </c:pt>
                <c:pt idx="3465">
                  <c:v>2.036</c:v>
                </c:pt>
                <c:pt idx="3466">
                  <c:v>2.0819999999999999</c:v>
                </c:pt>
                <c:pt idx="3467">
                  <c:v>2.0979999999999999</c:v>
                </c:pt>
                <c:pt idx="3468">
                  <c:v>2.024</c:v>
                </c:pt>
                <c:pt idx="3469">
                  <c:v>2.028</c:v>
                </c:pt>
                <c:pt idx="3470">
                  <c:v>2.085</c:v>
                </c:pt>
                <c:pt idx="3471">
                  <c:v>2.1190000000000002</c:v>
                </c:pt>
                <c:pt idx="3472">
                  <c:v>2.073</c:v>
                </c:pt>
                <c:pt idx="3473">
                  <c:v>1.988</c:v>
                </c:pt>
                <c:pt idx="3474">
                  <c:v>1.8280000000000001</c:v>
                </c:pt>
                <c:pt idx="3475">
                  <c:v>1.8220000000000001</c:v>
                </c:pt>
                <c:pt idx="3476">
                  <c:v>1.8089999999999999</c:v>
                </c:pt>
                <c:pt idx="3477">
                  <c:v>1.889</c:v>
                </c:pt>
                <c:pt idx="3478">
                  <c:v>1.885</c:v>
                </c:pt>
                <c:pt idx="3479">
                  <c:v>1.948</c:v>
                </c:pt>
                <c:pt idx="3480">
                  <c:v>1.9570000000000001</c:v>
                </c:pt>
                <c:pt idx="3481">
                  <c:v>1.9530000000000001</c:v>
                </c:pt>
                <c:pt idx="3482">
                  <c:v>1.89</c:v>
                </c:pt>
                <c:pt idx="3483">
                  <c:v>1.8620000000000001</c:v>
                </c:pt>
                <c:pt idx="3484">
                  <c:v>1.86</c:v>
                </c:pt>
                <c:pt idx="3485">
                  <c:v>1.8220000000000001</c:v>
                </c:pt>
                <c:pt idx="3486">
                  <c:v>1.8</c:v>
                </c:pt>
                <c:pt idx="3487">
                  <c:v>1.7729999999999999</c:v>
                </c:pt>
                <c:pt idx="3488">
                  <c:v>1.7430000000000001</c:v>
                </c:pt>
                <c:pt idx="3489">
                  <c:v>1.742</c:v>
                </c:pt>
                <c:pt idx="3490">
                  <c:v>1.7769999999999999</c:v>
                </c:pt>
                <c:pt idx="3491">
                  <c:v>1.81</c:v>
                </c:pt>
                <c:pt idx="3492">
                  <c:v>1.821</c:v>
                </c:pt>
                <c:pt idx="3493">
                  <c:v>1.7749999999999999</c:v>
                </c:pt>
                <c:pt idx="3494">
                  <c:v>1.7549999999999999</c:v>
                </c:pt>
                <c:pt idx="3495">
                  <c:v>1.768</c:v>
                </c:pt>
                <c:pt idx="3496">
                  <c:v>1.853</c:v>
                </c:pt>
                <c:pt idx="3497">
                  <c:v>1.8380000000000001</c:v>
                </c:pt>
                <c:pt idx="3498">
                  <c:v>1.843</c:v>
                </c:pt>
                <c:pt idx="3499">
                  <c:v>1.8460000000000001</c:v>
                </c:pt>
                <c:pt idx="3500">
                  <c:v>1.853</c:v>
                </c:pt>
                <c:pt idx="3501">
                  <c:v>1.8460000000000001</c:v>
                </c:pt>
                <c:pt idx="3502">
                  <c:v>1.7729999999999999</c:v>
                </c:pt>
                <c:pt idx="3503">
                  <c:v>1.732</c:v>
                </c:pt>
                <c:pt idx="3504">
                  <c:v>1.7330000000000001</c:v>
                </c:pt>
                <c:pt idx="3505">
                  <c:v>1.752</c:v>
                </c:pt>
                <c:pt idx="3506">
                  <c:v>1.71</c:v>
                </c:pt>
                <c:pt idx="3507">
                  <c:v>1.718</c:v>
                </c:pt>
                <c:pt idx="3508">
                  <c:v>1.7350000000000001</c:v>
                </c:pt>
                <c:pt idx="3509">
                  <c:v>1.7729999999999999</c:v>
                </c:pt>
                <c:pt idx="3510">
                  <c:v>1.7589999999999999</c:v>
                </c:pt>
                <c:pt idx="3511">
                  <c:v>1.8160000000000001</c:v>
                </c:pt>
                <c:pt idx="3512">
                  <c:v>1.8160000000000001</c:v>
                </c:pt>
                <c:pt idx="3513">
                  <c:v>1.855</c:v>
                </c:pt>
                <c:pt idx="3514">
                  <c:v>1.867</c:v>
                </c:pt>
                <c:pt idx="3515">
                  <c:v>1.8520000000000001</c:v>
                </c:pt>
                <c:pt idx="3516">
                  <c:v>1.827</c:v>
                </c:pt>
                <c:pt idx="3517">
                  <c:v>1.7989999999999999</c:v>
                </c:pt>
                <c:pt idx="3518">
                  <c:v>1.8680000000000001</c:v>
                </c:pt>
                <c:pt idx="3519">
                  <c:v>1.9139999999999999</c:v>
                </c:pt>
                <c:pt idx="3520">
                  <c:v>1.85</c:v>
                </c:pt>
                <c:pt idx="3521">
                  <c:v>1.825</c:v>
                </c:pt>
                <c:pt idx="3522">
                  <c:v>1.903</c:v>
                </c:pt>
                <c:pt idx="3523">
                  <c:v>1.88</c:v>
                </c:pt>
                <c:pt idx="3524">
                  <c:v>1.913</c:v>
                </c:pt>
                <c:pt idx="3525">
                  <c:v>1.9159999999999999</c:v>
                </c:pt>
                <c:pt idx="3526">
                  <c:v>1.82</c:v>
                </c:pt>
                <c:pt idx="3527">
                  <c:v>1.7589999999999999</c:v>
                </c:pt>
                <c:pt idx="3528">
                  <c:v>1.7210000000000001</c:v>
                </c:pt>
                <c:pt idx="3529">
                  <c:v>1.7829999999999999</c:v>
                </c:pt>
                <c:pt idx="3530">
                  <c:v>1.766</c:v>
                </c:pt>
                <c:pt idx="3531">
                  <c:v>1.7270000000000001</c:v>
                </c:pt>
                <c:pt idx="3532">
                  <c:v>1.7310000000000001</c:v>
                </c:pt>
                <c:pt idx="3533">
                  <c:v>1.77</c:v>
                </c:pt>
                <c:pt idx="3534">
                  <c:v>1.7030000000000001</c:v>
                </c:pt>
                <c:pt idx="3535">
                  <c:v>1.6870000000000001</c:v>
                </c:pt>
                <c:pt idx="3536">
                  <c:v>1.7090000000000001</c:v>
                </c:pt>
                <c:pt idx="3537">
                  <c:v>1.7370000000000001</c:v>
                </c:pt>
                <c:pt idx="3538">
                  <c:v>1.7270000000000001</c:v>
                </c:pt>
                <c:pt idx="3539">
                  <c:v>1.7310000000000001</c:v>
                </c:pt>
                <c:pt idx="3540">
                  <c:v>1.6930000000000001</c:v>
                </c:pt>
                <c:pt idx="3541">
                  <c:v>1.819</c:v>
                </c:pt>
                <c:pt idx="3542">
                  <c:v>1.8140000000000001</c:v>
                </c:pt>
                <c:pt idx="3543">
                  <c:v>1.8340000000000001</c:v>
                </c:pt>
                <c:pt idx="3544">
                  <c:v>1.7969999999999999</c:v>
                </c:pt>
                <c:pt idx="3545">
                  <c:v>1.8440000000000001</c:v>
                </c:pt>
                <c:pt idx="3546">
                  <c:v>1.8779999999999999</c:v>
                </c:pt>
                <c:pt idx="3547">
                  <c:v>1.925</c:v>
                </c:pt>
                <c:pt idx="3548">
                  <c:v>1.9650000000000001</c:v>
                </c:pt>
                <c:pt idx="3549">
                  <c:v>1.8149999999999999</c:v>
                </c:pt>
                <c:pt idx="3550">
                  <c:v>1.831</c:v>
                </c:pt>
                <c:pt idx="3551">
                  <c:v>1.738</c:v>
                </c:pt>
                <c:pt idx="3552">
                  <c:v>1.732</c:v>
                </c:pt>
                <c:pt idx="3553">
                  <c:v>1.6839999999999999</c:v>
                </c:pt>
                <c:pt idx="3554">
                  <c:v>1.714</c:v>
                </c:pt>
                <c:pt idx="3555">
                  <c:v>1.6439999999999999</c:v>
                </c:pt>
                <c:pt idx="3556">
                  <c:v>1.627</c:v>
                </c:pt>
                <c:pt idx="3557">
                  <c:v>1.65</c:v>
                </c:pt>
                <c:pt idx="3558">
                  <c:v>1.464</c:v>
                </c:pt>
                <c:pt idx="3559">
                  <c:v>1.452</c:v>
                </c:pt>
                <c:pt idx="3560">
                  <c:v>1.504</c:v>
                </c:pt>
                <c:pt idx="3561">
                  <c:v>1.4890000000000001</c:v>
                </c:pt>
                <c:pt idx="3562">
                  <c:v>1.528</c:v>
                </c:pt>
                <c:pt idx="3563">
                  <c:v>1.569</c:v>
                </c:pt>
                <c:pt idx="3564">
                  <c:v>1.633</c:v>
                </c:pt>
                <c:pt idx="3565">
                  <c:v>1.708</c:v>
                </c:pt>
                <c:pt idx="3566">
                  <c:v>1.6639999999999999</c:v>
                </c:pt>
                <c:pt idx="3567">
                  <c:v>1.6719999999999999</c:v>
                </c:pt>
                <c:pt idx="3568">
                  <c:v>1.694</c:v>
                </c:pt>
                <c:pt idx="3569">
                  <c:v>1.6839999999999999</c:v>
                </c:pt>
                <c:pt idx="3570">
                  <c:v>1.603</c:v>
                </c:pt>
                <c:pt idx="3571">
                  <c:v>1.5640000000000001</c:v>
                </c:pt>
                <c:pt idx="3572">
                  <c:v>1.542</c:v>
                </c:pt>
                <c:pt idx="3573">
                  <c:v>1.62</c:v>
                </c:pt>
                <c:pt idx="3574">
                  <c:v>1.5669999999999999</c:v>
                </c:pt>
                <c:pt idx="3575">
                  <c:v>1.6</c:v>
                </c:pt>
                <c:pt idx="3576">
                  <c:v>1.496</c:v>
                </c:pt>
                <c:pt idx="3577">
                  <c:v>1.56</c:v>
                </c:pt>
                <c:pt idx="3578">
                  <c:v>1.4390000000000001</c:v>
                </c:pt>
                <c:pt idx="3579">
                  <c:v>1.516</c:v>
                </c:pt>
                <c:pt idx="3580">
                  <c:v>1.47</c:v>
                </c:pt>
                <c:pt idx="3581">
                  <c:v>1.542</c:v>
                </c:pt>
                <c:pt idx="3582">
                  <c:v>1.5369999999999999</c:v>
                </c:pt>
                <c:pt idx="3583">
                  <c:v>1.4810000000000001</c:v>
                </c:pt>
                <c:pt idx="3584">
                  <c:v>1.4590000000000001</c:v>
                </c:pt>
                <c:pt idx="3585">
                  <c:v>1.4670000000000001</c:v>
                </c:pt>
                <c:pt idx="3586">
                  <c:v>1.472</c:v>
                </c:pt>
                <c:pt idx="3587">
                  <c:v>1.4850000000000001</c:v>
                </c:pt>
                <c:pt idx="3588">
                  <c:v>1.524</c:v>
                </c:pt>
                <c:pt idx="3589">
                  <c:v>1.4750000000000001</c:v>
                </c:pt>
                <c:pt idx="3590">
                  <c:v>1.504</c:v>
                </c:pt>
                <c:pt idx="3591">
                  <c:v>1.4970000000000001</c:v>
                </c:pt>
                <c:pt idx="3592">
                  <c:v>1.5489999999999999</c:v>
                </c:pt>
                <c:pt idx="3593">
                  <c:v>1.532</c:v>
                </c:pt>
                <c:pt idx="3594">
                  <c:v>1.5649999999999999</c:v>
                </c:pt>
                <c:pt idx="3595">
                  <c:v>1.5860000000000001</c:v>
                </c:pt>
                <c:pt idx="3596">
                  <c:v>1.5820000000000001</c:v>
                </c:pt>
                <c:pt idx="3597">
                  <c:v>1.593</c:v>
                </c:pt>
                <c:pt idx="3598">
                  <c:v>1.655</c:v>
                </c:pt>
                <c:pt idx="3599">
                  <c:v>1.7230000000000001</c:v>
                </c:pt>
                <c:pt idx="3600">
                  <c:v>1.758</c:v>
                </c:pt>
                <c:pt idx="3601">
                  <c:v>1.6990000000000001</c:v>
                </c:pt>
                <c:pt idx="3602">
                  <c:v>1.734</c:v>
                </c:pt>
                <c:pt idx="3603">
                  <c:v>1.6419999999999999</c:v>
                </c:pt>
                <c:pt idx="3604">
                  <c:v>1.6879999999999999</c:v>
                </c:pt>
                <c:pt idx="3605">
                  <c:v>1.6850000000000001</c:v>
                </c:pt>
                <c:pt idx="3606">
                  <c:v>1.6719999999999999</c:v>
                </c:pt>
                <c:pt idx="3607">
                  <c:v>1.724</c:v>
                </c:pt>
                <c:pt idx="3608">
                  <c:v>1.6990000000000001</c:v>
                </c:pt>
                <c:pt idx="3609">
                  <c:v>1.7709999999999999</c:v>
                </c:pt>
                <c:pt idx="3610">
                  <c:v>1.718</c:v>
                </c:pt>
                <c:pt idx="3611">
                  <c:v>1.6619999999999999</c:v>
                </c:pt>
                <c:pt idx="3612">
                  <c:v>1.6659999999999999</c:v>
                </c:pt>
                <c:pt idx="3613">
                  <c:v>1.7290000000000001</c:v>
                </c:pt>
                <c:pt idx="3614">
                  <c:v>1.75</c:v>
                </c:pt>
                <c:pt idx="3615">
                  <c:v>1.696</c:v>
                </c:pt>
                <c:pt idx="3616">
                  <c:v>1.6519999999999999</c:v>
                </c:pt>
                <c:pt idx="3617">
                  <c:v>1.627</c:v>
                </c:pt>
                <c:pt idx="3618">
                  <c:v>1.716</c:v>
                </c:pt>
                <c:pt idx="3619">
                  <c:v>1.663</c:v>
                </c:pt>
                <c:pt idx="3620">
                  <c:v>1.534</c:v>
                </c:pt>
                <c:pt idx="3621">
                  <c:v>1.571</c:v>
                </c:pt>
                <c:pt idx="3622">
                  <c:v>1.6479999999999999</c:v>
                </c:pt>
                <c:pt idx="3623">
                  <c:v>1.7789999999999999</c:v>
                </c:pt>
                <c:pt idx="3624">
                  <c:v>1.762</c:v>
                </c:pt>
                <c:pt idx="3625">
                  <c:v>1.754</c:v>
                </c:pt>
                <c:pt idx="3626">
                  <c:v>1.7769999999999999</c:v>
                </c:pt>
                <c:pt idx="3627">
                  <c:v>1.772</c:v>
                </c:pt>
                <c:pt idx="3628">
                  <c:v>1.871</c:v>
                </c:pt>
                <c:pt idx="3629">
                  <c:v>1.8440000000000001</c:v>
                </c:pt>
                <c:pt idx="3630">
                  <c:v>1.825</c:v>
                </c:pt>
                <c:pt idx="3631">
                  <c:v>1.8380000000000001</c:v>
                </c:pt>
                <c:pt idx="3632">
                  <c:v>1.8779999999999999</c:v>
                </c:pt>
                <c:pt idx="3633">
                  <c:v>1.895</c:v>
                </c:pt>
                <c:pt idx="3634">
                  <c:v>1.877</c:v>
                </c:pt>
                <c:pt idx="3635">
                  <c:v>1.9630000000000001</c:v>
                </c:pt>
                <c:pt idx="3636">
                  <c:v>1.9870000000000001</c:v>
                </c:pt>
                <c:pt idx="3637">
                  <c:v>1.9039999999999999</c:v>
                </c:pt>
                <c:pt idx="3638">
                  <c:v>1.9370000000000001</c:v>
                </c:pt>
                <c:pt idx="3639">
                  <c:v>1.996</c:v>
                </c:pt>
                <c:pt idx="3640">
                  <c:v>2.0390000000000001</c:v>
                </c:pt>
                <c:pt idx="3641">
                  <c:v>2.048</c:v>
                </c:pt>
                <c:pt idx="3642">
                  <c:v>2.0990000000000002</c:v>
                </c:pt>
                <c:pt idx="3643">
                  <c:v>2.113</c:v>
                </c:pt>
                <c:pt idx="3644">
                  <c:v>2.125</c:v>
                </c:pt>
                <c:pt idx="3645">
                  <c:v>2.0990000000000002</c:v>
                </c:pt>
                <c:pt idx="3646">
                  <c:v>2.1419999999999999</c:v>
                </c:pt>
                <c:pt idx="3647">
                  <c:v>2.097</c:v>
                </c:pt>
                <c:pt idx="3648">
                  <c:v>2.1240000000000001</c:v>
                </c:pt>
                <c:pt idx="3649">
                  <c:v>2.1760000000000002</c:v>
                </c:pt>
                <c:pt idx="3650">
                  <c:v>2.153</c:v>
                </c:pt>
                <c:pt idx="3651">
                  <c:v>2.133</c:v>
                </c:pt>
                <c:pt idx="3652">
                  <c:v>2.097</c:v>
                </c:pt>
                <c:pt idx="3653">
                  <c:v>2.0310000000000001</c:v>
                </c:pt>
                <c:pt idx="3654">
                  <c:v>2.0409999999999999</c:v>
                </c:pt>
                <c:pt idx="3655">
                  <c:v>2.085</c:v>
                </c:pt>
                <c:pt idx="3656">
                  <c:v>2.052</c:v>
                </c:pt>
                <c:pt idx="3657">
                  <c:v>2.0099999999999998</c:v>
                </c:pt>
                <c:pt idx="3658">
                  <c:v>2.157</c:v>
                </c:pt>
                <c:pt idx="3659">
                  <c:v>2.2120000000000002</c:v>
                </c:pt>
                <c:pt idx="3660">
                  <c:v>2.1720000000000002</c:v>
                </c:pt>
                <c:pt idx="3661">
                  <c:v>2.2250000000000001</c:v>
                </c:pt>
                <c:pt idx="3662">
                  <c:v>2.2040000000000002</c:v>
                </c:pt>
                <c:pt idx="3663">
                  <c:v>2.2000000000000002</c:v>
                </c:pt>
                <c:pt idx="3664">
                  <c:v>2.2120000000000002</c:v>
                </c:pt>
                <c:pt idx="3665">
                  <c:v>2.262</c:v>
                </c:pt>
                <c:pt idx="3666">
                  <c:v>2.3340000000000001</c:v>
                </c:pt>
                <c:pt idx="3667">
                  <c:v>2.274</c:v>
                </c:pt>
                <c:pt idx="3668">
                  <c:v>2.327</c:v>
                </c:pt>
                <c:pt idx="3669">
                  <c:v>2.3719999999999999</c:v>
                </c:pt>
                <c:pt idx="3670">
                  <c:v>2.423</c:v>
                </c:pt>
                <c:pt idx="3671">
                  <c:v>2.4300000000000002</c:v>
                </c:pt>
                <c:pt idx="3672">
                  <c:v>2.4449999999999998</c:v>
                </c:pt>
                <c:pt idx="3673">
                  <c:v>2.371</c:v>
                </c:pt>
                <c:pt idx="3674">
                  <c:v>2.3410000000000002</c:v>
                </c:pt>
                <c:pt idx="3675">
                  <c:v>2.1720000000000002</c:v>
                </c:pt>
                <c:pt idx="3676">
                  <c:v>2.0939999999999999</c:v>
                </c:pt>
                <c:pt idx="3677">
                  <c:v>2.1539999999999999</c:v>
                </c:pt>
                <c:pt idx="3678">
                  <c:v>2.1459999999999999</c:v>
                </c:pt>
                <c:pt idx="3679">
                  <c:v>2.1379999999999999</c:v>
                </c:pt>
                <c:pt idx="3680">
                  <c:v>2.1240000000000001</c:v>
                </c:pt>
                <c:pt idx="3681">
                  <c:v>2.1869999999999998</c:v>
                </c:pt>
                <c:pt idx="3682">
                  <c:v>2.1379999999999999</c:v>
                </c:pt>
                <c:pt idx="3683">
                  <c:v>2.2160000000000002</c:v>
                </c:pt>
                <c:pt idx="3684">
                  <c:v>2.149</c:v>
                </c:pt>
                <c:pt idx="3685">
                  <c:v>2.016</c:v>
                </c:pt>
                <c:pt idx="3686">
                  <c:v>2.0299999999999998</c:v>
                </c:pt>
                <c:pt idx="3687">
                  <c:v>2.069</c:v>
                </c:pt>
                <c:pt idx="3688">
                  <c:v>2.0990000000000002</c:v>
                </c:pt>
                <c:pt idx="3689">
                  <c:v>2.1070000000000002</c:v>
                </c:pt>
                <c:pt idx="3690">
                  <c:v>2.218</c:v>
                </c:pt>
                <c:pt idx="3691">
                  <c:v>2.2250000000000001</c:v>
                </c:pt>
                <c:pt idx="3692">
                  <c:v>2.1850000000000001</c:v>
                </c:pt>
                <c:pt idx="3693">
                  <c:v>2.137</c:v>
                </c:pt>
                <c:pt idx="3694">
                  <c:v>2.0819999999999999</c:v>
                </c:pt>
                <c:pt idx="3695">
                  <c:v>2.0920000000000001</c:v>
                </c:pt>
                <c:pt idx="3696">
                  <c:v>2.1269999999999998</c:v>
                </c:pt>
                <c:pt idx="3697">
                  <c:v>2.1120000000000001</c:v>
                </c:pt>
                <c:pt idx="3698">
                  <c:v>2.2250000000000001</c:v>
                </c:pt>
                <c:pt idx="3699">
                  <c:v>2.1909999999999998</c:v>
                </c:pt>
                <c:pt idx="3700">
                  <c:v>2.2200000000000002</c:v>
                </c:pt>
                <c:pt idx="3701">
                  <c:v>2.1579999999999999</c:v>
                </c:pt>
                <c:pt idx="3702">
                  <c:v>2.1779999999999999</c:v>
                </c:pt>
                <c:pt idx="3703">
                  <c:v>2.0920000000000001</c:v>
                </c:pt>
                <c:pt idx="3704">
                  <c:v>2.052</c:v>
                </c:pt>
                <c:pt idx="3705">
                  <c:v>1.97</c:v>
                </c:pt>
                <c:pt idx="3706">
                  <c:v>1.9890000000000001</c:v>
                </c:pt>
                <c:pt idx="3707">
                  <c:v>2.0680000000000001</c:v>
                </c:pt>
                <c:pt idx="3708">
                  <c:v>2.0880000000000001</c:v>
                </c:pt>
                <c:pt idx="3709">
                  <c:v>2.157</c:v>
                </c:pt>
                <c:pt idx="3710">
                  <c:v>2.1789999999999998</c:v>
                </c:pt>
                <c:pt idx="3711">
                  <c:v>2.1629999999999998</c:v>
                </c:pt>
                <c:pt idx="3712">
                  <c:v>2.1139999999999999</c:v>
                </c:pt>
                <c:pt idx="3713">
                  <c:v>2.052</c:v>
                </c:pt>
                <c:pt idx="3714">
                  <c:v>1.9630000000000001</c:v>
                </c:pt>
                <c:pt idx="3715">
                  <c:v>1.9630000000000001</c:v>
                </c:pt>
                <c:pt idx="3716">
                  <c:v>1.9690000000000001</c:v>
                </c:pt>
                <c:pt idx="3717">
                  <c:v>1.9690000000000001</c:v>
                </c:pt>
                <c:pt idx="3718">
                  <c:v>2.0230000000000001</c:v>
                </c:pt>
                <c:pt idx="3719">
                  <c:v>2.0049999999999999</c:v>
                </c:pt>
                <c:pt idx="3720">
                  <c:v>2.077</c:v>
                </c:pt>
                <c:pt idx="3721">
                  <c:v>2.0049999999999999</c:v>
                </c:pt>
                <c:pt idx="3722">
                  <c:v>2.0169999999999999</c:v>
                </c:pt>
                <c:pt idx="3723">
                  <c:v>2.052</c:v>
                </c:pt>
                <c:pt idx="3724">
                  <c:v>2.0539999999999998</c:v>
                </c:pt>
                <c:pt idx="3725">
                  <c:v>2.0329999999999999</c:v>
                </c:pt>
                <c:pt idx="3726">
                  <c:v>1.9770000000000001</c:v>
                </c:pt>
                <c:pt idx="3727">
                  <c:v>1.9630000000000001</c:v>
                </c:pt>
                <c:pt idx="3728">
                  <c:v>2.0110000000000001</c:v>
                </c:pt>
                <c:pt idx="3729">
                  <c:v>2.0379999999999998</c:v>
                </c:pt>
                <c:pt idx="3730">
                  <c:v>2.0489999999999999</c:v>
                </c:pt>
                <c:pt idx="3731">
                  <c:v>2.0720000000000001</c:v>
                </c:pt>
                <c:pt idx="3732">
                  <c:v>2.0950000000000002</c:v>
                </c:pt>
                <c:pt idx="3733">
                  <c:v>2.0630000000000002</c:v>
                </c:pt>
                <c:pt idx="3734">
                  <c:v>2.0430000000000001</c:v>
                </c:pt>
                <c:pt idx="3735">
                  <c:v>2.1019999999999999</c:v>
                </c:pt>
                <c:pt idx="3736">
                  <c:v>2.093</c:v>
                </c:pt>
                <c:pt idx="3737">
                  <c:v>2.1259999999999999</c:v>
                </c:pt>
                <c:pt idx="3738">
                  <c:v>2.1019999999999999</c:v>
                </c:pt>
                <c:pt idx="3739">
                  <c:v>2.16</c:v>
                </c:pt>
                <c:pt idx="3740">
                  <c:v>2.1190000000000002</c:v>
                </c:pt>
                <c:pt idx="3741">
                  <c:v>2.2349999999999999</c:v>
                </c:pt>
                <c:pt idx="3742">
                  <c:v>2.2490000000000001</c:v>
                </c:pt>
                <c:pt idx="3743">
                  <c:v>2.347</c:v>
                </c:pt>
                <c:pt idx="3744">
                  <c:v>2.29</c:v>
                </c:pt>
                <c:pt idx="3745">
                  <c:v>2.2639999999999998</c:v>
                </c:pt>
                <c:pt idx="3746">
                  <c:v>2.3119999999999998</c:v>
                </c:pt>
                <c:pt idx="3747">
                  <c:v>2.2330000000000001</c:v>
                </c:pt>
                <c:pt idx="3748">
                  <c:v>2.2719999999999998</c:v>
                </c:pt>
                <c:pt idx="3749">
                  <c:v>2.29</c:v>
                </c:pt>
                <c:pt idx="3750">
                  <c:v>2.16</c:v>
                </c:pt>
                <c:pt idx="3751">
                  <c:v>2.1429999999999998</c:v>
                </c:pt>
                <c:pt idx="3752">
                  <c:v>2.1739999999999999</c:v>
                </c:pt>
                <c:pt idx="3753">
                  <c:v>2.2029999999999998</c:v>
                </c:pt>
                <c:pt idx="3754">
                  <c:v>2.2530000000000001</c:v>
                </c:pt>
                <c:pt idx="3755">
                  <c:v>2.2290000000000001</c:v>
                </c:pt>
                <c:pt idx="3756">
                  <c:v>2.1560000000000001</c:v>
                </c:pt>
                <c:pt idx="3757">
                  <c:v>2.1509999999999998</c:v>
                </c:pt>
                <c:pt idx="3758">
                  <c:v>2.1800000000000002</c:v>
                </c:pt>
                <c:pt idx="3759">
                  <c:v>2.2890000000000001</c:v>
                </c:pt>
                <c:pt idx="3760">
                  <c:v>2.2290000000000001</c:v>
                </c:pt>
                <c:pt idx="3761">
                  <c:v>2.177</c:v>
                </c:pt>
                <c:pt idx="3762">
                  <c:v>2.2669999999999999</c:v>
                </c:pt>
                <c:pt idx="3763">
                  <c:v>2.2639999999999998</c:v>
                </c:pt>
                <c:pt idx="3764">
                  <c:v>2.3079999999999998</c:v>
                </c:pt>
                <c:pt idx="3765">
                  <c:v>2.3780000000000001</c:v>
                </c:pt>
                <c:pt idx="3766">
                  <c:v>2.2879999999999998</c:v>
                </c:pt>
                <c:pt idx="3767">
                  <c:v>2.2109999999999999</c:v>
                </c:pt>
                <c:pt idx="3768">
                  <c:v>2.4369999999999998</c:v>
                </c:pt>
                <c:pt idx="3769">
                  <c:v>2.6070000000000002</c:v>
                </c:pt>
                <c:pt idx="3770">
                  <c:v>2.621</c:v>
                </c:pt>
                <c:pt idx="3771">
                  <c:v>2.4700000000000002</c:v>
                </c:pt>
                <c:pt idx="3772">
                  <c:v>2.5110000000000001</c:v>
                </c:pt>
                <c:pt idx="3773">
                  <c:v>2.5569999999999999</c:v>
                </c:pt>
                <c:pt idx="3774">
                  <c:v>2.5310000000000001</c:v>
                </c:pt>
                <c:pt idx="3775">
                  <c:v>2.4540000000000002</c:v>
                </c:pt>
                <c:pt idx="3776">
                  <c:v>2.4700000000000002</c:v>
                </c:pt>
                <c:pt idx="3777">
                  <c:v>2.4340000000000002</c:v>
                </c:pt>
                <c:pt idx="3778">
                  <c:v>2.5299999999999998</c:v>
                </c:pt>
                <c:pt idx="3779">
                  <c:v>2.6070000000000002</c:v>
                </c:pt>
                <c:pt idx="3780">
                  <c:v>2.5590000000000002</c:v>
                </c:pt>
                <c:pt idx="3781">
                  <c:v>2.6419999999999999</c:v>
                </c:pt>
                <c:pt idx="3782">
                  <c:v>2.5870000000000002</c:v>
                </c:pt>
                <c:pt idx="3783">
                  <c:v>2.5859999999999999</c:v>
                </c:pt>
                <c:pt idx="3784">
                  <c:v>2.4700000000000002</c:v>
                </c:pt>
                <c:pt idx="3785">
                  <c:v>2.3940000000000001</c:v>
                </c:pt>
                <c:pt idx="3786">
                  <c:v>2.3559999999999999</c:v>
                </c:pt>
                <c:pt idx="3787">
                  <c:v>2.2480000000000002</c:v>
                </c:pt>
                <c:pt idx="3788">
                  <c:v>2.347</c:v>
                </c:pt>
                <c:pt idx="3789">
                  <c:v>2.4300000000000002</c:v>
                </c:pt>
                <c:pt idx="3790">
                  <c:v>2.5299999999999998</c:v>
                </c:pt>
                <c:pt idx="3791">
                  <c:v>2.5539999999999998</c:v>
                </c:pt>
                <c:pt idx="3792">
                  <c:v>2.5390000000000001</c:v>
                </c:pt>
                <c:pt idx="3793">
                  <c:v>2.4300000000000002</c:v>
                </c:pt>
                <c:pt idx="3794">
                  <c:v>2.3650000000000002</c:v>
                </c:pt>
                <c:pt idx="3795">
                  <c:v>2.3159999999999998</c:v>
                </c:pt>
                <c:pt idx="3796">
                  <c:v>2.4129999999999998</c:v>
                </c:pt>
                <c:pt idx="3797">
                  <c:v>2.3879999999999999</c:v>
                </c:pt>
                <c:pt idx="3798">
                  <c:v>2.3940000000000001</c:v>
                </c:pt>
                <c:pt idx="3799">
                  <c:v>2.484</c:v>
                </c:pt>
                <c:pt idx="3800">
                  <c:v>2.5209999999999999</c:v>
                </c:pt>
                <c:pt idx="3801">
                  <c:v>2.444</c:v>
                </c:pt>
                <c:pt idx="3802">
                  <c:v>2.411</c:v>
                </c:pt>
                <c:pt idx="3803">
                  <c:v>2.1880000000000002</c:v>
                </c:pt>
                <c:pt idx="3804">
                  <c:v>2.2599999999999998</c:v>
                </c:pt>
                <c:pt idx="3805">
                  <c:v>2.35</c:v>
                </c:pt>
                <c:pt idx="3806">
                  <c:v>2.3410000000000002</c:v>
                </c:pt>
                <c:pt idx="3807">
                  <c:v>2.2930000000000001</c:v>
                </c:pt>
                <c:pt idx="3808">
                  <c:v>2.2850000000000001</c:v>
                </c:pt>
                <c:pt idx="3809">
                  <c:v>2.4409999999999998</c:v>
                </c:pt>
                <c:pt idx="3810">
                  <c:v>2.54</c:v>
                </c:pt>
                <c:pt idx="3811">
                  <c:v>2.6030000000000002</c:v>
                </c:pt>
                <c:pt idx="3812">
                  <c:v>2.5030000000000001</c:v>
                </c:pt>
                <c:pt idx="3813">
                  <c:v>2.4990000000000001</c:v>
                </c:pt>
                <c:pt idx="3814">
                  <c:v>2.4609999999999999</c:v>
                </c:pt>
                <c:pt idx="3815">
                  <c:v>2.476</c:v>
                </c:pt>
                <c:pt idx="3816">
                  <c:v>2.3940000000000001</c:v>
                </c:pt>
                <c:pt idx="3817">
                  <c:v>2.3849999999999998</c:v>
                </c:pt>
                <c:pt idx="3818">
                  <c:v>2.387</c:v>
                </c:pt>
                <c:pt idx="3819">
                  <c:v>2.3130000000000002</c:v>
                </c:pt>
                <c:pt idx="3820">
                  <c:v>2.4319999999999999</c:v>
                </c:pt>
                <c:pt idx="3821">
                  <c:v>2.5590000000000002</c:v>
                </c:pt>
                <c:pt idx="3822">
                  <c:v>2.5350000000000001</c:v>
                </c:pt>
                <c:pt idx="3823">
                  <c:v>2.5329999999999999</c:v>
                </c:pt>
                <c:pt idx="3824">
                  <c:v>2.5449999999999999</c:v>
                </c:pt>
                <c:pt idx="3825">
                  <c:v>2.4820000000000002</c:v>
                </c:pt>
                <c:pt idx="3826">
                  <c:v>2.7130000000000001</c:v>
                </c:pt>
                <c:pt idx="3827">
                  <c:v>2.641</c:v>
                </c:pt>
                <c:pt idx="3828">
                  <c:v>2.6869999999999998</c:v>
                </c:pt>
                <c:pt idx="3829">
                  <c:v>2.6819999999999999</c:v>
                </c:pt>
                <c:pt idx="3830">
                  <c:v>2.74</c:v>
                </c:pt>
                <c:pt idx="3831">
                  <c:v>2.766</c:v>
                </c:pt>
                <c:pt idx="3832">
                  <c:v>2.8039999999999998</c:v>
                </c:pt>
                <c:pt idx="3833">
                  <c:v>2.859</c:v>
                </c:pt>
                <c:pt idx="3834">
                  <c:v>2.9649999999999999</c:v>
                </c:pt>
                <c:pt idx="3835">
                  <c:v>2.9820000000000002</c:v>
                </c:pt>
                <c:pt idx="3836">
                  <c:v>3.0710000000000002</c:v>
                </c:pt>
                <c:pt idx="3837">
                  <c:v>3.0489999999999999</c:v>
                </c:pt>
                <c:pt idx="3838">
                  <c:v>3.1070000000000002</c:v>
                </c:pt>
                <c:pt idx="3839">
                  <c:v>3.1749999999999998</c:v>
                </c:pt>
                <c:pt idx="3840">
                  <c:v>3.0739999999999998</c:v>
                </c:pt>
                <c:pt idx="3841">
                  <c:v>3.0459999999999998</c:v>
                </c:pt>
                <c:pt idx="3842">
                  <c:v>3.0259999999999998</c:v>
                </c:pt>
                <c:pt idx="3843">
                  <c:v>3.077</c:v>
                </c:pt>
                <c:pt idx="3844">
                  <c:v>3.1070000000000002</c:v>
                </c:pt>
                <c:pt idx="3845">
                  <c:v>3.12</c:v>
                </c:pt>
                <c:pt idx="3846">
                  <c:v>3.0910000000000002</c:v>
                </c:pt>
                <c:pt idx="3847">
                  <c:v>3.0880000000000001</c:v>
                </c:pt>
                <c:pt idx="3848">
                  <c:v>3.1930000000000001</c:v>
                </c:pt>
                <c:pt idx="3849">
                  <c:v>3.298</c:v>
                </c:pt>
                <c:pt idx="3850">
                  <c:v>3.246</c:v>
                </c:pt>
                <c:pt idx="3851">
                  <c:v>3.3220000000000001</c:v>
                </c:pt>
                <c:pt idx="3852">
                  <c:v>3.363</c:v>
                </c:pt>
                <c:pt idx="3853">
                  <c:v>3.3860000000000001</c:v>
                </c:pt>
                <c:pt idx="3854">
                  <c:v>3.38</c:v>
                </c:pt>
                <c:pt idx="3855">
                  <c:v>3.3260000000000001</c:v>
                </c:pt>
                <c:pt idx="3856">
                  <c:v>3.262</c:v>
                </c:pt>
                <c:pt idx="3857">
                  <c:v>3.16</c:v>
                </c:pt>
                <c:pt idx="3858">
                  <c:v>3.1320000000000001</c:v>
                </c:pt>
                <c:pt idx="3859">
                  <c:v>3.153</c:v>
                </c:pt>
                <c:pt idx="3860">
                  <c:v>3.194</c:v>
                </c:pt>
                <c:pt idx="3861">
                  <c:v>3.222</c:v>
                </c:pt>
                <c:pt idx="3862">
                  <c:v>3.2229999999999999</c:v>
                </c:pt>
                <c:pt idx="3863">
                  <c:v>3.198</c:v>
                </c:pt>
                <c:pt idx="3864">
                  <c:v>3.18</c:v>
                </c:pt>
                <c:pt idx="3865">
                  <c:v>3.2360000000000002</c:v>
                </c:pt>
                <c:pt idx="3866">
                  <c:v>3.294</c:v>
                </c:pt>
                <c:pt idx="3867">
                  <c:v>3.2530000000000001</c:v>
                </c:pt>
                <c:pt idx="3868">
                  <c:v>3.2240000000000002</c:v>
                </c:pt>
                <c:pt idx="3869">
                  <c:v>3.2719999999999998</c:v>
                </c:pt>
                <c:pt idx="3870">
                  <c:v>3.2879999999999998</c:v>
                </c:pt>
                <c:pt idx="3871">
                  <c:v>3.3340000000000001</c:v>
                </c:pt>
                <c:pt idx="3872">
                  <c:v>3.27</c:v>
                </c:pt>
                <c:pt idx="3873">
                  <c:v>3.286</c:v>
                </c:pt>
                <c:pt idx="3874">
                  <c:v>3.246</c:v>
                </c:pt>
                <c:pt idx="3875">
                  <c:v>3.2509999999999999</c:v>
                </c:pt>
                <c:pt idx="3876">
                  <c:v>3.2919999999999998</c:v>
                </c:pt>
                <c:pt idx="3877">
                  <c:v>3.294</c:v>
                </c:pt>
                <c:pt idx="3878">
                  <c:v>3.3149999999999999</c:v>
                </c:pt>
                <c:pt idx="3879">
                  <c:v>3.3250000000000002</c:v>
                </c:pt>
                <c:pt idx="3880">
                  <c:v>3.34</c:v>
                </c:pt>
                <c:pt idx="3881">
                  <c:v>3.3039999999999998</c:v>
                </c:pt>
                <c:pt idx="3882">
                  <c:v>3.3450000000000002</c:v>
                </c:pt>
                <c:pt idx="3883">
                  <c:v>3.391</c:v>
                </c:pt>
                <c:pt idx="3884">
                  <c:v>3.3860000000000001</c:v>
                </c:pt>
                <c:pt idx="3885">
                  <c:v>3.3650000000000002</c:v>
                </c:pt>
                <c:pt idx="3886">
                  <c:v>3.383</c:v>
                </c:pt>
                <c:pt idx="3887">
                  <c:v>3.3650000000000002</c:v>
                </c:pt>
                <c:pt idx="3888">
                  <c:v>3.3769999999999998</c:v>
                </c:pt>
                <c:pt idx="3889">
                  <c:v>3.4369999999999998</c:v>
                </c:pt>
                <c:pt idx="3890">
                  <c:v>3.379</c:v>
                </c:pt>
                <c:pt idx="3891">
                  <c:v>3.3639999999999999</c:v>
                </c:pt>
                <c:pt idx="3892">
                  <c:v>3.383</c:v>
                </c:pt>
                <c:pt idx="3893">
                  <c:v>3.3860000000000001</c:v>
                </c:pt>
                <c:pt idx="3894">
                  <c:v>3.379</c:v>
                </c:pt>
                <c:pt idx="3895">
                  <c:v>3.4209999999999998</c:v>
                </c:pt>
                <c:pt idx="3896">
                  <c:v>3.4830000000000001</c:v>
                </c:pt>
                <c:pt idx="3897">
                  <c:v>3.57</c:v>
                </c:pt>
                <c:pt idx="3898">
                  <c:v>3.4849999999999999</c:v>
                </c:pt>
                <c:pt idx="3899">
                  <c:v>3.5270000000000001</c:v>
                </c:pt>
                <c:pt idx="3900">
                  <c:v>3.5760000000000001</c:v>
                </c:pt>
                <c:pt idx="3901">
                  <c:v>3.552</c:v>
                </c:pt>
                <c:pt idx="3902">
                  <c:v>3.556</c:v>
                </c:pt>
                <c:pt idx="3903">
                  <c:v>3.6</c:v>
                </c:pt>
                <c:pt idx="3904">
                  <c:v>3.6890000000000001</c:v>
                </c:pt>
                <c:pt idx="3905">
                  <c:v>3.7080000000000002</c:v>
                </c:pt>
                <c:pt idx="3906">
                  <c:v>3.6989999999999998</c:v>
                </c:pt>
                <c:pt idx="3907">
                  <c:v>3.8090000000000002</c:v>
                </c:pt>
                <c:pt idx="3908">
                  <c:v>3.8079999999999998</c:v>
                </c:pt>
                <c:pt idx="3909">
                  <c:v>3.7519999999999998</c:v>
                </c:pt>
                <c:pt idx="3910">
                  <c:v>3.7629999999999999</c:v>
                </c:pt>
                <c:pt idx="3911">
                  <c:v>3.7669999999999999</c:v>
                </c:pt>
                <c:pt idx="3912">
                  <c:v>3.722</c:v>
                </c:pt>
                <c:pt idx="3913">
                  <c:v>3.7189999999999999</c:v>
                </c:pt>
                <c:pt idx="3914">
                  <c:v>3.6890000000000001</c:v>
                </c:pt>
                <c:pt idx="3915">
                  <c:v>3.6680000000000001</c:v>
                </c:pt>
                <c:pt idx="3916">
                  <c:v>3.629</c:v>
                </c:pt>
                <c:pt idx="3917">
                  <c:v>3.5990000000000002</c:v>
                </c:pt>
                <c:pt idx="3918">
                  <c:v>3.6110000000000002</c:v>
                </c:pt>
                <c:pt idx="3919">
                  <c:v>3.58</c:v>
                </c:pt>
                <c:pt idx="3920">
                  <c:v>3.5539999999999998</c:v>
                </c:pt>
                <c:pt idx="3921">
                  <c:v>3.6</c:v>
                </c:pt>
                <c:pt idx="3922">
                  <c:v>3.5259999999999998</c:v>
                </c:pt>
                <c:pt idx="3923">
                  <c:v>3.5089999999999999</c:v>
                </c:pt>
                <c:pt idx="3924">
                  <c:v>3.5459999999999998</c:v>
                </c:pt>
                <c:pt idx="3925">
                  <c:v>3.4780000000000002</c:v>
                </c:pt>
                <c:pt idx="3926">
                  <c:v>3.5270000000000001</c:v>
                </c:pt>
                <c:pt idx="3927">
                  <c:v>3.57</c:v>
                </c:pt>
                <c:pt idx="3928">
                  <c:v>3.5470000000000002</c:v>
                </c:pt>
                <c:pt idx="3929">
                  <c:v>3.5960000000000001</c:v>
                </c:pt>
                <c:pt idx="3930">
                  <c:v>3.6619999999999999</c:v>
                </c:pt>
                <c:pt idx="3931">
                  <c:v>3.673</c:v>
                </c:pt>
                <c:pt idx="3932">
                  <c:v>3.633</c:v>
                </c:pt>
                <c:pt idx="3933">
                  <c:v>3.629</c:v>
                </c:pt>
                <c:pt idx="3934">
                  <c:v>3.7149999999999999</c:v>
                </c:pt>
                <c:pt idx="3935">
                  <c:v>3.6379999999999999</c:v>
                </c:pt>
                <c:pt idx="3936">
                  <c:v>3.6219999999999999</c:v>
                </c:pt>
                <c:pt idx="3937">
                  <c:v>3.6019999999999999</c:v>
                </c:pt>
                <c:pt idx="3938">
                  <c:v>3.6160000000000001</c:v>
                </c:pt>
                <c:pt idx="3939">
                  <c:v>3.6219999999999999</c:v>
                </c:pt>
                <c:pt idx="3940">
                  <c:v>3.669</c:v>
                </c:pt>
                <c:pt idx="3941">
                  <c:v>3.68</c:v>
                </c:pt>
                <c:pt idx="3942">
                  <c:v>3.7330000000000001</c:v>
                </c:pt>
                <c:pt idx="3943">
                  <c:v>3.8050000000000002</c:v>
                </c:pt>
                <c:pt idx="3944">
                  <c:v>3.7610000000000001</c:v>
                </c:pt>
                <c:pt idx="3945">
                  <c:v>3.8119999999999998</c:v>
                </c:pt>
                <c:pt idx="3946">
                  <c:v>3.8519999999999999</c:v>
                </c:pt>
                <c:pt idx="3947">
                  <c:v>3.8380000000000001</c:v>
                </c:pt>
                <c:pt idx="3948">
                  <c:v>3.8679999999999999</c:v>
                </c:pt>
                <c:pt idx="3949">
                  <c:v>3.8820000000000001</c:v>
                </c:pt>
                <c:pt idx="3950">
                  <c:v>3.8719999999999999</c:v>
                </c:pt>
                <c:pt idx="3951">
                  <c:v>3.8380000000000001</c:v>
                </c:pt>
                <c:pt idx="3952">
                  <c:v>3.8330000000000002</c:v>
                </c:pt>
                <c:pt idx="3953">
                  <c:v>3.819</c:v>
                </c:pt>
                <c:pt idx="3954">
                  <c:v>3.7789999999999999</c:v>
                </c:pt>
                <c:pt idx="3955">
                  <c:v>3.7639999999999998</c:v>
                </c:pt>
                <c:pt idx="3956">
                  <c:v>3.7069999999999999</c:v>
                </c:pt>
                <c:pt idx="3957">
                  <c:v>3.6560000000000001</c:v>
                </c:pt>
                <c:pt idx="3958">
                  <c:v>3.65</c:v>
                </c:pt>
                <c:pt idx="3959">
                  <c:v>3.6930000000000001</c:v>
                </c:pt>
                <c:pt idx="3960">
                  <c:v>3.6920000000000002</c:v>
                </c:pt>
                <c:pt idx="3961">
                  <c:v>3.6269999999999998</c:v>
                </c:pt>
                <c:pt idx="3962">
                  <c:v>3.6709999999999998</c:v>
                </c:pt>
                <c:pt idx="3963">
                  <c:v>3.6949999999999998</c:v>
                </c:pt>
                <c:pt idx="3964">
                  <c:v>3.6880000000000002</c:v>
                </c:pt>
                <c:pt idx="3965">
                  <c:v>3.6349999999999998</c:v>
                </c:pt>
                <c:pt idx="3966">
                  <c:v>3.6589999999999998</c:v>
                </c:pt>
                <c:pt idx="3967">
                  <c:v>3.6179999999999999</c:v>
                </c:pt>
                <c:pt idx="3968">
                  <c:v>3.609</c:v>
                </c:pt>
                <c:pt idx="3969">
                  <c:v>3.6059999999999999</c:v>
                </c:pt>
                <c:pt idx="3970">
                  <c:v>3.6440000000000001</c:v>
                </c:pt>
                <c:pt idx="3971">
                  <c:v>3.5539999999999998</c:v>
                </c:pt>
                <c:pt idx="3972">
                  <c:v>3.5129999999999999</c:v>
                </c:pt>
                <c:pt idx="3973">
                  <c:v>3.512</c:v>
                </c:pt>
                <c:pt idx="3974">
                  <c:v>3.5289999999999999</c:v>
                </c:pt>
                <c:pt idx="3975">
                  <c:v>3.5510000000000002</c:v>
                </c:pt>
                <c:pt idx="3976">
                  <c:v>3.4620000000000002</c:v>
                </c:pt>
                <c:pt idx="3977">
                  <c:v>3.3959999999999999</c:v>
                </c:pt>
                <c:pt idx="3978">
                  <c:v>3.4740000000000002</c:v>
                </c:pt>
                <c:pt idx="3979">
                  <c:v>3.5710000000000002</c:v>
                </c:pt>
                <c:pt idx="3980">
                  <c:v>3.5089999999999999</c:v>
                </c:pt>
                <c:pt idx="3981">
                  <c:v>3.4990000000000001</c:v>
                </c:pt>
                <c:pt idx="3982">
                  <c:v>3.504</c:v>
                </c:pt>
                <c:pt idx="3983">
                  <c:v>3.5059999999999998</c:v>
                </c:pt>
                <c:pt idx="3984">
                  <c:v>3.4809999999999999</c:v>
                </c:pt>
                <c:pt idx="3985">
                  <c:v>3.5569999999999999</c:v>
                </c:pt>
                <c:pt idx="3986">
                  <c:v>3.6309999999999998</c:v>
                </c:pt>
                <c:pt idx="3987">
                  <c:v>3.62</c:v>
                </c:pt>
                <c:pt idx="3988">
                  <c:v>3.6080000000000001</c:v>
                </c:pt>
                <c:pt idx="3989">
                  <c:v>3.552</c:v>
                </c:pt>
                <c:pt idx="3990">
                  <c:v>3.5179999999999998</c:v>
                </c:pt>
                <c:pt idx="3991">
                  <c:v>3.4929999999999999</c:v>
                </c:pt>
                <c:pt idx="3992">
                  <c:v>3.5470000000000002</c:v>
                </c:pt>
                <c:pt idx="3993">
                  <c:v>3.4590000000000001</c:v>
                </c:pt>
                <c:pt idx="3994">
                  <c:v>3.3969999999999998</c:v>
                </c:pt>
                <c:pt idx="3995">
                  <c:v>3.4129999999999998</c:v>
                </c:pt>
                <c:pt idx="3996">
                  <c:v>3.4009999999999998</c:v>
                </c:pt>
                <c:pt idx="3997">
                  <c:v>3.3610000000000002</c:v>
                </c:pt>
                <c:pt idx="3998">
                  <c:v>3.2250000000000001</c:v>
                </c:pt>
                <c:pt idx="3999">
                  <c:v>3.3380000000000001</c:v>
                </c:pt>
                <c:pt idx="4000">
                  <c:v>3.347</c:v>
                </c:pt>
                <c:pt idx="4001">
                  <c:v>3.363</c:v>
                </c:pt>
                <c:pt idx="4002">
                  <c:v>3.3330000000000002</c:v>
                </c:pt>
                <c:pt idx="4003">
                  <c:v>3.262</c:v>
                </c:pt>
                <c:pt idx="4004">
                  <c:v>3.3330000000000002</c:v>
                </c:pt>
                <c:pt idx="4005">
                  <c:v>3.3860000000000001</c:v>
                </c:pt>
                <c:pt idx="4006">
                  <c:v>3.4</c:v>
                </c:pt>
                <c:pt idx="4007">
                  <c:v>3.2719999999999998</c:v>
                </c:pt>
                <c:pt idx="4008">
                  <c:v>3.2919999999999998</c:v>
                </c:pt>
                <c:pt idx="4009">
                  <c:v>3.266</c:v>
                </c:pt>
                <c:pt idx="4010">
                  <c:v>3.2040000000000002</c:v>
                </c:pt>
                <c:pt idx="4011">
                  <c:v>3.1549999999999998</c:v>
                </c:pt>
                <c:pt idx="4012">
                  <c:v>3.1640000000000001</c:v>
                </c:pt>
                <c:pt idx="4013">
                  <c:v>3.032</c:v>
                </c:pt>
                <c:pt idx="4014">
                  <c:v>3.0049999999999999</c:v>
                </c:pt>
                <c:pt idx="4015">
                  <c:v>2.9769999999999999</c:v>
                </c:pt>
                <c:pt idx="4016">
                  <c:v>2.952</c:v>
                </c:pt>
                <c:pt idx="4017">
                  <c:v>2.9969999999999999</c:v>
                </c:pt>
                <c:pt idx="4018">
                  <c:v>3.0339999999999998</c:v>
                </c:pt>
                <c:pt idx="4019">
                  <c:v>3.0459999999999998</c:v>
                </c:pt>
                <c:pt idx="4020">
                  <c:v>3.0760000000000001</c:v>
                </c:pt>
                <c:pt idx="4021">
                  <c:v>3.15</c:v>
                </c:pt>
                <c:pt idx="4022">
                  <c:v>3.1509999999999998</c:v>
                </c:pt>
                <c:pt idx="4023">
                  <c:v>3.06</c:v>
                </c:pt>
                <c:pt idx="4024">
                  <c:v>2.923</c:v>
                </c:pt>
                <c:pt idx="4025">
                  <c:v>2.9510000000000001</c:v>
                </c:pt>
                <c:pt idx="4026">
                  <c:v>2.9369999999999998</c:v>
                </c:pt>
                <c:pt idx="4027">
                  <c:v>2.9870000000000001</c:v>
                </c:pt>
                <c:pt idx="4028">
                  <c:v>3.0019999999999998</c:v>
                </c:pt>
                <c:pt idx="4029">
                  <c:v>2.9630000000000001</c:v>
                </c:pt>
                <c:pt idx="4030">
                  <c:v>2.9449999999999998</c:v>
                </c:pt>
                <c:pt idx="4031">
                  <c:v>2.88</c:v>
                </c:pt>
                <c:pt idx="4032">
                  <c:v>2.879</c:v>
                </c:pt>
                <c:pt idx="4033">
                  <c:v>2.8479999999999999</c:v>
                </c:pt>
                <c:pt idx="4034">
                  <c:v>2.8780000000000001</c:v>
                </c:pt>
                <c:pt idx="4035">
                  <c:v>2.8660000000000001</c:v>
                </c:pt>
                <c:pt idx="4036">
                  <c:v>2.9279999999999999</c:v>
                </c:pt>
                <c:pt idx="4037">
                  <c:v>2.895</c:v>
                </c:pt>
                <c:pt idx="4038">
                  <c:v>2.9649999999999999</c:v>
                </c:pt>
                <c:pt idx="4039">
                  <c:v>2.9329999999999998</c:v>
                </c:pt>
                <c:pt idx="4040">
                  <c:v>2.9710000000000001</c:v>
                </c:pt>
                <c:pt idx="4041">
                  <c:v>2.95</c:v>
                </c:pt>
                <c:pt idx="4042">
                  <c:v>2.9089999999999998</c:v>
                </c:pt>
                <c:pt idx="4043">
                  <c:v>2.9340000000000002</c:v>
                </c:pt>
                <c:pt idx="4044">
                  <c:v>2.9740000000000002</c:v>
                </c:pt>
                <c:pt idx="4045">
                  <c:v>3.0419999999999998</c:v>
                </c:pt>
                <c:pt idx="4046">
                  <c:v>2.952</c:v>
                </c:pt>
                <c:pt idx="4047">
                  <c:v>2.9740000000000002</c:v>
                </c:pt>
                <c:pt idx="4048">
                  <c:v>3.1190000000000002</c:v>
                </c:pt>
                <c:pt idx="4049">
                  <c:v>3.1520000000000001</c:v>
                </c:pt>
                <c:pt idx="4050">
                  <c:v>3.1269999999999998</c:v>
                </c:pt>
                <c:pt idx="4051">
                  <c:v>3.1429999999999998</c:v>
                </c:pt>
                <c:pt idx="4052">
                  <c:v>3.0840000000000001</c:v>
                </c:pt>
                <c:pt idx="4053">
                  <c:v>3.0550000000000002</c:v>
                </c:pt>
                <c:pt idx="4054">
                  <c:v>3.117</c:v>
                </c:pt>
                <c:pt idx="4055">
                  <c:v>3.125</c:v>
                </c:pt>
                <c:pt idx="4056">
                  <c:v>3.0529999999999999</c:v>
                </c:pt>
                <c:pt idx="4057">
                  <c:v>2.9889999999999999</c:v>
                </c:pt>
                <c:pt idx="4058">
                  <c:v>2.9140000000000001</c:v>
                </c:pt>
                <c:pt idx="4059">
                  <c:v>2.9820000000000002</c:v>
                </c:pt>
                <c:pt idx="4060">
                  <c:v>3.008</c:v>
                </c:pt>
                <c:pt idx="4061">
                  <c:v>2.9620000000000002</c:v>
                </c:pt>
                <c:pt idx="4062">
                  <c:v>2.931</c:v>
                </c:pt>
                <c:pt idx="4063">
                  <c:v>2.8319999999999999</c:v>
                </c:pt>
                <c:pt idx="4064">
                  <c:v>2.9009999999999998</c:v>
                </c:pt>
                <c:pt idx="4065">
                  <c:v>2.887</c:v>
                </c:pt>
                <c:pt idx="4066">
                  <c:v>2.843</c:v>
                </c:pt>
                <c:pt idx="4067">
                  <c:v>2.879</c:v>
                </c:pt>
                <c:pt idx="4068">
                  <c:v>2.9710000000000001</c:v>
                </c:pt>
                <c:pt idx="4069">
                  <c:v>2.9750000000000001</c:v>
                </c:pt>
                <c:pt idx="4070">
                  <c:v>3.0070000000000001</c:v>
                </c:pt>
                <c:pt idx="4071">
                  <c:v>3.0270000000000001</c:v>
                </c:pt>
                <c:pt idx="4072">
                  <c:v>3.0630000000000002</c:v>
                </c:pt>
                <c:pt idx="4073">
                  <c:v>3.0409999999999999</c:v>
                </c:pt>
                <c:pt idx="4074">
                  <c:v>3.1219999999999999</c:v>
                </c:pt>
                <c:pt idx="4075">
                  <c:v>3.1150000000000002</c:v>
                </c:pt>
                <c:pt idx="4076">
                  <c:v>3.1429999999999998</c:v>
                </c:pt>
                <c:pt idx="4077">
                  <c:v>3.2549999999999999</c:v>
                </c:pt>
                <c:pt idx="4078">
                  <c:v>3.242</c:v>
                </c:pt>
                <c:pt idx="4079">
                  <c:v>3.2240000000000002</c:v>
                </c:pt>
                <c:pt idx="4080">
                  <c:v>3.2360000000000002</c:v>
                </c:pt>
                <c:pt idx="4081">
                  <c:v>3.2919999999999998</c:v>
                </c:pt>
                <c:pt idx="4082">
                  <c:v>3.2749999999999999</c:v>
                </c:pt>
                <c:pt idx="4083">
                  <c:v>3.3490000000000002</c:v>
                </c:pt>
                <c:pt idx="4084">
                  <c:v>3.3250000000000002</c:v>
                </c:pt>
                <c:pt idx="4085">
                  <c:v>3.4140000000000001</c:v>
                </c:pt>
                <c:pt idx="4086">
                  <c:v>3.4860000000000002</c:v>
                </c:pt>
                <c:pt idx="4087">
                  <c:v>3.516</c:v>
                </c:pt>
                <c:pt idx="4088">
                  <c:v>3.4540000000000002</c:v>
                </c:pt>
                <c:pt idx="4089">
                  <c:v>3.4369999999999998</c:v>
                </c:pt>
                <c:pt idx="4090">
                  <c:v>3.3610000000000002</c:v>
                </c:pt>
                <c:pt idx="4091">
                  <c:v>3.3460000000000001</c:v>
                </c:pt>
                <c:pt idx="4092">
                  <c:v>3.3540000000000001</c:v>
                </c:pt>
                <c:pt idx="4093">
                  <c:v>3.3530000000000002</c:v>
                </c:pt>
                <c:pt idx="4094">
                  <c:v>3.3319999999999999</c:v>
                </c:pt>
                <c:pt idx="4095">
                  <c:v>3.375</c:v>
                </c:pt>
                <c:pt idx="4096">
                  <c:v>3.3980000000000001</c:v>
                </c:pt>
                <c:pt idx="4097">
                  <c:v>3.3759999999999999</c:v>
                </c:pt>
                <c:pt idx="4098">
                  <c:v>3.3359999999999999</c:v>
                </c:pt>
                <c:pt idx="4099">
                  <c:v>3.3319999999999999</c:v>
                </c:pt>
                <c:pt idx="4100">
                  <c:v>3.3730000000000002</c:v>
                </c:pt>
                <c:pt idx="4101">
                  <c:v>3.359</c:v>
                </c:pt>
                <c:pt idx="4102">
                  <c:v>3.3460000000000001</c:v>
                </c:pt>
                <c:pt idx="4103">
                  <c:v>3.3210000000000002</c:v>
                </c:pt>
                <c:pt idx="4104">
                  <c:v>3.3540000000000001</c:v>
                </c:pt>
                <c:pt idx="4105">
                  <c:v>3.3159999999999998</c:v>
                </c:pt>
                <c:pt idx="4106">
                  <c:v>3.355</c:v>
                </c:pt>
                <c:pt idx="4107">
                  <c:v>3.3889999999999998</c:v>
                </c:pt>
                <c:pt idx="4108">
                  <c:v>3.3759999999999999</c:v>
                </c:pt>
                <c:pt idx="4109">
                  <c:v>3.383</c:v>
                </c:pt>
                <c:pt idx="4110">
                  <c:v>3.3889999999999998</c:v>
                </c:pt>
                <c:pt idx="4111">
                  <c:v>3.4369999999999998</c:v>
                </c:pt>
                <c:pt idx="4112">
                  <c:v>3.4569999999999999</c:v>
                </c:pt>
                <c:pt idx="4113">
                  <c:v>3.5139999999999998</c:v>
                </c:pt>
                <c:pt idx="4114">
                  <c:v>3.544</c:v>
                </c:pt>
                <c:pt idx="4115">
                  <c:v>3.4830000000000001</c:v>
                </c:pt>
                <c:pt idx="4116">
                  <c:v>3.536</c:v>
                </c:pt>
                <c:pt idx="4117">
                  <c:v>3.5529999999999999</c:v>
                </c:pt>
                <c:pt idx="4118">
                  <c:v>3.5459999999999998</c:v>
                </c:pt>
                <c:pt idx="4119">
                  <c:v>3.4630000000000001</c:v>
                </c:pt>
                <c:pt idx="4120">
                  <c:v>3.56</c:v>
                </c:pt>
                <c:pt idx="4121">
                  <c:v>3.528</c:v>
                </c:pt>
                <c:pt idx="4122">
                  <c:v>3.4689999999999999</c:v>
                </c:pt>
                <c:pt idx="4123">
                  <c:v>3.4940000000000002</c:v>
                </c:pt>
                <c:pt idx="4124">
                  <c:v>3.5129999999999999</c:v>
                </c:pt>
                <c:pt idx="4125">
                  <c:v>3.5840000000000001</c:v>
                </c:pt>
                <c:pt idx="4126">
                  <c:v>3.5470000000000002</c:v>
                </c:pt>
                <c:pt idx="4127">
                  <c:v>3.5750000000000002</c:v>
                </c:pt>
                <c:pt idx="4128">
                  <c:v>3.581</c:v>
                </c:pt>
                <c:pt idx="4129">
                  <c:v>3.613</c:v>
                </c:pt>
                <c:pt idx="4130">
                  <c:v>3.5569999999999999</c:v>
                </c:pt>
                <c:pt idx="4131">
                  <c:v>3.4689999999999999</c:v>
                </c:pt>
                <c:pt idx="4132">
                  <c:v>3.5459999999999998</c:v>
                </c:pt>
                <c:pt idx="4133">
                  <c:v>3.55</c:v>
                </c:pt>
                <c:pt idx="4134">
                  <c:v>3.5640000000000001</c:v>
                </c:pt>
                <c:pt idx="4135">
                  <c:v>3.661</c:v>
                </c:pt>
                <c:pt idx="4136">
                  <c:v>3.754</c:v>
                </c:pt>
                <c:pt idx="4137">
                  <c:v>3.742</c:v>
                </c:pt>
                <c:pt idx="4138">
                  <c:v>3.7509999999999999</c:v>
                </c:pt>
                <c:pt idx="4139">
                  <c:v>3.8410000000000002</c:v>
                </c:pt>
                <c:pt idx="4140">
                  <c:v>3.8460000000000001</c:v>
                </c:pt>
                <c:pt idx="4141">
                  <c:v>3.8860000000000001</c:v>
                </c:pt>
                <c:pt idx="4142">
                  <c:v>3.9220000000000002</c:v>
                </c:pt>
                <c:pt idx="4143">
                  <c:v>3.831</c:v>
                </c:pt>
                <c:pt idx="4144">
                  <c:v>3.7989999999999999</c:v>
                </c:pt>
                <c:pt idx="4145">
                  <c:v>3.8170000000000002</c:v>
                </c:pt>
                <c:pt idx="4146">
                  <c:v>3.839</c:v>
                </c:pt>
                <c:pt idx="4147">
                  <c:v>3.8519999999999999</c:v>
                </c:pt>
                <c:pt idx="4148">
                  <c:v>3.95</c:v>
                </c:pt>
                <c:pt idx="4149">
                  <c:v>3.9430000000000001</c:v>
                </c:pt>
                <c:pt idx="4150">
                  <c:v>3.9630000000000001</c:v>
                </c:pt>
                <c:pt idx="4151">
                  <c:v>3.996</c:v>
                </c:pt>
                <c:pt idx="4152">
                  <c:v>4.0439999999999996</c:v>
                </c:pt>
                <c:pt idx="4153">
                  <c:v>3.9870000000000001</c:v>
                </c:pt>
                <c:pt idx="4154">
                  <c:v>4.0199999999999996</c:v>
                </c:pt>
                <c:pt idx="4155">
                  <c:v>4.0199999999999996</c:v>
                </c:pt>
                <c:pt idx="4156">
                  <c:v>3.9910000000000001</c:v>
                </c:pt>
                <c:pt idx="4157">
                  <c:v>3.984</c:v>
                </c:pt>
                <c:pt idx="4158">
                  <c:v>4.0350000000000001</c:v>
                </c:pt>
                <c:pt idx="4159">
                  <c:v>4.0309999999999997</c:v>
                </c:pt>
                <c:pt idx="4160">
                  <c:v>4.0170000000000003</c:v>
                </c:pt>
                <c:pt idx="4161">
                  <c:v>4.05</c:v>
                </c:pt>
                <c:pt idx="4162">
                  <c:v>4.0449999999999999</c:v>
                </c:pt>
                <c:pt idx="4163">
                  <c:v>4.0090000000000003</c:v>
                </c:pt>
                <c:pt idx="4164">
                  <c:v>4.0599999999999996</c:v>
                </c:pt>
                <c:pt idx="4165">
                  <c:v>4.0129999999999999</c:v>
                </c:pt>
                <c:pt idx="4166">
                  <c:v>3.9220000000000002</c:v>
                </c:pt>
                <c:pt idx="4167">
                  <c:v>3.9390000000000001</c:v>
                </c:pt>
                <c:pt idx="4168">
                  <c:v>3.99</c:v>
                </c:pt>
                <c:pt idx="4169">
                  <c:v>3.9750000000000001</c:v>
                </c:pt>
                <c:pt idx="4170">
                  <c:v>4.0369999999999999</c:v>
                </c:pt>
                <c:pt idx="4171">
                  <c:v>4.0350000000000001</c:v>
                </c:pt>
                <c:pt idx="4172">
                  <c:v>3.9790000000000001</c:v>
                </c:pt>
                <c:pt idx="4173">
                  <c:v>3.9169999999999998</c:v>
                </c:pt>
                <c:pt idx="4174">
                  <c:v>3.9220000000000002</c:v>
                </c:pt>
                <c:pt idx="4175">
                  <c:v>3.9550000000000001</c:v>
                </c:pt>
                <c:pt idx="4176">
                  <c:v>3.9830000000000001</c:v>
                </c:pt>
                <c:pt idx="4177">
                  <c:v>4.0060000000000002</c:v>
                </c:pt>
                <c:pt idx="4178">
                  <c:v>4.0259999999999998</c:v>
                </c:pt>
                <c:pt idx="4179">
                  <c:v>4.0640000000000001</c:v>
                </c:pt>
                <c:pt idx="4180">
                  <c:v>4.0979999999999999</c:v>
                </c:pt>
                <c:pt idx="4181">
                  <c:v>4.149</c:v>
                </c:pt>
                <c:pt idx="4182">
                  <c:v>4.0750000000000002</c:v>
                </c:pt>
                <c:pt idx="4183">
                  <c:v>4.05</c:v>
                </c:pt>
                <c:pt idx="4184">
                  <c:v>4.0990000000000002</c:v>
                </c:pt>
                <c:pt idx="4185">
                  <c:v>4.0629999999999997</c:v>
                </c:pt>
                <c:pt idx="4186">
                  <c:v>4.0030000000000001</c:v>
                </c:pt>
                <c:pt idx="4187">
                  <c:v>4.032</c:v>
                </c:pt>
                <c:pt idx="4188">
                  <c:v>4.0199999999999996</c:v>
                </c:pt>
                <c:pt idx="4189">
                  <c:v>4.0759999999999996</c:v>
                </c:pt>
                <c:pt idx="4190">
                  <c:v>4.0309999999999997</c:v>
                </c:pt>
                <c:pt idx="4191">
                  <c:v>4.03</c:v>
                </c:pt>
                <c:pt idx="4192">
                  <c:v>4.0759999999999996</c:v>
                </c:pt>
                <c:pt idx="4193">
                  <c:v>4.173</c:v>
                </c:pt>
                <c:pt idx="4194">
                  <c:v>4.2300000000000004</c:v>
                </c:pt>
                <c:pt idx="4195">
                  <c:v>4.1719999999999997</c:v>
                </c:pt>
                <c:pt idx="4196">
                  <c:v>4.0979999999999999</c:v>
                </c:pt>
                <c:pt idx="4197">
                  <c:v>4.03</c:v>
                </c:pt>
                <c:pt idx="4198">
                  <c:v>4.0359999999999996</c:v>
                </c:pt>
                <c:pt idx="4199">
                  <c:v>4.0640000000000001</c:v>
                </c:pt>
                <c:pt idx="4200">
                  <c:v>4.0419999999999998</c:v>
                </c:pt>
                <c:pt idx="4201">
                  <c:v>4.024</c:v>
                </c:pt>
                <c:pt idx="4202">
                  <c:v>3.9260000000000002</c:v>
                </c:pt>
                <c:pt idx="4203">
                  <c:v>3.964</c:v>
                </c:pt>
                <c:pt idx="4204">
                  <c:v>3.9470000000000001</c:v>
                </c:pt>
                <c:pt idx="4205">
                  <c:v>3.883</c:v>
                </c:pt>
                <c:pt idx="4206">
                  <c:v>3.8969999999999998</c:v>
                </c:pt>
                <c:pt idx="4207">
                  <c:v>3.915</c:v>
                </c:pt>
                <c:pt idx="4208">
                  <c:v>3.9129999999999998</c:v>
                </c:pt>
                <c:pt idx="4209">
                  <c:v>3.8980000000000001</c:v>
                </c:pt>
                <c:pt idx="4210">
                  <c:v>3.911</c:v>
                </c:pt>
                <c:pt idx="4211">
                  <c:v>3.9390000000000001</c:v>
                </c:pt>
                <c:pt idx="4212">
                  <c:v>3.8820000000000001</c:v>
                </c:pt>
                <c:pt idx="4213">
                  <c:v>3.8780000000000001</c:v>
                </c:pt>
                <c:pt idx="4214">
                  <c:v>3.9089999999999998</c:v>
                </c:pt>
                <c:pt idx="4215">
                  <c:v>3.9209999999999998</c:v>
                </c:pt>
                <c:pt idx="4216">
                  <c:v>3.9260000000000002</c:v>
                </c:pt>
                <c:pt idx="4217">
                  <c:v>4.0140000000000002</c:v>
                </c:pt>
                <c:pt idx="4218">
                  <c:v>4.0259999999999998</c:v>
                </c:pt>
                <c:pt idx="4219">
                  <c:v>3.9369999999999998</c:v>
                </c:pt>
                <c:pt idx="4220">
                  <c:v>3.9380000000000002</c:v>
                </c:pt>
                <c:pt idx="4221">
                  <c:v>3.9820000000000002</c:v>
                </c:pt>
                <c:pt idx="4222">
                  <c:v>3.9590000000000001</c:v>
                </c:pt>
                <c:pt idx="4223">
                  <c:v>3.9340000000000002</c:v>
                </c:pt>
                <c:pt idx="4224">
                  <c:v>3.98</c:v>
                </c:pt>
                <c:pt idx="4225">
                  <c:v>4.0629999999999997</c:v>
                </c:pt>
                <c:pt idx="4226">
                  <c:v>4.0519999999999996</c:v>
                </c:pt>
                <c:pt idx="4227">
                  <c:v>4.0529999999999999</c:v>
                </c:pt>
                <c:pt idx="4228">
                  <c:v>4.016</c:v>
                </c:pt>
                <c:pt idx="4229">
                  <c:v>3.964</c:v>
                </c:pt>
                <c:pt idx="4230">
                  <c:v>4.0149999999999997</c:v>
                </c:pt>
                <c:pt idx="4231">
                  <c:v>4.0659999999999998</c:v>
                </c:pt>
                <c:pt idx="4232">
                  <c:v>4.0819999999999999</c:v>
                </c:pt>
                <c:pt idx="4233">
                  <c:v>3.996</c:v>
                </c:pt>
                <c:pt idx="4234">
                  <c:v>3.992</c:v>
                </c:pt>
                <c:pt idx="4235">
                  <c:v>3.9079999999999999</c:v>
                </c:pt>
                <c:pt idx="4236">
                  <c:v>3.8639999999999999</c:v>
                </c:pt>
                <c:pt idx="4237">
                  <c:v>3.7759999999999998</c:v>
                </c:pt>
                <c:pt idx="4238">
                  <c:v>3.847</c:v>
                </c:pt>
                <c:pt idx="4239">
                  <c:v>3.8849999999999998</c:v>
                </c:pt>
                <c:pt idx="4240">
                  <c:v>3.8940000000000001</c:v>
                </c:pt>
                <c:pt idx="4241">
                  <c:v>3.8319999999999999</c:v>
                </c:pt>
                <c:pt idx="4242">
                  <c:v>3.859</c:v>
                </c:pt>
                <c:pt idx="4243">
                  <c:v>3.8079999999999998</c:v>
                </c:pt>
                <c:pt idx="4244">
                  <c:v>3.6659999999999999</c:v>
                </c:pt>
                <c:pt idx="4245">
                  <c:v>3.6960000000000002</c:v>
                </c:pt>
                <c:pt idx="4246">
                  <c:v>3.694</c:v>
                </c:pt>
                <c:pt idx="4247">
                  <c:v>3.7090000000000001</c:v>
                </c:pt>
                <c:pt idx="4248">
                  <c:v>3.6269999999999998</c:v>
                </c:pt>
                <c:pt idx="4249">
                  <c:v>3.5910000000000002</c:v>
                </c:pt>
                <c:pt idx="4250">
                  <c:v>3.5470000000000002</c:v>
                </c:pt>
                <c:pt idx="4251">
                  <c:v>3.5230000000000001</c:v>
                </c:pt>
                <c:pt idx="4252">
                  <c:v>3.5449999999999999</c:v>
                </c:pt>
                <c:pt idx="4253">
                  <c:v>3.53</c:v>
                </c:pt>
                <c:pt idx="4254">
                  <c:v>3.6339999999999999</c:v>
                </c:pt>
                <c:pt idx="4255">
                  <c:v>3.6549999999999998</c:v>
                </c:pt>
                <c:pt idx="4256">
                  <c:v>3.665</c:v>
                </c:pt>
                <c:pt idx="4257">
                  <c:v>3.6379999999999999</c:v>
                </c:pt>
                <c:pt idx="4258">
                  <c:v>3.6589999999999998</c:v>
                </c:pt>
                <c:pt idx="4259">
                  <c:v>3.681</c:v>
                </c:pt>
                <c:pt idx="4260">
                  <c:v>3.6720000000000002</c:v>
                </c:pt>
                <c:pt idx="4261">
                  <c:v>3.7480000000000002</c:v>
                </c:pt>
                <c:pt idx="4262">
                  <c:v>3.7949999999999999</c:v>
                </c:pt>
                <c:pt idx="4263">
                  <c:v>3.778</c:v>
                </c:pt>
                <c:pt idx="4264">
                  <c:v>3.7549999999999999</c:v>
                </c:pt>
                <c:pt idx="4265">
                  <c:v>3.7919999999999998</c:v>
                </c:pt>
                <c:pt idx="4266">
                  <c:v>3.835</c:v>
                </c:pt>
                <c:pt idx="4267">
                  <c:v>3.8849999999999998</c:v>
                </c:pt>
                <c:pt idx="4268">
                  <c:v>3.8540000000000001</c:v>
                </c:pt>
                <c:pt idx="4269">
                  <c:v>3.7919999999999998</c:v>
                </c:pt>
                <c:pt idx="4270">
                  <c:v>3.722</c:v>
                </c:pt>
                <c:pt idx="4271">
                  <c:v>3.6629999999999998</c:v>
                </c:pt>
                <c:pt idx="4272">
                  <c:v>3.6190000000000002</c:v>
                </c:pt>
                <c:pt idx="4273">
                  <c:v>3.673</c:v>
                </c:pt>
                <c:pt idx="4274">
                  <c:v>3.6070000000000002</c:v>
                </c:pt>
                <c:pt idx="4275">
                  <c:v>3.61</c:v>
                </c:pt>
                <c:pt idx="4276">
                  <c:v>3.6970000000000001</c:v>
                </c:pt>
                <c:pt idx="4277">
                  <c:v>3.6749999999999998</c:v>
                </c:pt>
                <c:pt idx="4278">
                  <c:v>3.7069999999999999</c:v>
                </c:pt>
                <c:pt idx="4279">
                  <c:v>3.7069999999999999</c:v>
                </c:pt>
                <c:pt idx="4280">
                  <c:v>3.5390000000000001</c:v>
                </c:pt>
                <c:pt idx="4281">
                  <c:v>3.605</c:v>
                </c:pt>
                <c:pt idx="4282">
                  <c:v>3.5990000000000002</c:v>
                </c:pt>
                <c:pt idx="4283">
                  <c:v>3.569</c:v>
                </c:pt>
                <c:pt idx="4284">
                  <c:v>3.4980000000000002</c:v>
                </c:pt>
                <c:pt idx="4285">
                  <c:v>3.4020000000000001</c:v>
                </c:pt>
                <c:pt idx="4286">
                  <c:v>3.3809999999999998</c:v>
                </c:pt>
                <c:pt idx="4287">
                  <c:v>3.4529999999999998</c:v>
                </c:pt>
                <c:pt idx="4288">
                  <c:v>3.3559999999999999</c:v>
                </c:pt>
                <c:pt idx="4289">
                  <c:v>3.3849999999999998</c:v>
                </c:pt>
                <c:pt idx="4290">
                  <c:v>3.4049999999999998</c:v>
                </c:pt>
                <c:pt idx="4291">
                  <c:v>3.4009999999999998</c:v>
                </c:pt>
                <c:pt idx="4292">
                  <c:v>3.4390000000000001</c:v>
                </c:pt>
                <c:pt idx="4293">
                  <c:v>3.488</c:v>
                </c:pt>
                <c:pt idx="4294">
                  <c:v>3.5920000000000001</c:v>
                </c:pt>
                <c:pt idx="4295">
                  <c:v>3.6139999999999999</c:v>
                </c:pt>
                <c:pt idx="4296">
                  <c:v>3.6269999999999998</c:v>
                </c:pt>
                <c:pt idx="4297">
                  <c:v>3.61</c:v>
                </c:pt>
                <c:pt idx="4298">
                  <c:v>3.6920000000000002</c:v>
                </c:pt>
                <c:pt idx="4299">
                  <c:v>3.7509999999999999</c:v>
                </c:pt>
                <c:pt idx="4300">
                  <c:v>3.7650000000000001</c:v>
                </c:pt>
                <c:pt idx="4301">
                  <c:v>3.74</c:v>
                </c:pt>
                <c:pt idx="4302">
                  <c:v>3.7410000000000001</c:v>
                </c:pt>
                <c:pt idx="4303">
                  <c:v>3.7290000000000001</c:v>
                </c:pt>
                <c:pt idx="4304">
                  <c:v>3.69</c:v>
                </c:pt>
                <c:pt idx="4305">
                  <c:v>3.6179999999999999</c:v>
                </c:pt>
                <c:pt idx="4306">
                  <c:v>3.609</c:v>
                </c:pt>
                <c:pt idx="4307">
                  <c:v>3.61</c:v>
                </c:pt>
                <c:pt idx="4308">
                  <c:v>3.6779999999999999</c:v>
                </c:pt>
                <c:pt idx="4309">
                  <c:v>3.7589999999999999</c:v>
                </c:pt>
                <c:pt idx="4310">
                  <c:v>3.6749999999999998</c:v>
                </c:pt>
                <c:pt idx="4311">
                  <c:v>3.6349999999999998</c:v>
                </c:pt>
                <c:pt idx="4312">
                  <c:v>3.6240000000000001</c:v>
                </c:pt>
                <c:pt idx="4313">
                  <c:v>3.593</c:v>
                </c:pt>
                <c:pt idx="4314">
                  <c:v>3.5459999999999998</c:v>
                </c:pt>
                <c:pt idx="4315">
                  <c:v>3.56</c:v>
                </c:pt>
                <c:pt idx="4316">
                  <c:v>3.5550000000000002</c:v>
                </c:pt>
                <c:pt idx="4317">
                  <c:v>3.5569999999999999</c:v>
                </c:pt>
                <c:pt idx="4318">
                  <c:v>3.5470000000000002</c:v>
                </c:pt>
                <c:pt idx="4319">
                  <c:v>3.5510000000000002</c:v>
                </c:pt>
                <c:pt idx="4320">
                  <c:v>3.6309999999999998</c:v>
                </c:pt>
                <c:pt idx="4321">
                  <c:v>3.6419999999999999</c:v>
                </c:pt>
                <c:pt idx="4322">
                  <c:v>3.6070000000000002</c:v>
                </c:pt>
                <c:pt idx="4323">
                  <c:v>3.5859999999999999</c:v>
                </c:pt>
                <c:pt idx="4324">
                  <c:v>3.6560000000000001</c:v>
                </c:pt>
                <c:pt idx="4325">
                  <c:v>3.605</c:v>
                </c:pt>
                <c:pt idx="4326">
                  <c:v>3.6789999999999998</c:v>
                </c:pt>
                <c:pt idx="4327">
                  <c:v>3.786</c:v>
                </c:pt>
                <c:pt idx="4328">
                  <c:v>3.7890000000000001</c:v>
                </c:pt>
                <c:pt idx="4329">
                  <c:v>3.81</c:v>
                </c:pt>
                <c:pt idx="4330">
                  <c:v>3.7829999999999999</c:v>
                </c:pt>
                <c:pt idx="4331">
                  <c:v>3.7970000000000002</c:v>
                </c:pt>
                <c:pt idx="4332">
                  <c:v>3.7320000000000002</c:v>
                </c:pt>
                <c:pt idx="4333">
                  <c:v>3.827</c:v>
                </c:pt>
                <c:pt idx="4334">
                  <c:v>3.8519999999999999</c:v>
                </c:pt>
                <c:pt idx="4335">
                  <c:v>3.879</c:v>
                </c:pt>
                <c:pt idx="4336">
                  <c:v>3.8010000000000002</c:v>
                </c:pt>
                <c:pt idx="4337">
                  <c:v>3.95</c:v>
                </c:pt>
                <c:pt idx="4338">
                  <c:v>3.968</c:v>
                </c:pt>
                <c:pt idx="4339">
                  <c:v>3.9329999999999998</c:v>
                </c:pt>
                <c:pt idx="4340">
                  <c:v>3.968</c:v>
                </c:pt>
                <c:pt idx="4341">
                  <c:v>3.9630000000000001</c:v>
                </c:pt>
                <c:pt idx="4342">
                  <c:v>3.9670000000000001</c:v>
                </c:pt>
                <c:pt idx="4343">
                  <c:v>3.8410000000000002</c:v>
                </c:pt>
                <c:pt idx="4344">
                  <c:v>3.794</c:v>
                </c:pt>
                <c:pt idx="4345">
                  <c:v>3.8290000000000002</c:v>
                </c:pt>
                <c:pt idx="4346">
                  <c:v>3.8130000000000002</c:v>
                </c:pt>
                <c:pt idx="4347">
                  <c:v>3.766</c:v>
                </c:pt>
                <c:pt idx="4348">
                  <c:v>3.8</c:v>
                </c:pt>
                <c:pt idx="4349">
                  <c:v>3.74</c:v>
                </c:pt>
                <c:pt idx="4350">
                  <c:v>3.673</c:v>
                </c:pt>
                <c:pt idx="4351">
                  <c:v>3.7410000000000001</c:v>
                </c:pt>
                <c:pt idx="4352">
                  <c:v>3.79</c:v>
                </c:pt>
                <c:pt idx="4353">
                  <c:v>3.6179999999999999</c:v>
                </c:pt>
                <c:pt idx="4354">
                  <c:v>3.6819999999999999</c:v>
                </c:pt>
                <c:pt idx="4355">
                  <c:v>3.6680000000000001</c:v>
                </c:pt>
                <c:pt idx="4356">
                  <c:v>3.7290000000000001</c:v>
                </c:pt>
                <c:pt idx="4357">
                  <c:v>3.7410000000000001</c:v>
                </c:pt>
                <c:pt idx="4358">
                  <c:v>3.77</c:v>
                </c:pt>
                <c:pt idx="4359">
                  <c:v>3.69</c:v>
                </c:pt>
                <c:pt idx="4360">
                  <c:v>3.6160000000000001</c:v>
                </c:pt>
                <c:pt idx="4361">
                  <c:v>3.6869999999999998</c:v>
                </c:pt>
                <c:pt idx="4362">
                  <c:v>3.706</c:v>
                </c:pt>
                <c:pt idx="4363">
                  <c:v>3.7040000000000002</c:v>
                </c:pt>
                <c:pt idx="4364">
                  <c:v>3.74</c:v>
                </c:pt>
                <c:pt idx="4365">
                  <c:v>3.7429999999999999</c:v>
                </c:pt>
                <c:pt idx="4366">
                  <c:v>3.81</c:v>
                </c:pt>
                <c:pt idx="4367">
                  <c:v>3.8450000000000002</c:v>
                </c:pt>
                <c:pt idx="4368">
                  <c:v>3.7850000000000001</c:v>
                </c:pt>
                <c:pt idx="4369">
                  <c:v>3.899</c:v>
                </c:pt>
                <c:pt idx="4370">
                  <c:v>3.8769999999999998</c:v>
                </c:pt>
                <c:pt idx="4371">
                  <c:v>3.9740000000000002</c:v>
                </c:pt>
                <c:pt idx="4372">
                  <c:v>4.024</c:v>
                </c:pt>
                <c:pt idx="4373">
                  <c:v>3.9209999999999998</c:v>
                </c:pt>
                <c:pt idx="4374">
                  <c:v>3.8490000000000002</c:v>
                </c:pt>
                <c:pt idx="4375">
                  <c:v>3.8679999999999999</c:v>
                </c:pt>
                <c:pt idx="4376">
                  <c:v>3.9220000000000002</c:v>
                </c:pt>
                <c:pt idx="4377">
                  <c:v>3.8490000000000002</c:v>
                </c:pt>
                <c:pt idx="4378">
                  <c:v>3.7850000000000001</c:v>
                </c:pt>
                <c:pt idx="4379">
                  <c:v>3.8929999999999998</c:v>
                </c:pt>
                <c:pt idx="4380">
                  <c:v>3.84</c:v>
                </c:pt>
                <c:pt idx="4381">
                  <c:v>3.7469999999999999</c:v>
                </c:pt>
                <c:pt idx="4382">
                  <c:v>3.8</c:v>
                </c:pt>
                <c:pt idx="4383">
                  <c:v>3.7450000000000001</c:v>
                </c:pt>
                <c:pt idx="4384">
                  <c:v>3.681</c:v>
                </c:pt>
                <c:pt idx="4385">
                  <c:v>3.7269999999999999</c:v>
                </c:pt>
                <c:pt idx="4386">
                  <c:v>3.665</c:v>
                </c:pt>
                <c:pt idx="4387">
                  <c:v>3.5779999999999998</c:v>
                </c:pt>
                <c:pt idx="4388">
                  <c:v>3.5</c:v>
                </c:pt>
                <c:pt idx="4389">
                  <c:v>3.48</c:v>
                </c:pt>
                <c:pt idx="4390">
                  <c:v>3.5369999999999999</c:v>
                </c:pt>
                <c:pt idx="4391">
                  <c:v>3.48</c:v>
                </c:pt>
                <c:pt idx="4392">
                  <c:v>3.5190000000000001</c:v>
                </c:pt>
                <c:pt idx="4393">
                  <c:v>3.661</c:v>
                </c:pt>
                <c:pt idx="4394">
                  <c:v>3.6579999999999999</c:v>
                </c:pt>
                <c:pt idx="4395">
                  <c:v>3.7290000000000001</c:v>
                </c:pt>
                <c:pt idx="4396">
                  <c:v>3.6779999999999999</c:v>
                </c:pt>
                <c:pt idx="4397">
                  <c:v>3.605</c:v>
                </c:pt>
                <c:pt idx="4398">
                  <c:v>3.5550000000000002</c:v>
                </c:pt>
                <c:pt idx="4399">
                  <c:v>3.5529999999999999</c:v>
                </c:pt>
                <c:pt idx="4400">
                  <c:v>3.5009999999999999</c:v>
                </c:pt>
                <c:pt idx="4401">
                  <c:v>3.4550000000000001</c:v>
                </c:pt>
                <c:pt idx="4402">
                  <c:v>3.456</c:v>
                </c:pt>
                <c:pt idx="4403">
                  <c:v>3.484</c:v>
                </c:pt>
                <c:pt idx="4404">
                  <c:v>3.4870000000000001</c:v>
                </c:pt>
                <c:pt idx="4405">
                  <c:v>3.5179999999999998</c:v>
                </c:pt>
                <c:pt idx="4406">
                  <c:v>3.4460000000000002</c:v>
                </c:pt>
                <c:pt idx="4407">
                  <c:v>3.3109999999999999</c:v>
                </c:pt>
                <c:pt idx="4408">
                  <c:v>3.2149999999999999</c:v>
                </c:pt>
                <c:pt idx="4409">
                  <c:v>3.3570000000000002</c:v>
                </c:pt>
                <c:pt idx="4410">
                  <c:v>3.238</c:v>
                </c:pt>
                <c:pt idx="4411">
                  <c:v>3.2570000000000001</c:v>
                </c:pt>
                <c:pt idx="4412">
                  <c:v>3.2120000000000002</c:v>
                </c:pt>
                <c:pt idx="4413">
                  <c:v>3.2850000000000001</c:v>
                </c:pt>
                <c:pt idx="4414">
                  <c:v>3.351</c:v>
                </c:pt>
                <c:pt idx="4415">
                  <c:v>3.4409999999999998</c:v>
                </c:pt>
                <c:pt idx="4416">
                  <c:v>3.4420000000000002</c:v>
                </c:pt>
                <c:pt idx="4417">
                  <c:v>3.4239999999999999</c:v>
                </c:pt>
                <c:pt idx="4418">
                  <c:v>3.3730000000000002</c:v>
                </c:pt>
                <c:pt idx="4419">
                  <c:v>3.1309999999999998</c:v>
                </c:pt>
                <c:pt idx="4420">
                  <c:v>3.1659999999999999</c:v>
                </c:pt>
                <c:pt idx="4421">
                  <c:v>3.1789999999999998</c:v>
                </c:pt>
                <c:pt idx="4422">
                  <c:v>3.286</c:v>
                </c:pt>
                <c:pt idx="4423">
                  <c:v>3.31</c:v>
                </c:pt>
                <c:pt idx="4424">
                  <c:v>3.2810000000000001</c:v>
                </c:pt>
                <c:pt idx="4425">
                  <c:v>3.3330000000000002</c:v>
                </c:pt>
                <c:pt idx="4426">
                  <c:v>3.137</c:v>
                </c:pt>
                <c:pt idx="4427">
                  <c:v>3.028</c:v>
                </c:pt>
                <c:pt idx="4428">
                  <c:v>3.0339999999999998</c:v>
                </c:pt>
                <c:pt idx="4429">
                  <c:v>3.1139999999999999</c:v>
                </c:pt>
                <c:pt idx="4430">
                  <c:v>3.07</c:v>
                </c:pt>
                <c:pt idx="4431">
                  <c:v>3.0339999999999998</c:v>
                </c:pt>
                <c:pt idx="4432">
                  <c:v>2.9489999999999998</c:v>
                </c:pt>
                <c:pt idx="4433">
                  <c:v>2.9510000000000001</c:v>
                </c:pt>
                <c:pt idx="4434">
                  <c:v>3.0920000000000001</c:v>
                </c:pt>
                <c:pt idx="4435">
                  <c:v>3.113</c:v>
                </c:pt>
                <c:pt idx="4436">
                  <c:v>3.1269999999999998</c:v>
                </c:pt>
                <c:pt idx="4437">
                  <c:v>3.0640000000000001</c:v>
                </c:pt>
                <c:pt idx="4438">
                  <c:v>3.3580000000000001</c:v>
                </c:pt>
                <c:pt idx="4439">
                  <c:v>3.6429999999999998</c:v>
                </c:pt>
                <c:pt idx="4440">
                  <c:v>3.5569999999999999</c:v>
                </c:pt>
                <c:pt idx="4441">
                  <c:v>3.56</c:v>
                </c:pt>
                <c:pt idx="4442">
                  <c:v>3.6230000000000002</c:v>
                </c:pt>
                <c:pt idx="4443">
                  <c:v>3.641</c:v>
                </c:pt>
                <c:pt idx="4444">
                  <c:v>3.4580000000000002</c:v>
                </c:pt>
                <c:pt idx="4445">
                  <c:v>3.415</c:v>
                </c:pt>
                <c:pt idx="4446">
                  <c:v>3.4580000000000002</c:v>
                </c:pt>
                <c:pt idx="4447">
                  <c:v>3.415</c:v>
                </c:pt>
                <c:pt idx="4448">
                  <c:v>3.5089999999999999</c:v>
                </c:pt>
                <c:pt idx="4449">
                  <c:v>3.3879999999999999</c:v>
                </c:pt>
                <c:pt idx="4450">
                  <c:v>3.415</c:v>
                </c:pt>
                <c:pt idx="4451">
                  <c:v>3.496</c:v>
                </c:pt>
                <c:pt idx="4452">
                  <c:v>3.5579999999999998</c:v>
                </c:pt>
                <c:pt idx="4453">
                  <c:v>3.4769999999999999</c:v>
                </c:pt>
                <c:pt idx="4454">
                  <c:v>3.6120000000000001</c:v>
                </c:pt>
                <c:pt idx="4455">
                  <c:v>3.8530000000000002</c:v>
                </c:pt>
                <c:pt idx="4456">
                  <c:v>3.9649999999999999</c:v>
                </c:pt>
                <c:pt idx="4457">
                  <c:v>3.7349999999999999</c:v>
                </c:pt>
                <c:pt idx="4458">
                  <c:v>3.7170000000000001</c:v>
                </c:pt>
                <c:pt idx="4459">
                  <c:v>3.7719999999999998</c:v>
                </c:pt>
                <c:pt idx="4460">
                  <c:v>3.7490000000000001</c:v>
                </c:pt>
                <c:pt idx="4461">
                  <c:v>3.6960000000000002</c:v>
                </c:pt>
                <c:pt idx="4462">
                  <c:v>3.7040000000000002</c:v>
                </c:pt>
                <c:pt idx="4463">
                  <c:v>3.6869999999999998</c:v>
                </c:pt>
                <c:pt idx="4464">
                  <c:v>3.6440000000000001</c:v>
                </c:pt>
                <c:pt idx="4465">
                  <c:v>3.6680000000000001</c:v>
                </c:pt>
                <c:pt idx="4466">
                  <c:v>3.6960000000000002</c:v>
                </c:pt>
                <c:pt idx="4467">
                  <c:v>3.6859999999999999</c:v>
                </c:pt>
                <c:pt idx="4468">
                  <c:v>3.5049999999999999</c:v>
                </c:pt>
                <c:pt idx="4469">
                  <c:v>3.444</c:v>
                </c:pt>
                <c:pt idx="4470">
                  <c:v>3.5150000000000001</c:v>
                </c:pt>
                <c:pt idx="4471">
                  <c:v>3.4289999999999998</c:v>
                </c:pt>
                <c:pt idx="4472">
                  <c:v>3.2970000000000002</c:v>
                </c:pt>
                <c:pt idx="4473">
                  <c:v>3.14</c:v>
                </c:pt>
                <c:pt idx="4474">
                  <c:v>3.12</c:v>
                </c:pt>
                <c:pt idx="4475">
                  <c:v>3.2069999999999999</c:v>
                </c:pt>
                <c:pt idx="4476">
                  <c:v>3.1389999999999998</c:v>
                </c:pt>
                <c:pt idx="4477">
                  <c:v>3.1349999999999998</c:v>
                </c:pt>
                <c:pt idx="4478">
                  <c:v>3.22</c:v>
                </c:pt>
                <c:pt idx="4479">
                  <c:v>3.2850000000000001</c:v>
                </c:pt>
                <c:pt idx="4480">
                  <c:v>3.2610000000000001</c:v>
                </c:pt>
                <c:pt idx="4481">
                  <c:v>3.1539999999999999</c:v>
                </c:pt>
                <c:pt idx="4482">
                  <c:v>3.0350000000000001</c:v>
                </c:pt>
                <c:pt idx="4483">
                  <c:v>3.02</c:v>
                </c:pt>
                <c:pt idx="4484">
                  <c:v>3.089</c:v>
                </c:pt>
                <c:pt idx="4485">
                  <c:v>3.1</c:v>
                </c:pt>
                <c:pt idx="4486">
                  <c:v>3.052</c:v>
                </c:pt>
                <c:pt idx="4487">
                  <c:v>3.1240000000000001</c:v>
                </c:pt>
                <c:pt idx="4488">
                  <c:v>3.13</c:v>
                </c:pt>
                <c:pt idx="4489">
                  <c:v>3.1779999999999999</c:v>
                </c:pt>
                <c:pt idx="4490">
                  <c:v>3.1749999999999998</c:v>
                </c:pt>
                <c:pt idx="4491">
                  <c:v>3.226</c:v>
                </c:pt>
                <c:pt idx="4492">
                  <c:v>3.399</c:v>
                </c:pt>
                <c:pt idx="4493">
                  <c:v>3.472</c:v>
                </c:pt>
                <c:pt idx="4494">
                  <c:v>3.5979999999999999</c:v>
                </c:pt>
                <c:pt idx="4495">
                  <c:v>3.601</c:v>
                </c:pt>
                <c:pt idx="4496">
                  <c:v>3.57</c:v>
                </c:pt>
                <c:pt idx="4497">
                  <c:v>3.577</c:v>
                </c:pt>
                <c:pt idx="4498">
                  <c:v>3.5859999999999999</c:v>
                </c:pt>
                <c:pt idx="4499">
                  <c:v>3.419</c:v>
                </c:pt>
                <c:pt idx="4500">
                  <c:v>3.46</c:v>
                </c:pt>
                <c:pt idx="4501">
                  <c:v>3.43</c:v>
                </c:pt>
                <c:pt idx="4502">
                  <c:v>3.4820000000000002</c:v>
                </c:pt>
                <c:pt idx="4503">
                  <c:v>3.66</c:v>
                </c:pt>
                <c:pt idx="4504">
                  <c:v>3.7679999999999998</c:v>
                </c:pt>
                <c:pt idx="4505">
                  <c:v>3.7839999999999998</c:v>
                </c:pt>
                <c:pt idx="4506">
                  <c:v>3.786</c:v>
                </c:pt>
                <c:pt idx="4507">
                  <c:v>3.87</c:v>
                </c:pt>
                <c:pt idx="4508">
                  <c:v>3.9359999999999999</c:v>
                </c:pt>
                <c:pt idx="4509">
                  <c:v>3.8580000000000001</c:v>
                </c:pt>
                <c:pt idx="4510">
                  <c:v>3.8889999999999998</c:v>
                </c:pt>
                <c:pt idx="4511">
                  <c:v>4.0439999999999996</c:v>
                </c:pt>
                <c:pt idx="4512">
                  <c:v>4.0789999999999997</c:v>
                </c:pt>
                <c:pt idx="4513">
                  <c:v>4.1040000000000001</c:v>
                </c:pt>
                <c:pt idx="4514">
                  <c:v>4.0709999999999997</c:v>
                </c:pt>
                <c:pt idx="4515">
                  <c:v>4.0910000000000002</c:v>
                </c:pt>
                <c:pt idx="4516">
                  <c:v>4.1079999999999997</c:v>
                </c:pt>
                <c:pt idx="4517">
                  <c:v>4.2160000000000002</c:v>
                </c:pt>
                <c:pt idx="4518">
                  <c:v>4.1970000000000001</c:v>
                </c:pt>
                <c:pt idx="4519">
                  <c:v>4.1900000000000004</c:v>
                </c:pt>
                <c:pt idx="4520">
                  <c:v>4.3250000000000002</c:v>
                </c:pt>
                <c:pt idx="4521">
                  <c:v>4.4240000000000004</c:v>
                </c:pt>
                <c:pt idx="4522">
                  <c:v>4.4770000000000003</c:v>
                </c:pt>
                <c:pt idx="4523">
                  <c:v>4.4989999999999997</c:v>
                </c:pt>
                <c:pt idx="4524">
                  <c:v>4.524</c:v>
                </c:pt>
                <c:pt idx="4525">
                  <c:v>4.4370000000000003</c:v>
                </c:pt>
                <c:pt idx="4526">
                  <c:v>4.399</c:v>
                </c:pt>
                <c:pt idx="4527">
                  <c:v>4.3929999999999998</c:v>
                </c:pt>
                <c:pt idx="4528">
                  <c:v>4.3780000000000001</c:v>
                </c:pt>
                <c:pt idx="4529">
                  <c:v>4.3579999999999997</c:v>
                </c:pt>
                <c:pt idx="4530">
                  <c:v>4.4710000000000001</c:v>
                </c:pt>
                <c:pt idx="4531">
                  <c:v>4.4829999999999997</c:v>
                </c:pt>
                <c:pt idx="4532">
                  <c:v>4.6120000000000001</c:v>
                </c:pt>
                <c:pt idx="4533">
                  <c:v>4.6139999999999999</c:v>
                </c:pt>
                <c:pt idx="4534">
                  <c:v>4.67</c:v>
                </c:pt>
                <c:pt idx="4535">
                  <c:v>4.7220000000000004</c:v>
                </c:pt>
                <c:pt idx="4536">
                  <c:v>4.7089999999999996</c:v>
                </c:pt>
                <c:pt idx="4537">
                  <c:v>4.7439999999999998</c:v>
                </c:pt>
                <c:pt idx="4538">
                  <c:v>4.6619999999999999</c:v>
                </c:pt>
                <c:pt idx="4539">
                  <c:v>4.4660000000000002</c:v>
                </c:pt>
                <c:pt idx="4540">
                  <c:v>4.3659999999999997</c:v>
                </c:pt>
                <c:pt idx="4541">
                  <c:v>4.2969999999999997</c:v>
                </c:pt>
                <c:pt idx="4542">
                  <c:v>4.2370000000000001</c:v>
                </c:pt>
                <c:pt idx="4543">
                  <c:v>4.2160000000000002</c:v>
                </c:pt>
                <c:pt idx="4544">
                  <c:v>4.4050000000000002</c:v>
                </c:pt>
                <c:pt idx="4545">
                  <c:v>4.3719999999999999</c:v>
                </c:pt>
                <c:pt idx="4546">
                  <c:v>4.4320000000000004</c:v>
                </c:pt>
                <c:pt idx="4547">
                  <c:v>4.4489999999999998</c:v>
                </c:pt>
                <c:pt idx="4548">
                  <c:v>4.383</c:v>
                </c:pt>
                <c:pt idx="4549">
                  <c:v>4.5460000000000003</c:v>
                </c:pt>
                <c:pt idx="4550">
                  <c:v>4.6219999999999999</c:v>
                </c:pt>
                <c:pt idx="4551">
                  <c:v>4.5720000000000001</c:v>
                </c:pt>
                <c:pt idx="4552">
                  <c:v>4.6639999999999997</c:v>
                </c:pt>
                <c:pt idx="4553">
                  <c:v>4.6890000000000001</c:v>
                </c:pt>
                <c:pt idx="4554">
                  <c:v>4.6050000000000004</c:v>
                </c:pt>
                <c:pt idx="4555">
                  <c:v>4.4160000000000004</c:v>
                </c:pt>
                <c:pt idx="4556">
                  <c:v>4.407</c:v>
                </c:pt>
                <c:pt idx="4557">
                  <c:v>4.4180000000000001</c:v>
                </c:pt>
                <c:pt idx="4558">
                  <c:v>4.46</c:v>
                </c:pt>
                <c:pt idx="4559">
                  <c:v>4.5999999999999996</c:v>
                </c:pt>
                <c:pt idx="4560">
                  <c:v>4.4480000000000004</c:v>
                </c:pt>
                <c:pt idx="4561">
                  <c:v>4.4560000000000004</c:v>
                </c:pt>
                <c:pt idx="4562">
                  <c:v>4.4400000000000004</c:v>
                </c:pt>
                <c:pt idx="4563">
                  <c:v>4.4829999999999997</c:v>
                </c:pt>
                <c:pt idx="4564">
                  <c:v>4.3810000000000002</c:v>
                </c:pt>
                <c:pt idx="4565">
                  <c:v>4.4560000000000004</c:v>
                </c:pt>
                <c:pt idx="4566">
                  <c:v>4.4960000000000004</c:v>
                </c:pt>
                <c:pt idx="4567">
                  <c:v>4.4950000000000001</c:v>
                </c:pt>
                <c:pt idx="4568">
                  <c:v>4.4580000000000002</c:v>
                </c:pt>
                <c:pt idx="4569">
                  <c:v>4.4800000000000004</c:v>
                </c:pt>
                <c:pt idx="4570">
                  <c:v>4.4850000000000003</c:v>
                </c:pt>
                <c:pt idx="4571">
                  <c:v>4.5049999999999999</c:v>
                </c:pt>
                <c:pt idx="4572">
                  <c:v>4.4939999999999998</c:v>
                </c:pt>
                <c:pt idx="4573">
                  <c:v>4.6020000000000003</c:v>
                </c:pt>
                <c:pt idx="4574">
                  <c:v>4.5720000000000001</c:v>
                </c:pt>
                <c:pt idx="4575">
                  <c:v>4.5590000000000002</c:v>
                </c:pt>
                <c:pt idx="4576">
                  <c:v>4.59</c:v>
                </c:pt>
                <c:pt idx="4577">
                  <c:v>4.5960000000000001</c:v>
                </c:pt>
                <c:pt idx="4578">
                  <c:v>4.5750000000000002</c:v>
                </c:pt>
                <c:pt idx="4579">
                  <c:v>4.6349999999999998</c:v>
                </c:pt>
                <c:pt idx="4580">
                  <c:v>4.6040000000000001</c:v>
                </c:pt>
                <c:pt idx="4581">
                  <c:v>4.6349999999999998</c:v>
                </c:pt>
                <c:pt idx="4582">
                  <c:v>4.7119999999999997</c:v>
                </c:pt>
                <c:pt idx="4583">
                  <c:v>4.6829999999999998</c:v>
                </c:pt>
                <c:pt idx="4584">
                  <c:v>4.6840000000000002</c:v>
                </c:pt>
                <c:pt idx="4585">
                  <c:v>4.7469999999999999</c:v>
                </c:pt>
                <c:pt idx="4586">
                  <c:v>4.7649999999999997</c:v>
                </c:pt>
                <c:pt idx="4587">
                  <c:v>4.8099999999999996</c:v>
                </c:pt>
                <c:pt idx="4588">
                  <c:v>4.8380000000000001</c:v>
                </c:pt>
                <c:pt idx="4589">
                  <c:v>4.806</c:v>
                </c:pt>
                <c:pt idx="4590">
                  <c:v>4.8470000000000004</c:v>
                </c:pt>
                <c:pt idx="4591">
                  <c:v>4.8979999999999997</c:v>
                </c:pt>
                <c:pt idx="4592">
                  <c:v>4.9509999999999996</c:v>
                </c:pt>
                <c:pt idx="4593">
                  <c:v>4.9939999999999998</c:v>
                </c:pt>
                <c:pt idx="4594">
                  <c:v>4.9770000000000003</c:v>
                </c:pt>
                <c:pt idx="4595">
                  <c:v>5.0460000000000003</c:v>
                </c:pt>
                <c:pt idx="4596">
                  <c:v>4.9980000000000002</c:v>
                </c:pt>
                <c:pt idx="4597">
                  <c:v>5.0510000000000002</c:v>
                </c:pt>
                <c:pt idx="4598">
                  <c:v>5.04</c:v>
                </c:pt>
                <c:pt idx="4599">
                  <c:v>4.9000000000000004</c:v>
                </c:pt>
                <c:pt idx="4600">
                  <c:v>4.8719999999999999</c:v>
                </c:pt>
                <c:pt idx="4601">
                  <c:v>4.8609999999999998</c:v>
                </c:pt>
                <c:pt idx="4602">
                  <c:v>4.8959999999999999</c:v>
                </c:pt>
                <c:pt idx="4603">
                  <c:v>4.8940000000000001</c:v>
                </c:pt>
                <c:pt idx="4604">
                  <c:v>4.8689999999999998</c:v>
                </c:pt>
                <c:pt idx="4605">
                  <c:v>4.8849999999999998</c:v>
                </c:pt>
                <c:pt idx="4606">
                  <c:v>4.9059999999999997</c:v>
                </c:pt>
                <c:pt idx="4607">
                  <c:v>4.9160000000000004</c:v>
                </c:pt>
                <c:pt idx="4608">
                  <c:v>4.9630000000000001</c:v>
                </c:pt>
                <c:pt idx="4609">
                  <c:v>5.0350000000000001</c:v>
                </c:pt>
                <c:pt idx="4610">
                  <c:v>5.1260000000000003</c:v>
                </c:pt>
                <c:pt idx="4611">
                  <c:v>5.149</c:v>
                </c:pt>
                <c:pt idx="4612">
                  <c:v>5.13</c:v>
                </c:pt>
                <c:pt idx="4613">
                  <c:v>5.0350000000000001</c:v>
                </c:pt>
                <c:pt idx="4614">
                  <c:v>5.008</c:v>
                </c:pt>
                <c:pt idx="4615">
                  <c:v>5.1180000000000003</c:v>
                </c:pt>
                <c:pt idx="4616">
                  <c:v>5.1479999999999997</c:v>
                </c:pt>
                <c:pt idx="4617">
                  <c:v>5.1310000000000002</c:v>
                </c:pt>
                <c:pt idx="4618">
                  <c:v>5.1479999999999997</c:v>
                </c:pt>
                <c:pt idx="4619">
                  <c:v>5.2409999999999997</c:v>
                </c:pt>
                <c:pt idx="4620">
                  <c:v>5.1580000000000004</c:v>
                </c:pt>
                <c:pt idx="4621">
                  <c:v>5.157</c:v>
                </c:pt>
                <c:pt idx="4622">
                  <c:v>5.2149999999999999</c:v>
                </c:pt>
                <c:pt idx="4623">
                  <c:v>5.2480000000000002</c:v>
                </c:pt>
                <c:pt idx="4624">
                  <c:v>5.1550000000000002</c:v>
                </c:pt>
                <c:pt idx="4625">
                  <c:v>5.13</c:v>
                </c:pt>
                <c:pt idx="4626">
                  <c:v>5.1310000000000002</c:v>
                </c:pt>
                <c:pt idx="4627">
                  <c:v>5.1429999999999998</c:v>
                </c:pt>
                <c:pt idx="4628">
                  <c:v>4.992</c:v>
                </c:pt>
                <c:pt idx="4629">
                  <c:v>5.04</c:v>
                </c:pt>
                <c:pt idx="4630">
                  <c:v>4.9489999999999998</c:v>
                </c:pt>
                <c:pt idx="4631">
                  <c:v>5.0350000000000001</c:v>
                </c:pt>
                <c:pt idx="4632">
                  <c:v>4.9550000000000001</c:v>
                </c:pt>
                <c:pt idx="4633">
                  <c:v>4.9859999999999998</c:v>
                </c:pt>
                <c:pt idx="4634">
                  <c:v>5.032</c:v>
                </c:pt>
                <c:pt idx="4635">
                  <c:v>4.9589999999999996</c:v>
                </c:pt>
                <c:pt idx="4636">
                  <c:v>4.9249999999999998</c:v>
                </c:pt>
                <c:pt idx="4637">
                  <c:v>4.9240000000000004</c:v>
                </c:pt>
                <c:pt idx="4638">
                  <c:v>4.952</c:v>
                </c:pt>
                <c:pt idx="4639">
                  <c:v>4.875</c:v>
                </c:pt>
                <c:pt idx="4640">
                  <c:v>4.7960000000000003</c:v>
                </c:pt>
                <c:pt idx="4641">
                  <c:v>4.8280000000000003</c:v>
                </c:pt>
                <c:pt idx="4642">
                  <c:v>4.7729999999999997</c:v>
                </c:pt>
                <c:pt idx="4643">
                  <c:v>4.843</c:v>
                </c:pt>
                <c:pt idx="4644">
                  <c:v>4.8209999999999997</c:v>
                </c:pt>
                <c:pt idx="4645">
                  <c:v>4.7060000000000004</c:v>
                </c:pt>
                <c:pt idx="4646">
                  <c:v>4.6059999999999999</c:v>
                </c:pt>
                <c:pt idx="4647">
                  <c:v>4.58</c:v>
                </c:pt>
                <c:pt idx="4648">
                  <c:v>4.6159999999999997</c:v>
                </c:pt>
                <c:pt idx="4649">
                  <c:v>4.7130000000000001</c:v>
                </c:pt>
                <c:pt idx="4650">
                  <c:v>4.6719999999999997</c:v>
                </c:pt>
                <c:pt idx="4651">
                  <c:v>4.742</c:v>
                </c:pt>
                <c:pt idx="4652">
                  <c:v>4.6230000000000002</c:v>
                </c:pt>
                <c:pt idx="4653">
                  <c:v>4.67</c:v>
                </c:pt>
                <c:pt idx="4654">
                  <c:v>4.6840000000000002</c:v>
                </c:pt>
                <c:pt idx="4655">
                  <c:v>4.7409999999999997</c:v>
                </c:pt>
                <c:pt idx="4656">
                  <c:v>4.782</c:v>
                </c:pt>
                <c:pt idx="4657">
                  <c:v>4.7699999999999996</c:v>
                </c:pt>
                <c:pt idx="4658">
                  <c:v>4.67</c:v>
                </c:pt>
                <c:pt idx="4659">
                  <c:v>4.6879999999999997</c:v>
                </c:pt>
                <c:pt idx="4660">
                  <c:v>4.6740000000000004</c:v>
                </c:pt>
                <c:pt idx="4661">
                  <c:v>4.7290000000000001</c:v>
                </c:pt>
                <c:pt idx="4662">
                  <c:v>4.649</c:v>
                </c:pt>
                <c:pt idx="4663">
                  <c:v>4.5309999999999997</c:v>
                </c:pt>
                <c:pt idx="4664">
                  <c:v>4.4340000000000002</c:v>
                </c:pt>
                <c:pt idx="4665">
                  <c:v>4.431</c:v>
                </c:pt>
                <c:pt idx="4666">
                  <c:v>4.41</c:v>
                </c:pt>
                <c:pt idx="4667">
                  <c:v>4.4820000000000002</c:v>
                </c:pt>
                <c:pt idx="4668">
                  <c:v>4.5140000000000002</c:v>
                </c:pt>
                <c:pt idx="4669">
                  <c:v>4.5</c:v>
                </c:pt>
                <c:pt idx="4670">
                  <c:v>4.5049999999999999</c:v>
                </c:pt>
                <c:pt idx="4671">
                  <c:v>4.45</c:v>
                </c:pt>
                <c:pt idx="4672">
                  <c:v>4.4509999999999996</c:v>
                </c:pt>
                <c:pt idx="4673">
                  <c:v>4.431</c:v>
                </c:pt>
                <c:pt idx="4674">
                  <c:v>4.4470000000000001</c:v>
                </c:pt>
                <c:pt idx="4675">
                  <c:v>4.3479999999999999</c:v>
                </c:pt>
                <c:pt idx="4676">
                  <c:v>4.4109999999999996</c:v>
                </c:pt>
                <c:pt idx="4677">
                  <c:v>4.4950000000000001</c:v>
                </c:pt>
                <c:pt idx="4678">
                  <c:v>4.4370000000000003</c:v>
                </c:pt>
                <c:pt idx="4679">
                  <c:v>4.431</c:v>
                </c:pt>
                <c:pt idx="4680">
                  <c:v>4.2889999999999997</c:v>
                </c:pt>
                <c:pt idx="4681">
                  <c:v>4.3079999999999998</c:v>
                </c:pt>
                <c:pt idx="4682">
                  <c:v>4.3550000000000004</c:v>
                </c:pt>
                <c:pt idx="4683">
                  <c:v>4.3</c:v>
                </c:pt>
                <c:pt idx="4684">
                  <c:v>4.3280000000000003</c:v>
                </c:pt>
                <c:pt idx="4685">
                  <c:v>4.3639999999999999</c:v>
                </c:pt>
                <c:pt idx="4686">
                  <c:v>4.4210000000000003</c:v>
                </c:pt>
                <c:pt idx="4687">
                  <c:v>4.3559999999999999</c:v>
                </c:pt>
                <c:pt idx="4688">
                  <c:v>4.2919999999999998</c:v>
                </c:pt>
                <c:pt idx="4689">
                  <c:v>4.327</c:v>
                </c:pt>
                <c:pt idx="4690">
                  <c:v>4.3890000000000002</c:v>
                </c:pt>
                <c:pt idx="4691">
                  <c:v>4.484</c:v>
                </c:pt>
                <c:pt idx="4692">
                  <c:v>4.4109999999999996</c:v>
                </c:pt>
                <c:pt idx="4693">
                  <c:v>4.4480000000000004</c:v>
                </c:pt>
                <c:pt idx="4694">
                  <c:v>4.4690000000000003</c:v>
                </c:pt>
                <c:pt idx="4695">
                  <c:v>4.6020000000000003</c:v>
                </c:pt>
                <c:pt idx="4696">
                  <c:v>4.702</c:v>
                </c:pt>
                <c:pt idx="4697">
                  <c:v>4.7160000000000002</c:v>
                </c:pt>
                <c:pt idx="4698">
                  <c:v>4.7220000000000004</c:v>
                </c:pt>
                <c:pt idx="4699">
                  <c:v>4.6870000000000003</c:v>
                </c:pt>
                <c:pt idx="4700">
                  <c:v>4.6849999999999996</c:v>
                </c:pt>
                <c:pt idx="4701">
                  <c:v>4.6879999999999997</c:v>
                </c:pt>
                <c:pt idx="4702">
                  <c:v>4.6440000000000001</c:v>
                </c:pt>
                <c:pt idx="4703">
                  <c:v>4.6520000000000001</c:v>
                </c:pt>
                <c:pt idx="4704">
                  <c:v>4.6029999999999998</c:v>
                </c:pt>
                <c:pt idx="4705">
                  <c:v>4.6390000000000002</c:v>
                </c:pt>
                <c:pt idx="4706">
                  <c:v>4.617</c:v>
                </c:pt>
                <c:pt idx="4707">
                  <c:v>4.617</c:v>
                </c:pt>
                <c:pt idx="4708">
                  <c:v>4.4969999999999999</c:v>
                </c:pt>
                <c:pt idx="4709">
                  <c:v>4.43</c:v>
                </c:pt>
                <c:pt idx="4710">
                  <c:v>4.43</c:v>
                </c:pt>
                <c:pt idx="4711">
                  <c:v>4.46</c:v>
                </c:pt>
                <c:pt idx="4712">
                  <c:v>4.4089999999999998</c:v>
                </c:pt>
                <c:pt idx="4713">
                  <c:v>4.5049999999999999</c:v>
                </c:pt>
                <c:pt idx="4714">
                  <c:v>4.4729999999999999</c:v>
                </c:pt>
                <c:pt idx="4715">
                  <c:v>4.4770000000000003</c:v>
                </c:pt>
                <c:pt idx="4716">
                  <c:v>4.5670000000000002</c:v>
                </c:pt>
                <c:pt idx="4717">
                  <c:v>4.5860000000000003</c:v>
                </c:pt>
                <c:pt idx="4718">
                  <c:v>4.4880000000000004</c:v>
                </c:pt>
                <c:pt idx="4719">
                  <c:v>4.5289999999999999</c:v>
                </c:pt>
                <c:pt idx="4720">
                  <c:v>4.5350000000000001</c:v>
                </c:pt>
                <c:pt idx="4721">
                  <c:v>4.42</c:v>
                </c:pt>
                <c:pt idx="4722">
                  <c:v>4.4989999999999997</c:v>
                </c:pt>
                <c:pt idx="4723">
                  <c:v>4.3650000000000002</c:v>
                </c:pt>
                <c:pt idx="4724">
                  <c:v>4.4390000000000001</c:v>
                </c:pt>
                <c:pt idx="4725">
                  <c:v>4.4130000000000003</c:v>
                </c:pt>
                <c:pt idx="4726">
                  <c:v>4.383</c:v>
                </c:pt>
                <c:pt idx="4727">
                  <c:v>4.3959999999999999</c:v>
                </c:pt>
                <c:pt idx="4728">
                  <c:v>4.4139999999999997</c:v>
                </c:pt>
                <c:pt idx="4729">
                  <c:v>4.4240000000000004</c:v>
                </c:pt>
                <c:pt idx="4730">
                  <c:v>4.407</c:v>
                </c:pt>
                <c:pt idx="4731">
                  <c:v>4.3970000000000002</c:v>
                </c:pt>
                <c:pt idx="4732">
                  <c:v>4.4489999999999998</c:v>
                </c:pt>
                <c:pt idx="4733">
                  <c:v>4.41</c:v>
                </c:pt>
                <c:pt idx="4734">
                  <c:v>4.4059999999999997</c:v>
                </c:pt>
                <c:pt idx="4735">
                  <c:v>4.4509999999999996</c:v>
                </c:pt>
                <c:pt idx="4736">
                  <c:v>4.4400000000000004</c:v>
                </c:pt>
                <c:pt idx="4737">
                  <c:v>4.508</c:v>
                </c:pt>
                <c:pt idx="4738">
                  <c:v>4.5570000000000004</c:v>
                </c:pt>
                <c:pt idx="4739">
                  <c:v>4.633</c:v>
                </c:pt>
                <c:pt idx="4740">
                  <c:v>4.5949999999999998</c:v>
                </c:pt>
                <c:pt idx="4741">
                  <c:v>4.6399999999999997</c:v>
                </c:pt>
                <c:pt idx="4742">
                  <c:v>4.5890000000000004</c:v>
                </c:pt>
                <c:pt idx="4743">
                  <c:v>4.681</c:v>
                </c:pt>
                <c:pt idx="4744">
                  <c:v>4.75</c:v>
                </c:pt>
                <c:pt idx="4745">
                  <c:v>4.7560000000000002</c:v>
                </c:pt>
                <c:pt idx="4746">
                  <c:v>4.7910000000000004</c:v>
                </c:pt>
                <c:pt idx="4747">
                  <c:v>4.7640000000000002</c:v>
                </c:pt>
                <c:pt idx="4748">
                  <c:v>4.8019999999999996</c:v>
                </c:pt>
                <c:pt idx="4749">
                  <c:v>4.67</c:v>
                </c:pt>
                <c:pt idx="4750">
                  <c:v>4.6980000000000004</c:v>
                </c:pt>
                <c:pt idx="4751">
                  <c:v>4.641</c:v>
                </c:pt>
                <c:pt idx="4752">
                  <c:v>4.5490000000000004</c:v>
                </c:pt>
                <c:pt idx="4753">
                  <c:v>4.4870000000000001</c:v>
                </c:pt>
                <c:pt idx="4754">
                  <c:v>4.53</c:v>
                </c:pt>
                <c:pt idx="4755">
                  <c:v>4.5839999999999996</c:v>
                </c:pt>
                <c:pt idx="4756">
                  <c:v>4.6369999999999996</c:v>
                </c:pt>
                <c:pt idx="4757">
                  <c:v>4.5750000000000002</c:v>
                </c:pt>
                <c:pt idx="4758">
                  <c:v>4.681</c:v>
                </c:pt>
                <c:pt idx="4759">
                  <c:v>4.59</c:v>
                </c:pt>
                <c:pt idx="4760">
                  <c:v>4.5570000000000004</c:v>
                </c:pt>
                <c:pt idx="4761">
                  <c:v>4.5640000000000001</c:v>
                </c:pt>
                <c:pt idx="4762">
                  <c:v>4.5250000000000004</c:v>
                </c:pt>
                <c:pt idx="4763">
                  <c:v>4.5599999999999996</c:v>
                </c:pt>
                <c:pt idx="4764">
                  <c:v>4.6180000000000003</c:v>
                </c:pt>
                <c:pt idx="4765">
                  <c:v>4.6079999999999997</c:v>
                </c:pt>
                <c:pt idx="4766">
                  <c:v>4.6349999999999998</c:v>
                </c:pt>
                <c:pt idx="4767">
                  <c:v>4.6760000000000002</c:v>
                </c:pt>
                <c:pt idx="4768">
                  <c:v>4.7370000000000001</c:v>
                </c:pt>
                <c:pt idx="4769">
                  <c:v>4.75</c:v>
                </c:pt>
                <c:pt idx="4770">
                  <c:v>4.7530000000000001</c:v>
                </c:pt>
                <c:pt idx="4771">
                  <c:v>4.7370000000000001</c:v>
                </c:pt>
                <c:pt idx="4772">
                  <c:v>4.7809999999999997</c:v>
                </c:pt>
                <c:pt idx="4773">
                  <c:v>4.83</c:v>
                </c:pt>
                <c:pt idx="4774">
                  <c:v>4.8650000000000002</c:v>
                </c:pt>
                <c:pt idx="4775">
                  <c:v>4.8559999999999999</c:v>
                </c:pt>
                <c:pt idx="4776">
                  <c:v>4.8650000000000002</c:v>
                </c:pt>
                <c:pt idx="4777">
                  <c:v>4.9189999999999996</c:v>
                </c:pt>
                <c:pt idx="4778">
                  <c:v>4.9279999999999999</c:v>
                </c:pt>
                <c:pt idx="4779">
                  <c:v>4.8719999999999999</c:v>
                </c:pt>
                <c:pt idx="4780">
                  <c:v>4.8479999999999999</c:v>
                </c:pt>
                <c:pt idx="4781">
                  <c:v>4.8460000000000001</c:v>
                </c:pt>
                <c:pt idx="4782">
                  <c:v>4.8490000000000002</c:v>
                </c:pt>
                <c:pt idx="4783">
                  <c:v>4.84</c:v>
                </c:pt>
                <c:pt idx="4784">
                  <c:v>4.891</c:v>
                </c:pt>
                <c:pt idx="4785">
                  <c:v>4.8789999999999996</c:v>
                </c:pt>
                <c:pt idx="4786">
                  <c:v>4.8890000000000002</c:v>
                </c:pt>
                <c:pt idx="4787">
                  <c:v>4.9690000000000003</c:v>
                </c:pt>
                <c:pt idx="4788">
                  <c:v>5.0279999999999996</c:v>
                </c:pt>
                <c:pt idx="4789">
                  <c:v>5.0750000000000002</c:v>
                </c:pt>
                <c:pt idx="4790">
                  <c:v>5.0869999999999997</c:v>
                </c:pt>
                <c:pt idx="4791">
                  <c:v>5.077</c:v>
                </c:pt>
                <c:pt idx="4792">
                  <c:v>5.0220000000000002</c:v>
                </c:pt>
                <c:pt idx="4793">
                  <c:v>4.9820000000000002</c:v>
                </c:pt>
                <c:pt idx="4794">
                  <c:v>4.8949999999999996</c:v>
                </c:pt>
                <c:pt idx="4795">
                  <c:v>4.9489999999999998</c:v>
                </c:pt>
                <c:pt idx="4796">
                  <c:v>4.9539999999999997</c:v>
                </c:pt>
                <c:pt idx="4797">
                  <c:v>4.9409999999999998</c:v>
                </c:pt>
                <c:pt idx="4798">
                  <c:v>4.9660000000000002</c:v>
                </c:pt>
                <c:pt idx="4799">
                  <c:v>4.9640000000000004</c:v>
                </c:pt>
                <c:pt idx="4800">
                  <c:v>4.9930000000000003</c:v>
                </c:pt>
                <c:pt idx="4801">
                  <c:v>5.0110000000000001</c:v>
                </c:pt>
                <c:pt idx="4802">
                  <c:v>5.0640000000000001</c:v>
                </c:pt>
                <c:pt idx="4803">
                  <c:v>5.0579999999999998</c:v>
                </c:pt>
                <c:pt idx="4804">
                  <c:v>5.0250000000000004</c:v>
                </c:pt>
                <c:pt idx="4805">
                  <c:v>5.0720000000000001</c:v>
                </c:pt>
                <c:pt idx="4806">
                  <c:v>5.09</c:v>
                </c:pt>
                <c:pt idx="4807">
                  <c:v>5.0369999999999999</c:v>
                </c:pt>
                <c:pt idx="4808">
                  <c:v>4.992</c:v>
                </c:pt>
                <c:pt idx="4809">
                  <c:v>4.9470000000000001</c:v>
                </c:pt>
                <c:pt idx="4810">
                  <c:v>4.8460000000000001</c:v>
                </c:pt>
                <c:pt idx="4811">
                  <c:v>4.867</c:v>
                </c:pt>
                <c:pt idx="4812">
                  <c:v>4.9260000000000002</c:v>
                </c:pt>
                <c:pt idx="4813">
                  <c:v>4.9000000000000004</c:v>
                </c:pt>
                <c:pt idx="4814">
                  <c:v>4.9050000000000002</c:v>
                </c:pt>
                <c:pt idx="4815">
                  <c:v>4.9000000000000004</c:v>
                </c:pt>
                <c:pt idx="4816">
                  <c:v>4.95</c:v>
                </c:pt>
                <c:pt idx="4817">
                  <c:v>5.0179999999999998</c:v>
                </c:pt>
                <c:pt idx="4818">
                  <c:v>5.0350000000000001</c:v>
                </c:pt>
                <c:pt idx="4819">
                  <c:v>5.0819999999999999</c:v>
                </c:pt>
                <c:pt idx="4820">
                  <c:v>5.0739999999999998</c:v>
                </c:pt>
                <c:pt idx="4821">
                  <c:v>5.0359999999999996</c:v>
                </c:pt>
                <c:pt idx="4822">
                  <c:v>5.0250000000000004</c:v>
                </c:pt>
                <c:pt idx="4823">
                  <c:v>5.0359999999999996</c:v>
                </c:pt>
                <c:pt idx="4824">
                  <c:v>5.0529999999999999</c:v>
                </c:pt>
                <c:pt idx="4825">
                  <c:v>5.08</c:v>
                </c:pt>
                <c:pt idx="4826">
                  <c:v>5.0640000000000001</c:v>
                </c:pt>
                <c:pt idx="4827">
                  <c:v>5.0979999999999999</c:v>
                </c:pt>
                <c:pt idx="4828">
                  <c:v>5.0039999999999996</c:v>
                </c:pt>
                <c:pt idx="4829">
                  <c:v>5.069</c:v>
                </c:pt>
                <c:pt idx="4830">
                  <c:v>5.0759999999999996</c:v>
                </c:pt>
                <c:pt idx="4831">
                  <c:v>5.0789999999999997</c:v>
                </c:pt>
                <c:pt idx="4832">
                  <c:v>5.1310000000000002</c:v>
                </c:pt>
                <c:pt idx="4833">
                  <c:v>5.1820000000000004</c:v>
                </c:pt>
                <c:pt idx="4834">
                  <c:v>5.2329999999999997</c:v>
                </c:pt>
                <c:pt idx="4835">
                  <c:v>5.2229999999999999</c:v>
                </c:pt>
                <c:pt idx="4836">
                  <c:v>5.2549999999999999</c:v>
                </c:pt>
                <c:pt idx="4837">
                  <c:v>5.2969999999999997</c:v>
                </c:pt>
                <c:pt idx="4838">
                  <c:v>5.2039999999999997</c:v>
                </c:pt>
                <c:pt idx="4839">
                  <c:v>5.194</c:v>
                </c:pt>
                <c:pt idx="4840">
                  <c:v>5.1840000000000002</c:v>
                </c:pt>
                <c:pt idx="4841">
                  <c:v>5.2370000000000001</c:v>
                </c:pt>
                <c:pt idx="4842">
                  <c:v>5.202</c:v>
                </c:pt>
                <c:pt idx="4843">
                  <c:v>5.2089999999999996</c:v>
                </c:pt>
                <c:pt idx="4844">
                  <c:v>5.1609999999999996</c:v>
                </c:pt>
                <c:pt idx="4845">
                  <c:v>5.1980000000000004</c:v>
                </c:pt>
                <c:pt idx="4846">
                  <c:v>5.21</c:v>
                </c:pt>
                <c:pt idx="4847">
                  <c:v>5.2830000000000004</c:v>
                </c:pt>
                <c:pt idx="4848">
                  <c:v>5.3109999999999999</c:v>
                </c:pt>
                <c:pt idx="4849">
                  <c:v>5.3170000000000002</c:v>
                </c:pt>
                <c:pt idx="4850">
                  <c:v>5.3070000000000004</c:v>
                </c:pt>
                <c:pt idx="4851">
                  <c:v>5.4139999999999997</c:v>
                </c:pt>
                <c:pt idx="4852">
                  <c:v>5.4119999999999999</c:v>
                </c:pt>
                <c:pt idx="4853">
                  <c:v>5.4809999999999999</c:v>
                </c:pt>
                <c:pt idx="4854">
                  <c:v>5.4560000000000004</c:v>
                </c:pt>
                <c:pt idx="4855">
                  <c:v>5.4880000000000004</c:v>
                </c:pt>
                <c:pt idx="4856">
                  <c:v>5.4640000000000004</c:v>
                </c:pt>
                <c:pt idx="4857">
                  <c:v>5.44</c:v>
                </c:pt>
                <c:pt idx="4858">
                  <c:v>5.4459999999999997</c:v>
                </c:pt>
                <c:pt idx="4859">
                  <c:v>5.548</c:v>
                </c:pt>
                <c:pt idx="4860">
                  <c:v>5.5469999999999997</c:v>
                </c:pt>
                <c:pt idx="4861">
                  <c:v>5.52</c:v>
                </c:pt>
                <c:pt idx="4862">
                  <c:v>5.4969999999999999</c:v>
                </c:pt>
                <c:pt idx="4863">
                  <c:v>5.4630000000000001</c:v>
                </c:pt>
                <c:pt idx="4864">
                  <c:v>5.42</c:v>
                </c:pt>
                <c:pt idx="4865">
                  <c:v>5.4630000000000001</c:v>
                </c:pt>
                <c:pt idx="4866">
                  <c:v>5.4349999999999996</c:v>
                </c:pt>
                <c:pt idx="4867">
                  <c:v>5.423</c:v>
                </c:pt>
                <c:pt idx="4868">
                  <c:v>5.4690000000000003</c:v>
                </c:pt>
                <c:pt idx="4869">
                  <c:v>5.4880000000000004</c:v>
                </c:pt>
                <c:pt idx="4870">
                  <c:v>5.524</c:v>
                </c:pt>
                <c:pt idx="4871">
                  <c:v>5.508</c:v>
                </c:pt>
                <c:pt idx="4872">
                  <c:v>5.5030000000000001</c:v>
                </c:pt>
                <c:pt idx="4873">
                  <c:v>5.468</c:v>
                </c:pt>
                <c:pt idx="4874">
                  <c:v>5.4930000000000003</c:v>
                </c:pt>
                <c:pt idx="4875">
                  <c:v>5.4829999999999997</c:v>
                </c:pt>
                <c:pt idx="4876">
                  <c:v>5.4749999999999996</c:v>
                </c:pt>
                <c:pt idx="4877">
                  <c:v>5.4779999999999998</c:v>
                </c:pt>
                <c:pt idx="4878">
                  <c:v>5.4470000000000001</c:v>
                </c:pt>
                <c:pt idx="4879">
                  <c:v>5.3849999999999998</c:v>
                </c:pt>
                <c:pt idx="4880">
                  <c:v>5.391</c:v>
                </c:pt>
                <c:pt idx="4881">
                  <c:v>5.3520000000000003</c:v>
                </c:pt>
                <c:pt idx="4882">
                  <c:v>5.2770000000000001</c:v>
                </c:pt>
                <c:pt idx="4883">
                  <c:v>5.319</c:v>
                </c:pt>
                <c:pt idx="4884">
                  <c:v>5.2930000000000001</c:v>
                </c:pt>
                <c:pt idx="4885">
                  <c:v>5.2910000000000004</c:v>
                </c:pt>
                <c:pt idx="4886">
                  <c:v>5.2549999999999999</c:v>
                </c:pt>
                <c:pt idx="4887">
                  <c:v>5.242</c:v>
                </c:pt>
                <c:pt idx="4888">
                  <c:v>5.23</c:v>
                </c:pt>
                <c:pt idx="4889">
                  <c:v>5.234</c:v>
                </c:pt>
                <c:pt idx="4890">
                  <c:v>5.21</c:v>
                </c:pt>
                <c:pt idx="4891">
                  <c:v>5.2270000000000003</c:v>
                </c:pt>
                <c:pt idx="4892">
                  <c:v>5.1719999999999997</c:v>
                </c:pt>
                <c:pt idx="4893">
                  <c:v>5.1749999999999998</c:v>
                </c:pt>
                <c:pt idx="4894">
                  <c:v>5.1669999999999998</c:v>
                </c:pt>
                <c:pt idx="4895">
                  <c:v>5.1529999999999996</c:v>
                </c:pt>
                <c:pt idx="4896">
                  <c:v>5.1289999999999996</c:v>
                </c:pt>
                <c:pt idx="4897">
                  <c:v>5.1369999999999996</c:v>
                </c:pt>
                <c:pt idx="4898">
                  <c:v>5.1349999999999998</c:v>
                </c:pt>
                <c:pt idx="4899">
                  <c:v>5.0869999999999997</c:v>
                </c:pt>
                <c:pt idx="4900">
                  <c:v>5.1029999999999998</c:v>
                </c:pt>
                <c:pt idx="4901">
                  <c:v>5.085</c:v>
                </c:pt>
                <c:pt idx="4902">
                  <c:v>5.0910000000000002</c:v>
                </c:pt>
                <c:pt idx="4903">
                  <c:v>5.1109999999999998</c:v>
                </c:pt>
                <c:pt idx="4904">
                  <c:v>5.133</c:v>
                </c:pt>
                <c:pt idx="4905">
                  <c:v>5.1029999999999998</c:v>
                </c:pt>
                <c:pt idx="4906">
                  <c:v>5.0659999999999998</c:v>
                </c:pt>
                <c:pt idx="4907">
                  <c:v>5.0430000000000001</c:v>
                </c:pt>
                <c:pt idx="4908">
                  <c:v>5.1150000000000002</c:v>
                </c:pt>
                <c:pt idx="4909">
                  <c:v>5.093</c:v>
                </c:pt>
                <c:pt idx="4910">
                  <c:v>5.0599999999999996</c:v>
                </c:pt>
                <c:pt idx="4911">
                  <c:v>5.0570000000000004</c:v>
                </c:pt>
                <c:pt idx="4912">
                  <c:v>5.0540000000000003</c:v>
                </c:pt>
                <c:pt idx="4913">
                  <c:v>5.0670000000000002</c:v>
                </c:pt>
                <c:pt idx="4914">
                  <c:v>5.069</c:v>
                </c:pt>
                <c:pt idx="4915">
                  <c:v>5.0430000000000001</c:v>
                </c:pt>
                <c:pt idx="4916">
                  <c:v>5.0890000000000004</c:v>
                </c:pt>
                <c:pt idx="4917">
                  <c:v>5.08</c:v>
                </c:pt>
                <c:pt idx="4918">
                  <c:v>5.1029999999999998</c:v>
                </c:pt>
                <c:pt idx="4919">
                  <c:v>5.0579999999999998</c:v>
                </c:pt>
                <c:pt idx="4920">
                  <c:v>5.024</c:v>
                </c:pt>
                <c:pt idx="4921">
                  <c:v>5.0209999999999999</c:v>
                </c:pt>
                <c:pt idx="4922">
                  <c:v>4.9989999999999997</c:v>
                </c:pt>
                <c:pt idx="4923">
                  <c:v>4.9939999999999998</c:v>
                </c:pt>
                <c:pt idx="4924">
                  <c:v>5.0229999999999997</c:v>
                </c:pt>
                <c:pt idx="4925">
                  <c:v>4.9809999999999999</c:v>
                </c:pt>
                <c:pt idx="4926">
                  <c:v>4.9690000000000003</c:v>
                </c:pt>
                <c:pt idx="4927">
                  <c:v>4.9569999999999999</c:v>
                </c:pt>
                <c:pt idx="4928">
                  <c:v>4.9320000000000004</c:v>
                </c:pt>
                <c:pt idx="4929">
                  <c:v>4.9429999999999996</c:v>
                </c:pt>
                <c:pt idx="4930">
                  <c:v>4.9109999999999996</c:v>
                </c:pt>
                <c:pt idx="4931">
                  <c:v>4.9039999999999999</c:v>
                </c:pt>
                <c:pt idx="4932">
                  <c:v>4.8680000000000003</c:v>
                </c:pt>
                <c:pt idx="4933">
                  <c:v>4.8339999999999996</c:v>
                </c:pt>
                <c:pt idx="4934">
                  <c:v>4.8319999999999999</c:v>
                </c:pt>
                <c:pt idx="4935">
                  <c:v>4.8129999999999997</c:v>
                </c:pt>
                <c:pt idx="4936">
                  <c:v>4.7830000000000004</c:v>
                </c:pt>
                <c:pt idx="4937">
                  <c:v>4.7850000000000001</c:v>
                </c:pt>
                <c:pt idx="4938">
                  <c:v>4.7370000000000001</c:v>
                </c:pt>
                <c:pt idx="4939">
                  <c:v>4.7679999999999998</c:v>
                </c:pt>
                <c:pt idx="4940">
                  <c:v>4.8109999999999999</c:v>
                </c:pt>
                <c:pt idx="4941">
                  <c:v>4.819</c:v>
                </c:pt>
                <c:pt idx="4942">
                  <c:v>4.7750000000000004</c:v>
                </c:pt>
                <c:pt idx="4943">
                  <c:v>4.7690000000000001</c:v>
                </c:pt>
                <c:pt idx="4944">
                  <c:v>4.766</c:v>
                </c:pt>
                <c:pt idx="4945">
                  <c:v>4.7530000000000001</c:v>
                </c:pt>
                <c:pt idx="4946">
                  <c:v>4.7770000000000001</c:v>
                </c:pt>
                <c:pt idx="4947">
                  <c:v>4.7880000000000003</c:v>
                </c:pt>
                <c:pt idx="4948">
                  <c:v>4.7969999999999997</c:v>
                </c:pt>
                <c:pt idx="4949">
                  <c:v>4.8010000000000002</c:v>
                </c:pt>
                <c:pt idx="4950">
                  <c:v>4.84</c:v>
                </c:pt>
                <c:pt idx="4951">
                  <c:v>4.891</c:v>
                </c:pt>
                <c:pt idx="4952">
                  <c:v>4.9349999999999996</c:v>
                </c:pt>
                <c:pt idx="4953">
                  <c:v>4.8869999999999996</c:v>
                </c:pt>
                <c:pt idx="4954">
                  <c:v>4.9089999999999998</c:v>
                </c:pt>
                <c:pt idx="4955">
                  <c:v>4.8949999999999996</c:v>
                </c:pt>
                <c:pt idx="4956">
                  <c:v>4.8760000000000003</c:v>
                </c:pt>
                <c:pt idx="4957">
                  <c:v>4.8630000000000004</c:v>
                </c:pt>
                <c:pt idx="4958">
                  <c:v>4.9530000000000003</c:v>
                </c:pt>
                <c:pt idx="4959">
                  <c:v>4.9589999999999996</c:v>
                </c:pt>
                <c:pt idx="4960">
                  <c:v>4.9850000000000003</c:v>
                </c:pt>
                <c:pt idx="4961">
                  <c:v>4.9690000000000003</c:v>
                </c:pt>
                <c:pt idx="4962">
                  <c:v>4.9169999999999998</c:v>
                </c:pt>
                <c:pt idx="4963">
                  <c:v>4.9580000000000002</c:v>
                </c:pt>
                <c:pt idx="4964">
                  <c:v>4.9829999999999997</c:v>
                </c:pt>
                <c:pt idx="4965">
                  <c:v>4.9870000000000001</c:v>
                </c:pt>
                <c:pt idx="4966">
                  <c:v>5.0019999999999998</c:v>
                </c:pt>
                <c:pt idx="4967">
                  <c:v>5.0049999999999999</c:v>
                </c:pt>
                <c:pt idx="4968">
                  <c:v>4.976</c:v>
                </c:pt>
                <c:pt idx="4969">
                  <c:v>4.9870000000000001</c:v>
                </c:pt>
                <c:pt idx="4970">
                  <c:v>5.0119999999999996</c:v>
                </c:pt>
                <c:pt idx="4971">
                  <c:v>4.9859999999999998</c:v>
                </c:pt>
                <c:pt idx="4972">
                  <c:v>4.9610000000000003</c:v>
                </c:pt>
                <c:pt idx="4973">
                  <c:v>4.9109999999999996</c:v>
                </c:pt>
                <c:pt idx="4974">
                  <c:v>4.899</c:v>
                </c:pt>
                <c:pt idx="4975">
                  <c:v>4.8879999999999999</c:v>
                </c:pt>
                <c:pt idx="4976">
                  <c:v>4.9059999999999997</c:v>
                </c:pt>
                <c:pt idx="4977">
                  <c:v>4.9059999999999997</c:v>
                </c:pt>
                <c:pt idx="4978">
                  <c:v>4.8970000000000002</c:v>
                </c:pt>
                <c:pt idx="4979">
                  <c:v>4.8879999999999999</c:v>
                </c:pt>
                <c:pt idx="4980">
                  <c:v>4.9000000000000004</c:v>
                </c:pt>
                <c:pt idx="4981">
                  <c:v>4.9039999999999999</c:v>
                </c:pt>
                <c:pt idx="4982">
                  <c:v>4.8559999999999999</c:v>
                </c:pt>
                <c:pt idx="4983">
                  <c:v>4.8099999999999996</c:v>
                </c:pt>
                <c:pt idx="4984">
                  <c:v>4.8</c:v>
                </c:pt>
                <c:pt idx="4985">
                  <c:v>4.7889999999999997</c:v>
                </c:pt>
                <c:pt idx="4986">
                  <c:v>4.8019999999999996</c:v>
                </c:pt>
                <c:pt idx="4987">
                  <c:v>4.7729999999999997</c:v>
                </c:pt>
                <c:pt idx="4988">
                  <c:v>4.7869999999999999</c:v>
                </c:pt>
                <c:pt idx="4989">
                  <c:v>4.758</c:v>
                </c:pt>
                <c:pt idx="4990">
                  <c:v>4.7409999999999997</c:v>
                </c:pt>
                <c:pt idx="4991">
                  <c:v>4.7859999999999996</c:v>
                </c:pt>
                <c:pt idx="4992">
                  <c:v>4.782</c:v>
                </c:pt>
                <c:pt idx="4993">
                  <c:v>4.7320000000000002</c:v>
                </c:pt>
                <c:pt idx="4994">
                  <c:v>4.7249999999999996</c:v>
                </c:pt>
                <c:pt idx="4995">
                  <c:v>4.7119999999999997</c:v>
                </c:pt>
                <c:pt idx="4996">
                  <c:v>4.734</c:v>
                </c:pt>
                <c:pt idx="4997">
                  <c:v>4.7050000000000001</c:v>
                </c:pt>
                <c:pt idx="4998">
                  <c:v>4.6820000000000004</c:v>
                </c:pt>
                <c:pt idx="4999">
                  <c:v>4.6829999999999998</c:v>
                </c:pt>
                <c:pt idx="5000">
                  <c:v>4.6360000000000001</c:v>
                </c:pt>
                <c:pt idx="5001">
                  <c:v>4.6150000000000002</c:v>
                </c:pt>
                <c:pt idx="5002">
                  <c:v>4.5970000000000004</c:v>
                </c:pt>
                <c:pt idx="5003">
                  <c:v>4.5590000000000002</c:v>
                </c:pt>
                <c:pt idx="5004">
                  <c:v>4.5289999999999999</c:v>
                </c:pt>
                <c:pt idx="5005">
                  <c:v>4.5030000000000001</c:v>
                </c:pt>
                <c:pt idx="5006">
                  <c:v>4.4980000000000002</c:v>
                </c:pt>
                <c:pt idx="5007">
                  <c:v>4.47</c:v>
                </c:pt>
                <c:pt idx="5008">
                  <c:v>4.4690000000000003</c:v>
                </c:pt>
                <c:pt idx="5009">
                  <c:v>4.5129999999999999</c:v>
                </c:pt>
                <c:pt idx="5010">
                  <c:v>4.5449999999999999</c:v>
                </c:pt>
                <c:pt idx="5011">
                  <c:v>4.54</c:v>
                </c:pt>
                <c:pt idx="5012">
                  <c:v>4.5670000000000002</c:v>
                </c:pt>
                <c:pt idx="5013">
                  <c:v>4.53</c:v>
                </c:pt>
                <c:pt idx="5014">
                  <c:v>4.5750000000000002</c:v>
                </c:pt>
                <c:pt idx="5015">
                  <c:v>4.5540000000000003</c:v>
                </c:pt>
                <c:pt idx="5016">
                  <c:v>4.548</c:v>
                </c:pt>
                <c:pt idx="5017">
                  <c:v>4.5369999999999999</c:v>
                </c:pt>
                <c:pt idx="5018">
                  <c:v>4.5590000000000002</c:v>
                </c:pt>
                <c:pt idx="5019">
                  <c:v>4.5720000000000001</c:v>
                </c:pt>
                <c:pt idx="5020">
                  <c:v>4.5570000000000004</c:v>
                </c:pt>
                <c:pt idx="5021">
                  <c:v>4.5330000000000004</c:v>
                </c:pt>
                <c:pt idx="5022">
                  <c:v>4.5609999999999999</c:v>
                </c:pt>
                <c:pt idx="5023">
                  <c:v>4.5199999999999996</c:v>
                </c:pt>
                <c:pt idx="5024">
                  <c:v>4.5410000000000004</c:v>
                </c:pt>
                <c:pt idx="5025">
                  <c:v>4.569</c:v>
                </c:pt>
                <c:pt idx="5026">
                  <c:v>4.5469999999999997</c:v>
                </c:pt>
                <c:pt idx="5027">
                  <c:v>4.6059999999999999</c:v>
                </c:pt>
                <c:pt idx="5028">
                  <c:v>4.585</c:v>
                </c:pt>
                <c:pt idx="5029">
                  <c:v>4.5519999999999996</c:v>
                </c:pt>
                <c:pt idx="5030">
                  <c:v>4.5069999999999997</c:v>
                </c:pt>
                <c:pt idx="5031">
                  <c:v>4.5110000000000001</c:v>
                </c:pt>
                <c:pt idx="5032">
                  <c:v>4.5629999999999997</c:v>
                </c:pt>
                <c:pt idx="5033">
                  <c:v>4.5940000000000003</c:v>
                </c:pt>
                <c:pt idx="5034">
                  <c:v>4.6639999999999997</c:v>
                </c:pt>
                <c:pt idx="5035">
                  <c:v>4.7009999999999996</c:v>
                </c:pt>
                <c:pt idx="5036">
                  <c:v>4.7050000000000001</c:v>
                </c:pt>
                <c:pt idx="5037">
                  <c:v>4.702</c:v>
                </c:pt>
                <c:pt idx="5038">
                  <c:v>4.6900000000000004</c:v>
                </c:pt>
                <c:pt idx="5039">
                  <c:v>4.6619999999999999</c:v>
                </c:pt>
                <c:pt idx="5040">
                  <c:v>4.6459999999999999</c:v>
                </c:pt>
                <c:pt idx="5041">
                  <c:v>4.63</c:v>
                </c:pt>
                <c:pt idx="5042">
                  <c:v>4.6449999999999996</c:v>
                </c:pt>
                <c:pt idx="5043">
                  <c:v>4.6479999999999997</c:v>
                </c:pt>
                <c:pt idx="5044">
                  <c:v>4.6180000000000003</c:v>
                </c:pt>
                <c:pt idx="5045">
                  <c:v>4.6130000000000004</c:v>
                </c:pt>
                <c:pt idx="5046">
                  <c:v>4.6139999999999999</c:v>
                </c:pt>
                <c:pt idx="5047">
                  <c:v>4.5579999999999998</c:v>
                </c:pt>
                <c:pt idx="5048">
                  <c:v>4.5629999999999997</c:v>
                </c:pt>
                <c:pt idx="5049">
                  <c:v>4.5220000000000002</c:v>
                </c:pt>
                <c:pt idx="5050">
                  <c:v>4.5309999999999997</c:v>
                </c:pt>
                <c:pt idx="5051">
                  <c:v>4.5590000000000002</c:v>
                </c:pt>
                <c:pt idx="5052">
                  <c:v>4.532</c:v>
                </c:pt>
                <c:pt idx="5053">
                  <c:v>4.5229999999999997</c:v>
                </c:pt>
                <c:pt idx="5054">
                  <c:v>4.49</c:v>
                </c:pt>
                <c:pt idx="5055">
                  <c:v>4.4720000000000004</c:v>
                </c:pt>
                <c:pt idx="5056">
                  <c:v>4.4619999999999997</c:v>
                </c:pt>
                <c:pt idx="5057">
                  <c:v>4.4539999999999997</c:v>
                </c:pt>
                <c:pt idx="5058">
                  <c:v>4.4980000000000002</c:v>
                </c:pt>
                <c:pt idx="5059">
                  <c:v>4.5750000000000002</c:v>
                </c:pt>
                <c:pt idx="5060">
                  <c:v>4.6050000000000004</c:v>
                </c:pt>
                <c:pt idx="5061">
                  <c:v>4.6219999999999999</c:v>
                </c:pt>
                <c:pt idx="5062">
                  <c:v>4.6529999999999996</c:v>
                </c:pt>
                <c:pt idx="5063">
                  <c:v>4.577</c:v>
                </c:pt>
                <c:pt idx="5064">
                  <c:v>4.5739999999999998</c:v>
                </c:pt>
                <c:pt idx="5065">
                  <c:v>4.5679999999999996</c:v>
                </c:pt>
                <c:pt idx="5066">
                  <c:v>4.6109999999999998</c:v>
                </c:pt>
                <c:pt idx="5067">
                  <c:v>4.5709999999999997</c:v>
                </c:pt>
                <c:pt idx="5068">
                  <c:v>4.5369999999999999</c:v>
                </c:pt>
                <c:pt idx="5069">
                  <c:v>4.5670000000000002</c:v>
                </c:pt>
                <c:pt idx="5070">
                  <c:v>4.5730000000000004</c:v>
                </c:pt>
                <c:pt idx="5071">
                  <c:v>4.5510000000000002</c:v>
                </c:pt>
                <c:pt idx="5072">
                  <c:v>4.5289999999999999</c:v>
                </c:pt>
                <c:pt idx="5073">
                  <c:v>4.5019999999999998</c:v>
                </c:pt>
                <c:pt idx="5074">
                  <c:v>4.516</c:v>
                </c:pt>
                <c:pt idx="5075">
                  <c:v>4.5529999999999999</c:v>
                </c:pt>
                <c:pt idx="5076">
                  <c:v>4.5720000000000001</c:v>
                </c:pt>
                <c:pt idx="5077">
                  <c:v>4.5510000000000002</c:v>
                </c:pt>
                <c:pt idx="5078">
                  <c:v>4.556</c:v>
                </c:pt>
                <c:pt idx="5079">
                  <c:v>4.5549999999999997</c:v>
                </c:pt>
                <c:pt idx="5080">
                  <c:v>4.5369999999999999</c:v>
                </c:pt>
                <c:pt idx="5081">
                  <c:v>4.5670000000000002</c:v>
                </c:pt>
                <c:pt idx="5082">
                  <c:v>4.6109999999999998</c:v>
                </c:pt>
                <c:pt idx="5083">
                  <c:v>4.6589999999999998</c:v>
                </c:pt>
                <c:pt idx="5084">
                  <c:v>4.6879999999999997</c:v>
                </c:pt>
                <c:pt idx="5085">
                  <c:v>4.734</c:v>
                </c:pt>
                <c:pt idx="5086">
                  <c:v>4.7649999999999997</c:v>
                </c:pt>
                <c:pt idx="5087">
                  <c:v>4.75</c:v>
                </c:pt>
                <c:pt idx="5088">
                  <c:v>4.7009999999999996</c:v>
                </c:pt>
                <c:pt idx="5089">
                  <c:v>4.681</c:v>
                </c:pt>
                <c:pt idx="5090">
                  <c:v>4.6689999999999996</c:v>
                </c:pt>
                <c:pt idx="5091">
                  <c:v>4.673</c:v>
                </c:pt>
                <c:pt idx="5092">
                  <c:v>4.7060000000000004</c:v>
                </c:pt>
                <c:pt idx="5093">
                  <c:v>4.7329999999999997</c:v>
                </c:pt>
                <c:pt idx="5094">
                  <c:v>4.6479999999999997</c:v>
                </c:pt>
                <c:pt idx="5095">
                  <c:v>4.6180000000000003</c:v>
                </c:pt>
                <c:pt idx="5096">
                  <c:v>4.6050000000000004</c:v>
                </c:pt>
                <c:pt idx="5097">
                  <c:v>4.593</c:v>
                </c:pt>
                <c:pt idx="5098">
                  <c:v>4.6159999999999997</c:v>
                </c:pt>
                <c:pt idx="5099">
                  <c:v>4.6580000000000004</c:v>
                </c:pt>
                <c:pt idx="5100">
                  <c:v>4.6310000000000002</c:v>
                </c:pt>
                <c:pt idx="5101">
                  <c:v>4.6050000000000004</c:v>
                </c:pt>
                <c:pt idx="5102">
                  <c:v>4.6120000000000001</c:v>
                </c:pt>
                <c:pt idx="5103">
                  <c:v>4.63</c:v>
                </c:pt>
                <c:pt idx="5104">
                  <c:v>4.6310000000000002</c:v>
                </c:pt>
                <c:pt idx="5105">
                  <c:v>4.6619999999999999</c:v>
                </c:pt>
                <c:pt idx="5106">
                  <c:v>4.6189999999999998</c:v>
                </c:pt>
                <c:pt idx="5107">
                  <c:v>4.5819999999999999</c:v>
                </c:pt>
                <c:pt idx="5108">
                  <c:v>4.6420000000000003</c:v>
                </c:pt>
                <c:pt idx="5109">
                  <c:v>4.6710000000000003</c:v>
                </c:pt>
                <c:pt idx="5110">
                  <c:v>4.6349999999999998</c:v>
                </c:pt>
                <c:pt idx="5111">
                  <c:v>4.6639999999999997</c:v>
                </c:pt>
                <c:pt idx="5112">
                  <c:v>4.6479999999999997</c:v>
                </c:pt>
                <c:pt idx="5113">
                  <c:v>4.6870000000000003</c:v>
                </c:pt>
                <c:pt idx="5114">
                  <c:v>4.7249999999999996</c:v>
                </c:pt>
                <c:pt idx="5115">
                  <c:v>4.6900000000000004</c:v>
                </c:pt>
                <c:pt idx="5116">
                  <c:v>4.742</c:v>
                </c:pt>
                <c:pt idx="5117">
                  <c:v>4.71</c:v>
                </c:pt>
                <c:pt idx="5118">
                  <c:v>4.7160000000000002</c:v>
                </c:pt>
                <c:pt idx="5119">
                  <c:v>4.7430000000000003</c:v>
                </c:pt>
                <c:pt idx="5120">
                  <c:v>4.7350000000000003</c:v>
                </c:pt>
                <c:pt idx="5121">
                  <c:v>4.7350000000000003</c:v>
                </c:pt>
                <c:pt idx="5122">
                  <c:v>4.7480000000000002</c:v>
                </c:pt>
                <c:pt idx="5123">
                  <c:v>4.7350000000000003</c:v>
                </c:pt>
                <c:pt idx="5124">
                  <c:v>4.7229999999999999</c:v>
                </c:pt>
                <c:pt idx="5125">
                  <c:v>4.7210000000000001</c:v>
                </c:pt>
                <c:pt idx="5126">
                  <c:v>4.6660000000000004</c:v>
                </c:pt>
                <c:pt idx="5127">
                  <c:v>4.6109999999999998</c:v>
                </c:pt>
                <c:pt idx="5128">
                  <c:v>4.6239999999999997</c:v>
                </c:pt>
                <c:pt idx="5129">
                  <c:v>4.5350000000000001</c:v>
                </c:pt>
                <c:pt idx="5130">
                  <c:v>4.5190000000000001</c:v>
                </c:pt>
                <c:pt idx="5131">
                  <c:v>4.5469999999999997</c:v>
                </c:pt>
                <c:pt idx="5132">
                  <c:v>4.57</c:v>
                </c:pt>
                <c:pt idx="5133">
                  <c:v>4.6109999999999998</c:v>
                </c:pt>
                <c:pt idx="5134">
                  <c:v>4.6449999999999996</c:v>
                </c:pt>
                <c:pt idx="5135">
                  <c:v>4.66</c:v>
                </c:pt>
                <c:pt idx="5136">
                  <c:v>4.5999999999999996</c:v>
                </c:pt>
                <c:pt idx="5137">
                  <c:v>4.585</c:v>
                </c:pt>
                <c:pt idx="5138">
                  <c:v>4.6360000000000001</c:v>
                </c:pt>
                <c:pt idx="5139">
                  <c:v>4.5910000000000002</c:v>
                </c:pt>
                <c:pt idx="5140">
                  <c:v>4.5730000000000004</c:v>
                </c:pt>
                <c:pt idx="5141">
                  <c:v>4.548</c:v>
                </c:pt>
                <c:pt idx="5142">
                  <c:v>4.5419999999999998</c:v>
                </c:pt>
                <c:pt idx="5143">
                  <c:v>4.585</c:v>
                </c:pt>
                <c:pt idx="5144">
                  <c:v>4.625</c:v>
                </c:pt>
                <c:pt idx="5145">
                  <c:v>4.5640000000000001</c:v>
                </c:pt>
                <c:pt idx="5146">
                  <c:v>4.6059999999999999</c:v>
                </c:pt>
                <c:pt idx="5147">
                  <c:v>4.5780000000000003</c:v>
                </c:pt>
                <c:pt idx="5148">
                  <c:v>4.6710000000000003</c:v>
                </c:pt>
                <c:pt idx="5149">
                  <c:v>4.617</c:v>
                </c:pt>
                <c:pt idx="5150">
                  <c:v>4.68</c:v>
                </c:pt>
                <c:pt idx="5151">
                  <c:v>4.7439999999999998</c:v>
                </c:pt>
                <c:pt idx="5152">
                  <c:v>4.7329999999999997</c:v>
                </c:pt>
                <c:pt idx="5153">
                  <c:v>4.6909999999999998</c:v>
                </c:pt>
                <c:pt idx="5154">
                  <c:v>4.7149999999999999</c:v>
                </c:pt>
                <c:pt idx="5155">
                  <c:v>4.7050000000000001</c:v>
                </c:pt>
                <c:pt idx="5156">
                  <c:v>4.6840000000000002</c:v>
                </c:pt>
                <c:pt idx="5157">
                  <c:v>4.6980000000000004</c:v>
                </c:pt>
                <c:pt idx="5158">
                  <c:v>4.6660000000000004</c:v>
                </c:pt>
                <c:pt idx="5159">
                  <c:v>4.6429999999999998</c:v>
                </c:pt>
                <c:pt idx="5160">
                  <c:v>4.6349999999999998</c:v>
                </c:pt>
                <c:pt idx="5161">
                  <c:v>4.6479999999999997</c:v>
                </c:pt>
                <c:pt idx="5162">
                  <c:v>4.681</c:v>
                </c:pt>
                <c:pt idx="5163">
                  <c:v>4.6340000000000003</c:v>
                </c:pt>
                <c:pt idx="5164">
                  <c:v>4.5750000000000002</c:v>
                </c:pt>
                <c:pt idx="5165">
                  <c:v>4.5519999999999996</c:v>
                </c:pt>
                <c:pt idx="5166">
                  <c:v>4.5090000000000003</c:v>
                </c:pt>
                <c:pt idx="5167">
                  <c:v>4.5110000000000001</c:v>
                </c:pt>
                <c:pt idx="5168">
                  <c:v>4.5259999999999998</c:v>
                </c:pt>
                <c:pt idx="5169">
                  <c:v>4.5350000000000001</c:v>
                </c:pt>
                <c:pt idx="5170">
                  <c:v>4.4640000000000004</c:v>
                </c:pt>
                <c:pt idx="5171">
                  <c:v>4.4539999999999997</c:v>
                </c:pt>
                <c:pt idx="5172">
                  <c:v>4.444</c:v>
                </c:pt>
                <c:pt idx="5173">
                  <c:v>4.4139999999999997</c:v>
                </c:pt>
                <c:pt idx="5174">
                  <c:v>4.4279999999999999</c:v>
                </c:pt>
                <c:pt idx="5175">
                  <c:v>4.3929999999999998</c:v>
                </c:pt>
                <c:pt idx="5176">
                  <c:v>4.4240000000000004</c:v>
                </c:pt>
                <c:pt idx="5177">
                  <c:v>4.4169999999999998</c:v>
                </c:pt>
                <c:pt idx="5178">
                  <c:v>4.3979999999999997</c:v>
                </c:pt>
                <c:pt idx="5179">
                  <c:v>4.3899999999999997</c:v>
                </c:pt>
                <c:pt idx="5180">
                  <c:v>4.3899999999999997</c:v>
                </c:pt>
                <c:pt idx="5181">
                  <c:v>4.3970000000000002</c:v>
                </c:pt>
                <c:pt idx="5182">
                  <c:v>4.34</c:v>
                </c:pt>
                <c:pt idx="5183">
                  <c:v>4.3289999999999997</c:v>
                </c:pt>
                <c:pt idx="5184">
                  <c:v>4.3369999999999997</c:v>
                </c:pt>
                <c:pt idx="5185">
                  <c:v>4.3230000000000004</c:v>
                </c:pt>
                <c:pt idx="5186">
                  <c:v>4.351</c:v>
                </c:pt>
                <c:pt idx="5187">
                  <c:v>4.3440000000000003</c:v>
                </c:pt>
                <c:pt idx="5188">
                  <c:v>4.3659999999999997</c:v>
                </c:pt>
                <c:pt idx="5189">
                  <c:v>4.3109999999999999</c:v>
                </c:pt>
                <c:pt idx="5190">
                  <c:v>4.3280000000000003</c:v>
                </c:pt>
                <c:pt idx="5191">
                  <c:v>4.3129999999999997</c:v>
                </c:pt>
                <c:pt idx="5192">
                  <c:v>4.3479999999999999</c:v>
                </c:pt>
                <c:pt idx="5193">
                  <c:v>4.3440000000000003</c:v>
                </c:pt>
                <c:pt idx="5194">
                  <c:v>4.3140000000000001</c:v>
                </c:pt>
                <c:pt idx="5195">
                  <c:v>4.2859999999999996</c:v>
                </c:pt>
                <c:pt idx="5196">
                  <c:v>4.2629999999999999</c:v>
                </c:pt>
                <c:pt idx="5197">
                  <c:v>4.258</c:v>
                </c:pt>
                <c:pt idx="5198">
                  <c:v>4.26</c:v>
                </c:pt>
                <c:pt idx="5199">
                  <c:v>4.2290000000000001</c:v>
                </c:pt>
                <c:pt idx="5200">
                  <c:v>4.1710000000000003</c:v>
                </c:pt>
                <c:pt idx="5201">
                  <c:v>4.1900000000000004</c:v>
                </c:pt>
                <c:pt idx="5202">
                  <c:v>4.2229999999999999</c:v>
                </c:pt>
                <c:pt idx="5203">
                  <c:v>4.1680000000000001</c:v>
                </c:pt>
                <c:pt idx="5204">
                  <c:v>4.1340000000000003</c:v>
                </c:pt>
                <c:pt idx="5205">
                  <c:v>4.1109999999999998</c:v>
                </c:pt>
                <c:pt idx="5206">
                  <c:v>4.1269999999999998</c:v>
                </c:pt>
                <c:pt idx="5207">
                  <c:v>4.1159999999999997</c:v>
                </c:pt>
                <c:pt idx="5208">
                  <c:v>4.13</c:v>
                </c:pt>
                <c:pt idx="5209">
                  <c:v>4.1689999999999996</c:v>
                </c:pt>
                <c:pt idx="5210">
                  <c:v>4.2050000000000001</c:v>
                </c:pt>
                <c:pt idx="5211">
                  <c:v>4.16</c:v>
                </c:pt>
                <c:pt idx="5212">
                  <c:v>4.194</c:v>
                </c:pt>
                <c:pt idx="5213">
                  <c:v>4.1820000000000004</c:v>
                </c:pt>
                <c:pt idx="5214">
                  <c:v>4.1619999999999999</c:v>
                </c:pt>
                <c:pt idx="5215">
                  <c:v>4.2169999999999996</c:v>
                </c:pt>
                <c:pt idx="5216">
                  <c:v>4.218</c:v>
                </c:pt>
                <c:pt idx="5217">
                  <c:v>4.194</c:v>
                </c:pt>
                <c:pt idx="5218">
                  <c:v>4.1840000000000002</c:v>
                </c:pt>
                <c:pt idx="5219">
                  <c:v>4.202</c:v>
                </c:pt>
                <c:pt idx="5220">
                  <c:v>4.1900000000000004</c:v>
                </c:pt>
                <c:pt idx="5221">
                  <c:v>4.1500000000000004</c:v>
                </c:pt>
                <c:pt idx="5222">
                  <c:v>4.1769999999999996</c:v>
                </c:pt>
                <c:pt idx="5223">
                  <c:v>4.1980000000000004</c:v>
                </c:pt>
                <c:pt idx="5224">
                  <c:v>4.1749999999999998</c:v>
                </c:pt>
                <c:pt idx="5225">
                  <c:v>4.1059999999999999</c:v>
                </c:pt>
                <c:pt idx="5226">
                  <c:v>4.0339999999999998</c:v>
                </c:pt>
                <c:pt idx="5227">
                  <c:v>4.0229999999999997</c:v>
                </c:pt>
                <c:pt idx="5228">
                  <c:v>4.0419999999999998</c:v>
                </c:pt>
                <c:pt idx="5229">
                  <c:v>4.0439999999999996</c:v>
                </c:pt>
                <c:pt idx="5230">
                  <c:v>3.984</c:v>
                </c:pt>
                <c:pt idx="5231">
                  <c:v>3.988</c:v>
                </c:pt>
                <c:pt idx="5232">
                  <c:v>4.0490000000000004</c:v>
                </c:pt>
                <c:pt idx="5233">
                  <c:v>4.0579999999999998</c:v>
                </c:pt>
                <c:pt idx="5234">
                  <c:v>4.0830000000000002</c:v>
                </c:pt>
                <c:pt idx="5235">
                  <c:v>4.12</c:v>
                </c:pt>
                <c:pt idx="5236">
                  <c:v>4.1360000000000001</c:v>
                </c:pt>
                <c:pt idx="5237">
                  <c:v>4.1059999999999999</c:v>
                </c:pt>
                <c:pt idx="5238">
                  <c:v>4.0759999999999996</c:v>
                </c:pt>
                <c:pt idx="5239">
                  <c:v>4.0709999999999997</c:v>
                </c:pt>
                <c:pt idx="5240">
                  <c:v>4.0739999999999998</c:v>
                </c:pt>
                <c:pt idx="5241">
                  <c:v>4.1050000000000004</c:v>
                </c:pt>
                <c:pt idx="5242">
                  <c:v>4.0999999999999996</c:v>
                </c:pt>
                <c:pt idx="5243">
                  <c:v>4.1239999999999997</c:v>
                </c:pt>
                <c:pt idx="5244">
                  <c:v>4.117</c:v>
                </c:pt>
                <c:pt idx="5245">
                  <c:v>4.181</c:v>
                </c:pt>
                <c:pt idx="5246">
                  <c:v>4.1870000000000003</c:v>
                </c:pt>
                <c:pt idx="5247">
                  <c:v>4.2140000000000004</c:v>
                </c:pt>
                <c:pt idx="5248">
                  <c:v>4.1779999999999999</c:v>
                </c:pt>
                <c:pt idx="5249">
                  <c:v>4.1959999999999997</c:v>
                </c:pt>
                <c:pt idx="5250">
                  <c:v>4.2389999999999999</c:v>
                </c:pt>
                <c:pt idx="5251">
                  <c:v>4.2850000000000001</c:v>
                </c:pt>
                <c:pt idx="5252">
                  <c:v>4.2850000000000001</c:v>
                </c:pt>
                <c:pt idx="5253">
                  <c:v>4.2969999999999997</c:v>
                </c:pt>
                <c:pt idx="5254">
                  <c:v>4.3049999999999997</c:v>
                </c:pt>
                <c:pt idx="5255">
                  <c:v>4.3310000000000004</c:v>
                </c:pt>
                <c:pt idx="5256">
                  <c:v>4.25</c:v>
                </c:pt>
                <c:pt idx="5257">
                  <c:v>4.2939999999999996</c:v>
                </c:pt>
                <c:pt idx="5258">
                  <c:v>4.2439999999999998</c:v>
                </c:pt>
                <c:pt idx="5259">
                  <c:v>4.2779999999999996</c:v>
                </c:pt>
                <c:pt idx="5260">
                  <c:v>4.226</c:v>
                </c:pt>
                <c:pt idx="5261">
                  <c:v>4.1900000000000004</c:v>
                </c:pt>
                <c:pt idx="5262">
                  <c:v>4.2309999999999999</c:v>
                </c:pt>
                <c:pt idx="5263">
                  <c:v>4.2460000000000004</c:v>
                </c:pt>
                <c:pt idx="5264">
                  <c:v>4.21</c:v>
                </c:pt>
                <c:pt idx="5265">
                  <c:v>4.2009999999999996</c:v>
                </c:pt>
                <c:pt idx="5266">
                  <c:v>4.2039999999999997</c:v>
                </c:pt>
                <c:pt idx="5267">
                  <c:v>4.2460000000000004</c:v>
                </c:pt>
                <c:pt idx="5268">
                  <c:v>4.24</c:v>
                </c:pt>
                <c:pt idx="5269">
                  <c:v>4.2190000000000003</c:v>
                </c:pt>
                <c:pt idx="5270">
                  <c:v>4.2679999999999998</c:v>
                </c:pt>
                <c:pt idx="5271">
                  <c:v>4.2309999999999999</c:v>
                </c:pt>
                <c:pt idx="5272">
                  <c:v>4.21</c:v>
                </c:pt>
                <c:pt idx="5273">
                  <c:v>4.3390000000000004</c:v>
                </c:pt>
                <c:pt idx="5274">
                  <c:v>4.4290000000000003</c:v>
                </c:pt>
                <c:pt idx="5275">
                  <c:v>4.4400000000000004</c:v>
                </c:pt>
                <c:pt idx="5276">
                  <c:v>4.4320000000000004</c:v>
                </c:pt>
                <c:pt idx="5277">
                  <c:v>4.4400000000000004</c:v>
                </c:pt>
                <c:pt idx="5278">
                  <c:v>4.399</c:v>
                </c:pt>
                <c:pt idx="5279">
                  <c:v>4.4279999999999999</c:v>
                </c:pt>
                <c:pt idx="5280">
                  <c:v>4.4370000000000003</c:v>
                </c:pt>
                <c:pt idx="5281">
                  <c:v>4.4409999999999998</c:v>
                </c:pt>
                <c:pt idx="5282">
                  <c:v>4.4119999999999999</c:v>
                </c:pt>
                <c:pt idx="5283">
                  <c:v>4.3410000000000002</c:v>
                </c:pt>
                <c:pt idx="5284">
                  <c:v>4.335</c:v>
                </c:pt>
                <c:pt idx="5285">
                  <c:v>4.3600000000000003</c:v>
                </c:pt>
                <c:pt idx="5286">
                  <c:v>4.4080000000000004</c:v>
                </c:pt>
                <c:pt idx="5287">
                  <c:v>4.4290000000000003</c:v>
                </c:pt>
                <c:pt idx="5288">
                  <c:v>4.41</c:v>
                </c:pt>
                <c:pt idx="5289">
                  <c:v>4.359</c:v>
                </c:pt>
                <c:pt idx="5290">
                  <c:v>4.3659999999999997</c:v>
                </c:pt>
                <c:pt idx="5291">
                  <c:v>4.4059999999999997</c:v>
                </c:pt>
                <c:pt idx="5292">
                  <c:v>4.3719999999999999</c:v>
                </c:pt>
                <c:pt idx="5293">
                  <c:v>4.4029999999999996</c:v>
                </c:pt>
                <c:pt idx="5294">
                  <c:v>4.4219999999999997</c:v>
                </c:pt>
                <c:pt idx="5295">
                  <c:v>4.4160000000000004</c:v>
                </c:pt>
                <c:pt idx="5296">
                  <c:v>4.3979999999999997</c:v>
                </c:pt>
                <c:pt idx="5297">
                  <c:v>4.327</c:v>
                </c:pt>
                <c:pt idx="5298">
                  <c:v>4.2750000000000004</c:v>
                </c:pt>
                <c:pt idx="5299">
                  <c:v>4.2569999999999997</c:v>
                </c:pt>
                <c:pt idx="5300">
                  <c:v>4.2690000000000001</c:v>
                </c:pt>
                <c:pt idx="5301">
                  <c:v>4.26</c:v>
                </c:pt>
                <c:pt idx="5302">
                  <c:v>4.2640000000000002</c:v>
                </c:pt>
                <c:pt idx="5303">
                  <c:v>4.2830000000000004</c:v>
                </c:pt>
                <c:pt idx="5304">
                  <c:v>4.3090000000000002</c:v>
                </c:pt>
                <c:pt idx="5305">
                  <c:v>4.2869999999999999</c:v>
                </c:pt>
                <c:pt idx="5306">
                  <c:v>4.2679999999999998</c:v>
                </c:pt>
                <c:pt idx="5307">
                  <c:v>4.2690000000000001</c:v>
                </c:pt>
                <c:pt idx="5308">
                  <c:v>4.2949999999999999</c:v>
                </c:pt>
                <c:pt idx="5309">
                  <c:v>4.2919999999999998</c:v>
                </c:pt>
                <c:pt idx="5310">
                  <c:v>4.218</c:v>
                </c:pt>
                <c:pt idx="5311">
                  <c:v>4.1840000000000002</c:v>
                </c:pt>
                <c:pt idx="5312">
                  <c:v>4.1639999999999997</c:v>
                </c:pt>
                <c:pt idx="5313">
                  <c:v>4.2279999999999998</c:v>
                </c:pt>
                <c:pt idx="5314">
                  <c:v>4.2249999999999996</c:v>
                </c:pt>
                <c:pt idx="5315">
                  <c:v>4.2519999999999998</c:v>
                </c:pt>
                <c:pt idx="5316">
                  <c:v>4.1920000000000002</c:v>
                </c:pt>
                <c:pt idx="5317">
                  <c:v>4.18</c:v>
                </c:pt>
                <c:pt idx="5318">
                  <c:v>4.1920000000000002</c:v>
                </c:pt>
                <c:pt idx="5319">
                  <c:v>4.2350000000000003</c:v>
                </c:pt>
                <c:pt idx="5320">
                  <c:v>4.16</c:v>
                </c:pt>
                <c:pt idx="5321">
                  <c:v>4.1900000000000004</c:v>
                </c:pt>
                <c:pt idx="5322">
                  <c:v>4.2190000000000003</c:v>
                </c:pt>
                <c:pt idx="5323">
                  <c:v>4.1959999999999997</c:v>
                </c:pt>
                <c:pt idx="5324">
                  <c:v>4.1509999999999998</c:v>
                </c:pt>
                <c:pt idx="5325">
                  <c:v>4.1429999999999998</c:v>
                </c:pt>
                <c:pt idx="5326">
                  <c:v>4.12</c:v>
                </c:pt>
                <c:pt idx="5327">
                  <c:v>4.1589999999999998</c:v>
                </c:pt>
                <c:pt idx="5328">
                  <c:v>4.181</c:v>
                </c:pt>
                <c:pt idx="5329">
                  <c:v>4.218</c:v>
                </c:pt>
                <c:pt idx="5330">
                  <c:v>4.2149999999999999</c:v>
                </c:pt>
                <c:pt idx="5331">
                  <c:v>4.2389999999999999</c:v>
                </c:pt>
                <c:pt idx="5332">
                  <c:v>4.2510000000000003</c:v>
                </c:pt>
                <c:pt idx="5333">
                  <c:v>4.2679999999999998</c:v>
                </c:pt>
                <c:pt idx="5334">
                  <c:v>4.2729999999999997</c:v>
                </c:pt>
                <c:pt idx="5335">
                  <c:v>4.2560000000000002</c:v>
                </c:pt>
                <c:pt idx="5336">
                  <c:v>4.2889999999999997</c:v>
                </c:pt>
                <c:pt idx="5337">
                  <c:v>4.3010000000000002</c:v>
                </c:pt>
                <c:pt idx="5338">
                  <c:v>4.3310000000000004</c:v>
                </c:pt>
                <c:pt idx="5339">
                  <c:v>4.3390000000000004</c:v>
                </c:pt>
                <c:pt idx="5340">
                  <c:v>4.4080000000000004</c:v>
                </c:pt>
                <c:pt idx="5341">
                  <c:v>4.4029999999999996</c:v>
                </c:pt>
                <c:pt idx="5342">
                  <c:v>4.4039999999999999</c:v>
                </c:pt>
                <c:pt idx="5343">
                  <c:v>4.399</c:v>
                </c:pt>
                <c:pt idx="5344">
                  <c:v>4.4180000000000001</c:v>
                </c:pt>
                <c:pt idx="5345">
                  <c:v>4.3639999999999999</c:v>
                </c:pt>
                <c:pt idx="5346">
                  <c:v>4.3810000000000002</c:v>
                </c:pt>
                <c:pt idx="5347">
                  <c:v>4.383</c:v>
                </c:pt>
                <c:pt idx="5348">
                  <c:v>4.3620000000000001</c:v>
                </c:pt>
                <c:pt idx="5349">
                  <c:v>4.3150000000000004</c:v>
                </c:pt>
                <c:pt idx="5350">
                  <c:v>4.3079999999999998</c:v>
                </c:pt>
                <c:pt idx="5351">
                  <c:v>4.3040000000000003</c:v>
                </c:pt>
                <c:pt idx="5352">
                  <c:v>4.3109999999999999</c:v>
                </c:pt>
                <c:pt idx="5353">
                  <c:v>4.2859999999999996</c:v>
                </c:pt>
                <c:pt idx="5354">
                  <c:v>4.2969999999999997</c:v>
                </c:pt>
                <c:pt idx="5355">
                  <c:v>4.3600000000000003</c:v>
                </c:pt>
                <c:pt idx="5356">
                  <c:v>4.3449999999999998</c:v>
                </c:pt>
                <c:pt idx="5357">
                  <c:v>4.3289999999999997</c:v>
                </c:pt>
                <c:pt idx="5358">
                  <c:v>4.2949999999999999</c:v>
                </c:pt>
                <c:pt idx="5359">
                  <c:v>4.3380000000000001</c:v>
                </c:pt>
                <c:pt idx="5360">
                  <c:v>4.3479999999999999</c:v>
                </c:pt>
                <c:pt idx="5361">
                  <c:v>4.32</c:v>
                </c:pt>
                <c:pt idx="5362">
                  <c:v>4.3120000000000003</c:v>
                </c:pt>
                <c:pt idx="5363">
                  <c:v>4.2949999999999999</c:v>
                </c:pt>
                <c:pt idx="5364">
                  <c:v>4.2190000000000003</c:v>
                </c:pt>
                <c:pt idx="5365">
                  <c:v>4.2039999999999997</c:v>
                </c:pt>
                <c:pt idx="5366">
                  <c:v>4.2869999999999999</c:v>
                </c:pt>
                <c:pt idx="5367">
                  <c:v>4.2670000000000003</c:v>
                </c:pt>
                <c:pt idx="5368">
                  <c:v>4.2220000000000004</c:v>
                </c:pt>
                <c:pt idx="5369">
                  <c:v>4.21</c:v>
                </c:pt>
                <c:pt idx="5370">
                  <c:v>4.173</c:v>
                </c:pt>
                <c:pt idx="5371">
                  <c:v>4.22</c:v>
                </c:pt>
                <c:pt idx="5372">
                  <c:v>4.2350000000000003</c:v>
                </c:pt>
                <c:pt idx="5373">
                  <c:v>4.1829999999999998</c:v>
                </c:pt>
                <c:pt idx="5374">
                  <c:v>4.226</c:v>
                </c:pt>
                <c:pt idx="5375">
                  <c:v>4.2610000000000001</c:v>
                </c:pt>
                <c:pt idx="5376">
                  <c:v>4.2590000000000003</c:v>
                </c:pt>
                <c:pt idx="5377">
                  <c:v>4.3529999999999998</c:v>
                </c:pt>
                <c:pt idx="5378">
                  <c:v>4.4189999999999996</c:v>
                </c:pt>
                <c:pt idx="5379">
                  <c:v>4.399</c:v>
                </c:pt>
                <c:pt idx="5380">
                  <c:v>4.415</c:v>
                </c:pt>
                <c:pt idx="5381">
                  <c:v>4.4000000000000004</c:v>
                </c:pt>
                <c:pt idx="5382">
                  <c:v>4.33</c:v>
                </c:pt>
                <c:pt idx="5383">
                  <c:v>4.298</c:v>
                </c:pt>
                <c:pt idx="5384">
                  <c:v>4.2560000000000002</c:v>
                </c:pt>
                <c:pt idx="5385">
                  <c:v>4.2409999999999997</c:v>
                </c:pt>
                <c:pt idx="5386">
                  <c:v>4.2149999999999999</c:v>
                </c:pt>
                <c:pt idx="5387">
                  <c:v>4.242</c:v>
                </c:pt>
                <c:pt idx="5388">
                  <c:v>4.2830000000000004</c:v>
                </c:pt>
                <c:pt idx="5389">
                  <c:v>4.2649999999999997</c:v>
                </c:pt>
                <c:pt idx="5390">
                  <c:v>4.2389999999999999</c:v>
                </c:pt>
                <c:pt idx="5391">
                  <c:v>4.2519999999999998</c:v>
                </c:pt>
                <c:pt idx="5392">
                  <c:v>4.3150000000000004</c:v>
                </c:pt>
                <c:pt idx="5393">
                  <c:v>4.3899999999999997</c:v>
                </c:pt>
                <c:pt idx="5394">
                  <c:v>4.359</c:v>
                </c:pt>
                <c:pt idx="5395">
                  <c:v>4.3259999999999996</c:v>
                </c:pt>
                <c:pt idx="5396">
                  <c:v>4.3319999999999999</c:v>
                </c:pt>
                <c:pt idx="5397">
                  <c:v>4.359</c:v>
                </c:pt>
                <c:pt idx="5398">
                  <c:v>4.3959999999999999</c:v>
                </c:pt>
                <c:pt idx="5399">
                  <c:v>4.3719999999999999</c:v>
                </c:pt>
                <c:pt idx="5400">
                  <c:v>4.3499999999999996</c:v>
                </c:pt>
                <c:pt idx="5401">
                  <c:v>4.3550000000000004</c:v>
                </c:pt>
                <c:pt idx="5402">
                  <c:v>4.3710000000000004</c:v>
                </c:pt>
                <c:pt idx="5403">
                  <c:v>4.3710000000000004</c:v>
                </c:pt>
                <c:pt idx="5404">
                  <c:v>4.4109999999999996</c:v>
                </c:pt>
                <c:pt idx="5405">
                  <c:v>4.4370000000000003</c:v>
                </c:pt>
                <c:pt idx="5406">
                  <c:v>4.5090000000000003</c:v>
                </c:pt>
                <c:pt idx="5407">
                  <c:v>4.5629999999999997</c:v>
                </c:pt>
                <c:pt idx="5408">
                  <c:v>4.5970000000000004</c:v>
                </c:pt>
                <c:pt idx="5409">
                  <c:v>4.5270000000000001</c:v>
                </c:pt>
                <c:pt idx="5410">
                  <c:v>4.5469999999999997</c:v>
                </c:pt>
                <c:pt idx="5411">
                  <c:v>4.5119999999999996</c:v>
                </c:pt>
                <c:pt idx="5412">
                  <c:v>4.5309999999999997</c:v>
                </c:pt>
                <c:pt idx="5413">
                  <c:v>4.5380000000000003</c:v>
                </c:pt>
                <c:pt idx="5414">
                  <c:v>4.5549999999999997</c:v>
                </c:pt>
                <c:pt idx="5415">
                  <c:v>4.5789999999999997</c:v>
                </c:pt>
                <c:pt idx="5416">
                  <c:v>4.5810000000000004</c:v>
                </c:pt>
                <c:pt idx="5417">
                  <c:v>4.5970000000000004</c:v>
                </c:pt>
                <c:pt idx="5418">
                  <c:v>4.5919999999999996</c:v>
                </c:pt>
                <c:pt idx="5419">
                  <c:v>4.5949999999999998</c:v>
                </c:pt>
                <c:pt idx="5420">
                  <c:v>4.5940000000000003</c:v>
                </c:pt>
                <c:pt idx="5421">
                  <c:v>4.5830000000000002</c:v>
                </c:pt>
                <c:pt idx="5422">
                  <c:v>4.6130000000000004</c:v>
                </c:pt>
                <c:pt idx="5423">
                  <c:v>4.6539999999999999</c:v>
                </c:pt>
                <c:pt idx="5424">
                  <c:v>4.6669999999999998</c:v>
                </c:pt>
                <c:pt idx="5425">
                  <c:v>4.6900000000000004</c:v>
                </c:pt>
                <c:pt idx="5426">
                  <c:v>4.6849999999999996</c:v>
                </c:pt>
                <c:pt idx="5427">
                  <c:v>4.694</c:v>
                </c:pt>
                <c:pt idx="5428">
                  <c:v>4.6539999999999999</c:v>
                </c:pt>
                <c:pt idx="5429">
                  <c:v>4.6959999999999997</c:v>
                </c:pt>
                <c:pt idx="5430">
                  <c:v>4.7160000000000002</c:v>
                </c:pt>
                <c:pt idx="5431">
                  <c:v>4.6980000000000004</c:v>
                </c:pt>
                <c:pt idx="5432">
                  <c:v>4.7389999999999999</c:v>
                </c:pt>
                <c:pt idx="5433">
                  <c:v>4.6989999999999998</c:v>
                </c:pt>
                <c:pt idx="5434">
                  <c:v>4.7370000000000001</c:v>
                </c:pt>
                <c:pt idx="5435">
                  <c:v>4.7869999999999999</c:v>
                </c:pt>
                <c:pt idx="5436">
                  <c:v>4.8140000000000001</c:v>
                </c:pt>
                <c:pt idx="5437">
                  <c:v>4.8410000000000002</c:v>
                </c:pt>
                <c:pt idx="5438">
                  <c:v>4.7839999999999998</c:v>
                </c:pt>
                <c:pt idx="5439">
                  <c:v>4.84</c:v>
                </c:pt>
                <c:pt idx="5440">
                  <c:v>4.827</c:v>
                </c:pt>
                <c:pt idx="5441">
                  <c:v>4.8029999999999999</c:v>
                </c:pt>
                <c:pt idx="5442">
                  <c:v>4.774</c:v>
                </c:pt>
                <c:pt idx="5443">
                  <c:v>4.7919999999999998</c:v>
                </c:pt>
                <c:pt idx="5444">
                  <c:v>4.8559999999999999</c:v>
                </c:pt>
                <c:pt idx="5445">
                  <c:v>4.8570000000000002</c:v>
                </c:pt>
                <c:pt idx="5446">
                  <c:v>4.8730000000000002</c:v>
                </c:pt>
                <c:pt idx="5447">
                  <c:v>4.8639999999999999</c:v>
                </c:pt>
                <c:pt idx="5448">
                  <c:v>4.8419999999999996</c:v>
                </c:pt>
                <c:pt idx="5449">
                  <c:v>4.7919999999999998</c:v>
                </c:pt>
                <c:pt idx="5450">
                  <c:v>4.7880000000000003</c:v>
                </c:pt>
                <c:pt idx="5451">
                  <c:v>4.8239999999999998</c:v>
                </c:pt>
                <c:pt idx="5452">
                  <c:v>4.843</c:v>
                </c:pt>
                <c:pt idx="5453">
                  <c:v>4.7859999999999996</c:v>
                </c:pt>
                <c:pt idx="5454">
                  <c:v>4.7359999999999998</c:v>
                </c:pt>
                <c:pt idx="5455">
                  <c:v>4.7619999999999996</c:v>
                </c:pt>
                <c:pt idx="5456">
                  <c:v>4.79</c:v>
                </c:pt>
                <c:pt idx="5457">
                  <c:v>4.7549999999999999</c:v>
                </c:pt>
                <c:pt idx="5458">
                  <c:v>4.7309999999999999</c:v>
                </c:pt>
                <c:pt idx="5459">
                  <c:v>4.7300000000000004</c:v>
                </c:pt>
                <c:pt idx="5460">
                  <c:v>4.6909999999999998</c:v>
                </c:pt>
                <c:pt idx="5461">
                  <c:v>4.63</c:v>
                </c:pt>
                <c:pt idx="5462">
                  <c:v>4.5970000000000004</c:v>
                </c:pt>
                <c:pt idx="5463">
                  <c:v>4.5869999999999997</c:v>
                </c:pt>
                <c:pt idx="5464">
                  <c:v>4.5789999999999997</c:v>
                </c:pt>
                <c:pt idx="5465">
                  <c:v>4.5339999999999998</c:v>
                </c:pt>
                <c:pt idx="5466">
                  <c:v>4.5069999999999997</c:v>
                </c:pt>
                <c:pt idx="5467">
                  <c:v>4.4889999999999999</c:v>
                </c:pt>
                <c:pt idx="5468">
                  <c:v>4.4969999999999999</c:v>
                </c:pt>
                <c:pt idx="5469">
                  <c:v>4.5039999999999996</c:v>
                </c:pt>
                <c:pt idx="5470">
                  <c:v>4.524</c:v>
                </c:pt>
                <c:pt idx="5471">
                  <c:v>4.6070000000000002</c:v>
                </c:pt>
                <c:pt idx="5472">
                  <c:v>4.593</c:v>
                </c:pt>
                <c:pt idx="5473">
                  <c:v>4.5890000000000004</c:v>
                </c:pt>
                <c:pt idx="5474">
                  <c:v>4.6059999999999999</c:v>
                </c:pt>
                <c:pt idx="5475">
                  <c:v>4.6059999999999999</c:v>
                </c:pt>
                <c:pt idx="5476">
                  <c:v>4.6319999999999997</c:v>
                </c:pt>
                <c:pt idx="5477">
                  <c:v>4.5990000000000002</c:v>
                </c:pt>
                <c:pt idx="5478">
                  <c:v>4.5869999999999997</c:v>
                </c:pt>
                <c:pt idx="5479">
                  <c:v>4.5940000000000003</c:v>
                </c:pt>
                <c:pt idx="5480">
                  <c:v>4.6020000000000003</c:v>
                </c:pt>
                <c:pt idx="5481">
                  <c:v>4.6059999999999999</c:v>
                </c:pt>
                <c:pt idx="5482">
                  <c:v>4.5679999999999996</c:v>
                </c:pt>
                <c:pt idx="5483">
                  <c:v>4.548</c:v>
                </c:pt>
                <c:pt idx="5484">
                  <c:v>4.49</c:v>
                </c:pt>
                <c:pt idx="5485">
                  <c:v>4.4960000000000004</c:v>
                </c:pt>
                <c:pt idx="5486">
                  <c:v>4.4880000000000004</c:v>
                </c:pt>
                <c:pt idx="5487">
                  <c:v>4.524</c:v>
                </c:pt>
                <c:pt idx="5488">
                  <c:v>4.5149999999999997</c:v>
                </c:pt>
                <c:pt idx="5489">
                  <c:v>4.5069999999999997</c:v>
                </c:pt>
                <c:pt idx="5490">
                  <c:v>4.5149999999999997</c:v>
                </c:pt>
                <c:pt idx="5491">
                  <c:v>4.5209999999999999</c:v>
                </c:pt>
                <c:pt idx="5492">
                  <c:v>4.5469999999999997</c:v>
                </c:pt>
                <c:pt idx="5493">
                  <c:v>4.53</c:v>
                </c:pt>
                <c:pt idx="5494">
                  <c:v>4.5369999999999999</c:v>
                </c:pt>
                <c:pt idx="5495">
                  <c:v>4.5789999999999997</c:v>
                </c:pt>
                <c:pt idx="5496">
                  <c:v>4.5789999999999997</c:v>
                </c:pt>
                <c:pt idx="5497">
                  <c:v>4.4580000000000002</c:v>
                </c:pt>
                <c:pt idx="5498">
                  <c:v>4.4550000000000001</c:v>
                </c:pt>
                <c:pt idx="5499">
                  <c:v>4.4660000000000002</c:v>
                </c:pt>
                <c:pt idx="5500">
                  <c:v>4.4880000000000004</c:v>
                </c:pt>
                <c:pt idx="5501">
                  <c:v>4.4690000000000003</c:v>
                </c:pt>
                <c:pt idx="5502">
                  <c:v>4.492</c:v>
                </c:pt>
                <c:pt idx="5503">
                  <c:v>4.4710000000000001</c:v>
                </c:pt>
                <c:pt idx="5504">
                  <c:v>4.4580000000000002</c:v>
                </c:pt>
                <c:pt idx="5505">
                  <c:v>4.5090000000000003</c:v>
                </c:pt>
                <c:pt idx="5506">
                  <c:v>4.51</c:v>
                </c:pt>
                <c:pt idx="5507">
                  <c:v>4.524</c:v>
                </c:pt>
                <c:pt idx="5508">
                  <c:v>4.53</c:v>
                </c:pt>
                <c:pt idx="5509">
                  <c:v>4.5519999999999996</c:v>
                </c:pt>
                <c:pt idx="5510">
                  <c:v>4.5759999999999996</c:v>
                </c:pt>
                <c:pt idx="5511">
                  <c:v>4.601</c:v>
                </c:pt>
                <c:pt idx="5512">
                  <c:v>4.6449999999999996</c:v>
                </c:pt>
                <c:pt idx="5513">
                  <c:v>4.681</c:v>
                </c:pt>
                <c:pt idx="5514">
                  <c:v>4.6260000000000003</c:v>
                </c:pt>
                <c:pt idx="5515">
                  <c:v>4.5960000000000001</c:v>
                </c:pt>
                <c:pt idx="5516">
                  <c:v>4.5979999999999999</c:v>
                </c:pt>
                <c:pt idx="5517">
                  <c:v>4.5759999999999996</c:v>
                </c:pt>
                <c:pt idx="5518">
                  <c:v>4.5759999999999996</c:v>
                </c:pt>
                <c:pt idx="5519">
                  <c:v>4.6139999999999999</c:v>
                </c:pt>
                <c:pt idx="5520">
                  <c:v>4.6189999999999998</c:v>
                </c:pt>
                <c:pt idx="5521">
                  <c:v>4.6399999999999997</c:v>
                </c:pt>
                <c:pt idx="5522">
                  <c:v>4.6820000000000004</c:v>
                </c:pt>
                <c:pt idx="5523">
                  <c:v>4.7060000000000004</c:v>
                </c:pt>
                <c:pt idx="5524">
                  <c:v>4.6559999999999997</c:v>
                </c:pt>
                <c:pt idx="5525">
                  <c:v>4.6230000000000002</c:v>
                </c:pt>
                <c:pt idx="5526">
                  <c:v>4.6379999999999999</c:v>
                </c:pt>
                <c:pt idx="5527">
                  <c:v>4.6539999999999999</c:v>
                </c:pt>
                <c:pt idx="5528">
                  <c:v>4.694</c:v>
                </c:pt>
                <c:pt idx="5529">
                  <c:v>4.7489999999999997</c:v>
                </c:pt>
                <c:pt idx="5530">
                  <c:v>4.7549999999999999</c:v>
                </c:pt>
                <c:pt idx="5531">
                  <c:v>4.7830000000000004</c:v>
                </c:pt>
                <c:pt idx="5532">
                  <c:v>4.7969999999999997</c:v>
                </c:pt>
                <c:pt idx="5533">
                  <c:v>4.74</c:v>
                </c:pt>
                <c:pt idx="5534">
                  <c:v>4.7910000000000004</c:v>
                </c:pt>
                <c:pt idx="5535">
                  <c:v>4.8090000000000002</c:v>
                </c:pt>
                <c:pt idx="5536">
                  <c:v>4.742</c:v>
                </c:pt>
                <c:pt idx="5537">
                  <c:v>4.7380000000000004</c:v>
                </c:pt>
                <c:pt idx="5538">
                  <c:v>4.7480000000000002</c:v>
                </c:pt>
                <c:pt idx="5539">
                  <c:v>4.7140000000000004</c:v>
                </c:pt>
                <c:pt idx="5540">
                  <c:v>4.6909999999999998</c:v>
                </c:pt>
                <c:pt idx="5541">
                  <c:v>4.68</c:v>
                </c:pt>
                <c:pt idx="5542">
                  <c:v>4.7</c:v>
                </c:pt>
                <c:pt idx="5543">
                  <c:v>4.7030000000000003</c:v>
                </c:pt>
                <c:pt idx="5544">
                  <c:v>4.6909999999999998</c:v>
                </c:pt>
                <c:pt idx="5545">
                  <c:v>4.7519999999999998</c:v>
                </c:pt>
                <c:pt idx="5546">
                  <c:v>4.7220000000000004</c:v>
                </c:pt>
                <c:pt idx="5547">
                  <c:v>4.7370000000000001</c:v>
                </c:pt>
                <c:pt idx="5548">
                  <c:v>4.7300000000000004</c:v>
                </c:pt>
                <c:pt idx="5549">
                  <c:v>4.7530000000000001</c:v>
                </c:pt>
                <c:pt idx="5550">
                  <c:v>4.7469999999999999</c:v>
                </c:pt>
                <c:pt idx="5551">
                  <c:v>4.8</c:v>
                </c:pt>
                <c:pt idx="5552">
                  <c:v>4.79</c:v>
                </c:pt>
                <c:pt idx="5553">
                  <c:v>4.8600000000000003</c:v>
                </c:pt>
                <c:pt idx="5554">
                  <c:v>4.8369999999999997</c:v>
                </c:pt>
                <c:pt idx="5555">
                  <c:v>4.8410000000000002</c:v>
                </c:pt>
                <c:pt idx="5556">
                  <c:v>4.8899999999999997</c:v>
                </c:pt>
                <c:pt idx="5557">
                  <c:v>4.8630000000000004</c:v>
                </c:pt>
                <c:pt idx="5558">
                  <c:v>4.8330000000000002</c:v>
                </c:pt>
                <c:pt idx="5559">
                  <c:v>4.8280000000000003</c:v>
                </c:pt>
                <c:pt idx="5560">
                  <c:v>4.8099999999999996</c:v>
                </c:pt>
                <c:pt idx="5561">
                  <c:v>4.7960000000000003</c:v>
                </c:pt>
                <c:pt idx="5562">
                  <c:v>4.8310000000000004</c:v>
                </c:pt>
                <c:pt idx="5563">
                  <c:v>4.8099999999999996</c:v>
                </c:pt>
                <c:pt idx="5564">
                  <c:v>4.8310000000000004</c:v>
                </c:pt>
                <c:pt idx="5565">
                  <c:v>4.8849999999999998</c:v>
                </c:pt>
                <c:pt idx="5566">
                  <c:v>4.8949999999999996</c:v>
                </c:pt>
                <c:pt idx="5567">
                  <c:v>4.915</c:v>
                </c:pt>
                <c:pt idx="5568">
                  <c:v>4.9329999999999998</c:v>
                </c:pt>
                <c:pt idx="5569">
                  <c:v>4.9160000000000004</c:v>
                </c:pt>
                <c:pt idx="5570">
                  <c:v>4.91</c:v>
                </c:pt>
                <c:pt idx="5571">
                  <c:v>4.9260000000000002</c:v>
                </c:pt>
                <c:pt idx="5572">
                  <c:v>4.9080000000000004</c:v>
                </c:pt>
                <c:pt idx="5573">
                  <c:v>4.9279999999999999</c:v>
                </c:pt>
                <c:pt idx="5574">
                  <c:v>4.97</c:v>
                </c:pt>
                <c:pt idx="5575">
                  <c:v>4.9850000000000003</c:v>
                </c:pt>
                <c:pt idx="5576">
                  <c:v>4.9779999999999998</c:v>
                </c:pt>
                <c:pt idx="5577">
                  <c:v>5.0270000000000001</c:v>
                </c:pt>
                <c:pt idx="5578">
                  <c:v>4.9690000000000003</c:v>
                </c:pt>
                <c:pt idx="5579">
                  <c:v>4.9349999999999996</c:v>
                </c:pt>
                <c:pt idx="5580">
                  <c:v>4.923</c:v>
                </c:pt>
                <c:pt idx="5581">
                  <c:v>4.9589999999999996</c:v>
                </c:pt>
                <c:pt idx="5582">
                  <c:v>4.9530000000000003</c:v>
                </c:pt>
                <c:pt idx="5583">
                  <c:v>4.9649999999999999</c:v>
                </c:pt>
                <c:pt idx="5584">
                  <c:v>5.008</c:v>
                </c:pt>
                <c:pt idx="5585">
                  <c:v>5.0179999999999998</c:v>
                </c:pt>
                <c:pt idx="5586">
                  <c:v>4.9349999999999996</c:v>
                </c:pt>
                <c:pt idx="5587">
                  <c:v>4.9550000000000001</c:v>
                </c:pt>
                <c:pt idx="5588">
                  <c:v>4.9560000000000004</c:v>
                </c:pt>
                <c:pt idx="5589">
                  <c:v>4.9660000000000002</c:v>
                </c:pt>
                <c:pt idx="5590">
                  <c:v>4.9790000000000001</c:v>
                </c:pt>
                <c:pt idx="5591">
                  <c:v>4.9340000000000002</c:v>
                </c:pt>
                <c:pt idx="5592">
                  <c:v>4.9470000000000001</c:v>
                </c:pt>
                <c:pt idx="5593">
                  <c:v>4.9850000000000003</c:v>
                </c:pt>
                <c:pt idx="5594">
                  <c:v>4.944</c:v>
                </c:pt>
                <c:pt idx="5595">
                  <c:v>4.9630000000000001</c:v>
                </c:pt>
                <c:pt idx="5596">
                  <c:v>4.9260000000000002</c:v>
                </c:pt>
                <c:pt idx="5597">
                  <c:v>4.9980000000000002</c:v>
                </c:pt>
                <c:pt idx="5598">
                  <c:v>5.0810000000000004</c:v>
                </c:pt>
                <c:pt idx="5599">
                  <c:v>5.093</c:v>
                </c:pt>
                <c:pt idx="5600">
                  <c:v>5.0919999999999996</c:v>
                </c:pt>
                <c:pt idx="5601">
                  <c:v>5.0960000000000001</c:v>
                </c:pt>
                <c:pt idx="5602">
                  <c:v>5.1749999999999998</c:v>
                </c:pt>
                <c:pt idx="5603">
                  <c:v>5.181</c:v>
                </c:pt>
                <c:pt idx="5604">
                  <c:v>5.1689999999999996</c:v>
                </c:pt>
                <c:pt idx="5605">
                  <c:v>5.15</c:v>
                </c:pt>
                <c:pt idx="5606">
                  <c:v>5.1239999999999997</c:v>
                </c:pt>
                <c:pt idx="5607">
                  <c:v>5.1100000000000003</c:v>
                </c:pt>
                <c:pt idx="5608">
                  <c:v>5.13</c:v>
                </c:pt>
                <c:pt idx="5609">
                  <c:v>5.04</c:v>
                </c:pt>
                <c:pt idx="5610">
                  <c:v>5.0330000000000004</c:v>
                </c:pt>
                <c:pt idx="5611">
                  <c:v>5.0279999999999996</c:v>
                </c:pt>
                <c:pt idx="5612">
                  <c:v>5.0990000000000002</c:v>
                </c:pt>
                <c:pt idx="5613">
                  <c:v>5.09</c:v>
                </c:pt>
                <c:pt idx="5614">
                  <c:v>5.1079999999999997</c:v>
                </c:pt>
                <c:pt idx="5615">
                  <c:v>5.0419999999999998</c:v>
                </c:pt>
                <c:pt idx="5616">
                  <c:v>5.0529999999999999</c:v>
                </c:pt>
                <c:pt idx="5617">
                  <c:v>5.0359999999999996</c:v>
                </c:pt>
                <c:pt idx="5618">
                  <c:v>5.0380000000000003</c:v>
                </c:pt>
                <c:pt idx="5619">
                  <c:v>5.0579999999999998</c:v>
                </c:pt>
                <c:pt idx="5620">
                  <c:v>5.0549999999999997</c:v>
                </c:pt>
                <c:pt idx="5621">
                  <c:v>5.0439999999999996</c:v>
                </c:pt>
                <c:pt idx="5622">
                  <c:v>5.0940000000000003</c:v>
                </c:pt>
                <c:pt idx="5623">
                  <c:v>5.0990000000000002</c:v>
                </c:pt>
                <c:pt idx="5624">
                  <c:v>5.1680000000000001</c:v>
                </c:pt>
                <c:pt idx="5625">
                  <c:v>5.17</c:v>
                </c:pt>
                <c:pt idx="5626">
                  <c:v>5.1289999999999996</c:v>
                </c:pt>
                <c:pt idx="5627">
                  <c:v>5.1029999999999998</c:v>
                </c:pt>
                <c:pt idx="5628">
                  <c:v>5.1609999999999996</c:v>
                </c:pt>
                <c:pt idx="5629">
                  <c:v>5.1820000000000004</c:v>
                </c:pt>
                <c:pt idx="5630">
                  <c:v>5.1669999999999998</c:v>
                </c:pt>
                <c:pt idx="5631">
                  <c:v>5.1769999999999996</c:v>
                </c:pt>
                <c:pt idx="5632">
                  <c:v>5.2290000000000001</c:v>
                </c:pt>
                <c:pt idx="5633">
                  <c:v>5.202</c:v>
                </c:pt>
                <c:pt idx="5634">
                  <c:v>5.1529999999999996</c:v>
                </c:pt>
                <c:pt idx="5635">
                  <c:v>5.2450000000000001</c:v>
                </c:pt>
                <c:pt idx="5636">
                  <c:v>5.2329999999999997</c:v>
                </c:pt>
                <c:pt idx="5637">
                  <c:v>5.2130000000000001</c:v>
                </c:pt>
                <c:pt idx="5638">
                  <c:v>5.2439999999999998</c:v>
                </c:pt>
                <c:pt idx="5639">
                  <c:v>5.1890000000000001</c:v>
                </c:pt>
                <c:pt idx="5640">
                  <c:v>5.2080000000000002</c:v>
                </c:pt>
                <c:pt idx="5641">
                  <c:v>5.2220000000000004</c:v>
                </c:pt>
                <c:pt idx="5642">
                  <c:v>5.2119999999999997</c:v>
                </c:pt>
                <c:pt idx="5643">
                  <c:v>5.2130000000000001</c:v>
                </c:pt>
                <c:pt idx="5644">
                  <c:v>5.2060000000000004</c:v>
                </c:pt>
                <c:pt idx="5645">
                  <c:v>5.157</c:v>
                </c:pt>
                <c:pt idx="5646">
                  <c:v>5.0979999999999999</c:v>
                </c:pt>
                <c:pt idx="5647">
                  <c:v>5.1180000000000003</c:v>
                </c:pt>
                <c:pt idx="5648">
                  <c:v>5.157</c:v>
                </c:pt>
                <c:pt idx="5649">
                  <c:v>5.1840000000000002</c:v>
                </c:pt>
                <c:pt idx="5650">
                  <c:v>5.1529999999999996</c:v>
                </c:pt>
                <c:pt idx="5651">
                  <c:v>5.1559999999999997</c:v>
                </c:pt>
                <c:pt idx="5652">
                  <c:v>5.1589999999999998</c:v>
                </c:pt>
                <c:pt idx="5653">
                  <c:v>5.0960000000000001</c:v>
                </c:pt>
                <c:pt idx="5654">
                  <c:v>5.0449999999999999</c:v>
                </c:pt>
                <c:pt idx="5655">
                  <c:v>5.0919999999999996</c:v>
                </c:pt>
                <c:pt idx="5656">
                  <c:v>5.14</c:v>
                </c:pt>
                <c:pt idx="5657">
                  <c:v>5.1150000000000002</c:v>
                </c:pt>
                <c:pt idx="5658">
                  <c:v>5.085</c:v>
                </c:pt>
                <c:pt idx="5659">
                  <c:v>5.1100000000000003</c:v>
                </c:pt>
                <c:pt idx="5660">
                  <c:v>5.1130000000000004</c:v>
                </c:pt>
                <c:pt idx="5661">
                  <c:v>5.0289999999999999</c:v>
                </c:pt>
                <c:pt idx="5662">
                  <c:v>4.9560000000000004</c:v>
                </c:pt>
                <c:pt idx="5663">
                  <c:v>4.952</c:v>
                </c:pt>
                <c:pt idx="5664">
                  <c:v>4.9889999999999999</c:v>
                </c:pt>
                <c:pt idx="5665">
                  <c:v>5.0049999999999999</c:v>
                </c:pt>
                <c:pt idx="5666">
                  <c:v>5.0090000000000003</c:v>
                </c:pt>
                <c:pt idx="5667">
                  <c:v>4.9939999999999998</c:v>
                </c:pt>
                <c:pt idx="5668">
                  <c:v>4.9930000000000003</c:v>
                </c:pt>
                <c:pt idx="5669">
                  <c:v>4.9660000000000002</c:v>
                </c:pt>
                <c:pt idx="5670">
                  <c:v>4.96</c:v>
                </c:pt>
                <c:pt idx="5671">
                  <c:v>4.9820000000000002</c:v>
                </c:pt>
                <c:pt idx="5672">
                  <c:v>4.9749999999999996</c:v>
                </c:pt>
                <c:pt idx="5673">
                  <c:v>4.9509999999999996</c:v>
                </c:pt>
                <c:pt idx="5674">
                  <c:v>4.9240000000000004</c:v>
                </c:pt>
                <c:pt idx="5675">
                  <c:v>4.9610000000000003</c:v>
                </c:pt>
                <c:pt idx="5676">
                  <c:v>4.9880000000000004</c:v>
                </c:pt>
                <c:pt idx="5677">
                  <c:v>4.9710000000000001</c:v>
                </c:pt>
                <c:pt idx="5678">
                  <c:v>4.8840000000000003</c:v>
                </c:pt>
                <c:pt idx="5679">
                  <c:v>4.8819999999999997</c:v>
                </c:pt>
                <c:pt idx="5680">
                  <c:v>4.9130000000000003</c:v>
                </c:pt>
                <c:pt idx="5681">
                  <c:v>4.9249999999999998</c:v>
                </c:pt>
                <c:pt idx="5682">
                  <c:v>4.8869999999999996</c:v>
                </c:pt>
                <c:pt idx="5683">
                  <c:v>4.7670000000000003</c:v>
                </c:pt>
                <c:pt idx="5684">
                  <c:v>4.7510000000000003</c:v>
                </c:pt>
                <c:pt idx="5685">
                  <c:v>4.7839999999999998</c:v>
                </c:pt>
                <c:pt idx="5686">
                  <c:v>4.7839999999999998</c:v>
                </c:pt>
                <c:pt idx="5687">
                  <c:v>4.6749999999999998</c:v>
                </c:pt>
                <c:pt idx="5688">
                  <c:v>4.66</c:v>
                </c:pt>
                <c:pt idx="5689">
                  <c:v>4.6580000000000004</c:v>
                </c:pt>
                <c:pt idx="5690">
                  <c:v>4.6710000000000003</c:v>
                </c:pt>
                <c:pt idx="5691">
                  <c:v>4.6680000000000001</c:v>
                </c:pt>
                <c:pt idx="5692">
                  <c:v>4.6859999999999999</c:v>
                </c:pt>
                <c:pt idx="5693">
                  <c:v>4.6669999999999998</c:v>
                </c:pt>
                <c:pt idx="5694">
                  <c:v>4.6689999999999996</c:v>
                </c:pt>
                <c:pt idx="5695">
                  <c:v>4.6760000000000002</c:v>
                </c:pt>
                <c:pt idx="5696">
                  <c:v>4.6269999999999998</c:v>
                </c:pt>
                <c:pt idx="5697">
                  <c:v>4.6399999999999997</c:v>
                </c:pt>
                <c:pt idx="5698">
                  <c:v>4.6459999999999999</c:v>
                </c:pt>
                <c:pt idx="5699">
                  <c:v>4.6520000000000001</c:v>
                </c:pt>
                <c:pt idx="5700">
                  <c:v>4.6369999999999996</c:v>
                </c:pt>
                <c:pt idx="5701">
                  <c:v>4.6680000000000001</c:v>
                </c:pt>
                <c:pt idx="5702">
                  <c:v>4.7350000000000003</c:v>
                </c:pt>
                <c:pt idx="5703">
                  <c:v>4.8419999999999996</c:v>
                </c:pt>
                <c:pt idx="5704">
                  <c:v>4.8760000000000003</c:v>
                </c:pt>
                <c:pt idx="5705">
                  <c:v>4.7889999999999997</c:v>
                </c:pt>
                <c:pt idx="5706">
                  <c:v>4.7930000000000001</c:v>
                </c:pt>
                <c:pt idx="5707">
                  <c:v>4.7640000000000002</c:v>
                </c:pt>
                <c:pt idx="5708">
                  <c:v>4.7990000000000004</c:v>
                </c:pt>
                <c:pt idx="5709">
                  <c:v>4.7850000000000001</c:v>
                </c:pt>
                <c:pt idx="5710">
                  <c:v>4.7960000000000003</c:v>
                </c:pt>
                <c:pt idx="5711">
                  <c:v>4.867</c:v>
                </c:pt>
                <c:pt idx="5712">
                  <c:v>4.8440000000000003</c:v>
                </c:pt>
                <c:pt idx="5713">
                  <c:v>4.8460000000000001</c:v>
                </c:pt>
                <c:pt idx="5714">
                  <c:v>4.7969999999999997</c:v>
                </c:pt>
                <c:pt idx="5715">
                  <c:v>4.7560000000000002</c:v>
                </c:pt>
                <c:pt idx="5716">
                  <c:v>4.7699999999999996</c:v>
                </c:pt>
                <c:pt idx="5717">
                  <c:v>4.76</c:v>
                </c:pt>
                <c:pt idx="5718">
                  <c:v>4.774</c:v>
                </c:pt>
                <c:pt idx="5719">
                  <c:v>4.7670000000000003</c:v>
                </c:pt>
                <c:pt idx="5720">
                  <c:v>4.7969999999999997</c:v>
                </c:pt>
                <c:pt idx="5721">
                  <c:v>4.8129999999999997</c:v>
                </c:pt>
                <c:pt idx="5722">
                  <c:v>4.8310000000000004</c:v>
                </c:pt>
                <c:pt idx="5723">
                  <c:v>4.8650000000000002</c:v>
                </c:pt>
                <c:pt idx="5724">
                  <c:v>4.8659999999999997</c:v>
                </c:pt>
                <c:pt idx="5725">
                  <c:v>4.899</c:v>
                </c:pt>
                <c:pt idx="5726">
                  <c:v>4.9009999999999998</c:v>
                </c:pt>
                <c:pt idx="5727">
                  <c:v>4.9000000000000004</c:v>
                </c:pt>
                <c:pt idx="5728">
                  <c:v>4.9279999999999999</c:v>
                </c:pt>
                <c:pt idx="5729">
                  <c:v>4.8289999999999997</c:v>
                </c:pt>
                <c:pt idx="5730">
                  <c:v>4.8090000000000002</c:v>
                </c:pt>
                <c:pt idx="5731">
                  <c:v>4.8390000000000004</c:v>
                </c:pt>
                <c:pt idx="5732">
                  <c:v>4.7640000000000002</c:v>
                </c:pt>
                <c:pt idx="5733">
                  <c:v>4.7930000000000001</c:v>
                </c:pt>
                <c:pt idx="5734">
                  <c:v>4.774</c:v>
                </c:pt>
                <c:pt idx="5735">
                  <c:v>4.7320000000000002</c:v>
                </c:pt>
                <c:pt idx="5736">
                  <c:v>4.742</c:v>
                </c:pt>
                <c:pt idx="5737">
                  <c:v>4.7430000000000003</c:v>
                </c:pt>
                <c:pt idx="5738">
                  <c:v>4.718</c:v>
                </c:pt>
                <c:pt idx="5739">
                  <c:v>4.6980000000000004</c:v>
                </c:pt>
                <c:pt idx="5740">
                  <c:v>4.6790000000000003</c:v>
                </c:pt>
                <c:pt idx="5741">
                  <c:v>4.6760000000000002</c:v>
                </c:pt>
                <c:pt idx="5742">
                  <c:v>4.7030000000000003</c:v>
                </c:pt>
                <c:pt idx="5743">
                  <c:v>4.8239999999999998</c:v>
                </c:pt>
                <c:pt idx="5744">
                  <c:v>4.8360000000000003</c:v>
                </c:pt>
                <c:pt idx="5745">
                  <c:v>4.8620000000000001</c:v>
                </c:pt>
                <c:pt idx="5746">
                  <c:v>4.8860000000000001</c:v>
                </c:pt>
                <c:pt idx="5747">
                  <c:v>4.8609999999999998</c:v>
                </c:pt>
                <c:pt idx="5748">
                  <c:v>4.8019999999999996</c:v>
                </c:pt>
                <c:pt idx="5749">
                  <c:v>4.8319999999999999</c:v>
                </c:pt>
                <c:pt idx="5750">
                  <c:v>4.7869999999999999</c:v>
                </c:pt>
                <c:pt idx="5751">
                  <c:v>4.782</c:v>
                </c:pt>
                <c:pt idx="5752">
                  <c:v>4.78</c:v>
                </c:pt>
                <c:pt idx="5753">
                  <c:v>4.7910000000000004</c:v>
                </c:pt>
                <c:pt idx="5754">
                  <c:v>4.8070000000000004</c:v>
                </c:pt>
                <c:pt idx="5755">
                  <c:v>4.766</c:v>
                </c:pt>
                <c:pt idx="5756">
                  <c:v>4.7640000000000002</c:v>
                </c:pt>
                <c:pt idx="5757">
                  <c:v>4.7850000000000001</c:v>
                </c:pt>
                <c:pt idx="5758">
                  <c:v>4.8540000000000001</c:v>
                </c:pt>
                <c:pt idx="5759">
                  <c:v>4.859</c:v>
                </c:pt>
                <c:pt idx="5760">
                  <c:v>4.9580000000000002</c:v>
                </c:pt>
                <c:pt idx="5761">
                  <c:v>4.9240000000000004</c:v>
                </c:pt>
                <c:pt idx="5762">
                  <c:v>4.9669999999999996</c:v>
                </c:pt>
                <c:pt idx="5763">
                  <c:v>4.9710000000000001</c:v>
                </c:pt>
                <c:pt idx="5764">
                  <c:v>4.9290000000000003</c:v>
                </c:pt>
                <c:pt idx="5765">
                  <c:v>5.05</c:v>
                </c:pt>
                <c:pt idx="5766">
                  <c:v>5.0679999999999996</c:v>
                </c:pt>
                <c:pt idx="5767">
                  <c:v>5.093</c:v>
                </c:pt>
                <c:pt idx="5768">
                  <c:v>5.0819999999999999</c:v>
                </c:pt>
                <c:pt idx="5769">
                  <c:v>5.0759999999999996</c:v>
                </c:pt>
                <c:pt idx="5770">
                  <c:v>5.0579999999999998</c:v>
                </c:pt>
                <c:pt idx="5771">
                  <c:v>5.0170000000000003</c:v>
                </c:pt>
                <c:pt idx="5772">
                  <c:v>5.1050000000000004</c:v>
                </c:pt>
                <c:pt idx="5773">
                  <c:v>5.0890000000000004</c:v>
                </c:pt>
                <c:pt idx="5774">
                  <c:v>5.0199999999999996</c:v>
                </c:pt>
                <c:pt idx="5775">
                  <c:v>5.0289999999999999</c:v>
                </c:pt>
                <c:pt idx="5776">
                  <c:v>5.03</c:v>
                </c:pt>
                <c:pt idx="5777">
                  <c:v>4.9580000000000002</c:v>
                </c:pt>
                <c:pt idx="5778">
                  <c:v>4.9729999999999999</c:v>
                </c:pt>
                <c:pt idx="5779">
                  <c:v>4.9649999999999999</c:v>
                </c:pt>
                <c:pt idx="5780">
                  <c:v>4.9790000000000001</c:v>
                </c:pt>
                <c:pt idx="5781">
                  <c:v>5.0430000000000001</c:v>
                </c:pt>
                <c:pt idx="5782">
                  <c:v>5.0679999999999996</c:v>
                </c:pt>
                <c:pt idx="5783">
                  <c:v>5.0570000000000004</c:v>
                </c:pt>
                <c:pt idx="5784">
                  <c:v>5.0789999999999997</c:v>
                </c:pt>
                <c:pt idx="5785">
                  <c:v>5.0679999999999996</c:v>
                </c:pt>
                <c:pt idx="5786">
                  <c:v>4.9969999999999999</c:v>
                </c:pt>
                <c:pt idx="5787">
                  <c:v>5.048</c:v>
                </c:pt>
                <c:pt idx="5788">
                  <c:v>5.1079999999999997</c:v>
                </c:pt>
                <c:pt idx="5789">
                  <c:v>5.0049999999999999</c:v>
                </c:pt>
                <c:pt idx="5790">
                  <c:v>5.0490000000000004</c:v>
                </c:pt>
                <c:pt idx="5791">
                  <c:v>5.0419999999999998</c:v>
                </c:pt>
                <c:pt idx="5792">
                  <c:v>4.9950000000000001</c:v>
                </c:pt>
                <c:pt idx="5793">
                  <c:v>5.0190000000000001</c:v>
                </c:pt>
                <c:pt idx="5794">
                  <c:v>4.9710000000000001</c:v>
                </c:pt>
                <c:pt idx="5795">
                  <c:v>4.9480000000000004</c:v>
                </c:pt>
                <c:pt idx="5796">
                  <c:v>4.9210000000000003</c:v>
                </c:pt>
                <c:pt idx="5797">
                  <c:v>4.8659999999999997</c:v>
                </c:pt>
                <c:pt idx="5798">
                  <c:v>4.8970000000000002</c:v>
                </c:pt>
                <c:pt idx="5799">
                  <c:v>4.9050000000000002</c:v>
                </c:pt>
                <c:pt idx="5800">
                  <c:v>4.8879999999999999</c:v>
                </c:pt>
                <c:pt idx="5801">
                  <c:v>4.9109999999999996</c:v>
                </c:pt>
                <c:pt idx="5802">
                  <c:v>4.8499999999999996</c:v>
                </c:pt>
                <c:pt idx="5803">
                  <c:v>4.8170000000000002</c:v>
                </c:pt>
                <c:pt idx="5804">
                  <c:v>4.734</c:v>
                </c:pt>
                <c:pt idx="5805">
                  <c:v>4.798</c:v>
                </c:pt>
                <c:pt idx="5806">
                  <c:v>4.7469999999999999</c:v>
                </c:pt>
                <c:pt idx="5807">
                  <c:v>4.7329999999999997</c:v>
                </c:pt>
                <c:pt idx="5808">
                  <c:v>4.7050000000000001</c:v>
                </c:pt>
                <c:pt idx="5809">
                  <c:v>4.7359999999999998</c:v>
                </c:pt>
                <c:pt idx="5810">
                  <c:v>4.6429999999999998</c:v>
                </c:pt>
                <c:pt idx="5811">
                  <c:v>4.5339999999999998</c:v>
                </c:pt>
                <c:pt idx="5812">
                  <c:v>4.53</c:v>
                </c:pt>
                <c:pt idx="5813">
                  <c:v>4.5570000000000004</c:v>
                </c:pt>
                <c:pt idx="5814">
                  <c:v>4.5289999999999999</c:v>
                </c:pt>
                <c:pt idx="5815">
                  <c:v>4.593</c:v>
                </c:pt>
                <c:pt idx="5816">
                  <c:v>4.609</c:v>
                </c:pt>
                <c:pt idx="5817">
                  <c:v>4.5960000000000001</c:v>
                </c:pt>
                <c:pt idx="5818">
                  <c:v>4.6109999999999998</c:v>
                </c:pt>
                <c:pt idx="5819">
                  <c:v>4.6150000000000002</c:v>
                </c:pt>
                <c:pt idx="5820">
                  <c:v>4.6319999999999997</c:v>
                </c:pt>
                <c:pt idx="5821">
                  <c:v>4.6550000000000002</c:v>
                </c:pt>
                <c:pt idx="5822">
                  <c:v>4.633</c:v>
                </c:pt>
                <c:pt idx="5823">
                  <c:v>4.58</c:v>
                </c:pt>
                <c:pt idx="5824">
                  <c:v>4.5529999999999999</c:v>
                </c:pt>
                <c:pt idx="5825">
                  <c:v>4.6740000000000004</c:v>
                </c:pt>
                <c:pt idx="5826">
                  <c:v>4.6550000000000002</c:v>
                </c:pt>
                <c:pt idx="5827">
                  <c:v>4.7060000000000004</c:v>
                </c:pt>
                <c:pt idx="5828">
                  <c:v>4.6470000000000002</c:v>
                </c:pt>
                <c:pt idx="5829">
                  <c:v>4.6929999999999996</c:v>
                </c:pt>
                <c:pt idx="5830">
                  <c:v>4.7430000000000003</c:v>
                </c:pt>
                <c:pt idx="5831">
                  <c:v>4.7649999999999997</c:v>
                </c:pt>
                <c:pt idx="5832">
                  <c:v>4.7380000000000004</c:v>
                </c:pt>
                <c:pt idx="5833">
                  <c:v>4.6139999999999999</c:v>
                </c:pt>
                <c:pt idx="5834">
                  <c:v>4.6050000000000004</c:v>
                </c:pt>
                <c:pt idx="5835">
                  <c:v>4.5830000000000002</c:v>
                </c:pt>
                <c:pt idx="5836">
                  <c:v>4.62</c:v>
                </c:pt>
                <c:pt idx="5837">
                  <c:v>4.5979999999999999</c:v>
                </c:pt>
                <c:pt idx="5838">
                  <c:v>4.593</c:v>
                </c:pt>
                <c:pt idx="5839">
                  <c:v>4.601</c:v>
                </c:pt>
                <c:pt idx="5840">
                  <c:v>4.5739999999999998</c:v>
                </c:pt>
                <c:pt idx="5841">
                  <c:v>4.5460000000000003</c:v>
                </c:pt>
                <c:pt idx="5842">
                  <c:v>4.5519999999999996</c:v>
                </c:pt>
                <c:pt idx="5843">
                  <c:v>4.5609999999999999</c:v>
                </c:pt>
                <c:pt idx="5844">
                  <c:v>4.6020000000000003</c:v>
                </c:pt>
                <c:pt idx="5845">
                  <c:v>4.5449999999999999</c:v>
                </c:pt>
                <c:pt idx="5846">
                  <c:v>4.4429999999999996</c:v>
                </c:pt>
                <c:pt idx="5847">
                  <c:v>4.43</c:v>
                </c:pt>
                <c:pt idx="5848">
                  <c:v>4.3540000000000001</c:v>
                </c:pt>
                <c:pt idx="5849">
                  <c:v>4.4359999999999999</c:v>
                </c:pt>
                <c:pt idx="5850">
                  <c:v>4.47</c:v>
                </c:pt>
                <c:pt idx="5851">
                  <c:v>4.5339999999999998</c:v>
                </c:pt>
                <c:pt idx="5852">
                  <c:v>4.5060000000000002</c:v>
                </c:pt>
                <c:pt idx="5853">
                  <c:v>4.5460000000000003</c:v>
                </c:pt>
                <c:pt idx="5854">
                  <c:v>4.5229999999999997</c:v>
                </c:pt>
                <c:pt idx="5855">
                  <c:v>4.4429999999999996</c:v>
                </c:pt>
                <c:pt idx="5856">
                  <c:v>4.4119999999999999</c:v>
                </c:pt>
                <c:pt idx="5857">
                  <c:v>4.4779999999999998</c:v>
                </c:pt>
                <c:pt idx="5858">
                  <c:v>4.3579999999999997</c:v>
                </c:pt>
                <c:pt idx="5859">
                  <c:v>4.4329999999999998</c:v>
                </c:pt>
                <c:pt idx="5860">
                  <c:v>4.3570000000000002</c:v>
                </c:pt>
                <c:pt idx="5861">
                  <c:v>4.3970000000000002</c:v>
                </c:pt>
                <c:pt idx="5862">
                  <c:v>4.4139999999999997</c:v>
                </c:pt>
                <c:pt idx="5863">
                  <c:v>4.367</c:v>
                </c:pt>
                <c:pt idx="5864">
                  <c:v>4.3860000000000001</c:v>
                </c:pt>
                <c:pt idx="5865">
                  <c:v>4.343</c:v>
                </c:pt>
                <c:pt idx="5866">
                  <c:v>4.3</c:v>
                </c:pt>
                <c:pt idx="5867">
                  <c:v>4.2039999999999997</c:v>
                </c:pt>
                <c:pt idx="5868">
                  <c:v>4.218</c:v>
                </c:pt>
                <c:pt idx="5869">
                  <c:v>4.2320000000000002</c:v>
                </c:pt>
                <c:pt idx="5870">
                  <c:v>4.3010000000000002</c:v>
                </c:pt>
                <c:pt idx="5871">
                  <c:v>4.3029999999999999</c:v>
                </c:pt>
                <c:pt idx="5872">
                  <c:v>4.3019999999999996</c:v>
                </c:pt>
                <c:pt idx="5873">
                  <c:v>4.2759999999999998</c:v>
                </c:pt>
                <c:pt idx="5874">
                  <c:v>4.3159999999999998</c:v>
                </c:pt>
                <c:pt idx="5875">
                  <c:v>4.26</c:v>
                </c:pt>
                <c:pt idx="5876">
                  <c:v>4.1449999999999996</c:v>
                </c:pt>
                <c:pt idx="5877">
                  <c:v>4.157</c:v>
                </c:pt>
                <c:pt idx="5878">
                  <c:v>4.2110000000000003</c:v>
                </c:pt>
                <c:pt idx="5879">
                  <c:v>4.1680000000000001</c:v>
                </c:pt>
                <c:pt idx="5880">
                  <c:v>4.0350000000000001</c:v>
                </c:pt>
                <c:pt idx="5881">
                  <c:v>4.0720000000000001</c:v>
                </c:pt>
                <c:pt idx="5882">
                  <c:v>4.0460000000000003</c:v>
                </c:pt>
                <c:pt idx="5883">
                  <c:v>4.0620000000000003</c:v>
                </c:pt>
                <c:pt idx="5884">
                  <c:v>4.0599999999999996</c:v>
                </c:pt>
                <c:pt idx="5885">
                  <c:v>4.0449999999999999</c:v>
                </c:pt>
                <c:pt idx="5886">
                  <c:v>3.9489999999999998</c:v>
                </c:pt>
                <c:pt idx="5887">
                  <c:v>3.8839999999999999</c:v>
                </c:pt>
                <c:pt idx="5888">
                  <c:v>3.8580000000000001</c:v>
                </c:pt>
                <c:pt idx="5889">
                  <c:v>3.92</c:v>
                </c:pt>
                <c:pt idx="5890">
                  <c:v>3.903</c:v>
                </c:pt>
                <c:pt idx="5891">
                  <c:v>3.9329999999999998</c:v>
                </c:pt>
                <c:pt idx="5892">
                  <c:v>3.9510000000000001</c:v>
                </c:pt>
                <c:pt idx="5893">
                  <c:v>4.0620000000000003</c:v>
                </c:pt>
                <c:pt idx="5894">
                  <c:v>3.9980000000000002</c:v>
                </c:pt>
                <c:pt idx="5895">
                  <c:v>4.0650000000000004</c:v>
                </c:pt>
                <c:pt idx="5896">
                  <c:v>4.0090000000000003</c:v>
                </c:pt>
                <c:pt idx="5897">
                  <c:v>4.1070000000000002</c:v>
                </c:pt>
                <c:pt idx="5898">
                  <c:v>4.0659999999999998</c:v>
                </c:pt>
                <c:pt idx="5899">
                  <c:v>4.0449999999999999</c:v>
                </c:pt>
                <c:pt idx="5900">
                  <c:v>4.1100000000000003</c:v>
                </c:pt>
                <c:pt idx="5901">
                  <c:v>4.0149999999999997</c:v>
                </c:pt>
                <c:pt idx="5902">
                  <c:v>3.9820000000000002</c:v>
                </c:pt>
                <c:pt idx="5903">
                  <c:v>4.03</c:v>
                </c:pt>
                <c:pt idx="5904">
                  <c:v>4.0380000000000003</c:v>
                </c:pt>
                <c:pt idx="5905">
                  <c:v>4.0659999999999998</c:v>
                </c:pt>
                <c:pt idx="5906">
                  <c:v>4.093</c:v>
                </c:pt>
                <c:pt idx="5907">
                  <c:v>4.133</c:v>
                </c:pt>
                <c:pt idx="5908">
                  <c:v>4.1769999999999996</c:v>
                </c:pt>
                <c:pt idx="5909">
                  <c:v>4.2119999999999997</c:v>
                </c:pt>
                <c:pt idx="5910">
                  <c:v>4.1989999999999998</c:v>
                </c:pt>
                <c:pt idx="5911">
                  <c:v>4.2169999999999996</c:v>
                </c:pt>
                <c:pt idx="5912">
                  <c:v>4.2350000000000003</c:v>
                </c:pt>
                <c:pt idx="5913">
                  <c:v>4.2389999999999999</c:v>
                </c:pt>
                <c:pt idx="5914">
                  <c:v>4.2690000000000001</c:v>
                </c:pt>
                <c:pt idx="5915">
                  <c:v>4.3490000000000002</c:v>
                </c:pt>
                <c:pt idx="5916">
                  <c:v>4.351</c:v>
                </c:pt>
                <c:pt idx="5917">
                  <c:v>4.282</c:v>
                </c:pt>
                <c:pt idx="5918">
                  <c:v>4.3499999999999996</c:v>
                </c:pt>
                <c:pt idx="5919">
                  <c:v>4.3730000000000002</c:v>
                </c:pt>
                <c:pt idx="5920">
                  <c:v>4.359</c:v>
                </c:pt>
                <c:pt idx="5921">
                  <c:v>4.3540000000000001</c:v>
                </c:pt>
                <c:pt idx="5922">
                  <c:v>4.3650000000000002</c:v>
                </c:pt>
                <c:pt idx="5923">
                  <c:v>4.4349999999999996</c:v>
                </c:pt>
                <c:pt idx="5924">
                  <c:v>4.391</c:v>
                </c:pt>
                <c:pt idx="5925">
                  <c:v>4.41</c:v>
                </c:pt>
                <c:pt idx="5926">
                  <c:v>4.4320000000000004</c:v>
                </c:pt>
                <c:pt idx="5927">
                  <c:v>4.4660000000000002</c:v>
                </c:pt>
                <c:pt idx="5928">
                  <c:v>4.4859999999999998</c:v>
                </c:pt>
                <c:pt idx="5929">
                  <c:v>4.4640000000000004</c:v>
                </c:pt>
                <c:pt idx="5930">
                  <c:v>4.407</c:v>
                </c:pt>
                <c:pt idx="5931">
                  <c:v>4.4669999999999996</c:v>
                </c:pt>
                <c:pt idx="5932">
                  <c:v>4.4729999999999999</c:v>
                </c:pt>
                <c:pt idx="5933">
                  <c:v>4.5129999999999999</c:v>
                </c:pt>
                <c:pt idx="5934">
                  <c:v>4.4370000000000003</c:v>
                </c:pt>
                <c:pt idx="5935">
                  <c:v>4.4219999999999997</c:v>
                </c:pt>
                <c:pt idx="5936">
                  <c:v>4.3860000000000001</c:v>
                </c:pt>
                <c:pt idx="5937">
                  <c:v>4.3120000000000003</c:v>
                </c:pt>
                <c:pt idx="5938">
                  <c:v>4.2880000000000003</c:v>
                </c:pt>
                <c:pt idx="5939">
                  <c:v>4.375</c:v>
                </c:pt>
                <c:pt idx="5940">
                  <c:v>4.407</c:v>
                </c:pt>
                <c:pt idx="5941">
                  <c:v>4.4610000000000003</c:v>
                </c:pt>
                <c:pt idx="5942">
                  <c:v>4.46</c:v>
                </c:pt>
                <c:pt idx="5943">
                  <c:v>4.4809999999999999</c:v>
                </c:pt>
                <c:pt idx="5944">
                  <c:v>4.5549999999999997</c:v>
                </c:pt>
                <c:pt idx="5945">
                  <c:v>4.4889999999999999</c:v>
                </c:pt>
                <c:pt idx="5946">
                  <c:v>4.4969999999999999</c:v>
                </c:pt>
                <c:pt idx="5947">
                  <c:v>4.3810000000000002</c:v>
                </c:pt>
                <c:pt idx="5948">
                  <c:v>4.3959999999999999</c:v>
                </c:pt>
                <c:pt idx="5949">
                  <c:v>4.2569999999999997</c:v>
                </c:pt>
                <c:pt idx="5950">
                  <c:v>4.1970000000000001</c:v>
                </c:pt>
                <c:pt idx="5951">
                  <c:v>4.0419999999999998</c:v>
                </c:pt>
                <c:pt idx="5952">
                  <c:v>4.032</c:v>
                </c:pt>
                <c:pt idx="5953">
                  <c:v>4.0250000000000004</c:v>
                </c:pt>
                <c:pt idx="5954">
                  <c:v>4.0579999999999998</c:v>
                </c:pt>
                <c:pt idx="5955">
                  <c:v>4.1029999999999998</c:v>
                </c:pt>
                <c:pt idx="5956">
                  <c:v>4.1139999999999999</c:v>
                </c:pt>
                <c:pt idx="5957">
                  <c:v>4.1100000000000003</c:v>
                </c:pt>
                <c:pt idx="5958">
                  <c:v>4.109</c:v>
                </c:pt>
                <c:pt idx="5959">
                  <c:v>4.173</c:v>
                </c:pt>
                <c:pt idx="5960">
                  <c:v>4.2329999999999997</c:v>
                </c:pt>
                <c:pt idx="5961">
                  <c:v>4.1790000000000003</c:v>
                </c:pt>
                <c:pt idx="5962">
                  <c:v>4.1470000000000002</c:v>
                </c:pt>
                <c:pt idx="5963">
                  <c:v>4.1539999999999999</c:v>
                </c:pt>
                <c:pt idx="5964">
                  <c:v>4.1840000000000002</c:v>
                </c:pt>
                <c:pt idx="5965">
                  <c:v>4.1390000000000002</c:v>
                </c:pt>
                <c:pt idx="5966">
                  <c:v>4.1589999999999998</c:v>
                </c:pt>
                <c:pt idx="5967">
                  <c:v>4.21</c:v>
                </c:pt>
                <c:pt idx="5968">
                  <c:v>4.2060000000000004</c:v>
                </c:pt>
                <c:pt idx="5969">
                  <c:v>4.1959999999999997</c:v>
                </c:pt>
                <c:pt idx="5970">
                  <c:v>4.1390000000000002</c:v>
                </c:pt>
                <c:pt idx="5971">
                  <c:v>4.1509999999999998</c:v>
                </c:pt>
                <c:pt idx="5972">
                  <c:v>4.202</c:v>
                </c:pt>
                <c:pt idx="5973">
                  <c:v>4.2210000000000001</c:v>
                </c:pt>
                <c:pt idx="5974">
                  <c:v>4.2050000000000001</c:v>
                </c:pt>
                <c:pt idx="5975">
                  <c:v>4.2220000000000004</c:v>
                </c:pt>
                <c:pt idx="5976">
                  <c:v>4.242</c:v>
                </c:pt>
                <c:pt idx="5977">
                  <c:v>4.2329999999999997</c:v>
                </c:pt>
                <c:pt idx="5978">
                  <c:v>4.3040000000000003</c:v>
                </c:pt>
                <c:pt idx="5979">
                  <c:v>4.2779999999999996</c:v>
                </c:pt>
                <c:pt idx="5980">
                  <c:v>4.2869999999999999</c:v>
                </c:pt>
                <c:pt idx="5981">
                  <c:v>4.2309999999999999</c:v>
                </c:pt>
                <c:pt idx="5982">
                  <c:v>4.24</c:v>
                </c:pt>
                <c:pt idx="5983">
                  <c:v>4.2210000000000001</c:v>
                </c:pt>
                <c:pt idx="5984">
                  <c:v>4.2329999999999997</c:v>
                </c:pt>
                <c:pt idx="5985">
                  <c:v>4.3209999999999997</c:v>
                </c:pt>
                <c:pt idx="5986">
                  <c:v>4.3330000000000002</c:v>
                </c:pt>
                <c:pt idx="5987">
                  <c:v>4.3330000000000002</c:v>
                </c:pt>
                <c:pt idx="5988">
                  <c:v>4.3369999999999997</c:v>
                </c:pt>
                <c:pt idx="5989">
                  <c:v>4.3540000000000001</c:v>
                </c:pt>
                <c:pt idx="5990">
                  <c:v>4.4539999999999997</c:v>
                </c:pt>
                <c:pt idx="5991">
                  <c:v>4.4669999999999996</c:v>
                </c:pt>
                <c:pt idx="5992">
                  <c:v>4.4649999999999999</c:v>
                </c:pt>
                <c:pt idx="5993">
                  <c:v>4.4720000000000004</c:v>
                </c:pt>
                <c:pt idx="5994">
                  <c:v>4.43</c:v>
                </c:pt>
                <c:pt idx="5995">
                  <c:v>4.4400000000000004</c:v>
                </c:pt>
                <c:pt idx="5996">
                  <c:v>4.4240000000000004</c:v>
                </c:pt>
                <c:pt idx="5997">
                  <c:v>4.4710000000000001</c:v>
                </c:pt>
                <c:pt idx="5998">
                  <c:v>4.4809999999999999</c:v>
                </c:pt>
                <c:pt idx="5999">
                  <c:v>4.4850000000000003</c:v>
                </c:pt>
                <c:pt idx="6000">
                  <c:v>4.4550000000000001</c:v>
                </c:pt>
                <c:pt idx="6001">
                  <c:v>4.3739999999999997</c:v>
                </c:pt>
                <c:pt idx="6002">
                  <c:v>4.4020000000000001</c:v>
                </c:pt>
                <c:pt idx="6003">
                  <c:v>4.4009999999999998</c:v>
                </c:pt>
                <c:pt idx="6004">
                  <c:v>4.4800000000000004</c:v>
                </c:pt>
                <c:pt idx="6005">
                  <c:v>4.476</c:v>
                </c:pt>
                <c:pt idx="6006">
                  <c:v>4.4859999999999998</c:v>
                </c:pt>
                <c:pt idx="6007">
                  <c:v>4.4690000000000003</c:v>
                </c:pt>
                <c:pt idx="6008">
                  <c:v>4.4809999999999999</c:v>
                </c:pt>
                <c:pt idx="6009">
                  <c:v>4.5410000000000004</c:v>
                </c:pt>
                <c:pt idx="6010">
                  <c:v>4.524</c:v>
                </c:pt>
                <c:pt idx="6011">
                  <c:v>4.5190000000000001</c:v>
                </c:pt>
                <c:pt idx="6012">
                  <c:v>4.5259999999999998</c:v>
                </c:pt>
                <c:pt idx="6013">
                  <c:v>4.5570000000000004</c:v>
                </c:pt>
                <c:pt idx="6014">
                  <c:v>4.5679999999999996</c:v>
                </c:pt>
                <c:pt idx="6015">
                  <c:v>4.5549999999999997</c:v>
                </c:pt>
                <c:pt idx="6016">
                  <c:v>4.5780000000000003</c:v>
                </c:pt>
                <c:pt idx="6017">
                  <c:v>4.6180000000000003</c:v>
                </c:pt>
                <c:pt idx="6018">
                  <c:v>4.67</c:v>
                </c:pt>
                <c:pt idx="6019">
                  <c:v>4.68</c:v>
                </c:pt>
                <c:pt idx="6020">
                  <c:v>4.71</c:v>
                </c:pt>
                <c:pt idx="6021">
                  <c:v>4.68</c:v>
                </c:pt>
                <c:pt idx="6022">
                  <c:v>4.68</c:v>
                </c:pt>
                <c:pt idx="6023">
                  <c:v>4.68</c:v>
                </c:pt>
                <c:pt idx="6024">
                  <c:v>4.6100000000000003</c:v>
                </c:pt>
                <c:pt idx="6025">
                  <c:v>4.6399999999999997</c:v>
                </c:pt>
                <c:pt idx="6026">
                  <c:v>4.63</c:v>
                </c:pt>
                <c:pt idx="6027">
                  <c:v>4.62</c:v>
                </c:pt>
                <c:pt idx="6028">
                  <c:v>4.53</c:v>
                </c:pt>
                <c:pt idx="6029">
                  <c:v>4.54</c:v>
                </c:pt>
                <c:pt idx="6030">
                  <c:v>4.5599999999999996</c:v>
                </c:pt>
                <c:pt idx="6031">
                  <c:v>4.55</c:v>
                </c:pt>
                <c:pt idx="6032">
                  <c:v>4.55</c:v>
                </c:pt>
                <c:pt idx="6033">
                  <c:v>4.5</c:v>
                </c:pt>
                <c:pt idx="6034">
                  <c:v>4.4800000000000004</c:v>
                </c:pt>
                <c:pt idx="6035">
                  <c:v>4.51</c:v>
                </c:pt>
                <c:pt idx="6036">
                  <c:v>4.55</c:v>
                </c:pt>
                <c:pt idx="6037">
                  <c:v>4.5999999999999996</c:v>
                </c:pt>
                <c:pt idx="6038">
                  <c:v>4.6829999999999998</c:v>
                </c:pt>
                <c:pt idx="6039">
                  <c:v>4.6790000000000003</c:v>
                </c:pt>
                <c:pt idx="6040">
                  <c:v>4.6260000000000003</c:v>
                </c:pt>
                <c:pt idx="6041">
                  <c:v>4.5990000000000002</c:v>
                </c:pt>
                <c:pt idx="6042">
                  <c:v>4.556</c:v>
                </c:pt>
                <c:pt idx="6043">
                  <c:v>4.601</c:v>
                </c:pt>
                <c:pt idx="6044">
                  <c:v>4.577</c:v>
                </c:pt>
                <c:pt idx="6045">
                  <c:v>4.6230000000000002</c:v>
                </c:pt>
                <c:pt idx="6046">
                  <c:v>4.6619999999999999</c:v>
                </c:pt>
                <c:pt idx="6047">
                  <c:v>4.702</c:v>
                </c:pt>
                <c:pt idx="6048">
                  <c:v>4.6680000000000001</c:v>
                </c:pt>
                <c:pt idx="6049">
                  <c:v>4.7350000000000003</c:v>
                </c:pt>
                <c:pt idx="6050">
                  <c:v>4.6769999999999996</c:v>
                </c:pt>
                <c:pt idx="6051">
                  <c:v>4.673</c:v>
                </c:pt>
                <c:pt idx="6052">
                  <c:v>4.6619999999999999</c:v>
                </c:pt>
                <c:pt idx="6053">
                  <c:v>4.6859999999999999</c:v>
                </c:pt>
                <c:pt idx="6054">
                  <c:v>4.6550000000000002</c:v>
                </c:pt>
                <c:pt idx="6055">
                  <c:v>4.5529999999999999</c:v>
                </c:pt>
                <c:pt idx="6056">
                  <c:v>4.53</c:v>
                </c:pt>
                <c:pt idx="6057">
                  <c:v>4.4909999999999997</c:v>
                </c:pt>
                <c:pt idx="6058">
                  <c:v>4.4119999999999999</c:v>
                </c:pt>
                <c:pt idx="6059">
                  <c:v>4.4240000000000004</c:v>
                </c:pt>
                <c:pt idx="6060">
                  <c:v>4.43</c:v>
                </c:pt>
                <c:pt idx="6061">
                  <c:v>4.4989999999999997</c:v>
                </c:pt>
                <c:pt idx="6062">
                  <c:v>4.4850000000000003</c:v>
                </c:pt>
                <c:pt idx="6063">
                  <c:v>4.4560000000000004</c:v>
                </c:pt>
                <c:pt idx="6064">
                  <c:v>4.3979999999999997</c:v>
                </c:pt>
                <c:pt idx="6065">
                  <c:v>4.37</c:v>
                </c:pt>
                <c:pt idx="6066">
                  <c:v>4.4429999999999996</c:v>
                </c:pt>
                <c:pt idx="6067">
                  <c:v>4.4400000000000004</c:v>
                </c:pt>
                <c:pt idx="6068">
                  <c:v>4.4169999999999998</c:v>
                </c:pt>
                <c:pt idx="6069">
                  <c:v>4.37</c:v>
                </c:pt>
                <c:pt idx="6070">
                  <c:v>4.3860000000000001</c:v>
                </c:pt>
                <c:pt idx="6071">
                  <c:v>4.4160000000000004</c:v>
                </c:pt>
                <c:pt idx="6072">
                  <c:v>4.3650000000000002</c:v>
                </c:pt>
                <c:pt idx="6073">
                  <c:v>4.4139999999999997</c:v>
                </c:pt>
                <c:pt idx="6074">
                  <c:v>4.4580000000000002</c:v>
                </c:pt>
                <c:pt idx="6075">
                  <c:v>4.43</c:v>
                </c:pt>
                <c:pt idx="6076">
                  <c:v>4.492</c:v>
                </c:pt>
                <c:pt idx="6077">
                  <c:v>4.51</c:v>
                </c:pt>
                <c:pt idx="6078">
                  <c:v>4.5670000000000002</c:v>
                </c:pt>
                <c:pt idx="6079">
                  <c:v>4.516</c:v>
                </c:pt>
                <c:pt idx="6080">
                  <c:v>4.4569999999999999</c:v>
                </c:pt>
                <c:pt idx="6081">
                  <c:v>4.4450000000000003</c:v>
                </c:pt>
                <c:pt idx="6082">
                  <c:v>4.4630000000000001</c:v>
                </c:pt>
                <c:pt idx="6083">
                  <c:v>4.468</c:v>
                </c:pt>
                <c:pt idx="6084">
                  <c:v>4.4740000000000002</c:v>
                </c:pt>
                <c:pt idx="6085">
                  <c:v>4.5529999999999999</c:v>
                </c:pt>
                <c:pt idx="6086">
                  <c:v>4.617</c:v>
                </c:pt>
                <c:pt idx="6087">
                  <c:v>4.5990000000000002</c:v>
                </c:pt>
                <c:pt idx="6088">
                  <c:v>4.6219999999999999</c:v>
                </c:pt>
                <c:pt idx="6089">
                  <c:v>4.6989999999999998</c:v>
                </c:pt>
                <c:pt idx="6090">
                  <c:v>4.7069999999999999</c:v>
                </c:pt>
                <c:pt idx="6091">
                  <c:v>4.7450000000000001</c:v>
                </c:pt>
                <c:pt idx="6092">
                  <c:v>4.7030000000000003</c:v>
                </c:pt>
                <c:pt idx="6093">
                  <c:v>4.6379999999999999</c:v>
                </c:pt>
                <c:pt idx="6094">
                  <c:v>4.6760000000000002</c:v>
                </c:pt>
                <c:pt idx="6095">
                  <c:v>4.6710000000000003</c:v>
                </c:pt>
                <c:pt idx="6096">
                  <c:v>4.6589999999999998</c:v>
                </c:pt>
                <c:pt idx="6097">
                  <c:v>4.5309999999999997</c:v>
                </c:pt>
                <c:pt idx="6098">
                  <c:v>4.5990000000000002</c:v>
                </c:pt>
                <c:pt idx="6099">
                  <c:v>4.6159999999999997</c:v>
                </c:pt>
                <c:pt idx="6100">
                  <c:v>4.6420000000000003</c:v>
                </c:pt>
                <c:pt idx="6101">
                  <c:v>4.6680000000000001</c:v>
                </c:pt>
                <c:pt idx="6102">
                  <c:v>4.6390000000000002</c:v>
                </c:pt>
                <c:pt idx="6103">
                  <c:v>4.7140000000000004</c:v>
                </c:pt>
                <c:pt idx="6104">
                  <c:v>4.6660000000000004</c:v>
                </c:pt>
                <c:pt idx="6105">
                  <c:v>4.7619999999999996</c:v>
                </c:pt>
                <c:pt idx="6106">
                  <c:v>4.798</c:v>
                </c:pt>
                <c:pt idx="6107">
                  <c:v>4.8559999999999999</c:v>
                </c:pt>
                <c:pt idx="6108">
                  <c:v>4.8920000000000003</c:v>
                </c:pt>
                <c:pt idx="6109">
                  <c:v>4.9000000000000004</c:v>
                </c:pt>
                <c:pt idx="6110">
                  <c:v>4.8449999999999998</c:v>
                </c:pt>
                <c:pt idx="6111">
                  <c:v>4.8440000000000003</c:v>
                </c:pt>
                <c:pt idx="6112">
                  <c:v>4.819</c:v>
                </c:pt>
                <c:pt idx="6113">
                  <c:v>4.899</c:v>
                </c:pt>
                <c:pt idx="6114">
                  <c:v>4.8780000000000001</c:v>
                </c:pt>
                <c:pt idx="6115">
                  <c:v>4.9039999999999999</c:v>
                </c:pt>
                <c:pt idx="6116">
                  <c:v>4.9480000000000004</c:v>
                </c:pt>
                <c:pt idx="6117">
                  <c:v>4.9660000000000002</c:v>
                </c:pt>
                <c:pt idx="6118">
                  <c:v>4.9050000000000002</c:v>
                </c:pt>
                <c:pt idx="6119">
                  <c:v>4.899</c:v>
                </c:pt>
                <c:pt idx="6120">
                  <c:v>4.9340000000000002</c:v>
                </c:pt>
                <c:pt idx="6121">
                  <c:v>4.9669999999999996</c:v>
                </c:pt>
                <c:pt idx="6122">
                  <c:v>5.0410000000000004</c:v>
                </c:pt>
                <c:pt idx="6123">
                  <c:v>5.0999999999999996</c:v>
                </c:pt>
                <c:pt idx="6124">
                  <c:v>5.1040000000000001</c:v>
                </c:pt>
                <c:pt idx="6125">
                  <c:v>5.093</c:v>
                </c:pt>
                <c:pt idx="6126">
                  <c:v>5.0380000000000003</c:v>
                </c:pt>
                <c:pt idx="6127">
                  <c:v>5.0129999999999999</c:v>
                </c:pt>
                <c:pt idx="6128">
                  <c:v>4.9980000000000002</c:v>
                </c:pt>
                <c:pt idx="6129">
                  <c:v>5.01</c:v>
                </c:pt>
                <c:pt idx="6130">
                  <c:v>5.0060000000000002</c:v>
                </c:pt>
                <c:pt idx="6131">
                  <c:v>4.9489999999999998</c:v>
                </c:pt>
                <c:pt idx="6132">
                  <c:v>4.9459999999999997</c:v>
                </c:pt>
                <c:pt idx="6133">
                  <c:v>5.0309999999999997</c:v>
                </c:pt>
                <c:pt idx="6134">
                  <c:v>4.9589999999999996</c:v>
                </c:pt>
                <c:pt idx="6135">
                  <c:v>5.0270000000000001</c:v>
                </c:pt>
                <c:pt idx="6136">
                  <c:v>5.0110000000000001</c:v>
                </c:pt>
                <c:pt idx="6137">
                  <c:v>4.9720000000000004</c:v>
                </c:pt>
                <c:pt idx="6138">
                  <c:v>4.9989999999999997</c:v>
                </c:pt>
                <c:pt idx="6139">
                  <c:v>5.0229999999999997</c:v>
                </c:pt>
                <c:pt idx="6140">
                  <c:v>5.0149999999999997</c:v>
                </c:pt>
                <c:pt idx="6141">
                  <c:v>5.0830000000000002</c:v>
                </c:pt>
                <c:pt idx="6142">
                  <c:v>5.1970000000000001</c:v>
                </c:pt>
                <c:pt idx="6143">
                  <c:v>5.2140000000000004</c:v>
                </c:pt>
                <c:pt idx="6144">
                  <c:v>5.1980000000000004</c:v>
                </c:pt>
                <c:pt idx="6145">
                  <c:v>5.218</c:v>
                </c:pt>
                <c:pt idx="6146">
                  <c:v>5.2149999999999999</c:v>
                </c:pt>
                <c:pt idx="6147">
                  <c:v>5.2210000000000001</c:v>
                </c:pt>
                <c:pt idx="6148">
                  <c:v>5.2530000000000001</c:v>
                </c:pt>
                <c:pt idx="6149">
                  <c:v>5.2359999999999998</c:v>
                </c:pt>
                <c:pt idx="6150">
                  <c:v>5.25</c:v>
                </c:pt>
                <c:pt idx="6151">
                  <c:v>5.2670000000000003</c:v>
                </c:pt>
                <c:pt idx="6152">
                  <c:v>5.298</c:v>
                </c:pt>
                <c:pt idx="6153">
                  <c:v>5.2380000000000004</c:v>
                </c:pt>
                <c:pt idx="6154">
                  <c:v>5.2460000000000004</c:v>
                </c:pt>
                <c:pt idx="6155">
                  <c:v>5.2489999999999997</c:v>
                </c:pt>
                <c:pt idx="6156">
                  <c:v>5.2590000000000003</c:v>
                </c:pt>
                <c:pt idx="6157">
                  <c:v>5.2649999999999997</c:v>
                </c:pt>
                <c:pt idx="6158">
                  <c:v>5.3380000000000001</c:v>
                </c:pt>
                <c:pt idx="6159">
                  <c:v>5.2990000000000004</c:v>
                </c:pt>
                <c:pt idx="6160">
                  <c:v>5.3070000000000004</c:v>
                </c:pt>
                <c:pt idx="6161">
                  <c:v>5.3079999999999998</c:v>
                </c:pt>
                <c:pt idx="6162">
                  <c:v>5.2679999999999998</c:v>
                </c:pt>
                <c:pt idx="6163">
                  <c:v>5.26</c:v>
                </c:pt>
                <c:pt idx="6164">
                  <c:v>5.2460000000000004</c:v>
                </c:pt>
                <c:pt idx="6165">
                  <c:v>5.2069999999999999</c:v>
                </c:pt>
                <c:pt idx="6166">
                  <c:v>5.1580000000000004</c:v>
                </c:pt>
                <c:pt idx="6167">
                  <c:v>5.1689999999999996</c:v>
                </c:pt>
                <c:pt idx="6168">
                  <c:v>5.2210000000000001</c:v>
                </c:pt>
                <c:pt idx="6169">
                  <c:v>5.1529999999999996</c:v>
                </c:pt>
                <c:pt idx="6170">
                  <c:v>5.1890000000000001</c:v>
                </c:pt>
                <c:pt idx="6171">
                  <c:v>5.194</c:v>
                </c:pt>
                <c:pt idx="6172">
                  <c:v>5.1390000000000002</c:v>
                </c:pt>
                <c:pt idx="6173">
                  <c:v>5.1740000000000004</c:v>
                </c:pt>
                <c:pt idx="6174">
                  <c:v>5.2320000000000002</c:v>
                </c:pt>
                <c:pt idx="6175">
                  <c:v>5.2629999999999999</c:v>
                </c:pt>
                <c:pt idx="6176">
                  <c:v>5.226</c:v>
                </c:pt>
                <c:pt idx="6177">
                  <c:v>5.2690000000000001</c:v>
                </c:pt>
                <c:pt idx="6178">
                  <c:v>5.2590000000000003</c:v>
                </c:pt>
                <c:pt idx="6179">
                  <c:v>5.2270000000000003</c:v>
                </c:pt>
                <c:pt idx="6180">
                  <c:v>5.226</c:v>
                </c:pt>
                <c:pt idx="6181">
                  <c:v>5.1479999999999997</c:v>
                </c:pt>
                <c:pt idx="6182">
                  <c:v>5.181</c:v>
                </c:pt>
                <c:pt idx="6183">
                  <c:v>5.181</c:v>
                </c:pt>
                <c:pt idx="6184">
                  <c:v>5.24</c:v>
                </c:pt>
                <c:pt idx="6185">
                  <c:v>5.2229999999999999</c:v>
                </c:pt>
                <c:pt idx="6186">
                  <c:v>5.2069999999999999</c:v>
                </c:pt>
                <c:pt idx="6187">
                  <c:v>5.1929999999999996</c:v>
                </c:pt>
                <c:pt idx="6188">
                  <c:v>5.1790000000000003</c:v>
                </c:pt>
                <c:pt idx="6189">
                  <c:v>5.2320000000000002</c:v>
                </c:pt>
                <c:pt idx="6190">
                  <c:v>5.2919999999999998</c:v>
                </c:pt>
                <c:pt idx="6191">
                  <c:v>5.2939999999999996</c:v>
                </c:pt>
                <c:pt idx="6192">
                  <c:v>5.2320000000000002</c:v>
                </c:pt>
                <c:pt idx="6193">
                  <c:v>5.298</c:v>
                </c:pt>
                <c:pt idx="6194">
                  <c:v>5.3289999999999997</c:v>
                </c:pt>
                <c:pt idx="6195">
                  <c:v>5.3090000000000002</c:v>
                </c:pt>
                <c:pt idx="6196">
                  <c:v>5.3</c:v>
                </c:pt>
                <c:pt idx="6197">
                  <c:v>5.2729999999999997</c:v>
                </c:pt>
                <c:pt idx="6198">
                  <c:v>5.2430000000000003</c:v>
                </c:pt>
                <c:pt idx="6199">
                  <c:v>5.234</c:v>
                </c:pt>
                <c:pt idx="6200">
                  <c:v>5.2510000000000003</c:v>
                </c:pt>
                <c:pt idx="6201">
                  <c:v>5.2610000000000001</c:v>
                </c:pt>
                <c:pt idx="6202">
                  <c:v>5.2220000000000004</c:v>
                </c:pt>
                <c:pt idx="6203">
                  <c:v>5.1920000000000002</c:v>
                </c:pt>
                <c:pt idx="6204">
                  <c:v>5.1879999999999997</c:v>
                </c:pt>
                <c:pt idx="6205">
                  <c:v>5.2149999999999999</c:v>
                </c:pt>
                <c:pt idx="6206">
                  <c:v>5.2240000000000002</c:v>
                </c:pt>
                <c:pt idx="6207">
                  <c:v>5.1619999999999999</c:v>
                </c:pt>
                <c:pt idx="6208">
                  <c:v>5.1159999999999997</c:v>
                </c:pt>
                <c:pt idx="6209">
                  <c:v>5.0529999999999999</c:v>
                </c:pt>
                <c:pt idx="6210">
                  <c:v>5.0460000000000003</c:v>
                </c:pt>
                <c:pt idx="6211">
                  <c:v>4.9939999999999998</c:v>
                </c:pt>
                <c:pt idx="6212">
                  <c:v>4.9870000000000001</c:v>
                </c:pt>
                <c:pt idx="6213">
                  <c:v>4.9930000000000003</c:v>
                </c:pt>
                <c:pt idx="6214">
                  <c:v>4.9569999999999999</c:v>
                </c:pt>
                <c:pt idx="6215">
                  <c:v>4.9359999999999999</c:v>
                </c:pt>
                <c:pt idx="6216">
                  <c:v>4.9850000000000003</c:v>
                </c:pt>
                <c:pt idx="6217">
                  <c:v>4.9619999999999997</c:v>
                </c:pt>
                <c:pt idx="6218">
                  <c:v>4.9420000000000002</c:v>
                </c:pt>
                <c:pt idx="6219">
                  <c:v>4.9210000000000003</c:v>
                </c:pt>
                <c:pt idx="6220">
                  <c:v>4.9240000000000004</c:v>
                </c:pt>
                <c:pt idx="6221">
                  <c:v>4.9980000000000002</c:v>
                </c:pt>
                <c:pt idx="6222">
                  <c:v>5.0330000000000004</c:v>
                </c:pt>
                <c:pt idx="6223">
                  <c:v>5.032</c:v>
                </c:pt>
                <c:pt idx="6224">
                  <c:v>4.952</c:v>
                </c:pt>
                <c:pt idx="6225">
                  <c:v>4.9450000000000003</c:v>
                </c:pt>
                <c:pt idx="6226">
                  <c:v>4.9580000000000002</c:v>
                </c:pt>
                <c:pt idx="6227">
                  <c:v>4.8239999999999998</c:v>
                </c:pt>
                <c:pt idx="6228">
                  <c:v>4.7919999999999998</c:v>
                </c:pt>
                <c:pt idx="6229">
                  <c:v>4.8239999999999998</c:v>
                </c:pt>
                <c:pt idx="6230">
                  <c:v>4.8689999999999998</c:v>
                </c:pt>
                <c:pt idx="6231">
                  <c:v>4.8869999999999996</c:v>
                </c:pt>
                <c:pt idx="6232">
                  <c:v>4.9340000000000002</c:v>
                </c:pt>
                <c:pt idx="6233">
                  <c:v>4.9829999999999997</c:v>
                </c:pt>
                <c:pt idx="6234">
                  <c:v>5.0129999999999999</c:v>
                </c:pt>
                <c:pt idx="6235">
                  <c:v>5.0129999999999999</c:v>
                </c:pt>
                <c:pt idx="6236">
                  <c:v>4.92</c:v>
                </c:pt>
                <c:pt idx="6237">
                  <c:v>4.8360000000000003</c:v>
                </c:pt>
                <c:pt idx="6238">
                  <c:v>4.8570000000000002</c:v>
                </c:pt>
                <c:pt idx="6239">
                  <c:v>4.8140000000000001</c:v>
                </c:pt>
                <c:pt idx="6240">
                  <c:v>4.8579999999999997</c:v>
                </c:pt>
                <c:pt idx="6241">
                  <c:v>4.83</c:v>
                </c:pt>
                <c:pt idx="6242">
                  <c:v>4.8159999999999998</c:v>
                </c:pt>
                <c:pt idx="6243">
                  <c:v>4.8540000000000001</c:v>
                </c:pt>
                <c:pt idx="6244">
                  <c:v>4.8490000000000002</c:v>
                </c:pt>
                <c:pt idx="6245">
                  <c:v>4.9029999999999996</c:v>
                </c:pt>
                <c:pt idx="6246">
                  <c:v>4.9160000000000004</c:v>
                </c:pt>
                <c:pt idx="6247">
                  <c:v>4.9669999999999996</c:v>
                </c:pt>
                <c:pt idx="6248">
                  <c:v>4.9160000000000004</c:v>
                </c:pt>
                <c:pt idx="6249">
                  <c:v>4.915</c:v>
                </c:pt>
                <c:pt idx="6250">
                  <c:v>4.9930000000000003</c:v>
                </c:pt>
                <c:pt idx="6251">
                  <c:v>4.952</c:v>
                </c:pt>
                <c:pt idx="6252">
                  <c:v>4.9939999999999998</c:v>
                </c:pt>
                <c:pt idx="6253">
                  <c:v>5.0540000000000003</c:v>
                </c:pt>
                <c:pt idx="6254">
                  <c:v>5.0309999999999997</c:v>
                </c:pt>
                <c:pt idx="6255">
                  <c:v>4.992</c:v>
                </c:pt>
                <c:pt idx="6256">
                  <c:v>4.8470000000000004</c:v>
                </c:pt>
                <c:pt idx="6257">
                  <c:v>4.891</c:v>
                </c:pt>
                <c:pt idx="6258">
                  <c:v>4.8440000000000003</c:v>
                </c:pt>
                <c:pt idx="6259">
                  <c:v>4.8259999999999996</c:v>
                </c:pt>
                <c:pt idx="6260">
                  <c:v>4.867</c:v>
                </c:pt>
                <c:pt idx="6261">
                  <c:v>4.8739999999999997</c:v>
                </c:pt>
                <c:pt idx="6262">
                  <c:v>4.8129999999999997</c:v>
                </c:pt>
                <c:pt idx="6263">
                  <c:v>4.8079999999999998</c:v>
                </c:pt>
                <c:pt idx="6264">
                  <c:v>4.7930000000000001</c:v>
                </c:pt>
                <c:pt idx="6265">
                  <c:v>4.9050000000000002</c:v>
                </c:pt>
                <c:pt idx="6266">
                  <c:v>4.9429999999999996</c:v>
                </c:pt>
                <c:pt idx="6267">
                  <c:v>4.9740000000000002</c:v>
                </c:pt>
                <c:pt idx="6268">
                  <c:v>4.8490000000000002</c:v>
                </c:pt>
                <c:pt idx="6269">
                  <c:v>4.7619999999999996</c:v>
                </c:pt>
                <c:pt idx="6270">
                  <c:v>4.6210000000000004</c:v>
                </c:pt>
                <c:pt idx="6271">
                  <c:v>4.6260000000000003</c:v>
                </c:pt>
                <c:pt idx="6272">
                  <c:v>4.6550000000000002</c:v>
                </c:pt>
                <c:pt idx="6273">
                  <c:v>4.6879999999999997</c:v>
                </c:pt>
                <c:pt idx="6274">
                  <c:v>4.7169999999999996</c:v>
                </c:pt>
                <c:pt idx="6275">
                  <c:v>4.7770000000000001</c:v>
                </c:pt>
                <c:pt idx="6276">
                  <c:v>4.673</c:v>
                </c:pt>
                <c:pt idx="6277">
                  <c:v>4.7039999999999997</c:v>
                </c:pt>
                <c:pt idx="6278">
                  <c:v>4.7220000000000004</c:v>
                </c:pt>
                <c:pt idx="6279">
                  <c:v>4.72</c:v>
                </c:pt>
                <c:pt idx="6280">
                  <c:v>4.6580000000000004</c:v>
                </c:pt>
                <c:pt idx="6281">
                  <c:v>4.6630000000000003</c:v>
                </c:pt>
                <c:pt idx="6282">
                  <c:v>4.6790000000000003</c:v>
                </c:pt>
                <c:pt idx="6283">
                  <c:v>4.67</c:v>
                </c:pt>
                <c:pt idx="6284">
                  <c:v>4.5720000000000001</c:v>
                </c:pt>
                <c:pt idx="6285">
                  <c:v>4.4980000000000002</c:v>
                </c:pt>
                <c:pt idx="6286">
                  <c:v>4.3840000000000003</c:v>
                </c:pt>
                <c:pt idx="6287">
                  <c:v>4.3940000000000001</c:v>
                </c:pt>
                <c:pt idx="6288">
                  <c:v>4.4139999999999997</c:v>
                </c:pt>
                <c:pt idx="6289">
                  <c:v>4.3920000000000003</c:v>
                </c:pt>
                <c:pt idx="6290">
                  <c:v>4.431</c:v>
                </c:pt>
                <c:pt idx="6291">
                  <c:v>4.4359999999999999</c:v>
                </c:pt>
                <c:pt idx="6292">
                  <c:v>4.5019999999999998</c:v>
                </c:pt>
                <c:pt idx="6293">
                  <c:v>4.4509999999999996</c:v>
                </c:pt>
                <c:pt idx="6294">
                  <c:v>4.5330000000000004</c:v>
                </c:pt>
                <c:pt idx="6295">
                  <c:v>4.5629999999999997</c:v>
                </c:pt>
                <c:pt idx="6296">
                  <c:v>4.6390000000000002</c:v>
                </c:pt>
                <c:pt idx="6297">
                  <c:v>4.6929999999999996</c:v>
                </c:pt>
                <c:pt idx="6298">
                  <c:v>4.6829999999999998</c:v>
                </c:pt>
                <c:pt idx="6299">
                  <c:v>4.7370000000000001</c:v>
                </c:pt>
                <c:pt idx="6300">
                  <c:v>4.8029999999999999</c:v>
                </c:pt>
                <c:pt idx="6301">
                  <c:v>4.7859999999999996</c:v>
                </c:pt>
                <c:pt idx="6302">
                  <c:v>4.7939999999999996</c:v>
                </c:pt>
                <c:pt idx="6303">
                  <c:v>4.8049999999999997</c:v>
                </c:pt>
                <c:pt idx="6304">
                  <c:v>4.8109999999999999</c:v>
                </c:pt>
                <c:pt idx="6305">
                  <c:v>4.7949999999999999</c:v>
                </c:pt>
                <c:pt idx="6306">
                  <c:v>4.7990000000000004</c:v>
                </c:pt>
                <c:pt idx="6307">
                  <c:v>4.859</c:v>
                </c:pt>
                <c:pt idx="6308">
                  <c:v>4.8730000000000002</c:v>
                </c:pt>
                <c:pt idx="6309">
                  <c:v>4.8150000000000004</c:v>
                </c:pt>
                <c:pt idx="6310">
                  <c:v>4.8150000000000004</c:v>
                </c:pt>
                <c:pt idx="6311">
                  <c:v>4.7480000000000002</c:v>
                </c:pt>
                <c:pt idx="6312">
                  <c:v>4.7919999999999998</c:v>
                </c:pt>
                <c:pt idx="6313">
                  <c:v>4.7969999999999997</c:v>
                </c:pt>
                <c:pt idx="6314">
                  <c:v>4.798</c:v>
                </c:pt>
                <c:pt idx="6315">
                  <c:v>4.8710000000000004</c:v>
                </c:pt>
                <c:pt idx="6316">
                  <c:v>4.9180000000000001</c:v>
                </c:pt>
                <c:pt idx="6317">
                  <c:v>4.907</c:v>
                </c:pt>
                <c:pt idx="6318">
                  <c:v>4.883</c:v>
                </c:pt>
                <c:pt idx="6319">
                  <c:v>4.9020000000000001</c:v>
                </c:pt>
                <c:pt idx="6320">
                  <c:v>4.9489999999999998</c:v>
                </c:pt>
                <c:pt idx="6321">
                  <c:v>4.96</c:v>
                </c:pt>
                <c:pt idx="6322">
                  <c:v>4.9249999999999998</c:v>
                </c:pt>
                <c:pt idx="6323">
                  <c:v>4.9340000000000002</c:v>
                </c:pt>
                <c:pt idx="6324">
                  <c:v>4.915</c:v>
                </c:pt>
                <c:pt idx="6325">
                  <c:v>4.8869999999999996</c:v>
                </c:pt>
                <c:pt idx="6326">
                  <c:v>4.8630000000000004</c:v>
                </c:pt>
                <c:pt idx="6327">
                  <c:v>4.8250000000000002</c:v>
                </c:pt>
                <c:pt idx="6328">
                  <c:v>4.9000000000000004</c:v>
                </c:pt>
                <c:pt idx="6329">
                  <c:v>4.87</c:v>
                </c:pt>
                <c:pt idx="6330">
                  <c:v>4.8689999999999998</c:v>
                </c:pt>
                <c:pt idx="6331">
                  <c:v>4.9260000000000002</c:v>
                </c:pt>
                <c:pt idx="6332">
                  <c:v>4.9210000000000003</c:v>
                </c:pt>
                <c:pt idx="6333">
                  <c:v>4.9960000000000004</c:v>
                </c:pt>
                <c:pt idx="6334">
                  <c:v>5.0380000000000003</c:v>
                </c:pt>
                <c:pt idx="6335">
                  <c:v>5.016</c:v>
                </c:pt>
                <c:pt idx="6336">
                  <c:v>4.8639999999999999</c:v>
                </c:pt>
                <c:pt idx="6337">
                  <c:v>4.8659999999999997</c:v>
                </c:pt>
                <c:pt idx="6338">
                  <c:v>4.8150000000000004</c:v>
                </c:pt>
                <c:pt idx="6339">
                  <c:v>4.84</c:v>
                </c:pt>
                <c:pt idx="6340">
                  <c:v>4.835</c:v>
                </c:pt>
                <c:pt idx="6341">
                  <c:v>4.9189999999999996</c:v>
                </c:pt>
                <c:pt idx="6342">
                  <c:v>4.8869999999999996</c:v>
                </c:pt>
                <c:pt idx="6343">
                  <c:v>4.8970000000000002</c:v>
                </c:pt>
                <c:pt idx="6344">
                  <c:v>4.8710000000000004</c:v>
                </c:pt>
                <c:pt idx="6345">
                  <c:v>4.8550000000000004</c:v>
                </c:pt>
                <c:pt idx="6346">
                  <c:v>4.8289999999999997</c:v>
                </c:pt>
                <c:pt idx="6347">
                  <c:v>4.9029999999999996</c:v>
                </c:pt>
                <c:pt idx="6348">
                  <c:v>4.9390000000000001</c:v>
                </c:pt>
                <c:pt idx="6349">
                  <c:v>4.8959999999999999</c:v>
                </c:pt>
                <c:pt idx="6350">
                  <c:v>4.8360000000000003</c:v>
                </c:pt>
                <c:pt idx="6351">
                  <c:v>4.843</c:v>
                </c:pt>
                <c:pt idx="6352">
                  <c:v>4.8730000000000002</c:v>
                </c:pt>
                <c:pt idx="6353">
                  <c:v>4.9390000000000001</c:v>
                </c:pt>
                <c:pt idx="6354">
                  <c:v>4.9980000000000002</c:v>
                </c:pt>
                <c:pt idx="6355">
                  <c:v>5.016</c:v>
                </c:pt>
                <c:pt idx="6356">
                  <c:v>5.0529999999999999</c:v>
                </c:pt>
                <c:pt idx="6357">
                  <c:v>5.085</c:v>
                </c:pt>
                <c:pt idx="6358">
                  <c:v>5.0449999999999999</c:v>
                </c:pt>
                <c:pt idx="6359">
                  <c:v>5.01</c:v>
                </c:pt>
                <c:pt idx="6360">
                  <c:v>5.0309999999999997</c:v>
                </c:pt>
                <c:pt idx="6361">
                  <c:v>5.0460000000000003</c:v>
                </c:pt>
                <c:pt idx="6362">
                  <c:v>5.0750000000000002</c:v>
                </c:pt>
                <c:pt idx="6363">
                  <c:v>5.0839999999999996</c:v>
                </c:pt>
                <c:pt idx="6364">
                  <c:v>5.0679999999999996</c:v>
                </c:pt>
                <c:pt idx="6365">
                  <c:v>5.0670000000000002</c:v>
                </c:pt>
                <c:pt idx="6366">
                  <c:v>5.0709999999999997</c:v>
                </c:pt>
                <c:pt idx="6367">
                  <c:v>5.1310000000000002</c:v>
                </c:pt>
                <c:pt idx="6368">
                  <c:v>5.1050000000000004</c:v>
                </c:pt>
                <c:pt idx="6369">
                  <c:v>5.133</c:v>
                </c:pt>
                <c:pt idx="6370">
                  <c:v>5.1340000000000003</c:v>
                </c:pt>
                <c:pt idx="6371">
                  <c:v>5.1539999999999999</c:v>
                </c:pt>
                <c:pt idx="6372">
                  <c:v>5.1219999999999999</c:v>
                </c:pt>
                <c:pt idx="6373">
                  <c:v>5.0940000000000003</c:v>
                </c:pt>
                <c:pt idx="6374">
                  <c:v>5.1790000000000003</c:v>
                </c:pt>
                <c:pt idx="6375">
                  <c:v>5.2039999999999997</c:v>
                </c:pt>
                <c:pt idx="6376">
                  <c:v>5.1619999999999999</c:v>
                </c:pt>
                <c:pt idx="6377">
                  <c:v>5.2889999999999997</c:v>
                </c:pt>
                <c:pt idx="6378">
                  <c:v>5.2939999999999996</c:v>
                </c:pt>
                <c:pt idx="6379">
                  <c:v>5.3129999999999997</c:v>
                </c:pt>
                <c:pt idx="6380">
                  <c:v>5.3019999999999996</c:v>
                </c:pt>
                <c:pt idx="6381">
                  <c:v>5.2889999999999997</c:v>
                </c:pt>
                <c:pt idx="6382">
                  <c:v>5.2389999999999999</c:v>
                </c:pt>
                <c:pt idx="6383">
                  <c:v>5.1520000000000001</c:v>
                </c:pt>
                <c:pt idx="6384">
                  <c:v>5.1619999999999999</c:v>
                </c:pt>
                <c:pt idx="6385">
                  <c:v>5.1189999999999998</c:v>
                </c:pt>
                <c:pt idx="6386">
                  <c:v>5.1479999999999997</c:v>
                </c:pt>
                <c:pt idx="6387">
                  <c:v>5.2240000000000002</c:v>
                </c:pt>
                <c:pt idx="6388">
                  <c:v>5.1920000000000002</c:v>
                </c:pt>
                <c:pt idx="6389">
                  <c:v>5.1769999999999996</c:v>
                </c:pt>
                <c:pt idx="6390">
                  <c:v>5.1619999999999999</c:v>
                </c:pt>
                <c:pt idx="6391">
                  <c:v>5.165</c:v>
                </c:pt>
                <c:pt idx="6392">
                  <c:v>5.1760000000000002</c:v>
                </c:pt>
                <c:pt idx="6393">
                  <c:v>5.242</c:v>
                </c:pt>
                <c:pt idx="6394">
                  <c:v>5.2240000000000002</c:v>
                </c:pt>
                <c:pt idx="6395">
                  <c:v>5.133</c:v>
                </c:pt>
                <c:pt idx="6396">
                  <c:v>5.1609999999999996</c:v>
                </c:pt>
                <c:pt idx="6397">
                  <c:v>5.1360000000000001</c:v>
                </c:pt>
                <c:pt idx="6398">
                  <c:v>5.093</c:v>
                </c:pt>
                <c:pt idx="6399">
                  <c:v>5.0880000000000001</c:v>
                </c:pt>
                <c:pt idx="6400">
                  <c:v>5.1479999999999997</c:v>
                </c:pt>
                <c:pt idx="6401">
                  <c:v>5.1379999999999999</c:v>
                </c:pt>
                <c:pt idx="6402">
                  <c:v>5.226</c:v>
                </c:pt>
                <c:pt idx="6403">
                  <c:v>5.2140000000000004</c:v>
                </c:pt>
                <c:pt idx="6404">
                  <c:v>5.2119999999999997</c:v>
                </c:pt>
                <c:pt idx="6405">
                  <c:v>5.242</c:v>
                </c:pt>
                <c:pt idx="6406">
                  <c:v>5.2</c:v>
                </c:pt>
                <c:pt idx="6407">
                  <c:v>5.18</c:v>
                </c:pt>
                <c:pt idx="6408">
                  <c:v>5.1319999999999997</c:v>
                </c:pt>
                <c:pt idx="6409">
                  <c:v>5.1269999999999998</c:v>
                </c:pt>
                <c:pt idx="6410">
                  <c:v>5.1159999999999997</c:v>
                </c:pt>
                <c:pt idx="6411">
                  <c:v>5.0380000000000003</c:v>
                </c:pt>
                <c:pt idx="6412">
                  <c:v>5.0259999999999998</c:v>
                </c:pt>
                <c:pt idx="6413">
                  <c:v>5.101</c:v>
                </c:pt>
                <c:pt idx="6414">
                  <c:v>5.0999999999999996</c:v>
                </c:pt>
                <c:pt idx="6415">
                  <c:v>5.0369999999999999</c:v>
                </c:pt>
                <c:pt idx="6416">
                  <c:v>4.9850000000000003</c:v>
                </c:pt>
                <c:pt idx="6417">
                  <c:v>4.9569999999999999</c:v>
                </c:pt>
                <c:pt idx="6418">
                  <c:v>4.9870000000000001</c:v>
                </c:pt>
                <c:pt idx="6419">
                  <c:v>4.9950000000000001</c:v>
                </c:pt>
                <c:pt idx="6420">
                  <c:v>5.0330000000000004</c:v>
                </c:pt>
                <c:pt idx="6421">
                  <c:v>5.0570000000000004</c:v>
                </c:pt>
                <c:pt idx="6422">
                  <c:v>5.0919999999999996</c:v>
                </c:pt>
                <c:pt idx="6423">
                  <c:v>5.1180000000000003</c:v>
                </c:pt>
                <c:pt idx="6424">
                  <c:v>5.0579999999999998</c:v>
                </c:pt>
                <c:pt idx="6425">
                  <c:v>4.9969999999999999</c:v>
                </c:pt>
                <c:pt idx="6426">
                  <c:v>5.0469999999999997</c:v>
                </c:pt>
                <c:pt idx="6427">
                  <c:v>5.0190000000000001</c:v>
                </c:pt>
                <c:pt idx="6428">
                  <c:v>5.0179999999999998</c:v>
                </c:pt>
                <c:pt idx="6429">
                  <c:v>5.0659999999999998</c:v>
                </c:pt>
                <c:pt idx="6430">
                  <c:v>5.0880000000000001</c:v>
                </c:pt>
                <c:pt idx="6431">
                  <c:v>5.0540000000000003</c:v>
                </c:pt>
                <c:pt idx="6432">
                  <c:v>4.9749999999999996</c:v>
                </c:pt>
                <c:pt idx="6433">
                  <c:v>4.9450000000000003</c:v>
                </c:pt>
                <c:pt idx="6434">
                  <c:v>4.8840000000000003</c:v>
                </c:pt>
                <c:pt idx="6435">
                  <c:v>4.79</c:v>
                </c:pt>
                <c:pt idx="6436">
                  <c:v>4.7539999999999996</c:v>
                </c:pt>
                <c:pt idx="6437">
                  <c:v>4.75</c:v>
                </c:pt>
                <c:pt idx="6438">
                  <c:v>4.8140000000000001</c:v>
                </c:pt>
                <c:pt idx="6439">
                  <c:v>4.8109999999999999</c:v>
                </c:pt>
                <c:pt idx="6440">
                  <c:v>4.766</c:v>
                </c:pt>
                <c:pt idx="6441">
                  <c:v>4.7939999999999996</c:v>
                </c:pt>
                <c:pt idx="6442">
                  <c:v>4.7839999999999998</c:v>
                </c:pt>
                <c:pt idx="6443">
                  <c:v>4.7560000000000002</c:v>
                </c:pt>
                <c:pt idx="6444">
                  <c:v>4.6920000000000002</c:v>
                </c:pt>
                <c:pt idx="6445">
                  <c:v>4.6859999999999999</c:v>
                </c:pt>
                <c:pt idx="6446">
                  <c:v>4.6310000000000002</c:v>
                </c:pt>
                <c:pt idx="6447">
                  <c:v>4.59</c:v>
                </c:pt>
                <c:pt idx="6448">
                  <c:v>4.5389999999999997</c:v>
                </c:pt>
                <c:pt idx="6449">
                  <c:v>4.6040000000000001</c:v>
                </c:pt>
                <c:pt idx="6450">
                  <c:v>4.5949999999999998</c:v>
                </c:pt>
                <c:pt idx="6451">
                  <c:v>4.556</c:v>
                </c:pt>
                <c:pt idx="6452">
                  <c:v>4.5620000000000003</c:v>
                </c:pt>
                <c:pt idx="6453">
                  <c:v>4.6319999999999997</c:v>
                </c:pt>
                <c:pt idx="6454">
                  <c:v>4.6769999999999996</c:v>
                </c:pt>
                <c:pt idx="6455">
                  <c:v>4.7649999999999997</c:v>
                </c:pt>
                <c:pt idx="6456">
                  <c:v>4.758</c:v>
                </c:pt>
                <c:pt idx="6457">
                  <c:v>4.7649999999999997</c:v>
                </c:pt>
                <c:pt idx="6458">
                  <c:v>4.7560000000000002</c:v>
                </c:pt>
                <c:pt idx="6459">
                  <c:v>4.7709999999999999</c:v>
                </c:pt>
                <c:pt idx="6460">
                  <c:v>4.7569999999999997</c:v>
                </c:pt>
                <c:pt idx="6461">
                  <c:v>4.7610000000000001</c:v>
                </c:pt>
                <c:pt idx="6462">
                  <c:v>4.7389999999999999</c:v>
                </c:pt>
                <c:pt idx="6463">
                  <c:v>4.7389999999999999</c:v>
                </c:pt>
                <c:pt idx="6464">
                  <c:v>4.798</c:v>
                </c:pt>
                <c:pt idx="6465">
                  <c:v>4.9039999999999999</c:v>
                </c:pt>
                <c:pt idx="6466">
                  <c:v>4.9770000000000003</c:v>
                </c:pt>
                <c:pt idx="6467">
                  <c:v>4.9779999999999998</c:v>
                </c:pt>
                <c:pt idx="6468">
                  <c:v>4.9850000000000003</c:v>
                </c:pt>
                <c:pt idx="6469">
                  <c:v>4.9610000000000003</c:v>
                </c:pt>
                <c:pt idx="6470">
                  <c:v>4.9429999999999996</c:v>
                </c:pt>
                <c:pt idx="6471">
                  <c:v>4.9390000000000001</c:v>
                </c:pt>
                <c:pt idx="6472">
                  <c:v>4.9470000000000001</c:v>
                </c:pt>
                <c:pt idx="6473">
                  <c:v>4.9539999999999997</c:v>
                </c:pt>
                <c:pt idx="6474">
                  <c:v>4.9169999999999998</c:v>
                </c:pt>
                <c:pt idx="6475">
                  <c:v>4.8499999999999996</c:v>
                </c:pt>
                <c:pt idx="6476">
                  <c:v>4.8479999999999999</c:v>
                </c:pt>
                <c:pt idx="6477">
                  <c:v>4.8390000000000004</c:v>
                </c:pt>
                <c:pt idx="6478">
                  <c:v>4.87</c:v>
                </c:pt>
                <c:pt idx="6479">
                  <c:v>4.8129999999999997</c:v>
                </c:pt>
                <c:pt idx="6480">
                  <c:v>4.8449999999999998</c:v>
                </c:pt>
                <c:pt idx="6481">
                  <c:v>4.8479999999999999</c:v>
                </c:pt>
                <c:pt idx="6482">
                  <c:v>4.8540000000000001</c:v>
                </c:pt>
                <c:pt idx="6483">
                  <c:v>4.8479999999999999</c:v>
                </c:pt>
                <c:pt idx="6484">
                  <c:v>4.8360000000000003</c:v>
                </c:pt>
                <c:pt idx="6485">
                  <c:v>4.9009999999999998</c:v>
                </c:pt>
                <c:pt idx="6486">
                  <c:v>4.9009999999999998</c:v>
                </c:pt>
                <c:pt idx="6487">
                  <c:v>4.8979999999999997</c:v>
                </c:pt>
                <c:pt idx="6488">
                  <c:v>4.9489999999999998</c:v>
                </c:pt>
                <c:pt idx="6489">
                  <c:v>4.96</c:v>
                </c:pt>
                <c:pt idx="6490">
                  <c:v>4.9660000000000002</c:v>
                </c:pt>
                <c:pt idx="6491">
                  <c:v>4.9740000000000002</c:v>
                </c:pt>
                <c:pt idx="6492">
                  <c:v>4.9320000000000004</c:v>
                </c:pt>
                <c:pt idx="6493">
                  <c:v>4.93</c:v>
                </c:pt>
                <c:pt idx="6494">
                  <c:v>4.95</c:v>
                </c:pt>
                <c:pt idx="6495">
                  <c:v>4.9470000000000001</c:v>
                </c:pt>
                <c:pt idx="6496">
                  <c:v>4.915</c:v>
                </c:pt>
                <c:pt idx="6497">
                  <c:v>4.9249999999999998</c:v>
                </c:pt>
                <c:pt idx="6498">
                  <c:v>4.8490000000000002</c:v>
                </c:pt>
                <c:pt idx="6499">
                  <c:v>4.8499999999999996</c:v>
                </c:pt>
                <c:pt idx="6500">
                  <c:v>4.8630000000000004</c:v>
                </c:pt>
                <c:pt idx="6501">
                  <c:v>4.8029999999999999</c:v>
                </c:pt>
                <c:pt idx="6502">
                  <c:v>4.7960000000000003</c:v>
                </c:pt>
                <c:pt idx="6503">
                  <c:v>4.7869999999999999</c:v>
                </c:pt>
                <c:pt idx="6504">
                  <c:v>4.7279999999999998</c:v>
                </c:pt>
                <c:pt idx="6505">
                  <c:v>4.7850000000000001</c:v>
                </c:pt>
                <c:pt idx="6506">
                  <c:v>4.8810000000000002</c:v>
                </c:pt>
                <c:pt idx="6507">
                  <c:v>4.907</c:v>
                </c:pt>
                <c:pt idx="6508">
                  <c:v>4.9000000000000004</c:v>
                </c:pt>
                <c:pt idx="6509">
                  <c:v>4.931</c:v>
                </c:pt>
                <c:pt idx="6510">
                  <c:v>4.9450000000000003</c:v>
                </c:pt>
                <c:pt idx="6511">
                  <c:v>4.9180000000000001</c:v>
                </c:pt>
                <c:pt idx="6512">
                  <c:v>4.9320000000000004</c:v>
                </c:pt>
                <c:pt idx="6513">
                  <c:v>4.8940000000000001</c:v>
                </c:pt>
                <c:pt idx="6514">
                  <c:v>4.8940000000000001</c:v>
                </c:pt>
                <c:pt idx="6515">
                  <c:v>4.9279999999999999</c:v>
                </c:pt>
                <c:pt idx="6516">
                  <c:v>4.8959999999999999</c:v>
                </c:pt>
                <c:pt idx="6517">
                  <c:v>4.9409999999999998</c:v>
                </c:pt>
                <c:pt idx="6518">
                  <c:v>4.9119999999999999</c:v>
                </c:pt>
                <c:pt idx="6519">
                  <c:v>4.9130000000000003</c:v>
                </c:pt>
                <c:pt idx="6520">
                  <c:v>4.8630000000000004</c:v>
                </c:pt>
                <c:pt idx="6521">
                  <c:v>4.8490000000000002</c:v>
                </c:pt>
                <c:pt idx="6522">
                  <c:v>4.859</c:v>
                </c:pt>
                <c:pt idx="6523">
                  <c:v>4.8499999999999996</c:v>
                </c:pt>
                <c:pt idx="6524">
                  <c:v>4.87</c:v>
                </c:pt>
                <c:pt idx="6525">
                  <c:v>4.8810000000000002</c:v>
                </c:pt>
                <c:pt idx="6526">
                  <c:v>4.9130000000000003</c:v>
                </c:pt>
                <c:pt idx="6527">
                  <c:v>4.8890000000000002</c:v>
                </c:pt>
                <c:pt idx="6528">
                  <c:v>4.8979999999999997</c:v>
                </c:pt>
                <c:pt idx="6529">
                  <c:v>4.9390000000000001</c:v>
                </c:pt>
                <c:pt idx="6530">
                  <c:v>4.93</c:v>
                </c:pt>
                <c:pt idx="6531">
                  <c:v>4.9720000000000004</c:v>
                </c:pt>
                <c:pt idx="6532">
                  <c:v>5.0670000000000002</c:v>
                </c:pt>
                <c:pt idx="6533">
                  <c:v>5.0890000000000004</c:v>
                </c:pt>
                <c:pt idx="6534">
                  <c:v>5.0839999999999996</c:v>
                </c:pt>
                <c:pt idx="6535">
                  <c:v>5.07</c:v>
                </c:pt>
                <c:pt idx="6536">
                  <c:v>5.101</c:v>
                </c:pt>
                <c:pt idx="6537">
                  <c:v>5.1139999999999999</c:v>
                </c:pt>
                <c:pt idx="6538">
                  <c:v>5.0960000000000001</c:v>
                </c:pt>
                <c:pt idx="6539">
                  <c:v>5.1319999999999997</c:v>
                </c:pt>
                <c:pt idx="6540">
                  <c:v>5.1550000000000002</c:v>
                </c:pt>
                <c:pt idx="6541">
                  <c:v>5.1710000000000003</c:v>
                </c:pt>
                <c:pt idx="6542">
                  <c:v>5.1680000000000001</c:v>
                </c:pt>
                <c:pt idx="6543">
                  <c:v>5.1449999999999996</c:v>
                </c:pt>
                <c:pt idx="6544">
                  <c:v>5.14</c:v>
                </c:pt>
                <c:pt idx="6545">
                  <c:v>5.149</c:v>
                </c:pt>
                <c:pt idx="6546">
                  <c:v>5.1630000000000003</c:v>
                </c:pt>
                <c:pt idx="6547">
                  <c:v>5.1609999999999996</c:v>
                </c:pt>
                <c:pt idx="6548">
                  <c:v>5.1769999999999996</c:v>
                </c:pt>
                <c:pt idx="6549">
                  <c:v>5.1929999999999996</c:v>
                </c:pt>
                <c:pt idx="6550">
                  <c:v>5.1520000000000001</c:v>
                </c:pt>
                <c:pt idx="6551">
                  <c:v>5.1470000000000002</c:v>
                </c:pt>
                <c:pt idx="6552">
                  <c:v>5.1390000000000002</c:v>
                </c:pt>
                <c:pt idx="6553">
                  <c:v>5.1340000000000003</c:v>
                </c:pt>
                <c:pt idx="6554">
                  <c:v>5.1210000000000004</c:v>
                </c:pt>
                <c:pt idx="6555">
                  <c:v>5.1180000000000003</c:v>
                </c:pt>
                <c:pt idx="6556">
                  <c:v>5.0949999999999998</c:v>
                </c:pt>
                <c:pt idx="6557">
                  <c:v>5.1130000000000004</c:v>
                </c:pt>
                <c:pt idx="6558">
                  <c:v>5.0949999999999998</c:v>
                </c:pt>
                <c:pt idx="6559">
                  <c:v>5.0910000000000002</c:v>
                </c:pt>
                <c:pt idx="6560">
                  <c:v>5.0750000000000002</c:v>
                </c:pt>
                <c:pt idx="6561">
                  <c:v>5.0970000000000004</c:v>
                </c:pt>
                <c:pt idx="6562">
                  <c:v>5.125</c:v>
                </c:pt>
                <c:pt idx="6563">
                  <c:v>5.1180000000000003</c:v>
                </c:pt>
                <c:pt idx="6564">
                  <c:v>5.2009999999999996</c:v>
                </c:pt>
                <c:pt idx="6565">
                  <c:v>5.218</c:v>
                </c:pt>
                <c:pt idx="6566">
                  <c:v>5.2130000000000001</c:v>
                </c:pt>
                <c:pt idx="6567">
                  <c:v>5.2030000000000003</c:v>
                </c:pt>
                <c:pt idx="6568">
                  <c:v>5.1970000000000001</c:v>
                </c:pt>
                <c:pt idx="6569">
                  <c:v>5.1950000000000003</c:v>
                </c:pt>
                <c:pt idx="6570">
                  <c:v>5.3010000000000002</c:v>
                </c:pt>
                <c:pt idx="6571">
                  <c:v>5.3170000000000002</c:v>
                </c:pt>
                <c:pt idx="6572">
                  <c:v>5.33</c:v>
                </c:pt>
                <c:pt idx="6573">
                  <c:v>5.3390000000000004</c:v>
                </c:pt>
                <c:pt idx="6574">
                  <c:v>5.2809999999999997</c:v>
                </c:pt>
                <c:pt idx="6575">
                  <c:v>5.327</c:v>
                </c:pt>
                <c:pt idx="6576">
                  <c:v>5.3579999999999997</c:v>
                </c:pt>
                <c:pt idx="6577">
                  <c:v>5.3570000000000002</c:v>
                </c:pt>
                <c:pt idx="6578">
                  <c:v>5.3849999999999998</c:v>
                </c:pt>
                <c:pt idx="6579">
                  <c:v>5.3760000000000003</c:v>
                </c:pt>
                <c:pt idx="6580">
                  <c:v>5.3380000000000001</c:v>
                </c:pt>
                <c:pt idx="6581">
                  <c:v>5.4</c:v>
                </c:pt>
                <c:pt idx="6582">
                  <c:v>5.399</c:v>
                </c:pt>
                <c:pt idx="6583">
                  <c:v>5.3310000000000004</c:v>
                </c:pt>
                <c:pt idx="6584">
                  <c:v>5.3250000000000002</c:v>
                </c:pt>
                <c:pt idx="6585">
                  <c:v>5.2629999999999999</c:v>
                </c:pt>
                <c:pt idx="6586">
                  <c:v>5.2839999999999998</c:v>
                </c:pt>
                <c:pt idx="6587">
                  <c:v>5.2750000000000004</c:v>
                </c:pt>
                <c:pt idx="6588">
                  <c:v>5.2439999999999998</c:v>
                </c:pt>
                <c:pt idx="6589">
                  <c:v>5.24</c:v>
                </c:pt>
                <c:pt idx="6590">
                  <c:v>5.3369999999999997</c:v>
                </c:pt>
                <c:pt idx="6591">
                  <c:v>5.3310000000000004</c:v>
                </c:pt>
                <c:pt idx="6592">
                  <c:v>5.3220000000000001</c:v>
                </c:pt>
                <c:pt idx="6593">
                  <c:v>5.266</c:v>
                </c:pt>
                <c:pt idx="6594">
                  <c:v>5.2519999999999998</c:v>
                </c:pt>
                <c:pt idx="6595">
                  <c:v>5.2919999999999998</c:v>
                </c:pt>
                <c:pt idx="6596">
                  <c:v>5.3220000000000001</c:v>
                </c:pt>
                <c:pt idx="6597">
                  <c:v>5.3230000000000004</c:v>
                </c:pt>
                <c:pt idx="6598">
                  <c:v>5.2770000000000001</c:v>
                </c:pt>
                <c:pt idx="6599">
                  <c:v>5.2969999999999997</c:v>
                </c:pt>
                <c:pt idx="6600">
                  <c:v>5.2830000000000004</c:v>
                </c:pt>
                <c:pt idx="6601">
                  <c:v>5.282</c:v>
                </c:pt>
                <c:pt idx="6602">
                  <c:v>5.2389999999999999</c:v>
                </c:pt>
                <c:pt idx="6603">
                  <c:v>5.181</c:v>
                </c:pt>
                <c:pt idx="6604">
                  <c:v>5.2290000000000001</c:v>
                </c:pt>
                <c:pt idx="6605">
                  <c:v>5.2169999999999996</c:v>
                </c:pt>
                <c:pt idx="6606">
                  <c:v>5.2130000000000001</c:v>
                </c:pt>
                <c:pt idx="6607">
                  <c:v>5.22</c:v>
                </c:pt>
                <c:pt idx="6608">
                  <c:v>5.2439999999999998</c:v>
                </c:pt>
                <c:pt idx="6609">
                  <c:v>5.2110000000000003</c:v>
                </c:pt>
                <c:pt idx="6610">
                  <c:v>5.218</c:v>
                </c:pt>
                <c:pt idx="6611">
                  <c:v>5.194</c:v>
                </c:pt>
                <c:pt idx="6612">
                  <c:v>5.2220000000000004</c:v>
                </c:pt>
                <c:pt idx="6613">
                  <c:v>5.2229999999999999</c:v>
                </c:pt>
                <c:pt idx="6614">
                  <c:v>5.1349999999999998</c:v>
                </c:pt>
                <c:pt idx="6615">
                  <c:v>5.1260000000000003</c:v>
                </c:pt>
                <c:pt idx="6616">
                  <c:v>5.1429999999999998</c:v>
                </c:pt>
                <c:pt idx="6617">
                  <c:v>5.1550000000000002</c:v>
                </c:pt>
                <c:pt idx="6618">
                  <c:v>5.1459999999999999</c:v>
                </c:pt>
                <c:pt idx="6619">
                  <c:v>5.194</c:v>
                </c:pt>
                <c:pt idx="6620">
                  <c:v>5.2089999999999996</c:v>
                </c:pt>
                <c:pt idx="6621">
                  <c:v>5.2430000000000003</c:v>
                </c:pt>
                <c:pt idx="6622">
                  <c:v>5.2610000000000001</c:v>
                </c:pt>
                <c:pt idx="6623">
                  <c:v>5.2469999999999999</c:v>
                </c:pt>
                <c:pt idx="6624">
                  <c:v>5.1589999999999998</c:v>
                </c:pt>
                <c:pt idx="6625">
                  <c:v>5.1459999999999999</c:v>
                </c:pt>
                <c:pt idx="6626">
                  <c:v>5.1520000000000001</c:v>
                </c:pt>
                <c:pt idx="6627">
                  <c:v>5.1769999999999996</c:v>
                </c:pt>
                <c:pt idx="6628">
                  <c:v>5.117</c:v>
                </c:pt>
                <c:pt idx="6629">
                  <c:v>5.1909999999999998</c:v>
                </c:pt>
                <c:pt idx="6630">
                  <c:v>5.1269999999999998</c:v>
                </c:pt>
                <c:pt idx="6631">
                  <c:v>5.173</c:v>
                </c:pt>
                <c:pt idx="6632">
                  <c:v>5.2050000000000001</c:v>
                </c:pt>
                <c:pt idx="6633">
                  <c:v>5.1710000000000003</c:v>
                </c:pt>
                <c:pt idx="6634">
                  <c:v>5.1669999999999998</c:v>
                </c:pt>
                <c:pt idx="6635">
                  <c:v>5.2229999999999999</c:v>
                </c:pt>
                <c:pt idx="6636">
                  <c:v>5.2380000000000004</c:v>
                </c:pt>
                <c:pt idx="6637">
                  <c:v>5.234</c:v>
                </c:pt>
                <c:pt idx="6638">
                  <c:v>5.266</c:v>
                </c:pt>
                <c:pt idx="6639">
                  <c:v>5.22</c:v>
                </c:pt>
                <c:pt idx="6640">
                  <c:v>5.2329999999999997</c:v>
                </c:pt>
                <c:pt idx="6641">
                  <c:v>5.1269999999999998</c:v>
                </c:pt>
                <c:pt idx="6642">
                  <c:v>5.0780000000000003</c:v>
                </c:pt>
                <c:pt idx="6643">
                  <c:v>5.056</c:v>
                </c:pt>
                <c:pt idx="6644">
                  <c:v>5.1639999999999997</c:v>
                </c:pt>
                <c:pt idx="6645">
                  <c:v>5.1280000000000001</c:v>
                </c:pt>
                <c:pt idx="6646">
                  <c:v>5.0979999999999999</c:v>
                </c:pt>
                <c:pt idx="6647">
                  <c:v>5.1079999999999997</c:v>
                </c:pt>
                <c:pt idx="6648">
                  <c:v>5.1180000000000003</c:v>
                </c:pt>
                <c:pt idx="6649">
                  <c:v>5.1619999999999999</c:v>
                </c:pt>
                <c:pt idx="6650">
                  <c:v>5.1130000000000004</c:v>
                </c:pt>
                <c:pt idx="6651">
                  <c:v>5.1109999999999998</c:v>
                </c:pt>
                <c:pt idx="6652">
                  <c:v>5.07</c:v>
                </c:pt>
                <c:pt idx="6653">
                  <c:v>5.0389999999999997</c:v>
                </c:pt>
                <c:pt idx="6654">
                  <c:v>5.1289999999999996</c:v>
                </c:pt>
                <c:pt idx="6655">
                  <c:v>5.1749999999999998</c:v>
                </c:pt>
                <c:pt idx="6656">
                  <c:v>5.2469999999999999</c:v>
                </c:pt>
                <c:pt idx="6657">
                  <c:v>5.226</c:v>
                </c:pt>
                <c:pt idx="6658">
                  <c:v>5.3120000000000003</c:v>
                </c:pt>
                <c:pt idx="6659">
                  <c:v>5.3959999999999999</c:v>
                </c:pt>
                <c:pt idx="6660">
                  <c:v>5.4420000000000002</c:v>
                </c:pt>
                <c:pt idx="6661">
                  <c:v>5.4139999999999997</c:v>
                </c:pt>
                <c:pt idx="6662">
                  <c:v>5.4960000000000004</c:v>
                </c:pt>
                <c:pt idx="6663">
                  <c:v>5.4770000000000003</c:v>
                </c:pt>
                <c:pt idx="6664">
                  <c:v>5.423</c:v>
                </c:pt>
                <c:pt idx="6665">
                  <c:v>5.3120000000000003</c:v>
                </c:pt>
                <c:pt idx="6666">
                  <c:v>5.3479999999999999</c:v>
                </c:pt>
                <c:pt idx="6667">
                  <c:v>5.407</c:v>
                </c:pt>
                <c:pt idx="6668">
                  <c:v>5.41</c:v>
                </c:pt>
                <c:pt idx="6669">
                  <c:v>5.2990000000000004</c:v>
                </c:pt>
                <c:pt idx="6670">
                  <c:v>5.3029999999999999</c:v>
                </c:pt>
                <c:pt idx="6671">
                  <c:v>5.35</c:v>
                </c:pt>
                <c:pt idx="6672">
                  <c:v>5.3959999999999999</c:v>
                </c:pt>
                <c:pt idx="6673">
                  <c:v>5.3540000000000001</c:v>
                </c:pt>
                <c:pt idx="6674">
                  <c:v>5.2450000000000001</c:v>
                </c:pt>
                <c:pt idx="6675">
                  <c:v>5.2380000000000004</c:v>
                </c:pt>
                <c:pt idx="6676">
                  <c:v>5.21</c:v>
                </c:pt>
                <c:pt idx="6677">
                  <c:v>5.266</c:v>
                </c:pt>
                <c:pt idx="6678">
                  <c:v>5.2990000000000004</c:v>
                </c:pt>
                <c:pt idx="6679">
                  <c:v>5.3410000000000002</c:v>
                </c:pt>
                <c:pt idx="6680">
                  <c:v>5.2930000000000001</c:v>
                </c:pt>
                <c:pt idx="6681">
                  <c:v>5.2850000000000001</c:v>
                </c:pt>
                <c:pt idx="6682">
                  <c:v>5.2720000000000002</c:v>
                </c:pt>
                <c:pt idx="6683">
                  <c:v>5.2839999999999998</c:v>
                </c:pt>
                <c:pt idx="6684">
                  <c:v>5.2590000000000003</c:v>
                </c:pt>
                <c:pt idx="6685">
                  <c:v>5.24</c:v>
                </c:pt>
                <c:pt idx="6686">
                  <c:v>5.1980000000000004</c:v>
                </c:pt>
                <c:pt idx="6687">
                  <c:v>5.1749999999999998</c:v>
                </c:pt>
                <c:pt idx="6688">
                  <c:v>5.2039999999999997</c:v>
                </c:pt>
                <c:pt idx="6689">
                  <c:v>5.1689999999999996</c:v>
                </c:pt>
                <c:pt idx="6690">
                  <c:v>5.23</c:v>
                </c:pt>
                <c:pt idx="6691">
                  <c:v>5.1509999999999998</c:v>
                </c:pt>
                <c:pt idx="6692">
                  <c:v>5.2329999999999997</c:v>
                </c:pt>
                <c:pt idx="6693">
                  <c:v>5.1989999999999998</c:v>
                </c:pt>
                <c:pt idx="6694">
                  <c:v>5.2389999999999999</c:v>
                </c:pt>
                <c:pt idx="6695">
                  <c:v>5.2560000000000002</c:v>
                </c:pt>
                <c:pt idx="6696">
                  <c:v>5.3280000000000003</c:v>
                </c:pt>
                <c:pt idx="6697">
                  <c:v>5.3289999999999997</c:v>
                </c:pt>
                <c:pt idx="6698">
                  <c:v>5.37</c:v>
                </c:pt>
                <c:pt idx="6699">
                  <c:v>5.2370000000000001</c:v>
                </c:pt>
                <c:pt idx="6700">
                  <c:v>5.2119999999999997</c:v>
                </c:pt>
                <c:pt idx="6701">
                  <c:v>5.2679999999999998</c:v>
                </c:pt>
                <c:pt idx="6702">
                  <c:v>5.1820000000000004</c:v>
                </c:pt>
                <c:pt idx="6703">
                  <c:v>5.1609999999999996</c:v>
                </c:pt>
                <c:pt idx="6704">
                  <c:v>5.1219999999999999</c:v>
                </c:pt>
                <c:pt idx="6705">
                  <c:v>5.1710000000000003</c:v>
                </c:pt>
                <c:pt idx="6706">
                  <c:v>5.2889999999999997</c:v>
                </c:pt>
                <c:pt idx="6707">
                  <c:v>5.3090000000000002</c:v>
                </c:pt>
                <c:pt idx="6708">
                  <c:v>5.2809999999999997</c:v>
                </c:pt>
                <c:pt idx="6709">
                  <c:v>5.2919999999999998</c:v>
                </c:pt>
                <c:pt idx="6710">
                  <c:v>5.2489999999999997</c:v>
                </c:pt>
                <c:pt idx="6711">
                  <c:v>5.2939999999999996</c:v>
                </c:pt>
                <c:pt idx="6712">
                  <c:v>5.2839999999999998</c:v>
                </c:pt>
                <c:pt idx="6713">
                  <c:v>5.3120000000000003</c:v>
                </c:pt>
                <c:pt idx="6714">
                  <c:v>5.3689999999999998</c:v>
                </c:pt>
                <c:pt idx="6715">
                  <c:v>5.4459999999999997</c:v>
                </c:pt>
                <c:pt idx="6716">
                  <c:v>5.4219999999999997</c:v>
                </c:pt>
                <c:pt idx="6717">
                  <c:v>5.45</c:v>
                </c:pt>
                <c:pt idx="6718">
                  <c:v>5.3630000000000004</c:v>
                </c:pt>
                <c:pt idx="6719">
                  <c:v>5.343</c:v>
                </c:pt>
                <c:pt idx="6720">
                  <c:v>5.351</c:v>
                </c:pt>
                <c:pt idx="6721">
                  <c:v>5.4509999999999996</c:v>
                </c:pt>
                <c:pt idx="6722">
                  <c:v>5.431</c:v>
                </c:pt>
                <c:pt idx="6723">
                  <c:v>5.5259999999999998</c:v>
                </c:pt>
                <c:pt idx="6724">
                  <c:v>5.6070000000000002</c:v>
                </c:pt>
                <c:pt idx="6725">
                  <c:v>5.6539999999999999</c:v>
                </c:pt>
                <c:pt idx="6726">
                  <c:v>5.6959999999999997</c:v>
                </c:pt>
                <c:pt idx="6727">
                  <c:v>5.5919999999999996</c:v>
                </c:pt>
                <c:pt idx="6728">
                  <c:v>5.5780000000000003</c:v>
                </c:pt>
                <c:pt idx="6729">
                  <c:v>5.6479999999999997</c:v>
                </c:pt>
                <c:pt idx="6730">
                  <c:v>5.6920000000000002</c:v>
                </c:pt>
                <c:pt idx="6731">
                  <c:v>5.6529999999999996</c:v>
                </c:pt>
                <c:pt idx="6732">
                  <c:v>5.6159999999999997</c:v>
                </c:pt>
                <c:pt idx="6733">
                  <c:v>5.6580000000000004</c:v>
                </c:pt>
                <c:pt idx="6734">
                  <c:v>5.6420000000000003</c:v>
                </c:pt>
                <c:pt idx="6735">
                  <c:v>5.5519999999999996</c:v>
                </c:pt>
                <c:pt idx="6736">
                  <c:v>5.6079999999999997</c:v>
                </c:pt>
                <c:pt idx="6737">
                  <c:v>5.5910000000000002</c:v>
                </c:pt>
                <c:pt idx="6738">
                  <c:v>5.7380000000000004</c:v>
                </c:pt>
                <c:pt idx="6739">
                  <c:v>5.84</c:v>
                </c:pt>
                <c:pt idx="6740">
                  <c:v>5.8150000000000004</c:v>
                </c:pt>
                <c:pt idx="6741">
                  <c:v>5.7050000000000001</c:v>
                </c:pt>
                <c:pt idx="6742">
                  <c:v>5.7060000000000004</c:v>
                </c:pt>
                <c:pt idx="6743">
                  <c:v>5.774</c:v>
                </c:pt>
                <c:pt idx="6744">
                  <c:v>5.8</c:v>
                </c:pt>
                <c:pt idx="6745">
                  <c:v>5.8440000000000003</c:v>
                </c:pt>
                <c:pt idx="6746">
                  <c:v>5.8010000000000002</c:v>
                </c:pt>
                <c:pt idx="6747">
                  <c:v>5.867</c:v>
                </c:pt>
                <c:pt idx="6748">
                  <c:v>5.77</c:v>
                </c:pt>
                <c:pt idx="6749">
                  <c:v>5.71</c:v>
                </c:pt>
                <c:pt idx="6750">
                  <c:v>5.6630000000000003</c:v>
                </c:pt>
                <c:pt idx="6751">
                  <c:v>5.7569999999999997</c:v>
                </c:pt>
                <c:pt idx="6752">
                  <c:v>5.7149999999999999</c:v>
                </c:pt>
                <c:pt idx="6753">
                  <c:v>5.63</c:v>
                </c:pt>
                <c:pt idx="6754">
                  <c:v>5.7069999999999999</c:v>
                </c:pt>
                <c:pt idx="6755">
                  <c:v>5.7629999999999999</c:v>
                </c:pt>
                <c:pt idx="6756">
                  <c:v>5.7539999999999996</c:v>
                </c:pt>
                <c:pt idx="6757">
                  <c:v>5.6619999999999999</c:v>
                </c:pt>
                <c:pt idx="6758">
                  <c:v>5.4820000000000002</c:v>
                </c:pt>
                <c:pt idx="6759">
                  <c:v>5.415</c:v>
                </c:pt>
                <c:pt idx="6760">
                  <c:v>5.4089999999999998</c:v>
                </c:pt>
                <c:pt idx="6761">
                  <c:v>5.4050000000000002</c:v>
                </c:pt>
                <c:pt idx="6762">
                  <c:v>5.415</c:v>
                </c:pt>
                <c:pt idx="6763">
                  <c:v>5.327</c:v>
                </c:pt>
                <c:pt idx="6764">
                  <c:v>5.3179999999999996</c:v>
                </c:pt>
                <c:pt idx="6765">
                  <c:v>5.3079999999999998</c:v>
                </c:pt>
                <c:pt idx="6766">
                  <c:v>5.3070000000000004</c:v>
                </c:pt>
                <c:pt idx="6767">
                  <c:v>5.14</c:v>
                </c:pt>
                <c:pt idx="6768">
                  <c:v>5.173</c:v>
                </c:pt>
                <c:pt idx="6769">
                  <c:v>5.1239999999999997</c:v>
                </c:pt>
                <c:pt idx="6770">
                  <c:v>5.101</c:v>
                </c:pt>
                <c:pt idx="6771">
                  <c:v>5.2</c:v>
                </c:pt>
                <c:pt idx="6772">
                  <c:v>5.2679999999999998</c:v>
                </c:pt>
                <c:pt idx="6773">
                  <c:v>5.2480000000000002</c:v>
                </c:pt>
                <c:pt idx="6774">
                  <c:v>5.3330000000000002</c:v>
                </c:pt>
                <c:pt idx="6775">
                  <c:v>5.3949999999999996</c:v>
                </c:pt>
                <c:pt idx="6776">
                  <c:v>5.32</c:v>
                </c:pt>
                <c:pt idx="6777">
                  <c:v>5.2329999999999997</c:v>
                </c:pt>
                <c:pt idx="6778">
                  <c:v>5.2270000000000003</c:v>
                </c:pt>
                <c:pt idx="6779">
                  <c:v>5.274</c:v>
                </c:pt>
                <c:pt idx="6780">
                  <c:v>5.3</c:v>
                </c:pt>
                <c:pt idx="6781">
                  <c:v>5.298</c:v>
                </c:pt>
                <c:pt idx="6782">
                  <c:v>5.2489999999999997</c:v>
                </c:pt>
                <c:pt idx="6783">
                  <c:v>5.1769999999999996</c:v>
                </c:pt>
                <c:pt idx="6784">
                  <c:v>5.1929999999999996</c:v>
                </c:pt>
                <c:pt idx="6785">
                  <c:v>5.15</c:v>
                </c:pt>
                <c:pt idx="6786">
                  <c:v>5.1280000000000001</c:v>
                </c:pt>
                <c:pt idx="6787">
                  <c:v>5.0640000000000001</c:v>
                </c:pt>
                <c:pt idx="6788">
                  <c:v>4.9820000000000002</c:v>
                </c:pt>
                <c:pt idx="6789">
                  <c:v>5.05</c:v>
                </c:pt>
                <c:pt idx="6790">
                  <c:v>5.0270000000000001</c:v>
                </c:pt>
                <c:pt idx="6791">
                  <c:v>5.15</c:v>
                </c:pt>
                <c:pt idx="6792">
                  <c:v>5.157</c:v>
                </c:pt>
                <c:pt idx="6793">
                  <c:v>5.141</c:v>
                </c:pt>
                <c:pt idx="6794">
                  <c:v>5.1100000000000003</c:v>
                </c:pt>
                <c:pt idx="6795">
                  <c:v>5.1020000000000003</c:v>
                </c:pt>
                <c:pt idx="6796">
                  <c:v>5.1340000000000003</c:v>
                </c:pt>
                <c:pt idx="6797">
                  <c:v>5.3029999999999999</c:v>
                </c:pt>
                <c:pt idx="6798">
                  <c:v>5.29</c:v>
                </c:pt>
                <c:pt idx="6799">
                  <c:v>5.3769999999999998</c:v>
                </c:pt>
                <c:pt idx="6800">
                  <c:v>5.4059999999999997</c:v>
                </c:pt>
                <c:pt idx="6801">
                  <c:v>5.5170000000000003</c:v>
                </c:pt>
                <c:pt idx="6802">
                  <c:v>5.65</c:v>
                </c:pt>
                <c:pt idx="6803">
                  <c:v>5.7750000000000004</c:v>
                </c:pt>
                <c:pt idx="6804">
                  <c:v>5.8380000000000001</c:v>
                </c:pt>
                <c:pt idx="6805">
                  <c:v>5.7430000000000003</c:v>
                </c:pt>
                <c:pt idx="6806">
                  <c:v>5.7169999999999996</c:v>
                </c:pt>
                <c:pt idx="6807">
                  <c:v>5.7759999999999998</c:v>
                </c:pt>
                <c:pt idx="6808">
                  <c:v>5.742</c:v>
                </c:pt>
                <c:pt idx="6809">
                  <c:v>5.7770000000000001</c:v>
                </c:pt>
                <c:pt idx="6810">
                  <c:v>5.8029999999999999</c:v>
                </c:pt>
                <c:pt idx="6811">
                  <c:v>5.875</c:v>
                </c:pt>
                <c:pt idx="6812">
                  <c:v>5.7249999999999996</c:v>
                </c:pt>
                <c:pt idx="6813">
                  <c:v>5.7510000000000003</c:v>
                </c:pt>
                <c:pt idx="6814">
                  <c:v>5.673</c:v>
                </c:pt>
                <c:pt idx="6815">
                  <c:v>5.6779999999999999</c:v>
                </c:pt>
                <c:pt idx="6816">
                  <c:v>5.657</c:v>
                </c:pt>
                <c:pt idx="6817">
                  <c:v>5.6840000000000002</c:v>
                </c:pt>
                <c:pt idx="6818">
                  <c:v>5.69</c:v>
                </c:pt>
                <c:pt idx="6819">
                  <c:v>5.7</c:v>
                </c:pt>
                <c:pt idx="6820">
                  <c:v>5.7539999999999996</c:v>
                </c:pt>
                <c:pt idx="6821">
                  <c:v>5.6219999999999999</c:v>
                </c:pt>
                <c:pt idx="6822">
                  <c:v>5.6870000000000003</c:v>
                </c:pt>
                <c:pt idx="6823">
                  <c:v>5.6529999999999996</c:v>
                </c:pt>
                <c:pt idx="6824">
                  <c:v>5.6669999999999998</c:v>
                </c:pt>
                <c:pt idx="6825">
                  <c:v>5.5709999999999997</c:v>
                </c:pt>
                <c:pt idx="6826">
                  <c:v>5.64</c:v>
                </c:pt>
                <c:pt idx="6827">
                  <c:v>5.6470000000000002</c:v>
                </c:pt>
                <c:pt idx="6828">
                  <c:v>5.5979999999999999</c:v>
                </c:pt>
                <c:pt idx="6829">
                  <c:v>5.5590000000000002</c:v>
                </c:pt>
                <c:pt idx="6830">
                  <c:v>5.5019999999999998</c:v>
                </c:pt>
                <c:pt idx="6831">
                  <c:v>5.5739999999999998</c:v>
                </c:pt>
                <c:pt idx="6832">
                  <c:v>5.6340000000000003</c:v>
                </c:pt>
                <c:pt idx="6833">
                  <c:v>5.5910000000000002</c:v>
                </c:pt>
                <c:pt idx="6834">
                  <c:v>5.5890000000000004</c:v>
                </c:pt>
                <c:pt idx="6835">
                  <c:v>5.5510000000000002</c:v>
                </c:pt>
                <c:pt idx="6836">
                  <c:v>5.492</c:v>
                </c:pt>
                <c:pt idx="6837">
                  <c:v>5.4960000000000004</c:v>
                </c:pt>
                <c:pt idx="6838">
                  <c:v>5.4160000000000004</c:v>
                </c:pt>
                <c:pt idx="6839">
                  <c:v>5.298</c:v>
                </c:pt>
                <c:pt idx="6840">
                  <c:v>5.2990000000000004</c:v>
                </c:pt>
                <c:pt idx="6841">
                  <c:v>5.3949999999999996</c:v>
                </c:pt>
                <c:pt idx="6842">
                  <c:v>5.2539999999999996</c:v>
                </c:pt>
                <c:pt idx="6843">
                  <c:v>5.1829999999999998</c:v>
                </c:pt>
                <c:pt idx="6844">
                  <c:v>5.149</c:v>
                </c:pt>
                <c:pt idx="6845">
                  <c:v>5.0990000000000002</c:v>
                </c:pt>
                <c:pt idx="6846">
                  <c:v>5.0750000000000002</c:v>
                </c:pt>
                <c:pt idx="6847">
                  <c:v>5.1719999999999997</c:v>
                </c:pt>
                <c:pt idx="6848">
                  <c:v>5.1719999999999997</c:v>
                </c:pt>
                <c:pt idx="6849">
                  <c:v>5.1849999999999996</c:v>
                </c:pt>
                <c:pt idx="6850">
                  <c:v>5.1559999999999997</c:v>
                </c:pt>
                <c:pt idx="6851">
                  <c:v>5.21</c:v>
                </c:pt>
                <c:pt idx="6852">
                  <c:v>5.3010000000000002</c:v>
                </c:pt>
                <c:pt idx="6853">
                  <c:v>5.3049999999999997</c:v>
                </c:pt>
                <c:pt idx="6854">
                  <c:v>5.3079999999999998</c:v>
                </c:pt>
                <c:pt idx="6855">
                  <c:v>5.3129999999999997</c:v>
                </c:pt>
                <c:pt idx="6856">
                  <c:v>5.3550000000000004</c:v>
                </c:pt>
                <c:pt idx="6857">
                  <c:v>5.3810000000000002</c:v>
                </c:pt>
                <c:pt idx="6858">
                  <c:v>5.3949999999999996</c:v>
                </c:pt>
                <c:pt idx="6859">
                  <c:v>5.444</c:v>
                </c:pt>
                <c:pt idx="6860">
                  <c:v>5.2910000000000004</c:v>
                </c:pt>
                <c:pt idx="6861">
                  <c:v>5.2519999999999998</c:v>
                </c:pt>
                <c:pt idx="6862">
                  <c:v>5.3120000000000003</c:v>
                </c:pt>
                <c:pt idx="6863">
                  <c:v>5.28</c:v>
                </c:pt>
                <c:pt idx="6864">
                  <c:v>5.3390000000000004</c:v>
                </c:pt>
                <c:pt idx="6865">
                  <c:v>5.34</c:v>
                </c:pt>
                <c:pt idx="6866">
                  <c:v>5.24</c:v>
                </c:pt>
                <c:pt idx="6867">
                  <c:v>5.218</c:v>
                </c:pt>
                <c:pt idx="6868">
                  <c:v>5.226</c:v>
                </c:pt>
                <c:pt idx="6869">
                  <c:v>5.218</c:v>
                </c:pt>
                <c:pt idx="6870">
                  <c:v>5.1539999999999999</c:v>
                </c:pt>
                <c:pt idx="6871">
                  <c:v>5.1749999999999998</c:v>
                </c:pt>
                <c:pt idx="6872">
                  <c:v>5.226</c:v>
                </c:pt>
                <c:pt idx="6873">
                  <c:v>5.2039999999999997</c:v>
                </c:pt>
                <c:pt idx="6874">
                  <c:v>5.2039999999999997</c:v>
                </c:pt>
                <c:pt idx="6875">
                  <c:v>5.242</c:v>
                </c:pt>
                <c:pt idx="6876">
                  <c:v>5.1630000000000003</c:v>
                </c:pt>
                <c:pt idx="6877">
                  <c:v>5.1630000000000003</c:v>
                </c:pt>
                <c:pt idx="6878">
                  <c:v>5.202</c:v>
                </c:pt>
                <c:pt idx="6879">
                  <c:v>5.2720000000000002</c:v>
                </c:pt>
                <c:pt idx="6880">
                  <c:v>5.2889999999999997</c:v>
                </c:pt>
                <c:pt idx="6881">
                  <c:v>5.226</c:v>
                </c:pt>
                <c:pt idx="6882">
                  <c:v>5.1929999999999996</c:v>
                </c:pt>
                <c:pt idx="6883">
                  <c:v>5.125</c:v>
                </c:pt>
                <c:pt idx="6884">
                  <c:v>5.0780000000000003</c:v>
                </c:pt>
                <c:pt idx="6885">
                  <c:v>5.1449999999999996</c:v>
                </c:pt>
                <c:pt idx="6886">
                  <c:v>5.0640000000000001</c:v>
                </c:pt>
                <c:pt idx="6887">
                  <c:v>5.1100000000000003</c:v>
                </c:pt>
                <c:pt idx="6888">
                  <c:v>5.1349999999999998</c:v>
                </c:pt>
                <c:pt idx="6889">
                  <c:v>5.1589999999999998</c:v>
                </c:pt>
                <c:pt idx="6890">
                  <c:v>5.2709999999999999</c:v>
                </c:pt>
                <c:pt idx="6891">
                  <c:v>5.1289999999999996</c:v>
                </c:pt>
                <c:pt idx="6892">
                  <c:v>5.0970000000000004</c:v>
                </c:pt>
                <c:pt idx="6893">
                  <c:v>5.0140000000000002</c:v>
                </c:pt>
                <c:pt idx="6894">
                  <c:v>4.9130000000000003</c:v>
                </c:pt>
                <c:pt idx="6895">
                  <c:v>4.91</c:v>
                </c:pt>
                <c:pt idx="6896">
                  <c:v>4.9669999999999996</c:v>
                </c:pt>
                <c:pt idx="6897">
                  <c:v>4.9790000000000001</c:v>
                </c:pt>
                <c:pt idx="6898">
                  <c:v>5.0730000000000004</c:v>
                </c:pt>
                <c:pt idx="6899">
                  <c:v>5.093</c:v>
                </c:pt>
                <c:pt idx="6900">
                  <c:v>5.1100000000000003</c:v>
                </c:pt>
                <c:pt idx="6901">
                  <c:v>4.992</c:v>
                </c:pt>
                <c:pt idx="6902">
                  <c:v>4.9630000000000001</c:v>
                </c:pt>
                <c:pt idx="6903">
                  <c:v>4.93</c:v>
                </c:pt>
                <c:pt idx="6904">
                  <c:v>4.9669999999999996</c:v>
                </c:pt>
                <c:pt idx="6905">
                  <c:v>4.9489999999999998</c:v>
                </c:pt>
                <c:pt idx="6906">
                  <c:v>4.9660000000000002</c:v>
                </c:pt>
                <c:pt idx="6907">
                  <c:v>4.9630000000000001</c:v>
                </c:pt>
                <c:pt idx="6908">
                  <c:v>4.8710000000000004</c:v>
                </c:pt>
                <c:pt idx="6909">
                  <c:v>4.835</c:v>
                </c:pt>
                <c:pt idx="6910">
                  <c:v>4.7670000000000003</c:v>
                </c:pt>
                <c:pt idx="6911">
                  <c:v>4.7510000000000003</c:v>
                </c:pt>
                <c:pt idx="6912">
                  <c:v>4.758</c:v>
                </c:pt>
                <c:pt idx="6913">
                  <c:v>4.7919999999999998</c:v>
                </c:pt>
                <c:pt idx="6914">
                  <c:v>4.806</c:v>
                </c:pt>
                <c:pt idx="6915">
                  <c:v>4.8609999999999998</c:v>
                </c:pt>
                <c:pt idx="6916">
                  <c:v>4.843</c:v>
                </c:pt>
                <c:pt idx="6917">
                  <c:v>4.8250000000000002</c:v>
                </c:pt>
                <c:pt idx="6918">
                  <c:v>4.8140000000000001</c:v>
                </c:pt>
                <c:pt idx="6919">
                  <c:v>4.6550000000000002</c:v>
                </c:pt>
                <c:pt idx="6920">
                  <c:v>4.7149999999999999</c:v>
                </c:pt>
                <c:pt idx="6921">
                  <c:v>4.7690000000000001</c:v>
                </c:pt>
                <c:pt idx="6922">
                  <c:v>4.7759999999999998</c:v>
                </c:pt>
                <c:pt idx="6923">
                  <c:v>4.7889999999999997</c:v>
                </c:pt>
                <c:pt idx="6924">
                  <c:v>4.7779999999999996</c:v>
                </c:pt>
                <c:pt idx="6925">
                  <c:v>4.7279999999999998</c:v>
                </c:pt>
                <c:pt idx="6926">
                  <c:v>4.7229999999999999</c:v>
                </c:pt>
                <c:pt idx="6927">
                  <c:v>4.6050000000000004</c:v>
                </c:pt>
                <c:pt idx="6928">
                  <c:v>4.5510000000000002</c:v>
                </c:pt>
                <c:pt idx="6929">
                  <c:v>4.6130000000000004</c:v>
                </c:pt>
                <c:pt idx="6930">
                  <c:v>4.5780000000000003</c:v>
                </c:pt>
                <c:pt idx="6931">
                  <c:v>4.5789999999999997</c:v>
                </c:pt>
                <c:pt idx="6932">
                  <c:v>4.53</c:v>
                </c:pt>
                <c:pt idx="6933">
                  <c:v>4.5279999999999996</c:v>
                </c:pt>
                <c:pt idx="6934">
                  <c:v>4.4770000000000003</c:v>
                </c:pt>
                <c:pt idx="6935">
                  <c:v>4.46</c:v>
                </c:pt>
                <c:pt idx="6936">
                  <c:v>4.5119999999999996</c:v>
                </c:pt>
                <c:pt idx="6937">
                  <c:v>4.524</c:v>
                </c:pt>
                <c:pt idx="6938">
                  <c:v>4.5129999999999999</c:v>
                </c:pt>
                <c:pt idx="6939">
                  <c:v>4.423</c:v>
                </c:pt>
                <c:pt idx="6940">
                  <c:v>4.4249999999999998</c:v>
                </c:pt>
                <c:pt idx="6941">
                  <c:v>4.391</c:v>
                </c:pt>
                <c:pt idx="6942">
                  <c:v>4.3860000000000001</c:v>
                </c:pt>
                <c:pt idx="6943">
                  <c:v>4.4359999999999999</c:v>
                </c:pt>
                <c:pt idx="6944">
                  <c:v>4.4219999999999997</c:v>
                </c:pt>
                <c:pt idx="6945">
                  <c:v>4.4169999999999998</c:v>
                </c:pt>
                <c:pt idx="6946">
                  <c:v>4.5309999999999997</c:v>
                </c:pt>
                <c:pt idx="6947">
                  <c:v>4.4870000000000001</c:v>
                </c:pt>
                <c:pt idx="6948">
                  <c:v>4.524</c:v>
                </c:pt>
                <c:pt idx="6949">
                  <c:v>4.5549999999999997</c:v>
                </c:pt>
                <c:pt idx="6950">
                  <c:v>4.5590000000000002</c:v>
                </c:pt>
                <c:pt idx="6951">
                  <c:v>4.5030000000000001</c:v>
                </c:pt>
                <c:pt idx="6952">
                  <c:v>4.5289999999999999</c:v>
                </c:pt>
                <c:pt idx="6953">
                  <c:v>4.5069999999999997</c:v>
                </c:pt>
                <c:pt idx="6954">
                  <c:v>4.4800000000000004</c:v>
                </c:pt>
                <c:pt idx="6955">
                  <c:v>4.4580000000000002</c:v>
                </c:pt>
                <c:pt idx="6956">
                  <c:v>4.4340000000000002</c:v>
                </c:pt>
                <c:pt idx="6957">
                  <c:v>4.4340000000000002</c:v>
                </c:pt>
                <c:pt idx="6958">
                  <c:v>4.4870000000000001</c:v>
                </c:pt>
                <c:pt idx="6959">
                  <c:v>4.556</c:v>
                </c:pt>
                <c:pt idx="6960">
                  <c:v>4.556</c:v>
                </c:pt>
                <c:pt idx="6961">
                  <c:v>4.57</c:v>
                </c:pt>
                <c:pt idx="6962">
                  <c:v>4.6139999999999999</c:v>
                </c:pt>
                <c:pt idx="6963">
                  <c:v>4.6680000000000001</c:v>
                </c:pt>
                <c:pt idx="6964">
                  <c:v>4.5970000000000004</c:v>
                </c:pt>
                <c:pt idx="6965">
                  <c:v>4.58</c:v>
                </c:pt>
                <c:pt idx="6966">
                  <c:v>4.71</c:v>
                </c:pt>
                <c:pt idx="6967">
                  <c:v>4.7</c:v>
                </c:pt>
                <c:pt idx="6968">
                  <c:v>4.6050000000000004</c:v>
                </c:pt>
                <c:pt idx="6969">
                  <c:v>4.6239999999999997</c:v>
                </c:pt>
                <c:pt idx="6970">
                  <c:v>4.53</c:v>
                </c:pt>
                <c:pt idx="6971">
                  <c:v>4.5110000000000001</c:v>
                </c:pt>
                <c:pt idx="6972">
                  <c:v>4.3540000000000001</c:v>
                </c:pt>
                <c:pt idx="6973">
                  <c:v>4.3220000000000001</c:v>
                </c:pt>
                <c:pt idx="6974">
                  <c:v>4.3479999999999999</c:v>
                </c:pt>
                <c:pt idx="6975">
                  <c:v>4.391</c:v>
                </c:pt>
                <c:pt idx="6976">
                  <c:v>4.4130000000000003</c:v>
                </c:pt>
                <c:pt idx="6977">
                  <c:v>4.4160000000000004</c:v>
                </c:pt>
                <c:pt idx="6978">
                  <c:v>4.4169999999999998</c:v>
                </c:pt>
                <c:pt idx="6979">
                  <c:v>4.4470000000000001</c:v>
                </c:pt>
                <c:pt idx="6980">
                  <c:v>4.4119999999999999</c:v>
                </c:pt>
                <c:pt idx="6981">
                  <c:v>4.282</c:v>
                </c:pt>
                <c:pt idx="6982">
                  <c:v>4.2809999999999997</c:v>
                </c:pt>
                <c:pt idx="6983">
                  <c:v>4.2759999999999998</c:v>
                </c:pt>
                <c:pt idx="6984">
                  <c:v>4.32</c:v>
                </c:pt>
                <c:pt idx="6985">
                  <c:v>4.2409999999999997</c:v>
                </c:pt>
                <c:pt idx="6986">
                  <c:v>4.2649999999999997</c:v>
                </c:pt>
                <c:pt idx="6987">
                  <c:v>4.1849999999999996</c:v>
                </c:pt>
                <c:pt idx="6988">
                  <c:v>4.1429999999999998</c:v>
                </c:pt>
                <c:pt idx="6989">
                  <c:v>4.1349999999999998</c:v>
                </c:pt>
                <c:pt idx="6990">
                  <c:v>4.0979999999999999</c:v>
                </c:pt>
                <c:pt idx="6991">
                  <c:v>4.1260000000000003</c:v>
                </c:pt>
                <c:pt idx="6992">
                  <c:v>4.109</c:v>
                </c:pt>
                <c:pt idx="6993">
                  <c:v>4.0970000000000004</c:v>
                </c:pt>
                <c:pt idx="6994">
                  <c:v>4.1210000000000004</c:v>
                </c:pt>
                <c:pt idx="6995">
                  <c:v>4.1429999999999998</c:v>
                </c:pt>
                <c:pt idx="6996">
                  <c:v>4.202</c:v>
                </c:pt>
                <c:pt idx="6997">
                  <c:v>4.2690000000000001</c:v>
                </c:pt>
                <c:pt idx="6998">
                  <c:v>4.2990000000000004</c:v>
                </c:pt>
                <c:pt idx="6999">
                  <c:v>4.2960000000000003</c:v>
                </c:pt>
                <c:pt idx="7000">
                  <c:v>4.2839999999999998</c:v>
                </c:pt>
                <c:pt idx="7001">
                  <c:v>4.2539999999999996</c:v>
                </c:pt>
                <c:pt idx="7002">
                  <c:v>4.28</c:v>
                </c:pt>
                <c:pt idx="7003">
                  <c:v>4.3620000000000001</c:v>
                </c:pt>
                <c:pt idx="7004">
                  <c:v>4.3019999999999996</c:v>
                </c:pt>
                <c:pt idx="7005">
                  <c:v>4.2549999999999999</c:v>
                </c:pt>
                <c:pt idx="7006">
                  <c:v>4.2789999999999999</c:v>
                </c:pt>
                <c:pt idx="7007">
                  <c:v>4.32</c:v>
                </c:pt>
                <c:pt idx="7008">
                  <c:v>4.3440000000000003</c:v>
                </c:pt>
                <c:pt idx="7009">
                  <c:v>4.3049999999999997</c:v>
                </c:pt>
                <c:pt idx="7010">
                  <c:v>4.3609999999999998</c:v>
                </c:pt>
                <c:pt idx="7011">
                  <c:v>4.3620000000000001</c:v>
                </c:pt>
                <c:pt idx="7012">
                  <c:v>4.41</c:v>
                </c:pt>
                <c:pt idx="7013">
                  <c:v>4.4370000000000003</c:v>
                </c:pt>
                <c:pt idx="7014">
                  <c:v>4.4189999999999996</c:v>
                </c:pt>
                <c:pt idx="7015">
                  <c:v>4.5110000000000001</c:v>
                </c:pt>
                <c:pt idx="7016">
                  <c:v>4.47</c:v>
                </c:pt>
                <c:pt idx="7017">
                  <c:v>4.4340000000000002</c:v>
                </c:pt>
                <c:pt idx="7018">
                  <c:v>4.4560000000000004</c:v>
                </c:pt>
                <c:pt idx="7019">
                  <c:v>4.4800000000000004</c:v>
                </c:pt>
                <c:pt idx="7020">
                  <c:v>4.4649999999999999</c:v>
                </c:pt>
                <c:pt idx="7021">
                  <c:v>4.4589999999999996</c:v>
                </c:pt>
                <c:pt idx="7022">
                  <c:v>4.4550000000000001</c:v>
                </c:pt>
                <c:pt idx="7023">
                  <c:v>4.4580000000000002</c:v>
                </c:pt>
                <c:pt idx="7024">
                  <c:v>4.4950000000000001</c:v>
                </c:pt>
                <c:pt idx="7025">
                  <c:v>4.58</c:v>
                </c:pt>
                <c:pt idx="7026">
                  <c:v>4.6289999999999996</c:v>
                </c:pt>
                <c:pt idx="7027">
                  <c:v>4.62</c:v>
                </c:pt>
                <c:pt idx="7028">
                  <c:v>4.617</c:v>
                </c:pt>
                <c:pt idx="7029">
                  <c:v>4.625</c:v>
                </c:pt>
                <c:pt idx="7030">
                  <c:v>4.6509999999999998</c:v>
                </c:pt>
                <c:pt idx="7031">
                  <c:v>4.6849999999999996</c:v>
                </c:pt>
                <c:pt idx="7032">
                  <c:v>4.7569999999999997</c:v>
                </c:pt>
                <c:pt idx="7033">
                  <c:v>4.7350000000000003</c:v>
                </c:pt>
                <c:pt idx="7034">
                  <c:v>4.8159999999999998</c:v>
                </c:pt>
                <c:pt idx="7035">
                  <c:v>4.8540000000000001</c:v>
                </c:pt>
                <c:pt idx="7036">
                  <c:v>4.8550000000000004</c:v>
                </c:pt>
                <c:pt idx="7037">
                  <c:v>4.8449999999999998</c:v>
                </c:pt>
                <c:pt idx="7038">
                  <c:v>4.7949999999999999</c:v>
                </c:pt>
                <c:pt idx="7039">
                  <c:v>4.8070000000000004</c:v>
                </c:pt>
                <c:pt idx="7040">
                  <c:v>4.8949999999999996</c:v>
                </c:pt>
                <c:pt idx="7041">
                  <c:v>4.93</c:v>
                </c:pt>
                <c:pt idx="7042">
                  <c:v>4.9489999999999998</c:v>
                </c:pt>
                <c:pt idx="7043">
                  <c:v>4.9859999999999998</c:v>
                </c:pt>
                <c:pt idx="7044">
                  <c:v>5.0510000000000002</c:v>
                </c:pt>
                <c:pt idx="7045">
                  <c:v>4.9859999999999998</c:v>
                </c:pt>
                <c:pt idx="7046">
                  <c:v>5.0590000000000002</c:v>
                </c:pt>
                <c:pt idx="7047">
                  <c:v>5.12</c:v>
                </c:pt>
                <c:pt idx="7048">
                  <c:v>5.0579999999999998</c:v>
                </c:pt>
                <c:pt idx="7049">
                  <c:v>5.0570000000000004</c:v>
                </c:pt>
                <c:pt idx="7050">
                  <c:v>4.9790000000000001</c:v>
                </c:pt>
                <c:pt idx="7051">
                  <c:v>5.1020000000000003</c:v>
                </c:pt>
                <c:pt idx="7052">
                  <c:v>5.0599999999999996</c:v>
                </c:pt>
                <c:pt idx="7053">
                  <c:v>5.0259999999999998</c:v>
                </c:pt>
                <c:pt idx="7054">
                  <c:v>5.0949999999999998</c:v>
                </c:pt>
                <c:pt idx="7055">
                  <c:v>5.0510000000000002</c:v>
                </c:pt>
                <c:pt idx="7056">
                  <c:v>5.1269999999999998</c:v>
                </c:pt>
                <c:pt idx="7057">
                  <c:v>5.2060000000000004</c:v>
                </c:pt>
                <c:pt idx="7058">
                  <c:v>5.1189999999999998</c:v>
                </c:pt>
                <c:pt idx="7059">
                  <c:v>5.069</c:v>
                </c:pt>
                <c:pt idx="7060">
                  <c:v>5.0599999999999996</c:v>
                </c:pt>
                <c:pt idx="7061">
                  <c:v>4.9960000000000004</c:v>
                </c:pt>
                <c:pt idx="7062">
                  <c:v>5.0579999999999998</c:v>
                </c:pt>
                <c:pt idx="7063">
                  <c:v>5.0529999999999999</c:v>
                </c:pt>
                <c:pt idx="7064">
                  <c:v>5.0739999999999998</c:v>
                </c:pt>
                <c:pt idx="7065">
                  <c:v>5.157</c:v>
                </c:pt>
                <c:pt idx="7066">
                  <c:v>5.2569999999999997</c:v>
                </c:pt>
                <c:pt idx="7067">
                  <c:v>5.1749999999999998</c:v>
                </c:pt>
                <c:pt idx="7068">
                  <c:v>4.8440000000000003</c:v>
                </c:pt>
                <c:pt idx="7069">
                  <c:v>4.726</c:v>
                </c:pt>
                <c:pt idx="7070">
                  <c:v>4.681</c:v>
                </c:pt>
                <c:pt idx="7071">
                  <c:v>4.5640000000000001</c:v>
                </c:pt>
                <c:pt idx="7072">
                  <c:v>4.6269999999999998</c:v>
                </c:pt>
                <c:pt idx="7073">
                  <c:v>4.7279999999999998</c:v>
                </c:pt>
                <c:pt idx="7074">
                  <c:v>4.8979999999999997</c:v>
                </c:pt>
                <c:pt idx="7075">
                  <c:v>4.9790000000000001</c:v>
                </c:pt>
                <c:pt idx="7076">
                  <c:v>4.9560000000000004</c:v>
                </c:pt>
                <c:pt idx="7077">
                  <c:v>5.03</c:v>
                </c:pt>
                <c:pt idx="7078">
                  <c:v>5.0659999999999998</c:v>
                </c:pt>
                <c:pt idx="7079">
                  <c:v>5.0599999999999996</c:v>
                </c:pt>
                <c:pt idx="7080">
                  <c:v>4.9870000000000001</c:v>
                </c:pt>
                <c:pt idx="7081">
                  <c:v>4.9470000000000001</c:v>
                </c:pt>
                <c:pt idx="7082">
                  <c:v>5.0179999999999998</c:v>
                </c:pt>
                <c:pt idx="7083">
                  <c:v>5.0270000000000001</c:v>
                </c:pt>
                <c:pt idx="7084">
                  <c:v>5.1390000000000002</c:v>
                </c:pt>
                <c:pt idx="7085">
                  <c:v>5.14</c:v>
                </c:pt>
                <c:pt idx="7086">
                  <c:v>5.2119999999999997</c:v>
                </c:pt>
                <c:pt idx="7087">
                  <c:v>5.1779999999999999</c:v>
                </c:pt>
                <c:pt idx="7088">
                  <c:v>5.15</c:v>
                </c:pt>
                <c:pt idx="7089">
                  <c:v>5.29</c:v>
                </c:pt>
                <c:pt idx="7090">
                  <c:v>5.3630000000000004</c:v>
                </c:pt>
                <c:pt idx="7091">
                  <c:v>5.319</c:v>
                </c:pt>
                <c:pt idx="7092">
                  <c:v>5.3440000000000003</c:v>
                </c:pt>
                <c:pt idx="7093">
                  <c:v>5.3659999999999997</c:v>
                </c:pt>
                <c:pt idx="7094">
                  <c:v>5.4219999999999997</c:v>
                </c:pt>
                <c:pt idx="7095">
                  <c:v>5.4160000000000004</c:v>
                </c:pt>
                <c:pt idx="7096">
                  <c:v>5.3339999999999996</c:v>
                </c:pt>
                <c:pt idx="7097">
                  <c:v>5.37</c:v>
                </c:pt>
                <c:pt idx="7098">
                  <c:v>5.4960000000000004</c:v>
                </c:pt>
                <c:pt idx="7099">
                  <c:v>5.4720000000000004</c:v>
                </c:pt>
                <c:pt idx="7100">
                  <c:v>5.4969999999999999</c:v>
                </c:pt>
                <c:pt idx="7101">
                  <c:v>5.4870000000000001</c:v>
                </c:pt>
                <c:pt idx="7102">
                  <c:v>5.5519999999999996</c:v>
                </c:pt>
                <c:pt idx="7103">
                  <c:v>5.6289999999999996</c:v>
                </c:pt>
                <c:pt idx="7104">
                  <c:v>5.5890000000000004</c:v>
                </c:pt>
                <c:pt idx="7105">
                  <c:v>5.5730000000000004</c:v>
                </c:pt>
                <c:pt idx="7106">
                  <c:v>5.5890000000000004</c:v>
                </c:pt>
                <c:pt idx="7107">
                  <c:v>5.6310000000000002</c:v>
                </c:pt>
                <c:pt idx="7108">
                  <c:v>5.5579999999999998</c:v>
                </c:pt>
                <c:pt idx="7109">
                  <c:v>5.5709999999999997</c:v>
                </c:pt>
                <c:pt idx="7110">
                  <c:v>5.6040000000000001</c:v>
                </c:pt>
                <c:pt idx="7111">
                  <c:v>5.64</c:v>
                </c:pt>
                <c:pt idx="7112">
                  <c:v>5.6740000000000004</c:v>
                </c:pt>
                <c:pt idx="7113">
                  <c:v>5.7149999999999999</c:v>
                </c:pt>
                <c:pt idx="7114">
                  <c:v>5.6829999999999998</c:v>
                </c:pt>
                <c:pt idx="7115">
                  <c:v>5.6950000000000003</c:v>
                </c:pt>
                <c:pt idx="7116">
                  <c:v>5.7690000000000001</c:v>
                </c:pt>
                <c:pt idx="7117">
                  <c:v>5.8079999999999998</c:v>
                </c:pt>
                <c:pt idx="7118">
                  <c:v>5.7789999999999999</c:v>
                </c:pt>
                <c:pt idx="7119">
                  <c:v>5.8289999999999997</c:v>
                </c:pt>
                <c:pt idx="7120">
                  <c:v>5.9329999999999998</c:v>
                </c:pt>
                <c:pt idx="7121">
                  <c:v>5.9459999999999997</c:v>
                </c:pt>
                <c:pt idx="7122">
                  <c:v>5.9050000000000002</c:v>
                </c:pt>
                <c:pt idx="7123">
                  <c:v>5.9089999999999998</c:v>
                </c:pt>
                <c:pt idx="7124">
                  <c:v>5.86</c:v>
                </c:pt>
                <c:pt idx="7125">
                  <c:v>5.84</c:v>
                </c:pt>
                <c:pt idx="7126">
                  <c:v>5.8449999999999998</c:v>
                </c:pt>
                <c:pt idx="7127">
                  <c:v>5.8529999999999998</c:v>
                </c:pt>
                <c:pt idx="7128">
                  <c:v>5.87</c:v>
                </c:pt>
                <c:pt idx="7129">
                  <c:v>5.8</c:v>
                </c:pt>
                <c:pt idx="7130">
                  <c:v>5.8250000000000002</c:v>
                </c:pt>
                <c:pt idx="7131">
                  <c:v>5.7889999999999997</c:v>
                </c:pt>
                <c:pt idx="7132">
                  <c:v>5.7690000000000001</c:v>
                </c:pt>
                <c:pt idx="7133">
                  <c:v>5.8680000000000003</c:v>
                </c:pt>
                <c:pt idx="7134">
                  <c:v>5.8390000000000004</c:v>
                </c:pt>
                <c:pt idx="7135">
                  <c:v>5.7949999999999999</c:v>
                </c:pt>
                <c:pt idx="7136">
                  <c:v>5.8440000000000003</c:v>
                </c:pt>
                <c:pt idx="7137">
                  <c:v>5.8330000000000002</c:v>
                </c:pt>
                <c:pt idx="7138">
                  <c:v>5.8369999999999997</c:v>
                </c:pt>
                <c:pt idx="7139">
                  <c:v>5.8579999999999997</c:v>
                </c:pt>
                <c:pt idx="7140">
                  <c:v>5.875</c:v>
                </c:pt>
                <c:pt idx="7141">
                  <c:v>5.8630000000000004</c:v>
                </c:pt>
                <c:pt idx="7142">
                  <c:v>5.843</c:v>
                </c:pt>
                <c:pt idx="7143">
                  <c:v>5.8150000000000004</c:v>
                </c:pt>
                <c:pt idx="7144">
                  <c:v>5.8479999999999999</c:v>
                </c:pt>
                <c:pt idx="7145">
                  <c:v>5.8689999999999998</c:v>
                </c:pt>
                <c:pt idx="7146">
                  <c:v>5.931</c:v>
                </c:pt>
                <c:pt idx="7147">
                  <c:v>5.87</c:v>
                </c:pt>
                <c:pt idx="7148">
                  <c:v>5.8659999999999997</c:v>
                </c:pt>
                <c:pt idx="7149">
                  <c:v>5.7480000000000002</c:v>
                </c:pt>
                <c:pt idx="7150">
                  <c:v>5.6159999999999997</c:v>
                </c:pt>
                <c:pt idx="7151">
                  <c:v>5.62</c:v>
                </c:pt>
                <c:pt idx="7152">
                  <c:v>5.6130000000000004</c:v>
                </c:pt>
                <c:pt idx="7153">
                  <c:v>5.6820000000000004</c:v>
                </c:pt>
                <c:pt idx="7154">
                  <c:v>5.7670000000000003</c:v>
                </c:pt>
                <c:pt idx="7155">
                  <c:v>5.7590000000000003</c:v>
                </c:pt>
                <c:pt idx="7156">
                  <c:v>5.7640000000000002</c:v>
                </c:pt>
                <c:pt idx="7157">
                  <c:v>5.7690000000000001</c:v>
                </c:pt>
                <c:pt idx="7158">
                  <c:v>5.6959999999999997</c:v>
                </c:pt>
                <c:pt idx="7159">
                  <c:v>5.6769999999999996</c:v>
                </c:pt>
                <c:pt idx="7160">
                  <c:v>5.6609999999999996</c:v>
                </c:pt>
                <c:pt idx="7161">
                  <c:v>5.7009999999999996</c:v>
                </c:pt>
                <c:pt idx="7162">
                  <c:v>5.7709999999999999</c:v>
                </c:pt>
                <c:pt idx="7163">
                  <c:v>5.7839999999999998</c:v>
                </c:pt>
                <c:pt idx="7164">
                  <c:v>5.76</c:v>
                </c:pt>
                <c:pt idx="7165">
                  <c:v>5.8209999999999997</c:v>
                </c:pt>
                <c:pt idx="7166">
                  <c:v>5.8460000000000001</c:v>
                </c:pt>
                <c:pt idx="7167">
                  <c:v>5.8869999999999996</c:v>
                </c:pt>
                <c:pt idx="7168">
                  <c:v>5.9240000000000004</c:v>
                </c:pt>
                <c:pt idx="7169">
                  <c:v>5.9489999999999998</c:v>
                </c:pt>
                <c:pt idx="7170">
                  <c:v>5.97</c:v>
                </c:pt>
                <c:pt idx="7171">
                  <c:v>5.9249999999999998</c:v>
                </c:pt>
                <c:pt idx="7172">
                  <c:v>5.9009999999999998</c:v>
                </c:pt>
                <c:pt idx="7173">
                  <c:v>5.8970000000000002</c:v>
                </c:pt>
                <c:pt idx="7174">
                  <c:v>5.8730000000000002</c:v>
                </c:pt>
                <c:pt idx="7175">
                  <c:v>5.8609999999999998</c:v>
                </c:pt>
                <c:pt idx="7176">
                  <c:v>5.8860000000000001</c:v>
                </c:pt>
                <c:pt idx="7177">
                  <c:v>5.83</c:v>
                </c:pt>
                <c:pt idx="7178">
                  <c:v>5.8220000000000001</c:v>
                </c:pt>
                <c:pt idx="7179">
                  <c:v>5.75</c:v>
                </c:pt>
                <c:pt idx="7180">
                  <c:v>5.8280000000000003</c:v>
                </c:pt>
                <c:pt idx="7181">
                  <c:v>5.8879999999999999</c:v>
                </c:pt>
                <c:pt idx="7182">
                  <c:v>5.8890000000000002</c:v>
                </c:pt>
                <c:pt idx="7183">
                  <c:v>5.93</c:v>
                </c:pt>
                <c:pt idx="7184">
                  <c:v>5.8129999999999997</c:v>
                </c:pt>
                <c:pt idx="7185">
                  <c:v>5.8460000000000001</c:v>
                </c:pt>
                <c:pt idx="7186">
                  <c:v>5.8460000000000001</c:v>
                </c:pt>
                <c:pt idx="7187">
                  <c:v>5.782</c:v>
                </c:pt>
                <c:pt idx="7188">
                  <c:v>5.7859999999999996</c:v>
                </c:pt>
                <c:pt idx="7189">
                  <c:v>5.774</c:v>
                </c:pt>
                <c:pt idx="7190">
                  <c:v>5.7750000000000004</c:v>
                </c:pt>
                <c:pt idx="7191">
                  <c:v>5.7510000000000003</c:v>
                </c:pt>
                <c:pt idx="7192">
                  <c:v>5.7359999999999998</c:v>
                </c:pt>
                <c:pt idx="7193">
                  <c:v>5.7480000000000002</c:v>
                </c:pt>
                <c:pt idx="7194">
                  <c:v>5.7530000000000001</c:v>
                </c:pt>
                <c:pt idx="7195">
                  <c:v>5.774</c:v>
                </c:pt>
                <c:pt idx="7196">
                  <c:v>5.766</c:v>
                </c:pt>
                <c:pt idx="7197">
                  <c:v>5.766</c:v>
                </c:pt>
                <c:pt idx="7198">
                  <c:v>5.8150000000000004</c:v>
                </c:pt>
                <c:pt idx="7199">
                  <c:v>5.9080000000000004</c:v>
                </c:pt>
                <c:pt idx="7200">
                  <c:v>5.88</c:v>
                </c:pt>
                <c:pt idx="7201">
                  <c:v>5.9450000000000003</c:v>
                </c:pt>
                <c:pt idx="7202">
                  <c:v>5.9329999999999998</c:v>
                </c:pt>
                <c:pt idx="7203">
                  <c:v>5.9089999999999998</c:v>
                </c:pt>
                <c:pt idx="7204">
                  <c:v>5.9059999999999997</c:v>
                </c:pt>
                <c:pt idx="7205">
                  <c:v>5.9059999999999997</c:v>
                </c:pt>
                <c:pt idx="7206">
                  <c:v>5.9180000000000001</c:v>
                </c:pt>
                <c:pt idx="7207">
                  <c:v>5.9059999999999997</c:v>
                </c:pt>
                <c:pt idx="7208">
                  <c:v>5.98</c:v>
                </c:pt>
                <c:pt idx="7209">
                  <c:v>5.923</c:v>
                </c:pt>
                <c:pt idx="7210">
                  <c:v>5.9560000000000004</c:v>
                </c:pt>
                <c:pt idx="7211">
                  <c:v>5.9080000000000004</c:v>
                </c:pt>
                <c:pt idx="7212">
                  <c:v>5.9610000000000003</c:v>
                </c:pt>
                <c:pt idx="7213">
                  <c:v>5.9290000000000003</c:v>
                </c:pt>
                <c:pt idx="7214">
                  <c:v>5.9859999999999998</c:v>
                </c:pt>
                <c:pt idx="7215">
                  <c:v>5.9740000000000002</c:v>
                </c:pt>
                <c:pt idx="7216">
                  <c:v>5.9740000000000002</c:v>
                </c:pt>
                <c:pt idx="7217">
                  <c:v>6.0389999999999997</c:v>
                </c:pt>
                <c:pt idx="7218">
                  <c:v>6.0640000000000001</c:v>
                </c:pt>
                <c:pt idx="7219">
                  <c:v>6.1260000000000003</c:v>
                </c:pt>
                <c:pt idx="7220">
                  <c:v>6.0970000000000004</c:v>
                </c:pt>
                <c:pt idx="7221">
                  <c:v>6.0369999999999999</c:v>
                </c:pt>
                <c:pt idx="7222">
                  <c:v>6.09</c:v>
                </c:pt>
                <c:pt idx="7223">
                  <c:v>6.0339999999999998</c:v>
                </c:pt>
                <c:pt idx="7224">
                  <c:v>6.0259999999999998</c:v>
                </c:pt>
                <c:pt idx="7225">
                  <c:v>6.0380000000000003</c:v>
                </c:pt>
                <c:pt idx="7226">
                  <c:v>5.99</c:v>
                </c:pt>
                <c:pt idx="7227">
                  <c:v>5.9619999999999997</c:v>
                </c:pt>
                <c:pt idx="7228">
                  <c:v>5.9470000000000001</c:v>
                </c:pt>
                <c:pt idx="7229">
                  <c:v>5.9509999999999996</c:v>
                </c:pt>
                <c:pt idx="7230">
                  <c:v>5.9189999999999996</c:v>
                </c:pt>
                <c:pt idx="7231">
                  <c:v>5.9189999999999996</c:v>
                </c:pt>
                <c:pt idx="7232">
                  <c:v>5.94</c:v>
                </c:pt>
                <c:pt idx="7233">
                  <c:v>5.9480000000000004</c:v>
                </c:pt>
                <c:pt idx="7234">
                  <c:v>5.9729999999999999</c:v>
                </c:pt>
                <c:pt idx="7235">
                  <c:v>6.0129999999999999</c:v>
                </c:pt>
                <c:pt idx="7236">
                  <c:v>6.0940000000000003</c:v>
                </c:pt>
                <c:pt idx="7237">
                  <c:v>6.0949999999999998</c:v>
                </c:pt>
                <c:pt idx="7238">
                  <c:v>6.1159999999999997</c:v>
                </c:pt>
                <c:pt idx="7239">
                  <c:v>6.1120000000000001</c:v>
                </c:pt>
                <c:pt idx="7240">
                  <c:v>6.0629999999999997</c:v>
                </c:pt>
                <c:pt idx="7241">
                  <c:v>6.0720000000000001</c:v>
                </c:pt>
                <c:pt idx="7242">
                  <c:v>6.0359999999999996</c:v>
                </c:pt>
                <c:pt idx="7243">
                  <c:v>6.069</c:v>
                </c:pt>
                <c:pt idx="7244">
                  <c:v>6.1219999999999999</c:v>
                </c:pt>
                <c:pt idx="7245">
                  <c:v>6.0890000000000004</c:v>
                </c:pt>
                <c:pt idx="7246">
                  <c:v>6.0860000000000003</c:v>
                </c:pt>
                <c:pt idx="7247">
                  <c:v>6.0579999999999998</c:v>
                </c:pt>
                <c:pt idx="7248">
                  <c:v>6.0380000000000003</c:v>
                </c:pt>
                <c:pt idx="7249">
                  <c:v>6.0670000000000002</c:v>
                </c:pt>
                <c:pt idx="7250">
                  <c:v>6.0709999999999997</c:v>
                </c:pt>
                <c:pt idx="7251">
                  <c:v>6.0830000000000002</c:v>
                </c:pt>
                <c:pt idx="7252">
                  <c:v>6.0709999999999997</c:v>
                </c:pt>
                <c:pt idx="7253">
                  <c:v>6.06</c:v>
                </c:pt>
                <c:pt idx="7254">
                  <c:v>6.032</c:v>
                </c:pt>
                <c:pt idx="7255">
                  <c:v>5.9930000000000003</c:v>
                </c:pt>
                <c:pt idx="7256">
                  <c:v>5.9649999999999999</c:v>
                </c:pt>
                <c:pt idx="7257">
                  <c:v>6.0049999999999999</c:v>
                </c:pt>
                <c:pt idx="7258">
                  <c:v>6.0339999999999998</c:v>
                </c:pt>
                <c:pt idx="7259">
                  <c:v>6.0940000000000003</c:v>
                </c:pt>
                <c:pt idx="7260">
                  <c:v>6.0949999999999998</c:v>
                </c:pt>
                <c:pt idx="7261">
                  <c:v>6.1310000000000002</c:v>
                </c:pt>
                <c:pt idx="7262">
                  <c:v>6.274</c:v>
                </c:pt>
                <c:pt idx="7263">
                  <c:v>6.2910000000000004</c:v>
                </c:pt>
                <c:pt idx="7264">
                  <c:v>6.3319999999999999</c:v>
                </c:pt>
                <c:pt idx="7265">
                  <c:v>6.1980000000000004</c:v>
                </c:pt>
                <c:pt idx="7266">
                  <c:v>6.194</c:v>
                </c:pt>
                <c:pt idx="7267">
                  <c:v>6.2069999999999999</c:v>
                </c:pt>
                <c:pt idx="7268">
                  <c:v>6.2640000000000002</c:v>
                </c:pt>
                <c:pt idx="7269">
                  <c:v>6.2560000000000002</c:v>
                </c:pt>
                <c:pt idx="7270">
                  <c:v>6.29</c:v>
                </c:pt>
                <c:pt idx="7271">
                  <c:v>6.319</c:v>
                </c:pt>
                <c:pt idx="7272">
                  <c:v>6.2779999999999996</c:v>
                </c:pt>
                <c:pt idx="7273">
                  <c:v>6.258</c:v>
                </c:pt>
                <c:pt idx="7274">
                  <c:v>6.274</c:v>
                </c:pt>
                <c:pt idx="7275">
                  <c:v>6.2869999999999999</c:v>
                </c:pt>
                <c:pt idx="7276">
                  <c:v>6.3860000000000001</c:v>
                </c:pt>
                <c:pt idx="7277">
                  <c:v>6.4109999999999996</c:v>
                </c:pt>
                <c:pt idx="7278">
                  <c:v>6.4770000000000003</c:v>
                </c:pt>
                <c:pt idx="7279">
                  <c:v>6.5270000000000001</c:v>
                </c:pt>
                <c:pt idx="7280">
                  <c:v>6.4539999999999997</c:v>
                </c:pt>
                <c:pt idx="7281">
                  <c:v>6.4850000000000003</c:v>
                </c:pt>
                <c:pt idx="7282">
                  <c:v>6.4610000000000003</c:v>
                </c:pt>
                <c:pt idx="7283">
                  <c:v>6.5090000000000003</c:v>
                </c:pt>
                <c:pt idx="7284">
                  <c:v>6.4989999999999997</c:v>
                </c:pt>
                <c:pt idx="7285">
                  <c:v>6.5629999999999997</c:v>
                </c:pt>
                <c:pt idx="7286">
                  <c:v>6.5289999999999999</c:v>
                </c:pt>
                <c:pt idx="7287">
                  <c:v>6.5110000000000001</c:v>
                </c:pt>
                <c:pt idx="7288">
                  <c:v>6.5190000000000001</c:v>
                </c:pt>
                <c:pt idx="7289">
                  <c:v>6.53</c:v>
                </c:pt>
                <c:pt idx="7290">
                  <c:v>6.5149999999999997</c:v>
                </c:pt>
                <c:pt idx="7291">
                  <c:v>6.5940000000000003</c:v>
                </c:pt>
                <c:pt idx="7292">
                  <c:v>6.6539999999999999</c:v>
                </c:pt>
                <c:pt idx="7293">
                  <c:v>6.6139999999999999</c:v>
                </c:pt>
                <c:pt idx="7294">
                  <c:v>6.6319999999999997</c:v>
                </c:pt>
                <c:pt idx="7295">
                  <c:v>6.702</c:v>
                </c:pt>
                <c:pt idx="7296">
                  <c:v>6.7830000000000004</c:v>
                </c:pt>
                <c:pt idx="7297">
                  <c:v>6.6660000000000004</c:v>
                </c:pt>
                <c:pt idx="7298">
                  <c:v>6.5830000000000002</c:v>
                </c:pt>
                <c:pt idx="7299">
                  <c:v>6.6630000000000003</c:v>
                </c:pt>
                <c:pt idx="7300">
                  <c:v>6.5419999999999998</c:v>
                </c:pt>
                <c:pt idx="7301">
                  <c:v>6.585</c:v>
                </c:pt>
                <c:pt idx="7302">
                  <c:v>6.5419999999999998</c:v>
                </c:pt>
                <c:pt idx="7303">
                  <c:v>6.5789999999999997</c:v>
                </c:pt>
                <c:pt idx="7304">
                  <c:v>6.5419999999999998</c:v>
                </c:pt>
                <c:pt idx="7305">
                  <c:v>6.5670000000000002</c:v>
                </c:pt>
                <c:pt idx="7306">
                  <c:v>6.585</c:v>
                </c:pt>
                <c:pt idx="7307">
                  <c:v>6.6050000000000004</c:v>
                </c:pt>
                <c:pt idx="7308">
                  <c:v>6.6150000000000002</c:v>
                </c:pt>
                <c:pt idx="7309">
                  <c:v>6.5259999999999998</c:v>
                </c:pt>
                <c:pt idx="7310">
                  <c:v>6.5449999999999999</c:v>
                </c:pt>
                <c:pt idx="7311">
                  <c:v>6.6260000000000003</c:v>
                </c:pt>
                <c:pt idx="7312">
                  <c:v>6.61</c:v>
                </c:pt>
                <c:pt idx="7313">
                  <c:v>6.5780000000000003</c:v>
                </c:pt>
                <c:pt idx="7314">
                  <c:v>6.5060000000000002</c:v>
                </c:pt>
                <c:pt idx="7315">
                  <c:v>6.5069999999999997</c:v>
                </c:pt>
                <c:pt idx="7316">
                  <c:v>6.4610000000000003</c:v>
                </c:pt>
                <c:pt idx="7317">
                  <c:v>6.4240000000000004</c:v>
                </c:pt>
                <c:pt idx="7318">
                  <c:v>6.4390000000000001</c:v>
                </c:pt>
                <c:pt idx="7319">
                  <c:v>6.51</c:v>
                </c:pt>
                <c:pt idx="7320">
                  <c:v>6.4809999999999999</c:v>
                </c:pt>
                <c:pt idx="7321">
                  <c:v>6.43</c:v>
                </c:pt>
                <c:pt idx="7322">
                  <c:v>6.3090000000000002</c:v>
                </c:pt>
                <c:pt idx="7323">
                  <c:v>6.2930000000000001</c:v>
                </c:pt>
                <c:pt idx="7324">
                  <c:v>6.2119999999999997</c:v>
                </c:pt>
                <c:pt idx="7325">
                  <c:v>6.319</c:v>
                </c:pt>
                <c:pt idx="7326">
                  <c:v>6.3330000000000002</c:v>
                </c:pt>
                <c:pt idx="7327">
                  <c:v>6.4480000000000004</c:v>
                </c:pt>
                <c:pt idx="7328">
                  <c:v>6.4489999999999998</c:v>
                </c:pt>
                <c:pt idx="7329">
                  <c:v>6.4160000000000004</c:v>
                </c:pt>
                <c:pt idx="7330">
                  <c:v>6.6260000000000003</c:v>
                </c:pt>
                <c:pt idx="7331">
                  <c:v>6.6079999999999997</c:v>
                </c:pt>
                <c:pt idx="7332">
                  <c:v>6.6369999999999996</c:v>
                </c:pt>
                <c:pt idx="7333">
                  <c:v>6.6239999999999997</c:v>
                </c:pt>
                <c:pt idx="7334">
                  <c:v>6.673</c:v>
                </c:pt>
                <c:pt idx="7335">
                  <c:v>6.6269999999999998</c:v>
                </c:pt>
                <c:pt idx="7336">
                  <c:v>6.7160000000000002</c:v>
                </c:pt>
                <c:pt idx="7337">
                  <c:v>6.6970000000000001</c:v>
                </c:pt>
                <c:pt idx="7338">
                  <c:v>6.8540000000000001</c:v>
                </c:pt>
                <c:pt idx="7339">
                  <c:v>6.8940000000000001</c:v>
                </c:pt>
                <c:pt idx="7340">
                  <c:v>6.9489999999999998</c:v>
                </c:pt>
                <c:pt idx="7341">
                  <c:v>6.97</c:v>
                </c:pt>
                <c:pt idx="7342">
                  <c:v>6.9660000000000002</c:v>
                </c:pt>
                <c:pt idx="7343">
                  <c:v>6.9409999999999998</c:v>
                </c:pt>
                <c:pt idx="7344">
                  <c:v>6.9909999999999997</c:v>
                </c:pt>
                <c:pt idx="7345">
                  <c:v>6.9880000000000004</c:v>
                </c:pt>
                <c:pt idx="7346">
                  <c:v>6.992</c:v>
                </c:pt>
                <c:pt idx="7347">
                  <c:v>7.03</c:v>
                </c:pt>
                <c:pt idx="7348">
                  <c:v>7.0289999999999999</c:v>
                </c:pt>
                <c:pt idx="7349">
                  <c:v>7.069</c:v>
                </c:pt>
                <c:pt idx="7350">
                  <c:v>7.0590000000000002</c:v>
                </c:pt>
                <c:pt idx="7351">
                  <c:v>7.0979999999999999</c:v>
                </c:pt>
                <c:pt idx="7352">
                  <c:v>7.0880000000000001</c:v>
                </c:pt>
                <c:pt idx="7353">
                  <c:v>7.1120000000000001</c:v>
                </c:pt>
                <c:pt idx="7354">
                  <c:v>7.02</c:v>
                </c:pt>
                <c:pt idx="7355">
                  <c:v>7</c:v>
                </c:pt>
                <c:pt idx="7356">
                  <c:v>7.008</c:v>
                </c:pt>
                <c:pt idx="7357">
                  <c:v>7.0069999999999997</c:v>
                </c:pt>
                <c:pt idx="7358">
                  <c:v>7.0590000000000002</c:v>
                </c:pt>
                <c:pt idx="7359">
                  <c:v>7.04</c:v>
                </c:pt>
                <c:pt idx="7360">
                  <c:v>7.0890000000000004</c:v>
                </c:pt>
                <c:pt idx="7361">
                  <c:v>7.04</c:v>
                </c:pt>
                <c:pt idx="7362">
                  <c:v>7.1</c:v>
                </c:pt>
                <c:pt idx="7363">
                  <c:v>7.0919999999999996</c:v>
                </c:pt>
                <c:pt idx="7364">
                  <c:v>7.0519999999999996</c:v>
                </c:pt>
                <c:pt idx="7365">
                  <c:v>7.05</c:v>
                </c:pt>
                <c:pt idx="7366">
                  <c:v>7.0919999999999996</c:v>
                </c:pt>
                <c:pt idx="7367">
                  <c:v>7.0519999999999996</c:v>
                </c:pt>
                <c:pt idx="7368">
                  <c:v>7.01</c:v>
                </c:pt>
                <c:pt idx="7369">
                  <c:v>6.96</c:v>
                </c:pt>
                <c:pt idx="7370">
                  <c:v>6.8970000000000002</c:v>
                </c:pt>
                <c:pt idx="7371">
                  <c:v>6.9640000000000004</c:v>
                </c:pt>
                <c:pt idx="7372">
                  <c:v>6.9770000000000003</c:v>
                </c:pt>
                <c:pt idx="7373">
                  <c:v>6.931</c:v>
                </c:pt>
                <c:pt idx="7374">
                  <c:v>6.96</c:v>
                </c:pt>
                <c:pt idx="7375">
                  <c:v>6.9349999999999996</c:v>
                </c:pt>
                <c:pt idx="7376">
                  <c:v>7.0069999999999997</c:v>
                </c:pt>
                <c:pt idx="7377">
                  <c:v>7.0750000000000002</c:v>
                </c:pt>
                <c:pt idx="7378">
                  <c:v>7.0279999999999996</c:v>
                </c:pt>
                <c:pt idx="7379">
                  <c:v>7.0289999999999999</c:v>
                </c:pt>
                <c:pt idx="7380">
                  <c:v>7.0629999999999997</c:v>
                </c:pt>
                <c:pt idx="7381">
                  <c:v>7.101</c:v>
                </c:pt>
                <c:pt idx="7382">
                  <c:v>7.093</c:v>
                </c:pt>
                <c:pt idx="7383">
                  <c:v>7.016</c:v>
                </c:pt>
                <c:pt idx="7384">
                  <c:v>7.0890000000000004</c:v>
                </c:pt>
                <c:pt idx="7385">
                  <c:v>7.08</c:v>
                </c:pt>
                <c:pt idx="7386">
                  <c:v>7.0330000000000004</c:v>
                </c:pt>
                <c:pt idx="7387">
                  <c:v>7.0119999999999996</c:v>
                </c:pt>
                <c:pt idx="7388">
                  <c:v>7.0170000000000003</c:v>
                </c:pt>
                <c:pt idx="7389">
                  <c:v>7.0469999999999997</c:v>
                </c:pt>
                <c:pt idx="7390">
                  <c:v>7</c:v>
                </c:pt>
                <c:pt idx="7391">
                  <c:v>7.0209999999999999</c:v>
                </c:pt>
                <c:pt idx="7392">
                  <c:v>7.0780000000000003</c:v>
                </c:pt>
                <c:pt idx="7393">
                  <c:v>7.0129999999999999</c:v>
                </c:pt>
                <c:pt idx="7394">
                  <c:v>7.0810000000000004</c:v>
                </c:pt>
                <c:pt idx="7395">
                  <c:v>7.0810000000000004</c:v>
                </c:pt>
                <c:pt idx="7396">
                  <c:v>7.1239999999999997</c:v>
                </c:pt>
                <c:pt idx="7397">
                  <c:v>7.1710000000000003</c:v>
                </c:pt>
                <c:pt idx="7398">
                  <c:v>7.1230000000000002</c:v>
                </c:pt>
                <c:pt idx="7399">
                  <c:v>7.1760000000000002</c:v>
                </c:pt>
                <c:pt idx="7400">
                  <c:v>7.1280000000000001</c:v>
                </c:pt>
                <c:pt idx="7401">
                  <c:v>7.0579999999999998</c:v>
                </c:pt>
                <c:pt idx="7402">
                  <c:v>7.0140000000000002</c:v>
                </c:pt>
                <c:pt idx="7403">
                  <c:v>7.0490000000000004</c:v>
                </c:pt>
                <c:pt idx="7404">
                  <c:v>7.0439999999999996</c:v>
                </c:pt>
                <c:pt idx="7405">
                  <c:v>7.0990000000000002</c:v>
                </c:pt>
                <c:pt idx="7406">
                  <c:v>7.1139999999999999</c:v>
                </c:pt>
                <c:pt idx="7407">
                  <c:v>7.1079999999999997</c:v>
                </c:pt>
                <c:pt idx="7408">
                  <c:v>7.0469999999999997</c:v>
                </c:pt>
                <c:pt idx="7409">
                  <c:v>7.1210000000000004</c:v>
                </c:pt>
                <c:pt idx="7410">
                  <c:v>7.125</c:v>
                </c:pt>
                <c:pt idx="7411">
                  <c:v>7.0910000000000002</c:v>
                </c:pt>
                <c:pt idx="7412">
                  <c:v>7.18</c:v>
                </c:pt>
                <c:pt idx="7413">
                  <c:v>7.1870000000000003</c:v>
                </c:pt>
                <c:pt idx="7414">
                  <c:v>7.2240000000000002</c:v>
                </c:pt>
                <c:pt idx="7415">
                  <c:v>7.2140000000000004</c:v>
                </c:pt>
                <c:pt idx="7416">
                  <c:v>7.21</c:v>
                </c:pt>
                <c:pt idx="7417">
                  <c:v>7.2069999999999999</c:v>
                </c:pt>
                <c:pt idx="7418">
                  <c:v>7.2910000000000004</c:v>
                </c:pt>
                <c:pt idx="7419">
                  <c:v>7.15</c:v>
                </c:pt>
                <c:pt idx="7420">
                  <c:v>7.0359999999999996</c:v>
                </c:pt>
                <c:pt idx="7421">
                  <c:v>7.0869999999999997</c:v>
                </c:pt>
                <c:pt idx="7422">
                  <c:v>7.0449999999999999</c:v>
                </c:pt>
                <c:pt idx="7423">
                  <c:v>6.9569999999999999</c:v>
                </c:pt>
                <c:pt idx="7424">
                  <c:v>6.9459999999999997</c:v>
                </c:pt>
                <c:pt idx="7425">
                  <c:v>6.9859999999999998</c:v>
                </c:pt>
                <c:pt idx="7426">
                  <c:v>6.9550000000000001</c:v>
                </c:pt>
                <c:pt idx="7427">
                  <c:v>7.0129999999999999</c:v>
                </c:pt>
                <c:pt idx="7428">
                  <c:v>7.0309999999999997</c:v>
                </c:pt>
                <c:pt idx="7429">
                  <c:v>7.1139999999999999</c:v>
                </c:pt>
                <c:pt idx="7430">
                  <c:v>7.085</c:v>
                </c:pt>
                <c:pt idx="7431">
                  <c:v>7.3739999999999997</c:v>
                </c:pt>
                <c:pt idx="7432">
                  <c:v>7.41</c:v>
                </c:pt>
                <c:pt idx="7433">
                  <c:v>7.4249999999999998</c:v>
                </c:pt>
                <c:pt idx="7434">
                  <c:v>7.5490000000000004</c:v>
                </c:pt>
                <c:pt idx="7435">
                  <c:v>7.6379999999999999</c:v>
                </c:pt>
                <c:pt idx="7436">
                  <c:v>7.67</c:v>
                </c:pt>
                <c:pt idx="7437">
                  <c:v>7.633</c:v>
                </c:pt>
                <c:pt idx="7438">
                  <c:v>7.5679999999999996</c:v>
                </c:pt>
                <c:pt idx="7439">
                  <c:v>7.5810000000000004</c:v>
                </c:pt>
                <c:pt idx="7440">
                  <c:v>7.5810000000000004</c:v>
                </c:pt>
                <c:pt idx="7441">
                  <c:v>7.5350000000000001</c:v>
                </c:pt>
                <c:pt idx="7442">
                  <c:v>7.4770000000000003</c:v>
                </c:pt>
                <c:pt idx="7443">
                  <c:v>7.5410000000000004</c:v>
                </c:pt>
                <c:pt idx="7444">
                  <c:v>7.53</c:v>
                </c:pt>
                <c:pt idx="7445">
                  <c:v>7.6459999999999999</c:v>
                </c:pt>
                <c:pt idx="7446">
                  <c:v>7.6689999999999996</c:v>
                </c:pt>
                <c:pt idx="7447">
                  <c:v>7.6319999999999997</c:v>
                </c:pt>
                <c:pt idx="7448">
                  <c:v>7.609</c:v>
                </c:pt>
                <c:pt idx="7449">
                  <c:v>7.6070000000000002</c:v>
                </c:pt>
                <c:pt idx="7450">
                  <c:v>7.6130000000000004</c:v>
                </c:pt>
                <c:pt idx="7451">
                  <c:v>7.6639999999999997</c:v>
                </c:pt>
                <c:pt idx="7452">
                  <c:v>7.702</c:v>
                </c:pt>
                <c:pt idx="7453">
                  <c:v>7.6779999999999999</c:v>
                </c:pt>
                <c:pt idx="7454">
                  <c:v>7.7110000000000003</c:v>
                </c:pt>
                <c:pt idx="7455">
                  <c:v>7.6360000000000001</c:v>
                </c:pt>
                <c:pt idx="7456">
                  <c:v>7.6040000000000001</c:v>
                </c:pt>
                <c:pt idx="7457">
                  <c:v>7.5620000000000003</c:v>
                </c:pt>
                <c:pt idx="7458">
                  <c:v>7.59</c:v>
                </c:pt>
                <c:pt idx="7459">
                  <c:v>7.6079999999999997</c:v>
                </c:pt>
                <c:pt idx="7460">
                  <c:v>7.6360000000000001</c:v>
                </c:pt>
                <c:pt idx="7461">
                  <c:v>7.5940000000000003</c:v>
                </c:pt>
                <c:pt idx="7462">
                  <c:v>7.47</c:v>
                </c:pt>
                <c:pt idx="7463">
                  <c:v>7.4429999999999996</c:v>
                </c:pt>
                <c:pt idx="7464">
                  <c:v>7.3390000000000004</c:v>
                </c:pt>
                <c:pt idx="7465">
                  <c:v>7.343</c:v>
                </c:pt>
                <c:pt idx="7466">
                  <c:v>7.3</c:v>
                </c:pt>
                <c:pt idx="7467">
                  <c:v>7.2629999999999999</c:v>
                </c:pt>
                <c:pt idx="7468">
                  <c:v>7.242</c:v>
                </c:pt>
                <c:pt idx="7469">
                  <c:v>7.29</c:v>
                </c:pt>
                <c:pt idx="7470">
                  <c:v>7.3029999999999999</c:v>
                </c:pt>
                <c:pt idx="7471">
                  <c:v>7.3079999999999998</c:v>
                </c:pt>
                <c:pt idx="7472">
                  <c:v>7.2110000000000003</c:v>
                </c:pt>
                <c:pt idx="7473">
                  <c:v>7.2220000000000004</c:v>
                </c:pt>
                <c:pt idx="7474">
                  <c:v>7.242</c:v>
                </c:pt>
                <c:pt idx="7475">
                  <c:v>7.1349999999999998</c:v>
                </c:pt>
                <c:pt idx="7476">
                  <c:v>7.2089999999999996</c:v>
                </c:pt>
                <c:pt idx="7477">
                  <c:v>7.149</c:v>
                </c:pt>
                <c:pt idx="7478">
                  <c:v>7.1559999999999997</c:v>
                </c:pt>
                <c:pt idx="7479">
                  <c:v>7.1159999999999997</c:v>
                </c:pt>
                <c:pt idx="7480">
                  <c:v>7.09</c:v>
                </c:pt>
                <c:pt idx="7481">
                  <c:v>7.1210000000000004</c:v>
                </c:pt>
                <c:pt idx="7482">
                  <c:v>7.09</c:v>
                </c:pt>
                <c:pt idx="7483">
                  <c:v>7.1269999999999998</c:v>
                </c:pt>
                <c:pt idx="7484">
                  <c:v>7.1079999999999997</c:v>
                </c:pt>
                <c:pt idx="7485">
                  <c:v>7.1210000000000004</c:v>
                </c:pt>
                <c:pt idx="7486">
                  <c:v>7.1029999999999998</c:v>
                </c:pt>
                <c:pt idx="7487">
                  <c:v>7.1230000000000002</c:v>
                </c:pt>
                <c:pt idx="7488">
                  <c:v>7.17</c:v>
                </c:pt>
                <c:pt idx="7489">
                  <c:v>7.133</c:v>
                </c:pt>
                <c:pt idx="7490">
                  <c:v>7.2629999999999999</c:v>
                </c:pt>
                <c:pt idx="7491">
                  <c:v>7.2709999999999999</c:v>
                </c:pt>
                <c:pt idx="7492">
                  <c:v>7.2389999999999999</c:v>
                </c:pt>
                <c:pt idx="7493">
                  <c:v>7.3129999999999997</c:v>
                </c:pt>
                <c:pt idx="7494">
                  <c:v>7.4020000000000001</c:v>
                </c:pt>
                <c:pt idx="7495">
                  <c:v>7.5019999999999998</c:v>
                </c:pt>
                <c:pt idx="7496">
                  <c:v>7.532</c:v>
                </c:pt>
                <c:pt idx="7497">
                  <c:v>7.444</c:v>
                </c:pt>
                <c:pt idx="7498">
                  <c:v>7.49</c:v>
                </c:pt>
                <c:pt idx="7499">
                  <c:v>7.4589999999999996</c:v>
                </c:pt>
                <c:pt idx="7500">
                  <c:v>7.3630000000000004</c:v>
                </c:pt>
                <c:pt idx="7501">
                  <c:v>7.32</c:v>
                </c:pt>
                <c:pt idx="7502">
                  <c:v>7.4169999999999998</c:v>
                </c:pt>
                <c:pt idx="7503">
                  <c:v>7.4169999999999998</c:v>
                </c:pt>
                <c:pt idx="7504">
                  <c:v>7.391</c:v>
                </c:pt>
                <c:pt idx="7505">
                  <c:v>7.4160000000000004</c:v>
                </c:pt>
                <c:pt idx="7506">
                  <c:v>7.5229999999999997</c:v>
                </c:pt>
                <c:pt idx="7507">
                  <c:v>7.5369999999999999</c:v>
                </c:pt>
                <c:pt idx="7508">
                  <c:v>7.5629999999999997</c:v>
                </c:pt>
                <c:pt idx="7509">
                  <c:v>7.633</c:v>
                </c:pt>
                <c:pt idx="7510">
                  <c:v>7.6349999999999998</c:v>
                </c:pt>
                <c:pt idx="7511">
                  <c:v>7.7089999999999996</c:v>
                </c:pt>
                <c:pt idx="7512">
                  <c:v>7.7279999999999998</c:v>
                </c:pt>
                <c:pt idx="7513">
                  <c:v>7.7249999999999996</c:v>
                </c:pt>
                <c:pt idx="7514">
                  <c:v>7.6829999999999998</c:v>
                </c:pt>
                <c:pt idx="7515">
                  <c:v>7.7039999999999997</c:v>
                </c:pt>
                <c:pt idx="7516">
                  <c:v>7.5119999999999996</c:v>
                </c:pt>
                <c:pt idx="7517">
                  <c:v>7.5149999999999997</c:v>
                </c:pt>
                <c:pt idx="7518">
                  <c:v>7.4939999999999998</c:v>
                </c:pt>
                <c:pt idx="7519">
                  <c:v>7.5129999999999999</c:v>
                </c:pt>
                <c:pt idx="7520">
                  <c:v>7.5039999999999996</c:v>
                </c:pt>
                <c:pt idx="7521">
                  <c:v>7.6059999999999999</c:v>
                </c:pt>
                <c:pt idx="7522">
                  <c:v>7.6159999999999997</c:v>
                </c:pt>
                <c:pt idx="7523">
                  <c:v>7.6609999999999996</c:v>
                </c:pt>
                <c:pt idx="7524">
                  <c:v>7.6580000000000004</c:v>
                </c:pt>
                <c:pt idx="7525">
                  <c:v>7.6219999999999999</c:v>
                </c:pt>
                <c:pt idx="7526">
                  <c:v>7.6150000000000002</c:v>
                </c:pt>
                <c:pt idx="7527">
                  <c:v>7.6859999999999999</c:v>
                </c:pt>
                <c:pt idx="7528">
                  <c:v>7.59</c:v>
                </c:pt>
                <c:pt idx="7529">
                  <c:v>7.4870000000000001</c:v>
                </c:pt>
                <c:pt idx="7530">
                  <c:v>7.5549999999999997</c:v>
                </c:pt>
                <c:pt idx="7531">
                  <c:v>7.6420000000000003</c:v>
                </c:pt>
                <c:pt idx="7532">
                  <c:v>7.532</c:v>
                </c:pt>
                <c:pt idx="7533">
                  <c:v>7.4260000000000002</c:v>
                </c:pt>
                <c:pt idx="7534">
                  <c:v>7.3310000000000004</c:v>
                </c:pt>
                <c:pt idx="7535">
                  <c:v>7.3220000000000001</c:v>
                </c:pt>
                <c:pt idx="7536">
                  <c:v>7.3330000000000002</c:v>
                </c:pt>
                <c:pt idx="7537">
                  <c:v>7.4349999999999996</c:v>
                </c:pt>
                <c:pt idx="7538">
                  <c:v>7.484</c:v>
                </c:pt>
                <c:pt idx="7539">
                  <c:v>7.4340000000000002</c:v>
                </c:pt>
                <c:pt idx="7540">
                  <c:v>7.4219999999999997</c:v>
                </c:pt>
                <c:pt idx="7541">
                  <c:v>7.4530000000000003</c:v>
                </c:pt>
                <c:pt idx="7542">
                  <c:v>7.4820000000000002</c:v>
                </c:pt>
                <c:pt idx="7543">
                  <c:v>7.5350000000000001</c:v>
                </c:pt>
                <c:pt idx="7544">
                  <c:v>7.4909999999999997</c:v>
                </c:pt>
                <c:pt idx="7545">
                  <c:v>7.5</c:v>
                </c:pt>
                <c:pt idx="7546">
                  <c:v>7.5460000000000003</c:v>
                </c:pt>
                <c:pt idx="7547">
                  <c:v>7.5750000000000002</c:v>
                </c:pt>
                <c:pt idx="7548">
                  <c:v>7.6790000000000003</c:v>
                </c:pt>
                <c:pt idx="7549">
                  <c:v>7.5960000000000001</c:v>
                </c:pt>
                <c:pt idx="7550">
                  <c:v>7.6079999999999997</c:v>
                </c:pt>
                <c:pt idx="7551">
                  <c:v>7.6669999999999998</c:v>
                </c:pt>
                <c:pt idx="7552">
                  <c:v>7.7140000000000004</c:v>
                </c:pt>
                <c:pt idx="7553">
                  <c:v>7.6079999999999997</c:v>
                </c:pt>
                <c:pt idx="7554">
                  <c:v>7.6180000000000003</c:v>
                </c:pt>
                <c:pt idx="7555">
                  <c:v>7.7270000000000003</c:v>
                </c:pt>
                <c:pt idx="7556">
                  <c:v>7.702</c:v>
                </c:pt>
                <c:pt idx="7557">
                  <c:v>7.6180000000000003</c:v>
                </c:pt>
                <c:pt idx="7558">
                  <c:v>7.59</c:v>
                </c:pt>
                <c:pt idx="7559">
                  <c:v>7.5529999999999999</c:v>
                </c:pt>
                <c:pt idx="7560">
                  <c:v>7.5549999999999997</c:v>
                </c:pt>
                <c:pt idx="7561">
                  <c:v>7.51</c:v>
                </c:pt>
                <c:pt idx="7562">
                  <c:v>7.6109999999999998</c:v>
                </c:pt>
                <c:pt idx="7563">
                  <c:v>7.5430000000000001</c:v>
                </c:pt>
                <c:pt idx="7564">
                  <c:v>7.5190000000000001</c:v>
                </c:pt>
                <c:pt idx="7565">
                  <c:v>7.5919999999999996</c:v>
                </c:pt>
                <c:pt idx="7566">
                  <c:v>7.5780000000000003</c:v>
                </c:pt>
                <c:pt idx="7567">
                  <c:v>7.5369999999999999</c:v>
                </c:pt>
                <c:pt idx="7568">
                  <c:v>7.5460000000000003</c:v>
                </c:pt>
                <c:pt idx="7569">
                  <c:v>7.4089999999999998</c:v>
                </c:pt>
                <c:pt idx="7570">
                  <c:v>7.45</c:v>
                </c:pt>
                <c:pt idx="7571">
                  <c:v>7.4589999999999996</c:v>
                </c:pt>
                <c:pt idx="7572">
                  <c:v>7.4539999999999997</c:v>
                </c:pt>
                <c:pt idx="7573">
                  <c:v>7.359</c:v>
                </c:pt>
                <c:pt idx="7574">
                  <c:v>7.3920000000000003</c:v>
                </c:pt>
                <c:pt idx="7575">
                  <c:v>7.4080000000000004</c:v>
                </c:pt>
                <c:pt idx="7576">
                  <c:v>7.3769999999999998</c:v>
                </c:pt>
                <c:pt idx="7577">
                  <c:v>7.4779999999999998</c:v>
                </c:pt>
                <c:pt idx="7578">
                  <c:v>7.4649999999999999</c:v>
                </c:pt>
                <c:pt idx="7579">
                  <c:v>7.5890000000000004</c:v>
                </c:pt>
              </c:numCache>
            </c:numRef>
          </c:val>
          <c:smooth val="0"/>
          <c:extLst>
            <c:ext xmlns:c16="http://schemas.microsoft.com/office/drawing/2014/chart" uri="{C3380CC4-5D6E-409C-BE32-E72D297353CC}">
              <c16:uniqueId val="{00000000-9394-41A6-B5F0-8FFA8639096D}"/>
            </c:ext>
          </c:extLst>
        </c:ser>
        <c:dLbls>
          <c:showLegendKey val="0"/>
          <c:showVal val="0"/>
          <c:showCatName val="0"/>
          <c:showSerName val="0"/>
          <c:showPercent val="0"/>
          <c:showBubbleSize val="0"/>
        </c:dLbls>
        <c:smooth val="0"/>
        <c:axId val="808363983"/>
        <c:axId val="808364943"/>
      </c:lineChart>
      <c:dateAx>
        <c:axId val="808363983"/>
        <c:scaling>
          <c:orientation val="minMax"/>
          <c:min val="35338"/>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
                <a:ea typeface="+mn-ea"/>
                <a:cs typeface="+mn-cs"/>
              </a:defRPr>
            </a:pPr>
            <a:endParaRPr lang="en-US"/>
          </a:p>
        </c:txPr>
        <c:crossAx val="808364943"/>
        <c:crosses val="autoZero"/>
        <c:auto val="1"/>
        <c:lblOffset val="100"/>
        <c:baseTimeUnit val="days"/>
      </c:dateAx>
      <c:valAx>
        <c:axId val="808364943"/>
        <c:scaling>
          <c:orientation val="minMax"/>
          <c:max val="8"/>
          <c:min val="0"/>
        </c:scaling>
        <c:delete val="0"/>
        <c:axPos val="l"/>
        <c:numFmt formatCode="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
                <a:ea typeface="+mn-ea"/>
                <a:cs typeface="+mn-cs"/>
              </a:defRPr>
            </a:pPr>
            <a:endParaRPr lang="en-US"/>
          </a:p>
        </c:txPr>
        <c:crossAx val="808363983"/>
        <c:crosses val="autoZero"/>
        <c:crossBetween val="between"/>
        <c:majorUnit val="1.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sz="1080" b="1" noProof="0"/>
              <a:t>10-Year German</a:t>
            </a:r>
            <a:r>
              <a:rPr lang="en-US" sz="1080" b="1" baseline="0" noProof="0"/>
              <a:t> Bund Yield</a:t>
            </a:r>
            <a:endParaRPr lang="en-US" sz="1080" b="1" noProof="0"/>
          </a:p>
        </c:rich>
      </c:tx>
      <c:layout>
        <c:manualLayout>
          <c:xMode val="edge"/>
          <c:yMode val="edge"/>
          <c:x val="0.25186479218466445"/>
          <c:y val="2.7115071667055957E-2"/>
        </c:manualLayout>
      </c:layout>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lineChart>
        <c:grouping val="standard"/>
        <c:varyColors val="0"/>
        <c:ser>
          <c:idx val="0"/>
          <c:order val="0"/>
          <c:spPr>
            <a:ln w="12700" cap="rnd">
              <a:solidFill>
                <a:srgbClr val="11528B"/>
              </a:solidFill>
              <a:round/>
            </a:ln>
            <a:effectLst/>
          </c:spPr>
          <c:marker>
            <c:symbol val="none"/>
          </c:marker>
          <c:cat>
            <c:numRef>
              <c:f>'SLIDE 1'!$AC$4:$AC$7645</c:f>
              <c:numCache>
                <c:formatCode>m/d/yyyy</c:formatCode>
                <c:ptCount val="7642"/>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46206</c:v>
                </c:pt>
                <c:pt idx="64">
                  <c:v>46205</c:v>
                </c:pt>
                <c:pt idx="65">
                  <c:v>46204</c:v>
                </c:pt>
                <c:pt idx="66">
                  <c:v>46203</c:v>
                </c:pt>
                <c:pt idx="67">
                  <c:v>46202</c:v>
                </c:pt>
                <c:pt idx="68">
                  <c:v>46199</c:v>
                </c:pt>
                <c:pt idx="69">
                  <c:v>46198</c:v>
                </c:pt>
                <c:pt idx="70">
                  <c:v>46197</c:v>
                </c:pt>
                <c:pt idx="71">
                  <c:v>46196</c:v>
                </c:pt>
                <c:pt idx="72">
                  <c:v>46195</c:v>
                </c:pt>
                <c:pt idx="73">
                  <c:v>46192</c:v>
                </c:pt>
                <c:pt idx="74">
                  <c:v>46191</c:v>
                </c:pt>
                <c:pt idx="75">
                  <c:v>46190</c:v>
                </c:pt>
                <c:pt idx="76">
                  <c:v>46189</c:v>
                </c:pt>
                <c:pt idx="77">
                  <c:v>46188</c:v>
                </c:pt>
                <c:pt idx="78">
                  <c:v>46185</c:v>
                </c:pt>
                <c:pt idx="79">
                  <c:v>46184</c:v>
                </c:pt>
                <c:pt idx="80">
                  <c:v>46183</c:v>
                </c:pt>
                <c:pt idx="81">
                  <c:v>46182</c:v>
                </c:pt>
                <c:pt idx="82">
                  <c:v>46181</c:v>
                </c:pt>
                <c:pt idx="83">
                  <c:v>46178</c:v>
                </c:pt>
                <c:pt idx="84">
                  <c:v>46177</c:v>
                </c:pt>
                <c:pt idx="85">
                  <c:v>46176</c:v>
                </c:pt>
                <c:pt idx="86">
                  <c:v>46175</c:v>
                </c:pt>
                <c:pt idx="87">
                  <c:v>46174</c:v>
                </c:pt>
                <c:pt idx="88">
                  <c:v>46171</c:v>
                </c:pt>
                <c:pt idx="89">
                  <c:v>46170</c:v>
                </c:pt>
                <c:pt idx="90">
                  <c:v>46169</c:v>
                </c:pt>
                <c:pt idx="91">
                  <c:v>46168</c:v>
                </c:pt>
                <c:pt idx="92">
                  <c:v>46167</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46142</c:v>
                </c:pt>
                <c:pt idx="109">
                  <c:v>46141</c:v>
                </c:pt>
                <c:pt idx="110">
                  <c:v>46140</c:v>
                </c:pt>
                <c:pt idx="111">
                  <c:v>46139</c:v>
                </c:pt>
                <c:pt idx="112">
                  <c:v>46136</c:v>
                </c:pt>
                <c:pt idx="113">
                  <c:v>46135</c:v>
                </c:pt>
                <c:pt idx="114">
                  <c:v>46134</c:v>
                </c:pt>
                <c:pt idx="115">
                  <c:v>46133</c:v>
                </c:pt>
                <c:pt idx="116">
                  <c:v>46132</c:v>
                </c:pt>
                <c:pt idx="117">
                  <c:v>46129</c:v>
                </c:pt>
                <c:pt idx="118">
                  <c:v>46128</c:v>
                </c:pt>
                <c:pt idx="119">
                  <c:v>46127</c:v>
                </c:pt>
                <c:pt idx="120">
                  <c:v>46126</c:v>
                </c:pt>
                <c:pt idx="121">
                  <c:v>46125</c:v>
                </c:pt>
                <c:pt idx="122">
                  <c:v>46122</c:v>
                </c:pt>
                <c:pt idx="123">
                  <c:v>46121</c:v>
                </c:pt>
                <c:pt idx="124">
                  <c:v>46120</c:v>
                </c:pt>
                <c:pt idx="125">
                  <c:v>46119</c:v>
                </c:pt>
                <c:pt idx="126">
                  <c:v>46114</c:v>
                </c:pt>
                <c:pt idx="127">
                  <c:v>46113</c:v>
                </c:pt>
                <c:pt idx="128">
                  <c:v>46112</c:v>
                </c:pt>
                <c:pt idx="129">
                  <c:v>46111</c:v>
                </c:pt>
                <c:pt idx="130">
                  <c:v>46108</c:v>
                </c:pt>
                <c:pt idx="131">
                  <c:v>46107</c:v>
                </c:pt>
                <c:pt idx="132">
                  <c:v>46106</c:v>
                </c:pt>
                <c:pt idx="133">
                  <c:v>46105</c:v>
                </c:pt>
                <c:pt idx="134">
                  <c:v>46104</c:v>
                </c:pt>
                <c:pt idx="135">
                  <c:v>46101</c:v>
                </c:pt>
                <c:pt idx="136">
                  <c:v>46100</c:v>
                </c:pt>
                <c:pt idx="137">
                  <c:v>46099</c:v>
                </c:pt>
                <c:pt idx="138">
                  <c:v>46098</c:v>
                </c:pt>
                <c:pt idx="139">
                  <c:v>46097</c:v>
                </c:pt>
                <c:pt idx="140">
                  <c:v>46094</c:v>
                </c:pt>
                <c:pt idx="141">
                  <c:v>46093</c:v>
                </c:pt>
                <c:pt idx="142">
                  <c:v>46092</c:v>
                </c:pt>
                <c:pt idx="143">
                  <c:v>46091</c:v>
                </c:pt>
                <c:pt idx="144">
                  <c:v>46090</c:v>
                </c:pt>
                <c:pt idx="145">
                  <c:v>46087</c:v>
                </c:pt>
                <c:pt idx="146">
                  <c:v>46086</c:v>
                </c:pt>
                <c:pt idx="147">
                  <c:v>46085</c:v>
                </c:pt>
                <c:pt idx="148">
                  <c:v>46084</c:v>
                </c:pt>
                <c:pt idx="149">
                  <c:v>46083</c:v>
                </c:pt>
                <c:pt idx="150">
                  <c:v>46080</c:v>
                </c:pt>
                <c:pt idx="151">
                  <c:v>46079</c:v>
                </c:pt>
                <c:pt idx="152">
                  <c:v>46078</c:v>
                </c:pt>
                <c:pt idx="153">
                  <c:v>46077</c:v>
                </c:pt>
                <c:pt idx="154">
                  <c:v>46076</c:v>
                </c:pt>
                <c:pt idx="155">
                  <c:v>46073</c:v>
                </c:pt>
                <c:pt idx="156">
                  <c:v>46072</c:v>
                </c:pt>
                <c:pt idx="157">
                  <c:v>46071</c:v>
                </c:pt>
                <c:pt idx="158">
                  <c:v>46070</c:v>
                </c:pt>
                <c:pt idx="159">
                  <c:v>46069</c:v>
                </c:pt>
                <c:pt idx="160">
                  <c:v>46066</c:v>
                </c:pt>
                <c:pt idx="161">
                  <c:v>46065</c:v>
                </c:pt>
                <c:pt idx="162">
                  <c:v>46064</c:v>
                </c:pt>
                <c:pt idx="163">
                  <c:v>46063</c:v>
                </c:pt>
                <c:pt idx="164">
                  <c:v>46062</c:v>
                </c:pt>
                <c:pt idx="165">
                  <c:v>46059</c:v>
                </c:pt>
                <c:pt idx="166">
                  <c:v>46058</c:v>
                </c:pt>
                <c:pt idx="167">
                  <c:v>46057</c:v>
                </c:pt>
                <c:pt idx="168">
                  <c:v>46056</c:v>
                </c:pt>
                <c:pt idx="169">
                  <c:v>46055</c:v>
                </c:pt>
                <c:pt idx="170">
                  <c:v>46052</c:v>
                </c:pt>
                <c:pt idx="171">
                  <c:v>46051</c:v>
                </c:pt>
                <c:pt idx="172">
                  <c:v>46050</c:v>
                </c:pt>
                <c:pt idx="173">
                  <c:v>46049</c:v>
                </c:pt>
                <c:pt idx="174">
                  <c:v>46048</c:v>
                </c:pt>
                <c:pt idx="175">
                  <c:v>46045</c:v>
                </c:pt>
                <c:pt idx="176">
                  <c:v>46044</c:v>
                </c:pt>
                <c:pt idx="177">
                  <c:v>46043</c:v>
                </c:pt>
                <c:pt idx="178">
                  <c:v>46042</c:v>
                </c:pt>
                <c:pt idx="179">
                  <c:v>46041</c:v>
                </c:pt>
                <c:pt idx="180">
                  <c:v>46038</c:v>
                </c:pt>
                <c:pt idx="181">
                  <c:v>46037</c:v>
                </c:pt>
                <c:pt idx="182">
                  <c:v>46036</c:v>
                </c:pt>
                <c:pt idx="183">
                  <c:v>46035</c:v>
                </c:pt>
                <c:pt idx="184">
                  <c:v>46034</c:v>
                </c:pt>
                <c:pt idx="185">
                  <c:v>46031</c:v>
                </c:pt>
                <c:pt idx="186">
                  <c:v>46030</c:v>
                </c:pt>
                <c:pt idx="187">
                  <c:v>46029</c:v>
                </c:pt>
                <c:pt idx="188">
                  <c:v>46028</c:v>
                </c:pt>
                <c:pt idx="189">
                  <c:v>46027</c:v>
                </c:pt>
                <c:pt idx="190">
                  <c:v>46024</c:v>
                </c:pt>
                <c:pt idx="191">
                  <c:v>46022</c:v>
                </c:pt>
                <c:pt idx="192">
                  <c:v>46021</c:v>
                </c:pt>
                <c:pt idx="193">
                  <c:v>46020</c:v>
                </c:pt>
                <c:pt idx="194">
                  <c:v>46015</c:v>
                </c:pt>
                <c:pt idx="195">
                  <c:v>46014</c:v>
                </c:pt>
                <c:pt idx="196">
                  <c:v>46013</c:v>
                </c:pt>
                <c:pt idx="197">
                  <c:v>46010</c:v>
                </c:pt>
                <c:pt idx="198">
                  <c:v>46009</c:v>
                </c:pt>
                <c:pt idx="199">
                  <c:v>46008</c:v>
                </c:pt>
                <c:pt idx="200">
                  <c:v>46007</c:v>
                </c:pt>
                <c:pt idx="201">
                  <c:v>46006</c:v>
                </c:pt>
                <c:pt idx="202">
                  <c:v>46003</c:v>
                </c:pt>
                <c:pt idx="203">
                  <c:v>46002</c:v>
                </c:pt>
                <c:pt idx="204">
                  <c:v>46001</c:v>
                </c:pt>
                <c:pt idx="205">
                  <c:v>46000</c:v>
                </c:pt>
                <c:pt idx="206">
                  <c:v>45999</c:v>
                </c:pt>
                <c:pt idx="207">
                  <c:v>45996</c:v>
                </c:pt>
                <c:pt idx="208">
                  <c:v>45995</c:v>
                </c:pt>
                <c:pt idx="209">
                  <c:v>45994</c:v>
                </c:pt>
                <c:pt idx="210">
                  <c:v>45993</c:v>
                </c:pt>
                <c:pt idx="211">
                  <c:v>45992</c:v>
                </c:pt>
                <c:pt idx="212">
                  <c:v>45989</c:v>
                </c:pt>
                <c:pt idx="213">
                  <c:v>45988</c:v>
                </c:pt>
                <c:pt idx="214">
                  <c:v>45987</c:v>
                </c:pt>
                <c:pt idx="215">
                  <c:v>45986</c:v>
                </c:pt>
                <c:pt idx="216">
                  <c:v>45985</c:v>
                </c:pt>
                <c:pt idx="217">
                  <c:v>45982</c:v>
                </c:pt>
                <c:pt idx="218">
                  <c:v>45981</c:v>
                </c:pt>
                <c:pt idx="219">
                  <c:v>45980</c:v>
                </c:pt>
                <c:pt idx="220">
                  <c:v>45979</c:v>
                </c:pt>
                <c:pt idx="221">
                  <c:v>45978</c:v>
                </c:pt>
                <c:pt idx="222">
                  <c:v>45975</c:v>
                </c:pt>
                <c:pt idx="223">
                  <c:v>45974</c:v>
                </c:pt>
                <c:pt idx="224">
                  <c:v>45973</c:v>
                </c:pt>
                <c:pt idx="225">
                  <c:v>45972</c:v>
                </c:pt>
                <c:pt idx="226">
                  <c:v>45971</c:v>
                </c:pt>
                <c:pt idx="227">
                  <c:v>45968</c:v>
                </c:pt>
                <c:pt idx="228">
                  <c:v>45967</c:v>
                </c:pt>
                <c:pt idx="229">
                  <c:v>45966</c:v>
                </c:pt>
                <c:pt idx="230">
                  <c:v>45965</c:v>
                </c:pt>
                <c:pt idx="231">
                  <c:v>45964</c:v>
                </c:pt>
                <c:pt idx="232">
                  <c:v>45961</c:v>
                </c:pt>
                <c:pt idx="233">
                  <c:v>45960</c:v>
                </c:pt>
                <c:pt idx="234">
                  <c:v>45959</c:v>
                </c:pt>
                <c:pt idx="235">
                  <c:v>45958</c:v>
                </c:pt>
                <c:pt idx="236">
                  <c:v>45957</c:v>
                </c:pt>
                <c:pt idx="237">
                  <c:v>45954</c:v>
                </c:pt>
                <c:pt idx="238">
                  <c:v>45953</c:v>
                </c:pt>
                <c:pt idx="239">
                  <c:v>45952</c:v>
                </c:pt>
                <c:pt idx="240">
                  <c:v>45951</c:v>
                </c:pt>
                <c:pt idx="241">
                  <c:v>45950</c:v>
                </c:pt>
                <c:pt idx="242">
                  <c:v>45947</c:v>
                </c:pt>
                <c:pt idx="243">
                  <c:v>45946</c:v>
                </c:pt>
                <c:pt idx="244">
                  <c:v>45945</c:v>
                </c:pt>
                <c:pt idx="245">
                  <c:v>45944</c:v>
                </c:pt>
                <c:pt idx="246">
                  <c:v>45943</c:v>
                </c:pt>
                <c:pt idx="247">
                  <c:v>45940</c:v>
                </c:pt>
                <c:pt idx="248">
                  <c:v>45939</c:v>
                </c:pt>
                <c:pt idx="249">
                  <c:v>45938</c:v>
                </c:pt>
                <c:pt idx="250">
                  <c:v>45937</c:v>
                </c:pt>
                <c:pt idx="251">
                  <c:v>45936</c:v>
                </c:pt>
                <c:pt idx="252">
                  <c:v>45933</c:v>
                </c:pt>
                <c:pt idx="253">
                  <c:v>45932</c:v>
                </c:pt>
                <c:pt idx="254">
                  <c:v>45931</c:v>
                </c:pt>
                <c:pt idx="255">
                  <c:v>45930</c:v>
                </c:pt>
                <c:pt idx="256">
                  <c:v>45929</c:v>
                </c:pt>
                <c:pt idx="257">
                  <c:v>45926</c:v>
                </c:pt>
                <c:pt idx="258">
                  <c:v>45925</c:v>
                </c:pt>
                <c:pt idx="259">
                  <c:v>45924</c:v>
                </c:pt>
                <c:pt idx="260">
                  <c:v>45923</c:v>
                </c:pt>
                <c:pt idx="261">
                  <c:v>45922</c:v>
                </c:pt>
                <c:pt idx="262">
                  <c:v>45919</c:v>
                </c:pt>
                <c:pt idx="263">
                  <c:v>45918</c:v>
                </c:pt>
                <c:pt idx="264">
                  <c:v>45917</c:v>
                </c:pt>
                <c:pt idx="265">
                  <c:v>45916</c:v>
                </c:pt>
                <c:pt idx="266">
                  <c:v>45915</c:v>
                </c:pt>
                <c:pt idx="267">
                  <c:v>45912</c:v>
                </c:pt>
                <c:pt idx="268">
                  <c:v>45911</c:v>
                </c:pt>
                <c:pt idx="269">
                  <c:v>45910</c:v>
                </c:pt>
                <c:pt idx="270">
                  <c:v>45909</c:v>
                </c:pt>
                <c:pt idx="271">
                  <c:v>45908</c:v>
                </c:pt>
                <c:pt idx="272">
                  <c:v>45905</c:v>
                </c:pt>
                <c:pt idx="273">
                  <c:v>45904</c:v>
                </c:pt>
                <c:pt idx="274">
                  <c:v>45903</c:v>
                </c:pt>
                <c:pt idx="275">
                  <c:v>45902</c:v>
                </c:pt>
                <c:pt idx="276">
                  <c:v>45901</c:v>
                </c:pt>
                <c:pt idx="277">
                  <c:v>45898</c:v>
                </c:pt>
                <c:pt idx="278">
                  <c:v>45897</c:v>
                </c:pt>
                <c:pt idx="279">
                  <c:v>45896</c:v>
                </c:pt>
                <c:pt idx="280">
                  <c:v>45895</c:v>
                </c:pt>
                <c:pt idx="281">
                  <c:v>45894</c:v>
                </c:pt>
                <c:pt idx="282">
                  <c:v>45891</c:v>
                </c:pt>
                <c:pt idx="283">
                  <c:v>45890</c:v>
                </c:pt>
                <c:pt idx="284">
                  <c:v>45889</c:v>
                </c:pt>
                <c:pt idx="285">
                  <c:v>45888</c:v>
                </c:pt>
                <c:pt idx="286">
                  <c:v>45887</c:v>
                </c:pt>
                <c:pt idx="287">
                  <c:v>45884</c:v>
                </c:pt>
                <c:pt idx="288">
                  <c:v>45883</c:v>
                </c:pt>
                <c:pt idx="289">
                  <c:v>45882</c:v>
                </c:pt>
                <c:pt idx="290">
                  <c:v>45881</c:v>
                </c:pt>
                <c:pt idx="291">
                  <c:v>45880</c:v>
                </c:pt>
                <c:pt idx="292">
                  <c:v>45877</c:v>
                </c:pt>
                <c:pt idx="293">
                  <c:v>45876</c:v>
                </c:pt>
                <c:pt idx="294">
                  <c:v>45875</c:v>
                </c:pt>
                <c:pt idx="295">
                  <c:v>45874</c:v>
                </c:pt>
                <c:pt idx="296">
                  <c:v>45873</c:v>
                </c:pt>
                <c:pt idx="297">
                  <c:v>45870</c:v>
                </c:pt>
                <c:pt idx="298">
                  <c:v>45869</c:v>
                </c:pt>
                <c:pt idx="299">
                  <c:v>45868</c:v>
                </c:pt>
                <c:pt idx="300">
                  <c:v>45867</c:v>
                </c:pt>
                <c:pt idx="301">
                  <c:v>45866</c:v>
                </c:pt>
                <c:pt idx="302">
                  <c:v>45863</c:v>
                </c:pt>
                <c:pt idx="303">
                  <c:v>45862</c:v>
                </c:pt>
                <c:pt idx="304">
                  <c:v>45861</c:v>
                </c:pt>
                <c:pt idx="305">
                  <c:v>45860</c:v>
                </c:pt>
                <c:pt idx="306">
                  <c:v>45859</c:v>
                </c:pt>
                <c:pt idx="307">
                  <c:v>45856</c:v>
                </c:pt>
                <c:pt idx="308">
                  <c:v>45855</c:v>
                </c:pt>
                <c:pt idx="309">
                  <c:v>45854</c:v>
                </c:pt>
                <c:pt idx="310">
                  <c:v>45853</c:v>
                </c:pt>
                <c:pt idx="311">
                  <c:v>45852</c:v>
                </c:pt>
                <c:pt idx="312">
                  <c:v>45849</c:v>
                </c:pt>
                <c:pt idx="313">
                  <c:v>45848</c:v>
                </c:pt>
                <c:pt idx="314">
                  <c:v>45847</c:v>
                </c:pt>
                <c:pt idx="315">
                  <c:v>45846</c:v>
                </c:pt>
                <c:pt idx="316">
                  <c:v>45845</c:v>
                </c:pt>
                <c:pt idx="317">
                  <c:v>45842</c:v>
                </c:pt>
                <c:pt idx="318">
                  <c:v>45841</c:v>
                </c:pt>
                <c:pt idx="319">
                  <c:v>45840</c:v>
                </c:pt>
                <c:pt idx="320">
                  <c:v>45839</c:v>
                </c:pt>
                <c:pt idx="321">
                  <c:v>45838</c:v>
                </c:pt>
                <c:pt idx="322">
                  <c:v>45835</c:v>
                </c:pt>
                <c:pt idx="323">
                  <c:v>45834</c:v>
                </c:pt>
                <c:pt idx="324">
                  <c:v>45833</c:v>
                </c:pt>
                <c:pt idx="325">
                  <c:v>45832</c:v>
                </c:pt>
                <c:pt idx="326">
                  <c:v>45831</c:v>
                </c:pt>
                <c:pt idx="327">
                  <c:v>45828</c:v>
                </c:pt>
                <c:pt idx="328">
                  <c:v>45827</c:v>
                </c:pt>
                <c:pt idx="329">
                  <c:v>45826</c:v>
                </c:pt>
                <c:pt idx="330">
                  <c:v>45825</c:v>
                </c:pt>
                <c:pt idx="331">
                  <c:v>45824</c:v>
                </c:pt>
                <c:pt idx="332">
                  <c:v>45821</c:v>
                </c:pt>
                <c:pt idx="333">
                  <c:v>45820</c:v>
                </c:pt>
                <c:pt idx="334">
                  <c:v>45819</c:v>
                </c:pt>
                <c:pt idx="335">
                  <c:v>45818</c:v>
                </c:pt>
                <c:pt idx="336">
                  <c:v>45817</c:v>
                </c:pt>
                <c:pt idx="337">
                  <c:v>45814</c:v>
                </c:pt>
                <c:pt idx="338">
                  <c:v>45813</c:v>
                </c:pt>
                <c:pt idx="339">
                  <c:v>45812</c:v>
                </c:pt>
                <c:pt idx="340">
                  <c:v>45811</c:v>
                </c:pt>
                <c:pt idx="341">
                  <c:v>45810</c:v>
                </c:pt>
                <c:pt idx="342">
                  <c:v>45807</c:v>
                </c:pt>
                <c:pt idx="343">
                  <c:v>45806</c:v>
                </c:pt>
                <c:pt idx="344">
                  <c:v>45805</c:v>
                </c:pt>
                <c:pt idx="345">
                  <c:v>45804</c:v>
                </c:pt>
                <c:pt idx="346">
                  <c:v>45803</c:v>
                </c:pt>
                <c:pt idx="347">
                  <c:v>45800</c:v>
                </c:pt>
                <c:pt idx="348">
                  <c:v>45799</c:v>
                </c:pt>
                <c:pt idx="349">
                  <c:v>45798</c:v>
                </c:pt>
                <c:pt idx="350">
                  <c:v>45797</c:v>
                </c:pt>
                <c:pt idx="351">
                  <c:v>45796</c:v>
                </c:pt>
                <c:pt idx="352">
                  <c:v>45793</c:v>
                </c:pt>
                <c:pt idx="353">
                  <c:v>45792</c:v>
                </c:pt>
                <c:pt idx="354">
                  <c:v>45791</c:v>
                </c:pt>
                <c:pt idx="355">
                  <c:v>45790</c:v>
                </c:pt>
                <c:pt idx="356">
                  <c:v>45789</c:v>
                </c:pt>
                <c:pt idx="357">
                  <c:v>45786</c:v>
                </c:pt>
                <c:pt idx="358">
                  <c:v>45785</c:v>
                </c:pt>
                <c:pt idx="359">
                  <c:v>45784</c:v>
                </c:pt>
                <c:pt idx="360">
                  <c:v>45783</c:v>
                </c:pt>
                <c:pt idx="361">
                  <c:v>45782</c:v>
                </c:pt>
                <c:pt idx="362">
                  <c:v>45779</c:v>
                </c:pt>
                <c:pt idx="363">
                  <c:v>45777</c:v>
                </c:pt>
                <c:pt idx="364">
                  <c:v>45776</c:v>
                </c:pt>
                <c:pt idx="365">
                  <c:v>45775</c:v>
                </c:pt>
                <c:pt idx="366">
                  <c:v>45772</c:v>
                </c:pt>
                <c:pt idx="367">
                  <c:v>45771</c:v>
                </c:pt>
                <c:pt idx="368">
                  <c:v>45770</c:v>
                </c:pt>
                <c:pt idx="369">
                  <c:v>45769</c:v>
                </c:pt>
                <c:pt idx="370">
                  <c:v>45764</c:v>
                </c:pt>
                <c:pt idx="371">
                  <c:v>45763</c:v>
                </c:pt>
                <c:pt idx="372">
                  <c:v>45762</c:v>
                </c:pt>
                <c:pt idx="373">
                  <c:v>45761</c:v>
                </c:pt>
                <c:pt idx="374">
                  <c:v>45758</c:v>
                </c:pt>
                <c:pt idx="375">
                  <c:v>45757</c:v>
                </c:pt>
                <c:pt idx="376">
                  <c:v>45756</c:v>
                </c:pt>
                <c:pt idx="377">
                  <c:v>45755</c:v>
                </c:pt>
                <c:pt idx="378">
                  <c:v>45754</c:v>
                </c:pt>
                <c:pt idx="379">
                  <c:v>45751</c:v>
                </c:pt>
                <c:pt idx="380">
                  <c:v>45750</c:v>
                </c:pt>
                <c:pt idx="381">
                  <c:v>45749</c:v>
                </c:pt>
                <c:pt idx="382">
                  <c:v>45748</c:v>
                </c:pt>
                <c:pt idx="383">
                  <c:v>45747</c:v>
                </c:pt>
                <c:pt idx="384">
                  <c:v>45744</c:v>
                </c:pt>
                <c:pt idx="385">
                  <c:v>45743</c:v>
                </c:pt>
                <c:pt idx="386">
                  <c:v>45742</c:v>
                </c:pt>
                <c:pt idx="387">
                  <c:v>45741</c:v>
                </c:pt>
                <c:pt idx="388">
                  <c:v>45740</c:v>
                </c:pt>
                <c:pt idx="389">
                  <c:v>45737</c:v>
                </c:pt>
                <c:pt idx="390">
                  <c:v>45736</c:v>
                </c:pt>
                <c:pt idx="391">
                  <c:v>45735</c:v>
                </c:pt>
                <c:pt idx="392">
                  <c:v>45734</c:v>
                </c:pt>
                <c:pt idx="393">
                  <c:v>45733</c:v>
                </c:pt>
                <c:pt idx="394">
                  <c:v>45730</c:v>
                </c:pt>
                <c:pt idx="395">
                  <c:v>45729</c:v>
                </c:pt>
                <c:pt idx="396">
                  <c:v>45728</c:v>
                </c:pt>
                <c:pt idx="397">
                  <c:v>45727</c:v>
                </c:pt>
                <c:pt idx="398">
                  <c:v>45726</c:v>
                </c:pt>
                <c:pt idx="399">
                  <c:v>45723</c:v>
                </c:pt>
                <c:pt idx="400">
                  <c:v>45722</c:v>
                </c:pt>
                <c:pt idx="401">
                  <c:v>45721</c:v>
                </c:pt>
                <c:pt idx="402">
                  <c:v>45720</c:v>
                </c:pt>
                <c:pt idx="403">
                  <c:v>45719</c:v>
                </c:pt>
                <c:pt idx="404">
                  <c:v>45716</c:v>
                </c:pt>
                <c:pt idx="405">
                  <c:v>45715</c:v>
                </c:pt>
                <c:pt idx="406">
                  <c:v>45714</c:v>
                </c:pt>
                <c:pt idx="407">
                  <c:v>45713</c:v>
                </c:pt>
                <c:pt idx="408">
                  <c:v>45712</c:v>
                </c:pt>
                <c:pt idx="409">
                  <c:v>45709</c:v>
                </c:pt>
                <c:pt idx="410">
                  <c:v>45708</c:v>
                </c:pt>
                <c:pt idx="411">
                  <c:v>45707</c:v>
                </c:pt>
                <c:pt idx="412">
                  <c:v>45706</c:v>
                </c:pt>
                <c:pt idx="413">
                  <c:v>45705</c:v>
                </c:pt>
                <c:pt idx="414">
                  <c:v>45702</c:v>
                </c:pt>
                <c:pt idx="415">
                  <c:v>45701</c:v>
                </c:pt>
                <c:pt idx="416">
                  <c:v>45700</c:v>
                </c:pt>
                <c:pt idx="417">
                  <c:v>45699</c:v>
                </c:pt>
                <c:pt idx="418">
                  <c:v>45698</c:v>
                </c:pt>
                <c:pt idx="419">
                  <c:v>45695</c:v>
                </c:pt>
                <c:pt idx="420">
                  <c:v>45694</c:v>
                </c:pt>
                <c:pt idx="421">
                  <c:v>45693</c:v>
                </c:pt>
                <c:pt idx="422">
                  <c:v>45692</c:v>
                </c:pt>
                <c:pt idx="423">
                  <c:v>45691</c:v>
                </c:pt>
                <c:pt idx="424">
                  <c:v>45688</c:v>
                </c:pt>
                <c:pt idx="425">
                  <c:v>45687</c:v>
                </c:pt>
                <c:pt idx="426">
                  <c:v>45686</c:v>
                </c:pt>
                <c:pt idx="427">
                  <c:v>45685</c:v>
                </c:pt>
                <c:pt idx="428">
                  <c:v>45684</c:v>
                </c:pt>
                <c:pt idx="429">
                  <c:v>45681</c:v>
                </c:pt>
                <c:pt idx="430">
                  <c:v>45680</c:v>
                </c:pt>
                <c:pt idx="431">
                  <c:v>45679</c:v>
                </c:pt>
                <c:pt idx="432">
                  <c:v>45678</c:v>
                </c:pt>
                <c:pt idx="433">
                  <c:v>45677</c:v>
                </c:pt>
                <c:pt idx="434">
                  <c:v>45674</c:v>
                </c:pt>
                <c:pt idx="435">
                  <c:v>45673</c:v>
                </c:pt>
                <c:pt idx="436">
                  <c:v>45672</c:v>
                </c:pt>
                <c:pt idx="437">
                  <c:v>45671</c:v>
                </c:pt>
                <c:pt idx="438">
                  <c:v>45670</c:v>
                </c:pt>
                <c:pt idx="439">
                  <c:v>45667</c:v>
                </c:pt>
                <c:pt idx="440">
                  <c:v>45666</c:v>
                </c:pt>
                <c:pt idx="441">
                  <c:v>45665</c:v>
                </c:pt>
                <c:pt idx="442">
                  <c:v>45664</c:v>
                </c:pt>
                <c:pt idx="443">
                  <c:v>45663</c:v>
                </c:pt>
                <c:pt idx="444">
                  <c:v>45660</c:v>
                </c:pt>
                <c:pt idx="445">
                  <c:v>45659</c:v>
                </c:pt>
                <c:pt idx="446">
                  <c:v>45657</c:v>
                </c:pt>
                <c:pt idx="447">
                  <c:v>45656</c:v>
                </c:pt>
                <c:pt idx="448">
                  <c:v>45653</c:v>
                </c:pt>
                <c:pt idx="449">
                  <c:v>45650</c:v>
                </c:pt>
                <c:pt idx="450">
                  <c:v>45649</c:v>
                </c:pt>
                <c:pt idx="451">
                  <c:v>45646</c:v>
                </c:pt>
                <c:pt idx="452">
                  <c:v>45645</c:v>
                </c:pt>
                <c:pt idx="453">
                  <c:v>45644</c:v>
                </c:pt>
                <c:pt idx="454">
                  <c:v>45643</c:v>
                </c:pt>
                <c:pt idx="455">
                  <c:v>45642</c:v>
                </c:pt>
                <c:pt idx="456">
                  <c:v>45639</c:v>
                </c:pt>
                <c:pt idx="457">
                  <c:v>45638</c:v>
                </c:pt>
                <c:pt idx="458">
                  <c:v>45637</c:v>
                </c:pt>
                <c:pt idx="459">
                  <c:v>45636</c:v>
                </c:pt>
                <c:pt idx="460">
                  <c:v>45635</c:v>
                </c:pt>
                <c:pt idx="461">
                  <c:v>45632</c:v>
                </c:pt>
                <c:pt idx="462">
                  <c:v>45631</c:v>
                </c:pt>
                <c:pt idx="463">
                  <c:v>45630</c:v>
                </c:pt>
                <c:pt idx="464">
                  <c:v>45629</c:v>
                </c:pt>
                <c:pt idx="465">
                  <c:v>45628</c:v>
                </c:pt>
                <c:pt idx="466">
                  <c:v>45625</c:v>
                </c:pt>
                <c:pt idx="467">
                  <c:v>45624</c:v>
                </c:pt>
                <c:pt idx="468">
                  <c:v>45623</c:v>
                </c:pt>
                <c:pt idx="469">
                  <c:v>45622</c:v>
                </c:pt>
                <c:pt idx="470">
                  <c:v>45621</c:v>
                </c:pt>
                <c:pt idx="471">
                  <c:v>45618</c:v>
                </c:pt>
                <c:pt idx="472">
                  <c:v>45617</c:v>
                </c:pt>
                <c:pt idx="473">
                  <c:v>45616</c:v>
                </c:pt>
                <c:pt idx="474">
                  <c:v>45615</c:v>
                </c:pt>
                <c:pt idx="475">
                  <c:v>45614</c:v>
                </c:pt>
                <c:pt idx="476">
                  <c:v>45611</c:v>
                </c:pt>
                <c:pt idx="477">
                  <c:v>45610</c:v>
                </c:pt>
                <c:pt idx="478">
                  <c:v>45609</c:v>
                </c:pt>
                <c:pt idx="479">
                  <c:v>45608</c:v>
                </c:pt>
                <c:pt idx="480">
                  <c:v>45607</c:v>
                </c:pt>
                <c:pt idx="481">
                  <c:v>45604</c:v>
                </c:pt>
                <c:pt idx="482">
                  <c:v>45603</c:v>
                </c:pt>
                <c:pt idx="483">
                  <c:v>45602</c:v>
                </c:pt>
                <c:pt idx="484">
                  <c:v>45601</c:v>
                </c:pt>
                <c:pt idx="485">
                  <c:v>45600</c:v>
                </c:pt>
                <c:pt idx="486">
                  <c:v>45597</c:v>
                </c:pt>
                <c:pt idx="487">
                  <c:v>45596</c:v>
                </c:pt>
                <c:pt idx="488">
                  <c:v>45595</c:v>
                </c:pt>
                <c:pt idx="489">
                  <c:v>45594</c:v>
                </c:pt>
                <c:pt idx="490">
                  <c:v>45593</c:v>
                </c:pt>
                <c:pt idx="491">
                  <c:v>45590</c:v>
                </c:pt>
                <c:pt idx="492">
                  <c:v>45589</c:v>
                </c:pt>
                <c:pt idx="493">
                  <c:v>45588</c:v>
                </c:pt>
                <c:pt idx="494">
                  <c:v>45587</c:v>
                </c:pt>
                <c:pt idx="495">
                  <c:v>45586</c:v>
                </c:pt>
                <c:pt idx="496">
                  <c:v>45583</c:v>
                </c:pt>
                <c:pt idx="497">
                  <c:v>45582</c:v>
                </c:pt>
                <c:pt idx="498">
                  <c:v>45581</c:v>
                </c:pt>
                <c:pt idx="499">
                  <c:v>45580</c:v>
                </c:pt>
                <c:pt idx="500">
                  <c:v>45579</c:v>
                </c:pt>
                <c:pt idx="501">
                  <c:v>45576</c:v>
                </c:pt>
                <c:pt idx="502">
                  <c:v>45575</c:v>
                </c:pt>
                <c:pt idx="503">
                  <c:v>45574</c:v>
                </c:pt>
                <c:pt idx="504">
                  <c:v>45573</c:v>
                </c:pt>
                <c:pt idx="505">
                  <c:v>45572</c:v>
                </c:pt>
                <c:pt idx="506">
                  <c:v>45569</c:v>
                </c:pt>
                <c:pt idx="507">
                  <c:v>45568</c:v>
                </c:pt>
                <c:pt idx="508">
                  <c:v>45567</c:v>
                </c:pt>
                <c:pt idx="509">
                  <c:v>45566</c:v>
                </c:pt>
                <c:pt idx="510">
                  <c:v>45565</c:v>
                </c:pt>
                <c:pt idx="511">
                  <c:v>45562</c:v>
                </c:pt>
                <c:pt idx="512">
                  <c:v>45561</c:v>
                </c:pt>
                <c:pt idx="513">
                  <c:v>45560</c:v>
                </c:pt>
                <c:pt idx="514">
                  <c:v>45559</c:v>
                </c:pt>
                <c:pt idx="515">
                  <c:v>45558</c:v>
                </c:pt>
                <c:pt idx="516">
                  <c:v>45555</c:v>
                </c:pt>
                <c:pt idx="517">
                  <c:v>45554</c:v>
                </c:pt>
                <c:pt idx="518">
                  <c:v>45553</c:v>
                </c:pt>
                <c:pt idx="519">
                  <c:v>45552</c:v>
                </c:pt>
                <c:pt idx="520">
                  <c:v>45551</c:v>
                </c:pt>
                <c:pt idx="521">
                  <c:v>45548</c:v>
                </c:pt>
                <c:pt idx="522">
                  <c:v>45547</c:v>
                </c:pt>
                <c:pt idx="523">
                  <c:v>45546</c:v>
                </c:pt>
                <c:pt idx="524">
                  <c:v>45545</c:v>
                </c:pt>
                <c:pt idx="525">
                  <c:v>45544</c:v>
                </c:pt>
                <c:pt idx="526">
                  <c:v>45541</c:v>
                </c:pt>
                <c:pt idx="527">
                  <c:v>45540</c:v>
                </c:pt>
                <c:pt idx="528">
                  <c:v>45539</c:v>
                </c:pt>
                <c:pt idx="529">
                  <c:v>45538</c:v>
                </c:pt>
                <c:pt idx="530">
                  <c:v>45537</c:v>
                </c:pt>
                <c:pt idx="531">
                  <c:v>45534</c:v>
                </c:pt>
                <c:pt idx="532">
                  <c:v>45533</c:v>
                </c:pt>
                <c:pt idx="533">
                  <c:v>45532</c:v>
                </c:pt>
                <c:pt idx="534">
                  <c:v>45531</c:v>
                </c:pt>
                <c:pt idx="535">
                  <c:v>45530</c:v>
                </c:pt>
                <c:pt idx="536">
                  <c:v>45527</c:v>
                </c:pt>
                <c:pt idx="537">
                  <c:v>45526</c:v>
                </c:pt>
                <c:pt idx="538">
                  <c:v>45525</c:v>
                </c:pt>
                <c:pt idx="539">
                  <c:v>45524</c:v>
                </c:pt>
                <c:pt idx="540">
                  <c:v>45523</c:v>
                </c:pt>
                <c:pt idx="541">
                  <c:v>45520</c:v>
                </c:pt>
                <c:pt idx="542">
                  <c:v>45519</c:v>
                </c:pt>
                <c:pt idx="543">
                  <c:v>45518</c:v>
                </c:pt>
                <c:pt idx="544">
                  <c:v>45517</c:v>
                </c:pt>
                <c:pt idx="545">
                  <c:v>45516</c:v>
                </c:pt>
                <c:pt idx="546">
                  <c:v>45513</c:v>
                </c:pt>
                <c:pt idx="547">
                  <c:v>45512</c:v>
                </c:pt>
                <c:pt idx="548">
                  <c:v>45511</c:v>
                </c:pt>
                <c:pt idx="549">
                  <c:v>45510</c:v>
                </c:pt>
                <c:pt idx="550">
                  <c:v>45509</c:v>
                </c:pt>
                <c:pt idx="551">
                  <c:v>45506</c:v>
                </c:pt>
                <c:pt idx="552">
                  <c:v>45505</c:v>
                </c:pt>
                <c:pt idx="553">
                  <c:v>45504</c:v>
                </c:pt>
                <c:pt idx="554">
                  <c:v>45503</c:v>
                </c:pt>
                <c:pt idx="555">
                  <c:v>45502</c:v>
                </c:pt>
                <c:pt idx="556">
                  <c:v>45499</c:v>
                </c:pt>
                <c:pt idx="557">
                  <c:v>45498</c:v>
                </c:pt>
                <c:pt idx="558">
                  <c:v>45497</c:v>
                </c:pt>
                <c:pt idx="559">
                  <c:v>45496</c:v>
                </c:pt>
                <c:pt idx="560">
                  <c:v>45495</c:v>
                </c:pt>
                <c:pt idx="561">
                  <c:v>45492</c:v>
                </c:pt>
                <c:pt idx="562">
                  <c:v>45491</c:v>
                </c:pt>
                <c:pt idx="563">
                  <c:v>45490</c:v>
                </c:pt>
                <c:pt idx="564">
                  <c:v>45489</c:v>
                </c:pt>
                <c:pt idx="565">
                  <c:v>45488</c:v>
                </c:pt>
                <c:pt idx="566">
                  <c:v>45485</c:v>
                </c:pt>
                <c:pt idx="567">
                  <c:v>45484</c:v>
                </c:pt>
                <c:pt idx="568">
                  <c:v>45483</c:v>
                </c:pt>
                <c:pt idx="569">
                  <c:v>45482</c:v>
                </c:pt>
                <c:pt idx="570">
                  <c:v>45481</c:v>
                </c:pt>
                <c:pt idx="571">
                  <c:v>45478</c:v>
                </c:pt>
                <c:pt idx="572">
                  <c:v>45477</c:v>
                </c:pt>
                <c:pt idx="573">
                  <c:v>45476</c:v>
                </c:pt>
                <c:pt idx="574">
                  <c:v>45475</c:v>
                </c:pt>
                <c:pt idx="575">
                  <c:v>45474</c:v>
                </c:pt>
                <c:pt idx="576">
                  <c:v>45471</c:v>
                </c:pt>
                <c:pt idx="577">
                  <c:v>45470</c:v>
                </c:pt>
                <c:pt idx="578">
                  <c:v>45469</c:v>
                </c:pt>
                <c:pt idx="579">
                  <c:v>45468</c:v>
                </c:pt>
                <c:pt idx="580">
                  <c:v>45467</c:v>
                </c:pt>
                <c:pt idx="581">
                  <c:v>45464</c:v>
                </c:pt>
                <c:pt idx="582">
                  <c:v>45463</c:v>
                </c:pt>
                <c:pt idx="583">
                  <c:v>45462</c:v>
                </c:pt>
                <c:pt idx="584">
                  <c:v>45461</c:v>
                </c:pt>
                <c:pt idx="585">
                  <c:v>45460</c:v>
                </c:pt>
                <c:pt idx="586">
                  <c:v>45457</c:v>
                </c:pt>
                <c:pt idx="587">
                  <c:v>45456</c:v>
                </c:pt>
                <c:pt idx="588">
                  <c:v>45455</c:v>
                </c:pt>
                <c:pt idx="589">
                  <c:v>45454</c:v>
                </c:pt>
                <c:pt idx="590">
                  <c:v>45453</c:v>
                </c:pt>
                <c:pt idx="591">
                  <c:v>45450</c:v>
                </c:pt>
                <c:pt idx="592">
                  <c:v>45449</c:v>
                </c:pt>
                <c:pt idx="593">
                  <c:v>45448</c:v>
                </c:pt>
                <c:pt idx="594">
                  <c:v>45447</c:v>
                </c:pt>
                <c:pt idx="595">
                  <c:v>45446</c:v>
                </c:pt>
                <c:pt idx="596">
                  <c:v>45443</c:v>
                </c:pt>
                <c:pt idx="597">
                  <c:v>45442</c:v>
                </c:pt>
                <c:pt idx="598">
                  <c:v>45441</c:v>
                </c:pt>
                <c:pt idx="599">
                  <c:v>45440</c:v>
                </c:pt>
                <c:pt idx="600">
                  <c:v>45439</c:v>
                </c:pt>
                <c:pt idx="601">
                  <c:v>45436</c:v>
                </c:pt>
                <c:pt idx="602">
                  <c:v>45435</c:v>
                </c:pt>
                <c:pt idx="603">
                  <c:v>45434</c:v>
                </c:pt>
                <c:pt idx="604">
                  <c:v>45433</c:v>
                </c:pt>
                <c:pt idx="605">
                  <c:v>45432</c:v>
                </c:pt>
                <c:pt idx="606">
                  <c:v>45429</c:v>
                </c:pt>
                <c:pt idx="607">
                  <c:v>45428</c:v>
                </c:pt>
                <c:pt idx="608">
                  <c:v>45427</c:v>
                </c:pt>
                <c:pt idx="609">
                  <c:v>45426</c:v>
                </c:pt>
                <c:pt idx="610">
                  <c:v>45425</c:v>
                </c:pt>
                <c:pt idx="611">
                  <c:v>45422</c:v>
                </c:pt>
                <c:pt idx="612">
                  <c:v>45421</c:v>
                </c:pt>
                <c:pt idx="613">
                  <c:v>45420</c:v>
                </c:pt>
                <c:pt idx="614">
                  <c:v>45419</c:v>
                </c:pt>
                <c:pt idx="615">
                  <c:v>45418</c:v>
                </c:pt>
                <c:pt idx="616">
                  <c:v>45415</c:v>
                </c:pt>
                <c:pt idx="617">
                  <c:v>45414</c:v>
                </c:pt>
                <c:pt idx="618">
                  <c:v>45412</c:v>
                </c:pt>
                <c:pt idx="619">
                  <c:v>45411</c:v>
                </c:pt>
                <c:pt idx="620">
                  <c:v>45408</c:v>
                </c:pt>
                <c:pt idx="621">
                  <c:v>45407</c:v>
                </c:pt>
                <c:pt idx="622">
                  <c:v>45406</c:v>
                </c:pt>
                <c:pt idx="623">
                  <c:v>45405</c:v>
                </c:pt>
                <c:pt idx="624">
                  <c:v>45404</c:v>
                </c:pt>
                <c:pt idx="625">
                  <c:v>45401</c:v>
                </c:pt>
                <c:pt idx="626">
                  <c:v>45400</c:v>
                </c:pt>
                <c:pt idx="627">
                  <c:v>45399</c:v>
                </c:pt>
                <c:pt idx="628">
                  <c:v>45398</c:v>
                </c:pt>
                <c:pt idx="629">
                  <c:v>45397</c:v>
                </c:pt>
                <c:pt idx="630">
                  <c:v>45394</c:v>
                </c:pt>
                <c:pt idx="631">
                  <c:v>45393</c:v>
                </c:pt>
                <c:pt idx="632">
                  <c:v>45392</c:v>
                </c:pt>
                <c:pt idx="633">
                  <c:v>45391</c:v>
                </c:pt>
                <c:pt idx="634">
                  <c:v>45390</c:v>
                </c:pt>
                <c:pt idx="635">
                  <c:v>45387</c:v>
                </c:pt>
                <c:pt idx="636">
                  <c:v>45386</c:v>
                </c:pt>
                <c:pt idx="637">
                  <c:v>45385</c:v>
                </c:pt>
                <c:pt idx="638">
                  <c:v>45384</c:v>
                </c:pt>
                <c:pt idx="639">
                  <c:v>45379</c:v>
                </c:pt>
                <c:pt idx="640">
                  <c:v>45378</c:v>
                </c:pt>
                <c:pt idx="641">
                  <c:v>45377</c:v>
                </c:pt>
                <c:pt idx="642">
                  <c:v>45376</c:v>
                </c:pt>
                <c:pt idx="643">
                  <c:v>45373</c:v>
                </c:pt>
                <c:pt idx="644">
                  <c:v>45372</c:v>
                </c:pt>
                <c:pt idx="645">
                  <c:v>45371</c:v>
                </c:pt>
                <c:pt idx="646">
                  <c:v>45370</c:v>
                </c:pt>
                <c:pt idx="647">
                  <c:v>45369</c:v>
                </c:pt>
                <c:pt idx="648">
                  <c:v>45366</c:v>
                </c:pt>
                <c:pt idx="649">
                  <c:v>45365</c:v>
                </c:pt>
                <c:pt idx="650">
                  <c:v>45364</c:v>
                </c:pt>
                <c:pt idx="651">
                  <c:v>45363</c:v>
                </c:pt>
                <c:pt idx="652">
                  <c:v>45362</c:v>
                </c:pt>
                <c:pt idx="653">
                  <c:v>45359</c:v>
                </c:pt>
                <c:pt idx="654">
                  <c:v>45358</c:v>
                </c:pt>
                <c:pt idx="655">
                  <c:v>45357</c:v>
                </c:pt>
                <c:pt idx="656">
                  <c:v>45356</c:v>
                </c:pt>
                <c:pt idx="657">
                  <c:v>45355</c:v>
                </c:pt>
                <c:pt idx="658">
                  <c:v>45352</c:v>
                </c:pt>
                <c:pt idx="659">
                  <c:v>45351</c:v>
                </c:pt>
                <c:pt idx="660">
                  <c:v>45350</c:v>
                </c:pt>
                <c:pt idx="661">
                  <c:v>45349</c:v>
                </c:pt>
                <c:pt idx="662">
                  <c:v>45348</c:v>
                </c:pt>
                <c:pt idx="663">
                  <c:v>45345</c:v>
                </c:pt>
                <c:pt idx="664">
                  <c:v>45344</c:v>
                </c:pt>
                <c:pt idx="665">
                  <c:v>45343</c:v>
                </c:pt>
                <c:pt idx="666">
                  <c:v>45342</c:v>
                </c:pt>
                <c:pt idx="667">
                  <c:v>45341</c:v>
                </c:pt>
                <c:pt idx="668">
                  <c:v>45338</c:v>
                </c:pt>
                <c:pt idx="669">
                  <c:v>45337</c:v>
                </c:pt>
                <c:pt idx="670">
                  <c:v>45336</c:v>
                </c:pt>
                <c:pt idx="671">
                  <c:v>45335</c:v>
                </c:pt>
                <c:pt idx="672">
                  <c:v>45334</c:v>
                </c:pt>
                <c:pt idx="673">
                  <c:v>45331</c:v>
                </c:pt>
                <c:pt idx="674">
                  <c:v>45330</c:v>
                </c:pt>
                <c:pt idx="675">
                  <c:v>45329</c:v>
                </c:pt>
                <c:pt idx="676">
                  <c:v>45328</c:v>
                </c:pt>
                <c:pt idx="677">
                  <c:v>45327</c:v>
                </c:pt>
                <c:pt idx="678">
                  <c:v>45324</c:v>
                </c:pt>
                <c:pt idx="679">
                  <c:v>45323</c:v>
                </c:pt>
                <c:pt idx="680">
                  <c:v>45322</c:v>
                </c:pt>
                <c:pt idx="681">
                  <c:v>45321</c:v>
                </c:pt>
                <c:pt idx="682">
                  <c:v>45320</c:v>
                </c:pt>
                <c:pt idx="683">
                  <c:v>45317</c:v>
                </c:pt>
                <c:pt idx="684">
                  <c:v>45316</c:v>
                </c:pt>
                <c:pt idx="685">
                  <c:v>45315</c:v>
                </c:pt>
                <c:pt idx="686">
                  <c:v>45314</c:v>
                </c:pt>
                <c:pt idx="687">
                  <c:v>45313</c:v>
                </c:pt>
                <c:pt idx="688">
                  <c:v>45310</c:v>
                </c:pt>
                <c:pt idx="689">
                  <c:v>45309</c:v>
                </c:pt>
                <c:pt idx="690">
                  <c:v>45308</c:v>
                </c:pt>
                <c:pt idx="691">
                  <c:v>45307</c:v>
                </c:pt>
                <c:pt idx="692">
                  <c:v>45306</c:v>
                </c:pt>
                <c:pt idx="693">
                  <c:v>45303</c:v>
                </c:pt>
                <c:pt idx="694">
                  <c:v>45302</c:v>
                </c:pt>
                <c:pt idx="695">
                  <c:v>45301</c:v>
                </c:pt>
                <c:pt idx="696">
                  <c:v>45300</c:v>
                </c:pt>
                <c:pt idx="697">
                  <c:v>45299</c:v>
                </c:pt>
                <c:pt idx="698">
                  <c:v>45296</c:v>
                </c:pt>
                <c:pt idx="699">
                  <c:v>45295</c:v>
                </c:pt>
                <c:pt idx="700">
                  <c:v>45294</c:v>
                </c:pt>
                <c:pt idx="701">
                  <c:v>45293</c:v>
                </c:pt>
                <c:pt idx="702">
                  <c:v>45289</c:v>
                </c:pt>
                <c:pt idx="703">
                  <c:v>45288</c:v>
                </c:pt>
                <c:pt idx="704">
                  <c:v>45287</c:v>
                </c:pt>
                <c:pt idx="705">
                  <c:v>45282</c:v>
                </c:pt>
                <c:pt idx="706">
                  <c:v>45281</c:v>
                </c:pt>
                <c:pt idx="707">
                  <c:v>45280</c:v>
                </c:pt>
                <c:pt idx="708">
                  <c:v>45279</c:v>
                </c:pt>
                <c:pt idx="709">
                  <c:v>45278</c:v>
                </c:pt>
                <c:pt idx="710">
                  <c:v>45275</c:v>
                </c:pt>
                <c:pt idx="711">
                  <c:v>45274</c:v>
                </c:pt>
                <c:pt idx="712">
                  <c:v>45273</c:v>
                </c:pt>
                <c:pt idx="713">
                  <c:v>45272</c:v>
                </c:pt>
                <c:pt idx="714">
                  <c:v>45271</c:v>
                </c:pt>
                <c:pt idx="715">
                  <c:v>45268</c:v>
                </c:pt>
                <c:pt idx="716">
                  <c:v>45267</c:v>
                </c:pt>
                <c:pt idx="717">
                  <c:v>45266</c:v>
                </c:pt>
                <c:pt idx="718">
                  <c:v>45265</c:v>
                </c:pt>
                <c:pt idx="719">
                  <c:v>45264</c:v>
                </c:pt>
                <c:pt idx="720">
                  <c:v>45261</c:v>
                </c:pt>
                <c:pt idx="721">
                  <c:v>45260</c:v>
                </c:pt>
                <c:pt idx="722">
                  <c:v>45259</c:v>
                </c:pt>
                <c:pt idx="723">
                  <c:v>45258</c:v>
                </c:pt>
                <c:pt idx="724">
                  <c:v>45257</c:v>
                </c:pt>
                <c:pt idx="725">
                  <c:v>45254</c:v>
                </c:pt>
                <c:pt idx="726">
                  <c:v>45253</c:v>
                </c:pt>
                <c:pt idx="727">
                  <c:v>45252</c:v>
                </c:pt>
                <c:pt idx="728">
                  <c:v>45251</c:v>
                </c:pt>
                <c:pt idx="729">
                  <c:v>45250</c:v>
                </c:pt>
                <c:pt idx="730">
                  <c:v>45247</c:v>
                </c:pt>
                <c:pt idx="731">
                  <c:v>45246</c:v>
                </c:pt>
                <c:pt idx="732">
                  <c:v>45245</c:v>
                </c:pt>
                <c:pt idx="733">
                  <c:v>45244</c:v>
                </c:pt>
                <c:pt idx="734">
                  <c:v>45243</c:v>
                </c:pt>
                <c:pt idx="735">
                  <c:v>45240</c:v>
                </c:pt>
                <c:pt idx="736">
                  <c:v>45239</c:v>
                </c:pt>
                <c:pt idx="737">
                  <c:v>45238</c:v>
                </c:pt>
                <c:pt idx="738">
                  <c:v>45237</c:v>
                </c:pt>
                <c:pt idx="739">
                  <c:v>45236</c:v>
                </c:pt>
                <c:pt idx="740">
                  <c:v>45233</c:v>
                </c:pt>
                <c:pt idx="741">
                  <c:v>45232</c:v>
                </c:pt>
                <c:pt idx="742">
                  <c:v>45231</c:v>
                </c:pt>
                <c:pt idx="743">
                  <c:v>45230</c:v>
                </c:pt>
                <c:pt idx="744">
                  <c:v>45229</c:v>
                </c:pt>
                <c:pt idx="745">
                  <c:v>45226</c:v>
                </c:pt>
                <c:pt idx="746">
                  <c:v>45225</c:v>
                </c:pt>
                <c:pt idx="747">
                  <c:v>45224</c:v>
                </c:pt>
                <c:pt idx="748">
                  <c:v>45223</c:v>
                </c:pt>
                <c:pt idx="749">
                  <c:v>45222</c:v>
                </c:pt>
                <c:pt idx="750">
                  <c:v>45219</c:v>
                </c:pt>
                <c:pt idx="751">
                  <c:v>45218</c:v>
                </c:pt>
                <c:pt idx="752">
                  <c:v>45217</c:v>
                </c:pt>
                <c:pt idx="753">
                  <c:v>45216</c:v>
                </c:pt>
                <c:pt idx="754">
                  <c:v>45215</c:v>
                </c:pt>
                <c:pt idx="755">
                  <c:v>45212</c:v>
                </c:pt>
                <c:pt idx="756">
                  <c:v>45211</c:v>
                </c:pt>
                <c:pt idx="757">
                  <c:v>45210</c:v>
                </c:pt>
                <c:pt idx="758">
                  <c:v>45209</c:v>
                </c:pt>
                <c:pt idx="759">
                  <c:v>45208</c:v>
                </c:pt>
                <c:pt idx="760">
                  <c:v>45205</c:v>
                </c:pt>
                <c:pt idx="761">
                  <c:v>45204</c:v>
                </c:pt>
                <c:pt idx="762">
                  <c:v>45203</c:v>
                </c:pt>
                <c:pt idx="763">
                  <c:v>45202</c:v>
                </c:pt>
                <c:pt idx="764">
                  <c:v>45201</c:v>
                </c:pt>
                <c:pt idx="765">
                  <c:v>45198</c:v>
                </c:pt>
                <c:pt idx="766">
                  <c:v>45197</c:v>
                </c:pt>
                <c:pt idx="767">
                  <c:v>45196</c:v>
                </c:pt>
                <c:pt idx="768">
                  <c:v>45195</c:v>
                </c:pt>
                <c:pt idx="769">
                  <c:v>45194</c:v>
                </c:pt>
                <c:pt idx="770">
                  <c:v>45191</c:v>
                </c:pt>
                <c:pt idx="771">
                  <c:v>45190</c:v>
                </c:pt>
                <c:pt idx="772">
                  <c:v>45189</c:v>
                </c:pt>
                <c:pt idx="773">
                  <c:v>45188</c:v>
                </c:pt>
                <c:pt idx="774">
                  <c:v>45187</c:v>
                </c:pt>
                <c:pt idx="775">
                  <c:v>45184</c:v>
                </c:pt>
                <c:pt idx="776">
                  <c:v>45183</c:v>
                </c:pt>
                <c:pt idx="777">
                  <c:v>45182</c:v>
                </c:pt>
                <c:pt idx="778">
                  <c:v>45181</c:v>
                </c:pt>
                <c:pt idx="779">
                  <c:v>45180</c:v>
                </c:pt>
                <c:pt idx="780">
                  <c:v>45177</c:v>
                </c:pt>
                <c:pt idx="781">
                  <c:v>45176</c:v>
                </c:pt>
                <c:pt idx="782">
                  <c:v>45175</c:v>
                </c:pt>
                <c:pt idx="783">
                  <c:v>45174</c:v>
                </c:pt>
                <c:pt idx="784">
                  <c:v>45173</c:v>
                </c:pt>
                <c:pt idx="785">
                  <c:v>45170</c:v>
                </c:pt>
                <c:pt idx="786">
                  <c:v>45169</c:v>
                </c:pt>
                <c:pt idx="787">
                  <c:v>45168</c:v>
                </c:pt>
                <c:pt idx="788">
                  <c:v>45167</c:v>
                </c:pt>
                <c:pt idx="789">
                  <c:v>45166</c:v>
                </c:pt>
                <c:pt idx="790">
                  <c:v>45163</c:v>
                </c:pt>
                <c:pt idx="791">
                  <c:v>45162</c:v>
                </c:pt>
                <c:pt idx="792">
                  <c:v>45161</c:v>
                </c:pt>
                <c:pt idx="793">
                  <c:v>45160</c:v>
                </c:pt>
                <c:pt idx="794">
                  <c:v>45159</c:v>
                </c:pt>
                <c:pt idx="795">
                  <c:v>45156</c:v>
                </c:pt>
                <c:pt idx="796">
                  <c:v>45155</c:v>
                </c:pt>
                <c:pt idx="797">
                  <c:v>45154</c:v>
                </c:pt>
                <c:pt idx="798">
                  <c:v>45153</c:v>
                </c:pt>
                <c:pt idx="799">
                  <c:v>45152</c:v>
                </c:pt>
                <c:pt idx="800">
                  <c:v>45149</c:v>
                </c:pt>
                <c:pt idx="801">
                  <c:v>45148</c:v>
                </c:pt>
                <c:pt idx="802">
                  <c:v>45147</c:v>
                </c:pt>
                <c:pt idx="803">
                  <c:v>45146</c:v>
                </c:pt>
                <c:pt idx="804">
                  <c:v>45145</c:v>
                </c:pt>
                <c:pt idx="805">
                  <c:v>45142</c:v>
                </c:pt>
                <c:pt idx="806">
                  <c:v>45141</c:v>
                </c:pt>
                <c:pt idx="807">
                  <c:v>45140</c:v>
                </c:pt>
                <c:pt idx="808">
                  <c:v>45139</c:v>
                </c:pt>
                <c:pt idx="809">
                  <c:v>45138</c:v>
                </c:pt>
                <c:pt idx="810">
                  <c:v>45135</c:v>
                </c:pt>
                <c:pt idx="811">
                  <c:v>45134</c:v>
                </c:pt>
                <c:pt idx="812">
                  <c:v>45133</c:v>
                </c:pt>
                <c:pt idx="813">
                  <c:v>45132</c:v>
                </c:pt>
                <c:pt idx="814">
                  <c:v>45131</c:v>
                </c:pt>
                <c:pt idx="815">
                  <c:v>45128</c:v>
                </c:pt>
                <c:pt idx="816">
                  <c:v>45127</c:v>
                </c:pt>
                <c:pt idx="817">
                  <c:v>45126</c:v>
                </c:pt>
                <c:pt idx="818">
                  <c:v>45125</c:v>
                </c:pt>
                <c:pt idx="819">
                  <c:v>45124</c:v>
                </c:pt>
                <c:pt idx="820">
                  <c:v>45121</c:v>
                </c:pt>
                <c:pt idx="821">
                  <c:v>45120</c:v>
                </c:pt>
                <c:pt idx="822">
                  <c:v>45119</c:v>
                </c:pt>
                <c:pt idx="823">
                  <c:v>45118</c:v>
                </c:pt>
                <c:pt idx="824">
                  <c:v>45117</c:v>
                </c:pt>
                <c:pt idx="825">
                  <c:v>45114</c:v>
                </c:pt>
                <c:pt idx="826">
                  <c:v>45113</c:v>
                </c:pt>
                <c:pt idx="827">
                  <c:v>45112</c:v>
                </c:pt>
                <c:pt idx="828">
                  <c:v>45111</c:v>
                </c:pt>
                <c:pt idx="829">
                  <c:v>45110</c:v>
                </c:pt>
                <c:pt idx="830">
                  <c:v>45107</c:v>
                </c:pt>
                <c:pt idx="831">
                  <c:v>45106</c:v>
                </c:pt>
                <c:pt idx="832">
                  <c:v>45105</c:v>
                </c:pt>
                <c:pt idx="833">
                  <c:v>45104</c:v>
                </c:pt>
                <c:pt idx="834">
                  <c:v>45103</c:v>
                </c:pt>
                <c:pt idx="835">
                  <c:v>45100</c:v>
                </c:pt>
                <c:pt idx="836">
                  <c:v>45099</c:v>
                </c:pt>
                <c:pt idx="837">
                  <c:v>45098</c:v>
                </c:pt>
                <c:pt idx="838">
                  <c:v>45097</c:v>
                </c:pt>
                <c:pt idx="839">
                  <c:v>45096</c:v>
                </c:pt>
                <c:pt idx="840">
                  <c:v>45093</c:v>
                </c:pt>
                <c:pt idx="841">
                  <c:v>45092</c:v>
                </c:pt>
                <c:pt idx="842">
                  <c:v>45091</c:v>
                </c:pt>
                <c:pt idx="843">
                  <c:v>45090</c:v>
                </c:pt>
                <c:pt idx="844">
                  <c:v>45089</c:v>
                </c:pt>
                <c:pt idx="845">
                  <c:v>45086</c:v>
                </c:pt>
                <c:pt idx="846">
                  <c:v>45085</c:v>
                </c:pt>
                <c:pt idx="847">
                  <c:v>45084</c:v>
                </c:pt>
                <c:pt idx="848">
                  <c:v>45083</c:v>
                </c:pt>
                <c:pt idx="849">
                  <c:v>45082</c:v>
                </c:pt>
                <c:pt idx="850">
                  <c:v>45079</c:v>
                </c:pt>
                <c:pt idx="851">
                  <c:v>45078</c:v>
                </c:pt>
                <c:pt idx="852">
                  <c:v>45077</c:v>
                </c:pt>
                <c:pt idx="853">
                  <c:v>45076</c:v>
                </c:pt>
                <c:pt idx="854">
                  <c:v>45075</c:v>
                </c:pt>
                <c:pt idx="855">
                  <c:v>45072</c:v>
                </c:pt>
                <c:pt idx="856">
                  <c:v>45071</c:v>
                </c:pt>
                <c:pt idx="857">
                  <c:v>45070</c:v>
                </c:pt>
                <c:pt idx="858">
                  <c:v>45069</c:v>
                </c:pt>
                <c:pt idx="859">
                  <c:v>45068</c:v>
                </c:pt>
                <c:pt idx="860">
                  <c:v>45065</c:v>
                </c:pt>
                <c:pt idx="861">
                  <c:v>45064</c:v>
                </c:pt>
                <c:pt idx="862">
                  <c:v>45063</c:v>
                </c:pt>
                <c:pt idx="863">
                  <c:v>45062</c:v>
                </c:pt>
                <c:pt idx="864">
                  <c:v>45061</c:v>
                </c:pt>
                <c:pt idx="865">
                  <c:v>45058</c:v>
                </c:pt>
                <c:pt idx="866">
                  <c:v>45057</c:v>
                </c:pt>
                <c:pt idx="867">
                  <c:v>45056</c:v>
                </c:pt>
                <c:pt idx="868">
                  <c:v>45055</c:v>
                </c:pt>
                <c:pt idx="869">
                  <c:v>45054</c:v>
                </c:pt>
                <c:pt idx="870">
                  <c:v>45051</c:v>
                </c:pt>
                <c:pt idx="871">
                  <c:v>45050</c:v>
                </c:pt>
                <c:pt idx="872">
                  <c:v>45049</c:v>
                </c:pt>
                <c:pt idx="873">
                  <c:v>45048</c:v>
                </c:pt>
                <c:pt idx="874">
                  <c:v>45044</c:v>
                </c:pt>
                <c:pt idx="875">
                  <c:v>45043</c:v>
                </c:pt>
                <c:pt idx="876">
                  <c:v>45042</c:v>
                </c:pt>
                <c:pt idx="877">
                  <c:v>45041</c:v>
                </c:pt>
                <c:pt idx="878">
                  <c:v>45040</c:v>
                </c:pt>
                <c:pt idx="879">
                  <c:v>45037</c:v>
                </c:pt>
                <c:pt idx="880">
                  <c:v>45036</c:v>
                </c:pt>
                <c:pt idx="881">
                  <c:v>45035</c:v>
                </c:pt>
                <c:pt idx="882">
                  <c:v>45034</c:v>
                </c:pt>
                <c:pt idx="883">
                  <c:v>45033</c:v>
                </c:pt>
                <c:pt idx="884">
                  <c:v>45030</c:v>
                </c:pt>
                <c:pt idx="885">
                  <c:v>45029</c:v>
                </c:pt>
                <c:pt idx="886">
                  <c:v>45028</c:v>
                </c:pt>
                <c:pt idx="887">
                  <c:v>45027</c:v>
                </c:pt>
                <c:pt idx="888">
                  <c:v>45022</c:v>
                </c:pt>
                <c:pt idx="889">
                  <c:v>45021</c:v>
                </c:pt>
                <c:pt idx="890">
                  <c:v>45020</c:v>
                </c:pt>
                <c:pt idx="891">
                  <c:v>45019</c:v>
                </c:pt>
                <c:pt idx="892">
                  <c:v>45016</c:v>
                </c:pt>
                <c:pt idx="893">
                  <c:v>45015</c:v>
                </c:pt>
                <c:pt idx="894">
                  <c:v>45014</c:v>
                </c:pt>
                <c:pt idx="895">
                  <c:v>45013</c:v>
                </c:pt>
                <c:pt idx="896">
                  <c:v>45012</c:v>
                </c:pt>
                <c:pt idx="897">
                  <c:v>45009</c:v>
                </c:pt>
                <c:pt idx="898">
                  <c:v>45008</c:v>
                </c:pt>
                <c:pt idx="899">
                  <c:v>45007</c:v>
                </c:pt>
                <c:pt idx="900">
                  <c:v>45006</c:v>
                </c:pt>
                <c:pt idx="901">
                  <c:v>45005</c:v>
                </c:pt>
                <c:pt idx="902">
                  <c:v>45002</c:v>
                </c:pt>
                <c:pt idx="903">
                  <c:v>45001</c:v>
                </c:pt>
                <c:pt idx="904">
                  <c:v>45000</c:v>
                </c:pt>
                <c:pt idx="905">
                  <c:v>44999</c:v>
                </c:pt>
                <c:pt idx="906">
                  <c:v>44998</c:v>
                </c:pt>
                <c:pt idx="907">
                  <c:v>44995</c:v>
                </c:pt>
                <c:pt idx="908">
                  <c:v>44994</c:v>
                </c:pt>
                <c:pt idx="909">
                  <c:v>44993</c:v>
                </c:pt>
                <c:pt idx="910">
                  <c:v>44992</c:v>
                </c:pt>
                <c:pt idx="911">
                  <c:v>44991</c:v>
                </c:pt>
                <c:pt idx="912">
                  <c:v>44988</c:v>
                </c:pt>
                <c:pt idx="913">
                  <c:v>44987</c:v>
                </c:pt>
                <c:pt idx="914">
                  <c:v>44986</c:v>
                </c:pt>
                <c:pt idx="915">
                  <c:v>44985</c:v>
                </c:pt>
                <c:pt idx="916">
                  <c:v>44984</c:v>
                </c:pt>
                <c:pt idx="917">
                  <c:v>44981</c:v>
                </c:pt>
                <c:pt idx="918">
                  <c:v>44980</c:v>
                </c:pt>
                <c:pt idx="919">
                  <c:v>44979</c:v>
                </c:pt>
                <c:pt idx="920">
                  <c:v>44978</c:v>
                </c:pt>
                <c:pt idx="921">
                  <c:v>44977</c:v>
                </c:pt>
                <c:pt idx="922">
                  <c:v>44974</c:v>
                </c:pt>
                <c:pt idx="923">
                  <c:v>44973</c:v>
                </c:pt>
                <c:pt idx="924">
                  <c:v>44972</c:v>
                </c:pt>
                <c:pt idx="925">
                  <c:v>44971</c:v>
                </c:pt>
                <c:pt idx="926">
                  <c:v>44970</c:v>
                </c:pt>
                <c:pt idx="927">
                  <c:v>44967</c:v>
                </c:pt>
                <c:pt idx="928">
                  <c:v>44966</c:v>
                </c:pt>
                <c:pt idx="929">
                  <c:v>44965</c:v>
                </c:pt>
                <c:pt idx="930">
                  <c:v>44964</c:v>
                </c:pt>
                <c:pt idx="931">
                  <c:v>44963</c:v>
                </c:pt>
                <c:pt idx="932">
                  <c:v>44960</c:v>
                </c:pt>
                <c:pt idx="933">
                  <c:v>44959</c:v>
                </c:pt>
                <c:pt idx="934">
                  <c:v>44958</c:v>
                </c:pt>
                <c:pt idx="935">
                  <c:v>44957</c:v>
                </c:pt>
                <c:pt idx="936">
                  <c:v>44956</c:v>
                </c:pt>
                <c:pt idx="937">
                  <c:v>44953</c:v>
                </c:pt>
                <c:pt idx="938">
                  <c:v>44952</c:v>
                </c:pt>
                <c:pt idx="939">
                  <c:v>44951</c:v>
                </c:pt>
                <c:pt idx="940">
                  <c:v>44950</c:v>
                </c:pt>
                <c:pt idx="941">
                  <c:v>44949</c:v>
                </c:pt>
                <c:pt idx="942">
                  <c:v>44946</c:v>
                </c:pt>
                <c:pt idx="943">
                  <c:v>44945</c:v>
                </c:pt>
                <c:pt idx="944">
                  <c:v>44944</c:v>
                </c:pt>
                <c:pt idx="945">
                  <c:v>44943</c:v>
                </c:pt>
                <c:pt idx="946">
                  <c:v>44942</c:v>
                </c:pt>
                <c:pt idx="947">
                  <c:v>44939</c:v>
                </c:pt>
                <c:pt idx="948">
                  <c:v>44938</c:v>
                </c:pt>
                <c:pt idx="949">
                  <c:v>44937</c:v>
                </c:pt>
                <c:pt idx="950">
                  <c:v>44936</c:v>
                </c:pt>
                <c:pt idx="951">
                  <c:v>44935</c:v>
                </c:pt>
                <c:pt idx="952">
                  <c:v>44932</c:v>
                </c:pt>
                <c:pt idx="953">
                  <c:v>44931</c:v>
                </c:pt>
                <c:pt idx="954">
                  <c:v>44930</c:v>
                </c:pt>
                <c:pt idx="955">
                  <c:v>44929</c:v>
                </c:pt>
                <c:pt idx="956">
                  <c:v>44928</c:v>
                </c:pt>
                <c:pt idx="957">
                  <c:v>44925</c:v>
                </c:pt>
                <c:pt idx="958">
                  <c:v>44924</c:v>
                </c:pt>
                <c:pt idx="959">
                  <c:v>44923</c:v>
                </c:pt>
                <c:pt idx="960">
                  <c:v>44922</c:v>
                </c:pt>
                <c:pt idx="961">
                  <c:v>44918</c:v>
                </c:pt>
                <c:pt idx="962">
                  <c:v>44917</c:v>
                </c:pt>
                <c:pt idx="963">
                  <c:v>44916</c:v>
                </c:pt>
                <c:pt idx="964">
                  <c:v>44915</c:v>
                </c:pt>
                <c:pt idx="965">
                  <c:v>44914</c:v>
                </c:pt>
                <c:pt idx="966">
                  <c:v>44911</c:v>
                </c:pt>
                <c:pt idx="967">
                  <c:v>44910</c:v>
                </c:pt>
                <c:pt idx="968">
                  <c:v>44909</c:v>
                </c:pt>
                <c:pt idx="969">
                  <c:v>44908</c:v>
                </c:pt>
                <c:pt idx="970">
                  <c:v>44907</c:v>
                </c:pt>
                <c:pt idx="971">
                  <c:v>44904</c:v>
                </c:pt>
                <c:pt idx="972">
                  <c:v>44903</c:v>
                </c:pt>
                <c:pt idx="973">
                  <c:v>44902</c:v>
                </c:pt>
                <c:pt idx="974">
                  <c:v>44901</c:v>
                </c:pt>
                <c:pt idx="975">
                  <c:v>44900</c:v>
                </c:pt>
                <c:pt idx="976">
                  <c:v>44897</c:v>
                </c:pt>
                <c:pt idx="977">
                  <c:v>44896</c:v>
                </c:pt>
                <c:pt idx="978">
                  <c:v>44895</c:v>
                </c:pt>
                <c:pt idx="979">
                  <c:v>44894</c:v>
                </c:pt>
                <c:pt idx="980">
                  <c:v>44893</c:v>
                </c:pt>
                <c:pt idx="981">
                  <c:v>44890</c:v>
                </c:pt>
                <c:pt idx="982">
                  <c:v>44889</c:v>
                </c:pt>
                <c:pt idx="983">
                  <c:v>44888</c:v>
                </c:pt>
                <c:pt idx="984">
                  <c:v>44887</c:v>
                </c:pt>
                <c:pt idx="985">
                  <c:v>44886</c:v>
                </c:pt>
                <c:pt idx="986">
                  <c:v>44883</c:v>
                </c:pt>
                <c:pt idx="987">
                  <c:v>44882</c:v>
                </c:pt>
                <c:pt idx="988">
                  <c:v>44881</c:v>
                </c:pt>
                <c:pt idx="989">
                  <c:v>44880</c:v>
                </c:pt>
                <c:pt idx="990">
                  <c:v>44879</c:v>
                </c:pt>
                <c:pt idx="991">
                  <c:v>44876</c:v>
                </c:pt>
                <c:pt idx="992">
                  <c:v>44875</c:v>
                </c:pt>
                <c:pt idx="993">
                  <c:v>44874</c:v>
                </c:pt>
                <c:pt idx="994">
                  <c:v>44873</c:v>
                </c:pt>
                <c:pt idx="995">
                  <c:v>44872</c:v>
                </c:pt>
                <c:pt idx="996">
                  <c:v>44869</c:v>
                </c:pt>
                <c:pt idx="997">
                  <c:v>44868</c:v>
                </c:pt>
                <c:pt idx="998">
                  <c:v>44867</c:v>
                </c:pt>
                <c:pt idx="999">
                  <c:v>44866</c:v>
                </c:pt>
                <c:pt idx="1000">
                  <c:v>44865</c:v>
                </c:pt>
                <c:pt idx="1001">
                  <c:v>44862</c:v>
                </c:pt>
                <c:pt idx="1002">
                  <c:v>44861</c:v>
                </c:pt>
                <c:pt idx="1003">
                  <c:v>44860</c:v>
                </c:pt>
                <c:pt idx="1004">
                  <c:v>44859</c:v>
                </c:pt>
                <c:pt idx="1005">
                  <c:v>44858</c:v>
                </c:pt>
                <c:pt idx="1006">
                  <c:v>44855</c:v>
                </c:pt>
                <c:pt idx="1007">
                  <c:v>44854</c:v>
                </c:pt>
                <c:pt idx="1008">
                  <c:v>44853</c:v>
                </c:pt>
                <c:pt idx="1009">
                  <c:v>44852</c:v>
                </c:pt>
                <c:pt idx="1010">
                  <c:v>44851</c:v>
                </c:pt>
                <c:pt idx="1011">
                  <c:v>44848</c:v>
                </c:pt>
                <c:pt idx="1012">
                  <c:v>44847</c:v>
                </c:pt>
                <c:pt idx="1013">
                  <c:v>44846</c:v>
                </c:pt>
                <c:pt idx="1014">
                  <c:v>44845</c:v>
                </c:pt>
                <c:pt idx="1015">
                  <c:v>44844</c:v>
                </c:pt>
                <c:pt idx="1016">
                  <c:v>44841</c:v>
                </c:pt>
                <c:pt idx="1017">
                  <c:v>44840</c:v>
                </c:pt>
                <c:pt idx="1018">
                  <c:v>44839</c:v>
                </c:pt>
                <c:pt idx="1019">
                  <c:v>44838</c:v>
                </c:pt>
                <c:pt idx="1020">
                  <c:v>44837</c:v>
                </c:pt>
                <c:pt idx="1021">
                  <c:v>44834</c:v>
                </c:pt>
                <c:pt idx="1022">
                  <c:v>44833</c:v>
                </c:pt>
                <c:pt idx="1023">
                  <c:v>44832</c:v>
                </c:pt>
                <c:pt idx="1024">
                  <c:v>44831</c:v>
                </c:pt>
                <c:pt idx="1025">
                  <c:v>44830</c:v>
                </c:pt>
                <c:pt idx="1026">
                  <c:v>44827</c:v>
                </c:pt>
                <c:pt idx="1027">
                  <c:v>44826</c:v>
                </c:pt>
                <c:pt idx="1028">
                  <c:v>44825</c:v>
                </c:pt>
                <c:pt idx="1029">
                  <c:v>44824</c:v>
                </c:pt>
                <c:pt idx="1030">
                  <c:v>44823</c:v>
                </c:pt>
                <c:pt idx="1031">
                  <c:v>44820</c:v>
                </c:pt>
                <c:pt idx="1032">
                  <c:v>44819</c:v>
                </c:pt>
                <c:pt idx="1033">
                  <c:v>44818</c:v>
                </c:pt>
                <c:pt idx="1034">
                  <c:v>44817</c:v>
                </c:pt>
                <c:pt idx="1035">
                  <c:v>44816</c:v>
                </c:pt>
                <c:pt idx="1036">
                  <c:v>44813</c:v>
                </c:pt>
                <c:pt idx="1037">
                  <c:v>44812</c:v>
                </c:pt>
                <c:pt idx="1038">
                  <c:v>44811</c:v>
                </c:pt>
                <c:pt idx="1039">
                  <c:v>44810</c:v>
                </c:pt>
                <c:pt idx="1040">
                  <c:v>44809</c:v>
                </c:pt>
                <c:pt idx="1041">
                  <c:v>44806</c:v>
                </c:pt>
                <c:pt idx="1042">
                  <c:v>44805</c:v>
                </c:pt>
                <c:pt idx="1043">
                  <c:v>44804</c:v>
                </c:pt>
                <c:pt idx="1044">
                  <c:v>44803</c:v>
                </c:pt>
                <c:pt idx="1045">
                  <c:v>44802</c:v>
                </c:pt>
                <c:pt idx="1046">
                  <c:v>44799</c:v>
                </c:pt>
                <c:pt idx="1047">
                  <c:v>44798</c:v>
                </c:pt>
                <c:pt idx="1048">
                  <c:v>44797</c:v>
                </c:pt>
                <c:pt idx="1049">
                  <c:v>44796</c:v>
                </c:pt>
                <c:pt idx="1050">
                  <c:v>44795</c:v>
                </c:pt>
                <c:pt idx="1051">
                  <c:v>44792</c:v>
                </c:pt>
                <c:pt idx="1052">
                  <c:v>44791</c:v>
                </c:pt>
                <c:pt idx="1053">
                  <c:v>44790</c:v>
                </c:pt>
                <c:pt idx="1054">
                  <c:v>44789</c:v>
                </c:pt>
                <c:pt idx="1055">
                  <c:v>44788</c:v>
                </c:pt>
                <c:pt idx="1056">
                  <c:v>44785</c:v>
                </c:pt>
                <c:pt idx="1057">
                  <c:v>44784</c:v>
                </c:pt>
                <c:pt idx="1058">
                  <c:v>44783</c:v>
                </c:pt>
                <c:pt idx="1059">
                  <c:v>44782</c:v>
                </c:pt>
                <c:pt idx="1060">
                  <c:v>44781</c:v>
                </c:pt>
                <c:pt idx="1061">
                  <c:v>44778</c:v>
                </c:pt>
                <c:pt idx="1062">
                  <c:v>44777</c:v>
                </c:pt>
                <c:pt idx="1063">
                  <c:v>44776</c:v>
                </c:pt>
                <c:pt idx="1064">
                  <c:v>44775</c:v>
                </c:pt>
                <c:pt idx="1065">
                  <c:v>44774</c:v>
                </c:pt>
                <c:pt idx="1066">
                  <c:v>44771</c:v>
                </c:pt>
                <c:pt idx="1067">
                  <c:v>44770</c:v>
                </c:pt>
                <c:pt idx="1068">
                  <c:v>44769</c:v>
                </c:pt>
                <c:pt idx="1069">
                  <c:v>44768</c:v>
                </c:pt>
                <c:pt idx="1070">
                  <c:v>44767</c:v>
                </c:pt>
                <c:pt idx="1071">
                  <c:v>44764</c:v>
                </c:pt>
                <c:pt idx="1072">
                  <c:v>44763</c:v>
                </c:pt>
                <c:pt idx="1073">
                  <c:v>44762</c:v>
                </c:pt>
                <c:pt idx="1074">
                  <c:v>44761</c:v>
                </c:pt>
                <c:pt idx="1075">
                  <c:v>44760</c:v>
                </c:pt>
                <c:pt idx="1076">
                  <c:v>44757</c:v>
                </c:pt>
                <c:pt idx="1077">
                  <c:v>44756</c:v>
                </c:pt>
                <c:pt idx="1078">
                  <c:v>44755</c:v>
                </c:pt>
                <c:pt idx="1079">
                  <c:v>44754</c:v>
                </c:pt>
                <c:pt idx="1080">
                  <c:v>44753</c:v>
                </c:pt>
                <c:pt idx="1081">
                  <c:v>44750</c:v>
                </c:pt>
                <c:pt idx="1082">
                  <c:v>44749</c:v>
                </c:pt>
                <c:pt idx="1083">
                  <c:v>44748</c:v>
                </c:pt>
                <c:pt idx="1084">
                  <c:v>44747</c:v>
                </c:pt>
                <c:pt idx="1085">
                  <c:v>44746</c:v>
                </c:pt>
                <c:pt idx="1086">
                  <c:v>44743</c:v>
                </c:pt>
                <c:pt idx="1087">
                  <c:v>44742</c:v>
                </c:pt>
                <c:pt idx="1088">
                  <c:v>44741</c:v>
                </c:pt>
                <c:pt idx="1089">
                  <c:v>44740</c:v>
                </c:pt>
                <c:pt idx="1090">
                  <c:v>44739</c:v>
                </c:pt>
                <c:pt idx="1091">
                  <c:v>44736</c:v>
                </c:pt>
                <c:pt idx="1092">
                  <c:v>44735</c:v>
                </c:pt>
                <c:pt idx="1093">
                  <c:v>44734</c:v>
                </c:pt>
                <c:pt idx="1094">
                  <c:v>44733</c:v>
                </c:pt>
                <c:pt idx="1095">
                  <c:v>44732</c:v>
                </c:pt>
                <c:pt idx="1096">
                  <c:v>44729</c:v>
                </c:pt>
                <c:pt idx="1097">
                  <c:v>44728</c:v>
                </c:pt>
                <c:pt idx="1098">
                  <c:v>44727</c:v>
                </c:pt>
                <c:pt idx="1099">
                  <c:v>44726</c:v>
                </c:pt>
                <c:pt idx="1100">
                  <c:v>44725</c:v>
                </c:pt>
                <c:pt idx="1101">
                  <c:v>44722</c:v>
                </c:pt>
                <c:pt idx="1102">
                  <c:v>44721</c:v>
                </c:pt>
                <c:pt idx="1103">
                  <c:v>44720</c:v>
                </c:pt>
                <c:pt idx="1104">
                  <c:v>44719</c:v>
                </c:pt>
                <c:pt idx="1105">
                  <c:v>44718</c:v>
                </c:pt>
                <c:pt idx="1106">
                  <c:v>44715</c:v>
                </c:pt>
                <c:pt idx="1107">
                  <c:v>44714</c:v>
                </c:pt>
                <c:pt idx="1108">
                  <c:v>44713</c:v>
                </c:pt>
                <c:pt idx="1109">
                  <c:v>44712</c:v>
                </c:pt>
                <c:pt idx="1110">
                  <c:v>44711</c:v>
                </c:pt>
                <c:pt idx="1111">
                  <c:v>44708</c:v>
                </c:pt>
                <c:pt idx="1112">
                  <c:v>44707</c:v>
                </c:pt>
                <c:pt idx="1113">
                  <c:v>44706</c:v>
                </c:pt>
                <c:pt idx="1114">
                  <c:v>44705</c:v>
                </c:pt>
                <c:pt idx="1115">
                  <c:v>44704</c:v>
                </c:pt>
                <c:pt idx="1116">
                  <c:v>44701</c:v>
                </c:pt>
                <c:pt idx="1117">
                  <c:v>44700</c:v>
                </c:pt>
                <c:pt idx="1118">
                  <c:v>44699</c:v>
                </c:pt>
                <c:pt idx="1119">
                  <c:v>44698</c:v>
                </c:pt>
                <c:pt idx="1120">
                  <c:v>44697</c:v>
                </c:pt>
                <c:pt idx="1121">
                  <c:v>44694</c:v>
                </c:pt>
                <c:pt idx="1122">
                  <c:v>44693</c:v>
                </c:pt>
                <c:pt idx="1123">
                  <c:v>44692</c:v>
                </c:pt>
                <c:pt idx="1124">
                  <c:v>44691</c:v>
                </c:pt>
                <c:pt idx="1125">
                  <c:v>44690</c:v>
                </c:pt>
                <c:pt idx="1126">
                  <c:v>44687</c:v>
                </c:pt>
                <c:pt idx="1127">
                  <c:v>44686</c:v>
                </c:pt>
                <c:pt idx="1128">
                  <c:v>44685</c:v>
                </c:pt>
                <c:pt idx="1129">
                  <c:v>44684</c:v>
                </c:pt>
                <c:pt idx="1130">
                  <c:v>44683</c:v>
                </c:pt>
                <c:pt idx="1131">
                  <c:v>44680</c:v>
                </c:pt>
                <c:pt idx="1132">
                  <c:v>44679</c:v>
                </c:pt>
                <c:pt idx="1133">
                  <c:v>44678</c:v>
                </c:pt>
                <c:pt idx="1134">
                  <c:v>44677</c:v>
                </c:pt>
                <c:pt idx="1135">
                  <c:v>44676</c:v>
                </c:pt>
                <c:pt idx="1136">
                  <c:v>44673</c:v>
                </c:pt>
                <c:pt idx="1137">
                  <c:v>44672</c:v>
                </c:pt>
                <c:pt idx="1138">
                  <c:v>44671</c:v>
                </c:pt>
                <c:pt idx="1139">
                  <c:v>44670</c:v>
                </c:pt>
                <c:pt idx="1140">
                  <c:v>44665</c:v>
                </c:pt>
                <c:pt idx="1141">
                  <c:v>44664</c:v>
                </c:pt>
                <c:pt idx="1142">
                  <c:v>44663</c:v>
                </c:pt>
                <c:pt idx="1143">
                  <c:v>44662</c:v>
                </c:pt>
                <c:pt idx="1144">
                  <c:v>44659</c:v>
                </c:pt>
                <c:pt idx="1145">
                  <c:v>44658</c:v>
                </c:pt>
                <c:pt idx="1146">
                  <c:v>44657</c:v>
                </c:pt>
                <c:pt idx="1147">
                  <c:v>44656</c:v>
                </c:pt>
                <c:pt idx="1148">
                  <c:v>44655</c:v>
                </c:pt>
                <c:pt idx="1149">
                  <c:v>44652</c:v>
                </c:pt>
                <c:pt idx="1150">
                  <c:v>44651</c:v>
                </c:pt>
                <c:pt idx="1151">
                  <c:v>44650</c:v>
                </c:pt>
                <c:pt idx="1152">
                  <c:v>44649</c:v>
                </c:pt>
                <c:pt idx="1153">
                  <c:v>44648</c:v>
                </c:pt>
                <c:pt idx="1154">
                  <c:v>44645</c:v>
                </c:pt>
                <c:pt idx="1155">
                  <c:v>44644</c:v>
                </c:pt>
                <c:pt idx="1156">
                  <c:v>44643</c:v>
                </c:pt>
                <c:pt idx="1157">
                  <c:v>44642</c:v>
                </c:pt>
                <c:pt idx="1158">
                  <c:v>44641</c:v>
                </c:pt>
                <c:pt idx="1159">
                  <c:v>44638</c:v>
                </c:pt>
                <c:pt idx="1160">
                  <c:v>44637</c:v>
                </c:pt>
                <c:pt idx="1161">
                  <c:v>44636</c:v>
                </c:pt>
                <c:pt idx="1162">
                  <c:v>44635</c:v>
                </c:pt>
                <c:pt idx="1163">
                  <c:v>44634</c:v>
                </c:pt>
                <c:pt idx="1164">
                  <c:v>44631</c:v>
                </c:pt>
                <c:pt idx="1165">
                  <c:v>44630</c:v>
                </c:pt>
                <c:pt idx="1166">
                  <c:v>44629</c:v>
                </c:pt>
                <c:pt idx="1167">
                  <c:v>44628</c:v>
                </c:pt>
                <c:pt idx="1168">
                  <c:v>44627</c:v>
                </c:pt>
                <c:pt idx="1169">
                  <c:v>44624</c:v>
                </c:pt>
                <c:pt idx="1170">
                  <c:v>44623</c:v>
                </c:pt>
                <c:pt idx="1171">
                  <c:v>44622</c:v>
                </c:pt>
                <c:pt idx="1172">
                  <c:v>44621</c:v>
                </c:pt>
                <c:pt idx="1173">
                  <c:v>44620</c:v>
                </c:pt>
                <c:pt idx="1174">
                  <c:v>44617</c:v>
                </c:pt>
                <c:pt idx="1175">
                  <c:v>44616</c:v>
                </c:pt>
                <c:pt idx="1176">
                  <c:v>44615</c:v>
                </c:pt>
                <c:pt idx="1177">
                  <c:v>44614</c:v>
                </c:pt>
                <c:pt idx="1178">
                  <c:v>44613</c:v>
                </c:pt>
                <c:pt idx="1179">
                  <c:v>44610</c:v>
                </c:pt>
                <c:pt idx="1180">
                  <c:v>44609</c:v>
                </c:pt>
                <c:pt idx="1181">
                  <c:v>44608</c:v>
                </c:pt>
                <c:pt idx="1182">
                  <c:v>44607</c:v>
                </c:pt>
                <c:pt idx="1183">
                  <c:v>44606</c:v>
                </c:pt>
                <c:pt idx="1184">
                  <c:v>44603</c:v>
                </c:pt>
                <c:pt idx="1185">
                  <c:v>44602</c:v>
                </c:pt>
                <c:pt idx="1186">
                  <c:v>44601</c:v>
                </c:pt>
                <c:pt idx="1187">
                  <c:v>44600</c:v>
                </c:pt>
                <c:pt idx="1188">
                  <c:v>44599</c:v>
                </c:pt>
                <c:pt idx="1189">
                  <c:v>44596</c:v>
                </c:pt>
                <c:pt idx="1190">
                  <c:v>44595</c:v>
                </c:pt>
                <c:pt idx="1191">
                  <c:v>44594</c:v>
                </c:pt>
                <c:pt idx="1192">
                  <c:v>44593</c:v>
                </c:pt>
                <c:pt idx="1193">
                  <c:v>44592</c:v>
                </c:pt>
                <c:pt idx="1194">
                  <c:v>44589</c:v>
                </c:pt>
                <c:pt idx="1195">
                  <c:v>44588</c:v>
                </c:pt>
                <c:pt idx="1196">
                  <c:v>44587</c:v>
                </c:pt>
                <c:pt idx="1197">
                  <c:v>44586</c:v>
                </c:pt>
                <c:pt idx="1198">
                  <c:v>44585</c:v>
                </c:pt>
                <c:pt idx="1199">
                  <c:v>44582</c:v>
                </c:pt>
                <c:pt idx="1200">
                  <c:v>44581</c:v>
                </c:pt>
                <c:pt idx="1201">
                  <c:v>44580</c:v>
                </c:pt>
                <c:pt idx="1202">
                  <c:v>44579</c:v>
                </c:pt>
                <c:pt idx="1203">
                  <c:v>44578</c:v>
                </c:pt>
                <c:pt idx="1204">
                  <c:v>44575</c:v>
                </c:pt>
                <c:pt idx="1205">
                  <c:v>44574</c:v>
                </c:pt>
                <c:pt idx="1206">
                  <c:v>44573</c:v>
                </c:pt>
                <c:pt idx="1207">
                  <c:v>44572</c:v>
                </c:pt>
                <c:pt idx="1208">
                  <c:v>44571</c:v>
                </c:pt>
                <c:pt idx="1209">
                  <c:v>44568</c:v>
                </c:pt>
                <c:pt idx="1210">
                  <c:v>44567</c:v>
                </c:pt>
                <c:pt idx="1211">
                  <c:v>44566</c:v>
                </c:pt>
                <c:pt idx="1212">
                  <c:v>44565</c:v>
                </c:pt>
                <c:pt idx="1213">
                  <c:v>44564</c:v>
                </c:pt>
                <c:pt idx="1214">
                  <c:v>44561</c:v>
                </c:pt>
                <c:pt idx="1215">
                  <c:v>44560</c:v>
                </c:pt>
                <c:pt idx="1216">
                  <c:v>44559</c:v>
                </c:pt>
                <c:pt idx="1217">
                  <c:v>44558</c:v>
                </c:pt>
                <c:pt idx="1218">
                  <c:v>44557</c:v>
                </c:pt>
                <c:pt idx="1219">
                  <c:v>44554</c:v>
                </c:pt>
                <c:pt idx="1220">
                  <c:v>44553</c:v>
                </c:pt>
                <c:pt idx="1221">
                  <c:v>44552</c:v>
                </c:pt>
                <c:pt idx="1222">
                  <c:v>44551</c:v>
                </c:pt>
                <c:pt idx="1223">
                  <c:v>44550</c:v>
                </c:pt>
                <c:pt idx="1224">
                  <c:v>44547</c:v>
                </c:pt>
                <c:pt idx="1225">
                  <c:v>44546</c:v>
                </c:pt>
                <c:pt idx="1226">
                  <c:v>44545</c:v>
                </c:pt>
                <c:pt idx="1227">
                  <c:v>44544</c:v>
                </c:pt>
                <c:pt idx="1228">
                  <c:v>44543</c:v>
                </c:pt>
                <c:pt idx="1229">
                  <c:v>44540</c:v>
                </c:pt>
                <c:pt idx="1230">
                  <c:v>44539</c:v>
                </c:pt>
                <c:pt idx="1231">
                  <c:v>44538</c:v>
                </c:pt>
                <c:pt idx="1232">
                  <c:v>44537</c:v>
                </c:pt>
                <c:pt idx="1233">
                  <c:v>44536</c:v>
                </c:pt>
                <c:pt idx="1234">
                  <c:v>44533</c:v>
                </c:pt>
                <c:pt idx="1235">
                  <c:v>44532</c:v>
                </c:pt>
                <c:pt idx="1236">
                  <c:v>44531</c:v>
                </c:pt>
                <c:pt idx="1237">
                  <c:v>44530</c:v>
                </c:pt>
                <c:pt idx="1238">
                  <c:v>44529</c:v>
                </c:pt>
                <c:pt idx="1239">
                  <c:v>44526</c:v>
                </c:pt>
                <c:pt idx="1240">
                  <c:v>44525</c:v>
                </c:pt>
                <c:pt idx="1241">
                  <c:v>44524</c:v>
                </c:pt>
                <c:pt idx="1242">
                  <c:v>44523</c:v>
                </c:pt>
                <c:pt idx="1243">
                  <c:v>44522</c:v>
                </c:pt>
                <c:pt idx="1244">
                  <c:v>44519</c:v>
                </c:pt>
                <c:pt idx="1245">
                  <c:v>44518</c:v>
                </c:pt>
                <c:pt idx="1246">
                  <c:v>44517</c:v>
                </c:pt>
                <c:pt idx="1247">
                  <c:v>44516</c:v>
                </c:pt>
                <c:pt idx="1248">
                  <c:v>44515</c:v>
                </c:pt>
                <c:pt idx="1249">
                  <c:v>44512</c:v>
                </c:pt>
                <c:pt idx="1250">
                  <c:v>44511</c:v>
                </c:pt>
                <c:pt idx="1251">
                  <c:v>44510</c:v>
                </c:pt>
                <c:pt idx="1252">
                  <c:v>44509</c:v>
                </c:pt>
                <c:pt idx="1253">
                  <c:v>44508</c:v>
                </c:pt>
                <c:pt idx="1254">
                  <c:v>44505</c:v>
                </c:pt>
                <c:pt idx="1255">
                  <c:v>44504</c:v>
                </c:pt>
                <c:pt idx="1256">
                  <c:v>44503</c:v>
                </c:pt>
                <c:pt idx="1257">
                  <c:v>44502</c:v>
                </c:pt>
                <c:pt idx="1258">
                  <c:v>44501</c:v>
                </c:pt>
                <c:pt idx="1259">
                  <c:v>44498</c:v>
                </c:pt>
                <c:pt idx="1260">
                  <c:v>44497</c:v>
                </c:pt>
                <c:pt idx="1261">
                  <c:v>44496</c:v>
                </c:pt>
                <c:pt idx="1262">
                  <c:v>44495</c:v>
                </c:pt>
                <c:pt idx="1263">
                  <c:v>44494</c:v>
                </c:pt>
                <c:pt idx="1264">
                  <c:v>44491</c:v>
                </c:pt>
                <c:pt idx="1265">
                  <c:v>44490</c:v>
                </c:pt>
                <c:pt idx="1266">
                  <c:v>44489</c:v>
                </c:pt>
                <c:pt idx="1267">
                  <c:v>44488</c:v>
                </c:pt>
                <c:pt idx="1268">
                  <c:v>44487</c:v>
                </c:pt>
                <c:pt idx="1269">
                  <c:v>44484</c:v>
                </c:pt>
                <c:pt idx="1270">
                  <c:v>44483</c:v>
                </c:pt>
                <c:pt idx="1271">
                  <c:v>44482</c:v>
                </c:pt>
                <c:pt idx="1272">
                  <c:v>44481</c:v>
                </c:pt>
                <c:pt idx="1273">
                  <c:v>44480</c:v>
                </c:pt>
                <c:pt idx="1274">
                  <c:v>44477</c:v>
                </c:pt>
                <c:pt idx="1275">
                  <c:v>44476</c:v>
                </c:pt>
                <c:pt idx="1276">
                  <c:v>44475</c:v>
                </c:pt>
                <c:pt idx="1277">
                  <c:v>44474</c:v>
                </c:pt>
                <c:pt idx="1278">
                  <c:v>44473</c:v>
                </c:pt>
                <c:pt idx="1279">
                  <c:v>44470</c:v>
                </c:pt>
                <c:pt idx="1280">
                  <c:v>44469</c:v>
                </c:pt>
                <c:pt idx="1281">
                  <c:v>44468</c:v>
                </c:pt>
                <c:pt idx="1282">
                  <c:v>44467</c:v>
                </c:pt>
                <c:pt idx="1283">
                  <c:v>44466</c:v>
                </c:pt>
                <c:pt idx="1284">
                  <c:v>44463</c:v>
                </c:pt>
                <c:pt idx="1285">
                  <c:v>44462</c:v>
                </c:pt>
                <c:pt idx="1286">
                  <c:v>44461</c:v>
                </c:pt>
                <c:pt idx="1287">
                  <c:v>44460</c:v>
                </c:pt>
                <c:pt idx="1288">
                  <c:v>44459</c:v>
                </c:pt>
                <c:pt idx="1289">
                  <c:v>44456</c:v>
                </c:pt>
                <c:pt idx="1290">
                  <c:v>44455</c:v>
                </c:pt>
                <c:pt idx="1291">
                  <c:v>44454</c:v>
                </c:pt>
                <c:pt idx="1292">
                  <c:v>44453</c:v>
                </c:pt>
                <c:pt idx="1293">
                  <c:v>44452</c:v>
                </c:pt>
                <c:pt idx="1294">
                  <c:v>44449</c:v>
                </c:pt>
                <c:pt idx="1295">
                  <c:v>44448</c:v>
                </c:pt>
                <c:pt idx="1296">
                  <c:v>44447</c:v>
                </c:pt>
                <c:pt idx="1297">
                  <c:v>44446</c:v>
                </c:pt>
                <c:pt idx="1298">
                  <c:v>44445</c:v>
                </c:pt>
                <c:pt idx="1299">
                  <c:v>44442</c:v>
                </c:pt>
                <c:pt idx="1300">
                  <c:v>44441</c:v>
                </c:pt>
                <c:pt idx="1301">
                  <c:v>44440</c:v>
                </c:pt>
                <c:pt idx="1302">
                  <c:v>44439</c:v>
                </c:pt>
                <c:pt idx="1303">
                  <c:v>44438</c:v>
                </c:pt>
                <c:pt idx="1304">
                  <c:v>44435</c:v>
                </c:pt>
                <c:pt idx="1305">
                  <c:v>44434</c:v>
                </c:pt>
                <c:pt idx="1306">
                  <c:v>44433</c:v>
                </c:pt>
                <c:pt idx="1307">
                  <c:v>44432</c:v>
                </c:pt>
                <c:pt idx="1308">
                  <c:v>44431</c:v>
                </c:pt>
                <c:pt idx="1309">
                  <c:v>44428</c:v>
                </c:pt>
                <c:pt idx="1310">
                  <c:v>44427</c:v>
                </c:pt>
                <c:pt idx="1311">
                  <c:v>44426</c:v>
                </c:pt>
                <c:pt idx="1312">
                  <c:v>44425</c:v>
                </c:pt>
                <c:pt idx="1313">
                  <c:v>44424</c:v>
                </c:pt>
                <c:pt idx="1314">
                  <c:v>44421</c:v>
                </c:pt>
                <c:pt idx="1315">
                  <c:v>44420</c:v>
                </c:pt>
                <c:pt idx="1316">
                  <c:v>44419</c:v>
                </c:pt>
                <c:pt idx="1317">
                  <c:v>44418</c:v>
                </c:pt>
                <c:pt idx="1318">
                  <c:v>44417</c:v>
                </c:pt>
                <c:pt idx="1319">
                  <c:v>44414</c:v>
                </c:pt>
                <c:pt idx="1320">
                  <c:v>44413</c:v>
                </c:pt>
                <c:pt idx="1321">
                  <c:v>44412</c:v>
                </c:pt>
                <c:pt idx="1322">
                  <c:v>44411</c:v>
                </c:pt>
                <c:pt idx="1323">
                  <c:v>44410</c:v>
                </c:pt>
                <c:pt idx="1324">
                  <c:v>44407</c:v>
                </c:pt>
                <c:pt idx="1325">
                  <c:v>44406</c:v>
                </c:pt>
                <c:pt idx="1326">
                  <c:v>44405</c:v>
                </c:pt>
                <c:pt idx="1327">
                  <c:v>44404</c:v>
                </c:pt>
                <c:pt idx="1328">
                  <c:v>44403</c:v>
                </c:pt>
                <c:pt idx="1329">
                  <c:v>44400</c:v>
                </c:pt>
                <c:pt idx="1330">
                  <c:v>44399</c:v>
                </c:pt>
                <c:pt idx="1331">
                  <c:v>44398</c:v>
                </c:pt>
                <c:pt idx="1332">
                  <c:v>44397</c:v>
                </c:pt>
                <c:pt idx="1333">
                  <c:v>44396</c:v>
                </c:pt>
                <c:pt idx="1334">
                  <c:v>44393</c:v>
                </c:pt>
                <c:pt idx="1335">
                  <c:v>44392</c:v>
                </c:pt>
                <c:pt idx="1336">
                  <c:v>44391</c:v>
                </c:pt>
                <c:pt idx="1337">
                  <c:v>44390</c:v>
                </c:pt>
                <c:pt idx="1338">
                  <c:v>44389</c:v>
                </c:pt>
                <c:pt idx="1339">
                  <c:v>44386</c:v>
                </c:pt>
                <c:pt idx="1340">
                  <c:v>44385</c:v>
                </c:pt>
                <c:pt idx="1341">
                  <c:v>44384</c:v>
                </c:pt>
                <c:pt idx="1342">
                  <c:v>44383</c:v>
                </c:pt>
                <c:pt idx="1343">
                  <c:v>44382</c:v>
                </c:pt>
                <c:pt idx="1344">
                  <c:v>44379</c:v>
                </c:pt>
                <c:pt idx="1345">
                  <c:v>44378</c:v>
                </c:pt>
                <c:pt idx="1346">
                  <c:v>44377</c:v>
                </c:pt>
                <c:pt idx="1347">
                  <c:v>44376</c:v>
                </c:pt>
                <c:pt idx="1348">
                  <c:v>44375</c:v>
                </c:pt>
                <c:pt idx="1349">
                  <c:v>44372</c:v>
                </c:pt>
                <c:pt idx="1350">
                  <c:v>44371</c:v>
                </c:pt>
                <c:pt idx="1351">
                  <c:v>44370</c:v>
                </c:pt>
                <c:pt idx="1352">
                  <c:v>44369</c:v>
                </c:pt>
                <c:pt idx="1353">
                  <c:v>44368</c:v>
                </c:pt>
                <c:pt idx="1354">
                  <c:v>44365</c:v>
                </c:pt>
                <c:pt idx="1355">
                  <c:v>44364</c:v>
                </c:pt>
                <c:pt idx="1356">
                  <c:v>44363</c:v>
                </c:pt>
                <c:pt idx="1357">
                  <c:v>44362</c:v>
                </c:pt>
                <c:pt idx="1358">
                  <c:v>44361</c:v>
                </c:pt>
                <c:pt idx="1359">
                  <c:v>44358</c:v>
                </c:pt>
                <c:pt idx="1360">
                  <c:v>44357</c:v>
                </c:pt>
                <c:pt idx="1361">
                  <c:v>44356</c:v>
                </c:pt>
                <c:pt idx="1362">
                  <c:v>44355</c:v>
                </c:pt>
                <c:pt idx="1363">
                  <c:v>44354</c:v>
                </c:pt>
                <c:pt idx="1364">
                  <c:v>44351</c:v>
                </c:pt>
                <c:pt idx="1365">
                  <c:v>44350</c:v>
                </c:pt>
                <c:pt idx="1366">
                  <c:v>44349</c:v>
                </c:pt>
                <c:pt idx="1367">
                  <c:v>44348</c:v>
                </c:pt>
                <c:pt idx="1368">
                  <c:v>44347</c:v>
                </c:pt>
                <c:pt idx="1369">
                  <c:v>44344</c:v>
                </c:pt>
                <c:pt idx="1370">
                  <c:v>44343</c:v>
                </c:pt>
                <c:pt idx="1371">
                  <c:v>44342</c:v>
                </c:pt>
                <c:pt idx="1372">
                  <c:v>44341</c:v>
                </c:pt>
                <c:pt idx="1373">
                  <c:v>44340</c:v>
                </c:pt>
                <c:pt idx="1374">
                  <c:v>44337</c:v>
                </c:pt>
                <c:pt idx="1375">
                  <c:v>44336</c:v>
                </c:pt>
                <c:pt idx="1376">
                  <c:v>44335</c:v>
                </c:pt>
                <c:pt idx="1377">
                  <c:v>44334</c:v>
                </c:pt>
                <c:pt idx="1378">
                  <c:v>44333</c:v>
                </c:pt>
                <c:pt idx="1379">
                  <c:v>44330</c:v>
                </c:pt>
                <c:pt idx="1380">
                  <c:v>44329</c:v>
                </c:pt>
                <c:pt idx="1381">
                  <c:v>44328</c:v>
                </c:pt>
                <c:pt idx="1382">
                  <c:v>44327</c:v>
                </c:pt>
                <c:pt idx="1383">
                  <c:v>44326</c:v>
                </c:pt>
                <c:pt idx="1384">
                  <c:v>44323</c:v>
                </c:pt>
                <c:pt idx="1385">
                  <c:v>44322</c:v>
                </c:pt>
                <c:pt idx="1386">
                  <c:v>44321</c:v>
                </c:pt>
                <c:pt idx="1387">
                  <c:v>44320</c:v>
                </c:pt>
                <c:pt idx="1388">
                  <c:v>44319</c:v>
                </c:pt>
                <c:pt idx="1389">
                  <c:v>44316</c:v>
                </c:pt>
                <c:pt idx="1390">
                  <c:v>44315</c:v>
                </c:pt>
                <c:pt idx="1391">
                  <c:v>44314</c:v>
                </c:pt>
                <c:pt idx="1392">
                  <c:v>44313</c:v>
                </c:pt>
                <c:pt idx="1393">
                  <c:v>44312</c:v>
                </c:pt>
                <c:pt idx="1394">
                  <c:v>44309</c:v>
                </c:pt>
                <c:pt idx="1395">
                  <c:v>44308</c:v>
                </c:pt>
                <c:pt idx="1396">
                  <c:v>44307</c:v>
                </c:pt>
                <c:pt idx="1397">
                  <c:v>44306</c:v>
                </c:pt>
                <c:pt idx="1398">
                  <c:v>44305</c:v>
                </c:pt>
                <c:pt idx="1399">
                  <c:v>44302</c:v>
                </c:pt>
                <c:pt idx="1400">
                  <c:v>44301</c:v>
                </c:pt>
                <c:pt idx="1401">
                  <c:v>44300</c:v>
                </c:pt>
                <c:pt idx="1402">
                  <c:v>44299</c:v>
                </c:pt>
                <c:pt idx="1403">
                  <c:v>44298</c:v>
                </c:pt>
                <c:pt idx="1404">
                  <c:v>44295</c:v>
                </c:pt>
                <c:pt idx="1405">
                  <c:v>44294</c:v>
                </c:pt>
                <c:pt idx="1406">
                  <c:v>44293</c:v>
                </c:pt>
                <c:pt idx="1407">
                  <c:v>44292</c:v>
                </c:pt>
                <c:pt idx="1408">
                  <c:v>44287</c:v>
                </c:pt>
                <c:pt idx="1409">
                  <c:v>44286</c:v>
                </c:pt>
                <c:pt idx="1410">
                  <c:v>44285</c:v>
                </c:pt>
                <c:pt idx="1411">
                  <c:v>44284</c:v>
                </c:pt>
                <c:pt idx="1412">
                  <c:v>44281</c:v>
                </c:pt>
                <c:pt idx="1413">
                  <c:v>44280</c:v>
                </c:pt>
                <c:pt idx="1414">
                  <c:v>44279</c:v>
                </c:pt>
                <c:pt idx="1415">
                  <c:v>44278</c:v>
                </c:pt>
                <c:pt idx="1416">
                  <c:v>44277</c:v>
                </c:pt>
                <c:pt idx="1417">
                  <c:v>44274</c:v>
                </c:pt>
                <c:pt idx="1418">
                  <c:v>44273</c:v>
                </c:pt>
                <c:pt idx="1419">
                  <c:v>44272</c:v>
                </c:pt>
                <c:pt idx="1420">
                  <c:v>44271</c:v>
                </c:pt>
                <c:pt idx="1421">
                  <c:v>44270</c:v>
                </c:pt>
                <c:pt idx="1422">
                  <c:v>44267</c:v>
                </c:pt>
                <c:pt idx="1423">
                  <c:v>44266</c:v>
                </c:pt>
                <c:pt idx="1424">
                  <c:v>44265</c:v>
                </c:pt>
                <c:pt idx="1425">
                  <c:v>44264</c:v>
                </c:pt>
                <c:pt idx="1426">
                  <c:v>44263</c:v>
                </c:pt>
                <c:pt idx="1427">
                  <c:v>44260</c:v>
                </c:pt>
                <c:pt idx="1428">
                  <c:v>44259</c:v>
                </c:pt>
                <c:pt idx="1429">
                  <c:v>44258</c:v>
                </c:pt>
                <c:pt idx="1430">
                  <c:v>44257</c:v>
                </c:pt>
                <c:pt idx="1431">
                  <c:v>44256</c:v>
                </c:pt>
                <c:pt idx="1432">
                  <c:v>44253</c:v>
                </c:pt>
                <c:pt idx="1433">
                  <c:v>44252</c:v>
                </c:pt>
                <c:pt idx="1434">
                  <c:v>44251</c:v>
                </c:pt>
                <c:pt idx="1435">
                  <c:v>44250</c:v>
                </c:pt>
                <c:pt idx="1436">
                  <c:v>44249</c:v>
                </c:pt>
                <c:pt idx="1437">
                  <c:v>44246</c:v>
                </c:pt>
                <c:pt idx="1438">
                  <c:v>44245</c:v>
                </c:pt>
                <c:pt idx="1439">
                  <c:v>44244</c:v>
                </c:pt>
                <c:pt idx="1440">
                  <c:v>44243</c:v>
                </c:pt>
                <c:pt idx="1441">
                  <c:v>44242</c:v>
                </c:pt>
                <c:pt idx="1442">
                  <c:v>44239</c:v>
                </c:pt>
                <c:pt idx="1443">
                  <c:v>44238</c:v>
                </c:pt>
                <c:pt idx="1444">
                  <c:v>44237</c:v>
                </c:pt>
                <c:pt idx="1445">
                  <c:v>44236</c:v>
                </c:pt>
                <c:pt idx="1446">
                  <c:v>44235</c:v>
                </c:pt>
                <c:pt idx="1447">
                  <c:v>44232</c:v>
                </c:pt>
                <c:pt idx="1448">
                  <c:v>44231</c:v>
                </c:pt>
                <c:pt idx="1449">
                  <c:v>44230</c:v>
                </c:pt>
                <c:pt idx="1450">
                  <c:v>44229</c:v>
                </c:pt>
                <c:pt idx="1451">
                  <c:v>44228</c:v>
                </c:pt>
                <c:pt idx="1452">
                  <c:v>44225</c:v>
                </c:pt>
                <c:pt idx="1453">
                  <c:v>44224</c:v>
                </c:pt>
                <c:pt idx="1454">
                  <c:v>44223</c:v>
                </c:pt>
                <c:pt idx="1455">
                  <c:v>44222</c:v>
                </c:pt>
                <c:pt idx="1456">
                  <c:v>44221</c:v>
                </c:pt>
                <c:pt idx="1457">
                  <c:v>44218</c:v>
                </c:pt>
                <c:pt idx="1458">
                  <c:v>44217</c:v>
                </c:pt>
                <c:pt idx="1459">
                  <c:v>44216</c:v>
                </c:pt>
                <c:pt idx="1460">
                  <c:v>44215</c:v>
                </c:pt>
                <c:pt idx="1461">
                  <c:v>44214</c:v>
                </c:pt>
                <c:pt idx="1462">
                  <c:v>44211</c:v>
                </c:pt>
                <c:pt idx="1463">
                  <c:v>44210</c:v>
                </c:pt>
                <c:pt idx="1464">
                  <c:v>44209</c:v>
                </c:pt>
                <c:pt idx="1465">
                  <c:v>44208</c:v>
                </c:pt>
                <c:pt idx="1466">
                  <c:v>44207</c:v>
                </c:pt>
                <c:pt idx="1467">
                  <c:v>44204</c:v>
                </c:pt>
                <c:pt idx="1468">
                  <c:v>44203</c:v>
                </c:pt>
                <c:pt idx="1469">
                  <c:v>44202</c:v>
                </c:pt>
                <c:pt idx="1470">
                  <c:v>44201</c:v>
                </c:pt>
                <c:pt idx="1471">
                  <c:v>44200</c:v>
                </c:pt>
                <c:pt idx="1472">
                  <c:v>44196</c:v>
                </c:pt>
                <c:pt idx="1473">
                  <c:v>44195</c:v>
                </c:pt>
                <c:pt idx="1474">
                  <c:v>44194</c:v>
                </c:pt>
                <c:pt idx="1475">
                  <c:v>44193</c:v>
                </c:pt>
                <c:pt idx="1476">
                  <c:v>44189</c:v>
                </c:pt>
                <c:pt idx="1477">
                  <c:v>44188</c:v>
                </c:pt>
                <c:pt idx="1478">
                  <c:v>44187</c:v>
                </c:pt>
                <c:pt idx="1479">
                  <c:v>44186</c:v>
                </c:pt>
                <c:pt idx="1480">
                  <c:v>44183</c:v>
                </c:pt>
                <c:pt idx="1481">
                  <c:v>44182</c:v>
                </c:pt>
                <c:pt idx="1482">
                  <c:v>44181</c:v>
                </c:pt>
                <c:pt idx="1483">
                  <c:v>44180</c:v>
                </c:pt>
                <c:pt idx="1484">
                  <c:v>44179</c:v>
                </c:pt>
                <c:pt idx="1485">
                  <c:v>44176</c:v>
                </c:pt>
                <c:pt idx="1486">
                  <c:v>44175</c:v>
                </c:pt>
                <c:pt idx="1487">
                  <c:v>44174</c:v>
                </c:pt>
                <c:pt idx="1488">
                  <c:v>44173</c:v>
                </c:pt>
                <c:pt idx="1489">
                  <c:v>44172</c:v>
                </c:pt>
                <c:pt idx="1490">
                  <c:v>44169</c:v>
                </c:pt>
                <c:pt idx="1491">
                  <c:v>44168</c:v>
                </c:pt>
                <c:pt idx="1492">
                  <c:v>44167</c:v>
                </c:pt>
                <c:pt idx="1493">
                  <c:v>44166</c:v>
                </c:pt>
                <c:pt idx="1494">
                  <c:v>44165</c:v>
                </c:pt>
                <c:pt idx="1495">
                  <c:v>44162</c:v>
                </c:pt>
                <c:pt idx="1496">
                  <c:v>44161</c:v>
                </c:pt>
                <c:pt idx="1497">
                  <c:v>44160</c:v>
                </c:pt>
                <c:pt idx="1498">
                  <c:v>44159</c:v>
                </c:pt>
                <c:pt idx="1499">
                  <c:v>44158</c:v>
                </c:pt>
                <c:pt idx="1500">
                  <c:v>44155</c:v>
                </c:pt>
                <c:pt idx="1501">
                  <c:v>44154</c:v>
                </c:pt>
                <c:pt idx="1502">
                  <c:v>44153</c:v>
                </c:pt>
                <c:pt idx="1503">
                  <c:v>44152</c:v>
                </c:pt>
                <c:pt idx="1504">
                  <c:v>44151</c:v>
                </c:pt>
                <c:pt idx="1505">
                  <c:v>44148</c:v>
                </c:pt>
                <c:pt idx="1506">
                  <c:v>44147</c:v>
                </c:pt>
                <c:pt idx="1507">
                  <c:v>44146</c:v>
                </c:pt>
                <c:pt idx="1508">
                  <c:v>44145</c:v>
                </c:pt>
                <c:pt idx="1509">
                  <c:v>44144</c:v>
                </c:pt>
                <c:pt idx="1510">
                  <c:v>44141</c:v>
                </c:pt>
                <c:pt idx="1511">
                  <c:v>44140</c:v>
                </c:pt>
                <c:pt idx="1512">
                  <c:v>44139</c:v>
                </c:pt>
                <c:pt idx="1513">
                  <c:v>44138</c:v>
                </c:pt>
                <c:pt idx="1514">
                  <c:v>44137</c:v>
                </c:pt>
                <c:pt idx="1515">
                  <c:v>44134</c:v>
                </c:pt>
                <c:pt idx="1516">
                  <c:v>44133</c:v>
                </c:pt>
                <c:pt idx="1517">
                  <c:v>44132</c:v>
                </c:pt>
                <c:pt idx="1518">
                  <c:v>44131</c:v>
                </c:pt>
                <c:pt idx="1519">
                  <c:v>44130</c:v>
                </c:pt>
                <c:pt idx="1520">
                  <c:v>44127</c:v>
                </c:pt>
                <c:pt idx="1521">
                  <c:v>44126</c:v>
                </c:pt>
                <c:pt idx="1522">
                  <c:v>44125</c:v>
                </c:pt>
                <c:pt idx="1523">
                  <c:v>44124</c:v>
                </c:pt>
                <c:pt idx="1524">
                  <c:v>44123</c:v>
                </c:pt>
                <c:pt idx="1525">
                  <c:v>44120</c:v>
                </c:pt>
                <c:pt idx="1526">
                  <c:v>44119</c:v>
                </c:pt>
                <c:pt idx="1527">
                  <c:v>44118</c:v>
                </c:pt>
                <c:pt idx="1528">
                  <c:v>44117</c:v>
                </c:pt>
                <c:pt idx="1529">
                  <c:v>44116</c:v>
                </c:pt>
                <c:pt idx="1530">
                  <c:v>44113</c:v>
                </c:pt>
                <c:pt idx="1531">
                  <c:v>44112</c:v>
                </c:pt>
                <c:pt idx="1532">
                  <c:v>44111</c:v>
                </c:pt>
                <c:pt idx="1533">
                  <c:v>44110</c:v>
                </c:pt>
                <c:pt idx="1534">
                  <c:v>44109</c:v>
                </c:pt>
                <c:pt idx="1535">
                  <c:v>44106</c:v>
                </c:pt>
                <c:pt idx="1536">
                  <c:v>44105</c:v>
                </c:pt>
                <c:pt idx="1537">
                  <c:v>44104</c:v>
                </c:pt>
                <c:pt idx="1538">
                  <c:v>44103</c:v>
                </c:pt>
                <c:pt idx="1539">
                  <c:v>44102</c:v>
                </c:pt>
                <c:pt idx="1540">
                  <c:v>44099</c:v>
                </c:pt>
                <c:pt idx="1541">
                  <c:v>44098</c:v>
                </c:pt>
                <c:pt idx="1542">
                  <c:v>44097</c:v>
                </c:pt>
                <c:pt idx="1543">
                  <c:v>44096</c:v>
                </c:pt>
                <c:pt idx="1544">
                  <c:v>44095</c:v>
                </c:pt>
                <c:pt idx="1545">
                  <c:v>44092</c:v>
                </c:pt>
                <c:pt idx="1546">
                  <c:v>44091</c:v>
                </c:pt>
                <c:pt idx="1547">
                  <c:v>44090</c:v>
                </c:pt>
                <c:pt idx="1548">
                  <c:v>44089</c:v>
                </c:pt>
                <c:pt idx="1549">
                  <c:v>44088</c:v>
                </c:pt>
                <c:pt idx="1550">
                  <c:v>44085</c:v>
                </c:pt>
                <c:pt idx="1551">
                  <c:v>44084</c:v>
                </c:pt>
                <c:pt idx="1552">
                  <c:v>44083</c:v>
                </c:pt>
                <c:pt idx="1553">
                  <c:v>44082</c:v>
                </c:pt>
                <c:pt idx="1554">
                  <c:v>44081</c:v>
                </c:pt>
                <c:pt idx="1555">
                  <c:v>44078</c:v>
                </c:pt>
                <c:pt idx="1556">
                  <c:v>44077</c:v>
                </c:pt>
                <c:pt idx="1557">
                  <c:v>44076</c:v>
                </c:pt>
                <c:pt idx="1558">
                  <c:v>44075</c:v>
                </c:pt>
                <c:pt idx="1559">
                  <c:v>44074</c:v>
                </c:pt>
                <c:pt idx="1560">
                  <c:v>44071</c:v>
                </c:pt>
                <c:pt idx="1561">
                  <c:v>44070</c:v>
                </c:pt>
                <c:pt idx="1562">
                  <c:v>44069</c:v>
                </c:pt>
                <c:pt idx="1563">
                  <c:v>44068</c:v>
                </c:pt>
                <c:pt idx="1564">
                  <c:v>44067</c:v>
                </c:pt>
                <c:pt idx="1565">
                  <c:v>44064</c:v>
                </c:pt>
                <c:pt idx="1566">
                  <c:v>44063</c:v>
                </c:pt>
                <c:pt idx="1567">
                  <c:v>44062</c:v>
                </c:pt>
                <c:pt idx="1568">
                  <c:v>44061</c:v>
                </c:pt>
                <c:pt idx="1569">
                  <c:v>44060</c:v>
                </c:pt>
                <c:pt idx="1570">
                  <c:v>44057</c:v>
                </c:pt>
                <c:pt idx="1571">
                  <c:v>44056</c:v>
                </c:pt>
                <c:pt idx="1572">
                  <c:v>44055</c:v>
                </c:pt>
                <c:pt idx="1573">
                  <c:v>44054</c:v>
                </c:pt>
                <c:pt idx="1574">
                  <c:v>44053</c:v>
                </c:pt>
                <c:pt idx="1575">
                  <c:v>44050</c:v>
                </c:pt>
                <c:pt idx="1576">
                  <c:v>44049</c:v>
                </c:pt>
                <c:pt idx="1577">
                  <c:v>44048</c:v>
                </c:pt>
                <c:pt idx="1578">
                  <c:v>44047</c:v>
                </c:pt>
                <c:pt idx="1579">
                  <c:v>44046</c:v>
                </c:pt>
                <c:pt idx="1580">
                  <c:v>44043</c:v>
                </c:pt>
                <c:pt idx="1581">
                  <c:v>44042</c:v>
                </c:pt>
                <c:pt idx="1582">
                  <c:v>44041</c:v>
                </c:pt>
                <c:pt idx="1583">
                  <c:v>44040</c:v>
                </c:pt>
                <c:pt idx="1584">
                  <c:v>44039</c:v>
                </c:pt>
                <c:pt idx="1585">
                  <c:v>44036</c:v>
                </c:pt>
                <c:pt idx="1586">
                  <c:v>44035</c:v>
                </c:pt>
                <c:pt idx="1587">
                  <c:v>44034</c:v>
                </c:pt>
                <c:pt idx="1588">
                  <c:v>44033</c:v>
                </c:pt>
                <c:pt idx="1589">
                  <c:v>44032</c:v>
                </c:pt>
                <c:pt idx="1590">
                  <c:v>44029</c:v>
                </c:pt>
                <c:pt idx="1591">
                  <c:v>44028</c:v>
                </c:pt>
                <c:pt idx="1592">
                  <c:v>44027</c:v>
                </c:pt>
                <c:pt idx="1593">
                  <c:v>44026</c:v>
                </c:pt>
                <c:pt idx="1594">
                  <c:v>44025</c:v>
                </c:pt>
                <c:pt idx="1595">
                  <c:v>44022</c:v>
                </c:pt>
                <c:pt idx="1596">
                  <c:v>44021</c:v>
                </c:pt>
                <c:pt idx="1597">
                  <c:v>44020</c:v>
                </c:pt>
                <c:pt idx="1598">
                  <c:v>44019</c:v>
                </c:pt>
                <c:pt idx="1599">
                  <c:v>44018</c:v>
                </c:pt>
                <c:pt idx="1600">
                  <c:v>44015</c:v>
                </c:pt>
                <c:pt idx="1601">
                  <c:v>44014</c:v>
                </c:pt>
                <c:pt idx="1602">
                  <c:v>44013</c:v>
                </c:pt>
                <c:pt idx="1603">
                  <c:v>44012</c:v>
                </c:pt>
                <c:pt idx="1604">
                  <c:v>44011</c:v>
                </c:pt>
                <c:pt idx="1605">
                  <c:v>44008</c:v>
                </c:pt>
                <c:pt idx="1606">
                  <c:v>44007</c:v>
                </c:pt>
                <c:pt idx="1607">
                  <c:v>44006</c:v>
                </c:pt>
                <c:pt idx="1608">
                  <c:v>44005</c:v>
                </c:pt>
                <c:pt idx="1609">
                  <c:v>44004</c:v>
                </c:pt>
                <c:pt idx="1610">
                  <c:v>44001</c:v>
                </c:pt>
                <c:pt idx="1611">
                  <c:v>44000</c:v>
                </c:pt>
                <c:pt idx="1612">
                  <c:v>43999</c:v>
                </c:pt>
                <c:pt idx="1613">
                  <c:v>43998</c:v>
                </c:pt>
                <c:pt idx="1614">
                  <c:v>43997</c:v>
                </c:pt>
                <c:pt idx="1615">
                  <c:v>43994</c:v>
                </c:pt>
                <c:pt idx="1616">
                  <c:v>43993</c:v>
                </c:pt>
                <c:pt idx="1617">
                  <c:v>43992</c:v>
                </c:pt>
                <c:pt idx="1618">
                  <c:v>43991</c:v>
                </c:pt>
                <c:pt idx="1619">
                  <c:v>43990</c:v>
                </c:pt>
                <c:pt idx="1620">
                  <c:v>43987</c:v>
                </c:pt>
                <c:pt idx="1621">
                  <c:v>43986</c:v>
                </c:pt>
                <c:pt idx="1622">
                  <c:v>43985</c:v>
                </c:pt>
                <c:pt idx="1623">
                  <c:v>43984</c:v>
                </c:pt>
                <c:pt idx="1624">
                  <c:v>43983</c:v>
                </c:pt>
                <c:pt idx="1625">
                  <c:v>43980</c:v>
                </c:pt>
                <c:pt idx="1626">
                  <c:v>43979</c:v>
                </c:pt>
                <c:pt idx="1627">
                  <c:v>43978</c:v>
                </c:pt>
                <c:pt idx="1628">
                  <c:v>43977</c:v>
                </c:pt>
                <c:pt idx="1629">
                  <c:v>43976</c:v>
                </c:pt>
                <c:pt idx="1630">
                  <c:v>43973</c:v>
                </c:pt>
                <c:pt idx="1631">
                  <c:v>43972</c:v>
                </c:pt>
                <c:pt idx="1632">
                  <c:v>43971</c:v>
                </c:pt>
                <c:pt idx="1633">
                  <c:v>43970</c:v>
                </c:pt>
                <c:pt idx="1634">
                  <c:v>43969</c:v>
                </c:pt>
                <c:pt idx="1635">
                  <c:v>43966</c:v>
                </c:pt>
                <c:pt idx="1636">
                  <c:v>43965</c:v>
                </c:pt>
                <c:pt idx="1637">
                  <c:v>43964</c:v>
                </c:pt>
                <c:pt idx="1638">
                  <c:v>43963</c:v>
                </c:pt>
                <c:pt idx="1639">
                  <c:v>43962</c:v>
                </c:pt>
                <c:pt idx="1640">
                  <c:v>43959</c:v>
                </c:pt>
                <c:pt idx="1641">
                  <c:v>43958</c:v>
                </c:pt>
                <c:pt idx="1642">
                  <c:v>43957</c:v>
                </c:pt>
                <c:pt idx="1643">
                  <c:v>43956</c:v>
                </c:pt>
                <c:pt idx="1644">
                  <c:v>43955</c:v>
                </c:pt>
                <c:pt idx="1645">
                  <c:v>43951</c:v>
                </c:pt>
                <c:pt idx="1646">
                  <c:v>43950</c:v>
                </c:pt>
                <c:pt idx="1647">
                  <c:v>43949</c:v>
                </c:pt>
                <c:pt idx="1648">
                  <c:v>43948</c:v>
                </c:pt>
                <c:pt idx="1649">
                  <c:v>43945</c:v>
                </c:pt>
                <c:pt idx="1650">
                  <c:v>43944</c:v>
                </c:pt>
                <c:pt idx="1651">
                  <c:v>43943</c:v>
                </c:pt>
                <c:pt idx="1652">
                  <c:v>43942</c:v>
                </c:pt>
                <c:pt idx="1653">
                  <c:v>43941</c:v>
                </c:pt>
                <c:pt idx="1654">
                  <c:v>43938</c:v>
                </c:pt>
                <c:pt idx="1655">
                  <c:v>43937</c:v>
                </c:pt>
                <c:pt idx="1656">
                  <c:v>43936</c:v>
                </c:pt>
                <c:pt idx="1657">
                  <c:v>43935</c:v>
                </c:pt>
                <c:pt idx="1658">
                  <c:v>43930</c:v>
                </c:pt>
                <c:pt idx="1659">
                  <c:v>43929</c:v>
                </c:pt>
                <c:pt idx="1660">
                  <c:v>43928</c:v>
                </c:pt>
                <c:pt idx="1661">
                  <c:v>43927</c:v>
                </c:pt>
                <c:pt idx="1662">
                  <c:v>43924</c:v>
                </c:pt>
                <c:pt idx="1663">
                  <c:v>43923</c:v>
                </c:pt>
                <c:pt idx="1664">
                  <c:v>43922</c:v>
                </c:pt>
                <c:pt idx="1665">
                  <c:v>43921</c:v>
                </c:pt>
                <c:pt idx="1666">
                  <c:v>43920</c:v>
                </c:pt>
                <c:pt idx="1667">
                  <c:v>43917</c:v>
                </c:pt>
                <c:pt idx="1668">
                  <c:v>43916</c:v>
                </c:pt>
                <c:pt idx="1669">
                  <c:v>43915</c:v>
                </c:pt>
                <c:pt idx="1670">
                  <c:v>43914</c:v>
                </c:pt>
                <c:pt idx="1671">
                  <c:v>43913</c:v>
                </c:pt>
                <c:pt idx="1672">
                  <c:v>43910</c:v>
                </c:pt>
                <c:pt idx="1673">
                  <c:v>43909</c:v>
                </c:pt>
                <c:pt idx="1674">
                  <c:v>43908</c:v>
                </c:pt>
                <c:pt idx="1675">
                  <c:v>43907</c:v>
                </c:pt>
                <c:pt idx="1676">
                  <c:v>43906</c:v>
                </c:pt>
                <c:pt idx="1677">
                  <c:v>43903</c:v>
                </c:pt>
                <c:pt idx="1678">
                  <c:v>43902</c:v>
                </c:pt>
                <c:pt idx="1679">
                  <c:v>43901</c:v>
                </c:pt>
                <c:pt idx="1680">
                  <c:v>43900</c:v>
                </c:pt>
                <c:pt idx="1681">
                  <c:v>43899</c:v>
                </c:pt>
                <c:pt idx="1682">
                  <c:v>43896</c:v>
                </c:pt>
                <c:pt idx="1683">
                  <c:v>43895</c:v>
                </c:pt>
                <c:pt idx="1684">
                  <c:v>43894</c:v>
                </c:pt>
                <c:pt idx="1685">
                  <c:v>43893</c:v>
                </c:pt>
                <c:pt idx="1686">
                  <c:v>43892</c:v>
                </c:pt>
                <c:pt idx="1687">
                  <c:v>43889</c:v>
                </c:pt>
                <c:pt idx="1688">
                  <c:v>43888</c:v>
                </c:pt>
                <c:pt idx="1689">
                  <c:v>43887</c:v>
                </c:pt>
                <c:pt idx="1690">
                  <c:v>43886</c:v>
                </c:pt>
                <c:pt idx="1691">
                  <c:v>43885</c:v>
                </c:pt>
                <c:pt idx="1692">
                  <c:v>43882</c:v>
                </c:pt>
                <c:pt idx="1693">
                  <c:v>43881</c:v>
                </c:pt>
                <c:pt idx="1694">
                  <c:v>43880</c:v>
                </c:pt>
                <c:pt idx="1695">
                  <c:v>43879</c:v>
                </c:pt>
                <c:pt idx="1696">
                  <c:v>43878</c:v>
                </c:pt>
                <c:pt idx="1697">
                  <c:v>43875</c:v>
                </c:pt>
                <c:pt idx="1698">
                  <c:v>43874</c:v>
                </c:pt>
                <c:pt idx="1699">
                  <c:v>43873</c:v>
                </c:pt>
                <c:pt idx="1700">
                  <c:v>43872</c:v>
                </c:pt>
                <c:pt idx="1701">
                  <c:v>43871</c:v>
                </c:pt>
                <c:pt idx="1702">
                  <c:v>43868</c:v>
                </c:pt>
                <c:pt idx="1703">
                  <c:v>43867</c:v>
                </c:pt>
                <c:pt idx="1704">
                  <c:v>43866</c:v>
                </c:pt>
                <c:pt idx="1705">
                  <c:v>43865</c:v>
                </c:pt>
                <c:pt idx="1706">
                  <c:v>43864</c:v>
                </c:pt>
                <c:pt idx="1707">
                  <c:v>43861</c:v>
                </c:pt>
                <c:pt idx="1708">
                  <c:v>43860</c:v>
                </c:pt>
                <c:pt idx="1709">
                  <c:v>43859</c:v>
                </c:pt>
                <c:pt idx="1710">
                  <c:v>43858</c:v>
                </c:pt>
                <c:pt idx="1711">
                  <c:v>43857</c:v>
                </c:pt>
                <c:pt idx="1712">
                  <c:v>43854</c:v>
                </c:pt>
                <c:pt idx="1713">
                  <c:v>43853</c:v>
                </c:pt>
                <c:pt idx="1714">
                  <c:v>43852</c:v>
                </c:pt>
                <c:pt idx="1715">
                  <c:v>43851</c:v>
                </c:pt>
                <c:pt idx="1716">
                  <c:v>43850</c:v>
                </c:pt>
                <c:pt idx="1717">
                  <c:v>43847</c:v>
                </c:pt>
                <c:pt idx="1718">
                  <c:v>43846</c:v>
                </c:pt>
                <c:pt idx="1719">
                  <c:v>43845</c:v>
                </c:pt>
                <c:pt idx="1720">
                  <c:v>43844</c:v>
                </c:pt>
                <c:pt idx="1721">
                  <c:v>43843</c:v>
                </c:pt>
                <c:pt idx="1722">
                  <c:v>43840</c:v>
                </c:pt>
                <c:pt idx="1723">
                  <c:v>43839</c:v>
                </c:pt>
                <c:pt idx="1724">
                  <c:v>43838</c:v>
                </c:pt>
                <c:pt idx="1725">
                  <c:v>43837</c:v>
                </c:pt>
                <c:pt idx="1726">
                  <c:v>43836</c:v>
                </c:pt>
                <c:pt idx="1727">
                  <c:v>43833</c:v>
                </c:pt>
                <c:pt idx="1728">
                  <c:v>43832</c:v>
                </c:pt>
                <c:pt idx="1729">
                  <c:v>43829</c:v>
                </c:pt>
                <c:pt idx="1730">
                  <c:v>43826</c:v>
                </c:pt>
                <c:pt idx="1731">
                  <c:v>43823</c:v>
                </c:pt>
                <c:pt idx="1732">
                  <c:v>43822</c:v>
                </c:pt>
                <c:pt idx="1733">
                  <c:v>43819</c:v>
                </c:pt>
                <c:pt idx="1734">
                  <c:v>43818</c:v>
                </c:pt>
                <c:pt idx="1735">
                  <c:v>43817</c:v>
                </c:pt>
                <c:pt idx="1736">
                  <c:v>43816</c:v>
                </c:pt>
                <c:pt idx="1737">
                  <c:v>43815</c:v>
                </c:pt>
                <c:pt idx="1738">
                  <c:v>43812</c:v>
                </c:pt>
                <c:pt idx="1739">
                  <c:v>43811</c:v>
                </c:pt>
                <c:pt idx="1740">
                  <c:v>43810</c:v>
                </c:pt>
                <c:pt idx="1741">
                  <c:v>43809</c:v>
                </c:pt>
                <c:pt idx="1742">
                  <c:v>43808</c:v>
                </c:pt>
                <c:pt idx="1743">
                  <c:v>43805</c:v>
                </c:pt>
                <c:pt idx="1744">
                  <c:v>43804</c:v>
                </c:pt>
                <c:pt idx="1745">
                  <c:v>43803</c:v>
                </c:pt>
                <c:pt idx="1746">
                  <c:v>43802</c:v>
                </c:pt>
                <c:pt idx="1747">
                  <c:v>43801</c:v>
                </c:pt>
                <c:pt idx="1748">
                  <c:v>43798</c:v>
                </c:pt>
                <c:pt idx="1749">
                  <c:v>43797</c:v>
                </c:pt>
                <c:pt idx="1750">
                  <c:v>43796</c:v>
                </c:pt>
                <c:pt idx="1751">
                  <c:v>43795</c:v>
                </c:pt>
                <c:pt idx="1752">
                  <c:v>43794</c:v>
                </c:pt>
                <c:pt idx="1753">
                  <c:v>43791</c:v>
                </c:pt>
                <c:pt idx="1754">
                  <c:v>43790</c:v>
                </c:pt>
                <c:pt idx="1755">
                  <c:v>43789</c:v>
                </c:pt>
                <c:pt idx="1756">
                  <c:v>43788</c:v>
                </c:pt>
                <c:pt idx="1757">
                  <c:v>43787</c:v>
                </c:pt>
                <c:pt idx="1758">
                  <c:v>43784</c:v>
                </c:pt>
                <c:pt idx="1759">
                  <c:v>43783</c:v>
                </c:pt>
                <c:pt idx="1760">
                  <c:v>43782</c:v>
                </c:pt>
                <c:pt idx="1761">
                  <c:v>43781</c:v>
                </c:pt>
                <c:pt idx="1762">
                  <c:v>43780</c:v>
                </c:pt>
                <c:pt idx="1763">
                  <c:v>43777</c:v>
                </c:pt>
                <c:pt idx="1764">
                  <c:v>43776</c:v>
                </c:pt>
                <c:pt idx="1765">
                  <c:v>43775</c:v>
                </c:pt>
                <c:pt idx="1766">
                  <c:v>43774</c:v>
                </c:pt>
                <c:pt idx="1767">
                  <c:v>43773</c:v>
                </c:pt>
                <c:pt idx="1768">
                  <c:v>43770</c:v>
                </c:pt>
                <c:pt idx="1769">
                  <c:v>43769</c:v>
                </c:pt>
                <c:pt idx="1770">
                  <c:v>43768</c:v>
                </c:pt>
                <c:pt idx="1771">
                  <c:v>43767</c:v>
                </c:pt>
                <c:pt idx="1772">
                  <c:v>43766</c:v>
                </c:pt>
                <c:pt idx="1773">
                  <c:v>43763</c:v>
                </c:pt>
                <c:pt idx="1774">
                  <c:v>43762</c:v>
                </c:pt>
                <c:pt idx="1775">
                  <c:v>43761</c:v>
                </c:pt>
                <c:pt idx="1776">
                  <c:v>43760</c:v>
                </c:pt>
                <c:pt idx="1777">
                  <c:v>43759</c:v>
                </c:pt>
                <c:pt idx="1778">
                  <c:v>43756</c:v>
                </c:pt>
                <c:pt idx="1779">
                  <c:v>43755</c:v>
                </c:pt>
                <c:pt idx="1780">
                  <c:v>43754</c:v>
                </c:pt>
                <c:pt idx="1781">
                  <c:v>43753</c:v>
                </c:pt>
                <c:pt idx="1782">
                  <c:v>43752</c:v>
                </c:pt>
                <c:pt idx="1783">
                  <c:v>43749</c:v>
                </c:pt>
                <c:pt idx="1784">
                  <c:v>43748</c:v>
                </c:pt>
                <c:pt idx="1785">
                  <c:v>43747</c:v>
                </c:pt>
                <c:pt idx="1786">
                  <c:v>43746</c:v>
                </c:pt>
                <c:pt idx="1787">
                  <c:v>43745</c:v>
                </c:pt>
                <c:pt idx="1788">
                  <c:v>43742</c:v>
                </c:pt>
                <c:pt idx="1789">
                  <c:v>43741</c:v>
                </c:pt>
                <c:pt idx="1790">
                  <c:v>43740</c:v>
                </c:pt>
                <c:pt idx="1791">
                  <c:v>43739</c:v>
                </c:pt>
                <c:pt idx="1792">
                  <c:v>43738</c:v>
                </c:pt>
                <c:pt idx="1793">
                  <c:v>43735</c:v>
                </c:pt>
                <c:pt idx="1794">
                  <c:v>43734</c:v>
                </c:pt>
                <c:pt idx="1795">
                  <c:v>43733</c:v>
                </c:pt>
                <c:pt idx="1796">
                  <c:v>43732</c:v>
                </c:pt>
                <c:pt idx="1797">
                  <c:v>43731</c:v>
                </c:pt>
                <c:pt idx="1798">
                  <c:v>43728</c:v>
                </c:pt>
                <c:pt idx="1799">
                  <c:v>43727</c:v>
                </c:pt>
                <c:pt idx="1800">
                  <c:v>43726</c:v>
                </c:pt>
                <c:pt idx="1801">
                  <c:v>43725</c:v>
                </c:pt>
                <c:pt idx="1802">
                  <c:v>43724</c:v>
                </c:pt>
                <c:pt idx="1803">
                  <c:v>43721</c:v>
                </c:pt>
                <c:pt idx="1804">
                  <c:v>43720</c:v>
                </c:pt>
                <c:pt idx="1805">
                  <c:v>43719</c:v>
                </c:pt>
                <c:pt idx="1806">
                  <c:v>43718</c:v>
                </c:pt>
                <c:pt idx="1807">
                  <c:v>43717</c:v>
                </c:pt>
                <c:pt idx="1808">
                  <c:v>43714</c:v>
                </c:pt>
                <c:pt idx="1809">
                  <c:v>43713</c:v>
                </c:pt>
                <c:pt idx="1810">
                  <c:v>43712</c:v>
                </c:pt>
                <c:pt idx="1811">
                  <c:v>43711</c:v>
                </c:pt>
                <c:pt idx="1812">
                  <c:v>43710</c:v>
                </c:pt>
                <c:pt idx="1813">
                  <c:v>43707</c:v>
                </c:pt>
                <c:pt idx="1814">
                  <c:v>43706</c:v>
                </c:pt>
                <c:pt idx="1815">
                  <c:v>43705</c:v>
                </c:pt>
                <c:pt idx="1816">
                  <c:v>43704</c:v>
                </c:pt>
                <c:pt idx="1817">
                  <c:v>43703</c:v>
                </c:pt>
                <c:pt idx="1818">
                  <c:v>43700</c:v>
                </c:pt>
                <c:pt idx="1819">
                  <c:v>43699</c:v>
                </c:pt>
                <c:pt idx="1820">
                  <c:v>43698</c:v>
                </c:pt>
                <c:pt idx="1821">
                  <c:v>43697</c:v>
                </c:pt>
                <c:pt idx="1822">
                  <c:v>43696</c:v>
                </c:pt>
                <c:pt idx="1823">
                  <c:v>43693</c:v>
                </c:pt>
                <c:pt idx="1824">
                  <c:v>43692</c:v>
                </c:pt>
                <c:pt idx="1825">
                  <c:v>43691</c:v>
                </c:pt>
                <c:pt idx="1826">
                  <c:v>43690</c:v>
                </c:pt>
                <c:pt idx="1827">
                  <c:v>43689</c:v>
                </c:pt>
                <c:pt idx="1828">
                  <c:v>43686</c:v>
                </c:pt>
                <c:pt idx="1829">
                  <c:v>43685</c:v>
                </c:pt>
                <c:pt idx="1830">
                  <c:v>43684</c:v>
                </c:pt>
                <c:pt idx="1831">
                  <c:v>43683</c:v>
                </c:pt>
                <c:pt idx="1832">
                  <c:v>43682</c:v>
                </c:pt>
                <c:pt idx="1833">
                  <c:v>43679</c:v>
                </c:pt>
                <c:pt idx="1834">
                  <c:v>43678</c:v>
                </c:pt>
                <c:pt idx="1835">
                  <c:v>43677</c:v>
                </c:pt>
                <c:pt idx="1836">
                  <c:v>43676</c:v>
                </c:pt>
                <c:pt idx="1837">
                  <c:v>43675</c:v>
                </c:pt>
                <c:pt idx="1838">
                  <c:v>43672</c:v>
                </c:pt>
                <c:pt idx="1839">
                  <c:v>43671</c:v>
                </c:pt>
                <c:pt idx="1840">
                  <c:v>43670</c:v>
                </c:pt>
                <c:pt idx="1841">
                  <c:v>43669</c:v>
                </c:pt>
                <c:pt idx="1842">
                  <c:v>43668</c:v>
                </c:pt>
                <c:pt idx="1843">
                  <c:v>43665</c:v>
                </c:pt>
                <c:pt idx="1844">
                  <c:v>43664</c:v>
                </c:pt>
                <c:pt idx="1845">
                  <c:v>43663</c:v>
                </c:pt>
                <c:pt idx="1846">
                  <c:v>43662</c:v>
                </c:pt>
                <c:pt idx="1847">
                  <c:v>43661</c:v>
                </c:pt>
                <c:pt idx="1848">
                  <c:v>43658</c:v>
                </c:pt>
                <c:pt idx="1849">
                  <c:v>43657</c:v>
                </c:pt>
                <c:pt idx="1850">
                  <c:v>43656</c:v>
                </c:pt>
                <c:pt idx="1851">
                  <c:v>43655</c:v>
                </c:pt>
                <c:pt idx="1852">
                  <c:v>43654</c:v>
                </c:pt>
                <c:pt idx="1853">
                  <c:v>43651</c:v>
                </c:pt>
                <c:pt idx="1854">
                  <c:v>43650</c:v>
                </c:pt>
                <c:pt idx="1855">
                  <c:v>43649</c:v>
                </c:pt>
                <c:pt idx="1856">
                  <c:v>43648</c:v>
                </c:pt>
                <c:pt idx="1857">
                  <c:v>43647</c:v>
                </c:pt>
                <c:pt idx="1858">
                  <c:v>43644</c:v>
                </c:pt>
                <c:pt idx="1859">
                  <c:v>43643</c:v>
                </c:pt>
                <c:pt idx="1860">
                  <c:v>43642</c:v>
                </c:pt>
                <c:pt idx="1861">
                  <c:v>43641</c:v>
                </c:pt>
                <c:pt idx="1862">
                  <c:v>43640</c:v>
                </c:pt>
                <c:pt idx="1863">
                  <c:v>43637</c:v>
                </c:pt>
                <c:pt idx="1864">
                  <c:v>43636</c:v>
                </c:pt>
                <c:pt idx="1865">
                  <c:v>43635</c:v>
                </c:pt>
                <c:pt idx="1866">
                  <c:v>43634</c:v>
                </c:pt>
                <c:pt idx="1867">
                  <c:v>43633</c:v>
                </c:pt>
                <c:pt idx="1868">
                  <c:v>43630</c:v>
                </c:pt>
                <c:pt idx="1869">
                  <c:v>43629</c:v>
                </c:pt>
                <c:pt idx="1870">
                  <c:v>43628</c:v>
                </c:pt>
                <c:pt idx="1871">
                  <c:v>43627</c:v>
                </c:pt>
                <c:pt idx="1872">
                  <c:v>43626</c:v>
                </c:pt>
                <c:pt idx="1873">
                  <c:v>43623</c:v>
                </c:pt>
                <c:pt idx="1874">
                  <c:v>43622</c:v>
                </c:pt>
                <c:pt idx="1875">
                  <c:v>43621</c:v>
                </c:pt>
                <c:pt idx="1876">
                  <c:v>43620</c:v>
                </c:pt>
                <c:pt idx="1877">
                  <c:v>43619</c:v>
                </c:pt>
                <c:pt idx="1878">
                  <c:v>43616</c:v>
                </c:pt>
                <c:pt idx="1879">
                  <c:v>43615</c:v>
                </c:pt>
                <c:pt idx="1880">
                  <c:v>43614</c:v>
                </c:pt>
                <c:pt idx="1881">
                  <c:v>43613</c:v>
                </c:pt>
                <c:pt idx="1882">
                  <c:v>43612</c:v>
                </c:pt>
                <c:pt idx="1883">
                  <c:v>43609</c:v>
                </c:pt>
                <c:pt idx="1884">
                  <c:v>43608</c:v>
                </c:pt>
                <c:pt idx="1885">
                  <c:v>43607</c:v>
                </c:pt>
                <c:pt idx="1886">
                  <c:v>43606</c:v>
                </c:pt>
                <c:pt idx="1887">
                  <c:v>43605</c:v>
                </c:pt>
                <c:pt idx="1888">
                  <c:v>43602</c:v>
                </c:pt>
                <c:pt idx="1889">
                  <c:v>43601</c:v>
                </c:pt>
                <c:pt idx="1890">
                  <c:v>43600</c:v>
                </c:pt>
                <c:pt idx="1891">
                  <c:v>43599</c:v>
                </c:pt>
                <c:pt idx="1892">
                  <c:v>43598</c:v>
                </c:pt>
                <c:pt idx="1893">
                  <c:v>43595</c:v>
                </c:pt>
                <c:pt idx="1894">
                  <c:v>43594</c:v>
                </c:pt>
                <c:pt idx="1895">
                  <c:v>43593</c:v>
                </c:pt>
                <c:pt idx="1896">
                  <c:v>43592</c:v>
                </c:pt>
                <c:pt idx="1897">
                  <c:v>43591</c:v>
                </c:pt>
                <c:pt idx="1898">
                  <c:v>43588</c:v>
                </c:pt>
                <c:pt idx="1899">
                  <c:v>43587</c:v>
                </c:pt>
                <c:pt idx="1900">
                  <c:v>43585</c:v>
                </c:pt>
                <c:pt idx="1901">
                  <c:v>43584</c:v>
                </c:pt>
                <c:pt idx="1902">
                  <c:v>43581</c:v>
                </c:pt>
                <c:pt idx="1903">
                  <c:v>43580</c:v>
                </c:pt>
                <c:pt idx="1904">
                  <c:v>43579</c:v>
                </c:pt>
                <c:pt idx="1905">
                  <c:v>43578</c:v>
                </c:pt>
                <c:pt idx="1906">
                  <c:v>43573</c:v>
                </c:pt>
                <c:pt idx="1907">
                  <c:v>43572</c:v>
                </c:pt>
                <c:pt idx="1908">
                  <c:v>43571</c:v>
                </c:pt>
                <c:pt idx="1909">
                  <c:v>43570</c:v>
                </c:pt>
                <c:pt idx="1910">
                  <c:v>43567</c:v>
                </c:pt>
                <c:pt idx="1911">
                  <c:v>43566</c:v>
                </c:pt>
                <c:pt idx="1912">
                  <c:v>43565</c:v>
                </c:pt>
                <c:pt idx="1913">
                  <c:v>43564</c:v>
                </c:pt>
                <c:pt idx="1914">
                  <c:v>43563</c:v>
                </c:pt>
                <c:pt idx="1915">
                  <c:v>43560</c:v>
                </c:pt>
                <c:pt idx="1916">
                  <c:v>43559</c:v>
                </c:pt>
                <c:pt idx="1917">
                  <c:v>43558</c:v>
                </c:pt>
                <c:pt idx="1918">
                  <c:v>43557</c:v>
                </c:pt>
                <c:pt idx="1919">
                  <c:v>43556</c:v>
                </c:pt>
                <c:pt idx="1920">
                  <c:v>43553</c:v>
                </c:pt>
                <c:pt idx="1921">
                  <c:v>43552</c:v>
                </c:pt>
                <c:pt idx="1922">
                  <c:v>43551</c:v>
                </c:pt>
                <c:pt idx="1923">
                  <c:v>43550</c:v>
                </c:pt>
                <c:pt idx="1924">
                  <c:v>43549</c:v>
                </c:pt>
                <c:pt idx="1925">
                  <c:v>43546</c:v>
                </c:pt>
                <c:pt idx="1926">
                  <c:v>43545</c:v>
                </c:pt>
                <c:pt idx="1927">
                  <c:v>43544</c:v>
                </c:pt>
                <c:pt idx="1928">
                  <c:v>43543</c:v>
                </c:pt>
                <c:pt idx="1929">
                  <c:v>43542</c:v>
                </c:pt>
                <c:pt idx="1930">
                  <c:v>43539</c:v>
                </c:pt>
                <c:pt idx="1931">
                  <c:v>43538</c:v>
                </c:pt>
                <c:pt idx="1932">
                  <c:v>43537</c:v>
                </c:pt>
                <c:pt idx="1933">
                  <c:v>43536</c:v>
                </c:pt>
                <c:pt idx="1934">
                  <c:v>43535</c:v>
                </c:pt>
                <c:pt idx="1935">
                  <c:v>43532</c:v>
                </c:pt>
                <c:pt idx="1936">
                  <c:v>43531</c:v>
                </c:pt>
                <c:pt idx="1937">
                  <c:v>43530</c:v>
                </c:pt>
                <c:pt idx="1938">
                  <c:v>43529</c:v>
                </c:pt>
                <c:pt idx="1939">
                  <c:v>43528</c:v>
                </c:pt>
                <c:pt idx="1940">
                  <c:v>43525</c:v>
                </c:pt>
                <c:pt idx="1941">
                  <c:v>43524</c:v>
                </c:pt>
                <c:pt idx="1942">
                  <c:v>43523</c:v>
                </c:pt>
                <c:pt idx="1943">
                  <c:v>43522</c:v>
                </c:pt>
                <c:pt idx="1944">
                  <c:v>43521</c:v>
                </c:pt>
                <c:pt idx="1945">
                  <c:v>43518</c:v>
                </c:pt>
                <c:pt idx="1946">
                  <c:v>43517</c:v>
                </c:pt>
                <c:pt idx="1947">
                  <c:v>43516</c:v>
                </c:pt>
                <c:pt idx="1948">
                  <c:v>43515</c:v>
                </c:pt>
                <c:pt idx="1949">
                  <c:v>43514</c:v>
                </c:pt>
                <c:pt idx="1950">
                  <c:v>43511</c:v>
                </c:pt>
                <c:pt idx="1951">
                  <c:v>43510</c:v>
                </c:pt>
                <c:pt idx="1952">
                  <c:v>43509</c:v>
                </c:pt>
                <c:pt idx="1953">
                  <c:v>43508</c:v>
                </c:pt>
                <c:pt idx="1954">
                  <c:v>43507</c:v>
                </c:pt>
                <c:pt idx="1955">
                  <c:v>43504</c:v>
                </c:pt>
                <c:pt idx="1956">
                  <c:v>43503</c:v>
                </c:pt>
                <c:pt idx="1957">
                  <c:v>43502</c:v>
                </c:pt>
                <c:pt idx="1958">
                  <c:v>43501</c:v>
                </c:pt>
                <c:pt idx="1959">
                  <c:v>43500</c:v>
                </c:pt>
                <c:pt idx="1960">
                  <c:v>43497</c:v>
                </c:pt>
                <c:pt idx="1961">
                  <c:v>43496</c:v>
                </c:pt>
                <c:pt idx="1962">
                  <c:v>43495</c:v>
                </c:pt>
                <c:pt idx="1963">
                  <c:v>43494</c:v>
                </c:pt>
                <c:pt idx="1964">
                  <c:v>43493</c:v>
                </c:pt>
                <c:pt idx="1965">
                  <c:v>43490</c:v>
                </c:pt>
                <c:pt idx="1966">
                  <c:v>43489</c:v>
                </c:pt>
                <c:pt idx="1967">
                  <c:v>43488</c:v>
                </c:pt>
                <c:pt idx="1968">
                  <c:v>43487</c:v>
                </c:pt>
                <c:pt idx="1969">
                  <c:v>43486</c:v>
                </c:pt>
                <c:pt idx="1970">
                  <c:v>43483</c:v>
                </c:pt>
                <c:pt idx="1971">
                  <c:v>43482</c:v>
                </c:pt>
                <c:pt idx="1972">
                  <c:v>43481</c:v>
                </c:pt>
                <c:pt idx="1973">
                  <c:v>43480</c:v>
                </c:pt>
                <c:pt idx="1974">
                  <c:v>43479</c:v>
                </c:pt>
                <c:pt idx="1975">
                  <c:v>43476</c:v>
                </c:pt>
                <c:pt idx="1976">
                  <c:v>43475</c:v>
                </c:pt>
                <c:pt idx="1977">
                  <c:v>43474</c:v>
                </c:pt>
                <c:pt idx="1978">
                  <c:v>43473</c:v>
                </c:pt>
                <c:pt idx="1979">
                  <c:v>43472</c:v>
                </c:pt>
                <c:pt idx="1980">
                  <c:v>43469</c:v>
                </c:pt>
                <c:pt idx="1981">
                  <c:v>43468</c:v>
                </c:pt>
                <c:pt idx="1982">
                  <c:v>43467</c:v>
                </c:pt>
                <c:pt idx="1983">
                  <c:v>43465</c:v>
                </c:pt>
                <c:pt idx="1984">
                  <c:v>43462</c:v>
                </c:pt>
                <c:pt idx="1985">
                  <c:v>43461</c:v>
                </c:pt>
                <c:pt idx="1986">
                  <c:v>43458</c:v>
                </c:pt>
                <c:pt idx="1987">
                  <c:v>43455</c:v>
                </c:pt>
                <c:pt idx="1988">
                  <c:v>43454</c:v>
                </c:pt>
                <c:pt idx="1989">
                  <c:v>43453</c:v>
                </c:pt>
                <c:pt idx="1990">
                  <c:v>43452</c:v>
                </c:pt>
                <c:pt idx="1991">
                  <c:v>43451</c:v>
                </c:pt>
                <c:pt idx="1992">
                  <c:v>43448</c:v>
                </c:pt>
                <c:pt idx="1993">
                  <c:v>43447</c:v>
                </c:pt>
                <c:pt idx="1994">
                  <c:v>43446</c:v>
                </c:pt>
                <c:pt idx="1995">
                  <c:v>43445</c:v>
                </c:pt>
                <c:pt idx="1996">
                  <c:v>43444</c:v>
                </c:pt>
                <c:pt idx="1997">
                  <c:v>43441</c:v>
                </c:pt>
                <c:pt idx="1998">
                  <c:v>43440</c:v>
                </c:pt>
                <c:pt idx="1999">
                  <c:v>43439</c:v>
                </c:pt>
                <c:pt idx="2000">
                  <c:v>43438</c:v>
                </c:pt>
                <c:pt idx="2001">
                  <c:v>43437</c:v>
                </c:pt>
                <c:pt idx="2002">
                  <c:v>43434</c:v>
                </c:pt>
                <c:pt idx="2003">
                  <c:v>43433</c:v>
                </c:pt>
                <c:pt idx="2004">
                  <c:v>43432</c:v>
                </c:pt>
                <c:pt idx="2005">
                  <c:v>43431</c:v>
                </c:pt>
                <c:pt idx="2006">
                  <c:v>43430</c:v>
                </c:pt>
                <c:pt idx="2007">
                  <c:v>43427</c:v>
                </c:pt>
                <c:pt idx="2008">
                  <c:v>43426</c:v>
                </c:pt>
                <c:pt idx="2009">
                  <c:v>43425</c:v>
                </c:pt>
                <c:pt idx="2010">
                  <c:v>43424</c:v>
                </c:pt>
                <c:pt idx="2011">
                  <c:v>43423</c:v>
                </c:pt>
                <c:pt idx="2012">
                  <c:v>43420</c:v>
                </c:pt>
                <c:pt idx="2013">
                  <c:v>43419</c:v>
                </c:pt>
                <c:pt idx="2014">
                  <c:v>43418</c:v>
                </c:pt>
                <c:pt idx="2015">
                  <c:v>43417</c:v>
                </c:pt>
                <c:pt idx="2016">
                  <c:v>43416</c:v>
                </c:pt>
                <c:pt idx="2017">
                  <c:v>43413</c:v>
                </c:pt>
                <c:pt idx="2018">
                  <c:v>43412</c:v>
                </c:pt>
                <c:pt idx="2019">
                  <c:v>43411</c:v>
                </c:pt>
                <c:pt idx="2020">
                  <c:v>43410</c:v>
                </c:pt>
                <c:pt idx="2021">
                  <c:v>43409</c:v>
                </c:pt>
                <c:pt idx="2022">
                  <c:v>43406</c:v>
                </c:pt>
                <c:pt idx="2023">
                  <c:v>43405</c:v>
                </c:pt>
                <c:pt idx="2024">
                  <c:v>43404</c:v>
                </c:pt>
                <c:pt idx="2025">
                  <c:v>43403</c:v>
                </c:pt>
                <c:pt idx="2026">
                  <c:v>43402</c:v>
                </c:pt>
                <c:pt idx="2027">
                  <c:v>43399</c:v>
                </c:pt>
                <c:pt idx="2028">
                  <c:v>43398</c:v>
                </c:pt>
                <c:pt idx="2029">
                  <c:v>43397</c:v>
                </c:pt>
                <c:pt idx="2030">
                  <c:v>43396</c:v>
                </c:pt>
                <c:pt idx="2031">
                  <c:v>43395</c:v>
                </c:pt>
                <c:pt idx="2032">
                  <c:v>43392</c:v>
                </c:pt>
                <c:pt idx="2033">
                  <c:v>43391</c:v>
                </c:pt>
                <c:pt idx="2034">
                  <c:v>43390</c:v>
                </c:pt>
                <c:pt idx="2035">
                  <c:v>43389</c:v>
                </c:pt>
                <c:pt idx="2036">
                  <c:v>43388</c:v>
                </c:pt>
                <c:pt idx="2037">
                  <c:v>43385</c:v>
                </c:pt>
                <c:pt idx="2038">
                  <c:v>43384</c:v>
                </c:pt>
                <c:pt idx="2039">
                  <c:v>43383</c:v>
                </c:pt>
                <c:pt idx="2040">
                  <c:v>43382</c:v>
                </c:pt>
                <c:pt idx="2041">
                  <c:v>43381</c:v>
                </c:pt>
                <c:pt idx="2042">
                  <c:v>43378</c:v>
                </c:pt>
                <c:pt idx="2043">
                  <c:v>43377</c:v>
                </c:pt>
                <c:pt idx="2044">
                  <c:v>43376</c:v>
                </c:pt>
                <c:pt idx="2045">
                  <c:v>43375</c:v>
                </c:pt>
                <c:pt idx="2046">
                  <c:v>43374</c:v>
                </c:pt>
                <c:pt idx="2047">
                  <c:v>43371</c:v>
                </c:pt>
                <c:pt idx="2048">
                  <c:v>43370</c:v>
                </c:pt>
                <c:pt idx="2049">
                  <c:v>43369</c:v>
                </c:pt>
                <c:pt idx="2050">
                  <c:v>43368</c:v>
                </c:pt>
                <c:pt idx="2051">
                  <c:v>43367</c:v>
                </c:pt>
                <c:pt idx="2052">
                  <c:v>43364</c:v>
                </c:pt>
                <c:pt idx="2053">
                  <c:v>43363</c:v>
                </c:pt>
                <c:pt idx="2054">
                  <c:v>43362</c:v>
                </c:pt>
                <c:pt idx="2055">
                  <c:v>43361</c:v>
                </c:pt>
                <c:pt idx="2056">
                  <c:v>43360</c:v>
                </c:pt>
                <c:pt idx="2057">
                  <c:v>43357</c:v>
                </c:pt>
                <c:pt idx="2058">
                  <c:v>43356</c:v>
                </c:pt>
                <c:pt idx="2059">
                  <c:v>43355</c:v>
                </c:pt>
                <c:pt idx="2060">
                  <c:v>43354</c:v>
                </c:pt>
                <c:pt idx="2061">
                  <c:v>43353</c:v>
                </c:pt>
                <c:pt idx="2062">
                  <c:v>43350</c:v>
                </c:pt>
                <c:pt idx="2063">
                  <c:v>43349</c:v>
                </c:pt>
                <c:pt idx="2064">
                  <c:v>43348</c:v>
                </c:pt>
                <c:pt idx="2065">
                  <c:v>43347</c:v>
                </c:pt>
                <c:pt idx="2066">
                  <c:v>43346</c:v>
                </c:pt>
                <c:pt idx="2067">
                  <c:v>43343</c:v>
                </c:pt>
                <c:pt idx="2068">
                  <c:v>43342</c:v>
                </c:pt>
                <c:pt idx="2069">
                  <c:v>43341</c:v>
                </c:pt>
                <c:pt idx="2070">
                  <c:v>43340</c:v>
                </c:pt>
                <c:pt idx="2071">
                  <c:v>43339</c:v>
                </c:pt>
                <c:pt idx="2072">
                  <c:v>43336</c:v>
                </c:pt>
                <c:pt idx="2073">
                  <c:v>43335</c:v>
                </c:pt>
                <c:pt idx="2074">
                  <c:v>43334</c:v>
                </c:pt>
                <c:pt idx="2075">
                  <c:v>43333</c:v>
                </c:pt>
                <c:pt idx="2076">
                  <c:v>43332</c:v>
                </c:pt>
                <c:pt idx="2077">
                  <c:v>43329</c:v>
                </c:pt>
                <c:pt idx="2078">
                  <c:v>43328</c:v>
                </c:pt>
                <c:pt idx="2079">
                  <c:v>43327</c:v>
                </c:pt>
                <c:pt idx="2080">
                  <c:v>43326</c:v>
                </c:pt>
                <c:pt idx="2081">
                  <c:v>43325</c:v>
                </c:pt>
                <c:pt idx="2082">
                  <c:v>43322</c:v>
                </c:pt>
                <c:pt idx="2083">
                  <c:v>43321</c:v>
                </c:pt>
                <c:pt idx="2084">
                  <c:v>43320</c:v>
                </c:pt>
                <c:pt idx="2085">
                  <c:v>43319</c:v>
                </c:pt>
                <c:pt idx="2086">
                  <c:v>43318</c:v>
                </c:pt>
                <c:pt idx="2087">
                  <c:v>43315</c:v>
                </c:pt>
                <c:pt idx="2088">
                  <c:v>43314</c:v>
                </c:pt>
                <c:pt idx="2089">
                  <c:v>43313</c:v>
                </c:pt>
                <c:pt idx="2090">
                  <c:v>43312</c:v>
                </c:pt>
                <c:pt idx="2091">
                  <c:v>43311</c:v>
                </c:pt>
                <c:pt idx="2092">
                  <c:v>43308</c:v>
                </c:pt>
                <c:pt idx="2093">
                  <c:v>43307</c:v>
                </c:pt>
                <c:pt idx="2094">
                  <c:v>43306</c:v>
                </c:pt>
                <c:pt idx="2095">
                  <c:v>43305</c:v>
                </c:pt>
                <c:pt idx="2096">
                  <c:v>43304</c:v>
                </c:pt>
                <c:pt idx="2097">
                  <c:v>43301</c:v>
                </c:pt>
                <c:pt idx="2098">
                  <c:v>43300</c:v>
                </c:pt>
                <c:pt idx="2099">
                  <c:v>43299</c:v>
                </c:pt>
                <c:pt idx="2100">
                  <c:v>43298</c:v>
                </c:pt>
                <c:pt idx="2101">
                  <c:v>43297</c:v>
                </c:pt>
                <c:pt idx="2102">
                  <c:v>43294</c:v>
                </c:pt>
                <c:pt idx="2103">
                  <c:v>43293</c:v>
                </c:pt>
                <c:pt idx="2104">
                  <c:v>43292</c:v>
                </c:pt>
                <c:pt idx="2105">
                  <c:v>43291</c:v>
                </c:pt>
                <c:pt idx="2106">
                  <c:v>43290</c:v>
                </c:pt>
                <c:pt idx="2107">
                  <c:v>43287</c:v>
                </c:pt>
                <c:pt idx="2108">
                  <c:v>43286</c:v>
                </c:pt>
                <c:pt idx="2109">
                  <c:v>43285</c:v>
                </c:pt>
                <c:pt idx="2110">
                  <c:v>43284</c:v>
                </c:pt>
                <c:pt idx="2111">
                  <c:v>43283</c:v>
                </c:pt>
                <c:pt idx="2112">
                  <c:v>43280</c:v>
                </c:pt>
                <c:pt idx="2113">
                  <c:v>43279</c:v>
                </c:pt>
                <c:pt idx="2114">
                  <c:v>43278</c:v>
                </c:pt>
                <c:pt idx="2115">
                  <c:v>43277</c:v>
                </c:pt>
                <c:pt idx="2116">
                  <c:v>43276</c:v>
                </c:pt>
                <c:pt idx="2117">
                  <c:v>43273</c:v>
                </c:pt>
                <c:pt idx="2118">
                  <c:v>43272</c:v>
                </c:pt>
                <c:pt idx="2119">
                  <c:v>43271</c:v>
                </c:pt>
                <c:pt idx="2120">
                  <c:v>43270</c:v>
                </c:pt>
                <c:pt idx="2121">
                  <c:v>43269</c:v>
                </c:pt>
                <c:pt idx="2122">
                  <c:v>43266</c:v>
                </c:pt>
                <c:pt idx="2123">
                  <c:v>43265</c:v>
                </c:pt>
                <c:pt idx="2124">
                  <c:v>43264</c:v>
                </c:pt>
                <c:pt idx="2125">
                  <c:v>43263</c:v>
                </c:pt>
                <c:pt idx="2126">
                  <c:v>43262</c:v>
                </c:pt>
                <c:pt idx="2127">
                  <c:v>43259</c:v>
                </c:pt>
                <c:pt idx="2128">
                  <c:v>43258</c:v>
                </c:pt>
                <c:pt idx="2129">
                  <c:v>43257</c:v>
                </c:pt>
                <c:pt idx="2130">
                  <c:v>43256</c:v>
                </c:pt>
                <c:pt idx="2131">
                  <c:v>43255</c:v>
                </c:pt>
                <c:pt idx="2132">
                  <c:v>43252</c:v>
                </c:pt>
                <c:pt idx="2133">
                  <c:v>43251</c:v>
                </c:pt>
                <c:pt idx="2134">
                  <c:v>43250</c:v>
                </c:pt>
                <c:pt idx="2135">
                  <c:v>43249</c:v>
                </c:pt>
                <c:pt idx="2136">
                  <c:v>43248</c:v>
                </c:pt>
                <c:pt idx="2137">
                  <c:v>43245</c:v>
                </c:pt>
                <c:pt idx="2138">
                  <c:v>43244</c:v>
                </c:pt>
                <c:pt idx="2139">
                  <c:v>43243</c:v>
                </c:pt>
                <c:pt idx="2140">
                  <c:v>43242</c:v>
                </c:pt>
                <c:pt idx="2141">
                  <c:v>43241</c:v>
                </c:pt>
                <c:pt idx="2142">
                  <c:v>43238</c:v>
                </c:pt>
                <c:pt idx="2143">
                  <c:v>43237</c:v>
                </c:pt>
                <c:pt idx="2144">
                  <c:v>43236</c:v>
                </c:pt>
                <c:pt idx="2145">
                  <c:v>43235</c:v>
                </c:pt>
                <c:pt idx="2146">
                  <c:v>43234</c:v>
                </c:pt>
                <c:pt idx="2147">
                  <c:v>43231</c:v>
                </c:pt>
                <c:pt idx="2148">
                  <c:v>43230</c:v>
                </c:pt>
                <c:pt idx="2149">
                  <c:v>43229</c:v>
                </c:pt>
                <c:pt idx="2150">
                  <c:v>43228</c:v>
                </c:pt>
                <c:pt idx="2151">
                  <c:v>43227</c:v>
                </c:pt>
                <c:pt idx="2152">
                  <c:v>43224</c:v>
                </c:pt>
                <c:pt idx="2153">
                  <c:v>43223</c:v>
                </c:pt>
                <c:pt idx="2154">
                  <c:v>43222</c:v>
                </c:pt>
                <c:pt idx="2155">
                  <c:v>43220</c:v>
                </c:pt>
                <c:pt idx="2156">
                  <c:v>43217</c:v>
                </c:pt>
                <c:pt idx="2157">
                  <c:v>43216</c:v>
                </c:pt>
                <c:pt idx="2158">
                  <c:v>43215</c:v>
                </c:pt>
                <c:pt idx="2159">
                  <c:v>43214</c:v>
                </c:pt>
                <c:pt idx="2160">
                  <c:v>43213</c:v>
                </c:pt>
                <c:pt idx="2161">
                  <c:v>43210</c:v>
                </c:pt>
                <c:pt idx="2162">
                  <c:v>43209</c:v>
                </c:pt>
                <c:pt idx="2163">
                  <c:v>43208</c:v>
                </c:pt>
                <c:pt idx="2164">
                  <c:v>43207</c:v>
                </c:pt>
                <c:pt idx="2165">
                  <c:v>43206</c:v>
                </c:pt>
                <c:pt idx="2166">
                  <c:v>43203</c:v>
                </c:pt>
                <c:pt idx="2167">
                  <c:v>43202</c:v>
                </c:pt>
                <c:pt idx="2168">
                  <c:v>43201</c:v>
                </c:pt>
                <c:pt idx="2169">
                  <c:v>43200</c:v>
                </c:pt>
                <c:pt idx="2170">
                  <c:v>43199</c:v>
                </c:pt>
                <c:pt idx="2171">
                  <c:v>43196</c:v>
                </c:pt>
                <c:pt idx="2172">
                  <c:v>43195</c:v>
                </c:pt>
                <c:pt idx="2173">
                  <c:v>43194</c:v>
                </c:pt>
                <c:pt idx="2174">
                  <c:v>43193</c:v>
                </c:pt>
                <c:pt idx="2175">
                  <c:v>43188</c:v>
                </c:pt>
                <c:pt idx="2176">
                  <c:v>43187</c:v>
                </c:pt>
                <c:pt idx="2177">
                  <c:v>43186</c:v>
                </c:pt>
                <c:pt idx="2178">
                  <c:v>43185</c:v>
                </c:pt>
                <c:pt idx="2179">
                  <c:v>43182</c:v>
                </c:pt>
                <c:pt idx="2180">
                  <c:v>43181</c:v>
                </c:pt>
                <c:pt idx="2181">
                  <c:v>43180</c:v>
                </c:pt>
                <c:pt idx="2182">
                  <c:v>43179</c:v>
                </c:pt>
                <c:pt idx="2183">
                  <c:v>43178</c:v>
                </c:pt>
                <c:pt idx="2184">
                  <c:v>43175</c:v>
                </c:pt>
                <c:pt idx="2185">
                  <c:v>43174</c:v>
                </c:pt>
                <c:pt idx="2186">
                  <c:v>43173</c:v>
                </c:pt>
                <c:pt idx="2187">
                  <c:v>43172</c:v>
                </c:pt>
                <c:pt idx="2188">
                  <c:v>43171</c:v>
                </c:pt>
                <c:pt idx="2189">
                  <c:v>43168</c:v>
                </c:pt>
                <c:pt idx="2190">
                  <c:v>43167</c:v>
                </c:pt>
                <c:pt idx="2191">
                  <c:v>43166</c:v>
                </c:pt>
                <c:pt idx="2192">
                  <c:v>43165</c:v>
                </c:pt>
                <c:pt idx="2193">
                  <c:v>43164</c:v>
                </c:pt>
                <c:pt idx="2194">
                  <c:v>43161</c:v>
                </c:pt>
                <c:pt idx="2195">
                  <c:v>43160</c:v>
                </c:pt>
                <c:pt idx="2196">
                  <c:v>43159</c:v>
                </c:pt>
                <c:pt idx="2197">
                  <c:v>43158</c:v>
                </c:pt>
                <c:pt idx="2198">
                  <c:v>43157</c:v>
                </c:pt>
                <c:pt idx="2199">
                  <c:v>43154</c:v>
                </c:pt>
                <c:pt idx="2200">
                  <c:v>43153</c:v>
                </c:pt>
                <c:pt idx="2201">
                  <c:v>43152</c:v>
                </c:pt>
                <c:pt idx="2202">
                  <c:v>43151</c:v>
                </c:pt>
                <c:pt idx="2203">
                  <c:v>43150</c:v>
                </c:pt>
                <c:pt idx="2204">
                  <c:v>43147</c:v>
                </c:pt>
                <c:pt idx="2205">
                  <c:v>43146</c:v>
                </c:pt>
                <c:pt idx="2206">
                  <c:v>43145</c:v>
                </c:pt>
                <c:pt idx="2207">
                  <c:v>43144</c:v>
                </c:pt>
                <c:pt idx="2208">
                  <c:v>43143</c:v>
                </c:pt>
                <c:pt idx="2209">
                  <c:v>43140</c:v>
                </c:pt>
                <c:pt idx="2210">
                  <c:v>43139</c:v>
                </c:pt>
                <c:pt idx="2211">
                  <c:v>43138</c:v>
                </c:pt>
                <c:pt idx="2212">
                  <c:v>43137</c:v>
                </c:pt>
                <c:pt idx="2213">
                  <c:v>43136</c:v>
                </c:pt>
                <c:pt idx="2214">
                  <c:v>43133</c:v>
                </c:pt>
                <c:pt idx="2215">
                  <c:v>43132</c:v>
                </c:pt>
                <c:pt idx="2216">
                  <c:v>43131</c:v>
                </c:pt>
                <c:pt idx="2217">
                  <c:v>43130</c:v>
                </c:pt>
                <c:pt idx="2218">
                  <c:v>43129</c:v>
                </c:pt>
                <c:pt idx="2219">
                  <c:v>43126</c:v>
                </c:pt>
                <c:pt idx="2220">
                  <c:v>43125</c:v>
                </c:pt>
                <c:pt idx="2221">
                  <c:v>43124</c:v>
                </c:pt>
                <c:pt idx="2222">
                  <c:v>43123</c:v>
                </c:pt>
                <c:pt idx="2223">
                  <c:v>43122</c:v>
                </c:pt>
                <c:pt idx="2224">
                  <c:v>43119</c:v>
                </c:pt>
                <c:pt idx="2225">
                  <c:v>43118</c:v>
                </c:pt>
                <c:pt idx="2226">
                  <c:v>43117</c:v>
                </c:pt>
                <c:pt idx="2227">
                  <c:v>43116</c:v>
                </c:pt>
                <c:pt idx="2228">
                  <c:v>43115</c:v>
                </c:pt>
                <c:pt idx="2229">
                  <c:v>43112</c:v>
                </c:pt>
                <c:pt idx="2230">
                  <c:v>43111</c:v>
                </c:pt>
                <c:pt idx="2231">
                  <c:v>43110</c:v>
                </c:pt>
                <c:pt idx="2232">
                  <c:v>43109</c:v>
                </c:pt>
                <c:pt idx="2233">
                  <c:v>43108</c:v>
                </c:pt>
                <c:pt idx="2234">
                  <c:v>43105</c:v>
                </c:pt>
                <c:pt idx="2235">
                  <c:v>43104</c:v>
                </c:pt>
                <c:pt idx="2236">
                  <c:v>43103</c:v>
                </c:pt>
                <c:pt idx="2237">
                  <c:v>43102</c:v>
                </c:pt>
                <c:pt idx="2238">
                  <c:v>43098</c:v>
                </c:pt>
                <c:pt idx="2239">
                  <c:v>43097</c:v>
                </c:pt>
                <c:pt idx="2240">
                  <c:v>43096</c:v>
                </c:pt>
                <c:pt idx="2241">
                  <c:v>43091</c:v>
                </c:pt>
                <c:pt idx="2242">
                  <c:v>43090</c:v>
                </c:pt>
                <c:pt idx="2243">
                  <c:v>43089</c:v>
                </c:pt>
                <c:pt idx="2244">
                  <c:v>43088</c:v>
                </c:pt>
                <c:pt idx="2245">
                  <c:v>43087</c:v>
                </c:pt>
                <c:pt idx="2246">
                  <c:v>43084</c:v>
                </c:pt>
                <c:pt idx="2247">
                  <c:v>43083</c:v>
                </c:pt>
                <c:pt idx="2248">
                  <c:v>43082</c:v>
                </c:pt>
                <c:pt idx="2249">
                  <c:v>43081</c:v>
                </c:pt>
                <c:pt idx="2250">
                  <c:v>43080</c:v>
                </c:pt>
                <c:pt idx="2251">
                  <c:v>43077</c:v>
                </c:pt>
                <c:pt idx="2252">
                  <c:v>43076</c:v>
                </c:pt>
                <c:pt idx="2253">
                  <c:v>43075</c:v>
                </c:pt>
                <c:pt idx="2254">
                  <c:v>43074</c:v>
                </c:pt>
                <c:pt idx="2255">
                  <c:v>43073</c:v>
                </c:pt>
                <c:pt idx="2256">
                  <c:v>43070</c:v>
                </c:pt>
                <c:pt idx="2257">
                  <c:v>43069</c:v>
                </c:pt>
                <c:pt idx="2258">
                  <c:v>43068</c:v>
                </c:pt>
                <c:pt idx="2259">
                  <c:v>43067</c:v>
                </c:pt>
                <c:pt idx="2260">
                  <c:v>43066</c:v>
                </c:pt>
                <c:pt idx="2261">
                  <c:v>43063</c:v>
                </c:pt>
                <c:pt idx="2262">
                  <c:v>43062</c:v>
                </c:pt>
                <c:pt idx="2263">
                  <c:v>43061</c:v>
                </c:pt>
                <c:pt idx="2264">
                  <c:v>43060</c:v>
                </c:pt>
                <c:pt idx="2265">
                  <c:v>43059</c:v>
                </c:pt>
                <c:pt idx="2266">
                  <c:v>43056</c:v>
                </c:pt>
                <c:pt idx="2267">
                  <c:v>43055</c:v>
                </c:pt>
                <c:pt idx="2268">
                  <c:v>43054</c:v>
                </c:pt>
                <c:pt idx="2269">
                  <c:v>43053</c:v>
                </c:pt>
                <c:pt idx="2270">
                  <c:v>43052</c:v>
                </c:pt>
                <c:pt idx="2271">
                  <c:v>43049</c:v>
                </c:pt>
                <c:pt idx="2272">
                  <c:v>43048</c:v>
                </c:pt>
                <c:pt idx="2273">
                  <c:v>43047</c:v>
                </c:pt>
                <c:pt idx="2274">
                  <c:v>43046</c:v>
                </c:pt>
                <c:pt idx="2275">
                  <c:v>43045</c:v>
                </c:pt>
                <c:pt idx="2276">
                  <c:v>43042</c:v>
                </c:pt>
                <c:pt idx="2277">
                  <c:v>43041</c:v>
                </c:pt>
                <c:pt idx="2278">
                  <c:v>43040</c:v>
                </c:pt>
                <c:pt idx="2279">
                  <c:v>43039</c:v>
                </c:pt>
                <c:pt idx="2280">
                  <c:v>43038</c:v>
                </c:pt>
                <c:pt idx="2281">
                  <c:v>43035</c:v>
                </c:pt>
                <c:pt idx="2282">
                  <c:v>43034</c:v>
                </c:pt>
                <c:pt idx="2283">
                  <c:v>43033</c:v>
                </c:pt>
                <c:pt idx="2284">
                  <c:v>43032</c:v>
                </c:pt>
                <c:pt idx="2285">
                  <c:v>43031</c:v>
                </c:pt>
                <c:pt idx="2286">
                  <c:v>43028</c:v>
                </c:pt>
                <c:pt idx="2287">
                  <c:v>43027</c:v>
                </c:pt>
                <c:pt idx="2288">
                  <c:v>43026</c:v>
                </c:pt>
                <c:pt idx="2289">
                  <c:v>43025</c:v>
                </c:pt>
                <c:pt idx="2290">
                  <c:v>43024</c:v>
                </c:pt>
                <c:pt idx="2291">
                  <c:v>43021</c:v>
                </c:pt>
                <c:pt idx="2292">
                  <c:v>43020</c:v>
                </c:pt>
                <c:pt idx="2293">
                  <c:v>43019</c:v>
                </c:pt>
                <c:pt idx="2294">
                  <c:v>43018</c:v>
                </c:pt>
                <c:pt idx="2295">
                  <c:v>43017</c:v>
                </c:pt>
                <c:pt idx="2296">
                  <c:v>43014</c:v>
                </c:pt>
                <c:pt idx="2297">
                  <c:v>43013</c:v>
                </c:pt>
                <c:pt idx="2298">
                  <c:v>43012</c:v>
                </c:pt>
                <c:pt idx="2299">
                  <c:v>43011</c:v>
                </c:pt>
                <c:pt idx="2300">
                  <c:v>43010</c:v>
                </c:pt>
                <c:pt idx="2301">
                  <c:v>43007</c:v>
                </c:pt>
                <c:pt idx="2302">
                  <c:v>43006</c:v>
                </c:pt>
                <c:pt idx="2303">
                  <c:v>43005</c:v>
                </c:pt>
                <c:pt idx="2304">
                  <c:v>43004</c:v>
                </c:pt>
                <c:pt idx="2305">
                  <c:v>43003</c:v>
                </c:pt>
                <c:pt idx="2306">
                  <c:v>43000</c:v>
                </c:pt>
                <c:pt idx="2307">
                  <c:v>42999</c:v>
                </c:pt>
                <c:pt idx="2308">
                  <c:v>42998</c:v>
                </c:pt>
                <c:pt idx="2309">
                  <c:v>42997</c:v>
                </c:pt>
                <c:pt idx="2310">
                  <c:v>42996</c:v>
                </c:pt>
                <c:pt idx="2311">
                  <c:v>42993</c:v>
                </c:pt>
                <c:pt idx="2312">
                  <c:v>42992</c:v>
                </c:pt>
                <c:pt idx="2313">
                  <c:v>42991</c:v>
                </c:pt>
                <c:pt idx="2314">
                  <c:v>42990</c:v>
                </c:pt>
                <c:pt idx="2315">
                  <c:v>42989</c:v>
                </c:pt>
                <c:pt idx="2316">
                  <c:v>42986</c:v>
                </c:pt>
                <c:pt idx="2317">
                  <c:v>42985</c:v>
                </c:pt>
                <c:pt idx="2318">
                  <c:v>42984</c:v>
                </c:pt>
                <c:pt idx="2319">
                  <c:v>42983</c:v>
                </c:pt>
                <c:pt idx="2320">
                  <c:v>42982</c:v>
                </c:pt>
                <c:pt idx="2321">
                  <c:v>42979</c:v>
                </c:pt>
                <c:pt idx="2322">
                  <c:v>42978</c:v>
                </c:pt>
                <c:pt idx="2323">
                  <c:v>42977</c:v>
                </c:pt>
                <c:pt idx="2324">
                  <c:v>42976</c:v>
                </c:pt>
                <c:pt idx="2325">
                  <c:v>42975</c:v>
                </c:pt>
                <c:pt idx="2326">
                  <c:v>42972</c:v>
                </c:pt>
                <c:pt idx="2327">
                  <c:v>42971</c:v>
                </c:pt>
                <c:pt idx="2328">
                  <c:v>42970</c:v>
                </c:pt>
                <c:pt idx="2329">
                  <c:v>42969</c:v>
                </c:pt>
                <c:pt idx="2330">
                  <c:v>42968</c:v>
                </c:pt>
                <c:pt idx="2331">
                  <c:v>42965</c:v>
                </c:pt>
                <c:pt idx="2332">
                  <c:v>42964</c:v>
                </c:pt>
                <c:pt idx="2333">
                  <c:v>42963</c:v>
                </c:pt>
                <c:pt idx="2334">
                  <c:v>42962</c:v>
                </c:pt>
                <c:pt idx="2335">
                  <c:v>42961</c:v>
                </c:pt>
                <c:pt idx="2336">
                  <c:v>42958</c:v>
                </c:pt>
                <c:pt idx="2337">
                  <c:v>42957</c:v>
                </c:pt>
                <c:pt idx="2338">
                  <c:v>42956</c:v>
                </c:pt>
                <c:pt idx="2339">
                  <c:v>42955</c:v>
                </c:pt>
                <c:pt idx="2340">
                  <c:v>42954</c:v>
                </c:pt>
                <c:pt idx="2341">
                  <c:v>42951</c:v>
                </c:pt>
                <c:pt idx="2342">
                  <c:v>42950</c:v>
                </c:pt>
                <c:pt idx="2343">
                  <c:v>42949</c:v>
                </c:pt>
                <c:pt idx="2344">
                  <c:v>42948</c:v>
                </c:pt>
                <c:pt idx="2345">
                  <c:v>42947</c:v>
                </c:pt>
                <c:pt idx="2346">
                  <c:v>42944</c:v>
                </c:pt>
                <c:pt idx="2347">
                  <c:v>42943</c:v>
                </c:pt>
                <c:pt idx="2348">
                  <c:v>42942</c:v>
                </c:pt>
                <c:pt idx="2349">
                  <c:v>42941</c:v>
                </c:pt>
                <c:pt idx="2350">
                  <c:v>42940</c:v>
                </c:pt>
                <c:pt idx="2351">
                  <c:v>42937</c:v>
                </c:pt>
                <c:pt idx="2352">
                  <c:v>42936</c:v>
                </c:pt>
                <c:pt idx="2353">
                  <c:v>42935</c:v>
                </c:pt>
                <c:pt idx="2354">
                  <c:v>42934</c:v>
                </c:pt>
                <c:pt idx="2355">
                  <c:v>42933</c:v>
                </c:pt>
                <c:pt idx="2356">
                  <c:v>42930</c:v>
                </c:pt>
                <c:pt idx="2357">
                  <c:v>42929</c:v>
                </c:pt>
                <c:pt idx="2358">
                  <c:v>42928</c:v>
                </c:pt>
                <c:pt idx="2359">
                  <c:v>42927</c:v>
                </c:pt>
                <c:pt idx="2360">
                  <c:v>42926</c:v>
                </c:pt>
                <c:pt idx="2361">
                  <c:v>42923</c:v>
                </c:pt>
                <c:pt idx="2362">
                  <c:v>42922</c:v>
                </c:pt>
                <c:pt idx="2363">
                  <c:v>42921</c:v>
                </c:pt>
                <c:pt idx="2364">
                  <c:v>42920</c:v>
                </c:pt>
                <c:pt idx="2365">
                  <c:v>42919</c:v>
                </c:pt>
                <c:pt idx="2366">
                  <c:v>42916</c:v>
                </c:pt>
                <c:pt idx="2367">
                  <c:v>42915</c:v>
                </c:pt>
                <c:pt idx="2368">
                  <c:v>42914</c:v>
                </c:pt>
                <c:pt idx="2369">
                  <c:v>42913</c:v>
                </c:pt>
                <c:pt idx="2370">
                  <c:v>42912</c:v>
                </c:pt>
                <c:pt idx="2371">
                  <c:v>42909</c:v>
                </c:pt>
                <c:pt idx="2372">
                  <c:v>42908</c:v>
                </c:pt>
                <c:pt idx="2373">
                  <c:v>42907</c:v>
                </c:pt>
                <c:pt idx="2374">
                  <c:v>42906</c:v>
                </c:pt>
                <c:pt idx="2375">
                  <c:v>42905</c:v>
                </c:pt>
                <c:pt idx="2376">
                  <c:v>42902</c:v>
                </c:pt>
                <c:pt idx="2377">
                  <c:v>42901</c:v>
                </c:pt>
                <c:pt idx="2378">
                  <c:v>42900</c:v>
                </c:pt>
                <c:pt idx="2379">
                  <c:v>42899</c:v>
                </c:pt>
                <c:pt idx="2380">
                  <c:v>42898</c:v>
                </c:pt>
                <c:pt idx="2381">
                  <c:v>42895</c:v>
                </c:pt>
                <c:pt idx="2382">
                  <c:v>42894</c:v>
                </c:pt>
                <c:pt idx="2383">
                  <c:v>42893</c:v>
                </c:pt>
                <c:pt idx="2384">
                  <c:v>42892</c:v>
                </c:pt>
                <c:pt idx="2385">
                  <c:v>42891</c:v>
                </c:pt>
                <c:pt idx="2386">
                  <c:v>42888</c:v>
                </c:pt>
                <c:pt idx="2387">
                  <c:v>42887</c:v>
                </c:pt>
                <c:pt idx="2388">
                  <c:v>42886</c:v>
                </c:pt>
                <c:pt idx="2389">
                  <c:v>42885</c:v>
                </c:pt>
                <c:pt idx="2390">
                  <c:v>42884</c:v>
                </c:pt>
                <c:pt idx="2391">
                  <c:v>42881</c:v>
                </c:pt>
                <c:pt idx="2392">
                  <c:v>42880</c:v>
                </c:pt>
                <c:pt idx="2393">
                  <c:v>42879</c:v>
                </c:pt>
                <c:pt idx="2394">
                  <c:v>42878</c:v>
                </c:pt>
                <c:pt idx="2395">
                  <c:v>42877</c:v>
                </c:pt>
                <c:pt idx="2396">
                  <c:v>42874</c:v>
                </c:pt>
                <c:pt idx="2397">
                  <c:v>42873</c:v>
                </c:pt>
                <c:pt idx="2398">
                  <c:v>42872</c:v>
                </c:pt>
                <c:pt idx="2399">
                  <c:v>42871</c:v>
                </c:pt>
                <c:pt idx="2400">
                  <c:v>42870</c:v>
                </c:pt>
                <c:pt idx="2401">
                  <c:v>42867</c:v>
                </c:pt>
                <c:pt idx="2402">
                  <c:v>42866</c:v>
                </c:pt>
                <c:pt idx="2403">
                  <c:v>42865</c:v>
                </c:pt>
                <c:pt idx="2404">
                  <c:v>42864</c:v>
                </c:pt>
                <c:pt idx="2405">
                  <c:v>42863</c:v>
                </c:pt>
                <c:pt idx="2406">
                  <c:v>42860</c:v>
                </c:pt>
                <c:pt idx="2407">
                  <c:v>42859</c:v>
                </c:pt>
                <c:pt idx="2408">
                  <c:v>42858</c:v>
                </c:pt>
                <c:pt idx="2409">
                  <c:v>42857</c:v>
                </c:pt>
                <c:pt idx="2410">
                  <c:v>42853</c:v>
                </c:pt>
                <c:pt idx="2411">
                  <c:v>42852</c:v>
                </c:pt>
                <c:pt idx="2412">
                  <c:v>42851</c:v>
                </c:pt>
                <c:pt idx="2413">
                  <c:v>42850</c:v>
                </c:pt>
                <c:pt idx="2414">
                  <c:v>42849</c:v>
                </c:pt>
                <c:pt idx="2415">
                  <c:v>42846</c:v>
                </c:pt>
                <c:pt idx="2416">
                  <c:v>42845</c:v>
                </c:pt>
                <c:pt idx="2417">
                  <c:v>42844</c:v>
                </c:pt>
                <c:pt idx="2418">
                  <c:v>42843</c:v>
                </c:pt>
                <c:pt idx="2419">
                  <c:v>42838</c:v>
                </c:pt>
                <c:pt idx="2420">
                  <c:v>42837</c:v>
                </c:pt>
                <c:pt idx="2421">
                  <c:v>42836</c:v>
                </c:pt>
                <c:pt idx="2422">
                  <c:v>42835</c:v>
                </c:pt>
                <c:pt idx="2423">
                  <c:v>42832</c:v>
                </c:pt>
                <c:pt idx="2424">
                  <c:v>42831</c:v>
                </c:pt>
                <c:pt idx="2425">
                  <c:v>42830</c:v>
                </c:pt>
                <c:pt idx="2426">
                  <c:v>42829</c:v>
                </c:pt>
                <c:pt idx="2427">
                  <c:v>42828</c:v>
                </c:pt>
                <c:pt idx="2428">
                  <c:v>42825</c:v>
                </c:pt>
                <c:pt idx="2429">
                  <c:v>42824</c:v>
                </c:pt>
                <c:pt idx="2430">
                  <c:v>42823</c:v>
                </c:pt>
                <c:pt idx="2431">
                  <c:v>42822</c:v>
                </c:pt>
                <c:pt idx="2432">
                  <c:v>42821</c:v>
                </c:pt>
                <c:pt idx="2433">
                  <c:v>42818</c:v>
                </c:pt>
                <c:pt idx="2434">
                  <c:v>42817</c:v>
                </c:pt>
                <c:pt idx="2435">
                  <c:v>42816</c:v>
                </c:pt>
                <c:pt idx="2436">
                  <c:v>42815</c:v>
                </c:pt>
                <c:pt idx="2437">
                  <c:v>42814</c:v>
                </c:pt>
                <c:pt idx="2438">
                  <c:v>42811</c:v>
                </c:pt>
                <c:pt idx="2439">
                  <c:v>42810</c:v>
                </c:pt>
                <c:pt idx="2440">
                  <c:v>42809</c:v>
                </c:pt>
                <c:pt idx="2441">
                  <c:v>42808</c:v>
                </c:pt>
                <c:pt idx="2442">
                  <c:v>42807</c:v>
                </c:pt>
                <c:pt idx="2443">
                  <c:v>42804</c:v>
                </c:pt>
                <c:pt idx="2444">
                  <c:v>42803</c:v>
                </c:pt>
                <c:pt idx="2445">
                  <c:v>42802</c:v>
                </c:pt>
                <c:pt idx="2446">
                  <c:v>42801</c:v>
                </c:pt>
                <c:pt idx="2447">
                  <c:v>42800</c:v>
                </c:pt>
                <c:pt idx="2448">
                  <c:v>42797</c:v>
                </c:pt>
                <c:pt idx="2449">
                  <c:v>42796</c:v>
                </c:pt>
                <c:pt idx="2450">
                  <c:v>42795</c:v>
                </c:pt>
                <c:pt idx="2451">
                  <c:v>42794</c:v>
                </c:pt>
                <c:pt idx="2452">
                  <c:v>42793</c:v>
                </c:pt>
                <c:pt idx="2453">
                  <c:v>42790</c:v>
                </c:pt>
                <c:pt idx="2454">
                  <c:v>42789</c:v>
                </c:pt>
                <c:pt idx="2455">
                  <c:v>42788</c:v>
                </c:pt>
                <c:pt idx="2456">
                  <c:v>42787</c:v>
                </c:pt>
                <c:pt idx="2457">
                  <c:v>42786</c:v>
                </c:pt>
                <c:pt idx="2458">
                  <c:v>42783</c:v>
                </c:pt>
                <c:pt idx="2459">
                  <c:v>42782</c:v>
                </c:pt>
                <c:pt idx="2460">
                  <c:v>42781</c:v>
                </c:pt>
                <c:pt idx="2461">
                  <c:v>42780</c:v>
                </c:pt>
                <c:pt idx="2462">
                  <c:v>42779</c:v>
                </c:pt>
                <c:pt idx="2463">
                  <c:v>42776</c:v>
                </c:pt>
                <c:pt idx="2464">
                  <c:v>42775</c:v>
                </c:pt>
                <c:pt idx="2465">
                  <c:v>42774</c:v>
                </c:pt>
                <c:pt idx="2466">
                  <c:v>42773</c:v>
                </c:pt>
                <c:pt idx="2467">
                  <c:v>42772</c:v>
                </c:pt>
                <c:pt idx="2468">
                  <c:v>42769</c:v>
                </c:pt>
                <c:pt idx="2469">
                  <c:v>42768</c:v>
                </c:pt>
                <c:pt idx="2470">
                  <c:v>42767</c:v>
                </c:pt>
                <c:pt idx="2471">
                  <c:v>42766</c:v>
                </c:pt>
                <c:pt idx="2472">
                  <c:v>42765</c:v>
                </c:pt>
                <c:pt idx="2473">
                  <c:v>42762</c:v>
                </c:pt>
                <c:pt idx="2474">
                  <c:v>42761</c:v>
                </c:pt>
                <c:pt idx="2475">
                  <c:v>42760</c:v>
                </c:pt>
                <c:pt idx="2476">
                  <c:v>42759</c:v>
                </c:pt>
                <c:pt idx="2477">
                  <c:v>42758</c:v>
                </c:pt>
                <c:pt idx="2478">
                  <c:v>42755</c:v>
                </c:pt>
                <c:pt idx="2479">
                  <c:v>42754</c:v>
                </c:pt>
                <c:pt idx="2480">
                  <c:v>42753</c:v>
                </c:pt>
                <c:pt idx="2481">
                  <c:v>42752</c:v>
                </c:pt>
                <c:pt idx="2482">
                  <c:v>42751</c:v>
                </c:pt>
                <c:pt idx="2483">
                  <c:v>42748</c:v>
                </c:pt>
                <c:pt idx="2484">
                  <c:v>42747</c:v>
                </c:pt>
                <c:pt idx="2485">
                  <c:v>42746</c:v>
                </c:pt>
                <c:pt idx="2486">
                  <c:v>42745</c:v>
                </c:pt>
                <c:pt idx="2487">
                  <c:v>42744</c:v>
                </c:pt>
                <c:pt idx="2488">
                  <c:v>42741</c:v>
                </c:pt>
                <c:pt idx="2489">
                  <c:v>42740</c:v>
                </c:pt>
                <c:pt idx="2490">
                  <c:v>42739</c:v>
                </c:pt>
                <c:pt idx="2491">
                  <c:v>42738</c:v>
                </c:pt>
                <c:pt idx="2492">
                  <c:v>42737</c:v>
                </c:pt>
                <c:pt idx="2493">
                  <c:v>42734</c:v>
                </c:pt>
                <c:pt idx="2494">
                  <c:v>42733</c:v>
                </c:pt>
                <c:pt idx="2495">
                  <c:v>42732</c:v>
                </c:pt>
                <c:pt idx="2496">
                  <c:v>42731</c:v>
                </c:pt>
                <c:pt idx="2497">
                  <c:v>42727</c:v>
                </c:pt>
                <c:pt idx="2498">
                  <c:v>42726</c:v>
                </c:pt>
                <c:pt idx="2499">
                  <c:v>42725</c:v>
                </c:pt>
                <c:pt idx="2500">
                  <c:v>42724</c:v>
                </c:pt>
                <c:pt idx="2501">
                  <c:v>42723</c:v>
                </c:pt>
                <c:pt idx="2502">
                  <c:v>42720</c:v>
                </c:pt>
                <c:pt idx="2503">
                  <c:v>42719</c:v>
                </c:pt>
                <c:pt idx="2504">
                  <c:v>42718</c:v>
                </c:pt>
                <c:pt idx="2505">
                  <c:v>42717</c:v>
                </c:pt>
                <c:pt idx="2506">
                  <c:v>42716</c:v>
                </c:pt>
                <c:pt idx="2507">
                  <c:v>42713</c:v>
                </c:pt>
                <c:pt idx="2508">
                  <c:v>42712</c:v>
                </c:pt>
                <c:pt idx="2509">
                  <c:v>42711</c:v>
                </c:pt>
                <c:pt idx="2510">
                  <c:v>42710</c:v>
                </c:pt>
                <c:pt idx="2511">
                  <c:v>42709</c:v>
                </c:pt>
                <c:pt idx="2512">
                  <c:v>42706</c:v>
                </c:pt>
                <c:pt idx="2513">
                  <c:v>42705</c:v>
                </c:pt>
                <c:pt idx="2514">
                  <c:v>42704</c:v>
                </c:pt>
                <c:pt idx="2515">
                  <c:v>42703</c:v>
                </c:pt>
                <c:pt idx="2516">
                  <c:v>42702</c:v>
                </c:pt>
                <c:pt idx="2517">
                  <c:v>42699</c:v>
                </c:pt>
                <c:pt idx="2518">
                  <c:v>42698</c:v>
                </c:pt>
                <c:pt idx="2519">
                  <c:v>42697</c:v>
                </c:pt>
                <c:pt idx="2520">
                  <c:v>42696</c:v>
                </c:pt>
                <c:pt idx="2521">
                  <c:v>42695</c:v>
                </c:pt>
                <c:pt idx="2522">
                  <c:v>42692</c:v>
                </c:pt>
                <c:pt idx="2523">
                  <c:v>42691</c:v>
                </c:pt>
                <c:pt idx="2524">
                  <c:v>42690</c:v>
                </c:pt>
                <c:pt idx="2525">
                  <c:v>42689</c:v>
                </c:pt>
                <c:pt idx="2526">
                  <c:v>42688</c:v>
                </c:pt>
                <c:pt idx="2527">
                  <c:v>42685</c:v>
                </c:pt>
                <c:pt idx="2528">
                  <c:v>42684</c:v>
                </c:pt>
                <c:pt idx="2529">
                  <c:v>42683</c:v>
                </c:pt>
                <c:pt idx="2530">
                  <c:v>42682</c:v>
                </c:pt>
                <c:pt idx="2531">
                  <c:v>42681</c:v>
                </c:pt>
                <c:pt idx="2532">
                  <c:v>42678</c:v>
                </c:pt>
                <c:pt idx="2533">
                  <c:v>42677</c:v>
                </c:pt>
                <c:pt idx="2534">
                  <c:v>42676</c:v>
                </c:pt>
                <c:pt idx="2535">
                  <c:v>42675</c:v>
                </c:pt>
                <c:pt idx="2536">
                  <c:v>42674</c:v>
                </c:pt>
                <c:pt idx="2537">
                  <c:v>42671</c:v>
                </c:pt>
                <c:pt idx="2538">
                  <c:v>42670</c:v>
                </c:pt>
                <c:pt idx="2539">
                  <c:v>42669</c:v>
                </c:pt>
                <c:pt idx="2540">
                  <c:v>42668</c:v>
                </c:pt>
                <c:pt idx="2541">
                  <c:v>42667</c:v>
                </c:pt>
                <c:pt idx="2542">
                  <c:v>42664</c:v>
                </c:pt>
                <c:pt idx="2543">
                  <c:v>42663</c:v>
                </c:pt>
                <c:pt idx="2544">
                  <c:v>42662</c:v>
                </c:pt>
                <c:pt idx="2545">
                  <c:v>42661</c:v>
                </c:pt>
                <c:pt idx="2546">
                  <c:v>42660</c:v>
                </c:pt>
                <c:pt idx="2547">
                  <c:v>42657</c:v>
                </c:pt>
                <c:pt idx="2548">
                  <c:v>42656</c:v>
                </c:pt>
                <c:pt idx="2549">
                  <c:v>42655</c:v>
                </c:pt>
                <c:pt idx="2550">
                  <c:v>42654</c:v>
                </c:pt>
                <c:pt idx="2551">
                  <c:v>42653</c:v>
                </c:pt>
                <c:pt idx="2552">
                  <c:v>42650</c:v>
                </c:pt>
                <c:pt idx="2553">
                  <c:v>42649</c:v>
                </c:pt>
                <c:pt idx="2554">
                  <c:v>42648</c:v>
                </c:pt>
                <c:pt idx="2555">
                  <c:v>42647</c:v>
                </c:pt>
                <c:pt idx="2556">
                  <c:v>42646</c:v>
                </c:pt>
                <c:pt idx="2557">
                  <c:v>42643</c:v>
                </c:pt>
                <c:pt idx="2558">
                  <c:v>42642</c:v>
                </c:pt>
                <c:pt idx="2559">
                  <c:v>42641</c:v>
                </c:pt>
                <c:pt idx="2560">
                  <c:v>42640</c:v>
                </c:pt>
                <c:pt idx="2561">
                  <c:v>42639</c:v>
                </c:pt>
                <c:pt idx="2562">
                  <c:v>42636</c:v>
                </c:pt>
                <c:pt idx="2563">
                  <c:v>42635</c:v>
                </c:pt>
                <c:pt idx="2564">
                  <c:v>42634</c:v>
                </c:pt>
                <c:pt idx="2565">
                  <c:v>42633</c:v>
                </c:pt>
                <c:pt idx="2566">
                  <c:v>42632</c:v>
                </c:pt>
                <c:pt idx="2567">
                  <c:v>42629</c:v>
                </c:pt>
                <c:pt idx="2568">
                  <c:v>42628</c:v>
                </c:pt>
                <c:pt idx="2569">
                  <c:v>42627</c:v>
                </c:pt>
                <c:pt idx="2570">
                  <c:v>42626</c:v>
                </c:pt>
                <c:pt idx="2571">
                  <c:v>42625</c:v>
                </c:pt>
                <c:pt idx="2572">
                  <c:v>42622</c:v>
                </c:pt>
                <c:pt idx="2573">
                  <c:v>42621</c:v>
                </c:pt>
                <c:pt idx="2574">
                  <c:v>42620</c:v>
                </c:pt>
                <c:pt idx="2575">
                  <c:v>42619</c:v>
                </c:pt>
                <c:pt idx="2576">
                  <c:v>42618</c:v>
                </c:pt>
                <c:pt idx="2577">
                  <c:v>42615</c:v>
                </c:pt>
                <c:pt idx="2578">
                  <c:v>42614</c:v>
                </c:pt>
                <c:pt idx="2579">
                  <c:v>42613</c:v>
                </c:pt>
                <c:pt idx="2580">
                  <c:v>42612</c:v>
                </c:pt>
                <c:pt idx="2581">
                  <c:v>42611</c:v>
                </c:pt>
                <c:pt idx="2582">
                  <c:v>42608</c:v>
                </c:pt>
                <c:pt idx="2583">
                  <c:v>42607</c:v>
                </c:pt>
                <c:pt idx="2584">
                  <c:v>42606</c:v>
                </c:pt>
                <c:pt idx="2585">
                  <c:v>42605</c:v>
                </c:pt>
                <c:pt idx="2586">
                  <c:v>42604</c:v>
                </c:pt>
                <c:pt idx="2587">
                  <c:v>42601</c:v>
                </c:pt>
                <c:pt idx="2588">
                  <c:v>42600</c:v>
                </c:pt>
                <c:pt idx="2589">
                  <c:v>42599</c:v>
                </c:pt>
                <c:pt idx="2590">
                  <c:v>42598</c:v>
                </c:pt>
                <c:pt idx="2591">
                  <c:v>42597</c:v>
                </c:pt>
                <c:pt idx="2592">
                  <c:v>42594</c:v>
                </c:pt>
                <c:pt idx="2593">
                  <c:v>42593</c:v>
                </c:pt>
                <c:pt idx="2594">
                  <c:v>42592</c:v>
                </c:pt>
                <c:pt idx="2595">
                  <c:v>42591</c:v>
                </c:pt>
                <c:pt idx="2596">
                  <c:v>42590</c:v>
                </c:pt>
                <c:pt idx="2597">
                  <c:v>42587</c:v>
                </c:pt>
                <c:pt idx="2598">
                  <c:v>42586</c:v>
                </c:pt>
                <c:pt idx="2599">
                  <c:v>42585</c:v>
                </c:pt>
                <c:pt idx="2600">
                  <c:v>42584</c:v>
                </c:pt>
                <c:pt idx="2601">
                  <c:v>42583</c:v>
                </c:pt>
                <c:pt idx="2602">
                  <c:v>42580</c:v>
                </c:pt>
                <c:pt idx="2603">
                  <c:v>42579</c:v>
                </c:pt>
                <c:pt idx="2604">
                  <c:v>42578</c:v>
                </c:pt>
                <c:pt idx="2605">
                  <c:v>42577</c:v>
                </c:pt>
                <c:pt idx="2606">
                  <c:v>42576</c:v>
                </c:pt>
                <c:pt idx="2607">
                  <c:v>42573</c:v>
                </c:pt>
                <c:pt idx="2608">
                  <c:v>42572</c:v>
                </c:pt>
                <c:pt idx="2609">
                  <c:v>42571</c:v>
                </c:pt>
                <c:pt idx="2610">
                  <c:v>42570</c:v>
                </c:pt>
                <c:pt idx="2611">
                  <c:v>42569</c:v>
                </c:pt>
                <c:pt idx="2612">
                  <c:v>42566</c:v>
                </c:pt>
                <c:pt idx="2613">
                  <c:v>42565</c:v>
                </c:pt>
                <c:pt idx="2614">
                  <c:v>42564</c:v>
                </c:pt>
                <c:pt idx="2615">
                  <c:v>42563</c:v>
                </c:pt>
                <c:pt idx="2616">
                  <c:v>42562</c:v>
                </c:pt>
                <c:pt idx="2617">
                  <c:v>42559</c:v>
                </c:pt>
                <c:pt idx="2618">
                  <c:v>42558</c:v>
                </c:pt>
                <c:pt idx="2619">
                  <c:v>42557</c:v>
                </c:pt>
                <c:pt idx="2620">
                  <c:v>42556</c:v>
                </c:pt>
                <c:pt idx="2621">
                  <c:v>42555</c:v>
                </c:pt>
                <c:pt idx="2622">
                  <c:v>42552</c:v>
                </c:pt>
                <c:pt idx="2623">
                  <c:v>42551</c:v>
                </c:pt>
                <c:pt idx="2624">
                  <c:v>42550</c:v>
                </c:pt>
                <c:pt idx="2625">
                  <c:v>42549</c:v>
                </c:pt>
                <c:pt idx="2626">
                  <c:v>42548</c:v>
                </c:pt>
                <c:pt idx="2627">
                  <c:v>42545</c:v>
                </c:pt>
                <c:pt idx="2628">
                  <c:v>42544</c:v>
                </c:pt>
                <c:pt idx="2629">
                  <c:v>42543</c:v>
                </c:pt>
                <c:pt idx="2630">
                  <c:v>42542</c:v>
                </c:pt>
                <c:pt idx="2631">
                  <c:v>42541</c:v>
                </c:pt>
                <c:pt idx="2632">
                  <c:v>42538</c:v>
                </c:pt>
                <c:pt idx="2633">
                  <c:v>42537</c:v>
                </c:pt>
                <c:pt idx="2634">
                  <c:v>42536</c:v>
                </c:pt>
                <c:pt idx="2635">
                  <c:v>42535</c:v>
                </c:pt>
                <c:pt idx="2636">
                  <c:v>42534</c:v>
                </c:pt>
                <c:pt idx="2637">
                  <c:v>42531</c:v>
                </c:pt>
                <c:pt idx="2638">
                  <c:v>42530</c:v>
                </c:pt>
                <c:pt idx="2639">
                  <c:v>42529</c:v>
                </c:pt>
                <c:pt idx="2640">
                  <c:v>42528</c:v>
                </c:pt>
                <c:pt idx="2641">
                  <c:v>42527</c:v>
                </c:pt>
                <c:pt idx="2642">
                  <c:v>42524</c:v>
                </c:pt>
                <c:pt idx="2643">
                  <c:v>42523</c:v>
                </c:pt>
                <c:pt idx="2644">
                  <c:v>42522</c:v>
                </c:pt>
                <c:pt idx="2645">
                  <c:v>42521</c:v>
                </c:pt>
                <c:pt idx="2646">
                  <c:v>42520</c:v>
                </c:pt>
                <c:pt idx="2647">
                  <c:v>42517</c:v>
                </c:pt>
                <c:pt idx="2648">
                  <c:v>42516</c:v>
                </c:pt>
                <c:pt idx="2649">
                  <c:v>42515</c:v>
                </c:pt>
                <c:pt idx="2650">
                  <c:v>42514</c:v>
                </c:pt>
                <c:pt idx="2651">
                  <c:v>42513</c:v>
                </c:pt>
                <c:pt idx="2652">
                  <c:v>42510</c:v>
                </c:pt>
                <c:pt idx="2653">
                  <c:v>42509</c:v>
                </c:pt>
                <c:pt idx="2654">
                  <c:v>42508</c:v>
                </c:pt>
                <c:pt idx="2655">
                  <c:v>42507</c:v>
                </c:pt>
                <c:pt idx="2656">
                  <c:v>42506</c:v>
                </c:pt>
                <c:pt idx="2657">
                  <c:v>42503</c:v>
                </c:pt>
                <c:pt idx="2658">
                  <c:v>42502</c:v>
                </c:pt>
                <c:pt idx="2659">
                  <c:v>42501</c:v>
                </c:pt>
                <c:pt idx="2660">
                  <c:v>42500</c:v>
                </c:pt>
                <c:pt idx="2661">
                  <c:v>42499</c:v>
                </c:pt>
                <c:pt idx="2662">
                  <c:v>42496</c:v>
                </c:pt>
                <c:pt idx="2663">
                  <c:v>42495</c:v>
                </c:pt>
                <c:pt idx="2664">
                  <c:v>42494</c:v>
                </c:pt>
                <c:pt idx="2665">
                  <c:v>42493</c:v>
                </c:pt>
                <c:pt idx="2666">
                  <c:v>42492</c:v>
                </c:pt>
                <c:pt idx="2667">
                  <c:v>42489</c:v>
                </c:pt>
                <c:pt idx="2668">
                  <c:v>42488</c:v>
                </c:pt>
                <c:pt idx="2669">
                  <c:v>42487</c:v>
                </c:pt>
                <c:pt idx="2670">
                  <c:v>42486</c:v>
                </c:pt>
                <c:pt idx="2671">
                  <c:v>42485</c:v>
                </c:pt>
                <c:pt idx="2672">
                  <c:v>42482</c:v>
                </c:pt>
                <c:pt idx="2673">
                  <c:v>42481</c:v>
                </c:pt>
                <c:pt idx="2674">
                  <c:v>42480</c:v>
                </c:pt>
                <c:pt idx="2675">
                  <c:v>42479</c:v>
                </c:pt>
                <c:pt idx="2676">
                  <c:v>42478</c:v>
                </c:pt>
                <c:pt idx="2677">
                  <c:v>42475</c:v>
                </c:pt>
                <c:pt idx="2678">
                  <c:v>42474</c:v>
                </c:pt>
                <c:pt idx="2679">
                  <c:v>42473</c:v>
                </c:pt>
                <c:pt idx="2680">
                  <c:v>42472</c:v>
                </c:pt>
                <c:pt idx="2681">
                  <c:v>42471</c:v>
                </c:pt>
                <c:pt idx="2682">
                  <c:v>42468</c:v>
                </c:pt>
                <c:pt idx="2683">
                  <c:v>42467</c:v>
                </c:pt>
                <c:pt idx="2684">
                  <c:v>42466</c:v>
                </c:pt>
                <c:pt idx="2685">
                  <c:v>42465</c:v>
                </c:pt>
                <c:pt idx="2686">
                  <c:v>42464</c:v>
                </c:pt>
                <c:pt idx="2687">
                  <c:v>42461</c:v>
                </c:pt>
                <c:pt idx="2688">
                  <c:v>42460</c:v>
                </c:pt>
                <c:pt idx="2689">
                  <c:v>42459</c:v>
                </c:pt>
                <c:pt idx="2690">
                  <c:v>42458</c:v>
                </c:pt>
                <c:pt idx="2691">
                  <c:v>42453</c:v>
                </c:pt>
                <c:pt idx="2692">
                  <c:v>42452</c:v>
                </c:pt>
                <c:pt idx="2693">
                  <c:v>42451</c:v>
                </c:pt>
                <c:pt idx="2694">
                  <c:v>42450</c:v>
                </c:pt>
                <c:pt idx="2695">
                  <c:v>42447</c:v>
                </c:pt>
                <c:pt idx="2696">
                  <c:v>42446</c:v>
                </c:pt>
                <c:pt idx="2697">
                  <c:v>42445</c:v>
                </c:pt>
                <c:pt idx="2698">
                  <c:v>42444</c:v>
                </c:pt>
                <c:pt idx="2699">
                  <c:v>42443</c:v>
                </c:pt>
                <c:pt idx="2700">
                  <c:v>42440</c:v>
                </c:pt>
                <c:pt idx="2701">
                  <c:v>42439</c:v>
                </c:pt>
                <c:pt idx="2702">
                  <c:v>42438</c:v>
                </c:pt>
                <c:pt idx="2703">
                  <c:v>42437</c:v>
                </c:pt>
                <c:pt idx="2704">
                  <c:v>42436</c:v>
                </c:pt>
                <c:pt idx="2705">
                  <c:v>42433</c:v>
                </c:pt>
                <c:pt idx="2706">
                  <c:v>42432</c:v>
                </c:pt>
                <c:pt idx="2707">
                  <c:v>42431</c:v>
                </c:pt>
                <c:pt idx="2708">
                  <c:v>42430</c:v>
                </c:pt>
                <c:pt idx="2709">
                  <c:v>42429</c:v>
                </c:pt>
                <c:pt idx="2710">
                  <c:v>42426</c:v>
                </c:pt>
                <c:pt idx="2711">
                  <c:v>42425</c:v>
                </c:pt>
                <c:pt idx="2712">
                  <c:v>42424</c:v>
                </c:pt>
                <c:pt idx="2713">
                  <c:v>42423</c:v>
                </c:pt>
                <c:pt idx="2714">
                  <c:v>42422</c:v>
                </c:pt>
                <c:pt idx="2715">
                  <c:v>42419</c:v>
                </c:pt>
                <c:pt idx="2716">
                  <c:v>42418</c:v>
                </c:pt>
                <c:pt idx="2717">
                  <c:v>42417</c:v>
                </c:pt>
                <c:pt idx="2718">
                  <c:v>42416</c:v>
                </c:pt>
                <c:pt idx="2719">
                  <c:v>42415</c:v>
                </c:pt>
                <c:pt idx="2720">
                  <c:v>42412</c:v>
                </c:pt>
                <c:pt idx="2721">
                  <c:v>42411</c:v>
                </c:pt>
                <c:pt idx="2722">
                  <c:v>42410</c:v>
                </c:pt>
                <c:pt idx="2723">
                  <c:v>42409</c:v>
                </c:pt>
                <c:pt idx="2724">
                  <c:v>42408</c:v>
                </c:pt>
                <c:pt idx="2725">
                  <c:v>42405</c:v>
                </c:pt>
                <c:pt idx="2726">
                  <c:v>42404</c:v>
                </c:pt>
                <c:pt idx="2727">
                  <c:v>42403</c:v>
                </c:pt>
                <c:pt idx="2728">
                  <c:v>42402</c:v>
                </c:pt>
                <c:pt idx="2729">
                  <c:v>42401</c:v>
                </c:pt>
                <c:pt idx="2730">
                  <c:v>42398</c:v>
                </c:pt>
                <c:pt idx="2731">
                  <c:v>42397</c:v>
                </c:pt>
                <c:pt idx="2732">
                  <c:v>42396</c:v>
                </c:pt>
                <c:pt idx="2733">
                  <c:v>42395</c:v>
                </c:pt>
                <c:pt idx="2734">
                  <c:v>42394</c:v>
                </c:pt>
                <c:pt idx="2735">
                  <c:v>42391</c:v>
                </c:pt>
                <c:pt idx="2736">
                  <c:v>42390</c:v>
                </c:pt>
                <c:pt idx="2737">
                  <c:v>42389</c:v>
                </c:pt>
                <c:pt idx="2738">
                  <c:v>42388</c:v>
                </c:pt>
                <c:pt idx="2739">
                  <c:v>42387</c:v>
                </c:pt>
                <c:pt idx="2740">
                  <c:v>42384</c:v>
                </c:pt>
                <c:pt idx="2741">
                  <c:v>42383</c:v>
                </c:pt>
                <c:pt idx="2742">
                  <c:v>42382</c:v>
                </c:pt>
                <c:pt idx="2743">
                  <c:v>42381</c:v>
                </c:pt>
                <c:pt idx="2744">
                  <c:v>42380</c:v>
                </c:pt>
                <c:pt idx="2745">
                  <c:v>42377</c:v>
                </c:pt>
                <c:pt idx="2746">
                  <c:v>42376</c:v>
                </c:pt>
                <c:pt idx="2747">
                  <c:v>42375</c:v>
                </c:pt>
                <c:pt idx="2748">
                  <c:v>42374</c:v>
                </c:pt>
                <c:pt idx="2749">
                  <c:v>42373</c:v>
                </c:pt>
                <c:pt idx="2750">
                  <c:v>42369</c:v>
                </c:pt>
                <c:pt idx="2751">
                  <c:v>42368</c:v>
                </c:pt>
                <c:pt idx="2752">
                  <c:v>42367</c:v>
                </c:pt>
                <c:pt idx="2753">
                  <c:v>42366</c:v>
                </c:pt>
                <c:pt idx="2754">
                  <c:v>42362</c:v>
                </c:pt>
                <c:pt idx="2755">
                  <c:v>42361</c:v>
                </c:pt>
                <c:pt idx="2756">
                  <c:v>42360</c:v>
                </c:pt>
                <c:pt idx="2757">
                  <c:v>42359</c:v>
                </c:pt>
                <c:pt idx="2758">
                  <c:v>42356</c:v>
                </c:pt>
                <c:pt idx="2759">
                  <c:v>42355</c:v>
                </c:pt>
                <c:pt idx="2760">
                  <c:v>42354</c:v>
                </c:pt>
                <c:pt idx="2761">
                  <c:v>42353</c:v>
                </c:pt>
                <c:pt idx="2762">
                  <c:v>42352</c:v>
                </c:pt>
                <c:pt idx="2763">
                  <c:v>42349</c:v>
                </c:pt>
                <c:pt idx="2764">
                  <c:v>42348</c:v>
                </c:pt>
                <c:pt idx="2765">
                  <c:v>42347</c:v>
                </c:pt>
                <c:pt idx="2766">
                  <c:v>42346</c:v>
                </c:pt>
                <c:pt idx="2767">
                  <c:v>42345</c:v>
                </c:pt>
                <c:pt idx="2768">
                  <c:v>42342</c:v>
                </c:pt>
                <c:pt idx="2769">
                  <c:v>42341</c:v>
                </c:pt>
                <c:pt idx="2770">
                  <c:v>42340</c:v>
                </c:pt>
                <c:pt idx="2771">
                  <c:v>42339</c:v>
                </c:pt>
                <c:pt idx="2772">
                  <c:v>42338</c:v>
                </c:pt>
                <c:pt idx="2773">
                  <c:v>42335</c:v>
                </c:pt>
                <c:pt idx="2774">
                  <c:v>42334</c:v>
                </c:pt>
                <c:pt idx="2775">
                  <c:v>42333</c:v>
                </c:pt>
                <c:pt idx="2776">
                  <c:v>42332</c:v>
                </c:pt>
                <c:pt idx="2777">
                  <c:v>42331</c:v>
                </c:pt>
                <c:pt idx="2778">
                  <c:v>42328</c:v>
                </c:pt>
                <c:pt idx="2779">
                  <c:v>42327</c:v>
                </c:pt>
                <c:pt idx="2780">
                  <c:v>42326</c:v>
                </c:pt>
                <c:pt idx="2781">
                  <c:v>42325</c:v>
                </c:pt>
                <c:pt idx="2782">
                  <c:v>42324</c:v>
                </c:pt>
                <c:pt idx="2783">
                  <c:v>42321</c:v>
                </c:pt>
                <c:pt idx="2784">
                  <c:v>42320</c:v>
                </c:pt>
                <c:pt idx="2785">
                  <c:v>42319</c:v>
                </c:pt>
                <c:pt idx="2786">
                  <c:v>42318</c:v>
                </c:pt>
                <c:pt idx="2787">
                  <c:v>42317</c:v>
                </c:pt>
                <c:pt idx="2788">
                  <c:v>42314</c:v>
                </c:pt>
                <c:pt idx="2789">
                  <c:v>42313</c:v>
                </c:pt>
                <c:pt idx="2790">
                  <c:v>42312</c:v>
                </c:pt>
                <c:pt idx="2791">
                  <c:v>42311</c:v>
                </c:pt>
                <c:pt idx="2792">
                  <c:v>42310</c:v>
                </c:pt>
                <c:pt idx="2793">
                  <c:v>42307</c:v>
                </c:pt>
                <c:pt idx="2794">
                  <c:v>42306</c:v>
                </c:pt>
                <c:pt idx="2795">
                  <c:v>42305</c:v>
                </c:pt>
                <c:pt idx="2796">
                  <c:v>42304</c:v>
                </c:pt>
                <c:pt idx="2797">
                  <c:v>42303</c:v>
                </c:pt>
                <c:pt idx="2798">
                  <c:v>42300</c:v>
                </c:pt>
                <c:pt idx="2799">
                  <c:v>42299</c:v>
                </c:pt>
                <c:pt idx="2800">
                  <c:v>42298</c:v>
                </c:pt>
                <c:pt idx="2801">
                  <c:v>42297</c:v>
                </c:pt>
                <c:pt idx="2802">
                  <c:v>42296</c:v>
                </c:pt>
                <c:pt idx="2803">
                  <c:v>42293</c:v>
                </c:pt>
                <c:pt idx="2804">
                  <c:v>42292</c:v>
                </c:pt>
                <c:pt idx="2805">
                  <c:v>42291</c:v>
                </c:pt>
                <c:pt idx="2806">
                  <c:v>42290</c:v>
                </c:pt>
                <c:pt idx="2807">
                  <c:v>42289</c:v>
                </c:pt>
                <c:pt idx="2808">
                  <c:v>42286</c:v>
                </c:pt>
                <c:pt idx="2809">
                  <c:v>42285</c:v>
                </c:pt>
                <c:pt idx="2810">
                  <c:v>42284</c:v>
                </c:pt>
                <c:pt idx="2811">
                  <c:v>42283</c:v>
                </c:pt>
                <c:pt idx="2812">
                  <c:v>42282</c:v>
                </c:pt>
                <c:pt idx="2813">
                  <c:v>42279</c:v>
                </c:pt>
                <c:pt idx="2814">
                  <c:v>42278</c:v>
                </c:pt>
                <c:pt idx="2815">
                  <c:v>42277</c:v>
                </c:pt>
                <c:pt idx="2816">
                  <c:v>42276</c:v>
                </c:pt>
                <c:pt idx="2817">
                  <c:v>42275</c:v>
                </c:pt>
                <c:pt idx="2818">
                  <c:v>42272</c:v>
                </c:pt>
                <c:pt idx="2819">
                  <c:v>42271</c:v>
                </c:pt>
                <c:pt idx="2820">
                  <c:v>42270</c:v>
                </c:pt>
                <c:pt idx="2821">
                  <c:v>42269</c:v>
                </c:pt>
                <c:pt idx="2822">
                  <c:v>42268</c:v>
                </c:pt>
                <c:pt idx="2823">
                  <c:v>42265</c:v>
                </c:pt>
                <c:pt idx="2824">
                  <c:v>42264</c:v>
                </c:pt>
                <c:pt idx="2825">
                  <c:v>42263</c:v>
                </c:pt>
                <c:pt idx="2826">
                  <c:v>42262</c:v>
                </c:pt>
                <c:pt idx="2827">
                  <c:v>42261</c:v>
                </c:pt>
                <c:pt idx="2828">
                  <c:v>42258</c:v>
                </c:pt>
                <c:pt idx="2829">
                  <c:v>42257</c:v>
                </c:pt>
                <c:pt idx="2830">
                  <c:v>42256</c:v>
                </c:pt>
                <c:pt idx="2831">
                  <c:v>42255</c:v>
                </c:pt>
                <c:pt idx="2832">
                  <c:v>42254</c:v>
                </c:pt>
                <c:pt idx="2833">
                  <c:v>42251</c:v>
                </c:pt>
                <c:pt idx="2834">
                  <c:v>42250</c:v>
                </c:pt>
                <c:pt idx="2835">
                  <c:v>42249</c:v>
                </c:pt>
                <c:pt idx="2836">
                  <c:v>42248</c:v>
                </c:pt>
                <c:pt idx="2837">
                  <c:v>42247</c:v>
                </c:pt>
                <c:pt idx="2838">
                  <c:v>42244</c:v>
                </c:pt>
                <c:pt idx="2839">
                  <c:v>42243</c:v>
                </c:pt>
                <c:pt idx="2840">
                  <c:v>42242</c:v>
                </c:pt>
                <c:pt idx="2841">
                  <c:v>42241</c:v>
                </c:pt>
                <c:pt idx="2842">
                  <c:v>42240</c:v>
                </c:pt>
                <c:pt idx="2843">
                  <c:v>42237</c:v>
                </c:pt>
                <c:pt idx="2844">
                  <c:v>42236</c:v>
                </c:pt>
                <c:pt idx="2845">
                  <c:v>42235</c:v>
                </c:pt>
                <c:pt idx="2846">
                  <c:v>42234</c:v>
                </c:pt>
                <c:pt idx="2847">
                  <c:v>42233</c:v>
                </c:pt>
                <c:pt idx="2848">
                  <c:v>42230</c:v>
                </c:pt>
                <c:pt idx="2849">
                  <c:v>42229</c:v>
                </c:pt>
                <c:pt idx="2850">
                  <c:v>42228</c:v>
                </c:pt>
                <c:pt idx="2851">
                  <c:v>42227</c:v>
                </c:pt>
                <c:pt idx="2852">
                  <c:v>42226</c:v>
                </c:pt>
                <c:pt idx="2853">
                  <c:v>42223</c:v>
                </c:pt>
                <c:pt idx="2854">
                  <c:v>42222</c:v>
                </c:pt>
                <c:pt idx="2855">
                  <c:v>42221</c:v>
                </c:pt>
                <c:pt idx="2856">
                  <c:v>42220</c:v>
                </c:pt>
                <c:pt idx="2857">
                  <c:v>42219</c:v>
                </c:pt>
                <c:pt idx="2858">
                  <c:v>42216</c:v>
                </c:pt>
                <c:pt idx="2859">
                  <c:v>42215</c:v>
                </c:pt>
                <c:pt idx="2860">
                  <c:v>42214</c:v>
                </c:pt>
                <c:pt idx="2861">
                  <c:v>42213</c:v>
                </c:pt>
                <c:pt idx="2862">
                  <c:v>42212</c:v>
                </c:pt>
                <c:pt idx="2863">
                  <c:v>42209</c:v>
                </c:pt>
                <c:pt idx="2864">
                  <c:v>42208</c:v>
                </c:pt>
                <c:pt idx="2865">
                  <c:v>42207</c:v>
                </c:pt>
                <c:pt idx="2866">
                  <c:v>42206</c:v>
                </c:pt>
                <c:pt idx="2867">
                  <c:v>42205</c:v>
                </c:pt>
                <c:pt idx="2868">
                  <c:v>42202</c:v>
                </c:pt>
                <c:pt idx="2869">
                  <c:v>42201</c:v>
                </c:pt>
                <c:pt idx="2870">
                  <c:v>42200</c:v>
                </c:pt>
                <c:pt idx="2871">
                  <c:v>42199</c:v>
                </c:pt>
                <c:pt idx="2872">
                  <c:v>42198</c:v>
                </c:pt>
                <c:pt idx="2873">
                  <c:v>42195</c:v>
                </c:pt>
                <c:pt idx="2874">
                  <c:v>42194</c:v>
                </c:pt>
                <c:pt idx="2875">
                  <c:v>42193</c:v>
                </c:pt>
                <c:pt idx="2876">
                  <c:v>42192</c:v>
                </c:pt>
                <c:pt idx="2877">
                  <c:v>42191</c:v>
                </c:pt>
                <c:pt idx="2878">
                  <c:v>42188</c:v>
                </c:pt>
                <c:pt idx="2879">
                  <c:v>42187</c:v>
                </c:pt>
                <c:pt idx="2880">
                  <c:v>42186</c:v>
                </c:pt>
                <c:pt idx="2881">
                  <c:v>42185</c:v>
                </c:pt>
                <c:pt idx="2882">
                  <c:v>42184</c:v>
                </c:pt>
                <c:pt idx="2883">
                  <c:v>42181</c:v>
                </c:pt>
                <c:pt idx="2884">
                  <c:v>42180</c:v>
                </c:pt>
                <c:pt idx="2885">
                  <c:v>42179</c:v>
                </c:pt>
                <c:pt idx="2886">
                  <c:v>42178</c:v>
                </c:pt>
                <c:pt idx="2887">
                  <c:v>42177</c:v>
                </c:pt>
                <c:pt idx="2888">
                  <c:v>42174</c:v>
                </c:pt>
                <c:pt idx="2889">
                  <c:v>42173</c:v>
                </c:pt>
                <c:pt idx="2890">
                  <c:v>42172</c:v>
                </c:pt>
                <c:pt idx="2891">
                  <c:v>42171</c:v>
                </c:pt>
                <c:pt idx="2892">
                  <c:v>42170</c:v>
                </c:pt>
                <c:pt idx="2893">
                  <c:v>42167</c:v>
                </c:pt>
                <c:pt idx="2894">
                  <c:v>42166</c:v>
                </c:pt>
                <c:pt idx="2895">
                  <c:v>42165</c:v>
                </c:pt>
                <c:pt idx="2896">
                  <c:v>42164</c:v>
                </c:pt>
                <c:pt idx="2897">
                  <c:v>42163</c:v>
                </c:pt>
                <c:pt idx="2898">
                  <c:v>42160</c:v>
                </c:pt>
                <c:pt idx="2899">
                  <c:v>42159</c:v>
                </c:pt>
                <c:pt idx="2900">
                  <c:v>42158</c:v>
                </c:pt>
                <c:pt idx="2901">
                  <c:v>42157</c:v>
                </c:pt>
                <c:pt idx="2902">
                  <c:v>42156</c:v>
                </c:pt>
                <c:pt idx="2903">
                  <c:v>42153</c:v>
                </c:pt>
                <c:pt idx="2904">
                  <c:v>42152</c:v>
                </c:pt>
                <c:pt idx="2905">
                  <c:v>42151</c:v>
                </c:pt>
                <c:pt idx="2906">
                  <c:v>42150</c:v>
                </c:pt>
                <c:pt idx="2907">
                  <c:v>42149</c:v>
                </c:pt>
                <c:pt idx="2908">
                  <c:v>42146</c:v>
                </c:pt>
                <c:pt idx="2909">
                  <c:v>42145</c:v>
                </c:pt>
                <c:pt idx="2910">
                  <c:v>42144</c:v>
                </c:pt>
                <c:pt idx="2911">
                  <c:v>42143</c:v>
                </c:pt>
                <c:pt idx="2912">
                  <c:v>42142</c:v>
                </c:pt>
                <c:pt idx="2913">
                  <c:v>42139</c:v>
                </c:pt>
                <c:pt idx="2914">
                  <c:v>42138</c:v>
                </c:pt>
                <c:pt idx="2915">
                  <c:v>42137</c:v>
                </c:pt>
                <c:pt idx="2916">
                  <c:v>42136</c:v>
                </c:pt>
                <c:pt idx="2917">
                  <c:v>42135</c:v>
                </c:pt>
                <c:pt idx="2918">
                  <c:v>42132</c:v>
                </c:pt>
                <c:pt idx="2919">
                  <c:v>42131</c:v>
                </c:pt>
                <c:pt idx="2920">
                  <c:v>42130</c:v>
                </c:pt>
                <c:pt idx="2921">
                  <c:v>42129</c:v>
                </c:pt>
                <c:pt idx="2922">
                  <c:v>42128</c:v>
                </c:pt>
                <c:pt idx="2923">
                  <c:v>42124</c:v>
                </c:pt>
                <c:pt idx="2924">
                  <c:v>42123</c:v>
                </c:pt>
                <c:pt idx="2925">
                  <c:v>42122</c:v>
                </c:pt>
                <c:pt idx="2926">
                  <c:v>42121</c:v>
                </c:pt>
                <c:pt idx="2927">
                  <c:v>42118</c:v>
                </c:pt>
                <c:pt idx="2928">
                  <c:v>42117</c:v>
                </c:pt>
                <c:pt idx="2929">
                  <c:v>42116</c:v>
                </c:pt>
                <c:pt idx="2930">
                  <c:v>42115</c:v>
                </c:pt>
                <c:pt idx="2931">
                  <c:v>42114</c:v>
                </c:pt>
                <c:pt idx="2932">
                  <c:v>42111</c:v>
                </c:pt>
                <c:pt idx="2933">
                  <c:v>42110</c:v>
                </c:pt>
                <c:pt idx="2934">
                  <c:v>42109</c:v>
                </c:pt>
                <c:pt idx="2935">
                  <c:v>42108</c:v>
                </c:pt>
                <c:pt idx="2936">
                  <c:v>42107</c:v>
                </c:pt>
                <c:pt idx="2937">
                  <c:v>42104</c:v>
                </c:pt>
                <c:pt idx="2938">
                  <c:v>42103</c:v>
                </c:pt>
                <c:pt idx="2939">
                  <c:v>42102</c:v>
                </c:pt>
                <c:pt idx="2940">
                  <c:v>42101</c:v>
                </c:pt>
                <c:pt idx="2941">
                  <c:v>42096</c:v>
                </c:pt>
                <c:pt idx="2942">
                  <c:v>42095</c:v>
                </c:pt>
                <c:pt idx="2943">
                  <c:v>42094</c:v>
                </c:pt>
                <c:pt idx="2944">
                  <c:v>42093</c:v>
                </c:pt>
                <c:pt idx="2945">
                  <c:v>42090</c:v>
                </c:pt>
                <c:pt idx="2946">
                  <c:v>42089</c:v>
                </c:pt>
                <c:pt idx="2947">
                  <c:v>42088</c:v>
                </c:pt>
                <c:pt idx="2948">
                  <c:v>42087</c:v>
                </c:pt>
                <c:pt idx="2949">
                  <c:v>42086</c:v>
                </c:pt>
                <c:pt idx="2950">
                  <c:v>42083</c:v>
                </c:pt>
                <c:pt idx="2951">
                  <c:v>42082</c:v>
                </c:pt>
                <c:pt idx="2952">
                  <c:v>42081</c:v>
                </c:pt>
                <c:pt idx="2953">
                  <c:v>42080</c:v>
                </c:pt>
                <c:pt idx="2954">
                  <c:v>42079</c:v>
                </c:pt>
                <c:pt idx="2955">
                  <c:v>42076</c:v>
                </c:pt>
                <c:pt idx="2956">
                  <c:v>42075</c:v>
                </c:pt>
                <c:pt idx="2957">
                  <c:v>42074</c:v>
                </c:pt>
                <c:pt idx="2958">
                  <c:v>42073</c:v>
                </c:pt>
                <c:pt idx="2959">
                  <c:v>42072</c:v>
                </c:pt>
                <c:pt idx="2960">
                  <c:v>42069</c:v>
                </c:pt>
                <c:pt idx="2961">
                  <c:v>42068</c:v>
                </c:pt>
                <c:pt idx="2962">
                  <c:v>42067</c:v>
                </c:pt>
                <c:pt idx="2963">
                  <c:v>42066</c:v>
                </c:pt>
                <c:pt idx="2964">
                  <c:v>42065</c:v>
                </c:pt>
                <c:pt idx="2965">
                  <c:v>42062</c:v>
                </c:pt>
                <c:pt idx="2966">
                  <c:v>42061</c:v>
                </c:pt>
                <c:pt idx="2967">
                  <c:v>42060</c:v>
                </c:pt>
                <c:pt idx="2968">
                  <c:v>42059</c:v>
                </c:pt>
                <c:pt idx="2969">
                  <c:v>42058</c:v>
                </c:pt>
                <c:pt idx="2970">
                  <c:v>42055</c:v>
                </c:pt>
                <c:pt idx="2971">
                  <c:v>42054</c:v>
                </c:pt>
                <c:pt idx="2972">
                  <c:v>42053</c:v>
                </c:pt>
                <c:pt idx="2973">
                  <c:v>42052</c:v>
                </c:pt>
                <c:pt idx="2974">
                  <c:v>42051</c:v>
                </c:pt>
                <c:pt idx="2975">
                  <c:v>42048</c:v>
                </c:pt>
                <c:pt idx="2976">
                  <c:v>42047</c:v>
                </c:pt>
                <c:pt idx="2977">
                  <c:v>42046</c:v>
                </c:pt>
                <c:pt idx="2978">
                  <c:v>42045</c:v>
                </c:pt>
                <c:pt idx="2979">
                  <c:v>42044</c:v>
                </c:pt>
                <c:pt idx="2980">
                  <c:v>42041</c:v>
                </c:pt>
                <c:pt idx="2981">
                  <c:v>42040</c:v>
                </c:pt>
                <c:pt idx="2982">
                  <c:v>42039</c:v>
                </c:pt>
                <c:pt idx="2983">
                  <c:v>42038</c:v>
                </c:pt>
                <c:pt idx="2984">
                  <c:v>42037</c:v>
                </c:pt>
                <c:pt idx="2985">
                  <c:v>42034</c:v>
                </c:pt>
                <c:pt idx="2986">
                  <c:v>42033</c:v>
                </c:pt>
                <c:pt idx="2987">
                  <c:v>42032</c:v>
                </c:pt>
                <c:pt idx="2988">
                  <c:v>42031</c:v>
                </c:pt>
                <c:pt idx="2989">
                  <c:v>42030</c:v>
                </c:pt>
                <c:pt idx="2990">
                  <c:v>42027</c:v>
                </c:pt>
                <c:pt idx="2991">
                  <c:v>42026</c:v>
                </c:pt>
                <c:pt idx="2992">
                  <c:v>42025</c:v>
                </c:pt>
                <c:pt idx="2993">
                  <c:v>42024</c:v>
                </c:pt>
                <c:pt idx="2994">
                  <c:v>42023</c:v>
                </c:pt>
                <c:pt idx="2995">
                  <c:v>42020</c:v>
                </c:pt>
                <c:pt idx="2996">
                  <c:v>42019</c:v>
                </c:pt>
                <c:pt idx="2997">
                  <c:v>42018</c:v>
                </c:pt>
                <c:pt idx="2998">
                  <c:v>42017</c:v>
                </c:pt>
                <c:pt idx="2999">
                  <c:v>42016</c:v>
                </c:pt>
                <c:pt idx="3000">
                  <c:v>42013</c:v>
                </c:pt>
                <c:pt idx="3001">
                  <c:v>42012</c:v>
                </c:pt>
                <c:pt idx="3002">
                  <c:v>42011</c:v>
                </c:pt>
                <c:pt idx="3003">
                  <c:v>42010</c:v>
                </c:pt>
                <c:pt idx="3004">
                  <c:v>42009</c:v>
                </c:pt>
                <c:pt idx="3005">
                  <c:v>42006</c:v>
                </c:pt>
                <c:pt idx="3006">
                  <c:v>42004</c:v>
                </c:pt>
                <c:pt idx="3007">
                  <c:v>42003</c:v>
                </c:pt>
                <c:pt idx="3008">
                  <c:v>42002</c:v>
                </c:pt>
                <c:pt idx="3009">
                  <c:v>41997</c:v>
                </c:pt>
                <c:pt idx="3010">
                  <c:v>41996</c:v>
                </c:pt>
                <c:pt idx="3011">
                  <c:v>41995</c:v>
                </c:pt>
                <c:pt idx="3012">
                  <c:v>41992</c:v>
                </c:pt>
                <c:pt idx="3013">
                  <c:v>41991</c:v>
                </c:pt>
                <c:pt idx="3014">
                  <c:v>41990</c:v>
                </c:pt>
                <c:pt idx="3015">
                  <c:v>41989</c:v>
                </c:pt>
                <c:pt idx="3016">
                  <c:v>41988</c:v>
                </c:pt>
                <c:pt idx="3017">
                  <c:v>41985</c:v>
                </c:pt>
                <c:pt idx="3018">
                  <c:v>41984</c:v>
                </c:pt>
                <c:pt idx="3019">
                  <c:v>41983</c:v>
                </c:pt>
                <c:pt idx="3020">
                  <c:v>41982</c:v>
                </c:pt>
                <c:pt idx="3021">
                  <c:v>41981</c:v>
                </c:pt>
                <c:pt idx="3022">
                  <c:v>41978</c:v>
                </c:pt>
                <c:pt idx="3023">
                  <c:v>41977</c:v>
                </c:pt>
                <c:pt idx="3024">
                  <c:v>41976</c:v>
                </c:pt>
                <c:pt idx="3025">
                  <c:v>41975</c:v>
                </c:pt>
                <c:pt idx="3026">
                  <c:v>41974</c:v>
                </c:pt>
                <c:pt idx="3027">
                  <c:v>41971</c:v>
                </c:pt>
                <c:pt idx="3028">
                  <c:v>41970</c:v>
                </c:pt>
                <c:pt idx="3029">
                  <c:v>41969</c:v>
                </c:pt>
                <c:pt idx="3030">
                  <c:v>41968</c:v>
                </c:pt>
                <c:pt idx="3031">
                  <c:v>41967</c:v>
                </c:pt>
                <c:pt idx="3032">
                  <c:v>41964</c:v>
                </c:pt>
                <c:pt idx="3033">
                  <c:v>41963</c:v>
                </c:pt>
                <c:pt idx="3034">
                  <c:v>41962</c:v>
                </c:pt>
                <c:pt idx="3035">
                  <c:v>41961</c:v>
                </c:pt>
                <c:pt idx="3036">
                  <c:v>41960</c:v>
                </c:pt>
                <c:pt idx="3037">
                  <c:v>41957</c:v>
                </c:pt>
                <c:pt idx="3038">
                  <c:v>41956</c:v>
                </c:pt>
                <c:pt idx="3039">
                  <c:v>41955</c:v>
                </c:pt>
                <c:pt idx="3040">
                  <c:v>41954</c:v>
                </c:pt>
                <c:pt idx="3041">
                  <c:v>41953</c:v>
                </c:pt>
                <c:pt idx="3042">
                  <c:v>41950</c:v>
                </c:pt>
                <c:pt idx="3043">
                  <c:v>41949</c:v>
                </c:pt>
                <c:pt idx="3044">
                  <c:v>41948</c:v>
                </c:pt>
                <c:pt idx="3045">
                  <c:v>41947</c:v>
                </c:pt>
                <c:pt idx="3046">
                  <c:v>41946</c:v>
                </c:pt>
                <c:pt idx="3047">
                  <c:v>41943</c:v>
                </c:pt>
                <c:pt idx="3048">
                  <c:v>41942</c:v>
                </c:pt>
                <c:pt idx="3049">
                  <c:v>41941</c:v>
                </c:pt>
                <c:pt idx="3050">
                  <c:v>41940</c:v>
                </c:pt>
                <c:pt idx="3051">
                  <c:v>41939</c:v>
                </c:pt>
                <c:pt idx="3052">
                  <c:v>41936</c:v>
                </c:pt>
                <c:pt idx="3053">
                  <c:v>41935</c:v>
                </c:pt>
                <c:pt idx="3054">
                  <c:v>41934</c:v>
                </c:pt>
                <c:pt idx="3055">
                  <c:v>41933</c:v>
                </c:pt>
                <c:pt idx="3056">
                  <c:v>41932</c:v>
                </c:pt>
                <c:pt idx="3057">
                  <c:v>41929</c:v>
                </c:pt>
                <c:pt idx="3058">
                  <c:v>41928</c:v>
                </c:pt>
                <c:pt idx="3059">
                  <c:v>41927</c:v>
                </c:pt>
                <c:pt idx="3060">
                  <c:v>41926</c:v>
                </c:pt>
                <c:pt idx="3061">
                  <c:v>41925</c:v>
                </c:pt>
                <c:pt idx="3062">
                  <c:v>41922</c:v>
                </c:pt>
                <c:pt idx="3063">
                  <c:v>41921</c:v>
                </c:pt>
                <c:pt idx="3064">
                  <c:v>41920</c:v>
                </c:pt>
                <c:pt idx="3065">
                  <c:v>41919</c:v>
                </c:pt>
                <c:pt idx="3066">
                  <c:v>41918</c:v>
                </c:pt>
                <c:pt idx="3067">
                  <c:v>41915</c:v>
                </c:pt>
                <c:pt idx="3068">
                  <c:v>41914</c:v>
                </c:pt>
                <c:pt idx="3069">
                  <c:v>41913</c:v>
                </c:pt>
                <c:pt idx="3070">
                  <c:v>41912</c:v>
                </c:pt>
                <c:pt idx="3071">
                  <c:v>41911</c:v>
                </c:pt>
                <c:pt idx="3072">
                  <c:v>41908</c:v>
                </c:pt>
                <c:pt idx="3073">
                  <c:v>41907</c:v>
                </c:pt>
                <c:pt idx="3074">
                  <c:v>41906</c:v>
                </c:pt>
                <c:pt idx="3075">
                  <c:v>41905</c:v>
                </c:pt>
                <c:pt idx="3076">
                  <c:v>41904</c:v>
                </c:pt>
                <c:pt idx="3077">
                  <c:v>41901</c:v>
                </c:pt>
                <c:pt idx="3078">
                  <c:v>41900</c:v>
                </c:pt>
                <c:pt idx="3079">
                  <c:v>41899</c:v>
                </c:pt>
                <c:pt idx="3080">
                  <c:v>41898</c:v>
                </c:pt>
                <c:pt idx="3081">
                  <c:v>41897</c:v>
                </c:pt>
                <c:pt idx="3082">
                  <c:v>41894</c:v>
                </c:pt>
                <c:pt idx="3083">
                  <c:v>41893</c:v>
                </c:pt>
                <c:pt idx="3084">
                  <c:v>41892</c:v>
                </c:pt>
                <c:pt idx="3085">
                  <c:v>41891</c:v>
                </c:pt>
                <c:pt idx="3086">
                  <c:v>41890</c:v>
                </c:pt>
                <c:pt idx="3087">
                  <c:v>41887</c:v>
                </c:pt>
                <c:pt idx="3088">
                  <c:v>41886</c:v>
                </c:pt>
                <c:pt idx="3089">
                  <c:v>41885</c:v>
                </c:pt>
                <c:pt idx="3090">
                  <c:v>41884</c:v>
                </c:pt>
                <c:pt idx="3091">
                  <c:v>41883</c:v>
                </c:pt>
                <c:pt idx="3092">
                  <c:v>41880</c:v>
                </c:pt>
                <c:pt idx="3093">
                  <c:v>41879</c:v>
                </c:pt>
                <c:pt idx="3094">
                  <c:v>41878</c:v>
                </c:pt>
                <c:pt idx="3095">
                  <c:v>41877</c:v>
                </c:pt>
                <c:pt idx="3096">
                  <c:v>41876</c:v>
                </c:pt>
                <c:pt idx="3097">
                  <c:v>41873</c:v>
                </c:pt>
                <c:pt idx="3098">
                  <c:v>41872</c:v>
                </c:pt>
                <c:pt idx="3099">
                  <c:v>41871</c:v>
                </c:pt>
                <c:pt idx="3100">
                  <c:v>41870</c:v>
                </c:pt>
                <c:pt idx="3101">
                  <c:v>41869</c:v>
                </c:pt>
                <c:pt idx="3102">
                  <c:v>41866</c:v>
                </c:pt>
                <c:pt idx="3103">
                  <c:v>41865</c:v>
                </c:pt>
                <c:pt idx="3104">
                  <c:v>41864</c:v>
                </c:pt>
                <c:pt idx="3105">
                  <c:v>41863</c:v>
                </c:pt>
                <c:pt idx="3106">
                  <c:v>41862</c:v>
                </c:pt>
                <c:pt idx="3107">
                  <c:v>41859</c:v>
                </c:pt>
                <c:pt idx="3108">
                  <c:v>41858</c:v>
                </c:pt>
                <c:pt idx="3109">
                  <c:v>41857</c:v>
                </c:pt>
                <c:pt idx="3110">
                  <c:v>41856</c:v>
                </c:pt>
                <c:pt idx="3111">
                  <c:v>41855</c:v>
                </c:pt>
                <c:pt idx="3112">
                  <c:v>41852</c:v>
                </c:pt>
                <c:pt idx="3113">
                  <c:v>41851</c:v>
                </c:pt>
                <c:pt idx="3114">
                  <c:v>41850</c:v>
                </c:pt>
                <c:pt idx="3115">
                  <c:v>41849</c:v>
                </c:pt>
                <c:pt idx="3116">
                  <c:v>41848</c:v>
                </c:pt>
                <c:pt idx="3117">
                  <c:v>41845</c:v>
                </c:pt>
                <c:pt idx="3118">
                  <c:v>41844</c:v>
                </c:pt>
                <c:pt idx="3119">
                  <c:v>41843</c:v>
                </c:pt>
                <c:pt idx="3120">
                  <c:v>41842</c:v>
                </c:pt>
                <c:pt idx="3121">
                  <c:v>41841</c:v>
                </c:pt>
                <c:pt idx="3122">
                  <c:v>41838</c:v>
                </c:pt>
                <c:pt idx="3123">
                  <c:v>41837</c:v>
                </c:pt>
                <c:pt idx="3124">
                  <c:v>41836</c:v>
                </c:pt>
                <c:pt idx="3125">
                  <c:v>41835</c:v>
                </c:pt>
                <c:pt idx="3126">
                  <c:v>41834</c:v>
                </c:pt>
                <c:pt idx="3127">
                  <c:v>41831</c:v>
                </c:pt>
                <c:pt idx="3128">
                  <c:v>41830</c:v>
                </c:pt>
                <c:pt idx="3129">
                  <c:v>41829</c:v>
                </c:pt>
                <c:pt idx="3130">
                  <c:v>41828</c:v>
                </c:pt>
                <c:pt idx="3131">
                  <c:v>41827</c:v>
                </c:pt>
                <c:pt idx="3132">
                  <c:v>41824</c:v>
                </c:pt>
                <c:pt idx="3133">
                  <c:v>41823</c:v>
                </c:pt>
                <c:pt idx="3134">
                  <c:v>41822</c:v>
                </c:pt>
                <c:pt idx="3135">
                  <c:v>41821</c:v>
                </c:pt>
                <c:pt idx="3136">
                  <c:v>41820</c:v>
                </c:pt>
                <c:pt idx="3137">
                  <c:v>41817</c:v>
                </c:pt>
                <c:pt idx="3138">
                  <c:v>41816</c:v>
                </c:pt>
                <c:pt idx="3139">
                  <c:v>41815</c:v>
                </c:pt>
                <c:pt idx="3140">
                  <c:v>41814</c:v>
                </c:pt>
                <c:pt idx="3141">
                  <c:v>41813</c:v>
                </c:pt>
                <c:pt idx="3142">
                  <c:v>41810</c:v>
                </c:pt>
                <c:pt idx="3143">
                  <c:v>41809</c:v>
                </c:pt>
                <c:pt idx="3144">
                  <c:v>41808</c:v>
                </c:pt>
                <c:pt idx="3145">
                  <c:v>41807</c:v>
                </c:pt>
                <c:pt idx="3146">
                  <c:v>41806</c:v>
                </c:pt>
                <c:pt idx="3147">
                  <c:v>41803</c:v>
                </c:pt>
                <c:pt idx="3148">
                  <c:v>41802</c:v>
                </c:pt>
                <c:pt idx="3149">
                  <c:v>41801</c:v>
                </c:pt>
                <c:pt idx="3150">
                  <c:v>41800</c:v>
                </c:pt>
                <c:pt idx="3151">
                  <c:v>41799</c:v>
                </c:pt>
                <c:pt idx="3152">
                  <c:v>41796</c:v>
                </c:pt>
                <c:pt idx="3153">
                  <c:v>41795</c:v>
                </c:pt>
                <c:pt idx="3154">
                  <c:v>41794</c:v>
                </c:pt>
                <c:pt idx="3155">
                  <c:v>41793</c:v>
                </c:pt>
                <c:pt idx="3156">
                  <c:v>41792</c:v>
                </c:pt>
                <c:pt idx="3157">
                  <c:v>41789</c:v>
                </c:pt>
                <c:pt idx="3158">
                  <c:v>41788</c:v>
                </c:pt>
                <c:pt idx="3159">
                  <c:v>41787</c:v>
                </c:pt>
                <c:pt idx="3160">
                  <c:v>41786</c:v>
                </c:pt>
                <c:pt idx="3161">
                  <c:v>41785</c:v>
                </c:pt>
                <c:pt idx="3162">
                  <c:v>41782</c:v>
                </c:pt>
                <c:pt idx="3163">
                  <c:v>41781</c:v>
                </c:pt>
                <c:pt idx="3164">
                  <c:v>41780</c:v>
                </c:pt>
                <c:pt idx="3165">
                  <c:v>41779</c:v>
                </c:pt>
                <c:pt idx="3166">
                  <c:v>41778</c:v>
                </c:pt>
                <c:pt idx="3167">
                  <c:v>41775</c:v>
                </c:pt>
                <c:pt idx="3168">
                  <c:v>41774</c:v>
                </c:pt>
                <c:pt idx="3169">
                  <c:v>41773</c:v>
                </c:pt>
                <c:pt idx="3170">
                  <c:v>41772</c:v>
                </c:pt>
                <c:pt idx="3171">
                  <c:v>41771</c:v>
                </c:pt>
                <c:pt idx="3172">
                  <c:v>41768</c:v>
                </c:pt>
                <c:pt idx="3173">
                  <c:v>41767</c:v>
                </c:pt>
                <c:pt idx="3174">
                  <c:v>41766</c:v>
                </c:pt>
                <c:pt idx="3175">
                  <c:v>41765</c:v>
                </c:pt>
                <c:pt idx="3176">
                  <c:v>41764</c:v>
                </c:pt>
                <c:pt idx="3177">
                  <c:v>41761</c:v>
                </c:pt>
                <c:pt idx="3178">
                  <c:v>41759</c:v>
                </c:pt>
                <c:pt idx="3179">
                  <c:v>41758</c:v>
                </c:pt>
                <c:pt idx="3180">
                  <c:v>41757</c:v>
                </c:pt>
                <c:pt idx="3181">
                  <c:v>41754</c:v>
                </c:pt>
                <c:pt idx="3182">
                  <c:v>41753</c:v>
                </c:pt>
                <c:pt idx="3183">
                  <c:v>41752</c:v>
                </c:pt>
                <c:pt idx="3184">
                  <c:v>41751</c:v>
                </c:pt>
                <c:pt idx="3185">
                  <c:v>41746</c:v>
                </c:pt>
                <c:pt idx="3186">
                  <c:v>41745</c:v>
                </c:pt>
                <c:pt idx="3187">
                  <c:v>41744</c:v>
                </c:pt>
                <c:pt idx="3188">
                  <c:v>41743</c:v>
                </c:pt>
                <c:pt idx="3189">
                  <c:v>41740</c:v>
                </c:pt>
                <c:pt idx="3190">
                  <c:v>41739</c:v>
                </c:pt>
                <c:pt idx="3191">
                  <c:v>41738</c:v>
                </c:pt>
                <c:pt idx="3192">
                  <c:v>41737</c:v>
                </c:pt>
                <c:pt idx="3193">
                  <c:v>41736</c:v>
                </c:pt>
                <c:pt idx="3194">
                  <c:v>41733</c:v>
                </c:pt>
                <c:pt idx="3195">
                  <c:v>41732</c:v>
                </c:pt>
                <c:pt idx="3196">
                  <c:v>41731</c:v>
                </c:pt>
                <c:pt idx="3197">
                  <c:v>41730</c:v>
                </c:pt>
                <c:pt idx="3198">
                  <c:v>41729</c:v>
                </c:pt>
                <c:pt idx="3199">
                  <c:v>41726</c:v>
                </c:pt>
                <c:pt idx="3200">
                  <c:v>41725</c:v>
                </c:pt>
                <c:pt idx="3201">
                  <c:v>41724</c:v>
                </c:pt>
                <c:pt idx="3202">
                  <c:v>41723</c:v>
                </c:pt>
                <c:pt idx="3203">
                  <c:v>41722</c:v>
                </c:pt>
                <c:pt idx="3204">
                  <c:v>41719</c:v>
                </c:pt>
                <c:pt idx="3205">
                  <c:v>41718</c:v>
                </c:pt>
                <c:pt idx="3206">
                  <c:v>41717</c:v>
                </c:pt>
                <c:pt idx="3207">
                  <c:v>41716</c:v>
                </c:pt>
                <c:pt idx="3208">
                  <c:v>41715</c:v>
                </c:pt>
                <c:pt idx="3209">
                  <c:v>41712</c:v>
                </c:pt>
                <c:pt idx="3210">
                  <c:v>41711</c:v>
                </c:pt>
                <c:pt idx="3211">
                  <c:v>41710</c:v>
                </c:pt>
                <c:pt idx="3212">
                  <c:v>41709</c:v>
                </c:pt>
                <c:pt idx="3213">
                  <c:v>41708</c:v>
                </c:pt>
                <c:pt idx="3214">
                  <c:v>41705</c:v>
                </c:pt>
                <c:pt idx="3215">
                  <c:v>41704</c:v>
                </c:pt>
                <c:pt idx="3216">
                  <c:v>41703</c:v>
                </c:pt>
                <c:pt idx="3217">
                  <c:v>41702</c:v>
                </c:pt>
                <c:pt idx="3218">
                  <c:v>41701</c:v>
                </c:pt>
                <c:pt idx="3219">
                  <c:v>41698</c:v>
                </c:pt>
                <c:pt idx="3220">
                  <c:v>41697</c:v>
                </c:pt>
                <c:pt idx="3221">
                  <c:v>41696</c:v>
                </c:pt>
                <c:pt idx="3222">
                  <c:v>41695</c:v>
                </c:pt>
                <c:pt idx="3223">
                  <c:v>41694</c:v>
                </c:pt>
                <c:pt idx="3224">
                  <c:v>41691</c:v>
                </c:pt>
                <c:pt idx="3225">
                  <c:v>41690</c:v>
                </c:pt>
                <c:pt idx="3226">
                  <c:v>41689</c:v>
                </c:pt>
                <c:pt idx="3227">
                  <c:v>41688</c:v>
                </c:pt>
                <c:pt idx="3228">
                  <c:v>41687</c:v>
                </c:pt>
                <c:pt idx="3229">
                  <c:v>41684</c:v>
                </c:pt>
                <c:pt idx="3230">
                  <c:v>41683</c:v>
                </c:pt>
                <c:pt idx="3231">
                  <c:v>41682</c:v>
                </c:pt>
                <c:pt idx="3232">
                  <c:v>41681</c:v>
                </c:pt>
                <c:pt idx="3233">
                  <c:v>41680</c:v>
                </c:pt>
                <c:pt idx="3234">
                  <c:v>41677</c:v>
                </c:pt>
                <c:pt idx="3235">
                  <c:v>41676</c:v>
                </c:pt>
                <c:pt idx="3236">
                  <c:v>41675</c:v>
                </c:pt>
                <c:pt idx="3237">
                  <c:v>41674</c:v>
                </c:pt>
                <c:pt idx="3238">
                  <c:v>41673</c:v>
                </c:pt>
                <c:pt idx="3239">
                  <c:v>41670</c:v>
                </c:pt>
                <c:pt idx="3240">
                  <c:v>41669</c:v>
                </c:pt>
                <c:pt idx="3241">
                  <c:v>41668</c:v>
                </c:pt>
                <c:pt idx="3242">
                  <c:v>41667</c:v>
                </c:pt>
                <c:pt idx="3243">
                  <c:v>41666</c:v>
                </c:pt>
                <c:pt idx="3244">
                  <c:v>41663</c:v>
                </c:pt>
                <c:pt idx="3245">
                  <c:v>41662</c:v>
                </c:pt>
                <c:pt idx="3246">
                  <c:v>41661</c:v>
                </c:pt>
                <c:pt idx="3247">
                  <c:v>41660</c:v>
                </c:pt>
                <c:pt idx="3248">
                  <c:v>41659</c:v>
                </c:pt>
                <c:pt idx="3249">
                  <c:v>41656</c:v>
                </c:pt>
                <c:pt idx="3250">
                  <c:v>41655</c:v>
                </c:pt>
                <c:pt idx="3251">
                  <c:v>41654</c:v>
                </c:pt>
                <c:pt idx="3252">
                  <c:v>41653</c:v>
                </c:pt>
                <c:pt idx="3253">
                  <c:v>41652</c:v>
                </c:pt>
                <c:pt idx="3254">
                  <c:v>41649</c:v>
                </c:pt>
                <c:pt idx="3255">
                  <c:v>41648</c:v>
                </c:pt>
                <c:pt idx="3256">
                  <c:v>41647</c:v>
                </c:pt>
                <c:pt idx="3257">
                  <c:v>41646</c:v>
                </c:pt>
                <c:pt idx="3258">
                  <c:v>41645</c:v>
                </c:pt>
                <c:pt idx="3259">
                  <c:v>41642</c:v>
                </c:pt>
                <c:pt idx="3260">
                  <c:v>41641</c:v>
                </c:pt>
                <c:pt idx="3261">
                  <c:v>41639</c:v>
                </c:pt>
                <c:pt idx="3262">
                  <c:v>41638</c:v>
                </c:pt>
                <c:pt idx="3263">
                  <c:v>41635</c:v>
                </c:pt>
                <c:pt idx="3264">
                  <c:v>41632</c:v>
                </c:pt>
                <c:pt idx="3265">
                  <c:v>41631</c:v>
                </c:pt>
                <c:pt idx="3266">
                  <c:v>41628</c:v>
                </c:pt>
                <c:pt idx="3267">
                  <c:v>41627</c:v>
                </c:pt>
                <c:pt idx="3268">
                  <c:v>41626</c:v>
                </c:pt>
                <c:pt idx="3269">
                  <c:v>41625</c:v>
                </c:pt>
                <c:pt idx="3270">
                  <c:v>41624</c:v>
                </c:pt>
                <c:pt idx="3271">
                  <c:v>41621</c:v>
                </c:pt>
                <c:pt idx="3272">
                  <c:v>41620</c:v>
                </c:pt>
                <c:pt idx="3273">
                  <c:v>41619</c:v>
                </c:pt>
                <c:pt idx="3274">
                  <c:v>41618</c:v>
                </c:pt>
                <c:pt idx="3275">
                  <c:v>41617</c:v>
                </c:pt>
                <c:pt idx="3276">
                  <c:v>41614</c:v>
                </c:pt>
                <c:pt idx="3277">
                  <c:v>41613</c:v>
                </c:pt>
                <c:pt idx="3278">
                  <c:v>41612</c:v>
                </c:pt>
                <c:pt idx="3279">
                  <c:v>41611</c:v>
                </c:pt>
                <c:pt idx="3280">
                  <c:v>41610</c:v>
                </c:pt>
                <c:pt idx="3281">
                  <c:v>41607</c:v>
                </c:pt>
                <c:pt idx="3282">
                  <c:v>41606</c:v>
                </c:pt>
                <c:pt idx="3283">
                  <c:v>41605</c:v>
                </c:pt>
                <c:pt idx="3284">
                  <c:v>41604</c:v>
                </c:pt>
                <c:pt idx="3285">
                  <c:v>41603</c:v>
                </c:pt>
                <c:pt idx="3286">
                  <c:v>41600</c:v>
                </c:pt>
                <c:pt idx="3287">
                  <c:v>41599</c:v>
                </c:pt>
                <c:pt idx="3288">
                  <c:v>41598</c:v>
                </c:pt>
                <c:pt idx="3289">
                  <c:v>41597</c:v>
                </c:pt>
                <c:pt idx="3290">
                  <c:v>41596</c:v>
                </c:pt>
                <c:pt idx="3291">
                  <c:v>41593</c:v>
                </c:pt>
                <c:pt idx="3292">
                  <c:v>41592</c:v>
                </c:pt>
                <c:pt idx="3293">
                  <c:v>41591</c:v>
                </c:pt>
                <c:pt idx="3294">
                  <c:v>41590</c:v>
                </c:pt>
                <c:pt idx="3295">
                  <c:v>41589</c:v>
                </c:pt>
                <c:pt idx="3296">
                  <c:v>41586</c:v>
                </c:pt>
                <c:pt idx="3297">
                  <c:v>41585</c:v>
                </c:pt>
                <c:pt idx="3298">
                  <c:v>41584</c:v>
                </c:pt>
                <c:pt idx="3299">
                  <c:v>41583</c:v>
                </c:pt>
                <c:pt idx="3300">
                  <c:v>41582</c:v>
                </c:pt>
                <c:pt idx="3301">
                  <c:v>41579</c:v>
                </c:pt>
                <c:pt idx="3302">
                  <c:v>41578</c:v>
                </c:pt>
                <c:pt idx="3303">
                  <c:v>41577</c:v>
                </c:pt>
                <c:pt idx="3304">
                  <c:v>41576</c:v>
                </c:pt>
                <c:pt idx="3305">
                  <c:v>41575</c:v>
                </c:pt>
                <c:pt idx="3306">
                  <c:v>41572</c:v>
                </c:pt>
                <c:pt idx="3307">
                  <c:v>41571</c:v>
                </c:pt>
                <c:pt idx="3308">
                  <c:v>41570</c:v>
                </c:pt>
                <c:pt idx="3309">
                  <c:v>41569</c:v>
                </c:pt>
                <c:pt idx="3310">
                  <c:v>41568</c:v>
                </c:pt>
                <c:pt idx="3311">
                  <c:v>41565</c:v>
                </c:pt>
                <c:pt idx="3312">
                  <c:v>41564</c:v>
                </c:pt>
                <c:pt idx="3313">
                  <c:v>41563</c:v>
                </c:pt>
                <c:pt idx="3314">
                  <c:v>41562</c:v>
                </c:pt>
                <c:pt idx="3315">
                  <c:v>41561</c:v>
                </c:pt>
                <c:pt idx="3316">
                  <c:v>41558</c:v>
                </c:pt>
                <c:pt idx="3317">
                  <c:v>41557</c:v>
                </c:pt>
                <c:pt idx="3318">
                  <c:v>41556</c:v>
                </c:pt>
                <c:pt idx="3319">
                  <c:v>41555</c:v>
                </c:pt>
                <c:pt idx="3320">
                  <c:v>41554</c:v>
                </c:pt>
                <c:pt idx="3321">
                  <c:v>41551</c:v>
                </c:pt>
                <c:pt idx="3322">
                  <c:v>41550</c:v>
                </c:pt>
                <c:pt idx="3323">
                  <c:v>41549</c:v>
                </c:pt>
                <c:pt idx="3324">
                  <c:v>41548</c:v>
                </c:pt>
                <c:pt idx="3325">
                  <c:v>41547</c:v>
                </c:pt>
                <c:pt idx="3326">
                  <c:v>41544</c:v>
                </c:pt>
                <c:pt idx="3327">
                  <c:v>41543</c:v>
                </c:pt>
                <c:pt idx="3328">
                  <c:v>41542</c:v>
                </c:pt>
                <c:pt idx="3329">
                  <c:v>41541</c:v>
                </c:pt>
                <c:pt idx="3330">
                  <c:v>41540</c:v>
                </c:pt>
                <c:pt idx="3331">
                  <c:v>41537</c:v>
                </c:pt>
                <c:pt idx="3332">
                  <c:v>41536</c:v>
                </c:pt>
                <c:pt idx="3333">
                  <c:v>41535</c:v>
                </c:pt>
                <c:pt idx="3334">
                  <c:v>41534</c:v>
                </c:pt>
                <c:pt idx="3335">
                  <c:v>41533</c:v>
                </c:pt>
                <c:pt idx="3336">
                  <c:v>41530</c:v>
                </c:pt>
                <c:pt idx="3337">
                  <c:v>41529</c:v>
                </c:pt>
                <c:pt idx="3338">
                  <c:v>41528</c:v>
                </c:pt>
                <c:pt idx="3339">
                  <c:v>41527</c:v>
                </c:pt>
                <c:pt idx="3340">
                  <c:v>41526</c:v>
                </c:pt>
                <c:pt idx="3341">
                  <c:v>41523</c:v>
                </c:pt>
                <c:pt idx="3342">
                  <c:v>41522</c:v>
                </c:pt>
                <c:pt idx="3343">
                  <c:v>41521</c:v>
                </c:pt>
                <c:pt idx="3344">
                  <c:v>41520</c:v>
                </c:pt>
                <c:pt idx="3345">
                  <c:v>41519</c:v>
                </c:pt>
                <c:pt idx="3346">
                  <c:v>41516</c:v>
                </c:pt>
                <c:pt idx="3347">
                  <c:v>41515</c:v>
                </c:pt>
                <c:pt idx="3348">
                  <c:v>41514</c:v>
                </c:pt>
                <c:pt idx="3349">
                  <c:v>41513</c:v>
                </c:pt>
                <c:pt idx="3350">
                  <c:v>41512</c:v>
                </c:pt>
                <c:pt idx="3351">
                  <c:v>41509</c:v>
                </c:pt>
                <c:pt idx="3352">
                  <c:v>41508</c:v>
                </c:pt>
                <c:pt idx="3353">
                  <c:v>41507</c:v>
                </c:pt>
                <c:pt idx="3354">
                  <c:v>41506</c:v>
                </c:pt>
                <c:pt idx="3355">
                  <c:v>41505</c:v>
                </c:pt>
                <c:pt idx="3356">
                  <c:v>41502</c:v>
                </c:pt>
                <c:pt idx="3357">
                  <c:v>41501</c:v>
                </c:pt>
                <c:pt idx="3358">
                  <c:v>41500</c:v>
                </c:pt>
                <c:pt idx="3359">
                  <c:v>41499</c:v>
                </c:pt>
                <c:pt idx="3360">
                  <c:v>41498</c:v>
                </c:pt>
                <c:pt idx="3361">
                  <c:v>41495</c:v>
                </c:pt>
                <c:pt idx="3362">
                  <c:v>41494</c:v>
                </c:pt>
                <c:pt idx="3363">
                  <c:v>41493</c:v>
                </c:pt>
                <c:pt idx="3364">
                  <c:v>41492</c:v>
                </c:pt>
                <c:pt idx="3365">
                  <c:v>41491</c:v>
                </c:pt>
                <c:pt idx="3366">
                  <c:v>41488</c:v>
                </c:pt>
                <c:pt idx="3367">
                  <c:v>41487</c:v>
                </c:pt>
                <c:pt idx="3368">
                  <c:v>41486</c:v>
                </c:pt>
                <c:pt idx="3369">
                  <c:v>41485</c:v>
                </c:pt>
                <c:pt idx="3370">
                  <c:v>41484</c:v>
                </c:pt>
                <c:pt idx="3371">
                  <c:v>41481</c:v>
                </c:pt>
                <c:pt idx="3372">
                  <c:v>41480</c:v>
                </c:pt>
                <c:pt idx="3373">
                  <c:v>41479</c:v>
                </c:pt>
                <c:pt idx="3374">
                  <c:v>41478</c:v>
                </c:pt>
                <c:pt idx="3375">
                  <c:v>41477</c:v>
                </c:pt>
                <c:pt idx="3376">
                  <c:v>41474</c:v>
                </c:pt>
                <c:pt idx="3377">
                  <c:v>41473</c:v>
                </c:pt>
                <c:pt idx="3378">
                  <c:v>41472</c:v>
                </c:pt>
                <c:pt idx="3379">
                  <c:v>41471</c:v>
                </c:pt>
                <c:pt idx="3380">
                  <c:v>41470</c:v>
                </c:pt>
                <c:pt idx="3381">
                  <c:v>41467</c:v>
                </c:pt>
                <c:pt idx="3382">
                  <c:v>41466</c:v>
                </c:pt>
                <c:pt idx="3383">
                  <c:v>41465</c:v>
                </c:pt>
                <c:pt idx="3384">
                  <c:v>41464</c:v>
                </c:pt>
                <c:pt idx="3385">
                  <c:v>41463</c:v>
                </c:pt>
                <c:pt idx="3386">
                  <c:v>41460</c:v>
                </c:pt>
                <c:pt idx="3387">
                  <c:v>41459</c:v>
                </c:pt>
                <c:pt idx="3388">
                  <c:v>41458</c:v>
                </c:pt>
                <c:pt idx="3389">
                  <c:v>41457</c:v>
                </c:pt>
                <c:pt idx="3390">
                  <c:v>41456</c:v>
                </c:pt>
                <c:pt idx="3391">
                  <c:v>41453</c:v>
                </c:pt>
                <c:pt idx="3392">
                  <c:v>41452</c:v>
                </c:pt>
                <c:pt idx="3393">
                  <c:v>41451</c:v>
                </c:pt>
                <c:pt idx="3394">
                  <c:v>41450</c:v>
                </c:pt>
                <c:pt idx="3395">
                  <c:v>41449</c:v>
                </c:pt>
                <c:pt idx="3396">
                  <c:v>41446</c:v>
                </c:pt>
                <c:pt idx="3397">
                  <c:v>41445</c:v>
                </c:pt>
                <c:pt idx="3398">
                  <c:v>41444</c:v>
                </c:pt>
                <c:pt idx="3399">
                  <c:v>41443</c:v>
                </c:pt>
                <c:pt idx="3400">
                  <c:v>41442</c:v>
                </c:pt>
                <c:pt idx="3401">
                  <c:v>41439</c:v>
                </c:pt>
                <c:pt idx="3402">
                  <c:v>41438</c:v>
                </c:pt>
                <c:pt idx="3403">
                  <c:v>41437</c:v>
                </c:pt>
                <c:pt idx="3404">
                  <c:v>41436</c:v>
                </c:pt>
                <c:pt idx="3405">
                  <c:v>41435</c:v>
                </c:pt>
                <c:pt idx="3406">
                  <c:v>41432</c:v>
                </c:pt>
                <c:pt idx="3407">
                  <c:v>41431</c:v>
                </c:pt>
                <c:pt idx="3408">
                  <c:v>41430</c:v>
                </c:pt>
                <c:pt idx="3409">
                  <c:v>41429</c:v>
                </c:pt>
                <c:pt idx="3410">
                  <c:v>41428</c:v>
                </c:pt>
                <c:pt idx="3411">
                  <c:v>41425</c:v>
                </c:pt>
                <c:pt idx="3412">
                  <c:v>41424</c:v>
                </c:pt>
                <c:pt idx="3413">
                  <c:v>41423</c:v>
                </c:pt>
                <c:pt idx="3414">
                  <c:v>41422</c:v>
                </c:pt>
                <c:pt idx="3415">
                  <c:v>41421</c:v>
                </c:pt>
                <c:pt idx="3416">
                  <c:v>41418</c:v>
                </c:pt>
                <c:pt idx="3417">
                  <c:v>41417</c:v>
                </c:pt>
                <c:pt idx="3418">
                  <c:v>41416</c:v>
                </c:pt>
                <c:pt idx="3419">
                  <c:v>41415</c:v>
                </c:pt>
                <c:pt idx="3420">
                  <c:v>41414</c:v>
                </c:pt>
                <c:pt idx="3421">
                  <c:v>41411</c:v>
                </c:pt>
                <c:pt idx="3422">
                  <c:v>41410</c:v>
                </c:pt>
                <c:pt idx="3423">
                  <c:v>41409</c:v>
                </c:pt>
                <c:pt idx="3424">
                  <c:v>41408</c:v>
                </c:pt>
                <c:pt idx="3425">
                  <c:v>41407</c:v>
                </c:pt>
                <c:pt idx="3426">
                  <c:v>41404</c:v>
                </c:pt>
                <c:pt idx="3427">
                  <c:v>41403</c:v>
                </c:pt>
                <c:pt idx="3428">
                  <c:v>41402</c:v>
                </c:pt>
                <c:pt idx="3429">
                  <c:v>41401</c:v>
                </c:pt>
                <c:pt idx="3430">
                  <c:v>41400</c:v>
                </c:pt>
                <c:pt idx="3431">
                  <c:v>41397</c:v>
                </c:pt>
                <c:pt idx="3432">
                  <c:v>41396</c:v>
                </c:pt>
                <c:pt idx="3433">
                  <c:v>41394</c:v>
                </c:pt>
                <c:pt idx="3434">
                  <c:v>41393</c:v>
                </c:pt>
                <c:pt idx="3435">
                  <c:v>41390</c:v>
                </c:pt>
                <c:pt idx="3436">
                  <c:v>41389</c:v>
                </c:pt>
                <c:pt idx="3437">
                  <c:v>41388</c:v>
                </c:pt>
                <c:pt idx="3438">
                  <c:v>41387</c:v>
                </c:pt>
                <c:pt idx="3439">
                  <c:v>41386</c:v>
                </c:pt>
                <c:pt idx="3440">
                  <c:v>41383</c:v>
                </c:pt>
                <c:pt idx="3441">
                  <c:v>41382</c:v>
                </c:pt>
                <c:pt idx="3442">
                  <c:v>41381</c:v>
                </c:pt>
                <c:pt idx="3443">
                  <c:v>41380</c:v>
                </c:pt>
                <c:pt idx="3444">
                  <c:v>41379</c:v>
                </c:pt>
                <c:pt idx="3445">
                  <c:v>41376</c:v>
                </c:pt>
                <c:pt idx="3446">
                  <c:v>41375</c:v>
                </c:pt>
                <c:pt idx="3447">
                  <c:v>41374</c:v>
                </c:pt>
                <c:pt idx="3448">
                  <c:v>41373</c:v>
                </c:pt>
                <c:pt idx="3449">
                  <c:v>41372</c:v>
                </c:pt>
                <c:pt idx="3450">
                  <c:v>41369</c:v>
                </c:pt>
                <c:pt idx="3451">
                  <c:v>41368</c:v>
                </c:pt>
                <c:pt idx="3452">
                  <c:v>41367</c:v>
                </c:pt>
                <c:pt idx="3453">
                  <c:v>41366</c:v>
                </c:pt>
                <c:pt idx="3454">
                  <c:v>41361</c:v>
                </c:pt>
                <c:pt idx="3455">
                  <c:v>41360</c:v>
                </c:pt>
                <c:pt idx="3456">
                  <c:v>41359</c:v>
                </c:pt>
                <c:pt idx="3457">
                  <c:v>41358</c:v>
                </c:pt>
                <c:pt idx="3458">
                  <c:v>41355</c:v>
                </c:pt>
                <c:pt idx="3459">
                  <c:v>41354</c:v>
                </c:pt>
                <c:pt idx="3460">
                  <c:v>41353</c:v>
                </c:pt>
                <c:pt idx="3461">
                  <c:v>41352</c:v>
                </c:pt>
                <c:pt idx="3462">
                  <c:v>41351</c:v>
                </c:pt>
                <c:pt idx="3463">
                  <c:v>41348</c:v>
                </c:pt>
                <c:pt idx="3464">
                  <c:v>41347</c:v>
                </c:pt>
                <c:pt idx="3465">
                  <c:v>41346</c:v>
                </c:pt>
                <c:pt idx="3466">
                  <c:v>41345</c:v>
                </c:pt>
                <c:pt idx="3467">
                  <c:v>41344</c:v>
                </c:pt>
                <c:pt idx="3468">
                  <c:v>41341</c:v>
                </c:pt>
                <c:pt idx="3469">
                  <c:v>41340</c:v>
                </c:pt>
                <c:pt idx="3470">
                  <c:v>41339</c:v>
                </c:pt>
                <c:pt idx="3471">
                  <c:v>41338</c:v>
                </c:pt>
                <c:pt idx="3472">
                  <c:v>41337</c:v>
                </c:pt>
                <c:pt idx="3473">
                  <c:v>41334</c:v>
                </c:pt>
                <c:pt idx="3474">
                  <c:v>41333</c:v>
                </c:pt>
                <c:pt idx="3475">
                  <c:v>41332</c:v>
                </c:pt>
                <c:pt idx="3476">
                  <c:v>41331</c:v>
                </c:pt>
                <c:pt idx="3477">
                  <c:v>41330</c:v>
                </c:pt>
                <c:pt idx="3478">
                  <c:v>41327</c:v>
                </c:pt>
                <c:pt idx="3479">
                  <c:v>41326</c:v>
                </c:pt>
                <c:pt idx="3480">
                  <c:v>41325</c:v>
                </c:pt>
                <c:pt idx="3481">
                  <c:v>41324</c:v>
                </c:pt>
                <c:pt idx="3482">
                  <c:v>41323</c:v>
                </c:pt>
                <c:pt idx="3483">
                  <c:v>41320</c:v>
                </c:pt>
                <c:pt idx="3484">
                  <c:v>41319</c:v>
                </c:pt>
                <c:pt idx="3485">
                  <c:v>41318</c:v>
                </c:pt>
                <c:pt idx="3486">
                  <c:v>41317</c:v>
                </c:pt>
                <c:pt idx="3487">
                  <c:v>41316</c:v>
                </c:pt>
                <c:pt idx="3488">
                  <c:v>41313</c:v>
                </c:pt>
                <c:pt idx="3489">
                  <c:v>41312</c:v>
                </c:pt>
                <c:pt idx="3490">
                  <c:v>41311</c:v>
                </c:pt>
                <c:pt idx="3491">
                  <c:v>41310</c:v>
                </c:pt>
                <c:pt idx="3492">
                  <c:v>41309</c:v>
                </c:pt>
                <c:pt idx="3493">
                  <c:v>41306</c:v>
                </c:pt>
                <c:pt idx="3494">
                  <c:v>41305</c:v>
                </c:pt>
                <c:pt idx="3495">
                  <c:v>41304</c:v>
                </c:pt>
                <c:pt idx="3496">
                  <c:v>41303</c:v>
                </c:pt>
                <c:pt idx="3497">
                  <c:v>41302</c:v>
                </c:pt>
                <c:pt idx="3498">
                  <c:v>41299</c:v>
                </c:pt>
                <c:pt idx="3499">
                  <c:v>41298</c:v>
                </c:pt>
                <c:pt idx="3500">
                  <c:v>41297</c:v>
                </c:pt>
                <c:pt idx="3501">
                  <c:v>41296</c:v>
                </c:pt>
                <c:pt idx="3502">
                  <c:v>41295</c:v>
                </c:pt>
                <c:pt idx="3503">
                  <c:v>41292</c:v>
                </c:pt>
                <c:pt idx="3504">
                  <c:v>41291</c:v>
                </c:pt>
                <c:pt idx="3505">
                  <c:v>41290</c:v>
                </c:pt>
                <c:pt idx="3506">
                  <c:v>41289</c:v>
                </c:pt>
                <c:pt idx="3507">
                  <c:v>41288</c:v>
                </c:pt>
                <c:pt idx="3508">
                  <c:v>41285</c:v>
                </c:pt>
                <c:pt idx="3509">
                  <c:v>41284</c:v>
                </c:pt>
                <c:pt idx="3510">
                  <c:v>41283</c:v>
                </c:pt>
                <c:pt idx="3511">
                  <c:v>41282</c:v>
                </c:pt>
                <c:pt idx="3512">
                  <c:v>41281</c:v>
                </c:pt>
                <c:pt idx="3513">
                  <c:v>41278</c:v>
                </c:pt>
                <c:pt idx="3514">
                  <c:v>41277</c:v>
                </c:pt>
                <c:pt idx="3515">
                  <c:v>41276</c:v>
                </c:pt>
                <c:pt idx="3516">
                  <c:v>41274</c:v>
                </c:pt>
                <c:pt idx="3517">
                  <c:v>41271</c:v>
                </c:pt>
                <c:pt idx="3518">
                  <c:v>41270</c:v>
                </c:pt>
                <c:pt idx="3519">
                  <c:v>41267</c:v>
                </c:pt>
                <c:pt idx="3520">
                  <c:v>41264</c:v>
                </c:pt>
                <c:pt idx="3521">
                  <c:v>41263</c:v>
                </c:pt>
                <c:pt idx="3522">
                  <c:v>41262</c:v>
                </c:pt>
                <c:pt idx="3523">
                  <c:v>41261</c:v>
                </c:pt>
                <c:pt idx="3524">
                  <c:v>41260</c:v>
                </c:pt>
                <c:pt idx="3525">
                  <c:v>41257</c:v>
                </c:pt>
                <c:pt idx="3526">
                  <c:v>41256</c:v>
                </c:pt>
                <c:pt idx="3527">
                  <c:v>41255</c:v>
                </c:pt>
                <c:pt idx="3528">
                  <c:v>41254</c:v>
                </c:pt>
                <c:pt idx="3529">
                  <c:v>41253</c:v>
                </c:pt>
                <c:pt idx="3530">
                  <c:v>41250</c:v>
                </c:pt>
                <c:pt idx="3531">
                  <c:v>41249</c:v>
                </c:pt>
                <c:pt idx="3532">
                  <c:v>41248</c:v>
                </c:pt>
                <c:pt idx="3533">
                  <c:v>41247</c:v>
                </c:pt>
                <c:pt idx="3534">
                  <c:v>41246</c:v>
                </c:pt>
                <c:pt idx="3535">
                  <c:v>41243</c:v>
                </c:pt>
                <c:pt idx="3536">
                  <c:v>41242</c:v>
                </c:pt>
                <c:pt idx="3537">
                  <c:v>41241</c:v>
                </c:pt>
                <c:pt idx="3538">
                  <c:v>41240</c:v>
                </c:pt>
                <c:pt idx="3539">
                  <c:v>41239</c:v>
                </c:pt>
                <c:pt idx="3540">
                  <c:v>41236</c:v>
                </c:pt>
                <c:pt idx="3541">
                  <c:v>41235</c:v>
                </c:pt>
                <c:pt idx="3542">
                  <c:v>41234</c:v>
                </c:pt>
                <c:pt idx="3543">
                  <c:v>41233</c:v>
                </c:pt>
                <c:pt idx="3544">
                  <c:v>41232</c:v>
                </c:pt>
                <c:pt idx="3545">
                  <c:v>41229</c:v>
                </c:pt>
                <c:pt idx="3546">
                  <c:v>41228</c:v>
                </c:pt>
                <c:pt idx="3547">
                  <c:v>41227</c:v>
                </c:pt>
                <c:pt idx="3548">
                  <c:v>41226</c:v>
                </c:pt>
                <c:pt idx="3549">
                  <c:v>41225</c:v>
                </c:pt>
                <c:pt idx="3550">
                  <c:v>41222</c:v>
                </c:pt>
                <c:pt idx="3551">
                  <c:v>41221</c:v>
                </c:pt>
                <c:pt idx="3552">
                  <c:v>41220</c:v>
                </c:pt>
                <c:pt idx="3553">
                  <c:v>41219</c:v>
                </c:pt>
                <c:pt idx="3554">
                  <c:v>41218</c:v>
                </c:pt>
                <c:pt idx="3555">
                  <c:v>41215</c:v>
                </c:pt>
                <c:pt idx="3556">
                  <c:v>41214</c:v>
                </c:pt>
                <c:pt idx="3557">
                  <c:v>41213</c:v>
                </c:pt>
                <c:pt idx="3558">
                  <c:v>41212</c:v>
                </c:pt>
                <c:pt idx="3559">
                  <c:v>41211</c:v>
                </c:pt>
                <c:pt idx="3560">
                  <c:v>41208</c:v>
                </c:pt>
                <c:pt idx="3561">
                  <c:v>41207</c:v>
                </c:pt>
                <c:pt idx="3562">
                  <c:v>41206</c:v>
                </c:pt>
                <c:pt idx="3563">
                  <c:v>41205</c:v>
                </c:pt>
                <c:pt idx="3564">
                  <c:v>41204</c:v>
                </c:pt>
                <c:pt idx="3565">
                  <c:v>41201</c:v>
                </c:pt>
                <c:pt idx="3566">
                  <c:v>41200</c:v>
                </c:pt>
                <c:pt idx="3567">
                  <c:v>41199</c:v>
                </c:pt>
                <c:pt idx="3568">
                  <c:v>41198</c:v>
                </c:pt>
                <c:pt idx="3569">
                  <c:v>41197</c:v>
                </c:pt>
                <c:pt idx="3570">
                  <c:v>41194</c:v>
                </c:pt>
                <c:pt idx="3571">
                  <c:v>41193</c:v>
                </c:pt>
                <c:pt idx="3572">
                  <c:v>41192</c:v>
                </c:pt>
                <c:pt idx="3573">
                  <c:v>41191</c:v>
                </c:pt>
                <c:pt idx="3574">
                  <c:v>41190</c:v>
                </c:pt>
                <c:pt idx="3575">
                  <c:v>41187</c:v>
                </c:pt>
                <c:pt idx="3576">
                  <c:v>41186</c:v>
                </c:pt>
                <c:pt idx="3577">
                  <c:v>41185</c:v>
                </c:pt>
                <c:pt idx="3578">
                  <c:v>41184</c:v>
                </c:pt>
                <c:pt idx="3579">
                  <c:v>41183</c:v>
                </c:pt>
                <c:pt idx="3580">
                  <c:v>41180</c:v>
                </c:pt>
                <c:pt idx="3581">
                  <c:v>41179</c:v>
                </c:pt>
                <c:pt idx="3582">
                  <c:v>41178</c:v>
                </c:pt>
                <c:pt idx="3583">
                  <c:v>41177</c:v>
                </c:pt>
                <c:pt idx="3584">
                  <c:v>41176</c:v>
                </c:pt>
                <c:pt idx="3585">
                  <c:v>41173</c:v>
                </c:pt>
                <c:pt idx="3586">
                  <c:v>41172</c:v>
                </c:pt>
                <c:pt idx="3587">
                  <c:v>41171</c:v>
                </c:pt>
                <c:pt idx="3588">
                  <c:v>41170</c:v>
                </c:pt>
                <c:pt idx="3589">
                  <c:v>41169</c:v>
                </c:pt>
                <c:pt idx="3590">
                  <c:v>41166</c:v>
                </c:pt>
                <c:pt idx="3591">
                  <c:v>41165</c:v>
                </c:pt>
                <c:pt idx="3592">
                  <c:v>41164</c:v>
                </c:pt>
                <c:pt idx="3593">
                  <c:v>41163</c:v>
                </c:pt>
                <c:pt idx="3594">
                  <c:v>41162</c:v>
                </c:pt>
                <c:pt idx="3595">
                  <c:v>41159</c:v>
                </c:pt>
                <c:pt idx="3596">
                  <c:v>41158</c:v>
                </c:pt>
                <c:pt idx="3597">
                  <c:v>41157</c:v>
                </c:pt>
                <c:pt idx="3598">
                  <c:v>41156</c:v>
                </c:pt>
                <c:pt idx="3599">
                  <c:v>41155</c:v>
                </c:pt>
                <c:pt idx="3600">
                  <c:v>41152</c:v>
                </c:pt>
                <c:pt idx="3601">
                  <c:v>41151</c:v>
                </c:pt>
                <c:pt idx="3602">
                  <c:v>41150</c:v>
                </c:pt>
                <c:pt idx="3603">
                  <c:v>41149</c:v>
                </c:pt>
                <c:pt idx="3604">
                  <c:v>41148</c:v>
                </c:pt>
                <c:pt idx="3605">
                  <c:v>41145</c:v>
                </c:pt>
                <c:pt idx="3606">
                  <c:v>41144</c:v>
                </c:pt>
                <c:pt idx="3607">
                  <c:v>41143</c:v>
                </c:pt>
                <c:pt idx="3608">
                  <c:v>41142</c:v>
                </c:pt>
                <c:pt idx="3609">
                  <c:v>41141</c:v>
                </c:pt>
                <c:pt idx="3610">
                  <c:v>41138</c:v>
                </c:pt>
                <c:pt idx="3611">
                  <c:v>41137</c:v>
                </c:pt>
                <c:pt idx="3612">
                  <c:v>41136</c:v>
                </c:pt>
                <c:pt idx="3613">
                  <c:v>41135</c:v>
                </c:pt>
                <c:pt idx="3614">
                  <c:v>41134</c:v>
                </c:pt>
                <c:pt idx="3615">
                  <c:v>41131</c:v>
                </c:pt>
                <c:pt idx="3616">
                  <c:v>41130</c:v>
                </c:pt>
                <c:pt idx="3617">
                  <c:v>41129</c:v>
                </c:pt>
                <c:pt idx="3618">
                  <c:v>41128</c:v>
                </c:pt>
                <c:pt idx="3619">
                  <c:v>41127</c:v>
                </c:pt>
                <c:pt idx="3620">
                  <c:v>41124</c:v>
                </c:pt>
                <c:pt idx="3621">
                  <c:v>41123</c:v>
                </c:pt>
                <c:pt idx="3622">
                  <c:v>41122</c:v>
                </c:pt>
                <c:pt idx="3623">
                  <c:v>41121</c:v>
                </c:pt>
                <c:pt idx="3624">
                  <c:v>41120</c:v>
                </c:pt>
                <c:pt idx="3625">
                  <c:v>41117</c:v>
                </c:pt>
                <c:pt idx="3626">
                  <c:v>41116</c:v>
                </c:pt>
                <c:pt idx="3627">
                  <c:v>41115</c:v>
                </c:pt>
                <c:pt idx="3628">
                  <c:v>41114</c:v>
                </c:pt>
                <c:pt idx="3629">
                  <c:v>41113</c:v>
                </c:pt>
                <c:pt idx="3630">
                  <c:v>41110</c:v>
                </c:pt>
                <c:pt idx="3631">
                  <c:v>41109</c:v>
                </c:pt>
                <c:pt idx="3632">
                  <c:v>41108</c:v>
                </c:pt>
                <c:pt idx="3633">
                  <c:v>41107</c:v>
                </c:pt>
                <c:pt idx="3634">
                  <c:v>41106</c:v>
                </c:pt>
                <c:pt idx="3635">
                  <c:v>41103</c:v>
                </c:pt>
                <c:pt idx="3636">
                  <c:v>41102</c:v>
                </c:pt>
                <c:pt idx="3637">
                  <c:v>41101</c:v>
                </c:pt>
                <c:pt idx="3638">
                  <c:v>41100</c:v>
                </c:pt>
                <c:pt idx="3639">
                  <c:v>41099</c:v>
                </c:pt>
                <c:pt idx="3640">
                  <c:v>41096</c:v>
                </c:pt>
                <c:pt idx="3641">
                  <c:v>41095</c:v>
                </c:pt>
                <c:pt idx="3642">
                  <c:v>41094</c:v>
                </c:pt>
                <c:pt idx="3643">
                  <c:v>41093</c:v>
                </c:pt>
                <c:pt idx="3644">
                  <c:v>41092</c:v>
                </c:pt>
                <c:pt idx="3645">
                  <c:v>41089</c:v>
                </c:pt>
                <c:pt idx="3646">
                  <c:v>41088</c:v>
                </c:pt>
                <c:pt idx="3647">
                  <c:v>41087</c:v>
                </c:pt>
                <c:pt idx="3648">
                  <c:v>41086</c:v>
                </c:pt>
                <c:pt idx="3649">
                  <c:v>41085</c:v>
                </c:pt>
                <c:pt idx="3650">
                  <c:v>41082</c:v>
                </c:pt>
                <c:pt idx="3651">
                  <c:v>41081</c:v>
                </c:pt>
                <c:pt idx="3652">
                  <c:v>41080</c:v>
                </c:pt>
                <c:pt idx="3653">
                  <c:v>41079</c:v>
                </c:pt>
                <c:pt idx="3654">
                  <c:v>41078</c:v>
                </c:pt>
                <c:pt idx="3655">
                  <c:v>41075</c:v>
                </c:pt>
                <c:pt idx="3656">
                  <c:v>41074</c:v>
                </c:pt>
                <c:pt idx="3657">
                  <c:v>41073</c:v>
                </c:pt>
                <c:pt idx="3658">
                  <c:v>41072</c:v>
                </c:pt>
                <c:pt idx="3659">
                  <c:v>41071</c:v>
                </c:pt>
                <c:pt idx="3660">
                  <c:v>41068</c:v>
                </c:pt>
                <c:pt idx="3661">
                  <c:v>41067</c:v>
                </c:pt>
                <c:pt idx="3662">
                  <c:v>41066</c:v>
                </c:pt>
                <c:pt idx="3663">
                  <c:v>41065</c:v>
                </c:pt>
                <c:pt idx="3664">
                  <c:v>41064</c:v>
                </c:pt>
                <c:pt idx="3665">
                  <c:v>41061</c:v>
                </c:pt>
                <c:pt idx="3666">
                  <c:v>41060</c:v>
                </c:pt>
                <c:pt idx="3667">
                  <c:v>41059</c:v>
                </c:pt>
                <c:pt idx="3668">
                  <c:v>41058</c:v>
                </c:pt>
                <c:pt idx="3669">
                  <c:v>41057</c:v>
                </c:pt>
                <c:pt idx="3670">
                  <c:v>41054</c:v>
                </c:pt>
                <c:pt idx="3671">
                  <c:v>41053</c:v>
                </c:pt>
                <c:pt idx="3672">
                  <c:v>41052</c:v>
                </c:pt>
                <c:pt idx="3673">
                  <c:v>41051</c:v>
                </c:pt>
                <c:pt idx="3674">
                  <c:v>41050</c:v>
                </c:pt>
                <c:pt idx="3675">
                  <c:v>41047</c:v>
                </c:pt>
                <c:pt idx="3676">
                  <c:v>41046</c:v>
                </c:pt>
                <c:pt idx="3677">
                  <c:v>41045</c:v>
                </c:pt>
                <c:pt idx="3678">
                  <c:v>41044</c:v>
                </c:pt>
                <c:pt idx="3679">
                  <c:v>41043</c:v>
                </c:pt>
                <c:pt idx="3680">
                  <c:v>41040</c:v>
                </c:pt>
                <c:pt idx="3681">
                  <c:v>41039</c:v>
                </c:pt>
                <c:pt idx="3682">
                  <c:v>41038</c:v>
                </c:pt>
                <c:pt idx="3683">
                  <c:v>41037</c:v>
                </c:pt>
                <c:pt idx="3684">
                  <c:v>41036</c:v>
                </c:pt>
                <c:pt idx="3685">
                  <c:v>41033</c:v>
                </c:pt>
                <c:pt idx="3686">
                  <c:v>41032</c:v>
                </c:pt>
                <c:pt idx="3687">
                  <c:v>41031</c:v>
                </c:pt>
                <c:pt idx="3688">
                  <c:v>41029</c:v>
                </c:pt>
                <c:pt idx="3689">
                  <c:v>41026</c:v>
                </c:pt>
                <c:pt idx="3690">
                  <c:v>41025</c:v>
                </c:pt>
                <c:pt idx="3691">
                  <c:v>41024</c:v>
                </c:pt>
                <c:pt idx="3692">
                  <c:v>41023</c:v>
                </c:pt>
                <c:pt idx="3693">
                  <c:v>41022</c:v>
                </c:pt>
                <c:pt idx="3694">
                  <c:v>41019</c:v>
                </c:pt>
                <c:pt idx="3695">
                  <c:v>41018</c:v>
                </c:pt>
                <c:pt idx="3696">
                  <c:v>41017</c:v>
                </c:pt>
                <c:pt idx="3697">
                  <c:v>41016</c:v>
                </c:pt>
                <c:pt idx="3698">
                  <c:v>41015</c:v>
                </c:pt>
                <c:pt idx="3699">
                  <c:v>41012</c:v>
                </c:pt>
                <c:pt idx="3700">
                  <c:v>41011</c:v>
                </c:pt>
                <c:pt idx="3701">
                  <c:v>41010</c:v>
                </c:pt>
                <c:pt idx="3702">
                  <c:v>41009</c:v>
                </c:pt>
                <c:pt idx="3703">
                  <c:v>41004</c:v>
                </c:pt>
                <c:pt idx="3704">
                  <c:v>41003</c:v>
                </c:pt>
                <c:pt idx="3705">
                  <c:v>41002</c:v>
                </c:pt>
                <c:pt idx="3706">
                  <c:v>41001</c:v>
                </c:pt>
                <c:pt idx="3707">
                  <c:v>40998</c:v>
                </c:pt>
                <c:pt idx="3708">
                  <c:v>40997</c:v>
                </c:pt>
                <c:pt idx="3709">
                  <c:v>40996</c:v>
                </c:pt>
                <c:pt idx="3710">
                  <c:v>40995</c:v>
                </c:pt>
                <c:pt idx="3711">
                  <c:v>40994</c:v>
                </c:pt>
                <c:pt idx="3712">
                  <c:v>40991</c:v>
                </c:pt>
                <c:pt idx="3713">
                  <c:v>40990</c:v>
                </c:pt>
                <c:pt idx="3714">
                  <c:v>40989</c:v>
                </c:pt>
                <c:pt idx="3715">
                  <c:v>40988</c:v>
                </c:pt>
                <c:pt idx="3716">
                  <c:v>40987</c:v>
                </c:pt>
                <c:pt idx="3717">
                  <c:v>40984</c:v>
                </c:pt>
                <c:pt idx="3718">
                  <c:v>40983</c:v>
                </c:pt>
                <c:pt idx="3719">
                  <c:v>40982</c:v>
                </c:pt>
                <c:pt idx="3720">
                  <c:v>40981</c:v>
                </c:pt>
                <c:pt idx="3721">
                  <c:v>40980</c:v>
                </c:pt>
                <c:pt idx="3722">
                  <c:v>40977</c:v>
                </c:pt>
                <c:pt idx="3723">
                  <c:v>40976</c:v>
                </c:pt>
                <c:pt idx="3724">
                  <c:v>40975</c:v>
                </c:pt>
                <c:pt idx="3725">
                  <c:v>40974</c:v>
                </c:pt>
                <c:pt idx="3726">
                  <c:v>40973</c:v>
                </c:pt>
                <c:pt idx="3727">
                  <c:v>40970</c:v>
                </c:pt>
                <c:pt idx="3728">
                  <c:v>40969</c:v>
                </c:pt>
                <c:pt idx="3729">
                  <c:v>40968</c:v>
                </c:pt>
                <c:pt idx="3730">
                  <c:v>40967</c:v>
                </c:pt>
                <c:pt idx="3731">
                  <c:v>40966</c:v>
                </c:pt>
                <c:pt idx="3732">
                  <c:v>40963</c:v>
                </c:pt>
                <c:pt idx="3733">
                  <c:v>40962</c:v>
                </c:pt>
                <c:pt idx="3734">
                  <c:v>40961</c:v>
                </c:pt>
                <c:pt idx="3735">
                  <c:v>40960</c:v>
                </c:pt>
                <c:pt idx="3736">
                  <c:v>40959</c:v>
                </c:pt>
                <c:pt idx="3737">
                  <c:v>40956</c:v>
                </c:pt>
                <c:pt idx="3738">
                  <c:v>40955</c:v>
                </c:pt>
                <c:pt idx="3739">
                  <c:v>40954</c:v>
                </c:pt>
                <c:pt idx="3740">
                  <c:v>40953</c:v>
                </c:pt>
                <c:pt idx="3741">
                  <c:v>40952</c:v>
                </c:pt>
                <c:pt idx="3742">
                  <c:v>40949</c:v>
                </c:pt>
                <c:pt idx="3743">
                  <c:v>40948</c:v>
                </c:pt>
                <c:pt idx="3744">
                  <c:v>40947</c:v>
                </c:pt>
                <c:pt idx="3745">
                  <c:v>40946</c:v>
                </c:pt>
                <c:pt idx="3746">
                  <c:v>40945</c:v>
                </c:pt>
                <c:pt idx="3747">
                  <c:v>40942</c:v>
                </c:pt>
                <c:pt idx="3748">
                  <c:v>40941</c:v>
                </c:pt>
                <c:pt idx="3749">
                  <c:v>40940</c:v>
                </c:pt>
                <c:pt idx="3750">
                  <c:v>40939</c:v>
                </c:pt>
                <c:pt idx="3751">
                  <c:v>40938</c:v>
                </c:pt>
                <c:pt idx="3752">
                  <c:v>40935</c:v>
                </c:pt>
                <c:pt idx="3753">
                  <c:v>40934</c:v>
                </c:pt>
                <c:pt idx="3754">
                  <c:v>40933</c:v>
                </c:pt>
                <c:pt idx="3755">
                  <c:v>40932</c:v>
                </c:pt>
                <c:pt idx="3756">
                  <c:v>40931</c:v>
                </c:pt>
                <c:pt idx="3757">
                  <c:v>40928</c:v>
                </c:pt>
                <c:pt idx="3758">
                  <c:v>40927</c:v>
                </c:pt>
                <c:pt idx="3759">
                  <c:v>40926</c:v>
                </c:pt>
                <c:pt idx="3760">
                  <c:v>40925</c:v>
                </c:pt>
                <c:pt idx="3761">
                  <c:v>40924</c:v>
                </c:pt>
                <c:pt idx="3762">
                  <c:v>40921</c:v>
                </c:pt>
                <c:pt idx="3763">
                  <c:v>40920</c:v>
                </c:pt>
                <c:pt idx="3764">
                  <c:v>40919</c:v>
                </c:pt>
                <c:pt idx="3765">
                  <c:v>40918</c:v>
                </c:pt>
                <c:pt idx="3766">
                  <c:v>40917</c:v>
                </c:pt>
                <c:pt idx="3767">
                  <c:v>40914</c:v>
                </c:pt>
                <c:pt idx="3768">
                  <c:v>40913</c:v>
                </c:pt>
                <c:pt idx="3769">
                  <c:v>40912</c:v>
                </c:pt>
                <c:pt idx="3770">
                  <c:v>40911</c:v>
                </c:pt>
                <c:pt idx="3771">
                  <c:v>40910</c:v>
                </c:pt>
                <c:pt idx="3772">
                  <c:v>40907</c:v>
                </c:pt>
                <c:pt idx="3773">
                  <c:v>40906</c:v>
                </c:pt>
                <c:pt idx="3774">
                  <c:v>40905</c:v>
                </c:pt>
                <c:pt idx="3775">
                  <c:v>40904</c:v>
                </c:pt>
                <c:pt idx="3776">
                  <c:v>40900</c:v>
                </c:pt>
                <c:pt idx="3777">
                  <c:v>40899</c:v>
                </c:pt>
                <c:pt idx="3778">
                  <c:v>40898</c:v>
                </c:pt>
                <c:pt idx="3779">
                  <c:v>40897</c:v>
                </c:pt>
                <c:pt idx="3780">
                  <c:v>40896</c:v>
                </c:pt>
                <c:pt idx="3781">
                  <c:v>40893</c:v>
                </c:pt>
                <c:pt idx="3782">
                  <c:v>40892</c:v>
                </c:pt>
                <c:pt idx="3783">
                  <c:v>40891</c:v>
                </c:pt>
                <c:pt idx="3784">
                  <c:v>40890</c:v>
                </c:pt>
                <c:pt idx="3785">
                  <c:v>40889</c:v>
                </c:pt>
                <c:pt idx="3786">
                  <c:v>40886</c:v>
                </c:pt>
                <c:pt idx="3787">
                  <c:v>40885</c:v>
                </c:pt>
                <c:pt idx="3788">
                  <c:v>40884</c:v>
                </c:pt>
                <c:pt idx="3789">
                  <c:v>40883</c:v>
                </c:pt>
                <c:pt idx="3790">
                  <c:v>40882</c:v>
                </c:pt>
                <c:pt idx="3791">
                  <c:v>40879</c:v>
                </c:pt>
                <c:pt idx="3792">
                  <c:v>40878</c:v>
                </c:pt>
                <c:pt idx="3793">
                  <c:v>40877</c:v>
                </c:pt>
                <c:pt idx="3794">
                  <c:v>40876</c:v>
                </c:pt>
                <c:pt idx="3795">
                  <c:v>40875</c:v>
                </c:pt>
                <c:pt idx="3796">
                  <c:v>40872</c:v>
                </c:pt>
                <c:pt idx="3797">
                  <c:v>40871</c:v>
                </c:pt>
                <c:pt idx="3798">
                  <c:v>40870</c:v>
                </c:pt>
                <c:pt idx="3799">
                  <c:v>40869</c:v>
                </c:pt>
                <c:pt idx="3800">
                  <c:v>40868</c:v>
                </c:pt>
                <c:pt idx="3801">
                  <c:v>40865</c:v>
                </c:pt>
                <c:pt idx="3802">
                  <c:v>40864</c:v>
                </c:pt>
                <c:pt idx="3803">
                  <c:v>40863</c:v>
                </c:pt>
                <c:pt idx="3804">
                  <c:v>40862</c:v>
                </c:pt>
                <c:pt idx="3805">
                  <c:v>40861</c:v>
                </c:pt>
                <c:pt idx="3806">
                  <c:v>40858</c:v>
                </c:pt>
                <c:pt idx="3807">
                  <c:v>40857</c:v>
                </c:pt>
                <c:pt idx="3808">
                  <c:v>40856</c:v>
                </c:pt>
                <c:pt idx="3809">
                  <c:v>40855</c:v>
                </c:pt>
                <c:pt idx="3810">
                  <c:v>40854</c:v>
                </c:pt>
                <c:pt idx="3811">
                  <c:v>40851</c:v>
                </c:pt>
                <c:pt idx="3812">
                  <c:v>40850</c:v>
                </c:pt>
                <c:pt idx="3813">
                  <c:v>40849</c:v>
                </c:pt>
                <c:pt idx="3814">
                  <c:v>40848</c:v>
                </c:pt>
                <c:pt idx="3815">
                  <c:v>40847</c:v>
                </c:pt>
                <c:pt idx="3816">
                  <c:v>40844</c:v>
                </c:pt>
                <c:pt idx="3817">
                  <c:v>40843</c:v>
                </c:pt>
                <c:pt idx="3818">
                  <c:v>40842</c:v>
                </c:pt>
                <c:pt idx="3819">
                  <c:v>40841</c:v>
                </c:pt>
                <c:pt idx="3820">
                  <c:v>40840</c:v>
                </c:pt>
                <c:pt idx="3821">
                  <c:v>40837</c:v>
                </c:pt>
                <c:pt idx="3822">
                  <c:v>40836</c:v>
                </c:pt>
                <c:pt idx="3823">
                  <c:v>40835</c:v>
                </c:pt>
                <c:pt idx="3824">
                  <c:v>40834</c:v>
                </c:pt>
                <c:pt idx="3825">
                  <c:v>40833</c:v>
                </c:pt>
                <c:pt idx="3826">
                  <c:v>40830</c:v>
                </c:pt>
                <c:pt idx="3827">
                  <c:v>40829</c:v>
                </c:pt>
                <c:pt idx="3828">
                  <c:v>40828</c:v>
                </c:pt>
                <c:pt idx="3829">
                  <c:v>40827</c:v>
                </c:pt>
                <c:pt idx="3830">
                  <c:v>40826</c:v>
                </c:pt>
                <c:pt idx="3831">
                  <c:v>40823</c:v>
                </c:pt>
                <c:pt idx="3832">
                  <c:v>40822</c:v>
                </c:pt>
                <c:pt idx="3833">
                  <c:v>40821</c:v>
                </c:pt>
                <c:pt idx="3834">
                  <c:v>40820</c:v>
                </c:pt>
                <c:pt idx="3835">
                  <c:v>40819</c:v>
                </c:pt>
                <c:pt idx="3836">
                  <c:v>40816</c:v>
                </c:pt>
                <c:pt idx="3837">
                  <c:v>40815</c:v>
                </c:pt>
                <c:pt idx="3838">
                  <c:v>40814</c:v>
                </c:pt>
                <c:pt idx="3839">
                  <c:v>40813</c:v>
                </c:pt>
                <c:pt idx="3840">
                  <c:v>40812</c:v>
                </c:pt>
                <c:pt idx="3841">
                  <c:v>40809</c:v>
                </c:pt>
                <c:pt idx="3842">
                  <c:v>40808</c:v>
                </c:pt>
                <c:pt idx="3843">
                  <c:v>40807</c:v>
                </c:pt>
                <c:pt idx="3844">
                  <c:v>40806</c:v>
                </c:pt>
                <c:pt idx="3845">
                  <c:v>40805</c:v>
                </c:pt>
                <c:pt idx="3846">
                  <c:v>40802</c:v>
                </c:pt>
                <c:pt idx="3847">
                  <c:v>40801</c:v>
                </c:pt>
                <c:pt idx="3848">
                  <c:v>40800</c:v>
                </c:pt>
                <c:pt idx="3849">
                  <c:v>40799</c:v>
                </c:pt>
                <c:pt idx="3850">
                  <c:v>40798</c:v>
                </c:pt>
                <c:pt idx="3851">
                  <c:v>40795</c:v>
                </c:pt>
                <c:pt idx="3852">
                  <c:v>40794</c:v>
                </c:pt>
                <c:pt idx="3853">
                  <c:v>40793</c:v>
                </c:pt>
                <c:pt idx="3854">
                  <c:v>40792</c:v>
                </c:pt>
                <c:pt idx="3855">
                  <c:v>40791</c:v>
                </c:pt>
                <c:pt idx="3856">
                  <c:v>40788</c:v>
                </c:pt>
                <c:pt idx="3857">
                  <c:v>40787</c:v>
                </c:pt>
                <c:pt idx="3858">
                  <c:v>40786</c:v>
                </c:pt>
                <c:pt idx="3859">
                  <c:v>40785</c:v>
                </c:pt>
                <c:pt idx="3860">
                  <c:v>40784</c:v>
                </c:pt>
                <c:pt idx="3861">
                  <c:v>40781</c:v>
                </c:pt>
                <c:pt idx="3862">
                  <c:v>40780</c:v>
                </c:pt>
                <c:pt idx="3863">
                  <c:v>40779</c:v>
                </c:pt>
                <c:pt idx="3864">
                  <c:v>40778</c:v>
                </c:pt>
                <c:pt idx="3865">
                  <c:v>40777</c:v>
                </c:pt>
                <c:pt idx="3866">
                  <c:v>40774</c:v>
                </c:pt>
                <c:pt idx="3867">
                  <c:v>40773</c:v>
                </c:pt>
                <c:pt idx="3868">
                  <c:v>40772</c:v>
                </c:pt>
                <c:pt idx="3869">
                  <c:v>40771</c:v>
                </c:pt>
                <c:pt idx="3870">
                  <c:v>40770</c:v>
                </c:pt>
                <c:pt idx="3871">
                  <c:v>40767</c:v>
                </c:pt>
                <c:pt idx="3872">
                  <c:v>40766</c:v>
                </c:pt>
                <c:pt idx="3873">
                  <c:v>40765</c:v>
                </c:pt>
                <c:pt idx="3874">
                  <c:v>40764</c:v>
                </c:pt>
                <c:pt idx="3875">
                  <c:v>40763</c:v>
                </c:pt>
                <c:pt idx="3876">
                  <c:v>40760</c:v>
                </c:pt>
                <c:pt idx="3877">
                  <c:v>40759</c:v>
                </c:pt>
                <c:pt idx="3878">
                  <c:v>40758</c:v>
                </c:pt>
                <c:pt idx="3879">
                  <c:v>40757</c:v>
                </c:pt>
                <c:pt idx="3880">
                  <c:v>40756</c:v>
                </c:pt>
                <c:pt idx="3881">
                  <c:v>40753</c:v>
                </c:pt>
                <c:pt idx="3882">
                  <c:v>40752</c:v>
                </c:pt>
                <c:pt idx="3883">
                  <c:v>40751</c:v>
                </c:pt>
                <c:pt idx="3884">
                  <c:v>40750</c:v>
                </c:pt>
                <c:pt idx="3885">
                  <c:v>40749</c:v>
                </c:pt>
                <c:pt idx="3886">
                  <c:v>40746</c:v>
                </c:pt>
                <c:pt idx="3887">
                  <c:v>40745</c:v>
                </c:pt>
                <c:pt idx="3888">
                  <c:v>40744</c:v>
                </c:pt>
                <c:pt idx="3889">
                  <c:v>40743</c:v>
                </c:pt>
                <c:pt idx="3890">
                  <c:v>40742</c:v>
                </c:pt>
                <c:pt idx="3891">
                  <c:v>40739</c:v>
                </c:pt>
                <c:pt idx="3892">
                  <c:v>40738</c:v>
                </c:pt>
                <c:pt idx="3893">
                  <c:v>40737</c:v>
                </c:pt>
                <c:pt idx="3894">
                  <c:v>40736</c:v>
                </c:pt>
                <c:pt idx="3895">
                  <c:v>40735</c:v>
                </c:pt>
                <c:pt idx="3896">
                  <c:v>40732</c:v>
                </c:pt>
                <c:pt idx="3897">
                  <c:v>40731</c:v>
                </c:pt>
                <c:pt idx="3898">
                  <c:v>40730</c:v>
                </c:pt>
                <c:pt idx="3899">
                  <c:v>40729</c:v>
                </c:pt>
                <c:pt idx="3900">
                  <c:v>40728</c:v>
                </c:pt>
                <c:pt idx="3901">
                  <c:v>40725</c:v>
                </c:pt>
                <c:pt idx="3902">
                  <c:v>40724</c:v>
                </c:pt>
                <c:pt idx="3903">
                  <c:v>40723</c:v>
                </c:pt>
                <c:pt idx="3904">
                  <c:v>40722</c:v>
                </c:pt>
                <c:pt idx="3905">
                  <c:v>40721</c:v>
                </c:pt>
                <c:pt idx="3906">
                  <c:v>40718</c:v>
                </c:pt>
                <c:pt idx="3907">
                  <c:v>40717</c:v>
                </c:pt>
                <c:pt idx="3908">
                  <c:v>40716</c:v>
                </c:pt>
                <c:pt idx="3909">
                  <c:v>40715</c:v>
                </c:pt>
                <c:pt idx="3910">
                  <c:v>40714</c:v>
                </c:pt>
                <c:pt idx="3911">
                  <c:v>40711</c:v>
                </c:pt>
                <c:pt idx="3912">
                  <c:v>40710</c:v>
                </c:pt>
                <c:pt idx="3913">
                  <c:v>40709</c:v>
                </c:pt>
                <c:pt idx="3914">
                  <c:v>40708</c:v>
                </c:pt>
                <c:pt idx="3915">
                  <c:v>40707</c:v>
                </c:pt>
                <c:pt idx="3916">
                  <c:v>40704</c:v>
                </c:pt>
                <c:pt idx="3917">
                  <c:v>40703</c:v>
                </c:pt>
                <c:pt idx="3918">
                  <c:v>40702</c:v>
                </c:pt>
                <c:pt idx="3919">
                  <c:v>40701</c:v>
                </c:pt>
                <c:pt idx="3920">
                  <c:v>40700</c:v>
                </c:pt>
                <c:pt idx="3921">
                  <c:v>40697</c:v>
                </c:pt>
                <c:pt idx="3922">
                  <c:v>40696</c:v>
                </c:pt>
                <c:pt idx="3923">
                  <c:v>40695</c:v>
                </c:pt>
                <c:pt idx="3924">
                  <c:v>40694</c:v>
                </c:pt>
                <c:pt idx="3925">
                  <c:v>40693</c:v>
                </c:pt>
                <c:pt idx="3926">
                  <c:v>40690</c:v>
                </c:pt>
                <c:pt idx="3927">
                  <c:v>40689</c:v>
                </c:pt>
                <c:pt idx="3928">
                  <c:v>40688</c:v>
                </c:pt>
                <c:pt idx="3929">
                  <c:v>40687</c:v>
                </c:pt>
                <c:pt idx="3930">
                  <c:v>40686</c:v>
                </c:pt>
                <c:pt idx="3931">
                  <c:v>40683</c:v>
                </c:pt>
                <c:pt idx="3932">
                  <c:v>40682</c:v>
                </c:pt>
                <c:pt idx="3933">
                  <c:v>40681</c:v>
                </c:pt>
                <c:pt idx="3934">
                  <c:v>40680</c:v>
                </c:pt>
                <c:pt idx="3935">
                  <c:v>40679</c:v>
                </c:pt>
                <c:pt idx="3936">
                  <c:v>40676</c:v>
                </c:pt>
                <c:pt idx="3937">
                  <c:v>40675</c:v>
                </c:pt>
                <c:pt idx="3938">
                  <c:v>40674</c:v>
                </c:pt>
                <c:pt idx="3939">
                  <c:v>40673</c:v>
                </c:pt>
                <c:pt idx="3940">
                  <c:v>40672</c:v>
                </c:pt>
                <c:pt idx="3941">
                  <c:v>40669</c:v>
                </c:pt>
                <c:pt idx="3942">
                  <c:v>40668</c:v>
                </c:pt>
                <c:pt idx="3943">
                  <c:v>40667</c:v>
                </c:pt>
                <c:pt idx="3944">
                  <c:v>40666</c:v>
                </c:pt>
                <c:pt idx="3945">
                  <c:v>40665</c:v>
                </c:pt>
                <c:pt idx="3946">
                  <c:v>40662</c:v>
                </c:pt>
                <c:pt idx="3947">
                  <c:v>40661</c:v>
                </c:pt>
                <c:pt idx="3948">
                  <c:v>40660</c:v>
                </c:pt>
                <c:pt idx="3949">
                  <c:v>40659</c:v>
                </c:pt>
                <c:pt idx="3950">
                  <c:v>40654</c:v>
                </c:pt>
                <c:pt idx="3951">
                  <c:v>40653</c:v>
                </c:pt>
                <c:pt idx="3952">
                  <c:v>40652</c:v>
                </c:pt>
                <c:pt idx="3953">
                  <c:v>40651</c:v>
                </c:pt>
                <c:pt idx="3954">
                  <c:v>40648</c:v>
                </c:pt>
                <c:pt idx="3955">
                  <c:v>40647</c:v>
                </c:pt>
                <c:pt idx="3956">
                  <c:v>40646</c:v>
                </c:pt>
                <c:pt idx="3957">
                  <c:v>40645</c:v>
                </c:pt>
                <c:pt idx="3958">
                  <c:v>40644</c:v>
                </c:pt>
                <c:pt idx="3959">
                  <c:v>40641</c:v>
                </c:pt>
                <c:pt idx="3960">
                  <c:v>40640</c:v>
                </c:pt>
                <c:pt idx="3961">
                  <c:v>40639</c:v>
                </c:pt>
                <c:pt idx="3962">
                  <c:v>40638</c:v>
                </c:pt>
                <c:pt idx="3963">
                  <c:v>40637</c:v>
                </c:pt>
                <c:pt idx="3964">
                  <c:v>40634</c:v>
                </c:pt>
                <c:pt idx="3965">
                  <c:v>40633</c:v>
                </c:pt>
                <c:pt idx="3966">
                  <c:v>40632</c:v>
                </c:pt>
                <c:pt idx="3967">
                  <c:v>40631</c:v>
                </c:pt>
                <c:pt idx="3968">
                  <c:v>40630</c:v>
                </c:pt>
                <c:pt idx="3969">
                  <c:v>40627</c:v>
                </c:pt>
                <c:pt idx="3970">
                  <c:v>40626</c:v>
                </c:pt>
                <c:pt idx="3971">
                  <c:v>40625</c:v>
                </c:pt>
                <c:pt idx="3972">
                  <c:v>40624</c:v>
                </c:pt>
                <c:pt idx="3973">
                  <c:v>40623</c:v>
                </c:pt>
                <c:pt idx="3974">
                  <c:v>40620</c:v>
                </c:pt>
                <c:pt idx="3975">
                  <c:v>40619</c:v>
                </c:pt>
                <c:pt idx="3976">
                  <c:v>40618</c:v>
                </c:pt>
                <c:pt idx="3977">
                  <c:v>40617</c:v>
                </c:pt>
                <c:pt idx="3978">
                  <c:v>40616</c:v>
                </c:pt>
                <c:pt idx="3979">
                  <c:v>40613</c:v>
                </c:pt>
                <c:pt idx="3980">
                  <c:v>40612</c:v>
                </c:pt>
                <c:pt idx="3981">
                  <c:v>40611</c:v>
                </c:pt>
                <c:pt idx="3982">
                  <c:v>40610</c:v>
                </c:pt>
                <c:pt idx="3983">
                  <c:v>40609</c:v>
                </c:pt>
                <c:pt idx="3984">
                  <c:v>40606</c:v>
                </c:pt>
                <c:pt idx="3985">
                  <c:v>40605</c:v>
                </c:pt>
                <c:pt idx="3986">
                  <c:v>40604</c:v>
                </c:pt>
                <c:pt idx="3987">
                  <c:v>40603</c:v>
                </c:pt>
                <c:pt idx="3988">
                  <c:v>40602</c:v>
                </c:pt>
                <c:pt idx="3989">
                  <c:v>40599</c:v>
                </c:pt>
                <c:pt idx="3990">
                  <c:v>40598</c:v>
                </c:pt>
                <c:pt idx="3991">
                  <c:v>40597</c:v>
                </c:pt>
                <c:pt idx="3992">
                  <c:v>40596</c:v>
                </c:pt>
                <c:pt idx="3993">
                  <c:v>40595</c:v>
                </c:pt>
                <c:pt idx="3994">
                  <c:v>40592</c:v>
                </c:pt>
                <c:pt idx="3995">
                  <c:v>40591</c:v>
                </c:pt>
                <c:pt idx="3996">
                  <c:v>40590</c:v>
                </c:pt>
                <c:pt idx="3997">
                  <c:v>40589</c:v>
                </c:pt>
                <c:pt idx="3998">
                  <c:v>40588</c:v>
                </c:pt>
                <c:pt idx="3999">
                  <c:v>40585</c:v>
                </c:pt>
                <c:pt idx="4000">
                  <c:v>40584</c:v>
                </c:pt>
                <c:pt idx="4001">
                  <c:v>40583</c:v>
                </c:pt>
                <c:pt idx="4002">
                  <c:v>40582</c:v>
                </c:pt>
                <c:pt idx="4003">
                  <c:v>40581</c:v>
                </c:pt>
                <c:pt idx="4004">
                  <c:v>40578</c:v>
                </c:pt>
                <c:pt idx="4005">
                  <c:v>40577</c:v>
                </c:pt>
                <c:pt idx="4006">
                  <c:v>40576</c:v>
                </c:pt>
                <c:pt idx="4007">
                  <c:v>40575</c:v>
                </c:pt>
                <c:pt idx="4008">
                  <c:v>40574</c:v>
                </c:pt>
                <c:pt idx="4009">
                  <c:v>40571</c:v>
                </c:pt>
                <c:pt idx="4010">
                  <c:v>40570</c:v>
                </c:pt>
                <c:pt idx="4011">
                  <c:v>40569</c:v>
                </c:pt>
                <c:pt idx="4012">
                  <c:v>40568</c:v>
                </c:pt>
                <c:pt idx="4013">
                  <c:v>40567</c:v>
                </c:pt>
                <c:pt idx="4014">
                  <c:v>40564</c:v>
                </c:pt>
                <c:pt idx="4015">
                  <c:v>40563</c:v>
                </c:pt>
                <c:pt idx="4016">
                  <c:v>40562</c:v>
                </c:pt>
                <c:pt idx="4017">
                  <c:v>40561</c:v>
                </c:pt>
                <c:pt idx="4018">
                  <c:v>40560</c:v>
                </c:pt>
                <c:pt idx="4019">
                  <c:v>40557</c:v>
                </c:pt>
                <c:pt idx="4020">
                  <c:v>40556</c:v>
                </c:pt>
                <c:pt idx="4021">
                  <c:v>40555</c:v>
                </c:pt>
                <c:pt idx="4022">
                  <c:v>40554</c:v>
                </c:pt>
                <c:pt idx="4023">
                  <c:v>40553</c:v>
                </c:pt>
                <c:pt idx="4024">
                  <c:v>40550</c:v>
                </c:pt>
                <c:pt idx="4025">
                  <c:v>40549</c:v>
                </c:pt>
                <c:pt idx="4026">
                  <c:v>40548</c:v>
                </c:pt>
                <c:pt idx="4027">
                  <c:v>40547</c:v>
                </c:pt>
                <c:pt idx="4028">
                  <c:v>40546</c:v>
                </c:pt>
                <c:pt idx="4029">
                  <c:v>40543</c:v>
                </c:pt>
                <c:pt idx="4030">
                  <c:v>40542</c:v>
                </c:pt>
                <c:pt idx="4031">
                  <c:v>40541</c:v>
                </c:pt>
                <c:pt idx="4032">
                  <c:v>40540</c:v>
                </c:pt>
                <c:pt idx="4033">
                  <c:v>40539</c:v>
                </c:pt>
                <c:pt idx="4034">
                  <c:v>40536</c:v>
                </c:pt>
                <c:pt idx="4035">
                  <c:v>40535</c:v>
                </c:pt>
                <c:pt idx="4036">
                  <c:v>40534</c:v>
                </c:pt>
                <c:pt idx="4037">
                  <c:v>40533</c:v>
                </c:pt>
                <c:pt idx="4038">
                  <c:v>40532</c:v>
                </c:pt>
                <c:pt idx="4039">
                  <c:v>40529</c:v>
                </c:pt>
                <c:pt idx="4040">
                  <c:v>40528</c:v>
                </c:pt>
                <c:pt idx="4041">
                  <c:v>40527</c:v>
                </c:pt>
                <c:pt idx="4042">
                  <c:v>40526</c:v>
                </c:pt>
                <c:pt idx="4043">
                  <c:v>40525</c:v>
                </c:pt>
                <c:pt idx="4044">
                  <c:v>40522</c:v>
                </c:pt>
                <c:pt idx="4045">
                  <c:v>40521</c:v>
                </c:pt>
                <c:pt idx="4046">
                  <c:v>40520</c:v>
                </c:pt>
                <c:pt idx="4047">
                  <c:v>40519</c:v>
                </c:pt>
                <c:pt idx="4048">
                  <c:v>40518</c:v>
                </c:pt>
                <c:pt idx="4049">
                  <c:v>40515</c:v>
                </c:pt>
                <c:pt idx="4050">
                  <c:v>40514</c:v>
                </c:pt>
                <c:pt idx="4051">
                  <c:v>40513</c:v>
                </c:pt>
                <c:pt idx="4052">
                  <c:v>40512</c:v>
                </c:pt>
                <c:pt idx="4053">
                  <c:v>40511</c:v>
                </c:pt>
                <c:pt idx="4054">
                  <c:v>40508</c:v>
                </c:pt>
                <c:pt idx="4055">
                  <c:v>40507</c:v>
                </c:pt>
                <c:pt idx="4056">
                  <c:v>40506</c:v>
                </c:pt>
                <c:pt idx="4057">
                  <c:v>40505</c:v>
                </c:pt>
                <c:pt idx="4058">
                  <c:v>40504</c:v>
                </c:pt>
                <c:pt idx="4059">
                  <c:v>40501</c:v>
                </c:pt>
                <c:pt idx="4060">
                  <c:v>40500</c:v>
                </c:pt>
                <c:pt idx="4061">
                  <c:v>40499</c:v>
                </c:pt>
                <c:pt idx="4062">
                  <c:v>40498</c:v>
                </c:pt>
                <c:pt idx="4063">
                  <c:v>40497</c:v>
                </c:pt>
                <c:pt idx="4064">
                  <c:v>40494</c:v>
                </c:pt>
                <c:pt idx="4065">
                  <c:v>40493</c:v>
                </c:pt>
                <c:pt idx="4066">
                  <c:v>40492</c:v>
                </c:pt>
                <c:pt idx="4067">
                  <c:v>40491</c:v>
                </c:pt>
                <c:pt idx="4068">
                  <c:v>40490</c:v>
                </c:pt>
                <c:pt idx="4069">
                  <c:v>40487</c:v>
                </c:pt>
                <c:pt idx="4070">
                  <c:v>40486</c:v>
                </c:pt>
                <c:pt idx="4071">
                  <c:v>40485</c:v>
                </c:pt>
                <c:pt idx="4072">
                  <c:v>40484</c:v>
                </c:pt>
                <c:pt idx="4073">
                  <c:v>40483</c:v>
                </c:pt>
                <c:pt idx="4074">
                  <c:v>40480</c:v>
                </c:pt>
                <c:pt idx="4075">
                  <c:v>40479</c:v>
                </c:pt>
                <c:pt idx="4076">
                  <c:v>40478</c:v>
                </c:pt>
                <c:pt idx="4077">
                  <c:v>40477</c:v>
                </c:pt>
                <c:pt idx="4078">
                  <c:v>40476</c:v>
                </c:pt>
                <c:pt idx="4079">
                  <c:v>40473</c:v>
                </c:pt>
                <c:pt idx="4080">
                  <c:v>40472</c:v>
                </c:pt>
                <c:pt idx="4081">
                  <c:v>40471</c:v>
                </c:pt>
                <c:pt idx="4082">
                  <c:v>40470</c:v>
                </c:pt>
                <c:pt idx="4083">
                  <c:v>40469</c:v>
                </c:pt>
                <c:pt idx="4084">
                  <c:v>40466</c:v>
                </c:pt>
                <c:pt idx="4085">
                  <c:v>40465</c:v>
                </c:pt>
                <c:pt idx="4086">
                  <c:v>40464</c:v>
                </c:pt>
                <c:pt idx="4087">
                  <c:v>40463</c:v>
                </c:pt>
                <c:pt idx="4088">
                  <c:v>40462</c:v>
                </c:pt>
                <c:pt idx="4089">
                  <c:v>40459</c:v>
                </c:pt>
                <c:pt idx="4090">
                  <c:v>40458</c:v>
                </c:pt>
                <c:pt idx="4091">
                  <c:v>40457</c:v>
                </c:pt>
                <c:pt idx="4092">
                  <c:v>40456</c:v>
                </c:pt>
                <c:pt idx="4093">
                  <c:v>40455</c:v>
                </c:pt>
                <c:pt idx="4094">
                  <c:v>40452</c:v>
                </c:pt>
                <c:pt idx="4095">
                  <c:v>40451</c:v>
                </c:pt>
                <c:pt idx="4096">
                  <c:v>40450</c:v>
                </c:pt>
                <c:pt idx="4097">
                  <c:v>40449</c:v>
                </c:pt>
                <c:pt idx="4098">
                  <c:v>40448</c:v>
                </c:pt>
                <c:pt idx="4099">
                  <c:v>40445</c:v>
                </c:pt>
                <c:pt idx="4100">
                  <c:v>40444</c:v>
                </c:pt>
                <c:pt idx="4101">
                  <c:v>40443</c:v>
                </c:pt>
                <c:pt idx="4102">
                  <c:v>40442</c:v>
                </c:pt>
                <c:pt idx="4103">
                  <c:v>40441</c:v>
                </c:pt>
                <c:pt idx="4104">
                  <c:v>40438</c:v>
                </c:pt>
                <c:pt idx="4105">
                  <c:v>40437</c:v>
                </c:pt>
                <c:pt idx="4106">
                  <c:v>40436</c:v>
                </c:pt>
                <c:pt idx="4107">
                  <c:v>40435</c:v>
                </c:pt>
                <c:pt idx="4108">
                  <c:v>40434</c:v>
                </c:pt>
                <c:pt idx="4109">
                  <c:v>40431</c:v>
                </c:pt>
                <c:pt idx="4110">
                  <c:v>40430</c:v>
                </c:pt>
                <c:pt idx="4111">
                  <c:v>40429</c:v>
                </c:pt>
                <c:pt idx="4112">
                  <c:v>40428</c:v>
                </c:pt>
                <c:pt idx="4113">
                  <c:v>40427</c:v>
                </c:pt>
                <c:pt idx="4114">
                  <c:v>40424</c:v>
                </c:pt>
                <c:pt idx="4115">
                  <c:v>40423</c:v>
                </c:pt>
                <c:pt idx="4116">
                  <c:v>40422</c:v>
                </c:pt>
                <c:pt idx="4117">
                  <c:v>40421</c:v>
                </c:pt>
                <c:pt idx="4118">
                  <c:v>40420</c:v>
                </c:pt>
                <c:pt idx="4119">
                  <c:v>40417</c:v>
                </c:pt>
                <c:pt idx="4120">
                  <c:v>40416</c:v>
                </c:pt>
                <c:pt idx="4121">
                  <c:v>40415</c:v>
                </c:pt>
                <c:pt idx="4122">
                  <c:v>40414</c:v>
                </c:pt>
                <c:pt idx="4123">
                  <c:v>40413</c:v>
                </c:pt>
                <c:pt idx="4124">
                  <c:v>40410</c:v>
                </c:pt>
                <c:pt idx="4125">
                  <c:v>40409</c:v>
                </c:pt>
                <c:pt idx="4126">
                  <c:v>40408</c:v>
                </c:pt>
                <c:pt idx="4127">
                  <c:v>40407</c:v>
                </c:pt>
                <c:pt idx="4128">
                  <c:v>40406</c:v>
                </c:pt>
                <c:pt idx="4129">
                  <c:v>40403</c:v>
                </c:pt>
                <c:pt idx="4130">
                  <c:v>40402</c:v>
                </c:pt>
                <c:pt idx="4131">
                  <c:v>40401</c:v>
                </c:pt>
                <c:pt idx="4132">
                  <c:v>40400</c:v>
                </c:pt>
                <c:pt idx="4133">
                  <c:v>40399</c:v>
                </c:pt>
                <c:pt idx="4134">
                  <c:v>40396</c:v>
                </c:pt>
                <c:pt idx="4135">
                  <c:v>40395</c:v>
                </c:pt>
                <c:pt idx="4136">
                  <c:v>40394</c:v>
                </c:pt>
                <c:pt idx="4137">
                  <c:v>40393</c:v>
                </c:pt>
                <c:pt idx="4138">
                  <c:v>40392</c:v>
                </c:pt>
                <c:pt idx="4139">
                  <c:v>40389</c:v>
                </c:pt>
                <c:pt idx="4140">
                  <c:v>40388</c:v>
                </c:pt>
                <c:pt idx="4141">
                  <c:v>40387</c:v>
                </c:pt>
                <c:pt idx="4142">
                  <c:v>40386</c:v>
                </c:pt>
                <c:pt idx="4143">
                  <c:v>40385</c:v>
                </c:pt>
                <c:pt idx="4144">
                  <c:v>40382</c:v>
                </c:pt>
                <c:pt idx="4145">
                  <c:v>40381</c:v>
                </c:pt>
                <c:pt idx="4146">
                  <c:v>40380</c:v>
                </c:pt>
                <c:pt idx="4147">
                  <c:v>40379</c:v>
                </c:pt>
                <c:pt idx="4148">
                  <c:v>40378</c:v>
                </c:pt>
                <c:pt idx="4149">
                  <c:v>40375</c:v>
                </c:pt>
                <c:pt idx="4150">
                  <c:v>40374</c:v>
                </c:pt>
                <c:pt idx="4151">
                  <c:v>40373</c:v>
                </c:pt>
                <c:pt idx="4152">
                  <c:v>40372</c:v>
                </c:pt>
                <c:pt idx="4153">
                  <c:v>40371</c:v>
                </c:pt>
                <c:pt idx="4154">
                  <c:v>40368</c:v>
                </c:pt>
                <c:pt idx="4155">
                  <c:v>40367</c:v>
                </c:pt>
                <c:pt idx="4156">
                  <c:v>40366</c:v>
                </c:pt>
                <c:pt idx="4157">
                  <c:v>40365</c:v>
                </c:pt>
                <c:pt idx="4158">
                  <c:v>40364</c:v>
                </c:pt>
                <c:pt idx="4159">
                  <c:v>40361</c:v>
                </c:pt>
                <c:pt idx="4160">
                  <c:v>40360</c:v>
                </c:pt>
                <c:pt idx="4161">
                  <c:v>40359</c:v>
                </c:pt>
                <c:pt idx="4162">
                  <c:v>40358</c:v>
                </c:pt>
                <c:pt idx="4163">
                  <c:v>40357</c:v>
                </c:pt>
                <c:pt idx="4164">
                  <c:v>40354</c:v>
                </c:pt>
                <c:pt idx="4165">
                  <c:v>40353</c:v>
                </c:pt>
                <c:pt idx="4166">
                  <c:v>40352</c:v>
                </c:pt>
                <c:pt idx="4167">
                  <c:v>40351</c:v>
                </c:pt>
                <c:pt idx="4168">
                  <c:v>40350</c:v>
                </c:pt>
                <c:pt idx="4169">
                  <c:v>40347</c:v>
                </c:pt>
                <c:pt idx="4170">
                  <c:v>40346</c:v>
                </c:pt>
                <c:pt idx="4171">
                  <c:v>40345</c:v>
                </c:pt>
                <c:pt idx="4172">
                  <c:v>40344</c:v>
                </c:pt>
                <c:pt idx="4173">
                  <c:v>40343</c:v>
                </c:pt>
                <c:pt idx="4174">
                  <c:v>40340</c:v>
                </c:pt>
                <c:pt idx="4175">
                  <c:v>40339</c:v>
                </c:pt>
                <c:pt idx="4176">
                  <c:v>40338</c:v>
                </c:pt>
                <c:pt idx="4177">
                  <c:v>40337</c:v>
                </c:pt>
                <c:pt idx="4178">
                  <c:v>40336</c:v>
                </c:pt>
                <c:pt idx="4179">
                  <c:v>40333</c:v>
                </c:pt>
                <c:pt idx="4180">
                  <c:v>40332</c:v>
                </c:pt>
                <c:pt idx="4181">
                  <c:v>40331</c:v>
                </c:pt>
                <c:pt idx="4182">
                  <c:v>40330</c:v>
                </c:pt>
                <c:pt idx="4183">
                  <c:v>40329</c:v>
                </c:pt>
                <c:pt idx="4184">
                  <c:v>40326</c:v>
                </c:pt>
                <c:pt idx="4185">
                  <c:v>40325</c:v>
                </c:pt>
                <c:pt idx="4186">
                  <c:v>40324</c:v>
                </c:pt>
                <c:pt idx="4187">
                  <c:v>40323</c:v>
                </c:pt>
                <c:pt idx="4188">
                  <c:v>40322</c:v>
                </c:pt>
                <c:pt idx="4189">
                  <c:v>40319</c:v>
                </c:pt>
                <c:pt idx="4190">
                  <c:v>40318</c:v>
                </c:pt>
                <c:pt idx="4191">
                  <c:v>40317</c:v>
                </c:pt>
                <c:pt idx="4192">
                  <c:v>40316</c:v>
                </c:pt>
                <c:pt idx="4193">
                  <c:v>40315</c:v>
                </c:pt>
                <c:pt idx="4194">
                  <c:v>40312</c:v>
                </c:pt>
                <c:pt idx="4195">
                  <c:v>40311</c:v>
                </c:pt>
                <c:pt idx="4196">
                  <c:v>40310</c:v>
                </c:pt>
                <c:pt idx="4197">
                  <c:v>40309</c:v>
                </c:pt>
                <c:pt idx="4198">
                  <c:v>40308</c:v>
                </c:pt>
                <c:pt idx="4199">
                  <c:v>40305</c:v>
                </c:pt>
                <c:pt idx="4200">
                  <c:v>40304</c:v>
                </c:pt>
                <c:pt idx="4201">
                  <c:v>40303</c:v>
                </c:pt>
                <c:pt idx="4202">
                  <c:v>40302</c:v>
                </c:pt>
                <c:pt idx="4203">
                  <c:v>40301</c:v>
                </c:pt>
                <c:pt idx="4204">
                  <c:v>40298</c:v>
                </c:pt>
                <c:pt idx="4205">
                  <c:v>40297</c:v>
                </c:pt>
                <c:pt idx="4206">
                  <c:v>40296</c:v>
                </c:pt>
                <c:pt idx="4207">
                  <c:v>40295</c:v>
                </c:pt>
                <c:pt idx="4208">
                  <c:v>40294</c:v>
                </c:pt>
                <c:pt idx="4209">
                  <c:v>40291</c:v>
                </c:pt>
                <c:pt idx="4210">
                  <c:v>40290</c:v>
                </c:pt>
                <c:pt idx="4211">
                  <c:v>40289</c:v>
                </c:pt>
                <c:pt idx="4212">
                  <c:v>40288</c:v>
                </c:pt>
                <c:pt idx="4213">
                  <c:v>40287</c:v>
                </c:pt>
                <c:pt idx="4214">
                  <c:v>40284</c:v>
                </c:pt>
                <c:pt idx="4215">
                  <c:v>40283</c:v>
                </c:pt>
                <c:pt idx="4216">
                  <c:v>40282</c:v>
                </c:pt>
                <c:pt idx="4217">
                  <c:v>40281</c:v>
                </c:pt>
                <c:pt idx="4218">
                  <c:v>40280</c:v>
                </c:pt>
                <c:pt idx="4219">
                  <c:v>40277</c:v>
                </c:pt>
                <c:pt idx="4220">
                  <c:v>40276</c:v>
                </c:pt>
                <c:pt idx="4221">
                  <c:v>40275</c:v>
                </c:pt>
                <c:pt idx="4222">
                  <c:v>40274</c:v>
                </c:pt>
                <c:pt idx="4223">
                  <c:v>40269</c:v>
                </c:pt>
                <c:pt idx="4224">
                  <c:v>40268</c:v>
                </c:pt>
                <c:pt idx="4225">
                  <c:v>40267</c:v>
                </c:pt>
                <c:pt idx="4226">
                  <c:v>40266</c:v>
                </c:pt>
                <c:pt idx="4227">
                  <c:v>40263</c:v>
                </c:pt>
                <c:pt idx="4228">
                  <c:v>40262</c:v>
                </c:pt>
                <c:pt idx="4229">
                  <c:v>40261</c:v>
                </c:pt>
                <c:pt idx="4230">
                  <c:v>40260</c:v>
                </c:pt>
                <c:pt idx="4231">
                  <c:v>40259</c:v>
                </c:pt>
                <c:pt idx="4232">
                  <c:v>40256</c:v>
                </c:pt>
                <c:pt idx="4233">
                  <c:v>40255</c:v>
                </c:pt>
                <c:pt idx="4234">
                  <c:v>40254</c:v>
                </c:pt>
                <c:pt idx="4235">
                  <c:v>40253</c:v>
                </c:pt>
                <c:pt idx="4236">
                  <c:v>40252</c:v>
                </c:pt>
                <c:pt idx="4237">
                  <c:v>40249</c:v>
                </c:pt>
                <c:pt idx="4238">
                  <c:v>40248</c:v>
                </c:pt>
                <c:pt idx="4239">
                  <c:v>40247</c:v>
                </c:pt>
                <c:pt idx="4240">
                  <c:v>40246</c:v>
                </c:pt>
                <c:pt idx="4241">
                  <c:v>40245</c:v>
                </c:pt>
                <c:pt idx="4242">
                  <c:v>40242</c:v>
                </c:pt>
                <c:pt idx="4243">
                  <c:v>40241</c:v>
                </c:pt>
                <c:pt idx="4244">
                  <c:v>40240</c:v>
                </c:pt>
                <c:pt idx="4245">
                  <c:v>40239</c:v>
                </c:pt>
                <c:pt idx="4246">
                  <c:v>40238</c:v>
                </c:pt>
                <c:pt idx="4247">
                  <c:v>40235</c:v>
                </c:pt>
                <c:pt idx="4248">
                  <c:v>40234</c:v>
                </c:pt>
                <c:pt idx="4249">
                  <c:v>40233</c:v>
                </c:pt>
                <c:pt idx="4250">
                  <c:v>40232</c:v>
                </c:pt>
                <c:pt idx="4251">
                  <c:v>40231</c:v>
                </c:pt>
                <c:pt idx="4252">
                  <c:v>40228</c:v>
                </c:pt>
                <c:pt idx="4253">
                  <c:v>40227</c:v>
                </c:pt>
                <c:pt idx="4254">
                  <c:v>40226</c:v>
                </c:pt>
                <c:pt idx="4255">
                  <c:v>40225</c:v>
                </c:pt>
                <c:pt idx="4256">
                  <c:v>40224</c:v>
                </c:pt>
                <c:pt idx="4257">
                  <c:v>40221</c:v>
                </c:pt>
                <c:pt idx="4258">
                  <c:v>40220</c:v>
                </c:pt>
                <c:pt idx="4259">
                  <c:v>40219</c:v>
                </c:pt>
                <c:pt idx="4260">
                  <c:v>40218</c:v>
                </c:pt>
                <c:pt idx="4261">
                  <c:v>40217</c:v>
                </c:pt>
                <c:pt idx="4262">
                  <c:v>40214</c:v>
                </c:pt>
                <c:pt idx="4263">
                  <c:v>40213</c:v>
                </c:pt>
                <c:pt idx="4264">
                  <c:v>40212</c:v>
                </c:pt>
                <c:pt idx="4265">
                  <c:v>40211</c:v>
                </c:pt>
                <c:pt idx="4266">
                  <c:v>40210</c:v>
                </c:pt>
                <c:pt idx="4267">
                  <c:v>40207</c:v>
                </c:pt>
                <c:pt idx="4268">
                  <c:v>40206</c:v>
                </c:pt>
                <c:pt idx="4269">
                  <c:v>40205</c:v>
                </c:pt>
                <c:pt idx="4270">
                  <c:v>40204</c:v>
                </c:pt>
                <c:pt idx="4271">
                  <c:v>40203</c:v>
                </c:pt>
                <c:pt idx="4272">
                  <c:v>40200</c:v>
                </c:pt>
                <c:pt idx="4273">
                  <c:v>40199</c:v>
                </c:pt>
                <c:pt idx="4274">
                  <c:v>40198</c:v>
                </c:pt>
                <c:pt idx="4275">
                  <c:v>40197</c:v>
                </c:pt>
                <c:pt idx="4276">
                  <c:v>40196</c:v>
                </c:pt>
                <c:pt idx="4277">
                  <c:v>40193</c:v>
                </c:pt>
                <c:pt idx="4278">
                  <c:v>40192</c:v>
                </c:pt>
                <c:pt idx="4279">
                  <c:v>40191</c:v>
                </c:pt>
                <c:pt idx="4280">
                  <c:v>40190</c:v>
                </c:pt>
                <c:pt idx="4281">
                  <c:v>40189</c:v>
                </c:pt>
                <c:pt idx="4282">
                  <c:v>40186</c:v>
                </c:pt>
                <c:pt idx="4283">
                  <c:v>40185</c:v>
                </c:pt>
                <c:pt idx="4284">
                  <c:v>40184</c:v>
                </c:pt>
                <c:pt idx="4285">
                  <c:v>40183</c:v>
                </c:pt>
                <c:pt idx="4286">
                  <c:v>40182</c:v>
                </c:pt>
                <c:pt idx="4287">
                  <c:v>40178</c:v>
                </c:pt>
                <c:pt idx="4288">
                  <c:v>40177</c:v>
                </c:pt>
                <c:pt idx="4289">
                  <c:v>40176</c:v>
                </c:pt>
                <c:pt idx="4290">
                  <c:v>40175</c:v>
                </c:pt>
                <c:pt idx="4291">
                  <c:v>40171</c:v>
                </c:pt>
                <c:pt idx="4292">
                  <c:v>40170</c:v>
                </c:pt>
                <c:pt idx="4293">
                  <c:v>40169</c:v>
                </c:pt>
                <c:pt idx="4294">
                  <c:v>40168</c:v>
                </c:pt>
                <c:pt idx="4295">
                  <c:v>40165</c:v>
                </c:pt>
                <c:pt idx="4296">
                  <c:v>40164</c:v>
                </c:pt>
                <c:pt idx="4297">
                  <c:v>40163</c:v>
                </c:pt>
                <c:pt idx="4298">
                  <c:v>40162</c:v>
                </c:pt>
                <c:pt idx="4299">
                  <c:v>40161</c:v>
                </c:pt>
                <c:pt idx="4300">
                  <c:v>40158</c:v>
                </c:pt>
                <c:pt idx="4301">
                  <c:v>40157</c:v>
                </c:pt>
                <c:pt idx="4302">
                  <c:v>40156</c:v>
                </c:pt>
                <c:pt idx="4303">
                  <c:v>40155</c:v>
                </c:pt>
                <c:pt idx="4304">
                  <c:v>40154</c:v>
                </c:pt>
                <c:pt idx="4305">
                  <c:v>40151</c:v>
                </c:pt>
                <c:pt idx="4306">
                  <c:v>40150</c:v>
                </c:pt>
                <c:pt idx="4307">
                  <c:v>40149</c:v>
                </c:pt>
                <c:pt idx="4308">
                  <c:v>40148</c:v>
                </c:pt>
                <c:pt idx="4309">
                  <c:v>40147</c:v>
                </c:pt>
                <c:pt idx="4310">
                  <c:v>40144</c:v>
                </c:pt>
                <c:pt idx="4311">
                  <c:v>40143</c:v>
                </c:pt>
                <c:pt idx="4312">
                  <c:v>40142</c:v>
                </c:pt>
                <c:pt idx="4313">
                  <c:v>40141</c:v>
                </c:pt>
                <c:pt idx="4314">
                  <c:v>40140</c:v>
                </c:pt>
                <c:pt idx="4315">
                  <c:v>40137</c:v>
                </c:pt>
                <c:pt idx="4316">
                  <c:v>40136</c:v>
                </c:pt>
                <c:pt idx="4317">
                  <c:v>40135</c:v>
                </c:pt>
                <c:pt idx="4318">
                  <c:v>40134</c:v>
                </c:pt>
                <c:pt idx="4319">
                  <c:v>40133</c:v>
                </c:pt>
                <c:pt idx="4320">
                  <c:v>40130</c:v>
                </c:pt>
                <c:pt idx="4321">
                  <c:v>40129</c:v>
                </c:pt>
                <c:pt idx="4322">
                  <c:v>40128</c:v>
                </c:pt>
                <c:pt idx="4323">
                  <c:v>40127</c:v>
                </c:pt>
                <c:pt idx="4324">
                  <c:v>40126</c:v>
                </c:pt>
                <c:pt idx="4325">
                  <c:v>40123</c:v>
                </c:pt>
                <c:pt idx="4326">
                  <c:v>40122</c:v>
                </c:pt>
                <c:pt idx="4327">
                  <c:v>40121</c:v>
                </c:pt>
                <c:pt idx="4328">
                  <c:v>40120</c:v>
                </c:pt>
                <c:pt idx="4329">
                  <c:v>40119</c:v>
                </c:pt>
                <c:pt idx="4330">
                  <c:v>40116</c:v>
                </c:pt>
                <c:pt idx="4331">
                  <c:v>40115</c:v>
                </c:pt>
                <c:pt idx="4332">
                  <c:v>40114</c:v>
                </c:pt>
                <c:pt idx="4333">
                  <c:v>40113</c:v>
                </c:pt>
                <c:pt idx="4334">
                  <c:v>40112</c:v>
                </c:pt>
                <c:pt idx="4335">
                  <c:v>40109</c:v>
                </c:pt>
                <c:pt idx="4336">
                  <c:v>40108</c:v>
                </c:pt>
                <c:pt idx="4337">
                  <c:v>40107</c:v>
                </c:pt>
                <c:pt idx="4338">
                  <c:v>40106</c:v>
                </c:pt>
                <c:pt idx="4339">
                  <c:v>40105</c:v>
                </c:pt>
                <c:pt idx="4340">
                  <c:v>40102</c:v>
                </c:pt>
                <c:pt idx="4341">
                  <c:v>40101</c:v>
                </c:pt>
                <c:pt idx="4342">
                  <c:v>40100</c:v>
                </c:pt>
                <c:pt idx="4343">
                  <c:v>40099</c:v>
                </c:pt>
                <c:pt idx="4344">
                  <c:v>40098</c:v>
                </c:pt>
                <c:pt idx="4345">
                  <c:v>40095</c:v>
                </c:pt>
                <c:pt idx="4346">
                  <c:v>40094</c:v>
                </c:pt>
                <c:pt idx="4347">
                  <c:v>40093</c:v>
                </c:pt>
                <c:pt idx="4348">
                  <c:v>40092</c:v>
                </c:pt>
                <c:pt idx="4349">
                  <c:v>40091</c:v>
                </c:pt>
                <c:pt idx="4350">
                  <c:v>40088</c:v>
                </c:pt>
                <c:pt idx="4351">
                  <c:v>40087</c:v>
                </c:pt>
                <c:pt idx="4352">
                  <c:v>40086</c:v>
                </c:pt>
                <c:pt idx="4353">
                  <c:v>40085</c:v>
                </c:pt>
                <c:pt idx="4354">
                  <c:v>40084</c:v>
                </c:pt>
                <c:pt idx="4355">
                  <c:v>40081</c:v>
                </c:pt>
                <c:pt idx="4356">
                  <c:v>40080</c:v>
                </c:pt>
                <c:pt idx="4357">
                  <c:v>40079</c:v>
                </c:pt>
                <c:pt idx="4358">
                  <c:v>40078</c:v>
                </c:pt>
                <c:pt idx="4359">
                  <c:v>40077</c:v>
                </c:pt>
                <c:pt idx="4360">
                  <c:v>40074</c:v>
                </c:pt>
                <c:pt idx="4361">
                  <c:v>40073</c:v>
                </c:pt>
                <c:pt idx="4362">
                  <c:v>40072</c:v>
                </c:pt>
                <c:pt idx="4363">
                  <c:v>40071</c:v>
                </c:pt>
                <c:pt idx="4364">
                  <c:v>40070</c:v>
                </c:pt>
                <c:pt idx="4365">
                  <c:v>40067</c:v>
                </c:pt>
                <c:pt idx="4366">
                  <c:v>40066</c:v>
                </c:pt>
                <c:pt idx="4367">
                  <c:v>40065</c:v>
                </c:pt>
                <c:pt idx="4368">
                  <c:v>40064</c:v>
                </c:pt>
                <c:pt idx="4369">
                  <c:v>40063</c:v>
                </c:pt>
                <c:pt idx="4370">
                  <c:v>40060</c:v>
                </c:pt>
                <c:pt idx="4371">
                  <c:v>40059</c:v>
                </c:pt>
                <c:pt idx="4372">
                  <c:v>40058</c:v>
                </c:pt>
                <c:pt idx="4373">
                  <c:v>40057</c:v>
                </c:pt>
                <c:pt idx="4374">
                  <c:v>40056</c:v>
                </c:pt>
                <c:pt idx="4375">
                  <c:v>40053</c:v>
                </c:pt>
                <c:pt idx="4376">
                  <c:v>40052</c:v>
                </c:pt>
                <c:pt idx="4377">
                  <c:v>40051</c:v>
                </c:pt>
                <c:pt idx="4378">
                  <c:v>40050</c:v>
                </c:pt>
                <c:pt idx="4379">
                  <c:v>40049</c:v>
                </c:pt>
                <c:pt idx="4380">
                  <c:v>40046</c:v>
                </c:pt>
                <c:pt idx="4381">
                  <c:v>40045</c:v>
                </c:pt>
                <c:pt idx="4382">
                  <c:v>40044</c:v>
                </c:pt>
                <c:pt idx="4383">
                  <c:v>40043</c:v>
                </c:pt>
                <c:pt idx="4384">
                  <c:v>40042</c:v>
                </c:pt>
                <c:pt idx="4385">
                  <c:v>40039</c:v>
                </c:pt>
                <c:pt idx="4386">
                  <c:v>40038</c:v>
                </c:pt>
                <c:pt idx="4387">
                  <c:v>40037</c:v>
                </c:pt>
                <c:pt idx="4388">
                  <c:v>40036</c:v>
                </c:pt>
                <c:pt idx="4389">
                  <c:v>40035</c:v>
                </c:pt>
                <c:pt idx="4390">
                  <c:v>40032</c:v>
                </c:pt>
                <c:pt idx="4391">
                  <c:v>40031</c:v>
                </c:pt>
                <c:pt idx="4392">
                  <c:v>40030</c:v>
                </c:pt>
                <c:pt idx="4393">
                  <c:v>40029</c:v>
                </c:pt>
                <c:pt idx="4394">
                  <c:v>40028</c:v>
                </c:pt>
                <c:pt idx="4395">
                  <c:v>40025</c:v>
                </c:pt>
                <c:pt idx="4396">
                  <c:v>40024</c:v>
                </c:pt>
                <c:pt idx="4397">
                  <c:v>40023</c:v>
                </c:pt>
                <c:pt idx="4398">
                  <c:v>40022</c:v>
                </c:pt>
                <c:pt idx="4399">
                  <c:v>40021</c:v>
                </c:pt>
                <c:pt idx="4400">
                  <c:v>40018</c:v>
                </c:pt>
                <c:pt idx="4401">
                  <c:v>40017</c:v>
                </c:pt>
                <c:pt idx="4402">
                  <c:v>40016</c:v>
                </c:pt>
                <c:pt idx="4403">
                  <c:v>40015</c:v>
                </c:pt>
                <c:pt idx="4404">
                  <c:v>40014</c:v>
                </c:pt>
                <c:pt idx="4405">
                  <c:v>40011</c:v>
                </c:pt>
                <c:pt idx="4406">
                  <c:v>40010</c:v>
                </c:pt>
                <c:pt idx="4407">
                  <c:v>40009</c:v>
                </c:pt>
                <c:pt idx="4408">
                  <c:v>40008</c:v>
                </c:pt>
                <c:pt idx="4409">
                  <c:v>40007</c:v>
                </c:pt>
                <c:pt idx="4410">
                  <c:v>40004</c:v>
                </c:pt>
                <c:pt idx="4411">
                  <c:v>40003</c:v>
                </c:pt>
                <c:pt idx="4412">
                  <c:v>40002</c:v>
                </c:pt>
                <c:pt idx="4413">
                  <c:v>40001</c:v>
                </c:pt>
                <c:pt idx="4414">
                  <c:v>40000</c:v>
                </c:pt>
                <c:pt idx="4415">
                  <c:v>39997</c:v>
                </c:pt>
                <c:pt idx="4416">
                  <c:v>39996</c:v>
                </c:pt>
                <c:pt idx="4417">
                  <c:v>39995</c:v>
                </c:pt>
                <c:pt idx="4418">
                  <c:v>39994</c:v>
                </c:pt>
                <c:pt idx="4419">
                  <c:v>39993</c:v>
                </c:pt>
                <c:pt idx="4420">
                  <c:v>39990</c:v>
                </c:pt>
                <c:pt idx="4421">
                  <c:v>39989</c:v>
                </c:pt>
                <c:pt idx="4422">
                  <c:v>39988</c:v>
                </c:pt>
                <c:pt idx="4423">
                  <c:v>39987</c:v>
                </c:pt>
                <c:pt idx="4424">
                  <c:v>39986</c:v>
                </c:pt>
                <c:pt idx="4425">
                  <c:v>39983</c:v>
                </c:pt>
                <c:pt idx="4426">
                  <c:v>39982</c:v>
                </c:pt>
                <c:pt idx="4427">
                  <c:v>39981</c:v>
                </c:pt>
                <c:pt idx="4428">
                  <c:v>39980</c:v>
                </c:pt>
                <c:pt idx="4429">
                  <c:v>39979</c:v>
                </c:pt>
                <c:pt idx="4430">
                  <c:v>39976</c:v>
                </c:pt>
                <c:pt idx="4431">
                  <c:v>39975</c:v>
                </c:pt>
                <c:pt idx="4432">
                  <c:v>39974</c:v>
                </c:pt>
                <c:pt idx="4433">
                  <c:v>39973</c:v>
                </c:pt>
                <c:pt idx="4434">
                  <c:v>39972</c:v>
                </c:pt>
                <c:pt idx="4435">
                  <c:v>39969</c:v>
                </c:pt>
                <c:pt idx="4436">
                  <c:v>39968</c:v>
                </c:pt>
                <c:pt idx="4437">
                  <c:v>39967</c:v>
                </c:pt>
                <c:pt idx="4438">
                  <c:v>39966</c:v>
                </c:pt>
                <c:pt idx="4439">
                  <c:v>39965</c:v>
                </c:pt>
                <c:pt idx="4440">
                  <c:v>39962</c:v>
                </c:pt>
                <c:pt idx="4441">
                  <c:v>39961</c:v>
                </c:pt>
                <c:pt idx="4442">
                  <c:v>39960</c:v>
                </c:pt>
                <c:pt idx="4443">
                  <c:v>39959</c:v>
                </c:pt>
                <c:pt idx="4444">
                  <c:v>39958</c:v>
                </c:pt>
                <c:pt idx="4445">
                  <c:v>39955</c:v>
                </c:pt>
                <c:pt idx="4446">
                  <c:v>39954</c:v>
                </c:pt>
                <c:pt idx="4447">
                  <c:v>39953</c:v>
                </c:pt>
                <c:pt idx="4448">
                  <c:v>39952</c:v>
                </c:pt>
                <c:pt idx="4449">
                  <c:v>39951</c:v>
                </c:pt>
                <c:pt idx="4450">
                  <c:v>39948</c:v>
                </c:pt>
                <c:pt idx="4451">
                  <c:v>39947</c:v>
                </c:pt>
                <c:pt idx="4452">
                  <c:v>39946</c:v>
                </c:pt>
                <c:pt idx="4453">
                  <c:v>39945</c:v>
                </c:pt>
                <c:pt idx="4454">
                  <c:v>39944</c:v>
                </c:pt>
                <c:pt idx="4455">
                  <c:v>39941</c:v>
                </c:pt>
                <c:pt idx="4456">
                  <c:v>39940</c:v>
                </c:pt>
                <c:pt idx="4457">
                  <c:v>39939</c:v>
                </c:pt>
                <c:pt idx="4458">
                  <c:v>39938</c:v>
                </c:pt>
                <c:pt idx="4459">
                  <c:v>39937</c:v>
                </c:pt>
                <c:pt idx="4460">
                  <c:v>39933</c:v>
                </c:pt>
                <c:pt idx="4461">
                  <c:v>39932</c:v>
                </c:pt>
                <c:pt idx="4462">
                  <c:v>39931</c:v>
                </c:pt>
                <c:pt idx="4463">
                  <c:v>39930</c:v>
                </c:pt>
                <c:pt idx="4464">
                  <c:v>39927</c:v>
                </c:pt>
                <c:pt idx="4465">
                  <c:v>39926</c:v>
                </c:pt>
                <c:pt idx="4466">
                  <c:v>39925</c:v>
                </c:pt>
                <c:pt idx="4467">
                  <c:v>39924</c:v>
                </c:pt>
                <c:pt idx="4468">
                  <c:v>39923</c:v>
                </c:pt>
                <c:pt idx="4469">
                  <c:v>39920</c:v>
                </c:pt>
                <c:pt idx="4470">
                  <c:v>39919</c:v>
                </c:pt>
                <c:pt idx="4471">
                  <c:v>39918</c:v>
                </c:pt>
                <c:pt idx="4472">
                  <c:v>39917</c:v>
                </c:pt>
                <c:pt idx="4473">
                  <c:v>39912</c:v>
                </c:pt>
                <c:pt idx="4474">
                  <c:v>39911</c:v>
                </c:pt>
                <c:pt idx="4475">
                  <c:v>39910</c:v>
                </c:pt>
                <c:pt idx="4476">
                  <c:v>39909</c:v>
                </c:pt>
                <c:pt idx="4477">
                  <c:v>39906</c:v>
                </c:pt>
                <c:pt idx="4478">
                  <c:v>39905</c:v>
                </c:pt>
                <c:pt idx="4479">
                  <c:v>39904</c:v>
                </c:pt>
                <c:pt idx="4480">
                  <c:v>39903</c:v>
                </c:pt>
                <c:pt idx="4481">
                  <c:v>39902</c:v>
                </c:pt>
                <c:pt idx="4482">
                  <c:v>39899</c:v>
                </c:pt>
                <c:pt idx="4483">
                  <c:v>39898</c:v>
                </c:pt>
                <c:pt idx="4484">
                  <c:v>39897</c:v>
                </c:pt>
                <c:pt idx="4485">
                  <c:v>39896</c:v>
                </c:pt>
                <c:pt idx="4486">
                  <c:v>39895</c:v>
                </c:pt>
                <c:pt idx="4487">
                  <c:v>39892</c:v>
                </c:pt>
                <c:pt idx="4488">
                  <c:v>39891</c:v>
                </c:pt>
                <c:pt idx="4489">
                  <c:v>39890</c:v>
                </c:pt>
                <c:pt idx="4490">
                  <c:v>39889</c:v>
                </c:pt>
                <c:pt idx="4491">
                  <c:v>39888</c:v>
                </c:pt>
                <c:pt idx="4492">
                  <c:v>39885</c:v>
                </c:pt>
                <c:pt idx="4493">
                  <c:v>39884</c:v>
                </c:pt>
                <c:pt idx="4494">
                  <c:v>39883</c:v>
                </c:pt>
                <c:pt idx="4495">
                  <c:v>39882</c:v>
                </c:pt>
                <c:pt idx="4496">
                  <c:v>39881</c:v>
                </c:pt>
                <c:pt idx="4497">
                  <c:v>39878</c:v>
                </c:pt>
                <c:pt idx="4498">
                  <c:v>39877</c:v>
                </c:pt>
                <c:pt idx="4499">
                  <c:v>39876</c:v>
                </c:pt>
                <c:pt idx="4500">
                  <c:v>39875</c:v>
                </c:pt>
                <c:pt idx="4501">
                  <c:v>39874</c:v>
                </c:pt>
                <c:pt idx="4502">
                  <c:v>39871</c:v>
                </c:pt>
                <c:pt idx="4503">
                  <c:v>39870</c:v>
                </c:pt>
                <c:pt idx="4504">
                  <c:v>39869</c:v>
                </c:pt>
                <c:pt idx="4505">
                  <c:v>39868</c:v>
                </c:pt>
                <c:pt idx="4506">
                  <c:v>39867</c:v>
                </c:pt>
                <c:pt idx="4507">
                  <c:v>39864</c:v>
                </c:pt>
                <c:pt idx="4508">
                  <c:v>39863</c:v>
                </c:pt>
                <c:pt idx="4509">
                  <c:v>39862</c:v>
                </c:pt>
                <c:pt idx="4510">
                  <c:v>39861</c:v>
                </c:pt>
                <c:pt idx="4511">
                  <c:v>39860</c:v>
                </c:pt>
                <c:pt idx="4512">
                  <c:v>39857</c:v>
                </c:pt>
                <c:pt idx="4513">
                  <c:v>39856</c:v>
                </c:pt>
                <c:pt idx="4514">
                  <c:v>39855</c:v>
                </c:pt>
                <c:pt idx="4515">
                  <c:v>39854</c:v>
                </c:pt>
                <c:pt idx="4516">
                  <c:v>39853</c:v>
                </c:pt>
                <c:pt idx="4517">
                  <c:v>39850</c:v>
                </c:pt>
                <c:pt idx="4518">
                  <c:v>39849</c:v>
                </c:pt>
                <c:pt idx="4519">
                  <c:v>39848</c:v>
                </c:pt>
                <c:pt idx="4520">
                  <c:v>39847</c:v>
                </c:pt>
                <c:pt idx="4521">
                  <c:v>39846</c:v>
                </c:pt>
                <c:pt idx="4522">
                  <c:v>39843</c:v>
                </c:pt>
                <c:pt idx="4523">
                  <c:v>39842</c:v>
                </c:pt>
                <c:pt idx="4524">
                  <c:v>39841</c:v>
                </c:pt>
                <c:pt idx="4525">
                  <c:v>39840</c:v>
                </c:pt>
                <c:pt idx="4526">
                  <c:v>39839</c:v>
                </c:pt>
                <c:pt idx="4527">
                  <c:v>39836</c:v>
                </c:pt>
                <c:pt idx="4528">
                  <c:v>39835</c:v>
                </c:pt>
                <c:pt idx="4529">
                  <c:v>39834</c:v>
                </c:pt>
                <c:pt idx="4530">
                  <c:v>39833</c:v>
                </c:pt>
                <c:pt idx="4531">
                  <c:v>39832</c:v>
                </c:pt>
                <c:pt idx="4532">
                  <c:v>39829</c:v>
                </c:pt>
                <c:pt idx="4533">
                  <c:v>39828</c:v>
                </c:pt>
                <c:pt idx="4534">
                  <c:v>39827</c:v>
                </c:pt>
                <c:pt idx="4535">
                  <c:v>39826</c:v>
                </c:pt>
                <c:pt idx="4536">
                  <c:v>39825</c:v>
                </c:pt>
                <c:pt idx="4537">
                  <c:v>39822</c:v>
                </c:pt>
                <c:pt idx="4538">
                  <c:v>39821</c:v>
                </c:pt>
                <c:pt idx="4539">
                  <c:v>39820</c:v>
                </c:pt>
                <c:pt idx="4540">
                  <c:v>39819</c:v>
                </c:pt>
                <c:pt idx="4541">
                  <c:v>39818</c:v>
                </c:pt>
                <c:pt idx="4542">
                  <c:v>39815</c:v>
                </c:pt>
                <c:pt idx="4543">
                  <c:v>39813</c:v>
                </c:pt>
                <c:pt idx="4544">
                  <c:v>39812</c:v>
                </c:pt>
                <c:pt idx="4545">
                  <c:v>39811</c:v>
                </c:pt>
                <c:pt idx="4546">
                  <c:v>39806</c:v>
                </c:pt>
                <c:pt idx="4547">
                  <c:v>39805</c:v>
                </c:pt>
                <c:pt idx="4548">
                  <c:v>39804</c:v>
                </c:pt>
                <c:pt idx="4549">
                  <c:v>39801</c:v>
                </c:pt>
                <c:pt idx="4550">
                  <c:v>39800</c:v>
                </c:pt>
                <c:pt idx="4551">
                  <c:v>39799</c:v>
                </c:pt>
                <c:pt idx="4552">
                  <c:v>39798</c:v>
                </c:pt>
                <c:pt idx="4553">
                  <c:v>39797</c:v>
                </c:pt>
                <c:pt idx="4554">
                  <c:v>39794</c:v>
                </c:pt>
                <c:pt idx="4555">
                  <c:v>39793</c:v>
                </c:pt>
                <c:pt idx="4556">
                  <c:v>39792</c:v>
                </c:pt>
                <c:pt idx="4557">
                  <c:v>39791</c:v>
                </c:pt>
                <c:pt idx="4558">
                  <c:v>39790</c:v>
                </c:pt>
                <c:pt idx="4559">
                  <c:v>39787</c:v>
                </c:pt>
                <c:pt idx="4560">
                  <c:v>39786</c:v>
                </c:pt>
                <c:pt idx="4561">
                  <c:v>39785</c:v>
                </c:pt>
                <c:pt idx="4562">
                  <c:v>39784</c:v>
                </c:pt>
                <c:pt idx="4563">
                  <c:v>39783</c:v>
                </c:pt>
                <c:pt idx="4564">
                  <c:v>39780</c:v>
                </c:pt>
                <c:pt idx="4565">
                  <c:v>39779</c:v>
                </c:pt>
                <c:pt idx="4566">
                  <c:v>39778</c:v>
                </c:pt>
                <c:pt idx="4567">
                  <c:v>39777</c:v>
                </c:pt>
                <c:pt idx="4568">
                  <c:v>39776</c:v>
                </c:pt>
                <c:pt idx="4569">
                  <c:v>39773</c:v>
                </c:pt>
                <c:pt idx="4570">
                  <c:v>39772</c:v>
                </c:pt>
                <c:pt idx="4571">
                  <c:v>39771</c:v>
                </c:pt>
                <c:pt idx="4572">
                  <c:v>39770</c:v>
                </c:pt>
                <c:pt idx="4573">
                  <c:v>39769</c:v>
                </c:pt>
                <c:pt idx="4574">
                  <c:v>39766</c:v>
                </c:pt>
                <c:pt idx="4575">
                  <c:v>39765</c:v>
                </c:pt>
                <c:pt idx="4576">
                  <c:v>39764</c:v>
                </c:pt>
                <c:pt idx="4577">
                  <c:v>39763</c:v>
                </c:pt>
                <c:pt idx="4578">
                  <c:v>39762</c:v>
                </c:pt>
                <c:pt idx="4579">
                  <c:v>39759</c:v>
                </c:pt>
                <c:pt idx="4580">
                  <c:v>39758</c:v>
                </c:pt>
                <c:pt idx="4581">
                  <c:v>39757</c:v>
                </c:pt>
                <c:pt idx="4582">
                  <c:v>39756</c:v>
                </c:pt>
                <c:pt idx="4583">
                  <c:v>39755</c:v>
                </c:pt>
                <c:pt idx="4584">
                  <c:v>39752</c:v>
                </c:pt>
                <c:pt idx="4585">
                  <c:v>39751</c:v>
                </c:pt>
                <c:pt idx="4586">
                  <c:v>39750</c:v>
                </c:pt>
                <c:pt idx="4587">
                  <c:v>39749</c:v>
                </c:pt>
                <c:pt idx="4588">
                  <c:v>39748</c:v>
                </c:pt>
                <c:pt idx="4589">
                  <c:v>39745</c:v>
                </c:pt>
                <c:pt idx="4590">
                  <c:v>39744</c:v>
                </c:pt>
                <c:pt idx="4591">
                  <c:v>39743</c:v>
                </c:pt>
                <c:pt idx="4592">
                  <c:v>39742</c:v>
                </c:pt>
                <c:pt idx="4593">
                  <c:v>39741</c:v>
                </c:pt>
                <c:pt idx="4594">
                  <c:v>39738</c:v>
                </c:pt>
                <c:pt idx="4595">
                  <c:v>39737</c:v>
                </c:pt>
                <c:pt idx="4596">
                  <c:v>39736</c:v>
                </c:pt>
                <c:pt idx="4597">
                  <c:v>39735</c:v>
                </c:pt>
                <c:pt idx="4598">
                  <c:v>39734</c:v>
                </c:pt>
                <c:pt idx="4599">
                  <c:v>39731</c:v>
                </c:pt>
                <c:pt idx="4600">
                  <c:v>39730</c:v>
                </c:pt>
                <c:pt idx="4601">
                  <c:v>39729</c:v>
                </c:pt>
                <c:pt idx="4602">
                  <c:v>39728</c:v>
                </c:pt>
                <c:pt idx="4603">
                  <c:v>39727</c:v>
                </c:pt>
                <c:pt idx="4604">
                  <c:v>39724</c:v>
                </c:pt>
                <c:pt idx="4605">
                  <c:v>39723</c:v>
                </c:pt>
                <c:pt idx="4606">
                  <c:v>39722</c:v>
                </c:pt>
                <c:pt idx="4607">
                  <c:v>39721</c:v>
                </c:pt>
                <c:pt idx="4608">
                  <c:v>39720</c:v>
                </c:pt>
                <c:pt idx="4609">
                  <c:v>39717</c:v>
                </c:pt>
                <c:pt idx="4610">
                  <c:v>39716</c:v>
                </c:pt>
                <c:pt idx="4611">
                  <c:v>39715</c:v>
                </c:pt>
                <c:pt idx="4612">
                  <c:v>39714</c:v>
                </c:pt>
                <c:pt idx="4613">
                  <c:v>39713</c:v>
                </c:pt>
                <c:pt idx="4614">
                  <c:v>39710</c:v>
                </c:pt>
                <c:pt idx="4615">
                  <c:v>39709</c:v>
                </c:pt>
                <c:pt idx="4616">
                  <c:v>39708</c:v>
                </c:pt>
                <c:pt idx="4617">
                  <c:v>39707</c:v>
                </c:pt>
                <c:pt idx="4618">
                  <c:v>39706</c:v>
                </c:pt>
                <c:pt idx="4619">
                  <c:v>39703</c:v>
                </c:pt>
                <c:pt idx="4620">
                  <c:v>39702</c:v>
                </c:pt>
                <c:pt idx="4621">
                  <c:v>39701</c:v>
                </c:pt>
                <c:pt idx="4622">
                  <c:v>39700</c:v>
                </c:pt>
                <c:pt idx="4623">
                  <c:v>39699</c:v>
                </c:pt>
                <c:pt idx="4624">
                  <c:v>39696</c:v>
                </c:pt>
                <c:pt idx="4625">
                  <c:v>39695</c:v>
                </c:pt>
                <c:pt idx="4626">
                  <c:v>39694</c:v>
                </c:pt>
                <c:pt idx="4627">
                  <c:v>39693</c:v>
                </c:pt>
                <c:pt idx="4628">
                  <c:v>39692</c:v>
                </c:pt>
                <c:pt idx="4629">
                  <c:v>39689</c:v>
                </c:pt>
                <c:pt idx="4630">
                  <c:v>39688</c:v>
                </c:pt>
                <c:pt idx="4631">
                  <c:v>39687</c:v>
                </c:pt>
                <c:pt idx="4632">
                  <c:v>39686</c:v>
                </c:pt>
                <c:pt idx="4633">
                  <c:v>39685</c:v>
                </c:pt>
                <c:pt idx="4634">
                  <c:v>39682</c:v>
                </c:pt>
                <c:pt idx="4635">
                  <c:v>39681</c:v>
                </c:pt>
                <c:pt idx="4636">
                  <c:v>39680</c:v>
                </c:pt>
                <c:pt idx="4637">
                  <c:v>39679</c:v>
                </c:pt>
                <c:pt idx="4638">
                  <c:v>39678</c:v>
                </c:pt>
                <c:pt idx="4639">
                  <c:v>39675</c:v>
                </c:pt>
                <c:pt idx="4640">
                  <c:v>39674</c:v>
                </c:pt>
                <c:pt idx="4641">
                  <c:v>39673</c:v>
                </c:pt>
                <c:pt idx="4642">
                  <c:v>39672</c:v>
                </c:pt>
                <c:pt idx="4643">
                  <c:v>39671</c:v>
                </c:pt>
                <c:pt idx="4644">
                  <c:v>39668</c:v>
                </c:pt>
                <c:pt idx="4645">
                  <c:v>39667</c:v>
                </c:pt>
                <c:pt idx="4646">
                  <c:v>39666</c:v>
                </c:pt>
                <c:pt idx="4647">
                  <c:v>39665</c:v>
                </c:pt>
                <c:pt idx="4648">
                  <c:v>39664</c:v>
                </c:pt>
                <c:pt idx="4649">
                  <c:v>39661</c:v>
                </c:pt>
                <c:pt idx="4650">
                  <c:v>39660</c:v>
                </c:pt>
                <c:pt idx="4651">
                  <c:v>39659</c:v>
                </c:pt>
                <c:pt idx="4652">
                  <c:v>39658</c:v>
                </c:pt>
                <c:pt idx="4653">
                  <c:v>39657</c:v>
                </c:pt>
                <c:pt idx="4654">
                  <c:v>39654</c:v>
                </c:pt>
                <c:pt idx="4655">
                  <c:v>39653</c:v>
                </c:pt>
                <c:pt idx="4656">
                  <c:v>39652</c:v>
                </c:pt>
                <c:pt idx="4657">
                  <c:v>39651</c:v>
                </c:pt>
                <c:pt idx="4658">
                  <c:v>39650</c:v>
                </c:pt>
                <c:pt idx="4659">
                  <c:v>39647</c:v>
                </c:pt>
                <c:pt idx="4660">
                  <c:v>39646</c:v>
                </c:pt>
                <c:pt idx="4661">
                  <c:v>39645</c:v>
                </c:pt>
                <c:pt idx="4662">
                  <c:v>39644</c:v>
                </c:pt>
                <c:pt idx="4663">
                  <c:v>39643</c:v>
                </c:pt>
                <c:pt idx="4664">
                  <c:v>39640</c:v>
                </c:pt>
                <c:pt idx="4665">
                  <c:v>39639</c:v>
                </c:pt>
                <c:pt idx="4666">
                  <c:v>39638</c:v>
                </c:pt>
                <c:pt idx="4667">
                  <c:v>39637</c:v>
                </c:pt>
                <c:pt idx="4668">
                  <c:v>39636</c:v>
                </c:pt>
                <c:pt idx="4669">
                  <c:v>39633</c:v>
                </c:pt>
                <c:pt idx="4670">
                  <c:v>39632</c:v>
                </c:pt>
                <c:pt idx="4671">
                  <c:v>39631</c:v>
                </c:pt>
                <c:pt idx="4672">
                  <c:v>39630</c:v>
                </c:pt>
                <c:pt idx="4673">
                  <c:v>39629</c:v>
                </c:pt>
                <c:pt idx="4674">
                  <c:v>39626</c:v>
                </c:pt>
                <c:pt idx="4675">
                  <c:v>39625</c:v>
                </c:pt>
                <c:pt idx="4676">
                  <c:v>39624</c:v>
                </c:pt>
                <c:pt idx="4677">
                  <c:v>39623</c:v>
                </c:pt>
                <c:pt idx="4678">
                  <c:v>39622</c:v>
                </c:pt>
                <c:pt idx="4679">
                  <c:v>39619</c:v>
                </c:pt>
                <c:pt idx="4680">
                  <c:v>39618</c:v>
                </c:pt>
                <c:pt idx="4681">
                  <c:v>39617</c:v>
                </c:pt>
                <c:pt idx="4682">
                  <c:v>39616</c:v>
                </c:pt>
                <c:pt idx="4683">
                  <c:v>39615</c:v>
                </c:pt>
                <c:pt idx="4684">
                  <c:v>39612</c:v>
                </c:pt>
                <c:pt idx="4685">
                  <c:v>39611</c:v>
                </c:pt>
                <c:pt idx="4686">
                  <c:v>39610</c:v>
                </c:pt>
                <c:pt idx="4687">
                  <c:v>39609</c:v>
                </c:pt>
                <c:pt idx="4688">
                  <c:v>39608</c:v>
                </c:pt>
                <c:pt idx="4689">
                  <c:v>39605</c:v>
                </c:pt>
                <c:pt idx="4690">
                  <c:v>39604</c:v>
                </c:pt>
                <c:pt idx="4691">
                  <c:v>39603</c:v>
                </c:pt>
                <c:pt idx="4692">
                  <c:v>39602</c:v>
                </c:pt>
                <c:pt idx="4693">
                  <c:v>39601</c:v>
                </c:pt>
                <c:pt idx="4694">
                  <c:v>39598</c:v>
                </c:pt>
                <c:pt idx="4695">
                  <c:v>39597</c:v>
                </c:pt>
                <c:pt idx="4696">
                  <c:v>39596</c:v>
                </c:pt>
                <c:pt idx="4697">
                  <c:v>39595</c:v>
                </c:pt>
                <c:pt idx="4698">
                  <c:v>39594</c:v>
                </c:pt>
                <c:pt idx="4699">
                  <c:v>39591</c:v>
                </c:pt>
                <c:pt idx="4700">
                  <c:v>39590</c:v>
                </c:pt>
                <c:pt idx="4701">
                  <c:v>39589</c:v>
                </c:pt>
                <c:pt idx="4702">
                  <c:v>39588</c:v>
                </c:pt>
                <c:pt idx="4703">
                  <c:v>39587</c:v>
                </c:pt>
                <c:pt idx="4704">
                  <c:v>39584</c:v>
                </c:pt>
                <c:pt idx="4705">
                  <c:v>39583</c:v>
                </c:pt>
                <c:pt idx="4706">
                  <c:v>39582</c:v>
                </c:pt>
                <c:pt idx="4707">
                  <c:v>39581</c:v>
                </c:pt>
                <c:pt idx="4708">
                  <c:v>39580</c:v>
                </c:pt>
                <c:pt idx="4709">
                  <c:v>39577</c:v>
                </c:pt>
                <c:pt idx="4710">
                  <c:v>39576</c:v>
                </c:pt>
                <c:pt idx="4711">
                  <c:v>39575</c:v>
                </c:pt>
                <c:pt idx="4712">
                  <c:v>39574</c:v>
                </c:pt>
                <c:pt idx="4713">
                  <c:v>39573</c:v>
                </c:pt>
                <c:pt idx="4714">
                  <c:v>39570</c:v>
                </c:pt>
                <c:pt idx="4715">
                  <c:v>39568</c:v>
                </c:pt>
                <c:pt idx="4716">
                  <c:v>39567</c:v>
                </c:pt>
                <c:pt idx="4717">
                  <c:v>39566</c:v>
                </c:pt>
                <c:pt idx="4718">
                  <c:v>39563</c:v>
                </c:pt>
                <c:pt idx="4719">
                  <c:v>39562</c:v>
                </c:pt>
                <c:pt idx="4720">
                  <c:v>39561</c:v>
                </c:pt>
                <c:pt idx="4721">
                  <c:v>39560</c:v>
                </c:pt>
                <c:pt idx="4722">
                  <c:v>39559</c:v>
                </c:pt>
                <c:pt idx="4723">
                  <c:v>39556</c:v>
                </c:pt>
                <c:pt idx="4724">
                  <c:v>39555</c:v>
                </c:pt>
                <c:pt idx="4725">
                  <c:v>39554</c:v>
                </c:pt>
                <c:pt idx="4726">
                  <c:v>39553</c:v>
                </c:pt>
                <c:pt idx="4727">
                  <c:v>39552</c:v>
                </c:pt>
                <c:pt idx="4728">
                  <c:v>39549</c:v>
                </c:pt>
                <c:pt idx="4729">
                  <c:v>39548</c:v>
                </c:pt>
                <c:pt idx="4730">
                  <c:v>39547</c:v>
                </c:pt>
                <c:pt idx="4731">
                  <c:v>39546</c:v>
                </c:pt>
                <c:pt idx="4732">
                  <c:v>39545</c:v>
                </c:pt>
                <c:pt idx="4733">
                  <c:v>39542</c:v>
                </c:pt>
                <c:pt idx="4734">
                  <c:v>39541</c:v>
                </c:pt>
                <c:pt idx="4735">
                  <c:v>39540</c:v>
                </c:pt>
                <c:pt idx="4736">
                  <c:v>39539</c:v>
                </c:pt>
                <c:pt idx="4737">
                  <c:v>39538</c:v>
                </c:pt>
                <c:pt idx="4738">
                  <c:v>39535</c:v>
                </c:pt>
                <c:pt idx="4739">
                  <c:v>39534</c:v>
                </c:pt>
                <c:pt idx="4740">
                  <c:v>39533</c:v>
                </c:pt>
                <c:pt idx="4741">
                  <c:v>39532</c:v>
                </c:pt>
                <c:pt idx="4742">
                  <c:v>39527</c:v>
                </c:pt>
                <c:pt idx="4743">
                  <c:v>39526</c:v>
                </c:pt>
                <c:pt idx="4744">
                  <c:v>39525</c:v>
                </c:pt>
                <c:pt idx="4745">
                  <c:v>39524</c:v>
                </c:pt>
                <c:pt idx="4746">
                  <c:v>39521</c:v>
                </c:pt>
                <c:pt idx="4747">
                  <c:v>39520</c:v>
                </c:pt>
                <c:pt idx="4748">
                  <c:v>39519</c:v>
                </c:pt>
                <c:pt idx="4749">
                  <c:v>39518</c:v>
                </c:pt>
                <c:pt idx="4750">
                  <c:v>39517</c:v>
                </c:pt>
                <c:pt idx="4751">
                  <c:v>39514</c:v>
                </c:pt>
                <c:pt idx="4752">
                  <c:v>39513</c:v>
                </c:pt>
                <c:pt idx="4753">
                  <c:v>39512</c:v>
                </c:pt>
                <c:pt idx="4754">
                  <c:v>39511</c:v>
                </c:pt>
                <c:pt idx="4755">
                  <c:v>39510</c:v>
                </c:pt>
                <c:pt idx="4756">
                  <c:v>39507</c:v>
                </c:pt>
                <c:pt idx="4757">
                  <c:v>39506</c:v>
                </c:pt>
                <c:pt idx="4758">
                  <c:v>39505</c:v>
                </c:pt>
                <c:pt idx="4759">
                  <c:v>39504</c:v>
                </c:pt>
                <c:pt idx="4760">
                  <c:v>39503</c:v>
                </c:pt>
                <c:pt idx="4761">
                  <c:v>39500</c:v>
                </c:pt>
                <c:pt idx="4762">
                  <c:v>39499</c:v>
                </c:pt>
                <c:pt idx="4763">
                  <c:v>39498</c:v>
                </c:pt>
                <c:pt idx="4764">
                  <c:v>39497</c:v>
                </c:pt>
                <c:pt idx="4765">
                  <c:v>39496</c:v>
                </c:pt>
                <c:pt idx="4766">
                  <c:v>39493</c:v>
                </c:pt>
                <c:pt idx="4767">
                  <c:v>39492</c:v>
                </c:pt>
                <c:pt idx="4768">
                  <c:v>39491</c:v>
                </c:pt>
                <c:pt idx="4769">
                  <c:v>39490</c:v>
                </c:pt>
                <c:pt idx="4770">
                  <c:v>39489</c:v>
                </c:pt>
                <c:pt idx="4771">
                  <c:v>39486</c:v>
                </c:pt>
                <c:pt idx="4772">
                  <c:v>39485</c:v>
                </c:pt>
                <c:pt idx="4773">
                  <c:v>39484</c:v>
                </c:pt>
                <c:pt idx="4774">
                  <c:v>39483</c:v>
                </c:pt>
                <c:pt idx="4775">
                  <c:v>39482</c:v>
                </c:pt>
                <c:pt idx="4776">
                  <c:v>39479</c:v>
                </c:pt>
                <c:pt idx="4777">
                  <c:v>39478</c:v>
                </c:pt>
                <c:pt idx="4778">
                  <c:v>39477</c:v>
                </c:pt>
                <c:pt idx="4779">
                  <c:v>39476</c:v>
                </c:pt>
                <c:pt idx="4780">
                  <c:v>39475</c:v>
                </c:pt>
                <c:pt idx="4781">
                  <c:v>39472</c:v>
                </c:pt>
                <c:pt idx="4782">
                  <c:v>39471</c:v>
                </c:pt>
                <c:pt idx="4783">
                  <c:v>39470</c:v>
                </c:pt>
                <c:pt idx="4784">
                  <c:v>39469</c:v>
                </c:pt>
                <c:pt idx="4785">
                  <c:v>39468</c:v>
                </c:pt>
                <c:pt idx="4786">
                  <c:v>39465</c:v>
                </c:pt>
                <c:pt idx="4787">
                  <c:v>39464</c:v>
                </c:pt>
                <c:pt idx="4788">
                  <c:v>39463</c:v>
                </c:pt>
                <c:pt idx="4789">
                  <c:v>39462</c:v>
                </c:pt>
                <c:pt idx="4790">
                  <c:v>39461</c:v>
                </c:pt>
                <c:pt idx="4791">
                  <c:v>39458</c:v>
                </c:pt>
                <c:pt idx="4792">
                  <c:v>39457</c:v>
                </c:pt>
                <c:pt idx="4793">
                  <c:v>39456</c:v>
                </c:pt>
                <c:pt idx="4794">
                  <c:v>39455</c:v>
                </c:pt>
                <c:pt idx="4795">
                  <c:v>39454</c:v>
                </c:pt>
                <c:pt idx="4796">
                  <c:v>39451</c:v>
                </c:pt>
                <c:pt idx="4797">
                  <c:v>39450</c:v>
                </c:pt>
                <c:pt idx="4798">
                  <c:v>39449</c:v>
                </c:pt>
                <c:pt idx="4799">
                  <c:v>39447</c:v>
                </c:pt>
                <c:pt idx="4800">
                  <c:v>39444</c:v>
                </c:pt>
                <c:pt idx="4801">
                  <c:v>39443</c:v>
                </c:pt>
                <c:pt idx="4802">
                  <c:v>39440</c:v>
                </c:pt>
                <c:pt idx="4803">
                  <c:v>39437</c:v>
                </c:pt>
                <c:pt idx="4804">
                  <c:v>39436</c:v>
                </c:pt>
                <c:pt idx="4805">
                  <c:v>39435</c:v>
                </c:pt>
                <c:pt idx="4806">
                  <c:v>39434</c:v>
                </c:pt>
                <c:pt idx="4807">
                  <c:v>39433</c:v>
                </c:pt>
                <c:pt idx="4808">
                  <c:v>39430</c:v>
                </c:pt>
                <c:pt idx="4809">
                  <c:v>39429</c:v>
                </c:pt>
                <c:pt idx="4810">
                  <c:v>39428</c:v>
                </c:pt>
                <c:pt idx="4811">
                  <c:v>39427</c:v>
                </c:pt>
                <c:pt idx="4812">
                  <c:v>39426</c:v>
                </c:pt>
                <c:pt idx="4813">
                  <c:v>39423</c:v>
                </c:pt>
                <c:pt idx="4814">
                  <c:v>39422</c:v>
                </c:pt>
                <c:pt idx="4815">
                  <c:v>39421</c:v>
                </c:pt>
                <c:pt idx="4816">
                  <c:v>39420</c:v>
                </c:pt>
                <c:pt idx="4817">
                  <c:v>39419</c:v>
                </c:pt>
                <c:pt idx="4818">
                  <c:v>39416</c:v>
                </c:pt>
                <c:pt idx="4819">
                  <c:v>39415</c:v>
                </c:pt>
                <c:pt idx="4820">
                  <c:v>39414</c:v>
                </c:pt>
                <c:pt idx="4821">
                  <c:v>39413</c:v>
                </c:pt>
                <c:pt idx="4822">
                  <c:v>39412</c:v>
                </c:pt>
                <c:pt idx="4823">
                  <c:v>39409</c:v>
                </c:pt>
                <c:pt idx="4824">
                  <c:v>39408</c:v>
                </c:pt>
                <c:pt idx="4825">
                  <c:v>39407</c:v>
                </c:pt>
                <c:pt idx="4826">
                  <c:v>39406</c:v>
                </c:pt>
                <c:pt idx="4827">
                  <c:v>39405</c:v>
                </c:pt>
                <c:pt idx="4828">
                  <c:v>39402</c:v>
                </c:pt>
                <c:pt idx="4829">
                  <c:v>39401</c:v>
                </c:pt>
                <c:pt idx="4830">
                  <c:v>39400</c:v>
                </c:pt>
                <c:pt idx="4831">
                  <c:v>39399</c:v>
                </c:pt>
                <c:pt idx="4832">
                  <c:v>39398</c:v>
                </c:pt>
                <c:pt idx="4833">
                  <c:v>39395</c:v>
                </c:pt>
                <c:pt idx="4834">
                  <c:v>39394</c:v>
                </c:pt>
                <c:pt idx="4835">
                  <c:v>39393</c:v>
                </c:pt>
                <c:pt idx="4836">
                  <c:v>39392</c:v>
                </c:pt>
                <c:pt idx="4837">
                  <c:v>39391</c:v>
                </c:pt>
                <c:pt idx="4838">
                  <c:v>39388</c:v>
                </c:pt>
                <c:pt idx="4839">
                  <c:v>39387</c:v>
                </c:pt>
                <c:pt idx="4840">
                  <c:v>39386</c:v>
                </c:pt>
                <c:pt idx="4841">
                  <c:v>39385</c:v>
                </c:pt>
                <c:pt idx="4842">
                  <c:v>39384</c:v>
                </c:pt>
                <c:pt idx="4843">
                  <c:v>39381</c:v>
                </c:pt>
                <c:pt idx="4844">
                  <c:v>39380</c:v>
                </c:pt>
                <c:pt idx="4845">
                  <c:v>39379</c:v>
                </c:pt>
                <c:pt idx="4846">
                  <c:v>39378</c:v>
                </c:pt>
                <c:pt idx="4847">
                  <c:v>39377</c:v>
                </c:pt>
                <c:pt idx="4848">
                  <c:v>39374</c:v>
                </c:pt>
                <c:pt idx="4849">
                  <c:v>39373</c:v>
                </c:pt>
                <c:pt idx="4850">
                  <c:v>39372</c:v>
                </c:pt>
                <c:pt idx="4851">
                  <c:v>39371</c:v>
                </c:pt>
                <c:pt idx="4852">
                  <c:v>39370</c:v>
                </c:pt>
                <c:pt idx="4853">
                  <c:v>39367</c:v>
                </c:pt>
                <c:pt idx="4854">
                  <c:v>39366</c:v>
                </c:pt>
                <c:pt idx="4855">
                  <c:v>39365</c:v>
                </c:pt>
                <c:pt idx="4856">
                  <c:v>39364</c:v>
                </c:pt>
                <c:pt idx="4857">
                  <c:v>39363</c:v>
                </c:pt>
                <c:pt idx="4858">
                  <c:v>39360</c:v>
                </c:pt>
                <c:pt idx="4859">
                  <c:v>39359</c:v>
                </c:pt>
                <c:pt idx="4860">
                  <c:v>39358</c:v>
                </c:pt>
                <c:pt idx="4861">
                  <c:v>39357</c:v>
                </c:pt>
                <c:pt idx="4862">
                  <c:v>39356</c:v>
                </c:pt>
                <c:pt idx="4863">
                  <c:v>39353</c:v>
                </c:pt>
                <c:pt idx="4864">
                  <c:v>39352</c:v>
                </c:pt>
                <c:pt idx="4865">
                  <c:v>39351</c:v>
                </c:pt>
                <c:pt idx="4866">
                  <c:v>39350</c:v>
                </c:pt>
                <c:pt idx="4867">
                  <c:v>39349</c:v>
                </c:pt>
                <c:pt idx="4868">
                  <c:v>39346</c:v>
                </c:pt>
                <c:pt idx="4869">
                  <c:v>39345</c:v>
                </c:pt>
                <c:pt idx="4870">
                  <c:v>39344</c:v>
                </c:pt>
                <c:pt idx="4871">
                  <c:v>39343</c:v>
                </c:pt>
                <c:pt idx="4872">
                  <c:v>39342</c:v>
                </c:pt>
                <c:pt idx="4873">
                  <c:v>39339</c:v>
                </c:pt>
                <c:pt idx="4874">
                  <c:v>39338</c:v>
                </c:pt>
                <c:pt idx="4875">
                  <c:v>39337</c:v>
                </c:pt>
                <c:pt idx="4876">
                  <c:v>39336</c:v>
                </c:pt>
                <c:pt idx="4877">
                  <c:v>39335</c:v>
                </c:pt>
                <c:pt idx="4878">
                  <c:v>39332</c:v>
                </c:pt>
                <c:pt idx="4879">
                  <c:v>39331</c:v>
                </c:pt>
                <c:pt idx="4880">
                  <c:v>39330</c:v>
                </c:pt>
                <c:pt idx="4881">
                  <c:v>39329</c:v>
                </c:pt>
                <c:pt idx="4882">
                  <c:v>39328</c:v>
                </c:pt>
                <c:pt idx="4883">
                  <c:v>39325</c:v>
                </c:pt>
                <c:pt idx="4884">
                  <c:v>39324</c:v>
                </c:pt>
                <c:pt idx="4885">
                  <c:v>39323</c:v>
                </c:pt>
                <c:pt idx="4886">
                  <c:v>39322</c:v>
                </c:pt>
                <c:pt idx="4887">
                  <c:v>39321</c:v>
                </c:pt>
                <c:pt idx="4888">
                  <c:v>39318</c:v>
                </c:pt>
                <c:pt idx="4889">
                  <c:v>39317</c:v>
                </c:pt>
                <c:pt idx="4890">
                  <c:v>39316</c:v>
                </c:pt>
                <c:pt idx="4891">
                  <c:v>39315</c:v>
                </c:pt>
                <c:pt idx="4892">
                  <c:v>39314</c:v>
                </c:pt>
                <c:pt idx="4893">
                  <c:v>39311</c:v>
                </c:pt>
                <c:pt idx="4894">
                  <c:v>39310</c:v>
                </c:pt>
                <c:pt idx="4895">
                  <c:v>39309</c:v>
                </c:pt>
                <c:pt idx="4896">
                  <c:v>39308</c:v>
                </c:pt>
                <c:pt idx="4897">
                  <c:v>39307</c:v>
                </c:pt>
                <c:pt idx="4898">
                  <c:v>39304</c:v>
                </c:pt>
                <c:pt idx="4899">
                  <c:v>39303</c:v>
                </c:pt>
                <c:pt idx="4900">
                  <c:v>39302</c:v>
                </c:pt>
                <c:pt idx="4901">
                  <c:v>39301</c:v>
                </c:pt>
                <c:pt idx="4902">
                  <c:v>39300</c:v>
                </c:pt>
                <c:pt idx="4903">
                  <c:v>39297</c:v>
                </c:pt>
                <c:pt idx="4904">
                  <c:v>39296</c:v>
                </c:pt>
                <c:pt idx="4905">
                  <c:v>39295</c:v>
                </c:pt>
                <c:pt idx="4906">
                  <c:v>39294</c:v>
                </c:pt>
                <c:pt idx="4907">
                  <c:v>39293</c:v>
                </c:pt>
                <c:pt idx="4908">
                  <c:v>39290</c:v>
                </c:pt>
                <c:pt idx="4909">
                  <c:v>39289</c:v>
                </c:pt>
                <c:pt idx="4910">
                  <c:v>39288</c:v>
                </c:pt>
                <c:pt idx="4911">
                  <c:v>39287</c:v>
                </c:pt>
                <c:pt idx="4912">
                  <c:v>39286</c:v>
                </c:pt>
                <c:pt idx="4913">
                  <c:v>39283</c:v>
                </c:pt>
                <c:pt idx="4914">
                  <c:v>39282</c:v>
                </c:pt>
                <c:pt idx="4915">
                  <c:v>39281</c:v>
                </c:pt>
                <c:pt idx="4916">
                  <c:v>39280</c:v>
                </c:pt>
                <c:pt idx="4917">
                  <c:v>39279</c:v>
                </c:pt>
                <c:pt idx="4918">
                  <c:v>39276</c:v>
                </c:pt>
                <c:pt idx="4919">
                  <c:v>39275</c:v>
                </c:pt>
                <c:pt idx="4920">
                  <c:v>39274</c:v>
                </c:pt>
                <c:pt idx="4921">
                  <c:v>39273</c:v>
                </c:pt>
                <c:pt idx="4922">
                  <c:v>39272</c:v>
                </c:pt>
                <c:pt idx="4923">
                  <c:v>39269</c:v>
                </c:pt>
                <c:pt idx="4924">
                  <c:v>39268</c:v>
                </c:pt>
                <c:pt idx="4925">
                  <c:v>39267</c:v>
                </c:pt>
                <c:pt idx="4926">
                  <c:v>39266</c:v>
                </c:pt>
                <c:pt idx="4927">
                  <c:v>39265</c:v>
                </c:pt>
                <c:pt idx="4928">
                  <c:v>39262</c:v>
                </c:pt>
                <c:pt idx="4929">
                  <c:v>39261</c:v>
                </c:pt>
                <c:pt idx="4930">
                  <c:v>39260</c:v>
                </c:pt>
                <c:pt idx="4931">
                  <c:v>39259</c:v>
                </c:pt>
                <c:pt idx="4932">
                  <c:v>39258</c:v>
                </c:pt>
                <c:pt idx="4933">
                  <c:v>39255</c:v>
                </c:pt>
                <c:pt idx="4934">
                  <c:v>39254</c:v>
                </c:pt>
                <c:pt idx="4935">
                  <c:v>39253</c:v>
                </c:pt>
                <c:pt idx="4936">
                  <c:v>39252</c:v>
                </c:pt>
                <c:pt idx="4937">
                  <c:v>39251</c:v>
                </c:pt>
                <c:pt idx="4938">
                  <c:v>39248</c:v>
                </c:pt>
                <c:pt idx="4939">
                  <c:v>39247</c:v>
                </c:pt>
                <c:pt idx="4940">
                  <c:v>39246</c:v>
                </c:pt>
                <c:pt idx="4941">
                  <c:v>39245</c:v>
                </c:pt>
                <c:pt idx="4942">
                  <c:v>39244</c:v>
                </c:pt>
                <c:pt idx="4943">
                  <c:v>39241</c:v>
                </c:pt>
                <c:pt idx="4944">
                  <c:v>39240</c:v>
                </c:pt>
                <c:pt idx="4945">
                  <c:v>39239</c:v>
                </c:pt>
                <c:pt idx="4946">
                  <c:v>39238</c:v>
                </c:pt>
                <c:pt idx="4947">
                  <c:v>39237</c:v>
                </c:pt>
                <c:pt idx="4948">
                  <c:v>39234</c:v>
                </c:pt>
                <c:pt idx="4949">
                  <c:v>39233</c:v>
                </c:pt>
                <c:pt idx="4950">
                  <c:v>39232</c:v>
                </c:pt>
                <c:pt idx="4951">
                  <c:v>39231</c:v>
                </c:pt>
                <c:pt idx="4952">
                  <c:v>39230</c:v>
                </c:pt>
                <c:pt idx="4953">
                  <c:v>39227</c:v>
                </c:pt>
                <c:pt idx="4954">
                  <c:v>39226</c:v>
                </c:pt>
                <c:pt idx="4955">
                  <c:v>39225</c:v>
                </c:pt>
                <c:pt idx="4956">
                  <c:v>39224</c:v>
                </c:pt>
                <c:pt idx="4957">
                  <c:v>39223</c:v>
                </c:pt>
                <c:pt idx="4958">
                  <c:v>39220</c:v>
                </c:pt>
                <c:pt idx="4959">
                  <c:v>39219</c:v>
                </c:pt>
                <c:pt idx="4960">
                  <c:v>39218</c:v>
                </c:pt>
                <c:pt idx="4961">
                  <c:v>39217</c:v>
                </c:pt>
                <c:pt idx="4962">
                  <c:v>39216</c:v>
                </c:pt>
                <c:pt idx="4963">
                  <c:v>39213</c:v>
                </c:pt>
                <c:pt idx="4964">
                  <c:v>39212</c:v>
                </c:pt>
                <c:pt idx="4965">
                  <c:v>39211</c:v>
                </c:pt>
                <c:pt idx="4966">
                  <c:v>39210</c:v>
                </c:pt>
                <c:pt idx="4967">
                  <c:v>39209</c:v>
                </c:pt>
                <c:pt idx="4968">
                  <c:v>39206</c:v>
                </c:pt>
                <c:pt idx="4969">
                  <c:v>39205</c:v>
                </c:pt>
                <c:pt idx="4970">
                  <c:v>39204</c:v>
                </c:pt>
                <c:pt idx="4971">
                  <c:v>39202</c:v>
                </c:pt>
                <c:pt idx="4972">
                  <c:v>39199</c:v>
                </c:pt>
                <c:pt idx="4973">
                  <c:v>39198</c:v>
                </c:pt>
                <c:pt idx="4974">
                  <c:v>39197</c:v>
                </c:pt>
                <c:pt idx="4975">
                  <c:v>39196</c:v>
                </c:pt>
                <c:pt idx="4976">
                  <c:v>39195</c:v>
                </c:pt>
                <c:pt idx="4977">
                  <c:v>39192</c:v>
                </c:pt>
                <c:pt idx="4978">
                  <c:v>39191</c:v>
                </c:pt>
                <c:pt idx="4979">
                  <c:v>39190</c:v>
                </c:pt>
                <c:pt idx="4980">
                  <c:v>39189</c:v>
                </c:pt>
                <c:pt idx="4981">
                  <c:v>39188</c:v>
                </c:pt>
                <c:pt idx="4982">
                  <c:v>39185</c:v>
                </c:pt>
                <c:pt idx="4983">
                  <c:v>39184</c:v>
                </c:pt>
                <c:pt idx="4984">
                  <c:v>39183</c:v>
                </c:pt>
                <c:pt idx="4985">
                  <c:v>39182</c:v>
                </c:pt>
                <c:pt idx="4986">
                  <c:v>39177</c:v>
                </c:pt>
                <c:pt idx="4987">
                  <c:v>39176</c:v>
                </c:pt>
                <c:pt idx="4988">
                  <c:v>39175</c:v>
                </c:pt>
                <c:pt idx="4989">
                  <c:v>39174</c:v>
                </c:pt>
                <c:pt idx="4990">
                  <c:v>39171</c:v>
                </c:pt>
                <c:pt idx="4991">
                  <c:v>39170</c:v>
                </c:pt>
                <c:pt idx="4992">
                  <c:v>39169</c:v>
                </c:pt>
                <c:pt idx="4993">
                  <c:v>39168</c:v>
                </c:pt>
                <c:pt idx="4994">
                  <c:v>39167</c:v>
                </c:pt>
                <c:pt idx="4995">
                  <c:v>39164</c:v>
                </c:pt>
                <c:pt idx="4996">
                  <c:v>39163</c:v>
                </c:pt>
                <c:pt idx="4997">
                  <c:v>39162</c:v>
                </c:pt>
                <c:pt idx="4998">
                  <c:v>39161</c:v>
                </c:pt>
                <c:pt idx="4999">
                  <c:v>39160</c:v>
                </c:pt>
                <c:pt idx="5000">
                  <c:v>39157</c:v>
                </c:pt>
                <c:pt idx="5001">
                  <c:v>39156</c:v>
                </c:pt>
                <c:pt idx="5002">
                  <c:v>39155</c:v>
                </c:pt>
                <c:pt idx="5003">
                  <c:v>39154</c:v>
                </c:pt>
                <c:pt idx="5004">
                  <c:v>39153</c:v>
                </c:pt>
                <c:pt idx="5005">
                  <c:v>39150</c:v>
                </c:pt>
                <c:pt idx="5006">
                  <c:v>39149</c:v>
                </c:pt>
                <c:pt idx="5007">
                  <c:v>39148</c:v>
                </c:pt>
                <c:pt idx="5008">
                  <c:v>39147</c:v>
                </c:pt>
                <c:pt idx="5009">
                  <c:v>39146</c:v>
                </c:pt>
                <c:pt idx="5010">
                  <c:v>39143</c:v>
                </c:pt>
                <c:pt idx="5011">
                  <c:v>39142</c:v>
                </c:pt>
                <c:pt idx="5012">
                  <c:v>39141</c:v>
                </c:pt>
                <c:pt idx="5013">
                  <c:v>39140</c:v>
                </c:pt>
                <c:pt idx="5014">
                  <c:v>39139</c:v>
                </c:pt>
                <c:pt idx="5015">
                  <c:v>39136</c:v>
                </c:pt>
                <c:pt idx="5016">
                  <c:v>39135</c:v>
                </c:pt>
                <c:pt idx="5017">
                  <c:v>39134</c:v>
                </c:pt>
                <c:pt idx="5018">
                  <c:v>39133</c:v>
                </c:pt>
                <c:pt idx="5019">
                  <c:v>39132</c:v>
                </c:pt>
                <c:pt idx="5020">
                  <c:v>39129</c:v>
                </c:pt>
                <c:pt idx="5021">
                  <c:v>39128</c:v>
                </c:pt>
                <c:pt idx="5022">
                  <c:v>39127</c:v>
                </c:pt>
                <c:pt idx="5023">
                  <c:v>39126</c:v>
                </c:pt>
                <c:pt idx="5024">
                  <c:v>39125</c:v>
                </c:pt>
                <c:pt idx="5025">
                  <c:v>39122</c:v>
                </c:pt>
                <c:pt idx="5026">
                  <c:v>39121</c:v>
                </c:pt>
                <c:pt idx="5027">
                  <c:v>39120</c:v>
                </c:pt>
                <c:pt idx="5028">
                  <c:v>39119</c:v>
                </c:pt>
                <c:pt idx="5029">
                  <c:v>39118</c:v>
                </c:pt>
                <c:pt idx="5030">
                  <c:v>39115</c:v>
                </c:pt>
                <c:pt idx="5031">
                  <c:v>39114</c:v>
                </c:pt>
                <c:pt idx="5032">
                  <c:v>39113</c:v>
                </c:pt>
                <c:pt idx="5033">
                  <c:v>39112</c:v>
                </c:pt>
                <c:pt idx="5034">
                  <c:v>39111</c:v>
                </c:pt>
                <c:pt idx="5035">
                  <c:v>39108</c:v>
                </c:pt>
                <c:pt idx="5036">
                  <c:v>39107</c:v>
                </c:pt>
                <c:pt idx="5037">
                  <c:v>39106</c:v>
                </c:pt>
                <c:pt idx="5038">
                  <c:v>39105</c:v>
                </c:pt>
                <c:pt idx="5039">
                  <c:v>39104</c:v>
                </c:pt>
                <c:pt idx="5040">
                  <c:v>39101</c:v>
                </c:pt>
                <c:pt idx="5041">
                  <c:v>39100</c:v>
                </c:pt>
                <c:pt idx="5042">
                  <c:v>39099</c:v>
                </c:pt>
                <c:pt idx="5043">
                  <c:v>39098</c:v>
                </c:pt>
                <c:pt idx="5044">
                  <c:v>39097</c:v>
                </c:pt>
                <c:pt idx="5045">
                  <c:v>39094</c:v>
                </c:pt>
                <c:pt idx="5046">
                  <c:v>39093</c:v>
                </c:pt>
                <c:pt idx="5047">
                  <c:v>39092</c:v>
                </c:pt>
                <c:pt idx="5048">
                  <c:v>39091</c:v>
                </c:pt>
                <c:pt idx="5049">
                  <c:v>39090</c:v>
                </c:pt>
                <c:pt idx="5050">
                  <c:v>39087</c:v>
                </c:pt>
                <c:pt idx="5051">
                  <c:v>39086</c:v>
                </c:pt>
                <c:pt idx="5052">
                  <c:v>39085</c:v>
                </c:pt>
                <c:pt idx="5053">
                  <c:v>39084</c:v>
                </c:pt>
                <c:pt idx="5054">
                  <c:v>39080</c:v>
                </c:pt>
                <c:pt idx="5055">
                  <c:v>39079</c:v>
                </c:pt>
                <c:pt idx="5056">
                  <c:v>39078</c:v>
                </c:pt>
                <c:pt idx="5057">
                  <c:v>39073</c:v>
                </c:pt>
                <c:pt idx="5058">
                  <c:v>39072</c:v>
                </c:pt>
                <c:pt idx="5059">
                  <c:v>39071</c:v>
                </c:pt>
                <c:pt idx="5060">
                  <c:v>39070</c:v>
                </c:pt>
                <c:pt idx="5061">
                  <c:v>39069</c:v>
                </c:pt>
                <c:pt idx="5062">
                  <c:v>39066</c:v>
                </c:pt>
                <c:pt idx="5063">
                  <c:v>39065</c:v>
                </c:pt>
                <c:pt idx="5064">
                  <c:v>39064</c:v>
                </c:pt>
                <c:pt idx="5065">
                  <c:v>39063</c:v>
                </c:pt>
                <c:pt idx="5066">
                  <c:v>39062</c:v>
                </c:pt>
                <c:pt idx="5067">
                  <c:v>39059</c:v>
                </c:pt>
                <c:pt idx="5068">
                  <c:v>39058</c:v>
                </c:pt>
                <c:pt idx="5069">
                  <c:v>39057</c:v>
                </c:pt>
                <c:pt idx="5070">
                  <c:v>39056</c:v>
                </c:pt>
                <c:pt idx="5071">
                  <c:v>39055</c:v>
                </c:pt>
                <c:pt idx="5072">
                  <c:v>39052</c:v>
                </c:pt>
                <c:pt idx="5073">
                  <c:v>39051</c:v>
                </c:pt>
                <c:pt idx="5074">
                  <c:v>39050</c:v>
                </c:pt>
                <c:pt idx="5075">
                  <c:v>39049</c:v>
                </c:pt>
                <c:pt idx="5076">
                  <c:v>39048</c:v>
                </c:pt>
                <c:pt idx="5077">
                  <c:v>39045</c:v>
                </c:pt>
                <c:pt idx="5078">
                  <c:v>39044</c:v>
                </c:pt>
                <c:pt idx="5079">
                  <c:v>39043</c:v>
                </c:pt>
                <c:pt idx="5080">
                  <c:v>39042</c:v>
                </c:pt>
                <c:pt idx="5081">
                  <c:v>39041</c:v>
                </c:pt>
                <c:pt idx="5082">
                  <c:v>39038</c:v>
                </c:pt>
                <c:pt idx="5083">
                  <c:v>39037</c:v>
                </c:pt>
                <c:pt idx="5084">
                  <c:v>39036</c:v>
                </c:pt>
                <c:pt idx="5085">
                  <c:v>39035</c:v>
                </c:pt>
                <c:pt idx="5086">
                  <c:v>39034</c:v>
                </c:pt>
                <c:pt idx="5087">
                  <c:v>39031</c:v>
                </c:pt>
                <c:pt idx="5088">
                  <c:v>39030</c:v>
                </c:pt>
                <c:pt idx="5089">
                  <c:v>39029</c:v>
                </c:pt>
                <c:pt idx="5090">
                  <c:v>39028</c:v>
                </c:pt>
                <c:pt idx="5091">
                  <c:v>39027</c:v>
                </c:pt>
                <c:pt idx="5092">
                  <c:v>39024</c:v>
                </c:pt>
                <c:pt idx="5093">
                  <c:v>39023</c:v>
                </c:pt>
                <c:pt idx="5094">
                  <c:v>39022</c:v>
                </c:pt>
                <c:pt idx="5095">
                  <c:v>39021</c:v>
                </c:pt>
                <c:pt idx="5096">
                  <c:v>39020</c:v>
                </c:pt>
                <c:pt idx="5097">
                  <c:v>39017</c:v>
                </c:pt>
                <c:pt idx="5098">
                  <c:v>39016</c:v>
                </c:pt>
                <c:pt idx="5099">
                  <c:v>39015</c:v>
                </c:pt>
                <c:pt idx="5100">
                  <c:v>39014</c:v>
                </c:pt>
                <c:pt idx="5101">
                  <c:v>39013</c:v>
                </c:pt>
                <c:pt idx="5102">
                  <c:v>39010</c:v>
                </c:pt>
                <c:pt idx="5103">
                  <c:v>39009</c:v>
                </c:pt>
                <c:pt idx="5104">
                  <c:v>39008</c:v>
                </c:pt>
                <c:pt idx="5105">
                  <c:v>39007</c:v>
                </c:pt>
                <c:pt idx="5106">
                  <c:v>39006</c:v>
                </c:pt>
                <c:pt idx="5107">
                  <c:v>39003</c:v>
                </c:pt>
                <c:pt idx="5108">
                  <c:v>39002</c:v>
                </c:pt>
                <c:pt idx="5109">
                  <c:v>39001</c:v>
                </c:pt>
                <c:pt idx="5110">
                  <c:v>39000</c:v>
                </c:pt>
                <c:pt idx="5111">
                  <c:v>38999</c:v>
                </c:pt>
                <c:pt idx="5112">
                  <c:v>38996</c:v>
                </c:pt>
                <c:pt idx="5113">
                  <c:v>38995</c:v>
                </c:pt>
                <c:pt idx="5114">
                  <c:v>38994</c:v>
                </c:pt>
                <c:pt idx="5115">
                  <c:v>38993</c:v>
                </c:pt>
                <c:pt idx="5116">
                  <c:v>38992</c:v>
                </c:pt>
                <c:pt idx="5117">
                  <c:v>38989</c:v>
                </c:pt>
                <c:pt idx="5118">
                  <c:v>38988</c:v>
                </c:pt>
                <c:pt idx="5119">
                  <c:v>38987</c:v>
                </c:pt>
                <c:pt idx="5120">
                  <c:v>38986</c:v>
                </c:pt>
                <c:pt idx="5121">
                  <c:v>38985</c:v>
                </c:pt>
                <c:pt idx="5122">
                  <c:v>38982</c:v>
                </c:pt>
                <c:pt idx="5123">
                  <c:v>38981</c:v>
                </c:pt>
                <c:pt idx="5124">
                  <c:v>38980</c:v>
                </c:pt>
                <c:pt idx="5125">
                  <c:v>38979</c:v>
                </c:pt>
                <c:pt idx="5126">
                  <c:v>38978</c:v>
                </c:pt>
                <c:pt idx="5127">
                  <c:v>38975</c:v>
                </c:pt>
                <c:pt idx="5128">
                  <c:v>38974</c:v>
                </c:pt>
                <c:pt idx="5129">
                  <c:v>38973</c:v>
                </c:pt>
                <c:pt idx="5130">
                  <c:v>38972</c:v>
                </c:pt>
                <c:pt idx="5131">
                  <c:v>38971</c:v>
                </c:pt>
                <c:pt idx="5132">
                  <c:v>38968</c:v>
                </c:pt>
                <c:pt idx="5133">
                  <c:v>38967</c:v>
                </c:pt>
                <c:pt idx="5134">
                  <c:v>38966</c:v>
                </c:pt>
                <c:pt idx="5135">
                  <c:v>38965</c:v>
                </c:pt>
                <c:pt idx="5136">
                  <c:v>38964</c:v>
                </c:pt>
                <c:pt idx="5137">
                  <c:v>38961</c:v>
                </c:pt>
                <c:pt idx="5138">
                  <c:v>38960</c:v>
                </c:pt>
                <c:pt idx="5139">
                  <c:v>38959</c:v>
                </c:pt>
                <c:pt idx="5140">
                  <c:v>38958</c:v>
                </c:pt>
                <c:pt idx="5141">
                  <c:v>38957</c:v>
                </c:pt>
                <c:pt idx="5142">
                  <c:v>38954</c:v>
                </c:pt>
                <c:pt idx="5143">
                  <c:v>38953</c:v>
                </c:pt>
                <c:pt idx="5144">
                  <c:v>38952</c:v>
                </c:pt>
                <c:pt idx="5145">
                  <c:v>38951</c:v>
                </c:pt>
                <c:pt idx="5146">
                  <c:v>38950</c:v>
                </c:pt>
                <c:pt idx="5147">
                  <c:v>38947</c:v>
                </c:pt>
                <c:pt idx="5148">
                  <c:v>38946</c:v>
                </c:pt>
                <c:pt idx="5149">
                  <c:v>38945</c:v>
                </c:pt>
                <c:pt idx="5150">
                  <c:v>38944</c:v>
                </c:pt>
                <c:pt idx="5151">
                  <c:v>38943</c:v>
                </c:pt>
                <c:pt idx="5152">
                  <c:v>38940</c:v>
                </c:pt>
                <c:pt idx="5153">
                  <c:v>38939</c:v>
                </c:pt>
                <c:pt idx="5154">
                  <c:v>38938</c:v>
                </c:pt>
                <c:pt idx="5155">
                  <c:v>38937</c:v>
                </c:pt>
                <c:pt idx="5156">
                  <c:v>38936</c:v>
                </c:pt>
                <c:pt idx="5157">
                  <c:v>38933</c:v>
                </c:pt>
                <c:pt idx="5158">
                  <c:v>38932</c:v>
                </c:pt>
                <c:pt idx="5159">
                  <c:v>38931</c:v>
                </c:pt>
                <c:pt idx="5160">
                  <c:v>38930</c:v>
                </c:pt>
                <c:pt idx="5161">
                  <c:v>38929</c:v>
                </c:pt>
                <c:pt idx="5162">
                  <c:v>38926</c:v>
                </c:pt>
                <c:pt idx="5163">
                  <c:v>38925</c:v>
                </c:pt>
                <c:pt idx="5164">
                  <c:v>38924</c:v>
                </c:pt>
                <c:pt idx="5165">
                  <c:v>38923</c:v>
                </c:pt>
                <c:pt idx="5166">
                  <c:v>38922</c:v>
                </c:pt>
                <c:pt idx="5167">
                  <c:v>38919</c:v>
                </c:pt>
                <c:pt idx="5168">
                  <c:v>38918</c:v>
                </c:pt>
                <c:pt idx="5169">
                  <c:v>38917</c:v>
                </c:pt>
                <c:pt idx="5170">
                  <c:v>38916</c:v>
                </c:pt>
                <c:pt idx="5171">
                  <c:v>38915</c:v>
                </c:pt>
                <c:pt idx="5172">
                  <c:v>38912</c:v>
                </c:pt>
                <c:pt idx="5173">
                  <c:v>38911</c:v>
                </c:pt>
                <c:pt idx="5174">
                  <c:v>38910</c:v>
                </c:pt>
                <c:pt idx="5175">
                  <c:v>38909</c:v>
                </c:pt>
                <c:pt idx="5176">
                  <c:v>38908</c:v>
                </c:pt>
                <c:pt idx="5177">
                  <c:v>38905</c:v>
                </c:pt>
                <c:pt idx="5178">
                  <c:v>38904</c:v>
                </c:pt>
                <c:pt idx="5179">
                  <c:v>38903</c:v>
                </c:pt>
                <c:pt idx="5180">
                  <c:v>38902</c:v>
                </c:pt>
                <c:pt idx="5181">
                  <c:v>38901</c:v>
                </c:pt>
                <c:pt idx="5182">
                  <c:v>38898</c:v>
                </c:pt>
                <c:pt idx="5183">
                  <c:v>38897</c:v>
                </c:pt>
                <c:pt idx="5184">
                  <c:v>38896</c:v>
                </c:pt>
                <c:pt idx="5185">
                  <c:v>38895</c:v>
                </c:pt>
                <c:pt idx="5186">
                  <c:v>38894</c:v>
                </c:pt>
                <c:pt idx="5187">
                  <c:v>38891</c:v>
                </c:pt>
                <c:pt idx="5188">
                  <c:v>38890</c:v>
                </c:pt>
                <c:pt idx="5189">
                  <c:v>38889</c:v>
                </c:pt>
                <c:pt idx="5190">
                  <c:v>38888</c:v>
                </c:pt>
                <c:pt idx="5191">
                  <c:v>38887</c:v>
                </c:pt>
                <c:pt idx="5192">
                  <c:v>38884</c:v>
                </c:pt>
                <c:pt idx="5193">
                  <c:v>38883</c:v>
                </c:pt>
                <c:pt idx="5194">
                  <c:v>38882</c:v>
                </c:pt>
                <c:pt idx="5195">
                  <c:v>38881</c:v>
                </c:pt>
                <c:pt idx="5196">
                  <c:v>38880</c:v>
                </c:pt>
                <c:pt idx="5197">
                  <c:v>38877</c:v>
                </c:pt>
                <c:pt idx="5198">
                  <c:v>38876</c:v>
                </c:pt>
                <c:pt idx="5199">
                  <c:v>38875</c:v>
                </c:pt>
                <c:pt idx="5200">
                  <c:v>38874</c:v>
                </c:pt>
                <c:pt idx="5201">
                  <c:v>38873</c:v>
                </c:pt>
                <c:pt idx="5202">
                  <c:v>38870</c:v>
                </c:pt>
                <c:pt idx="5203">
                  <c:v>38869</c:v>
                </c:pt>
                <c:pt idx="5204">
                  <c:v>38868</c:v>
                </c:pt>
                <c:pt idx="5205">
                  <c:v>38867</c:v>
                </c:pt>
                <c:pt idx="5206">
                  <c:v>38866</c:v>
                </c:pt>
                <c:pt idx="5207">
                  <c:v>38863</c:v>
                </c:pt>
                <c:pt idx="5208">
                  <c:v>38862</c:v>
                </c:pt>
                <c:pt idx="5209">
                  <c:v>38861</c:v>
                </c:pt>
                <c:pt idx="5210">
                  <c:v>38860</c:v>
                </c:pt>
                <c:pt idx="5211">
                  <c:v>38859</c:v>
                </c:pt>
                <c:pt idx="5212">
                  <c:v>38856</c:v>
                </c:pt>
                <c:pt idx="5213">
                  <c:v>38855</c:v>
                </c:pt>
                <c:pt idx="5214">
                  <c:v>38854</c:v>
                </c:pt>
                <c:pt idx="5215">
                  <c:v>38853</c:v>
                </c:pt>
                <c:pt idx="5216">
                  <c:v>38852</c:v>
                </c:pt>
                <c:pt idx="5217">
                  <c:v>38849</c:v>
                </c:pt>
                <c:pt idx="5218">
                  <c:v>38848</c:v>
                </c:pt>
                <c:pt idx="5219">
                  <c:v>38847</c:v>
                </c:pt>
                <c:pt idx="5220">
                  <c:v>38846</c:v>
                </c:pt>
                <c:pt idx="5221">
                  <c:v>38845</c:v>
                </c:pt>
                <c:pt idx="5222">
                  <c:v>38842</c:v>
                </c:pt>
                <c:pt idx="5223">
                  <c:v>38841</c:v>
                </c:pt>
                <c:pt idx="5224">
                  <c:v>38840</c:v>
                </c:pt>
                <c:pt idx="5225">
                  <c:v>38839</c:v>
                </c:pt>
                <c:pt idx="5226">
                  <c:v>38835</c:v>
                </c:pt>
                <c:pt idx="5227">
                  <c:v>38834</c:v>
                </c:pt>
                <c:pt idx="5228">
                  <c:v>38833</c:v>
                </c:pt>
                <c:pt idx="5229">
                  <c:v>38832</c:v>
                </c:pt>
                <c:pt idx="5230">
                  <c:v>38831</c:v>
                </c:pt>
                <c:pt idx="5231">
                  <c:v>38828</c:v>
                </c:pt>
                <c:pt idx="5232">
                  <c:v>38827</c:v>
                </c:pt>
                <c:pt idx="5233">
                  <c:v>38826</c:v>
                </c:pt>
                <c:pt idx="5234">
                  <c:v>38825</c:v>
                </c:pt>
                <c:pt idx="5235">
                  <c:v>38820</c:v>
                </c:pt>
                <c:pt idx="5236">
                  <c:v>38819</c:v>
                </c:pt>
                <c:pt idx="5237">
                  <c:v>38818</c:v>
                </c:pt>
                <c:pt idx="5238">
                  <c:v>38817</c:v>
                </c:pt>
                <c:pt idx="5239">
                  <c:v>38814</c:v>
                </c:pt>
                <c:pt idx="5240">
                  <c:v>38813</c:v>
                </c:pt>
                <c:pt idx="5241">
                  <c:v>38812</c:v>
                </c:pt>
                <c:pt idx="5242">
                  <c:v>38811</c:v>
                </c:pt>
                <c:pt idx="5243">
                  <c:v>38810</c:v>
                </c:pt>
                <c:pt idx="5244">
                  <c:v>38807</c:v>
                </c:pt>
                <c:pt idx="5245">
                  <c:v>38806</c:v>
                </c:pt>
                <c:pt idx="5246">
                  <c:v>38805</c:v>
                </c:pt>
                <c:pt idx="5247">
                  <c:v>38804</c:v>
                </c:pt>
                <c:pt idx="5248">
                  <c:v>38803</c:v>
                </c:pt>
                <c:pt idx="5249">
                  <c:v>38800</c:v>
                </c:pt>
                <c:pt idx="5250">
                  <c:v>38799</c:v>
                </c:pt>
                <c:pt idx="5251">
                  <c:v>38798</c:v>
                </c:pt>
                <c:pt idx="5252">
                  <c:v>38797</c:v>
                </c:pt>
                <c:pt idx="5253">
                  <c:v>38796</c:v>
                </c:pt>
                <c:pt idx="5254">
                  <c:v>38793</c:v>
                </c:pt>
                <c:pt idx="5255">
                  <c:v>38792</c:v>
                </c:pt>
                <c:pt idx="5256">
                  <c:v>38791</c:v>
                </c:pt>
                <c:pt idx="5257">
                  <c:v>38790</c:v>
                </c:pt>
                <c:pt idx="5258">
                  <c:v>38789</c:v>
                </c:pt>
                <c:pt idx="5259">
                  <c:v>38786</c:v>
                </c:pt>
                <c:pt idx="5260">
                  <c:v>38785</c:v>
                </c:pt>
                <c:pt idx="5261">
                  <c:v>38784</c:v>
                </c:pt>
                <c:pt idx="5262">
                  <c:v>38783</c:v>
                </c:pt>
                <c:pt idx="5263">
                  <c:v>38782</c:v>
                </c:pt>
                <c:pt idx="5264">
                  <c:v>38779</c:v>
                </c:pt>
                <c:pt idx="5265">
                  <c:v>38778</c:v>
                </c:pt>
                <c:pt idx="5266">
                  <c:v>38777</c:v>
                </c:pt>
                <c:pt idx="5267">
                  <c:v>38776</c:v>
                </c:pt>
                <c:pt idx="5268">
                  <c:v>38775</c:v>
                </c:pt>
                <c:pt idx="5269">
                  <c:v>38772</c:v>
                </c:pt>
                <c:pt idx="5270">
                  <c:v>38771</c:v>
                </c:pt>
                <c:pt idx="5271">
                  <c:v>38770</c:v>
                </c:pt>
                <c:pt idx="5272">
                  <c:v>38769</c:v>
                </c:pt>
                <c:pt idx="5273">
                  <c:v>38768</c:v>
                </c:pt>
                <c:pt idx="5274">
                  <c:v>38765</c:v>
                </c:pt>
                <c:pt idx="5275">
                  <c:v>38764</c:v>
                </c:pt>
                <c:pt idx="5276">
                  <c:v>38763</c:v>
                </c:pt>
                <c:pt idx="5277">
                  <c:v>38762</c:v>
                </c:pt>
                <c:pt idx="5278">
                  <c:v>38761</c:v>
                </c:pt>
                <c:pt idx="5279">
                  <c:v>38758</c:v>
                </c:pt>
                <c:pt idx="5280">
                  <c:v>38757</c:v>
                </c:pt>
                <c:pt idx="5281">
                  <c:v>38756</c:v>
                </c:pt>
                <c:pt idx="5282">
                  <c:v>38755</c:v>
                </c:pt>
                <c:pt idx="5283">
                  <c:v>38754</c:v>
                </c:pt>
                <c:pt idx="5284">
                  <c:v>38751</c:v>
                </c:pt>
                <c:pt idx="5285">
                  <c:v>38750</c:v>
                </c:pt>
                <c:pt idx="5286">
                  <c:v>38749</c:v>
                </c:pt>
                <c:pt idx="5287">
                  <c:v>38748</c:v>
                </c:pt>
                <c:pt idx="5288">
                  <c:v>38747</c:v>
                </c:pt>
                <c:pt idx="5289">
                  <c:v>38744</c:v>
                </c:pt>
                <c:pt idx="5290">
                  <c:v>38743</c:v>
                </c:pt>
                <c:pt idx="5291">
                  <c:v>38742</c:v>
                </c:pt>
                <c:pt idx="5292">
                  <c:v>38741</c:v>
                </c:pt>
                <c:pt idx="5293">
                  <c:v>38740</c:v>
                </c:pt>
                <c:pt idx="5294">
                  <c:v>38737</c:v>
                </c:pt>
                <c:pt idx="5295">
                  <c:v>38736</c:v>
                </c:pt>
                <c:pt idx="5296">
                  <c:v>38735</c:v>
                </c:pt>
                <c:pt idx="5297">
                  <c:v>38734</c:v>
                </c:pt>
                <c:pt idx="5298">
                  <c:v>38733</c:v>
                </c:pt>
                <c:pt idx="5299">
                  <c:v>38730</c:v>
                </c:pt>
                <c:pt idx="5300">
                  <c:v>38729</c:v>
                </c:pt>
                <c:pt idx="5301">
                  <c:v>38728</c:v>
                </c:pt>
                <c:pt idx="5302">
                  <c:v>38727</c:v>
                </c:pt>
                <c:pt idx="5303">
                  <c:v>38726</c:v>
                </c:pt>
                <c:pt idx="5304">
                  <c:v>38723</c:v>
                </c:pt>
                <c:pt idx="5305">
                  <c:v>38722</c:v>
                </c:pt>
                <c:pt idx="5306">
                  <c:v>38721</c:v>
                </c:pt>
                <c:pt idx="5307">
                  <c:v>38720</c:v>
                </c:pt>
                <c:pt idx="5308">
                  <c:v>38719</c:v>
                </c:pt>
                <c:pt idx="5309">
                  <c:v>38716</c:v>
                </c:pt>
                <c:pt idx="5310">
                  <c:v>38715</c:v>
                </c:pt>
                <c:pt idx="5311">
                  <c:v>38714</c:v>
                </c:pt>
                <c:pt idx="5312">
                  <c:v>38713</c:v>
                </c:pt>
                <c:pt idx="5313">
                  <c:v>38709</c:v>
                </c:pt>
                <c:pt idx="5314">
                  <c:v>38708</c:v>
                </c:pt>
                <c:pt idx="5315">
                  <c:v>38707</c:v>
                </c:pt>
                <c:pt idx="5316">
                  <c:v>38706</c:v>
                </c:pt>
                <c:pt idx="5317">
                  <c:v>38705</c:v>
                </c:pt>
                <c:pt idx="5318">
                  <c:v>38702</c:v>
                </c:pt>
                <c:pt idx="5319">
                  <c:v>38701</c:v>
                </c:pt>
                <c:pt idx="5320">
                  <c:v>38700</c:v>
                </c:pt>
                <c:pt idx="5321">
                  <c:v>38699</c:v>
                </c:pt>
                <c:pt idx="5322">
                  <c:v>38698</c:v>
                </c:pt>
                <c:pt idx="5323">
                  <c:v>38695</c:v>
                </c:pt>
                <c:pt idx="5324">
                  <c:v>38694</c:v>
                </c:pt>
                <c:pt idx="5325">
                  <c:v>38693</c:v>
                </c:pt>
                <c:pt idx="5326">
                  <c:v>38692</c:v>
                </c:pt>
                <c:pt idx="5327">
                  <c:v>38691</c:v>
                </c:pt>
                <c:pt idx="5328">
                  <c:v>38688</c:v>
                </c:pt>
                <c:pt idx="5329">
                  <c:v>38687</c:v>
                </c:pt>
                <c:pt idx="5330">
                  <c:v>38686</c:v>
                </c:pt>
                <c:pt idx="5331">
                  <c:v>38685</c:v>
                </c:pt>
                <c:pt idx="5332">
                  <c:v>38684</c:v>
                </c:pt>
                <c:pt idx="5333">
                  <c:v>38681</c:v>
                </c:pt>
                <c:pt idx="5334">
                  <c:v>38680</c:v>
                </c:pt>
                <c:pt idx="5335">
                  <c:v>38679</c:v>
                </c:pt>
                <c:pt idx="5336">
                  <c:v>38678</c:v>
                </c:pt>
                <c:pt idx="5337">
                  <c:v>38677</c:v>
                </c:pt>
                <c:pt idx="5338">
                  <c:v>38674</c:v>
                </c:pt>
                <c:pt idx="5339">
                  <c:v>38673</c:v>
                </c:pt>
                <c:pt idx="5340">
                  <c:v>38672</c:v>
                </c:pt>
                <c:pt idx="5341">
                  <c:v>38671</c:v>
                </c:pt>
                <c:pt idx="5342">
                  <c:v>38670</c:v>
                </c:pt>
                <c:pt idx="5343">
                  <c:v>38667</c:v>
                </c:pt>
                <c:pt idx="5344">
                  <c:v>38666</c:v>
                </c:pt>
                <c:pt idx="5345">
                  <c:v>38665</c:v>
                </c:pt>
                <c:pt idx="5346">
                  <c:v>38664</c:v>
                </c:pt>
                <c:pt idx="5347">
                  <c:v>38663</c:v>
                </c:pt>
                <c:pt idx="5348">
                  <c:v>38660</c:v>
                </c:pt>
                <c:pt idx="5349">
                  <c:v>38659</c:v>
                </c:pt>
                <c:pt idx="5350">
                  <c:v>38658</c:v>
                </c:pt>
                <c:pt idx="5351">
                  <c:v>38657</c:v>
                </c:pt>
                <c:pt idx="5352">
                  <c:v>38656</c:v>
                </c:pt>
                <c:pt idx="5353">
                  <c:v>38653</c:v>
                </c:pt>
                <c:pt idx="5354">
                  <c:v>38652</c:v>
                </c:pt>
                <c:pt idx="5355">
                  <c:v>38651</c:v>
                </c:pt>
                <c:pt idx="5356">
                  <c:v>38650</c:v>
                </c:pt>
                <c:pt idx="5357">
                  <c:v>38649</c:v>
                </c:pt>
                <c:pt idx="5358">
                  <c:v>38646</c:v>
                </c:pt>
                <c:pt idx="5359">
                  <c:v>38645</c:v>
                </c:pt>
                <c:pt idx="5360">
                  <c:v>38644</c:v>
                </c:pt>
                <c:pt idx="5361">
                  <c:v>38643</c:v>
                </c:pt>
                <c:pt idx="5362">
                  <c:v>38642</c:v>
                </c:pt>
                <c:pt idx="5363">
                  <c:v>38639</c:v>
                </c:pt>
                <c:pt idx="5364">
                  <c:v>38638</c:v>
                </c:pt>
                <c:pt idx="5365">
                  <c:v>38637</c:v>
                </c:pt>
                <c:pt idx="5366">
                  <c:v>38636</c:v>
                </c:pt>
                <c:pt idx="5367">
                  <c:v>38635</c:v>
                </c:pt>
                <c:pt idx="5368">
                  <c:v>38632</c:v>
                </c:pt>
                <c:pt idx="5369">
                  <c:v>38631</c:v>
                </c:pt>
                <c:pt idx="5370">
                  <c:v>38630</c:v>
                </c:pt>
                <c:pt idx="5371">
                  <c:v>38629</c:v>
                </c:pt>
                <c:pt idx="5372">
                  <c:v>38628</c:v>
                </c:pt>
                <c:pt idx="5373">
                  <c:v>38625</c:v>
                </c:pt>
                <c:pt idx="5374">
                  <c:v>38624</c:v>
                </c:pt>
                <c:pt idx="5375">
                  <c:v>38623</c:v>
                </c:pt>
                <c:pt idx="5376">
                  <c:v>38622</c:v>
                </c:pt>
                <c:pt idx="5377">
                  <c:v>38621</c:v>
                </c:pt>
                <c:pt idx="5378">
                  <c:v>38618</c:v>
                </c:pt>
                <c:pt idx="5379">
                  <c:v>38617</c:v>
                </c:pt>
                <c:pt idx="5380">
                  <c:v>38616</c:v>
                </c:pt>
                <c:pt idx="5381">
                  <c:v>38615</c:v>
                </c:pt>
                <c:pt idx="5382">
                  <c:v>38614</c:v>
                </c:pt>
                <c:pt idx="5383">
                  <c:v>38611</c:v>
                </c:pt>
                <c:pt idx="5384">
                  <c:v>38610</c:v>
                </c:pt>
                <c:pt idx="5385">
                  <c:v>38609</c:v>
                </c:pt>
                <c:pt idx="5386">
                  <c:v>38608</c:v>
                </c:pt>
                <c:pt idx="5387">
                  <c:v>38607</c:v>
                </c:pt>
                <c:pt idx="5388">
                  <c:v>38604</c:v>
                </c:pt>
                <c:pt idx="5389">
                  <c:v>38603</c:v>
                </c:pt>
                <c:pt idx="5390">
                  <c:v>38602</c:v>
                </c:pt>
                <c:pt idx="5391">
                  <c:v>38601</c:v>
                </c:pt>
                <c:pt idx="5392">
                  <c:v>38600</c:v>
                </c:pt>
                <c:pt idx="5393">
                  <c:v>38597</c:v>
                </c:pt>
                <c:pt idx="5394">
                  <c:v>38596</c:v>
                </c:pt>
                <c:pt idx="5395">
                  <c:v>38595</c:v>
                </c:pt>
                <c:pt idx="5396">
                  <c:v>38594</c:v>
                </c:pt>
                <c:pt idx="5397">
                  <c:v>38593</c:v>
                </c:pt>
                <c:pt idx="5398">
                  <c:v>38590</c:v>
                </c:pt>
                <c:pt idx="5399">
                  <c:v>38589</c:v>
                </c:pt>
                <c:pt idx="5400">
                  <c:v>38588</c:v>
                </c:pt>
                <c:pt idx="5401">
                  <c:v>38587</c:v>
                </c:pt>
                <c:pt idx="5402">
                  <c:v>38586</c:v>
                </c:pt>
                <c:pt idx="5403">
                  <c:v>38583</c:v>
                </c:pt>
                <c:pt idx="5404">
                  <c:v>38582</c:v>
                </c:pt>
                <c:pt idx="5405">
                  <c:v>38581</c:v>
                </c:pt>
                <c:pt idx="5406">
                  <c:v>38580</c:v>
                </c:pt>
                <c:pt idx="5407">
                  <c:v>38579</c:v>
                </c:pt>
                <c:pt idx="5408">
                  <c:v>38576</c:v>
                </c:pt>
                <c:pt idx="5409">
                  <c:v>38575</c:v>
                </c:pt>
                <c:pt idx="5410">
                  <c:v>38574</c:v>
                </c:pt>
                <c:pt idx="5411">
                  <c:v>38573</c:v>
                </c:pt>
                <c:pt idx="5412">
                  <c:v>38572</c:v>
                </c:pt>
                <c:pt idx="5413">
                  <c:v>38569</c:v>
                </c:pt>
                <c:pt idx="5414">
                  <c:v>38568</c:v>
                </c:pt>
                <c:pt idx="5415">
                  <c:v>38567</c:v>
                </c:pt>
                <c:pt idx="5416">
                  <c:v>38566</c:v>
                </c:pt>
                <c:pt idx="5417">
                  <c:v>38565</c:v>
                </c:pt>
                <c:pt idx="5418">
                  <c:v>38562</c:v>
                </c:pt>
                <c:pt idx="5419">
                  <c:v>38561</c:v>
                </c:pt>
                <c:pt idx="5420">
                  <c:v>38560</c:v>
                </c:pt>
                <c:pt idx="5421">
                  <c:v>38559</c:v>
                </c:pt>
                <c:pt idx="5422">
                  <c:v>38558</c:v>
                </c:pt>
                <c:pt idx="5423">
                  <c:v>38555</c:v>
                </c:pt>
                <c:pt idx="5424">
                  <c:v>38554</c:v>
                </c:pt>
                <c:pt idx="5425">
                  <c:v>38553</c:v>
                </c:pt>
                <c:pt idx="5426">
                  <c:v>38552</c:v>
                </c:pt>
                <c:pt idx="5427">
                  <c:v>38551</c:v>
                </c:pt>
                <c:pt idx="5428">
                  <c:v>38548</c:v>
                </c:pt>
                <c:pt idx="5429">
                  <c:v>38547</c:v>
                </c:pt>
                <c:pt idx="5430">
                  <c:v>38546</c:v>
                </c:pt>
                <c:pt idx="5431">
                  <c:v>38545</c:v>
                </c:pt>
                <c:pt idx="5432">
                  <c:v>38544</c:v>
                </c:pt>
                <c:pt idx="5433">
                  <c:v>38541</c:v>
                </c:pt>
                <c:pt idx="5434">
                  <c:v>38540</c:v>
                </c:pt>
                <c:pt idx="5435">
                  <c:v>38539</c:v>
                </c:pt>
                <c:pt idx="5436">
                  <c:v>38538</c:v>
                </c:pt>
                <c:pt idx="5437">
                  <c:v>38537</c:v>
                </c:pt>
                <c:pt idx="5438">
                  <c:v>38534</c:v>
                </c:pt>
                <c:pt idx="5439">
                  <c:v>38533</c:v>
                </c:pt>
                <c:pt idx="5440">
                  <c:v>38532</c:v>
                </c:pt>
                <c:pt idx="5441">
                  <c:v>38531</c:v>
                </c:pt>
                <c:pt idx="5442">
                  <c:v>38530</c:v>
                </c:pt>
                <c:pt idx="5443">
                  <c:v>38527</c:v>
                </c:pt>
                <c:pt idx="5444">
                  <c:v>38526</c:v>
                </c:pt>
                <c:pt idx="5445">
                  <c:v>38525</c:v>
                </c:pt>
                <c:pt idx="5446">
                  <c:v>38524</c:v>
                </c:pt>
                <c:pt idx="5447">
                  <c:v>38523</c:v>
                </c:pt>
                <c:pt idx="5448">
                  <c:v>38520</c:v>
                </c:pt>
                <c:pt idx="5449">
                  <c:v>38519</c:v>
                </c:pt>
                <c:pt idx="5450">
                  <c:v>38518</c:v>
                </c:pt>
                <c:pt idx="5451">
                  <c:v>38517</c:v>
                </c:pt>
                <c:pt idx="5452">
                  <c:v>38516</c:v>
                </c:pt>
                <c:pt idx="5453">
                  <c:v>38513</c:v>
                </c:pt>
                <c:pt idx="5454">
                  <c:v>38512</c:v>
                </c:pt>
                <c:pt idx="5455">
                  <c:v>38511</c:v>
                </c:pt>
                <c:pt idx="5456">
                  <c:v>38510</c:v>
                </c:pt>
                <c:pt idx="5457">
                  <c:v>38509</c:v>
                </c:pt>
                <c:pt idx="5458">
                  <c:v>38506</c:v>
                </c:pt>
                <c:pt idx="5459">
                  <c:v>38505</c:v>
                </c:pt>
                <c:pt idx="5460">
                  <c:v>38504</c:v>
                </c:pt>
                <c:pt idx="5461">
                  <c:v>38503</c:v>
                </c:pt>
                <c:pt idx="5462">
                  <c:v>38502</c:v>
                </c:pt>
                <c:pt idx="5463">
                  <c:v>38499</c:v>
                </c:pt>
                <c:pt idx="5464">
                  <c:v>38498</c:v>
                </c:pt>
                <c:pt idx="5465">
                  <c:v>38497</c:v>
                </c:pt>
                <c:pt idx="5466">
                  <c:v>38496</c:v>
                </c:pt>
                <c:pt idx="5467">
                  <c:v>38495</c:v>
                </c:pt>
                <c:pt idx="5468">
                  <c:v>38492</c:v>
                </c:pt>
                <c:pt idx="5469">
                  <c:v>38491</c:v>
                </c:pt>
                <c:pt idx="5470">
                  <c:v>38490</c:v>
                </c:pt>
                <c:pt idx="5471">
                  <c:v>38489</c:v>
                </c:pt>
                <c:pt idx="5472">
                  <c:v>38488</c:v>
                </c:pt>
                <c:pt idx="5473">
                  <c:v>38485</c:v>
                </c:pt>
                <c:pt idx="5474">
                  <c:v>38484</c:v>
                </c:pt>
                <c:pt idx="5475">
                  <c:v>38483</c:v>
                </c:pt>
                <c:pt idx="5476">
                  <c:v>38482</c:v>
                </c:pt>
                <c:pt idx="5477">
                  <c:v>38481</c:v>
                </c:pt>
                <c:pt idx="5478">
                  <c:v>38478</c:v>
                </c:pt>
                <c:pt idx="5479">
                  <c:v>38477</c:v>
                </c:pt>
                <c:pt idx="5480">
                  <c:v>38476</c:v>
                </c:pt>
                <c:pt idx="5481">
                  <c:v>38475</c:v>
                </c:pt>
                <c:pt idx="5482">
                  <c:v>38474</c:v>
                </c:pt>
                <c:pt idx="5483">
                  <c:v>38471</c:v>
                </c:pt>
                <c:pt idx="5484">
                  <c:v>38470</c:v>
                </c:pt>
                <c:pt idx="5485">
                  <c:v>38469</c:v>
                </c:pt>
                <c:pt idx="5486">
                  <c:v>38468</c:v>
                </c:pt>
                <c:pt idx="5487">
                  <c:v>38467</c:v>
                </c:pt>
                <c:pt idx="5488">
                  <c:v>38464</c:v>
                </c:pt>
                <c:pt idx="5489">
                  <c:v>38463</c:v>
                </c:pt>
                <c:pt idx="5490">
                  <c:v>38462</c:v>
                </c:pt>
                <c:pt idx="5491">
                  <c:v>38461</c:v>
                </c:pt>
                <c:pt idx="5492">
                  <c:v>38460</c:v>
                </c:pt>
                <c:pt idx="5493">
                  <c:v>38457</c:v>
                </c:pt>
                <c:pt idx="5494">
                  <c:v>38456</c:v>
                </c:pt>
                <c:pt idx="5495">
                  <c:v>38455</c:v>
                </c:pt>
                <c:pt idx="5496">
                  <c:v>38454</c:v>
                </c:pt>
                <c:pt idx="5497">
                  <c:v>38453</c:v>
                </c:pt>
                <c:pt idx="5498">
                  <c:v>38450</c:v>
                </c:pt>
                <c:pt idx="5499">
                  <c:v>38449</c:v>
                </c:pt>
                <c:pt idx="5500">
                  <c:v>38448</c:v>
                </c:pt>
                <c:pt idx="5501">
                  <c:v>38447</c:v>
                </c:pt>
                <c:pt idx="5502">
                  <c:v>38446</c:v>
                </c:pt>
                <c:pt idx="5503">
                  <c:v>38443</c:v>
                </c:pt>
                <c:pt idx="5504">
                  <c:v>38442</c:v>
                </c:pt>
                <c:pt idx="5505">
                  <c:v>38441</c:v>
                </c:pt>
                <c:pt idx="5506">
                  <c:v>38440</c:v>
                </c:pt>
                <c:pt idx="5507">
                  <c:v>38435</c:v>
                </c:pt>
                <c:pt idx="5508">
                  <c:v>38434</c:v>
                </c:pt>
                <c:pt idx="5509">
                  <c:v>38433</c:v>
                </c:pt>
                <c:pt idx="5510">
                  <c:v>38432</c:v>
                </c:pt>
                <c:pt idx="5511">
                  <c:v>38429</c:v>
                </c:pt>
                <c:pt idx="5512">
                  <c:v>38428</c:v>
                </c:pt>
                <c:pt idx="5513">
                  <c:v>38427</c:v>
                </c:pt>
                <c:pt idx="5514">
                  <c:v>38426</c:v>
                </c:pt>
                <c:pt idx="5515">
                  <c:v>38425</c:v>
                </c:pt>
                <c:pt idx="5516">
                  <c:v>38422</c:v>
                </c:pt>
                <c:pt idx="5517">
                  <c:v>38421</c:v>
                </c:pt>
                <c:pt idx="5518">
                  <c:v>38420</c:v>
                </c:pt>
                <c:pt idx="5519">
                  <c:v>38419</c:v>
                </c:pt>
                <c:pt idx="5520">
                  <c:v>38418</c:v>
                </c:pt>
                <c:pt idx="5521">
                  <c:v>38415</c:v>
                </c:pt>
                <c:pt idx="5522">
                  <c:v>38414</c:v>
                </c:pt>
                <c:pt idx="5523">
                  <c:v>38413</c:v>
                </c:pt>
                <c:pt idx="5524">
                  <c:v>38412</c:v>
                </c:pt>
                <c:pt idx="5525">
                  <c:v>38411</c:v>
                </c:pt>
                <c:pt idx="5526">
                  <c:v>38408</c:v>
                </c:pt>
                <c:pt idx="5527">
                  <c:v>38407</c:v>
                </c:pt>
                <c:pt idx="5528">
                  <c:v>38406</c:v>
                </c:pt>
                <c:pt idx="5529">
                  <c:v>38405</c:v>
                </c:pt>
                <c:pt idx="5530">
                  <c:v>38404</c:v>
                </c:pt>
                <c:pt idx="5531">
                  <c:v>38401</c:v>
                </c:pt>
                <c:pt idx="5532">
                  <c:v>38400</c:v>
                </c:pt>
                <c:pt idx="5533">
                  <c:v>38399</c:v>
                </c:pt>
                <c:pt idx="5534">
                  <c:v>38398</c:v>
                </c:pt>
                <c:pt idx="5535">
                  <c:v>38397</c:v>
                </c:pt>
                <c:pt idx="5536">
                  <c:v>38394</c:v>
                </c:pt>
                <c:pt idx="5537">
                  <c:v>38393</c:v>
                </c:pt>
                <c:pt idx="5538">
                  <c:v>38392</c:v>
                </c:pt>
                <c:pt idx="5539">
                  <c:v>38391</c:v>
                </c:pt>
                <c:pt idx="5540">
                  <c:v>38390</c:v>
                </c:pt>
                <c:pt idx="5541">
                  <c:v>38387</c:v>
                </c:pt>
                <c:pt idx="5542">
                  <c:v>38386</c:v>
                </c:pt>
                <c:pt idx="5543">
                  <c:v>38385</c:v>
                </c:pt>
                <c:pt idx="5544">
                  <c:v>38384</c:v>
                </c:pt>
                <c:pt idx="5545">
                  <c:v>38383</c:v>
                </c:pt>
                <c:pt idx="5546">
                  <c:v>38380</c:v>
                </c:pt>
                <c:pt idx="5547">
                  <c:v>38379</c:v>
                </c:pt>
                <c:pt idx="5548">
                  <c:v>38378</c:v>
                </c:pt>
                <c:pt idx="5549">
                  <c:v>38377</c:v>
                </c:pt>
                <c:pt idx="5550">
                  <c:v>38376</c:v>
                </c:pt>
                <c:pt idx="5551">
                  <c:v>38373</c:v>
                </c:pt>
                <c:pt idx="5552">
                  <c:v>38372</c:v>
                </c:pt>
                <c:pt idx="5553">
                  <c:v>38371</c:v>
                </c:pt>
                <c:pt idx="5554">
                  <c:v>38370</c:v>
                </c:pt>
                <c:pt idx="5555">
                  <c:v>38369</c:v>
                </c:pt>
                <c:pt idx="5556">
                  <c:v>38366</c:v>
                </c:pt>
                <c:pt idx="5557">
                  <c:v>38365</c:v>
                </c:pt>
                <c:pt idx="5558">
                  <c:v>38364</c:v>
                </c:pt>
                <c:pt idx="5559">
                  <c:v>38363</c:v>
                </c:pt>
                <c:pt idx="5560">
                  <c:v>38362</c:v>
                </c:pt>
                <c:pt idx="5561">
                  <c:v>38359</c:v>
                </c:pt>
                <c:pt idx="5562">
                  <c:v>38358</c:v>
                </c:pt>
                <c:pt idx="5563">
                  <c:v>38357</c:v>
                </c:pt>
                <c:pt idx="5564">
                  <c:v>38356</c:v>
                </c:pt>
                <c:pt idx="5565">
                  <c:v>38355</c:v>
                </c:pt>
                <c:pt idx="5566">
                  <c:v>38351</c:v>
                </c:pt>
                <c:pt idx="5567">
                  <c:v>38350</c:v>
                </c:pt>
                <c:pt idx="5568">
                  <c:v>38349</c:v>
                </c:pt>
                <c:pt idx="5569">
                  <c:v>38348</c:v>
                </c:pt>
                <c:pt idx="5570">
                  <c:v>38344</c:v>
                </c:pt>
                <c:pt idx="5571">
                  <c:v>38343</c:v>
                </c:pt>
                <c:pt idx="5572">
                  <c:v>38342</c:v>
                </c:pt>
                <c:pt idx="5573">
                  <c:v>38341</c:v>
                </c:pt>
                <c:pt idx="5574">
                  <c:v>38338</c:v>
                </c:pt>
                <c:pt idx="5575">
                  <c:v>38337</c:v>
                </c:pt>
                <c:pt idx="5576">
                  <c:v>38336</c:v>
                </c:pt>
                <c:pt idx="5577">
                  <c:v>38335</c:v>
                </c:pt>
                <c:pt idx="5578">
                  <c:v>38334</c:v>
                </c:pt>
                <c:pt idx="5579">
                  <c:v>38331</c:v>
                </c:pt>
                <c:pt idx="5580">
                  <c:v>38330</c:v>
                </c:pt>
                <c:pt idx="5581">
                  <c:v>38329</c:v>
                </c:pt>
                <c:pt idx="5582">
                  <c:v>38328</c:v>
                </c:pt>
                <c:pt idx="5583">
                  <c:v>38327</c:v>
                </c:pt>
                <c:pt idx="5584">
                  <c:v>38324</c:v>
                </c:pt>
                <c:pt idx="5585">
                  <c:v>38323</c:v>
                </c:pt>
                <c:pt idx="5586">
                  <c:v>38322</c:v>
                </c:pt>
                <c:pt idx="5587">
                  <c:v>38321</c:v>
                </c:pt>
                <c:pt idx="5588">
                  <c:v>38320</c:v>
                </c:pt>
                <c:pt idx="5589">
                  <c:v>38317</c:v>
                </c:pt>
                <c:pt idx="5590">
                  <c:v>38316</c:v>
                </c:pt>
                <c:pt idx="5591">
                  <c:v>38315</c:v>
                </c:pt>
                <c:pt idx="5592">
                  <c:v>38314</c:v>
                </c:pt>
                <c:pt idx="5593">
                  <c:v>38313</c:v>
                </c:pt>
                <c:pt idx="5594">
                  <c:v>38310</c:v>
                </c:pt>
                <c:pt idx="5595">
                  <c:v>38309</c:v>
                </c:pt>
                <c:pt idx="5596">
                  <c:v>38308</c:v>
                </c:pt>
                <c:pt idx="5597">
                  <c:v>38307</c:v>
                </c:pt>
                <c:pt idx="5598">
                  <c:v>38306</c:v>
                </c:pt>
                <c:pt idx="5599">
                  <c:v>38303</c:v>
                </c:pt>
                <c:pt idx="5600">
                  <c:v>38302</c:v>
                </c:pt>
                <c:pt idx="5601">
                  <c:v>38301</c:v>
                </c:pt>
                <c:pt idx="5602">
                  <c:v>38300</c:v>
                </c:pt>
                <c:pt idx="5603">
                  <c:v>38299</c:v>
                </c:pt>
                <c:pt idx="5604">
                  <c:v>38296</c:v>
                </c:pt>
                <c:pt idx="5605">
                  <c:v>38295</c:v>
                </c:pt>
                <c:pt idx="5606">
                  <c:v>38294</c:v>
                </c:pt>
                <c:pt idx="5607">
                  <c:v>38293</c:v>
                </c:pt>
                <c:pt idx="5608">
                  <c:v>38292</c:v>
                </c:pt>
                <c:pt idx="5609">
                  <c:v>38289</c:v>
                </c:pt>
                <c:pt idx="5610">
                  <c:v>38288</c:v>
                </c:pt>
                <c:pt idx="5611">
                  <c:v>38287</c:v>
                </c:pt>
                <c:pt idx="5612">
                  <c:v>38286</c:v>
                </c:pt>
                <c:pt idx="5613">
                  <c:v>38285</c:v>
                </c:pt>
                <c:pt idx="5614">
                  <c:v>38282</c:v>
                </c:pt>
                <c:pt idx="5615">
                  <c:v>38281</c:v>
                </c:pt>
                <c:pt idx="5616">
                  <c:v>38280</c:v>
                </c:pt>
                <c:pt idx="5617">
                  <c:v>38279</c:v>
                </c:pt>
                <c:pt idx="5618">
                  <c:v>38278</c:v>
                </c:pt>
                <c:pt idx="5619">
                  <c:v>38275</c:v>
                </c:pt>
                <c:pt idx="5620">
                  <c:v>38274</c:v>
                </c:pt>
                <c:pt idx="5621">
                  <c:v>38273</c:v>
                </c:pt>
                <c:pt idx="5622">
                  <c:v>38272</c:v>
                </c:pt>
                <c:pt idx="5623">
                  <c:v>38271</c:v>
                </c:pt>
                <c:pt idx="5624">
                  <c:v>38268</c:v>
                </c:pt>
                <c:pt idx="5625">
                  <c:v>38267</c:v>
                </c:pt>
                <c:pt idx="5626">
                  <c:v>38266</c:v>
                </c:pt>
                <c:pt idx="5627">
                  <c:v>38265</c:v>
                </c:pt>
                <c:pt idx="5628">
                  <c:v>38264</c:v>
                </c:pt>
                <c:pt idx="5629">
                  <c:v>38261</c:v>
                </c:pt>
                <c:pt idx="5630">
                  <c:v>38260</c:v>
                </c:pt>
                <c:pt idx="5631">
                  <c:v>38259</c:v>
                </c:pt>
                <c:pt idx="5632">
                  <c:v>38258</c:v>
                </c:pt>
                <c:pt idx="5633">
                  <c:v>38257</c:v>
                </c:pt>
                <c:pt idx="5634">
                  <c:v>38254</c:v>
                </c:pt>
                <c:pt idx="5635">
                  <c:v>38253</c:v>
                </c:pt>
                <c:pt idx="5636">
                  <c:v>38252</c:v>
                </c:pt>
                <c:pt idx="5637">
                  <c:v>38251</c:v>
                </c:pt>
                <c:pt idx="5638">
                  <c:v>38250</c:v>
                </c:pt>
                <c:pt idx="5639">
                  <c:v>38247</c:v>
                </c:pt>
                <c:pt idx="5640">
                  <c:v>38246</c:v>
                </c:pt>
                <c:pt idx="5641">
                  <c:v>38245</c:v>
                </c:pt>
                <c:pt idx="5642">
                  <c:v>38244</c:v>
                </c:pt>
                <c:pt idx="5643">
                  <c:v>38243</c:v>
                </c:pt>
                <c:pt idx="5644">
                  <c:v>38240</c:v>
                </c:pt>
                <c:pt idx="5645">
                  <c:v>38239</c:v>
                </c:pt>
                <c:pt idx="5646">
                  <c:v>38238</c:v>
                </c:pt>
                <c:pt idx="5647">
                  <c:v>38237</c:v>
                </c:pt>
                <c:pt idx="5648">
                  <c:v>38236</c:v>
                </c:pt>
                <c:pt idx="5649">
                  <c:v>38233</c:v>
                </c:pt>
                <c:pt idx="5650">
                  <c:v>38232</c:v>
                </c:pt>
                <c:pt idx="5651">
                  <c:v>38231</c:v>
                </c:pt>
                <c:pt idx="5652">
                  <c:v>38230</c:v>
                </c:pt>
                <c:pt idx="5653">
                  <c:v>38229</c:v>
                </c:pt>
                <c:pt idx="5654">
                  <c:v>38226</c:v>
                </c:pt>
                <c:pt idx="5655">
                  <c:v>38225</c:v>
                </c:pt>
                <c:pt idx="5656">
                  <c:v>38224</c:v>
                </c:pt>
                <c:pt idx="5657">
                  <c:v>38223</c:v>
                </c:pt>
                <c:pt idx="5658">
                  <c:v>38222</c:v>
                </c:pt>
                <c:pt idx="5659">
                  <c:v>38219</c:v>
                </c:pt>
                <c:pt idx="5660">
                  <c:v>38218</c:v>
                </c:pt>
                <c:pt idx="5661">
                  <c:v>38217</c:v>
                </c:pt>
                <c:pt idx="5662">
                  <c:v>38216</c:v>
                </c:pt>
                <c:pt idx="5663">
                  <c:v>38215</c:v>
                </c:pt>
                <c:pt idx="5664">
                  <c:v>38212</c:v>
                </c:pt>
                <c:pt idx="5665">
                  <c:v>38211</c:v>
                </c:pt>
                <c:pt idx="5666">
                  <c:v>38210</c:v>
                </c:pt>
                <c:pt idx="5667">
                  <c:v>38209</c:v>
                </c:pt>
                <c:pt idx="5668">
                  <c:v>38208</c:v>
                </c:pt>
                <c:pt idx="5669">
                  <c:v>38205</c:v>
                </c:pt>
                <c:pt idx="5670">
                  <c:v>38204</c:v>
                </c:pt>
                <c:pt idx="5671">
                  <c:v>38203</c:v>
                </c:pt>
                <c:pt idx="5672">
                  <c:v>38202</c:v>
                </c:pt>
                <c:pt idx="5673">
                  <c:v>38201</c:v>
                </c:pt>
                <c:pt idx="5674">
                  <c:v>38198</c:v>
                </c:pt>
                <c:pt idx="5675">
                  <c:v>38197</c:v>
                </c:pt>
                <c:pt idx="5676">
                  <c:v>38196</c:v>
                </c:pt>
                <c:pt idx="5677">
                  <c:v>38195</c:v>
                </c:pt>
                <c:pt idx="5678">
                  <c:v>38194</c:v>
                </c:pt>
                <c:pt idx="5679">
                  <c:v>38191</c:v>
                </c:pt>
                <c:pt idx="5680">
                  <c:v>38190</c:v>
                </c:pt>
                <c:pt idx="5681">
                  <c:v>38189</c:v>
                </c:pt>
                <c:pt idx="5682">
                  <c:v>38188</c:v>
                </c:pt>
                <c:pt idx="5683">
                  <c:v>38187</c:v>
                </c:pt>
                <c:pt idx="5684">
                  <c:v>38184</c:v>
                </c:pt>
                <c:pt idx="5685">
                  <c:v>38183</c:v>
                </c:pt>
                <c:pt idx="5686">
                  <c:v>38182</c:v>
                </c:pt>
                <c:pt idx="5687">
                  <c:v>38181</c:v>
                </c:pt>
                <c:pt idx="5688">
                  <c:v>38180</c:v>
                </c:pt>
                <c:pt idx="5689">
                  <c:v>38177</c:v>
                </c:pt>
                <c:pt idx="5690">
                  <c:v>38176</c:v>
                </c:pt>
                <c:pt idx="5691">
                  <c:v>38175</c:v>
                </c:pt>
                <c:pt idx="5692">
                  <c:v>38174</c:v>
                </c:pt>
                <c:pt idx="5693">
                  <c:v>38173</c:v>
                </c:pt>
                <c:pt idx="5694">
                  <c:v>38170</c:v>
                </c:pt>
                <c:pt idx="5695">
                  <c:v>38169</c:v>
                </c:pt>
                <c:pt idx="5696">
                  <c:v>38168</c:v>
                </c:pt>
                <c:pt idx="5697">
                  <c:v>38167</c:v>
                </c:pt>
                <c:pt idx="5698">
                  <c:v>38166</c:v>
                </c:pt>
                <c:pt idx="5699">
                  <c:v>38163</c:v>
                </c:pt>
                <c:pt idx="5700">
                  <c:v>38162</c:v>
                </c:pt>
                <c:pt idx="5701">
                  <c:v>38161</c:v>
                </c:pt>
                <c:pt idx="5702">
                  <c:v>38160</c:v>
                </c:pt>
                <c:pt idx="5703">
                  <c:v>38159</c:v>
                </c:pt>
                <c:pt idx="5704">
                  <c:v>38156</c:v>
                </c:pt>
                <c:pt idx="5705">
                  <c:v>38155</c:v>
                </c:pt>
                <c:pt idx="5706">
                  <c:v>38154</c:v>
                </c:pt>
                <c:pt idx="5707">
                  <c:v>38153</c:v>
                </c:pt>
                <c:pt idx="5708">
                  <c:v>38152</c:v>
                </c:pt>
                <c:pt idx="5709">
                  <c:v>38149</c:v>
                </c:pt>
                <c:pt idx="5710">
                  <c:v>38148</c:v>
                </c:pt>
                <c:pt idx="5711">
                  <c:v>38147</c:v>
                </c:pt>
                <c:pt idx="5712">
                  <c:v>38146</c:v>
                </c:pt>
                <c:pt idx="5713">
                  <c:v>38145</c:v>
                </c:pt>
                <c:pt idx="5714">
                  <c:v>38142</c:v>
                </c:pt>
                <c:pt idx="5715">
                  <c:v>38141</c:v>
                </c:pt>
                <c:pt idx="5716">
                  <c:v>38140</c:v>
                </c:pt>
                <c:pt idx="5717">
                  <c:v>38139</c:v>
                </c:pt>
                <c:pt idx="5718">
                  <c:v>38138</c:v>
                </c:pt>
                <c:pt idx="5719">
                  <c:v>38135</c:v>
                </c:pt>
                <c:pt idx="5720">
                  <c:v>38134</c:v>
                </c:pt>
                <c:pt idx="5721">
                  <c:v>38133</c:v>
                </c:pt>
                <c:pt idx="5722">
                  <c:v>38132</c:v>
                </c:pt>
                <c:pt idx="5723">
                  <c:v>38131</c:v>
                </c:pt>
                <c:pt idx="5724">
                  <c:v>38128</c:v>
                </c:pt>
                <c:pt idx="5725">
                  <c:v>38127</c:v>
                </c:pt>
                <c:pt idx="5726">
                  <c:v>38126</c:v>
                </c:pt>
                <c:pt idx="5727">
                  <c:v>38125</c:v>
                </c:pt>
                <c:pt idx="5728">
                  <c:v>38124</c:v>
                </c:pt>
                <c:pt idx="5729">
                  <c:v>38121</c:v>
                </c:pt>
                <c:pt idx="5730">
                  <c:v>38120</c:v>
                </c:pt>
                <c:pt idx="5731">
                  <c:v>38119</c:v>
                </c:pt>
                <c:pt idx="5732">
                  <c:v>38118</c:v>
                </c:pt>
                <c:pt idx="5733">
                  <c:v>38117</c:v>
                </c:pt>
                <c:pt idx="5734">
                  <c:v>38114</c:v>
                </c:pt>
                <c:pt idx="5735">
                  <c:v>38113</c:v>
                </c:pt>
                <c:pt idx="5736">
                  <c:v>38112</c:v>
                </c:pt>
                <c:pt idx="5737">
                  <c:v>38111</c:v>
                </c:pt>
                <c:pt idx="5738">
                  <c:v>38110</c:v>
                </c:pt>
                <c:pt idx="5739">
                  <c:v>38107</c:v>
                </c:pt>
                <c:pt idx="5740">
                  <c:v>38106</c:v>
                </c:pt>
                <c:pt idx="5741">
                  <c:v>38105</c:v>
                </c:pt>
                <c:pt idx="5742">
                  <c:v>38104</c:v>
                </c:pt>
                <c:pt idx="5743">
                  <c:v>38103</c:v>
                </c:pt>
                <c:pt idx="5744">
                  <c:v>38100</c:v>
                </c:pt>
                <c:pt idx="5745">
                  <c:v>38099</c:v>
                </c:pt>
                <c:pt idx="5746">
                  <c:v>38098</c:v>
                </c:pt>
                <c:pt idx="5747">
                  <c:v>38097</c:v>
                </c:pt>
                <c:pt idx="5748">
                  <c:v>38096</c:v>
                </c:pt>
                <c:pt idx="5749">
                  <c:v>38093</c:v>
                </c:pt>
                <c:pt idx="5750">
                  <c:v>38092</c:v>
                </c:pt>
                <c:pt idx="5751">
                  <c:v>38091</c:v>
                </c:pt>
                <c:pt idx="5752">
                  <c:v>38090</c:v>
                </c:pt>
                <c:pt idx="5753">
                  <c:v>38085</c:v>
                </c:pt>
                <c:pt idx="5754">
                  <c:v>38084</c:v>
                </c:pt>
                <c:pt idx="5755">
                  <c:v>38083</c:v>
                </c:pt>
                <c:pt idx="5756">
                  <c:v>38082</c:v>
                </c:pt>
                <c:pt idx="5757">
                  <c:v>38079</c:v>
                </c:pt>
                <c:pt idx="5758">
                  <c:v>38078</c:v>
                </c:pt>
                <c:pt idx="5759">
                  <c:v>38077</c:v>
                </c:pt>
                <c:pt idx="5760">
                  <c:v>38076</c:v>
                </c:pt>
                <c:pt idx="5761">
                  <c:v>38075</c:v>
                </c:pt>
                <c:pt idx="5762">
                  <c:v>38072</c:v>
                </c:pt>
                <c:pt idx="5763">
                  <c:v>38071</c:v>
                </c:pt>
                <c:pt idx="5764">
                  <c:v>38070</c:v>
                </c:pt>
                <c:pt idx="5765">
                  <c:v>38069</c:v>
                </c:pt>
                <c:pt idx="5766">
                  <c:v>38068</c:v>
                </c:pt>
                <c:pt idx="5767">
                  <c:v>38065</c:v>
                </c:pt>
                <c:pt idx="5768">
                  <c:v>38064</c:v>
                </c:pt>
                <c:pt idx="5769">
                  <c:v>38063</c:v>
                </c:pt>
                <c:pt idx="5770">
                  <c:v>38062</c:v>
                </c:pt>
                <c:pt idx="5771">
                  <c:v>38061</c:v>
                </c:pt>
                <c:pt idx="5772">
                  <c:v>38058</c:v>
                </c:pt>
                <c:pt idx="5773">
                  <c:v>38057</c:v>
                </c:pt>
                <c:pt idx="5774">
                  <c:v>38056</c:v>
                </c:pt>
                <c:pt idx="5775">
                  <c:v>38055</c:v>
                </c:pt>
                <c:pt idx="5776">
                  <c:v>38054</c:v>
                </c:pt>
                <c:pt idx="5777">
                  <c:v>38051</c:v>
                </c:pt>
                <c:pt idx="5778">
                  <c:v>38050</c:v>
                </c:pt>
                <c:pt idx="5779">
                  <c:v>38049</c:v>
                </c:pt>
                <c:pt idx="5780">
                  <c:v>38048</c:v>
                </c:pt>
                <c:pt idx="5781">
                  <c:v>38047</c:v>
                </c:pt>
                <c:pt idx="5782">
                  <c:v>38044</c:v>
                </c:pt>
                <c:pt idx="5783">
                  <c:v>38043</c:v>
                </c:pt>
                <c:pt idx="5784">
                  <c:v>38042</c:v>
                </c:pt>
                <c:pt idx="5785">
                  <c:v>38041</c:v>
                </c:pt>
                <c:pt idx="5786">
                  <c:v>38040</c:v>
                </c:pt>
                <c:pt idx="5787">
                  <c:v>38037</c:v>
                </c:pt>
                <c:pt idx="5788">
                  <c:v>38036</c:v>
                </c:pt>
                <c:pt idx="5789">
                  <c:v>38035</c:v>
                </c:pt>
                <c:pt idx="5790">
                  <c:v>38034</c:v>
                </c:pt>
                <c:pt idx="5791">
                  <c:v>38033</c:v>
                </c:pt>
                <c:pt idx="5792">
                  <c:v>38030</c:v>
                </c:pt>
                <c:pt idx="5793">
                  <c:v>38029</c:v>
                </c:pt>
                <c:pt idx="5794">
                  <c:v>38028</c:v>
                </c:pt>
                <c:pt idx="5795">
                  <c:v>38027</c:v>
                </c:pt>
                <c:pt idx="5796">
                  <c:v>38026</c:v>
                </c:pt>
                <c:pt idx="5797">
                  <c:v>38023</c:v>
                </c:pt>
                <c:pt idx="5798">
                  <c:v>38022</c:v>
                </c:pt>
                <c:pt idx="5799">
                  <c:v>38021</c:v>
                </c:pt>
                <c:pt idx="5800">
                  <c:v>38020</c:v>
                </c:pt>
                <c:pt idx="5801">
                  <c:v>38019</c:v>
                </c:pt>
                <c:pt idx="5802">
                  <c:v>38016</c:v>
                </c:pt>
                <c:pt idx="5803">
                  <c:v>38015</c:v>
                </c:pt>
                <c:pt idx="5804">
                  <c:v>38014</c:v>
                </c:pt>
                <c:pt idx="5805">
                  <c:v>38013</c:v>
                </c:pt>
                <c:pt idx="5806">
                  <c:v>38012</c:v>
                </c:pt>
                <c:pt idx="5807">
                  <c:v>38009</c:v>
                </c:pt>
                <c:pt idx="5808">
                  <c:v>38008</c:v>
                </c:pt>
                <c:pt idx="5809">
                  <c:v>38007</c:v>
                </c:pt>
                <c:pt idx="5810">
                  <c:v>38006</c:v>
                </c:pt>
                <c:pt idx="5811">
                  <c:v>38005</c:v>
                </c:pt>
                <c:pt idx="5812">
                  <c:v>38002</c:v>
                </c:pt>
                <c:pt idx="5813">
                  <c:v>38001</c:v>
                </c:pt>
                <c:pt idx="5814">
                  <c:v>38000</c:v>
                </c:pt>
                <c:pt idx="5815">
                  <c:v>37999</c:v>
                </c:pt>
                <c:pt idx="5816">
                  <c:v>37998</c:v>
                </c:pt>
                <c:pt idx="5817">
                  <c:v>37995</c:v>
                </c:pt>
                <c:pt idx="5818">
                  <c:v>37994</c:v>
                </c:pt>
                <c:pt idx="5819">
                  <c:v>37993</c:v>
                </c:pt>
                <c:pt idx="5820">
                  <c:v>37992</c:v>
                </c:pt>
                <c:pt idx="5821">
                  <c:v>37991</c:v>
                </c:pt>
                <c:pt idx="5822">
                  <c:v>37988</c:v>
                </c:pt>
                <c:pt idx="5823">
                  <c:v>37985</c:v>
                </c:pt>
                <c:pt idx="5824">
                  <c:v>37984</c:v>
                </c:pt>
                <c:pt idx="5825">
                  <c:v>37978</c:v>
                </c:pt>
                <c:pt idx="5826">
                  <c:v>37977</c:v>
                </c:pt>
                <c:pt idx="5827">
                  <c:v>37974</c:v>
                </c:pt>
                <c:pt idx="5828">
                  <c:v>37973</c:v>
                </c:pt>
                <c:pt idx="5829">
                  <c:v>37972</c:v>
                </c:pt>
                <c:pt idx="5830">
                  <c:v>37971</c:v>
                </c:pt>
                <c:pt idx="5831">
                  <c:v>37970</c:v>
                </c:pt>
                <c:pt idx="5832">
                  <c:v>37967</c:v>
                </c:pt>
                <c:pt idx="5833">
                  <c:v>37966</c:v>
                </c:pt>
                <c:pt idx="5834">
                  <c:v>37965</c:v>
                </c:pt>
                <c:pt idx="5835">
                  <c:v>37964</c:v>
                </c:pt>
                <c:pt idx="5836">
                  <c:v>37963</c:v>
                </c:pt>
                <c:pt idx="5837">
                  <c:v>37960</c:v>
                </c:pt>
                <c:pt idx="5838">
                  <c:v>37959</c:v>
                </c:pt>
                <c:pt idx="5839">
                  <c:v>37958</c:v>
                </c:pt>
                <c:pt idx="5840">
                  <c:v>37957</c:v>
                </c:pt>
                <c:pt idx="5841">
                  <c:v>37956</c:v>
                </c:pt>
                <c:pt idx="5842">
                  <c:v>37953</c:v>
                </c:pt>
                <c:pt idx="5843">
                  <c:v>37952</c:v>
                </c:pt>
                <c:pt idx="5844">
                  <c:v>37951</c:v>
                </c:pt>
                <c:pt idx="5845">
                  <c:v>37950</c:v>
                </c:pt>
                <c:pt idx="5846">
                  <c:v>37949</c:v>
                </c:pt>
                <c:pt idx="5847">
                  <c:v>37946</c:v>
                </c:pt>
                <c:pt idx="5848">
                  <c:v>37945</c:v>
                </c:pt>
                <c:pt idx="5849">
                  <c:v>37944</c:v>
                </c:pt>
                <c:pt idx="5850">
                  <c:v>37943</c:v>
                </c:pt>
                <c:pt idx="5851">
                  <c:v>37942</c:v>
                </c:pt>
                <c:pt idx="5852">
                  <c:v>37939</c:v>
                </c:pt>
                <c:pt idx="5853">
                  <c:v>37938</c:v>
                </c:pt>
                <c:pt idx="5854">
                  <c:v>37937</c:v>
                </c:pt>
                <c:pt idx="5855">
                  <c:v>37936</c:v>
                </c:pt>
                <c:pt idx="5856">
                  <c:v>37935</c:v>
                </c:pt>
                <c:pt idx="5857">
                  <c:v>37932</c:v>
                </c:pt>
                <c:pt idx="5858">
                  <c:v>37931</c:v>
                </c:pt>
                <c:pt idx="5859">
                  <c:v>37930</c:v>
                </c:pt>
                <c:pt idx="5860">
                  <c:v>37929</c:v>
                </c:pt>
                <c:pt idx="5861">
                  <c:v>37928</c:v>
                </c:pt>
                <c:pt idx="5862">
                  <c:v>37925</c:v>
                </c:pt>
                <c:pt idx="5863">
                  <c:v>37924</c:v>
                </c:pt>
                <c:pt idx="5864">
                  <c:v>37923</c:v>
                </c:pt>
                <c:pt idx="5865">
                  <c:v>37922</c:v>
                </c:pt>
                <c:pt idx="5866">
                  <c:v>37921</c:v>
                </c:pt>
                <c:pt idx="5867">
                  <c:v>37918</c:v>
                </c:pt>
                <c:pt idx="5868">
                  <c:v>37917</c:v>
                </c:pt>
                <c:pt idx="5869">
                  <c:v>37916</c:v>
                </c:pt>
                <c:pt idx="5870">
                  <c:v>37915</c:v>
                </c:pt>
                <c:pt idx="5871">
                  <c:v>37914</c:v>
                </c:pt>
                <c:pt idx="5872">
                  <c:v>37911</c:v>
                </c:pt>
                <c:pt idx="5873">
                  <c:v>37910</c:v>
                </c:pt>
                <c:pt idx="5874">
                  <c:v>37909</c:v>
                </c:pt>
                <c:pt idx="5875">
                  <c:v>37908</c:v>
                </c:pt>
                <c:pt idx="5876">
                  <c:v>37907</c:v>
                </c:pt>
                <c:pt idx="5877">
                  <c:v>37904</c:v>
                </c:pt>
                <c:pt idx="5878">
                  <c:v>37903</c:v>
                </c:pt>
                <c:pt idx="5879">
                  <c:v>37902</c:v>
                </c:pt>
                <c:pt idx="5880">
                  <c:v>37901</c:v>
                </c:pt>
                <c:pt idx="5881">
                  <c:v>37900</c:v>
                </c:pt>
                <c:pt idx="5882">
                  <c:v>37896</c:v>
                </c:pt>
                <c:pt idx="5883">
                  <c:v>37895</c:v>
                </c:pt>
                <c:pt idx="5884">
                  <c:v>37894</c:v>
                </c:pt>
                <c:pt idx="5885">
                  <c:v>37893</c:v>
                </c:pt>
                <c:pt idx="5886">
                  <c:v>37890</c:v>
                </c:pt>
                <c:pt idx="5887">
                  <c:v>37889</c:v>
                </c:pt>
                <c:pt idx="5888">
                  <c:v>37888</c:v>
                </c:pt>
                <c:pt idx="5889">
                  <c:v>37887</c:v>
                </c:pt>
                <c:pt idx="5890">
                  <c:v>37886</c:v>
                </c:pt>
                <c:pt idx="5891">
                  <c:v>37883</c:v>
                </c:pt>
                <c:pt idx="5892">
                  <c:v>37882</c:v>
                </c:pt>
                <c:pt idx="5893">
                  <c:v>37881</c:v>
                </c:pt>
                <c:pt idx="5894">
                  <c:v>37880</c:v>
                </c:pt>
                <c:pt idx="5895">
                  <c:v>37879</c:v>
                </c:pt>
                <c:pt idx="5896">
                  <c:v>37876</c:v>
                </c:pt>
                <c:pt idx="5897">
                  <c:v>37875</c:v>
                </c:pt>
                <c:pt idx="5898">
                  <c:v>37874</c:v>
                </c:pt>
                <c:pt idx="5899">
                  <c:v>37873</c:v>
                </c:pt>
                <c:pt idx="5900">
                  <c:v>37872</c:v>
                </c:pt>
                <c:pt idx="5901">
                  <c:v>37869</c:v>
                </c:pt>
                <c:pt idx="5902">
                  <c:v>37868</c:v>
                </c:pt>
                <c:pt idx="5903">
                  <c:v>37867</c:v>
                </c:pt>
                <c:pt idx="5904">
                  <c:v>37866</c:v>
                </c:pt>
                <c:pt idx="5905">
                  <c:v>37865</c:v>
                </c:pt>
                <c:pt idx="5906">
                  <c:v>37862</c:v>
                </c:pt>
                <c:pt idx="5907">
                  <c:v>37861</c:v>
                </c:pt>
                <c:pt idx="5908">
                  <c:v>37860</c:v>
                </c:pt>
                <c:pt idx="5909">
                  <c:v>37859</c:v>
                </c:pt>
                <c:pt idx="5910">
                  <c:v>37858</c:v>
                </c:pt>
                <c:pt idx="5911">
                  <c:v>37855</c:v>
                </c:pt>
                <c:pt idx="5912">
                  <c:v>37854</c:v>
                </c:pt>
                <c:pt idx="5913">
                  <c:v>37853</c:v>
                </c:pt>
                <c:pt idx="5914">
                  <c:v>37852</c:v>
                </c:pt>
                <c:pt idx="5915">
                  <c:v>37851</c:v>
                </c:pt>
                <c:pt idx="5916">
                  <c:v>37848</c:v>
                </c:pt>
                <c:pt idx="5917">
                  <c:v>37847</c:v>
                </c:pt>
                <c:pt idx="5918">
                  <c:v>37846</c:v>
                </c:pt>
                <c:pt idx="5919">
                  <c:v>37845</c:v>
                </c:pt>
                <c:pt idx="5920">
                  <c:v>37844</c:v>
                </c:pt>
                <c:pt idx="5921">
                  <c:v>37841</c:v>
                </c:pt>
                <c:pt idx="5922">
                  <c:v>37840</c:v>
                </c:pt>
                <c:pt idx="5923">
                  <c:v>37839</c:v>
                </c:pt>
                <c:pt idx="5924">
                  <c:v>37838</c:v>
                </c:pt>
                <c:pt idx="5925">
                  <c:v>37837</c:v>
                </c:pt>
                <c:pt idx="5926">
                  <c:v>37834</c:v>
                </c:pt>
                <c:pt idx="5927">
                  <c:v>37833</c:v>
                </c:pt>
                <c:pt idx="5928">
                  <c:v>37832</c:v>
                </c:pt>
                <c:pt idx="5929">
                  <c:v>37831</c:v>
                </c:pt>
                <c:pt idx="5930">
                  <c:v>37830</c:v>
                </c:pt>
                <c:pt idx="5931">
                  <c:v>37827</c:v>
                </c:pt>
                <c:pt idx="5932">
                  <c:v>37826</c:v>
                </c:pt>
                <c:pt idx="5933">
                  <c:v>37825</c:v>
                </c:pt>
                <c:pt idx="5934">
                  <c:v>37824</c:v>
                </c:pt>
                <c:pt idx="5935">
                  <c:v>37823</c:v>
                </c:pt>
                <c:pt idx="5936">
                  <c:v>37820</c:v>
                </c:pt>
                <c:pt idx="5937">
                  <c:v>37819</c:v>
                </c:pt>
                <c:pt idx="5938">
                  <c:v>37818</c:v>
                </c:pt>
                <c:pt idx="5939">
                  <c:v>37817</c:v>
                </c:pt>
                <c:pt idx="5940">
                  <c:v>37816</c:v>
                </c:pt>
                <c:pt idx="5941">
                  <c:v>37813</c:v>
                </c:pt>
                <c:pt idx="5942">
                  <c:v>37812</c:v>
                </c:pt>
                <c:pt idx="5943">
                  <c:v>37811</c:v>
                </c:pt>
                <c:pt idx="5944">
                  <c:v>37810</c:v>
                </c:pt>
                <c:pt idx="5945">
                  <c:v>37809</c:v>
                </c:pt>
                <c:pt idx="5946">
                  <c:v>37806</c:v>
                </c:pt>
                <c:pt idx="5947">
                  <c:v>37805</c:v>
                </c:pt>
                <c:pt idx="5948">
                  <c:v>37804</c:v>
                </c:pt>
                <c:pt idx="5949">
                  <c:v>37803</c:v>
                </c:pt>
                <c:pt idx="5950">
                  <c:v>37802</c:v>
                </c:pt>
                <c:pt idx="5951">
                  <c:v>37799</c:v>
                </c:pt>
                <c:pt idx="5952">
                  <c:v>37798</c:v>
                </c:pt>
                <c:pt idx="5953">
                  <c:v>37797</c:v>
                </c:pt>
                <c:pt idx="5954">
                  <c:v>37796</c:v>
                </c:pt>
                <c:pt idx="5955">
                  <c:v>37795</c:v>
                </c:pt>
                <c:pt idx="5956">
                  <c:v>37792</c:v>
                </c:pt>
                <c:pt idx="5957">
                  <c:v>37791</c:v>
                </c:pt>
                <c:pt idx="5958">
                  <c:v>37790</c:v>
                </c:pt>
                <c:pt idx="5959">
                  <c:v>37789</c:v>
                </c:pt>
                <c:pt idx="5960">
                  <c:v>37788</c:v>
                </c:pt>
                <c:pt idx="5961">
                  <c:v>37785</c:v>
                </c:pt>
                <c:pt idx="5962">
                  <c:v>37784</c:v>
                </c:pt>
                <c:pt idx="5963">
                  <c:v>37783</c:v>
                </c:pt>
                <c:pt idx="5964">
                  <c:v>37782</c:v>
                </c:pt>
                <c:pt idx="5965">
                  <c:v>37778</c:v>
                </c:pt>
                <c:pt idx="5966">
                  <c:v>37777</c:v>
                </c:pt>
                <c:pt idx="5967">
                  <c:v>37776</c:v>
                </c:pt>
                <c:pt idx="5968">
                  <c:v>37775</c:v>
                </c:pt>
                <c:pt idx="5969">
                  <c:v>37774</c:v>
                </c:pt>
                <c:pt idx="5970">
                  <c:v>37771</c:v>
                </c:pt>
                <c:pt idx="5971">
                  <c:v>37769</c:v>
                </c:pt>
                <c:pt idx="5972">
                  <c:v>37768</c:v>
                </c:pt>
                <c:pt idx="5973">
                  <c:v>37767</c:v>
                </c:pt>
                <c:pt idx="5974">
                  <c:v>37764</c:v>
                </c:pt>
                <c:pt idx="5975">
                  <c:v>37763</c:v>
                </c:pt>
                <c:pt idx="5976">
                  <c:v>37762</c:v>
                </c:pt>
                <c:pt idx="5977">
                  <c:v>37761</c:v>
                </c:pt>
                <c:pt idx="5978">
                  <c:v>37760</c:v>
                </c:pt>
                <c:pt idx="5979">
                  <c:v>37757</c:v>
                </c:pt>
                <c:pt idx="5980">
                  <c:v>37756</c:v>
                </c:pt>
                <c:pt idx="5981">
                  <c:v>37755</c:v>
                </c:pt>
                <c:pt idx="5982">
                  <c:v>37754</c:v>
                </c:pt>
                <c:pt idx="5983">
                  <c:v>37753</c:v>
                </c:pt>
                <c:pt idx="5984">
                  <c:v>37750</c:v>
                </c:pt>
                <c:pt idx="5985">
                  <c:v>37749</c:v>
                </c:pt>
                <c:pt idx="5986">
                  <c:v>37748</c:v>
                </c:pt>
                <c:pt idx="5987">
                  <c:v>37747</c:v>
                </c:pt>
                <c:pt idx="5988">
                  <c:v>37746</c:v>
                </c:pt>
                <c:pt idx="5989">
                  <c:v>37743</c:v>
                </c:pt>
                <c:pt idx="5990">
                  <c:v>37741</c:v>
                </c:pt>
                <c:pt idx="5991">
                  <c:v>37740</c:v>
                </c:pt>
                <c:pt idx="5992">
                  <c:v>37739</c:v>
                </c:pt>
                <c:pt idx="5993">
                  <c:v>37736</c:v>
                </c:pt>
                <c:pt idx="5994">
                  <c:v>37735</c:v>
                </c:pt>
                <c:pt idx="5995">
                  <c:v>37734</c:v>
                </c:pt>
                <c:pt idx="5996">
                  <c:v>37733</c:v>
                </c:pt>
                <c:pt idx="5997">
                  <c:v>37728</c:v>
                </c:pt>
                <c:pt idx="5998">
                  <c:v>37727</c:v>
                </c:pt>
                <c:pt idx="5999">
                  <c:v>37726</c:v>
                </c:pt>
                <c:pt idx="6000">
                  <c:v>37725</c:v>
                </c:pt>
                <c:pt idx="6001">
                  <c:v>37722</c:v>
                </c:pt>
                <c:pt idx="6002">
                  <c:v>37721</c:v>
                </c:pt>
                <c:pt idx="6003">
                  <c:v>37720</c:v>
                </c:pt>
                <c:pt idx="6004">
                  <c:v>37719</c:v>
                </c:pt>
                <c:pt idx="6005">
                  <c:v>37718</c:v>
                </c:pt>
                <c:pt idx="6006">
                  <c:v>37715</c:v>
                </c:pt>
                <c:pt idx="6007">
                  <c:v>37714</c:v>
                </c:pt>
                <c:pt idx="6008">
                  <c:v>37713</c:v>
                </c:pt>
                <c:pt idx="6009">
                  <c:v>37712</c:v>
                </c:pt>
                <c:pt idx="6010">
                  <c:v>37711</c:v>
                </c:pt>
                <c:pt idx="6011">
                  <c:v>37708</c:v>
                </c:pt>
                <c:pt idx="6012">
                  <c:v>37707</c:v>
                </c:pt>
                <c:pt idx="6013">
                  <c:v>37706</c:v>
                </c:pt>
                <c:pt idx="6014">
                  <c:v>37705</c:v>
                </c:pt>
                <c:pt idx="6015">
                  <c:v>37704</c:v>
                </c:pt>
                <c:pt idx="6016">
                  <c:v>37701</c:v>
                </c:pt>
                <c:pt idx="6017">
                  <c:v>37700</c:v>
                </c:pt>
                <c:pt idx="6018">
                  <c:v>37699</c:v>
                </c:pt>
                <c:pt idx="6019">
                  <c:v>37698</c:v>
                </c:pt>
                <c:pt idx="6020">
                  <c:v>37697</c:v>
                </c:pt>
                <c:pt idx="6021">
                  <c:v>37694</c:v>
                </c:pt>
                <c:pt idx="6022">
                  <c:v>37693</c:v>
                </c:pt>
                <c:pt idx="6023">
                  <c:v>37692</c:v>
                </c:pt>
                <c:pt idx="6024">
                  <c:v>37691</c:v>
                </c:pt>
                <c:pt idx="6025">
                  <c:v>37690</c:v>
                </c:pt>
                <c:pt idx="6026">
                  <c:v>37687</c:v>
                </c:pt>
                <c:pt idx="6027">
                  <c:v>37686</c:v>
                </c:pt>
                <c:pt idx="6028">
                  <c:v>37685</c:v>
                </c:pt>
                <c:pt idx="6029">
                  <c:v>37684</c:v>
                </c:pt>
                <c:pt idx="6030">
                  <c:v>37683</c:v>
                </c:pt>
                <c:pt idx="6031">
                  <c:v>37680</c:v>
                </c:pt>
                <c:pt idx="6032">
                  <c:v>37679</c:v>
                </c:pt>
                <c:pt idx="6033">
                  <c:v>37678</c:v>
                </c:pt>
                <c:pt idx="6034">
                  <c:v>37677</c:v>
                </c:pt>
                <c:pt idx="6035">
                  <c:v>37676</c:v>
                </c:pt>
                <c:pt idx="6036">
                  <c:v>37673</c:v>
                </c:pt>
                <c:pt idx="6037">
                  <c:v>37672</c:v>
                </c:pt>
                <c:pt idx="6038">
                  <c:v>37671</c:v>
                </c:pt>
                <c:pt idx="6039">
                  <c:v>37670</c:v>
                </c:pt>
                <c:pt idx="6040">
                  <c:v>37669</c:v>
                </c:pt>
                <c:pt idx="6041">
                  <c:v>37666</c:v>
                </c:pt>
                <c:pt idx="6042">
                  <c:v>37665</c:v>
                </c:pt>
                <c:pt idx="6043">
                  <c:v>37664</c:v>
                </c:pt>
                <c:pt idx="6044">
                  <c:v>37663</c:v>
                </c:pt>
                <c:pt idx="6045">
                  <c:v>37662</c:v>
                </c:pt>
                <c:pt idx="6046">
                  <c:v>37659</c:v>
                </c:pt>
                <c:pt idx="6047">
                  <c:v>37658</c:v>
                </c:pt>
                <c:pt idx="6048">
                  <c:v>37657</c:v>
                </c:pt>
                <c:pt idx="6049">
                  <c:v>37656</c:v>
                </c:pt>
                <c:pt idx="6050">
                  <c:v>37655</c:v>
                </c:pt>
                <c:pt idx="6051">
                  <c:v>37652</c:v>
                </c:pt>
                <c:pt idx="6052">
                  <c:v>37651</c:v>
                </c:pt>
                <c:pt idx="6053">
                  <c:v>37650</c:v>
                </c:pt>
                <c:pt idx="6054">
                  <c:v>37649</c:v>
                </c:pt>
                <c:pt idx="6055">
                  <c:v>37648</c:v>
                </c:pt>
                <c:pt idx="6056">
                  <c:v>37645</c:v>
                </c:pt>
                <c:pt idx="6057">
                  <c:v>37644</c:v>
                </c:pt>
                <c:pt idx="6058">
                  <c:v>37643</c:v>
                </c:pt>
                <c:pt idx="6059">
                  <c:v>37642</c:v>
                </c:pt>
                <c:pt idx="6060">
                  <c:v>37641</c:v>
                </c:pt>
                <c:pt idx="6061">
                  <c:v>37638</c:v>
                </c:pt>
                <c:pt idx="6062">
                  <c:v>37637</c:v>
                </c:pt>
                <c:pt idx="6063">
                  <c:v>37636</c:v>
                </c:pt>
                <c:pt idx="6064">
                  <c:v>37635</c:v>
                </c:pt>
                <c:pt idx="6065">
                  <c:v>37634</c:v>
                </c:pt>
                <c:pt idx="6066">
                  <c:v>37631</c:v>
                </c:pt>
                <c:pt idx="6067">
                  <c:v>37630</c:v>
                </c:pt>
                <c:pt idx="6068">
                  <c:v>37629</c:v>
                </c:pt>
                <c:pt idx="6069">
                  <c:v>37628</c:v>
                </c:pt>
                <c:pt idx="6070">
                  <c:v>37627</c:v>
                </c:pt>
                <c:pt idx="6071">
                  <c:v>37624</c:v>
                </c:pt>
                <c:pt idx="6072">
                  <c:v>37623</c:v>
                </c:pt>
                <c:pt idx="6073">
                  <c:v>37620</c:v>
                </c:pt>
                <c:pt idx="6074">
                  <c:v>37617</c:v>
                </c:pt>
                <c:pt idx="6075">
                  <c:v>37613</c:v>
                </c:pt>
                <c:pt idx="6076">
                  <c:v>37610</c:v>
                </c:pt>
                <c:pt idx="6077">
                  <c:v>37609</c:v>
                </c:pt>
                <c:pt idx="6078">
                  <c:v>37608</c:v>
                </c:pt>
                <c:pt idx="6079">
                  <c:v>37607</c:v>
                </c:pt>
                <c:pt idx="6080">
                  <c:v>37606</c:v>
                </c:pt>
                <c:pt idx="6081">
                  <c:v>37603</c:v>
                </c:pt>
                <c:pt idx="6082">
                  <c:v>37602</c:v>
                </c:pt>
                <c:pt idx="6083">
                  <c:v>37601</c:v>
                </c:pt>
                <c:pt idx="6084">
                  <c:v>37600</c:v>
                </c:pt>
                <c:pt idx="6085">
                  <c:v>37599</c:v>
                </c:pt>
                <c:pt idx="6086">
                  <c:v>37596</c:v>
                </c:pt>
                <c:pt idx="6087">
                  <c:v>37595</c:v>
                </c:pt>
                <c:pt idx="6088">
                  <c:v>37594</c:v>
                </c:pt>
                <c:pt idx="6089">
                  <c:v>37593</c:v>
                </c:pt>
                <c:pt idx="6090">
                  <c:v>37592</c:v>
                </c:pt>
                <c:pt idx="6091">
                  <c:v>37589</c:v>
                </c:pt>
                <c:pt idx="6092">
                  <c:v>37588</c:v>
                </c:pt>
                <c:pt idx="6093">
                  <c:v>37587</c:v>
                </c:pt>
                <c:pt idx="6094">
                  <c:v>37586</c:v>
                </c:pt>
                <c:pt idx="6095">
                  <c:v>37585</c:v>
                </c:pt>
                <c:pt idx="6096">
                  <c:v>37582</c:v>
                </c:pt>
                <c:pt idx="6097">
                  <c:v>37581</c:v>
                </c:pt>
                <c:pt idx="6098">
                  <c:v>37580</c:v>
                </c:pt>
                <c:pt idx="6099">
                  <c:v>37579</c:v>
                </c:pt>
                <c:pt idx="6100">
                  <c:v>37578</c:v>
                </c:pt>
                <c:pt idx="6101">
                  <c:v>37575</c:v>
                </c:pt>
                <c:pt idx="6102">
                  <c:v>37574</c:v>
                </c:pt>
                <c:pt idx="6103">
                  <c:v>37573</c:v>
                </c:pt>
                <c:pt idx="6104">
                  <c:v>37572</c:v>
                </c:pt>
                <c:pt idx="6105">
                  <c:v>37571</c:v>
                </c:pt>
                <c:pt idx="6106">
                  <c:v>37568</c:v>
                </c:pt>
                <c:pt idx="6107">
                  <c:v>37567</c:v>
                </c:pt>
                <c:pt idx="6108">
                  <c:v>37566</c:v>
                </c:pt>
                <c:pt idx="6109">
                  <c:v>37565</c:v>
                </c:pt>
                <c:pt idx="6110">
                  <c:v>37564</c:v>
                </c:pt>
                <c:pt idx="6111">
                  <c:v>37561</c:v>
                </c:pt>
                <c:pt idx="6112">
                  <c:v>37560</c:v>
                </c:pt>
                <c:pt idx="6113">
                  <c:v>37559</c:v>
                </c:pt>
                <c:pt idx="6114">
                  <c:v>37558</c:v>
                </c:pt>
                <c:pt idx="6115">
                  <c:v>37557</c:v>
                </c:pt>
                <c:pt idx="6116">
                  <c:v>37554</c:v>
                </c:pt>
                <c:pt idx="6117">
                  <c:v>37553</c:v>
                </c:pt>
                <c:pt idx="6118">
                  <c:v>37552</c:v>
                </c:pt>
                <c:pt idx="6119">
                  <c:v>37551</c:v>
                </c:pt>
                <c:pt idx="6120">
                  <c:v>37550</c:v>
                </c:pt>
                <c:pt idx="6121">
                  <c:v>37547</c:v>
                </c:pt>
                <c:pt idx="6122">
                  <c:v>37546</c:v>
                </c:pt>
                <c:pt idx="6123">
                  <c:v>37545</c:v>
                </c:pt>
                <c:pt idx="6124">
                  <c:v>37544</c:v>
                </c:pt>
                <c:pt idx="6125">
                  <c:v>37543</c:v>
                </c:pt>
                <c:pt idx="6126">
                  <c:v>37540</c:v>
                </c:pt>
                <c:pt idx="6127">
                  <c:v>37539</c:v>
                </c:pt>
                <c:pt idx="6128">
                  <c:v>37538</c:v>
                </c:pt>
                <c:pt idx="6129">
                  <c:v>37537</c:v>
                </c:pt>
                <c:pt idx="6130">
                  <c:v>37536</c:v>
                </c:pt>
                <c:pt idx="6131">
                  <c:v>37533</c:v>
                </c:pt>
                <c:pt idx="6132">
                  <c:v>37532</c:v>
                </c:pt>
                <c:pt idx="6133">
                  <c:v>37531</c:v>
                </c:pt>
                <c:pt idx="6134">
                  <c:v>37530</c:v>
                </c:pt>
                <c:pt idx="6135">
                  <c:v>37529</c:v>
                </c:pt>
                <c:pt idx="6136">
                  <c:v>37526</c:v>
                </c:pt>
                <c:pt idx="6137">
                  <c:v>37525</c:v>
                </c:pt>
                <c:pt idx="6138">
                  <c:v>37524</c:v>
                </c:pt>
                <c:pt idx="6139">
                  <c:v>37523</c:v>
                </c:pt>
                <c:pt idx="6140">
                  <c:v>37522</c:v>
                </c:pt>
                <c:pt idx="6141">
                  <c:v>37519</c:v>
                </c:pt>
                <c:pt idx="6142">
                  <c:v>37518</c:v>
                </c:pt>
                <c:pt idx="6143">
                  <c:v>37517</c:v>
                </c:pt>
                <c:pt idx="6144">
                  <c:v>37516</c:v>
                </c:pt>
                <c:pt idx="6145">
                  <c:v>37515</c:v>
                </c:pt>
                <c:pt idx="6146">
                  <c:v>37512</c:v>
                </c:pt>
                <c:pt idx="6147">
                  <c:v>37511</c:v>
                </c:pt>
                <c:pt idx="6148">
                  <c:v>37510</c:v>
                </c:pt>
                <c:pt idx="6149">
                  <c:v>37509</c:v>
                </c:pt>
                <c:pt idx="6150">
                  <c:v>37508</c:v>
                </c:pt>
                <c:pt idx="6151">
                  <c:v>37505</c:v>
                </c:pt>
                <c:pt idx="6152">
                  <c:v>37504</c:v>
                </c:pt>
                <c:pt idx="6153">
                  <c:v>37503</c:v>
                </c:pt>
                <c:pt idx="6154">
                  <c:v>37502</c:v>
                </c:pt>
                <c:pt idx="6155">
                  <c:v>37501</c:v>
                </c:pt>
                <c:pt idx="6156">
                  <c:v>37498</c:v>
                </c:pt>
                <c:pt idx="6157">
                  <c:v>37497</c:v>
                </c:pt>
                <c:pt idx="6158">
                  <c:v>37496</c:v>
                </c:pt>
                <c:pt idx="6159">
                  <c:v>37495</c:v>
                </c:pt>
                <c:pt idx="6160">
                  <c:v>37494</c:v>
                </c:pt>
                <c:pt idx="6161">
                  <c:v>37491</c:v>
                </c:pt>
                <c:pt idx="6162">
                  <c:v>37490</c:v>
                </c:pt>
                <c:pt idx="6163">
                  <c:v>37489</c:v>
                </c:pt>
                <c:pt idx="6164">
                  <c:v>37488</c:v>
                </c:pt>
                <c:pt idx="6165">
                  <c:v>37487</c:v>
                </c:pt>
                <c:pt idx="6166">
                  <c:v>37484</c:v>
                </c:pt>
                <c:pt idx="6167">
                  <c:v>37483</c:v>
                </c:pt>
                <c:pt idx="6168">
                  <c:v>37482</c:v>
                </c:pt>
                <c:pt idx="6169">
                  <c:v>37481</c:v>
                </c:pt>
                <c:pt idx="6170">
                  <c:v>37480</c:v>
                </c:pt>
                <c:pt idx="6171">
                  <c:v>37477</c:v>
                </c:pt>
                <c:pt idx="6172">
                  <c:v>37476</c:v>
                </c:pt>
                <c:pt idx="6173">
                  <c:v>37475</c:v>
                </c:pt>
                <c:pt idx="6174">
                  <c:v>37474</c:v>
                </c:pt>
                <c:pt idx="6175">
                  <c:v>37473</c:v>
                </c:pt>
                <c:pt idx="6176">
                  <c:v>37470</c:v>
                </c:pt>
                <c:pt idx="6177">
                  <c:v>37469</c:v>
                </c:pt>
                <c:pt idx="6178">
                  <c:v>37468</c:v>
                </c:pt>
                <c:pt idx="6179">
                  <c:v>37467</c:v>
                </c:pt>
                <c:pt idx="6180">
                  <c:v>37466</c:v>
                </c:pt>
                <c:pt idx="6181">
                  <c:v>37463</c:v>
                </c:pt>
                <c:pt idx="6182">
                  <c:v>37462</c:v>
                </c:pt>
                <c:pt idx="6183">
                  <c:v>37461</c:v>
                </c:pt>
                <c:pt idx="6184">
                  <c:v>37460</c:v>
                </c:pt>
                <c:pt idx="6185">
                  <c:v>37459</c:v>
                </c:pt>
                <c:pt idx="6186">
                  <c:v>37456</c:v>
                </c:pt>
                <c:pt idx="6187">
                  <c:v>37455</c:v>
                </c:pt>
                <c:pt idx="6188">
                  <c:v>37454</c:v>
                </c:pt>
                <c:pt idx="6189">
                  <c:v>37453</c:v>
                </c:pt>
                <c:pt idx="6190">
                  <c:v>37452</c:v>
                </c:pt>
                <c:pt idx="6191">
                  <c:v>37449</c:v>
                </c:pt>
                <c:pt idx="6192">
                  <c:v>37448</c:v>
                </c:pt>
                <c:pt idx="6193">
                  <c:v>37447</c:v>
                </c:pt>
                <c:pt idx="6194">
                  <c:v>37446</c:v>
                </c:pt>
                <c:pt idx="6195">
                  <c:v>37445</c:v>
                </c:pt>
                <c:pt idx="6196">
                  <c:v>37442</c:v>
                </c:pt>
                <c:pt idx="6197">
                  <c:v>37441</c:v>
                </c:pt>
                <c:pt idx="6198">
                  <c:v>37440</c:v>
                </c:pt>
                <c:pt idx="6199">
                  <c:v>37439</c:v>
                </c:pt>
                <c:pt idx="6200">
                  <c:v>37438</c:v>
                </c:pt>
                <c:pt idx="6201">
                  <c:v>37435</c:v>
                </c:pt>
                <c:pt idx="6202">
                  <c:v>37434</c:v>
                </c:pt>
                <c:pt idx="6203">
                  <c:v>37433</c:v>
                </c:pt>
                <c:pt idx="6204">
                  <c:v>37432</c:v>
                </c:pt>
                <c:pt idx="6205">
                  <c:v>37431</c:v>
                </c:pt>
                <c:pt idx="6206">
                  <c:v>37428</c:v>
                </c:pt>
                <c:pt idx="6207">
                  <c:v>37427</c:v>
                </c:pt>
                <c:pt idx="6208">
                  <c:v>37426</c:v>
                </c:pt>
                <c:pt idx="6209">
                  <c:v>37425</c:v>
                </c:pt>
                <c:pt idx="6210">
                  <c:v>37424</c:v>
                </c:pt>
                <c:pt idx="6211">
                  <c:v>37421</c:v>
                </c:pt>
                <c:pt idx="6212">
                  <c:v>37420</c:v>
                </c:pt>
                <c:pt idx="6213">
                  <c:v>37419</c:v>
                </c:pt>
                <c:pt idx="6214">
                  <c:v>37418</c:v>
                </c:pt>
                <c:pt idx="6215">
                  <c:v>37417</c:v>
                </c:pt>
                <c:pt idx="6216">
                  <c:v>37414</c:v>
                </c:pt>
                <c:pt idx="6217">
                  <c:v>37413</c:v>
                </c:pt>
                <c:pt idx="6218">
                  <c:v>37412</c:v>
                </c:pt>
                <c:pt idx="6219">
                  <c:v>37411</c:v>
                </c:pt>
                <c:pt idx="6220">
                  <c:v>37410</c:v>
                </c:pt>
                <c:pt idx="6221">
                  <c:v>37407</c:v>
                </c:pt>
                <c:pt idx="6222">
                  <c:v>37406</c:v>
                </c:pt>
                <c:pt idx="6223">
                  <c:v>37405</c:v>
                </c:pt>
                <c:pt idx="6224">
                  <c:v>37404</c:v>
                </c:pt>
                <c:pt idx="6225">
                  <c:v>37403</c:v>
                </c:pt>
                <c:pt idx="6226">
                  <c:v>37400</c:v>
                </c:pt>
                <c:pt idx="6227">
                  <c:v>37399</c:v>
                </c:pt>
                <c:pt idx="6228">
                  <c:v>37398</c:v>
                </c:pt>
                <c:pt idx="6229">
                  <c:v>37397</c:v>
                </c:pt>
                <c:pt idx="6230">
                  <c:v>37393</c:v>
                </c:pt>
                <c:pt idx="6231">
                  <c:v>37392</c:v>
                </c:pt>
                <c:pt idx="6232">
                  <c:v>37391</c:v>
                </c:pt>
                <c:pt idx="6233">
                  <c:v>37390</c:v>
                </c:pt>
                <c:pt idx="6234">
                  <c:v>37389</c:v>
                </c:pt>
                <c:pt idx="6235">
                  <c:v>37386</c:v>
                </c:pt>
                <c:pt idx="6236">
                  <c:v>37384</c:v>
                </c:pt>
                <c:pt idx="6237">
                  <c:v>37383</c:v>
                </c:pt>
                <c:pt idx="6238">
                  <c:v>37382</c:v>
                </c:pt>
                <c:pt idx="6239">
                  <c:v>37379</c:v>
                </c:pt>
                <c:pt idx="6240">
                  <c:v>37378</c:v>
                </c:pt>
                <c:pt idx="6241">
                  <c:v>37376</c:v>
                </c:pt>
                <c:pt idx="6242">
                  <c:v>37375</c:v>
                </c:pt>
                <c:pt idx="6243">
                  <c:v>37372</c:v>
                </c:pt>
                <c:pt idx="6244">
                  <c:v>37371</c:v>
                </c:pt>
                <c:pt idx="6245">
                  <c:v>37370</c:v>
                </c:pt>
                <c:pt idx="6246">
                  <c:v>37369</c:v>
                </c:pt>
                <c:pt idx="6247">
                  <c:v>37368</c:v>
                </c:pt>
                <c:pt idx="6248">
                  <c:v>37365</c:v>
                </c:pt>
                <c:pt idx="6249">
                  <c:v>37364</c:v>
                </c:pt>
                <c:pt idx="6250">
                  <c:v>37363</c:v>
                </c:pt>
                <c:pt idx="6251">
                  <c:v>37362</c:v>
                </c:pt>
                <c:pt idx="6252">
                  <c:v>37361</c:v>
                </c:pt>
                <c:pt idx="6253">
                  <c:v>37358</c:v>
                </c:pt>
                <c:pt idx="6254">
                  <c:v>37357</c:v>
                </c:pt>
                <c:pt idx="6255">
                  <c:v>37356</c:v>
                </c:pt>
                <c:pt idx="6256">
                  <c:v>37355</c:v>
                </c:pt>
                <c:pt idx="6257">
                  <c:v>37354</c:v>
                </c:pt>
                <c:pt idx="6258">
                  <c:v>37351</c:v>
                </c:pt>
                <c:pt idx="6259">
                  <c:v>37350</c:v>
                </c:pt>
                <c:pt idx="6260">
                  <c:v>37349</c:v>
                </c:pt>
                <c:pt idx="6261">
                  <c:v>37348</c:v>
                </c:pt>
                <c:pt idx="6262">
                  <c:v>37343</c:v>
                </c:pt>
                <c:pt idx="6263">
                  <c:v>37342</c:v>
                </c:pt>
                <c:pt idx="6264">
                  <c:v>37341</c:v>
                </c:pt>
                <c:pt idx="6265">
                  <c:v>37340</c:v>
                </c:pt>
                <c:pt idx="6266">
                  <c:v>37337</c:v>
                </c:pt>
                <c:pt idx="6267">
                  <c:v>37336</c:v>
                </c:pt>
                <c:pt idx="6268">
                  <c:v>37335</c:v>
                </c:pt>
                <c:pt idx="6269">
                  <c:v>37334</c:v>
                </c:pt>
                <c:pt idx="6270">
                  <c:v>37333</c:v>
                </c:pt>
                <c:pt idx="6271">
                  <c:v>37330</c:v>
                </c:pt>
                <c:pt idx="6272">
                  <c:v>37329</c:v>
                </c:pt>
                <c:pt idx="6273">
                  <c:v>37328</c:v>
                </c:pt>
                <c:pt idx="6274">
                  <c:v>37327</c:v>
                </c:pt>
                <c:pt idx="6275">
                  <c:v>37326</c:v>
                </c:pt>
                <c:pt idx="6276">
                  <c:v>37323</c:v>
                </c:pt>
                <c:pt idx="6277">
                  <c:v>37322</c:v>
                </c:pt>
                <c:pt idx="6278">
                  <c:v>37321</c:v>
                </c:pt>
                <c:pt idx="6279">
                  <c:v>37320</c:v>
                </c:pt>
                <c:pt idx="6280">
                  <c:v>37319</c:v>
                </c:pt>
                <c:pt idx="6281">
                  <c:v>37316</c:v>
                </c:pt>
                <c:pt idx="6282">
                  <c:v>37315</c:v>
                </c:pt>
                <c:pt idx="6283">
                  <c:v>37314</c:v>
                </c:pt>
                <c:pt idx="6284">
                  <c:v>37313</c:v>
                </c:pt>
                <c:pt idx="6285">
                  <c:v>37312</c:v>
                </c:pt>
                <c:pt idx="6286">
                  <c:v>37309</c:v>
                </c:pt>
                <c:pt idx="6287">
                  <c:v>37308</c:v>
                </c:pt>
                <c:pt idx="6288">
                  <c:v>37307</c:v>
                </c:pt>
                <c:pt idx="6289">
                  <c:v>37306</c:v>
                </c:pt>
                <c:pt idx="6290">
                  <c:v>37305</c:v>
                </c:pt>
                <c:pt idx="6291">
                  <c:v>37302</c:v>
                </c:pt>
                <c:pt idx="6292">
                  <c:v>37301</c:v>
                </c:pt>
                <c:pt idx="6293">
                  <c:v>37300</c:v>
                </c:pt>
                <c:pt idx="6294">
                  <c:v>37299</c:v>
                </c:pt>
                <c:pt idx="6295">
                  <c:v>37298</c:v>
                </c:pt>
                <c:pt idx="6296">
                  <c:v>37295</c:v>
                </c:pt>
                <c:pt idx="6297">
                  <c:v>37294</c:v>
                </c:pt>
                <c:pt idx="6298">
                  <c:v>37293</c:v>
                </c:pt>
                <c:pt idx="6299">
                  <c:v>37292</c:v>
                </c:pt>
                <c:pt idx="6300">
                  <c:v>37291</c:v>
                </c:pt>
                <c:pt idx="6301">
                  <c:v>37288</c:v>
                </c:pt>
                <c:pt idx="6302">
                  <c:v>37287</c:v>
                </c:pt>
                <c:pt idx="6303">
                  <c:v>37286</c:v>
                </c:pt>
                <c:pt idx="6304">
                  <c:v>37285</c:v>
                </c:pt>
                <c:pt idx="6305">
                  <c:v>37284</c:v>
                </c:pt>
                <c:pt idx="6306">
                  <c:v>37281</c:v>
                </c:pt>
                <c:pt idx="6307">
                  <c:v>37280</c:v>
                </c:pt>
                <c:pt idx="6308">
                  <c:v>37279</c:v>
                </c:pt>
                <c:pt idx="6309">
                  <c:v>37278</c:v>
                </c:pt>
                <c:pt idx="6310">
                  <c:v>37277</c:v>
                </c:pt>
                <c:pt idx="6311">
                  <c:v>37274</c:v>
                </c:pt>
                <c:pt idx="6312">
                  <c:v>37273</c:v>
                </c:pt>
                <c:pt idx="6313">
                  <c:v>37272</c:v>
                </c:pt>
                <c:pt idx="6314">
                  <c:v>37271</c:v>
                </c:pt>
                <c:pt idx="6315">
                  <c:v>37270</c:v>
                </c:pt>
                <c:pt idx="6316">
                  <c:v>37267</c:v>
                </c:pt>
                <c:pt idx="6317">
                  <c:v>37266</c:v>
                </c:pt>
                <c:pt idx="6318">
                  <c:v>37265</c:v>
                </c:pt>
                <c:pt idx="6319">
                  <c:v>37264</c:v>
                </c:pt>
                <c:pt idx="6320">
                  <c:v>37263</c:v>
                </c:pt>
                <c:pt idx="6321">
                  <c:v>37260</c:v>
                </c:pt>
                <c:pt idx="6322">
                  <c:v>37259</c:v>
                </c:pt>
                <c:pt idx="6323">
                  <c:v>37258</c:v>
                </c:pt>
                <c:pt idx="6324">
                  <c:v>37253</c:v>
                </c:pt>
                <c:pt idx="6325">
                  <c:v>37252</c:v>
                </c:pt>
                <c:pt idx="6326">
                  <c:v>37246</c:v>
                </c:pt>
                <c:pt idx="6327">
                  <c:v>37245</c:v>
                </c:pt>
                <c:pt idx="6328">
                  <c:v>37244</c:v>
                </c:pt>
                <c:pt idx="6329">
                  <c:v>37243</c:v>
                </c:pt>
                <c:pt idx="6330">
                  <c:v>37242</c:v>
                </c:pt>
                <c:pt idx="6331">
                  <c:v>37239</c:v>
                </c:pt>
                <c:pt idx="6332">
                  <c:v>37238</c:v>
                </c:pt>
                <c:pt idx="6333">
                  <c:v>37237</c:v>
                </c:pt>
                <c:pt idx="6334">
                  <c:v>37236</c:v>
                </c:pt>
                <c:pt idx="6335">
                  <c:v>37235</c:v>
                </c:pt>
                <c:pt idx="6336">
                  <c:v>37232</c:v>
                </c:pt>
                <c:pt idx="6337">
                  <c:v>37231</c:v>
                </c:pt>
                <c:pt idx="6338">
                  <c:v>37230</c:v>
                </c:pt>
                <c:pt idx="6339">
                  <c:v>37229</c:v>
                </c:pt>
                <c:pt idx="6340">
                  <c:v>37228</c:v>
                </c:pt>
                <c:pt idx="6341">
                  <c:v>37225</c:v>
                </c:pt>
                <c:pt idx="6342">
                  <c:v>37224</c:v>
                </c:pt>
                <c:pt idx="6343">
                  <c:v>37223</c:v>
                </c:pt>
                <c:pt idx="6344">
                  <c:v>37222</c:v>
                </c:pt>
                <c:pt idx="6345">
                  <c:v>37221</c:v>
                </c:pt>
                <c:pt idx="6346">
                  <c:v>37218</c:v>
                </c:pt>
                <c:pt idx="6347">
                  <c:v>37217</c:v>
                </c:pt>
                <c:pt idx="6348">
                  <c:v>37216</c:v>
                </c:pt>
                <c:pt idx="6349">
                  <c:v>37215</c:v>
                </c:pt>
                <c:pt idx="6350">
                  <c:v>37214</c:v>
                </c:pt>
                <c:pt idx="6351">
                  <c:v>37211</c:v>
                </c:pt>
                <c:pt idx="6352">
                  <c:v>37210</c:v>
                </c:pt>
                <c:pt idx="6353">
                  <c:v>37209</c:v>
                </c:pt>
                <c:pt idx="6354">
                  <c:v>37208</c:v>
                </c:pt>
                <c:pt idx="6355">
                  <c:v>37207</c:v>
                </c:pt>
                <c:pt idx="6356">
                  <c:v>37204</c:v>
                </c:pt>
                <c:pt idx="6357">
                  <c:v>37203</c:v>
                </c:pt>
                <c:pt idx="6358">
                  <c:v>37202</c:v>
                </c:pt>
                <c:pt idx="6359">
                  <c:v>37201</c:v>
                </c:pt>
                <c:pt idx="6360">
                  <c:v>37200</c:v>
                </c:pt>
                <c:pt idx="6361">
                  <c:v>37197</c:v>
                </c:pt>
                <c:pt idx="6362">
                  <c:v>37196</c:v>
                </c:pt>
                <c:pt idx="6363">
                  <c:v>37195</c:v>
                </c:pt>
                <c:pt idx="6364">
                  <c:v>37194</c:v>
                </c:pt>
                <c:pt idx="6365">
                  <c:v>37193</c:v>
                </c:pt>
                <c:pt idx="6366">
                  <c:v>37190</c:v>
                </c:pt>
                <c:pt idx="6367">
                  <c:v>37189</c:v>
                </c:pt>
                <c:pt idx="6368">
                  <c:v>37188</c:v>
                </c:pt>
                <c:pt idx="6369">
                  <c:v>37187</c:v>
                </c:pt>
                <c:pt idx="6370">
                  <c:v>37186</c:v>
                </c:pt>
                <c:pt idx="6371">
                  <c:v>37183</c:v>
                </c:pt>
                <c:pt idx="6372">
                  <c:v>37182</c:v>
                </c:pt>
                <c:pt idx="6373">
                  <c:v>37181</c:v>
                </c:pt>
                <c:pt idx="6374">
                  <c:v>37180</c:v>
                </c:pt>
                <c:pt idx="6375">
                  <c:v>37179</c:v>
                </c:pt>
                <c:pt idx="6376">
                  <c:v>37176</c:v>
                </c:pt>
                <c:pt idx="6377">
                  <c:v>37175</c:v>
                </c:pt>
                <c:pt idx="6378">
                  <c:v>37174</c:v>
                </c:pt>
                <c:pt idx="6379">
                  <c:v>37173</c:v>
                </c:pt>
                <c:pt idx="6380">
                  <c:v>37172</c:v>
                </c:pt>
                <c:pt idx="6381">
                  <c:v>37169</c:v>
                </c:pt>
                <c:pt idx="6382">
                  <c:v>37168</c:v>
                </c:pt>
                <c:pt idx="6383">
                  <c:v>37167</c:v>
                </c:pt>
                <c:pt idx="6384">
                  <c:v>37166</c:v>
                </c:pt>
                <c:pt idx="6385">
                  <c:v>37165</c:v>
                </c:pt>
                <c:pt idx="6386">
                  <c:v>37162</c:v>
                </c:pt>
                <c:pt idx="6387">
                  <c:v>37161</c:v>
                </c:pt>
                <c:pt idx="6388">
                  <c:v>37160</c:v>
                </c:pt>
                <c:pt idx="6389">
                  <c:v>37159</c:v>
                </c:pt>
                <c:pt idx="6390">
                  <c:v>37158</c:v>
                </c:pt>
                <c:pt idx="6391">
                  <c:v>37155</c:v>
                </c:pt>
                <c:pt idx="6392">
                  <c:v>37154</c:v>
                </c:pt>
                <c:pt idx="6393">
                  <c:v>37153</c:v>
                </c:pt>
                <c:pt idx="6394">
                  <c:v>37152</c:v>
                </c:pt>
                <c:pt idx="6395">
                  <c:v>37151</c:v>
                </c:pt>
                <c:pt idx="6396">
                  <c:v>37148</c:v>
                </c:pt>
                <c:pt idx="6397">
                  <c:v>37147</c:v>
                </c:pt>
                <c:pt idx="6398">
                  <c:v>37146</c:v>
                </c:pt>
                <c:pt idx="6399">
                  <c:v>37145</c:v>
                </c:pt>
                <c:pt idx="6400">
                  <c:v>37144</c:v>
                </c:pt>
                <c:pt idx="6401">
                  <c:v>37141</c:v>
                </c:pt>
                <c:pt idx="6402">
                  <c:v>37140</c:v>
                </c:pt>
                <c:pt idx="6403">
                  <c:v>37139</c:v>
                </c:pt>
                <c:pt idx="6404">
                  <c:v>37138</c:v>
                </c:pt>
                <c:pt idx="6405">
                  <c:v>37137</c:v>
                </c:pt>
                <c:pt idx="6406">
                  <c:v>37134</c:v>
                </c:pt>
                <c:pt idx="6407">
                  <c:v>37133</c:v>
                </c:pt>
                <c:pt idx="6408">
                  <c:v>37132</c:v>
                </c:pt>
                <c:pt idx="6409">
                  <c:v>37131</c:v>
                </c:pt>
                <c:pt idx="6410">
                  <c:v>37130</c:v>
                </c:pt>
                <c:pt idx="6411">
                  <c:v>37127</c:v>
                </c:pt>
                <c:pt idx="6412">
                  <c:v>37126</c:v>
                </c:pt>
                <c:pt idx="6413">
                  <c:v>37125</c:v>
                </c:pt>
                <c:pt idx="6414">
                  <c:v>37124</c:v>
                </c:pt>
                <c:pt idx="6415">
                  <c:v>37123</c:v>
                </c:pt>
                <c:pt idx="6416">
                  <c:v>37120</c:v>
                </c:pt>
                <c:pt idx="6417">
                  <c:v>37119</c:v>
                </c:pt>
                <c:pt idx="6418">
                  <c:v>37118</c:v>
                </c:pt>
                <c:pt idx="6419">
                  <c:v>37117</c:v>
                </c:pt>
                <c:pt idx="6420">
                  <c:v>37116</c:v>
                </c:pt>
                <c:pt idx="6421">
                  <c:v>37113</c:v>
                </c:pt>
                <c:pt idx="6422">
                  <c:v>37112</c:v>
                </c:pt>
                <c:pt idx="6423">
                  <c:v>37111</c:v>
                </c:pt>
                <c:pt idx="6424">
                  <c:v>37110</c:v>
                </c:pt>
                <c:pt idx="6425">
                  <c:v>37109</c:v>
                </c:pt>
                <c:pt idx="6426">
                  <c:v>37106</c:v>
                </c:pt>
                <c:pt idx="6427">
                  <c:v>37105</c:v>
                </c:pt>
                <c:pt idx="6428">
                  <c:v>37104</c:v>
                </c:pt>
                <c:pt idx="6429">
                  <c:v>37103</c:v>
                </c:pt>
                <c:pt idx="6430">
                  <c:v>37102</c:v>
                </c:pt>
                <c:pt idx="6431">
                  <c:v>37099</c:v>
                </c:pt>
                <c:pt idx="6432">
                  <c:v>37098</c:v>
                </c:pt>
                <c:pt idx="6433">
                  <c:v>37097</c:v>
                </c:pt>
                <c:pt idx="6434">
                  <c:v>37096</c:v>
                </c:pt>
                <c:pt idx="6435">
                  <c:v>37095</c:v>
                </c:pt>
                <c:pt idx="6436">
                  <c:v>37092</c:v>
                </c:pt>
                <c:pt idx="6437">
                  <c:v>37091</c:v>
                </c:pt>
                <c:pt idx="6438">
                  <c:v>37090</c:v>
                </c:pt>
                <c:pt idx="6439">
                  <c:v>37089</c:v>
                </c:pt>
                <c:pt idx="6440">
                  <c:v>37088</c:v>
                </c:pt>
                <c:pt idx="6441">
                  <c:v>37085</c:v>
                </c:pt>
                <c:pt idx="6442">
                  <c:v>37084</c:v>
                </c:pt>
                <c:pt idx="6443">
                  <c:v>37083</c:v>
                </c:pt>
                <c:pt idx="6444">
                  <c:v>37082</c:v>
                </c:pt>
                <c:pt idx="6445">
                  <c:v>37081</c:v>
                </c:pt>
                <c:pt idx="6446">
                  <c:v>37078</c:v>
                </c:pt>
                <c:pt idx="6447">
                  <c:v>37077</c:v>
                </c:pt>
                <c:pt idx="6448">
                  <c:v>37076</c:v>
                </c:pt>
                <c:pt idx="6449">
                  <c:v>37075</c:v>
                </c:pt>
                <c:pt idx="6450">
                  <c:v>37074</c:v>
                </c:pt>
                <c:pt idx="6451">
                  <c:v>37071</c:v>
                </c:pt>
                <c:pt idx="6452">
                  <c:v>37070</c:v>
                </c:pt>
                <c:pt idx="6453">
                  <c:v>37069</c:v>
                </c:pt>
                <c:pt idx="6454">
                  <c:v>37068</c:v>
                </c:pt>
                <c:pt idx="6455">
                  <c:v>37067</c:v>
                </c:pt>
                <c:pt idx="6456">
                  <c:v>37064</c:v>
                </c:pt>
                <c:pt idx="6457">
                  <c:v>37063</c:v>
                </c:pt>
                <c:pt idx="6458">
                  <c:v>37062</c:v>
                </c:pt>
                <c:pt idx="6459">
                  <c:v>37061</c:v>
                </c:pt>
                <c:pt idx="6460">
                  <c:v>37060</c:v>
                </c:pt>
                <c:pt idx="6461">
                  <c:v>37057</c:v>
                </c:pt>
                <c:pt idx="6462">
                  <c:v>37055</c:v>
                </c:pt>
                <c:pt idx="6463">
                  <c:v>37054</c:v>
                </c:pt>
                <c:pt idx="6464">
                  <c:v>37053</c:v>
                </c:pt>
                <c:pt idx="6465">
                  <c:v>37050</c:v>
                </c:pt>
                <c:pt idx="6466">
                  <c:v>37049</c:v>
                </c:pt>
                <c:pt idx="6467">
                  <c:v>37048</c:v>
                </c:pt>
                <c:pt idx="6468">
                  <c:v>37047</c:v>
                </c:pt>
                <c:pt idx="6469">
                  <c:v>37043</c:v>
                </c:pt>
                <c:pt idx="6470">
                  <c:v>37042</c:v>
                </c:pt>
                <c:pt idx="6471">
                  <c:v>37041</c:v>
                </c:pt>
                <c:pt idx="6472">
                  <c:v>37040</c:v>
                </c:pt>
                <c:pt idx="6473">
                  <c:v>37039</c:v>
                </c:pt>
                <c:pt idx="6474">
                  <c:v>37036</c:v>
                </c:pt>
                <c:pt idx="6475">
                  <c:v>37034</c:v>
                </c:pt>
                <c:pt idx="6476">
                  <c:v>37033</c:v>
                </c:pt>
                <c:pt idx="6477">
                  <c:v>37032</c:v>
                </c:pt>
                <c:pt idx="6478">
                  <c:v>37029</c:v>
                </c:pt>
                <c:pt idx="6479">
                  <c:v>37028</c:v>
                </c:pt>
                <c:pt idx="6480">
                  <c:v>37027</c:v>
                </c:pt>
                <c:pt idx="6481">
                  <c:v>37026</c:v>
                </c:pt>
                <c:pt idx="6482">
                  <c:v>37025</c:v>
                </c:pt>
                <c:pt idx="6483">
                  <c:v>37022</c:v>
                </c:pt>
                <c:pt idx="6484">
                  <c:v>37021</c:v>
                </c:pt>
                <c:pt idx="6485">
                  <c:v>37020</c:v>
                </c:pt>
                <c:pt idx="6486">
                  <c:v>37019</c:v>
                </c:pt>
                <c:pt idx="6487">
                  <c:v>37018</c:v>
                </c:pt>
                <c:pt idx="6488">
                  <c:v>37015</c:v>
                </c:pt>
                <c:pt idx="6489">
                  <c:v>37014</c:v>
                </c:pt>
                <c:pt idx="6490">
                  <c:v>37013</c:v>
                </c:pt>
                <c:pt idx="6491">
                  <c:v>37011</c:v>
                </c:pt>
                <c:pt idx="6492">
                  <c:v>37008</c:v>
                </c:pt>
                <c:pt idx="6493">
                  <c:v>37007</c:v>
                </c:pt>
                <c:pt idx="6494">
                  <c:v>37006</c:v>
                </c:pt>
                <c:pt idx="6495">
                  <c:v>37005</c:v>
                </c:pt>
                <c:pt idx="6496">
                  <c:v>37004</c:v>
                </c:pt>
                <c:pt idx="6497">
                  <c:v>37001</c:v>
                </c:pt>
                <c:pt idx="6498">
                  <c:v>37000</c:v>
                </c:pt>
                <c:pt idx="6499">
                  <c:v>36999</c:v>
                </c:pt>
                <c:pt idx="6500">
                  <c:v>36998</c:v>
                </c:pt>
                <c:pt idx="6501">
                  <c:v>36993</c:v>
                </c:pt>
                <c:pt idx="6502">
                  <c:v>36992</c:v>
                </c:pt>
                <c:pt idx="6503">
                  <c:v>36991</c:v>
                </c:pt>
                <c:pt idx="6504">
                  <c:v>36990</c:v>
                </c:pt>
                <c:pt idx="6505">
                  <c:v>36987</c:v>
                </c:pt>
                <c:pt idx="6506">
                  <c:v>36986</c:v>
                </c:pt>
                <c:pt idx="6507">
                  <c:v>36985</c:v>
                </c:pt>
                <c:pt idx="6508">
                  <c:v>36984</c:v>
                </c:pt>
                <c:pt idx="6509">
                  <c:v>36983</c:v>
                </c:pt>
                <c:pt idx="6510">
                  <c:v>36980</c:v>
                </c:pt>
                <c:pt idx="6511">
                  <c:v>36979</c:v>
                </c:pt>
                <c:pt idx="6512">
                  <c:v>36978</c:v>
                </c:pt>
                <c:pt idx="6513">
                  <c:v>36977</c:v>
                </c:pt>
                <c:pt idx="6514">
                  <c:v>36976</c:v>
                </c:pt>
                <c:pt idx="6515">
                  <c:v>36973</c:v>
                </c:pt>
                <c:pt idx="6516">
                  <c:v>36972</c:v>
                </c:pt>
                <c:pt idx="6517">
                  <c:v>36971</c:v>
                </c:pt>
                <c:pt idx="6518">
                  <c:v>36970</c:v>
                </c:pt>
                <c:pt idx="6519">
                  <c:v>36969</c:v>
                </c:pt>
                <c:pt idx="6520">
                  <c:v>36966</c:v>
                </c:pt>
                <c:pt idx="6521">
                  <c:v>36965</c:v>
                </c:pt>
                <c:pt idx="6522">
                  <c:v>36964</c:v>
                </c:pt>
                <c:pt idx="6523">
                  <c:v>36963</c:v>
                </c:pt>
                <c:pt idx="6524">
                  <c:v>36962</c:v>
                </c:pt>
                <c:pt idx="6525">
                  <c:v>36959</c:v>
                </c:pt>
                <c:pt idx="6526">
                  <c:v>36958</c:v>
                </c:pt>
                <c:pt idx="6527">
                  <c:v>36957</c:v>
                </c:pt>
                <c:pt idx="6528">
                  <c:v>36956</c:v>
                </c:pt>
                <c:pt idx="6529">
                  <c:v>36955</c:v>
                </c:pt>
                <c:pt idx="6530">
                  <c:v>36952</c:v>
                </c:pt>
                <c:pt idx="6531">
                  <c:v>36951</c:v>
                </c:pt>
                <c:pt idx="6532">
                  <c:v>36950</c:v>
                </c:pt>
                <c:pt idx="6533">
                  <c:v>36949</c:v>
                </c:pt>
                <c:pt idx="6534">
                  <c:v>36948</c:v>
                </c:pt>
                <c:pt idx="6535">
                  <c:v>36945</c:v>
                </c:pt>
                <c:pt idx="6536">
                  <c:v>36944</c:v>
                </c:pt>
                <c:pt idx="6537">
                  <c:v>36943</c:v>
                </c:pt>
                <c:pt idx="6538">
                  <c:v>36942</c:v>
                </c:pt>
                <c:pt idx="6539">
                  <c:v>36941</c:v>
                </c:pt>
                <c:pt idx="6540">
                  <c:v>36938</c:v>
                </c:pt>
                <c:pt idx="6541">
                  <c:v>36937</c:v>
                </c:pt>
                <c:pt idx="6542">
                  <c:v>36936</c:v>
                </c:pt>
                <c:pt idx="6543">
                  <c:v>36935</c:v>
                </c:pt>
                <c:pt idx="6544">
                  <c:v>36934</c:v>
                </c:pt>
                <c:pt idx="6545">
                  <c:v>36931</c:v>
                </c:pt>
                <c:pt idx="6546">
                  <c:v>36930</c:v>
                </c:pt>
                <c:pt idx="6547">
                  <c:v>36929</c:v>
                </c:pt>
                <c:pt idx="6548">
                  <c:v>36928</c:v>
                </c:pt>
                <c:pt idx="6549">
                  <c:v>36927</c:v>
                </c:pt>
                <c:pt idx="6550">
                  <c:v>36924</c:v>
                </c:pt>
                <c:pt idx="6551">
                  <c:v>36923</c:v>
                </c:pt>
                <c:pt idx="6552">
                  <c:v>36922</c:v>
                </c:pt>
                <c:pt idx="6553">
                  <c:v>36921</c:v>
                </c:pt>
                <c:pt idx="6554">
                  <c:v>36920</c:v>
                </c:pt>
                <c:pt idx="6555">
                  <c:v>36917</c:v>
                </c:pt>
                <c:pt idx="6556">
                  <c:v>36916</c:v>
                </c:pt>
                <c:pt idx="6557">
                  <c:v>36915</c:v>
                </c:pt>
                <c:pt idx="6558">
                  <c:v>36914</c:v>
                </c:pt>
                <c:pt idx="6559">
                  <c:v>36913</c:v>
                </c:pt>
                <c:pt idx="6560">
                  <c:v>36910</c:v>
                </c:pt>
                <c:pt idx="6561">
                  <c:v>36909</c:v>
                </c:pt>
                <c:pt idx="6562">
                  <c:v>36908</c:v>
                </c:pt>
                <c:pt idx="6563">
                  <c:v>36907</c:v>
                </c:pt>
                <c:pt idx="6564">
                  <c:v>36906</c:v>
                </c:pt>
                <c:pt idx="6565">
                  <c:v>36903</c:v>
                </c:pt>
                <c:pt idx="6566">
                  <c:v>36902</c:v>
                </c:pt>
                <c:pt idx="6567">
                  <c:v>36901</c:v>
                </c:pt>
                <c:pt idx="6568">
                  <c:v>36900</c:v>
                </c:pt>
                <c:pt idx="6569">
                  <c:v>36899</c:v>
                </c:pt>
                <c:pt idx="6570">
                  <c:v>36896</c:v>
                </c:pt>
                <c:pt idx="6571">
                  <c:v>36895</c:v>
                </c:pt>
                <c:pt idx="6572">
                  <c:v>36894</c:v>
                </c:pt>
                <c:pt idx="6573">
                  <c:v>36893</c:v>
                </c:pt>
                <c:pt idx="6574">
                  <c:v>36889</c:v>
                </c:pt>
                <c:pt idx="6575">
                  <c:v>36888</c:v>
                </c:pt>
                <c:pt idx="6576">
                  <c:v>36887</c:v>
                </c:pt>
                <c:pt idx="6577">
                  <c:v>36882</c:v>
                </c:pt>
                <c:pt idx="6578">
                  <c:v>36881</c:v>
                </c:pt>
                <c:pt idx="6579">
                  <c:v>36880</c:v>
                </c:pt>
                <c:pt idx="6580">
                  <c:v>36879</c:v>
                </c:pt>
                <c:pt idx="6581">
                  <c:v>36878</c:v>
                </c:pt>
                <c:pt idx="6582">
                  <c:v>36875</c:v>
                </c:pt>
                <c:pt idx="6583">
                  <c:v>36874</c:v>
                </c:pt>
                <c:pt idx="6584">
                  <c:v>36873</c:v>
                </c:pt>
                <c:pt idx="6585">
                  <c:v>36872</c:v>
                </c:pt>
                <c:pt idx="6586">
                  <c:v>36871</c:v>
                </c:pt>
                <c:pt idx="6587">
                  <c:v>36868</c:v>
                </c:pt>
                <c:pt idx="6588">
                  <c:v>36867</c:v>
                </c:pt>
                <c:pt idx="6589">
                  <c:v>36866</c:v>
                </c:pt>
                <c:pt idx="6590">
                  <c:v>36865</c:v>
                </c:pt>
                <c:pt idx="6591">
                  <c:v>36864</c:v>
                </c:pt>
                <c:pt idx="6592">
                  <c:v>36861</c:v>
                </c:pt>
                <c:pt idx="6593">
                  <c:v>36860</c:v>
                </c:pt>
                <c:pt idx="6594">
                  <c:v>36859</c:v>
                </c:pt>
                <c:pt idx="6595">
                  <c:v>36858</c:v>
                </c:pt>
                <c:pt idx="6596">
                  <c:v>36857</c:v>
                </c:pt>
                <c:pt idx="6597">
                  <c:v>36854</c:v>
                </c:pt>
                <c:pt idx="6598">
                  <c:v>36853</c:v>
                </c:pt>
                <c:pt idx="6599">
                  <c:v>36852</c:v>
                </c:pt>
                <c:pt idx="6600">
                  <c:v>36851</c:v>
                </c:pt>
                <c:pt idx="6601">
                  <c:v>36850</c:v>
                </c:pt>
                <c:pt idx="6602">
                  <c:v>36847</c:v>
                </c:pt>
                <c:pt idx="6603">
                  <c:v>36846</c:v>
                </c:pt>
                <c:pt idx="6604">
                  <c:v>36845</c:v>
                </c:pt>
                <c:pt idx="6605">
                  <c:v>36844</c:v>
                </c:pt>
                <c:pt idx="6606">
                  <c:v>36843</c:v>
                </c:pt>
                <c:pt idx="6607">
                  <c:v>36840</c:v>
                </c:pt>
                <c:pt idx="6608">
                  <c:v>36839</c:v>
                </c:pt>
                <c:pt idx="6609">
                  <c:v>36838</c:v>
                </c:pt>
                <c:pt idx="6610">
                  <c:v>36837</c:v>
                </c:pt>
                <c:pt idx="6611">
                  <c:v>36836</c:v>
                </c:pt>
                <c:pt idx="6612">
                  <c:v>36833</c:v>
                </c:pt>
                <c:pt idx="6613">
                  <c:v>36832</c:v>
                </c:pt>
                <c:pt idx="6614">
                  <c:v>36831</c:v>
                </c:pt>
                <c:pt idx="6615">
                  <c:v>36830</c:v>
                </c:pt>
                <c:pt idx="6616">
                  <c:v>36829</c:v>
                </c:pt>
                <c:pt idx="6617">
                  <c:v>36826</c:v>
                </c:pt>
                <c:pt idx="6618">
                  <c:v>36825</c:v>
                </c:pt>
                <c:pt idx="6619">
                  <c:v>36824</c:v>
                </c:pt>
                <c:pt idx="6620">
                  <c:v>36823</c:v>
                </c:pt>
                <c:pt idx="6621">
                  <c:v>36822</c:v>
                </c:pt>
                <c:pt idx="6622">
                  <c:v>36819</c:v>
                </c:pt>
                <c:pt idx="6623">
                  <c:v>36818</c:v>
                </c:pt>
                <c:pt idx="6624">
                  <c:v>36817</c:v>
                </c:pt>
                <c:pt idx="6625">
                  <c:v>36816</c:v>
                </c:pt>
                <c:pt idx="6626">
                  <c:v>36815</c:v>
                </c:pt>
                <c:pt idx="6627">
                  <c:v>36812</c:v>
                </c:pt>
                <c:pt idx="6628">
                  <c:v>36811</c:v>
                </c:pt>
                <c:pt idx="6629">
                  <c:v>36810</c:v>
                </c:pt>
                <c:pt idx="6630">
                  <c:v>36809</c:v>
                </c:pt>
                <c:pt idx="6631">
                  <c:v>36808</c:v>
                </c:pt>
                <c:pt idx="6632">
                  <c:v>36805</c:v>
                </c:pt>
                <c:pt idx="6633">
                  <c:v>36804</c:v>
                </c:pt>
                <c:pt idx="6634">
                  <c:v>36803</c:v>
                </c:pt>
                <c:pt idx="6635">
                  <c:v>36802</c:v>
                </c:pt>
                <c:pt idx="6636">
                  <c:v>36801</c:v>
                </c:pt>
                <c:pt idx="6637">
                  <c:v>36798</c:v>
                </c:pt>
                <c:pt idx="6638">
                  <c:v>36797</c:v>
                </c:pt>
                <c:pt idx="6639">
                  <c:v>36796</c:v>
                </c:pt>
                <c:pt idx="6640">
                  <c:v>36795</c:v>
                </c:pt>
                <c:pt idx="6641">
                  <c:v>36794</c:v>
                </c:pt>
                <c:pt idx="6642">
                  <c:v>36791</c:v>
                </c:pt>
                <c:pt idx="6643">
                  <c:v>36790</c:v>
                </c:pt>
                <c:pt idx="6644">
                  <c:v>36789</c:v>
                </c:pt>
                <c:pt idx="6645">
                  <c:v>36788</c:v>
                </c:pt>
                <c:pt idx="6646">
                  <c:v>36787</c:v>
                </c:pt>
                <c:pt idx="6647">
                  <c:v>36784</c:v>
                </c:pt>
                <c:pt idx="6648">
                  <c:v>36783</c:v>
                </c:pt>
                <c:pt idx="6649">
                  <c:v>36782</c:v>
                </c:pt>
                <c:pt idx="6650">
                  <c:v>36781</c:v>
                </c:pt>
                <c:pt idx="6651">
                  <c:v>36780</c:v>
                </c:pt>
                <c:pt idx="6652">
                  <c:v>36777</c:v>
                </c:pt>
                <c:pt idx="6653">
                  <c:v>36776</c:v>
                </c:pt>
                <c:pt idx="6654">
                  <c:v>36775</c:v>
                </c:pt>
                <c:pt idx="6655">
                  <c:v>36774</c:v>
                </c:pt>
                <c:pt idx="6656">
                  <c:v>36773</c:v>
                </c:pt>
                <c:pt idx="6657">
                  <c:v>36770</c:v>
                </c:pt>
                <c:pt idx="6658">
                  <c:v>36769</c:v>
                </c:pt>
                <c:pt idx="6659">
                  <c:v>36768</c:v>
                </c:pt>
                <c:pt idx="6660">
                  <c:v>36767</c:v>
                </c:pt>
                <c:pt idx="6661">
                  <c:v>36766</c:v>
                </c:pt>
                <c:pt idx="6662">
                  <c:v>36763</c:v>
                </c:pt>
                <c:pt idx="6663">
                  <c:v>36762</c:v>
                </c:pt>
                <c:pt idx="6664">
                  <c:v>36761</c:v>
                </c:pt>
                <c:pt idx="6665">
                  <c:v>36760</c:v>
                </c:pt>
                <c:pt idx="6666">
                  <c:v>36759</c:v>
                </c:pt>
                <c:pt idx="6667">
                  <c:v>36756</c:v>
                </c:pt>
                <c:pt idx="6668">
                  <c:v>36755</c:v>
                </c:pt>
                <c:pt idx="6669">
                  <c:v>36754</c:v>
                </c:pt>
                <c:pt idx="6670">
                  <c:v>36753</c:v>
                </c:pt>
                <c:pt idx="6671">
                  <c:v>36752</c:v>
                </c:pt>
                <c:pt idx="6672">
                  <c:v>36749</c:v>
                </c:pt>
                <c:pt idx="6673">
                  <c:v>36748</c:v>
                </c:pt>
                <c:pt idx="6674">
                  <c:v>36747</c:v>
                </c:pt>
                <c:pt idx="6675">
                  <c:v>36746</c:v>
                </c:pt>
                <c:pt idx="6676">
                  <c:v>36745</c:v>
                </c:pt>
                <c:pt idx="6677">
                  <c:v>36742</c:v>
                </c:pt>
                <c:pt idx="6678">
                  <c:v>36741</c:v>
                </c:pt>
                <c:pt idx="6679">
                  <c:v>36740</c:v>
                </c:pt>
                <c:pt idx="6680">
                  <c:v>36739</c:v>
                </c:pt>
                <c:pt idx="6681">
                  <c:v>36738</c:v>
                </c:pt>
                <c:pt idx="6682">
                  <c:v>36735</c:v>
                </c:pt>
                <c:pt idx="6683">
                  <c:v>36734</c:v>
                </c:pt>
                <c:pt idx="6684">
                  <c:v>36733</c:v>
                </c:pt>
                <c:pt idx="6685">
                  <c:v>36732</c:v>
                </c:pt>
                <c:pt idx="6686">
                  <c:v>36731</c:v>
                </c:pt>
                <c:pt idx="6687">
                  <c:v>36728</c:v>
                </c:pt>
                <c:pt idx="6688">
                  <c:v>36727</c:v>
                </c:pt>
                <c:pt idx="6689">
                  <c:v>36726</c:v>
                </c:pt>
                <c:pt idx="6690">
                  <c:v>36725</c:v>
                </c:pt>
                <c:pt idx="6691">
                  <c:v>36724</c:v>
                </c:pt>
                <c:pt idx="6692">
                  <c:v>36721</c:v>
                </c:pt>
                <c:pt idx="6693">
                  <c:v>36720</c:v>
                </c:pt>
                <c:pt idx="6694">
                  <c:v>36719</c:v>
                </c:pt>
                <c:pt idx="6695">
                  <c:v>36718</c:v>
                </c:pt>
                <c:pt idx="6696">
                  <c:v>36717</c:v>
                </c:pt>
                <c:pt idx="6697">
                  <c:v>36714</c:v>
                </c:pt>
                <c:pt idx="6698">
                  <c:v>36713</c:v>
                </c:pt>
                <c:pt idx="6699">
                  <c:v>36712</c:v>
                </c:pt>
                <c:pt idx="6700">
                  <c:v>36711</c:v>
                </c:pt>
                <c:pt idx="6701">
                  <c:v>36710</c:v>
                </c:pt>
                <c:pt idx="6702">
                  <c:v>36707</c:v>
                </c:pt>
                <c:pt idx="6703">
                  <c:v>36706</c:v>
                </c:pt>
                <c:pt idx="6704">
                  <c:v>36705</c:v>
                </c:pt>
                <c:pt idx="6705">
                  <c:v>36704</c:v>
                </c:pt>
                <c:pt idx="6706">
                  <c:v>36703</c:v>
                </c:pt>
                <c:pt idx="6707">
                  <c:v>36700</c:v>
                </c:pt>
                <c:pt idx="6708">
                  <c:v>36699</c:v>
                </c:pt>
                <c:pt idx="6709">
                  <c:v>36698</c:v>
                </c:pt>
                <c:pt idx="6710">
                  <c:v>36697</c:v>
                </c:pt>
                <c:pt idx="6711">
                  <c:v>36696</c:v>
                </c:pt>
                <c:pt idx="6712">
                  <c:v>36693</c:v>
                </c:pt>
                <c:pt idx="6713">
                  <c:v>36692</c:v>
                </c:pt>
                <c:pt idx="6714">
                  <c:v>36691</c:v>
                </c:pt>
                <c:pt idx="6715">
                  <c:v>36690</c:v>
                </c:pt>
                <c:pt idx="6716">
                  <c:v>36686</c:v>
                </c:pt>
                <c:pt idx="6717">
                  <c:v>36685</c:v>
                </c:pt>
                <c:pt idx="6718">
                  <c:v>36684</c:v>
                </c:pt>
                <c:pt idx="6719">
                  <c:v>36683</c:v>
                </c:pt>
                <c:pt idx="6720">
                  <c:v>36682</c:v>
                </c:pt>
                <c:pt idx="6721">
                  <c:v>36679</c:v>
                </c:pt>
                <c:pt idx="6722">
                  <c:v>36677</c:v>
                </c:pt>
                <c:pt idx="6723">
                  <c:v>36676</c:v>
                </c:pt>
                <c:pt idx="6724">
                  <c:v>36675</c:v>
                </c:pt>
                <c:pt idx="6725">
                  <c:v>36672</c:v>
                </c:pt>
                <c:pt idx="6726">
                  <c:v>36671</c:v>
                </c:pt>
                <c:pt idx="6727">
                  <c:v>36670</c:v>
                </c:pt>
                <c:pt idx="6728">
                  <c:v>36669</c:v>
                </c:pt>
                <c:pt idx="6729">
                  <c:v>36668</c:v>
                </c:pt>
                <c:pt idx="6730">
                  <c:v>36665</c:v>
                </c:pt>
                <c:pt idx="6731">
                  <c:v>36664</c:v>
                </c:pt>
                <c:pt idx="6732">
                  <c:v>36663</c:v>
                </c:pt>
                <c:pt idx="6733">
                  <c:v>36662</c:v>
                </c:pt>
                <c:pt idx="6734">
                  <c:v>36661</c:v>
                </c:pt>
                <c:pt idx="6735">
                  <c:v>36658</c:v>
                </c:pt>
                <c:pt idx="6736">
                  <c:v>36657</c:v>
                </c:pt>
                <c:pt idx="6737">
                  <c:v>36656</c:v>
                </c:pt>
                <c:pt idx="6738">
                  <c:v>36655</c:v>
                </c:pt>
                <c:pt idx="6739">
                  <c:v>36654</c:v>
                </c:pt>
                <c:pt idx="6740">
                  <c:v>36651</c:v>
                </c:pt>
                <c:pt idx="6741">
                  <c:v>36650</c:v>
                </c:pt>
                <c:pt idx="6742">
                  <c:v>36649</c:v>
                </c:pt>
                <c:pt idx="6743">
                  <c:v>36648</c:v>
                </c:pt>
                <c:pt idx="6744">
                  <c:v>36644</c:v>
                </c:pt>
                <c:pt idx="6745">
                  <c:v>36643</c:v>
                </c:pt>
                <c:pt idx="6746">
                  <c:v>36642</c:v>
                </c:pt>
                <c:pt idx="6747">
                  <c:v>36641</c:v>
                </c:pt>
                <c:pt idx="6748">
                  <c:v>36636</c:v>
                </c:pt>
                <c:pt idx="6749">
                  <c:v>36635</c:v>
                </c:pt>
                <c:pt idx="6750">
                  <c:v>36634</c:v>
                </c:pt>
                <c:pt idx="6751">
                  <c:v>36633</c:v>
                </c:pt>
                <c:pt idx="6752">
                  <c:v>36630</c:v>
                </c:pt>
                <c:pt idx="6753">
                  <c:v>36629</c:v>
                </c:pt>
                <c:pt idx="6754">
                  <c:v>36628</c:v>
                </c:pt>
                <c:pt idx="6755">
                  <c:v>36627</c:v>
                </c:pt>
                <c:pt idx="6756">
                  <c:v>36626</c:v>
                </c:pt>
                <c:pt idx="6757">
                  <c:v>36623</c:v>
                </c:pt>
                <c:pt idx="6758">
                  <c:v>36622</c:v>
                </c:pt>
                <c:pt idx="6759">
                  <c:v>36621</c:v>
                </c:pt>
                <c:pt idx="6760">
                  <c:v>36620</c:v>
                </c:pt>
                <c:pt idx="6761">
                  <c:v>36619</c:v>
                </c:pt>
                <c:pt idx="6762">
                  <c:v>36616</c:v>
                </c:pt>
                <c:pt idx="6763">
                  <c:v>36615</c:v>
                </c:pt>
                <c:pt idx="6764">
                  <c:v>36614</c:v>
                </c:pt>
                <c:pt idx="6765">
                  <c:v>36613</c:v>
                </c:pt>
                <c:pt idx="6766">
                  <c:v>36612</c:v>
                </c:pt>
                <c:pt idx="6767">
                  <c:v>36609</c:v>
                </c:pt>
                <c:pt idx="6768">
                  <c:v>36608</c:v>
                </c:pt>
                <c:pt idx="6769">
                  <c:v>36607</c:v>
                </c:pt>
                <c:pt idx="6770">
                  <c:v>36606</c:v>
                </c:pt>
                <c:pt idx="6771">
                  <c:v>36605</c:v>
                </c:pt>
                <c:pt idx="6772">
                  <c:v>36602</c:v>
                </c:pt>
                <c:pt idx="6773">
                  <c:v>36601</c:v>
                </c:pt>
                <c:pt idx="6774">
                  <c:v>36600</c:v>
                </c:pt>
                <c:pt idx="6775">
                  <c:v>36599</c:v>
                </c:pt>
                <c:pt idx="6776">
                  <c:v>36598</c:v>
                </c:pt>
                <c:pt idx="6777">
                  <c:v>36595</c:v>
                </c:pt>
                <c:pt idx="6778">
                  <c:v>36594</c:v>
                </c:pt>
                <c:pt idx="6779">
                  <c:v>36593</c:v>
                </c:pt>
                <c:pt idx="6780">
                  <c:v>36592</c:v>
                </c:pt>
                <c:pt idx="6781">
                  <c:v>36591</c:v>
                </c:pt>
                <c:pt idx="6782">
                  <c:v>36588</c:v>
                </c:pt>
                <c:pt idx="6783">
                  <c:v>36587</c:v>
                </c:pt>
                <c:pt idx="6784">
                  <c:v>36586</c:v>
                </c:pt>
                <c:pt idx="6785">
                  <c:v>36585</c:v>
                </c:pt>
                <c:pt idx="6786">
                  <c:v>36584</c:v>
                </c:pt>
                <c:pt idx="6787">
                  <c:v>36581</c:v>
                </c:pt>
                <c:pt idx="6788">
                  <c:v>36580</c:v>
                </c:pt>
                <c:pt idx="6789">
                  <c:v>36579</c:v>
                </c:pt>
                <c:pt idx="6790">
                  <c:v>36578</c:v>
                </c:pt>
                <c:pt idx="6791">
                  <c:v>36577</c:v>
                </c:pt>
                <c:pt idx="6792">
                  <c:v>36574</c:v>
                </c:pt>
                <c:pt idx="6793">
                  <c:v>36573</c:v>
                </c:pt>
                <c:pt idx="6794">
                  <c:v>36572</c:v>
                </c:pt>
                <c:pt idx="6795">
                  <c:v>36571</c:v>
                </c:pt>
                <c:pt idx="6796">
                  <c:v>36570</c:v>
                </c:pt>
                <c:pt idx="6797">
                  <c:v>36567</c:v>
                </c:pt>
                <c:pt idx="6798">
                  <c:v>36566</c:v>
                </c:pt>
                <c:pt idx="6799">
                  <c:v>36565</c:v>
                </c:pt>
                <c:pt idx="6800">
                  <c:v>36564</c:v>
                </c:pt>
                <c:pt idx="6801">
                  <c:v>36563</c:v>
                </c:pt>
                <c:pt idx="6802">
                  <c:v>36560</c:v>
                </c:pt>
                <c:pt idx="6803">
                  <c:v>36559</c:v>
                </c:pt>
                <c:pt idx="6804">
                  <c:v>36558</c:v>
                </c:pt>
                <c:pt idx="6805">
                  <c:v>36557</c:v>
                </c:pt>
                <c:pt idx="6806">
                  <c:v>36556</c:v>
                </c:pt>
                <c:pt idx="6807">
                  <c:v>36553</c:v>
                </c:pt>
                <c:pt idx="6808">
                  <c:v>36552</c:v>
                </c:pt>
                <c:pt idx="6809">
                  <c:v>36551</c:v>
                </c:pt>
                <c:pt idx="6810">
                  <c:v>36550</c:v>
                </c:pt>
                <c:pt idx="6811">
                  <c:v>36549</c:v>
                </c:pt>
                <c:pt idx="6812">
                  <c:v>36546</c:v>
                </c:pt>
                <c:pt idx="6813">
                  <c:v>36545</c:v>
                </c:pt>
                <c:pt idx="6814">
                  <c:v>36544</c:v>
                </c:pt>
                <c:pt idx="6815">
                  <c:v>36543</c:v>
                </c:pt>
                <c:pt idx="6816">
                  <c:v>36542</c:v>
                </c:pt>
                <c:pt idx="6817">
                  <c:v>36539</c:v>
                </c:pt>
                <c:pt idx="6818">
                  <c:v>36538</c:v>
                </c:pt>
                <c:pt idx="6819">
                  <c:v>36537</c:v>
                </c:pt>
                <c:pt idx="6820">
                  <c:v>36536</c:v>
                </c:pt>
                <c:pt idx="6821">
                  <c:v>36535</c:v>
                </c:pt>
                <c:pt idx="6822">
                  <c:v>36532</c:v>
                </c:pt>
                <c:pt idx="6823">
                  <c:v>36531</c:v>
                </c:pt>
                <c:pt idx="6824">
                  <c:v>36530</c:v>
                </c:pt>
                <c:pt idx="6825">
                  <c:v>36529</c:v>
                </c:pt>
                <c:pt idx="6826">
                  <c:v>36528</c:v>
                </c:pt>
                <c:pt idx="6827">
                  <c:v>36525</c:v>
                </c:pt>
                <c:pt idx="6828">
                  <c:v>36524</c:v>
                </c:pt>
                <c:pt idx="6829">
                  <c:v>36523</c:v>
                </c:pt>
                <c:pt idx="6830">
                  <c:v>36522</c:v>
                </c:pt>
                <c:pt idx="6831">
                  <c:v>36521</c:v>
                </c:pt>
                <c:pt idx="6832">
                  <c:v>36517</c:v>
                </c:pt>
                <c:pt idx="6833">
                  <c:v>36516</c:v>
                </c:pt>
                <c:pt idx="6834">
                  <c:v>36515</c:v>
                </c:pt>
                <c:pt idx="6835">
                  <c:v>36514</c:v>
                </c:pt>
                <c:pt idx="6836">
                  <c:v>36511</c:v>
                </c:pt>
                <c:pt idx="6837">
                  <c:v>36510</c:v>
                </c:pt>
                <c:pt idx="6838">
                  <c:v>36509</c:v>
                </c:pt>
                <c:pt idx="6839">
                  <c:v>36508</c:v>
                </c:pt>
                <c:pt idx="6840">
                  <c:v>36507</c:v>
                </c:pt>
                <c:pt idx="6841">
                  <c:v>36504</c:v>
                </c:pt>
                <c:pt idx="6842">
                  <c:v>36503</c:v>
                </c:pt>
                <c:pt idx="6843">
                  <c:v>36502</c:v>
                </c:pt>
                <c:pt idx="6844">
                  <c:v>36501</c:v>
                </c:pt>
                <c:pt idx="6845">
                  <c:v>36500</c:v>
                </c:pt>
                <c:pt idx="6846">
                  <c:v>36497</c:v>
                </c:pt>
                <c:pt idx="6847">
                  <c:v>36496</c:v>
                </c:pt>
                <c:pt idx="6848">
                  <c:v>36495</c:v>
                </c:pt>
                <c:pt idx="6849">
                  <c:v>36494</c:v>
                </c:pt>
                <c:pt idx="6850">
                  <c:v>36493</c:v>
                </c:pt>
                <c:pt idx="6851">
                  <c:v>36490</c:v>
                </c:pt>
                <c:pt idx="6852">
                  <c:v>36489</c:v>
                </c:pt>
                <c:pt idx="6853">
                  <c:v>36488</c:v>
                </c:pt>
                <c:pt idx="6854">
                  <c:v>36487</c:v>
                </c:pt>
                <c:pt idx="6855">
                  <c:v>36486</c:v>
                </c:pt>
                <c:pt idx="6856">
                  <c:v>36483</c:v>
                </c:pt>
                <c:pt idx="6857">
                  <c:v>36482</c:v>
                </c:pt>
                <c:pt idx="6858">
                  <c:v>36481</c:v>
                </c:pt>
                <c:pt idx="6859">
                  <c:v>36480</c:v>
                </c:pt>
                <c:pt idx="6860">
                  <c:v>36479</c:v>
                </c:pt>
                <c:pt idx="6861">
                  <c:v>36476</c:v>
                </c:pt>
                <c:pt idx="6862">
                  <c:v>36475</c:v>
                </c:pt>
                <c:pt idx="6863">
                  <c:v>36474</c:v>
                </c:pt>
                <c:pt idx="6864">
                  <c:v>36473</c:v>
                </c:pt>
                <c:pt idx="6865">
                  <c:v>36472</c:v>
                </c:pt>
                <c:pt idx="6866">
                  <c:v>36469</c:v>
                </c:pt>
                <c:pt idx="6867">
                  <c:v>36468</c:v>
                </c:pt>
                <c:pt idx="6868">
                  <c:v>36467</c:v>
                </c:pt>
                <c:pt idx="6869">
                  <c:v>36466</c:v>
                </c:pt>
                <c:pt idx="6870">
                  <c:v>36465</c:v>
                </c:pt>
                <c:pt idx="6871">
                  <c:v>36462</c:v>
                </c:pt>
                <c:pt idx="6872">
                  <c:v>36461</c:v>
                </c:pt>
                <c:pt idx="6873">
                  <c:v>36460</c:v>
                </c:pt>
                <c:pt idx="6874">
                  <c:v>36459</c:v>
                </c:pt>
                <c:pt idx="6875">
                  <c:v>36458</c:v>
                </c:pt>
                <c:pt idx="6876">
                  <c:v>36455</c:v>
                </c:pt>
                <c:pt idx="6877">
                  <c:v>36454</c:v>
                </c:pt>
                <c:pt idx="6878">
                  <c:v>36453</c:v>
                </c:pt>
                <c:pt idx="6879">
                  <c:v>36452</c:v>
                </c:pt>
                <c:pt idx="6880">
                  <c:v>36451</c:v>
                </c:pt>
                <c:pt idx="6881">
                  <c:v>36448</c:v>
                </c:pt>
                <c:pt idx="6882">
                  <c:v>36447</c:v>
                </c:pt>
                <c:pt idx="6883">
                  <c:v>36446</c:v>
                </c:pt>
                <c:pt idx="6884">
                  <c:v>36445</c:v>
                </c:pt>
                <c:pt idx="6885">
                  <c:v>36444</c:v>
                </c:pt>
                <c:pt idx="6886">
                  <c:v>36441</c:v>
                </c:pt>
                <c:pt idx="6887">
                  <c:v>36440</c:v>
                </c:pt>
                <c:pt idx="6888">
                  <c:v>36439</c:v>
                </c:pt>
                <c:pt idx="6889">
                  <c:v>36438</c:v>
                </c:pt>
                <c:pt idx="6890">
                  <c:v>36437</c:v>
                </c:pt>
                <c:pt idx="6891">
                  <c:v>36434</c:v>
                </c:pt>
                <c:pt idx="6892">
                  <c:v>36433</c:v>
                </c:pt>
                <c:pt idx="6893">
                  <c:v>36432</c:v>
                </c:pt>
                <c:pt idx="6894">
                  <c:v>36431</c:v>
                </c:pt>
                <c:pt idx="6895">
                  <c:v>36430</c:v>
                </c:pt>
                <c:pt idx="6896">
                  <c:v>36427</c:v>
                </c:pt>
                <c:pt idx="6897">
                  <c:v>36426</c:v>
                </c:pt>
                <c:pt idx="6898">
                  <c:v>36425</c:v>
                </c:pt>
                <c:pt idx="6899">
                  <c:v>36424</c:v>
                </c:pt>
                <c:pt idx="6900">
                  <c:v>36423</c:v>
                </c:pt>
                <c:pt idx="6901">
                  <c:v>36420</c:v>
                </c:pt>
                <c:pt idx="6902">
                  <c:v>36419</c:v>
                </c:pt>
                <c:pt idx="6903">
                  <c:v>36418</c:v>
                </c:pt>
                <c:pt idx="6904">
                  <c:v>36417</c:v>
                </c:pt>
                <c:pt idx="6905">
                  <c:v>36416</c:v>
                </c:pt>
                <c:pt idx="6906">
                  <c:v>36413</c:v>
                </c:pt>
                <c:pt idx="6907">
                  <c:v>36412</c:v>
                </c:pt>
                <c:pt idx="6908">
                  <c:v>36411</c:v>
                </c:pt>
                <c:pt idx="6909">
                  <c:v>36410</c:v>
                </c:pt>
                <c:pt idx="6910">
                  <c:v>36409</c:v>
                </c:pt>
                <c:pt idx="6911">
                  <c:v>36406</c:v>
                </c:pt>
                <c:pt idx="6912">
                  <c:v>36405</c:v>
                </c:pt>
                <c:pt idx="6913">
                  <c:v>36404</c:v>
                </c:pt>
                <c:pt idx="6914">
                  <c:v>36403</c:v>
                </c:pt>
                <c:pt idx="6915">
                  <c:v>36402</c:v>
                </c:pt>
                <c:pt idx="6916">
                  <c:v>36399</c:v>
                </c:pt>
                <c:pt idx="6917">
                  <c:v>36398</c:v>
                </c:pt>
                <c:pt idx="6918">
                  <c:v>36397</c:v>
                </c:pt>
                <c:pt idx="6919">
                  <c:v>36396</c:v>
                </c:pt>
                <c:pt idx="6920">
                  <c:v>36395</c:v>
                </c:pt>
                <c:pt idx="6921">
                  <c:v>36392</c:v>
                </c:pt>
                <c:pt idx="6922">
                  <c:v>36391</c:v>
                </c:pt>
                <c:pt idx="6923">
                  <c:v>36390</c:v>
                </c:pt>
                <c:pt idx="6924">
                  <c:v>36389</c:v>
                </c:pt>
                <c:pt idx="6925">
                  <c:v>36388</c:v>
                </c:pt>
                <c:pt idx="6926">
                  <c:v>36385</c:v>
                </c:pt>
                <c:pt idx="6927">
                  <c:v>36384</c:v>
                </c:pt>
                <c:pt idx="6928">
                  <c:v>36383</c:v>
                </c:pt>
                <c:pt idx="6929">
                  <c:v>36382</c:v>
                </c:pt>
                <c:pt idx="6930">
                  <c:v>36381</c:v>
                </c:pt>
                <c:pt idx="6931">
                  <c:v>36378</c:v>
                </c:pt>
                <c:pt idx="6932">
                  <c:v>36377</c:v>
                </c:pt>
                <c:pt idx="6933">
                  <c:v>36376</c:v>
                </c:pt>
                <c:pt idx="6934">
                  <c:v>36375</c:v>
                </c:pt>
                <c:pt idx="6935">
                  <c:v>36374</c:v>
                </c:pt>
                <c:pt idx="6936">
                  <c:v>36371</c:v>
                </c:pt>
                <c:pt idx="6937">
                  <c:v>36370</c:v>
                </c:pt>
                <c:pt idx="6938">
                  <c:v>36369</c:v>
                </c:pt>
                <c:pt idx="6939">
                  <c:v>36368</c:v>
                </c:pt>
                <c:pt idx="6940">
                  <c:v>36367</c:v>
                </c:pt>
                <c:pt idx="6941">
                  <c:v>36364</c:v>
                </c:pt>
                <c:pt idx="6942">
                  <c:v>36363</c:v>
                </c:pt>
                <c:pt idx="6943">
                  <c:v>36362</c:v>
                </c:pt>
                <c:pt idx="6944">
                  <c:v>36361</c:v>
                </c:pt>
                <c:pt idx="6945">
                  <c:v>36360</c:v>
                </c:pt>
                <c:pt idx="6946">
                  <c:v>36357</c:v>
                </c:pt>
                <c:pt idx="6947">
                  <c:v>36356</c:v>
                </c:pt>
                <c:pt idx="6948">
                  <c:v>36355</c:v>
                </c:pt>
                <c:pt idx="6949">
                  <c:v>36354</c:v>
                </c:pt>
                <c:pt idx="6950">
                  <c:v>36353</c:v>
                </c:pt>
                <c:pt idx="6951">
                  <c:v>36350</c:v>
                </c:pt>
                <c:pt idx="6952">
                  <c:v>36349</c:v>
                </c:pt>
                <c:pt idx="6953">
                  <c:v>36348</c:v>
                </c:pt>
                <c:pt idx="6954">
                  <c:v>36347</c:v>
                </c:pt>
                <c:pt idx="6955">
                  <c:v>36346</c:v>
                </c:pt>
                <c:pt idx="6956">
                  <c:v>36343</c:v>
                </c:pt>
                <c:pt idx="6957">
                  <c:v>36342</c:v>
                </c:pt>
                <c:pt idx="6958">
                  <c:v>36341</c:v>
                </c:pt>
                <c:pt idx="6959">
                  <c:v>36340</c:v>
                </c:pt>
                <c:pt idx="6960">
                  <c:v>36339</c:v>
                </c:pt>
                <c:pt idx="6961">
                  <c:v>36336</c:v>
                </c:pt>
                <c:pt idx="6962">
                  <c:v>36335</c:v>
                </c:pt>
                <c:pt idx="6963">
                  <c:v>36334</c:v>
                </c:pt>
                <c:pt idx="6964">
                  <c:v>36333</c:v>
                </c:pt>
                <c:pt idx="6965">
                  <c:v>36332</c:v>
                </c:pt>
                <c:pt idx="6966">
                  <c:v>36329</c:v>
                </c:pt>
                <c:pt idx="6967">
                  <c:v>36328</c:v>
                </c:pt>
                <c:pt idx="6968">
                  <c:v>36327</c:v>
                </c:pt>
                <c:pt idx="6969">
                  <c:v>36326</c:v>
                </c:pt>
                <c:pt idx="6970">
                  <c:v>36325</c:v>
                </c:pt>
                <c:pt idx="6971">
                  <c:v>36322</c:v>
                </c:pt>
                <c:pt idx="6972">
                  <c:v>36321</c:v>
                </c:pt>
                <c:pt idx="6973">
                  <c:v>36320</c:v>
                </c:pt>
                <c:pt idx="6974">
                  <c:v>36319</c:v>
                </c:pt>
                <c:pt idx="6975">
                  <c:v>36318</c:v>
                </c:pt>
                <c:pt idx="6976">
                  <c:v>36315</c:v>
                </c:pt>
                <c:pt idx="6977">
                  <c:v>36313</c:v>
                </c:pt>
                <c:pt idx="6978">
                  <c:v>36312</c:v>
                </c:pt>
                <c:pt idx="6979">
                  <c:v>36311</c:v>
                </c:pt>
                <c:pt idx="6980">
                  <c:v>36308</c:v>
                </c:pt>
                <c:pt idx="6981">
                  <c:v>36307</c:v>
                </c:pt>
                <c:pt idx="6982">
                  <c:v>36306</c:v>
                </c:pt>
                <c:pt idx="6983">
                  <c:v>36305</c:v>
                </c:pt>
                <c:pt idx="6984">
                  <c:v>36301</c:v>
                </c:pt>
                <c:pt idx="6985">
                  <c:v>36300</c:v>
                </c:pt>
                <c:pt idx="6986">
                  <c:v>36299</c:v>
                </c:pt>
                <c:pt idx="6987">
                  <c:v>36298</c:v>
                </c:pt>
                <c:pt idx="6988">
                  <c:v>36297</c:v>
                </c:pt>
                <c:pt idx="6989">
                  <c:v>36294</c:v>
                </c:pt>
                <c:pt idx="6990">
                  <c:v>36292</c:v>
                </c:pt>
                <c:pt idx="6991">
                  <c:v>36291</c:v>
                </c:pt>
                <c:pt idx="6992">
                  <c:v>36290</c:v>
                </c:pt>
                <c:pt idx="6993">
                  <c:v>36287</c:v>
                </c:pt>
                <c:pt idx="6994">
                  <c:v>36286</c:v>
                </c:pt>
                <c:pt idx="6995">
                  <c:v>36285</c:v>
                </c:pt>
                <c:pt idx="6996">
                  <c:v>36284</c:v>
                </c:pt>
                <c:pt idx="6997">
                  <c:v>36283</c:v>
                </c:pt>
                <c:pt idx="6998">
                  <c:v>36280</c:v>
                </c:pt>
                <c:pt idx="6999">
                  <c:v>36279</c:v>
                </c:pt>
                <c:pt idx="7000">
                  <c:v>36278</c:v>
                </c:pt>
                <c:pt idx="7001">
                  <c:v>36277</c:v>
                </c:pt>
                <c:pt idx="7002">
                  <c:v>36276</c:v>
                </c:pt>
                <c:pt idx="7003">
                  <c:v>36273</c:v>
                </c:pt>
                <c:pt idx="7004">
                  <c:v>36272</c:v>
                </c:pt>
                <c:pt idx="7005">
                  <c:v>36271</c:v>
                </c:pt>
                <c:pt idx="7006">
                  <c:v>36270</c:v>
                </c:pt>
                <c:pt idx="7007">
                  <c:v>36269</c:v>
                </c:pt>
                <c:pt idx="7008">
                  <c:v>36266</c:v>
                </c:pt>
                <c:pt idx="7009">
                  <c:v>36265</c:v>
                </c:pt>
                <c:pt idx="7010">
                  <c:v>36264</c:v>
                </c:pt>
                <c:pt idx="7011">
                  <c:v>36263</c:v>
                </c:pt>
                <c:pt idx="7012">
                  <c:v>36262</c:v>
                </c:pt>
                <c:pt idx="7013">
                  <c:v>36259</c:v>
                </c:pt>
                <c:pt idx="7014">
                  <c:v>36258</c:v>
                </c:pt>
                <c:pt idx="7015">
                  <c:v>36257</c:v>
                </c:pt>
                <c:pt idx="7016">
                  <c:v>36256</c:v>
                </c:pt>
                <c:pt idx="7017">
                  <c:v>36251</c:v>
                </c:pt>
                <c:pt idx="7018">
                  <c:v>36250</c:v>
                </c:pt>
                <c:pt idx="7019">
                  <c:v>36249</c:v>
                </c:pt>
                <c:pt idx="7020">
                  <c:v>36248</c:v>
                </c:pt>
                <c:pt idx="7021">
                  <c:v>36245</c:v>
                </c:pt>
                <c:pt idx="7022">
                  <c:v>36244</c:v>
                </c:pt>
                <c:pt idx="7023">
                  <c:v>36243</c:v>
                </c:pt>
                <c:pt idx="7024">
                  <c:v>36242</c:v>
                </c:pt>
                <c:pt idx="7025">
                  <c:v>36241</c:v>
                </c:pt>
                <c:pt idx="7026">
                  <c:v>36238</c:v>
                </c:pt>
                <c:pt idx="7027">
                  <c:v>36237</c:v>
                </c:pt>
                <c:pt idx="7028">
                  <c:v>36236</c:v>
                </c:pt>
                <c:pt idx="7029">
                  <c:v>36235</c:v>
                </c:pt>
                <c:pt idx="7030">
                  <c:v>36234</c:v>
                </c:pt>
                <c:pt idx="7031">
                  <c:v>36231</c:v>
                </c:pt>
                <c:pt idx="7032">
                  <c:v>36230</c:v>
                </c:pt>
                <c:pt idx="7033">
                  <c:v>36229</c:v>
                </c:pt>
                <c:pt idx="7034">
                  <c:v>36228</c:v>
                </c:pt>
                <c:pt idx="7035">
                  <c:v>36227</c:v>
                </c:pt>
                <c:pt idx="7036">
                  <c:v>36224</c:v>
                </c:pt>
                <c:pt idx="7037">
                  <c:v>36223</c:v>
                </c:pt>
                <c:pt idx="7038">
                  <c:v>36222</c:v>
                </c:pt>
                <c:pt idx="7039">
                  <c:v>36221</c:v>
                </c:pt>
                <c:pt idx="7040">
                  <c:v>36220</c:v>
                </c:pt>
                <c:pt idx="7041">
                  <c:v>36217</c:v>
                </c:pt>
                <c:pt idx="7042">
                  <c:v>36216</c:v>
                </c:pt>
                <c:pt idx="7043">
                  <c:v>36215</c:v>
                </c:pt>
                <c:pt idx="7044">
                  <c:v>36214</c:v>
                </c:pt>
                <c:pt idx="7045">
                  <c:v>36213</c:v>
                </c:pt>
                <c:pt idx="7046">
                  <c:v>36210</c:v>
                </c:pt>
                <c:pt idx="7047">
                  <c:v>36209</c:v>
                </c:pt>
                <c:pt idx="7048">
                  <c:v>36208</c:v>
                </c:pt>
                <c:pt idx="7049">
                  <c:v>36207</c:v>
                </c:pt>
                <c:pt idx="7050">
                  <c:v>36206</c:v>
                </c:pt>
                <c:pt idx="7051">
                  <c:v>36203</c:v>
                </c:pt>
                <c:pt idx="7052">
                  <c:v>36202</c:v>
                </c:pt>
                <c:pt idx="7053">
                  <c:v>36201</c:v>
                </c:pt>
                <c:pt idx="7054">
                  <c:v>36200</c:v>
                </c:pt>
                <c:pt idx="7055">
                  <c:v>36199</c:v>
                </c:pt>
                <c:pt idx="7056">
                  <c:v>36196</c:v>
                </c:pt>
                <c:pt idx="7057">
                  <c:v>36195</c:v>
                </c:pt>
                <c:pt idx="7058">
                  <c:v>36194</c:v>
                </c:pt>
                <c:pt idx="7059">
                  <c:v>36193</c:v>
                </c:pt>
                <c:pt idx="7060">
                  <c:v>36192</c:v>
                </c:pt>
                <c:pt idx="7061">
                  <c:v>36189</c:v>
                </c:pt>
                <c:pt idx="7062">
                  <c:v>36188</c:v>
                </c:pt>
                <c:pt idx="7063">
                  <c:v>36187</c:v>
                </c:pt>
                <c:pt idx="7064">
                  <c:v>36186</c:v>
                </c:pt>
                <c:pt idx="7065">
                  <c:v>36185</c:v>
                </c:pt>
                <c:pt idx="7066">
                  <c:v>36182</c:v>
                </c:pt>
                <c:pt idx="7067">
                  <c:v>36181</c:v>
                </c:pt>
                <c:pt idx="7068">
                  <c:v>36180</c:v>
                </c:pt>
                <c:pt idx="7069">
                  <c:v>36179</c:v>
                </c:pt>
                <c:pt idx="7070">
                  <c:v>36178</c:v>
                </c:pt>
                <c:pt idx="7071">
                  <c:v>36175</c:v>
                </c:pt>
                <c:pt idx="7072">
                  <c:v>36174</c:v>
                </c:pt>
                <c:pt idx="7073">
                  <c:v>36173</c:v>
                </c:pt>
                <c:pt idx="7074">
                  <c:v>36172</c:v>
                </c:pt>
                <c:pt idx="7075">
                  <c:v>36171</c:v>
                </c:pt>
                <c:pt idx="7076">
                  <c:v>36168</c:v>
                </c:pt>
                <c:pt idx="7077">
                  <c:v>36167</c:v>
                </c:pt>
                <c:pt idx="7078">
                  <c:v>36166</c:v>
                </c:pt>
                <c:pt idx="7079">
                  <c:v>36165</c:v>
                </c:pt>
                <c:pt idx="7080">
                  <c:v>36164</c:v>
                </c:pt>
                <c:pt idx="7081">
                  <c:v>36159</c:v>
                </c:pt>
                <c:pt idx="7082">
                  <c:v>36158</c:v>
                </c:pt>
                <c:pt idx="7083">
                  <c:v>36157</c:v>
                </c:pt>
                <c:pt idx="7084">
                  <c:v>36152</c:v>
                </c:pt>
                <c:pt idx="7085">
                  <c:v>36151</c:v>
                </c:pt>
                <c:pt idx="7086">
                  <c:v>36150</c:v>
                </c:pt>
                <c:pt idx="7087">
                  <c:v>36147</c:v>
                </c:pt>
                <c:pt idx="7088">
                  <c:v>36146</c:v>
                </c:pt>
                <c:pt idx="7089">
                  <c:v>36145</c:v>
                </c:pt>
                <c:pt idx="7090">
                  <c:v>36144</c:v>
                </c:pt>
                <c:pt idx="7091">
                  <c:v>36143</c:v>
                </c:pt>
                <c:pt idx="7092">
                  <c:v>36140</c:v>
                </c:pt>
                <c:pt idx="7093">
                  <c:v>36139</c:v>
                </c:pt>
                <c:pt idx="7094">
                  <c:v>36138</c:v>
                </c:pt>
                <c:pt idx="7095">
                  <c:v>36137</c:v>
                </c:pt>
                <c:pt idx="7096">
                  <c:v>36136</c:v>
                </c:pt>
                <c:pt idx="7097">
                  <c:v>36133</c:v>
                </c:pt>
                <c:pt idx="7098">
                  <c:v>36132</c:v>
                </c:pt>
                <c:pt idx="7099">
                  <c:v>36131</c:v>
                </c:pt>
                <c:pt idx="7100">
                  <c:v>36130</c:v>
                </c:pt>
                <c:pt idx="7101">
                  <c:v>36129</c:v>
                </c:pt>
                <c:pt idx="7102">
                  <c:v>36126</c:v>
                </c:pt>
                <c:pt idx="7103">
                  <c:v>36125</c:v>
                </c:pt>
                <c:pt idx="7104">
                  <c:v>36124</c:v>
                </c:pt>
                <c:pt idx="7105">
                  <c:v>36123</c:v>
                </c:pt>
                <c:pt idx="7106">
                  <c:v>36122</c:v>
                </c:pt>
                <c:pt idx="7107">
                  <c:v>36119</c:v>
                </c:pt>
                <c:pt idx="7108">
                  <c:v>36118</c:v>
                </c:pt>
                <c:pt idx="7109">
                  <c:v>36117</c:v>
                </c:pt>
                <c:pt idx="7110">
                  <c:v>36116</c:v>
                </c:pt>
                <c:pt idx="7111">
                  <c:v>36115</c:v>
                </c:pt>
                <c:pt idx="7112">
                  <c:v>36112</c:v>
                </c:pt>
                <c:pt idx="7113">
                  <c:v>36111</c:v>
                </c:pt>
                <c:pt idx="7114">
                  <c:v>36110</c:v>
                </c:pt>
                <c:pt idx="7115">
                  <c:v>36109</c:v>
                </c:pt>
                <c:pt idx="7116">
                  <c:v>36108</c:v>
                </c:pt>
                <c:pt idx="7117">
                  <c:v>36105</c:v>
                </c:pt>
                <c:pt idx="7118">
                  <c:v>36104</c:v>
                </c:pt>
                <c:pt idx="7119">
                  <c:v>36103</c:v>
                </c:pt>
                <c:pt idx="7120">
                  <c:v>36102</c:v>
                </c:pt>
                <c:pt idx="7121">
                  <c:v>36101</c:v>
                </c:pt>
                <c:pt idx="7122">
                  <c:v>36098</c:v>
                </c:pt>
                <c:pt idx="7123">
                  <c:v>36097</c:v>
                </c:pt>
                <c:pt idx="7124">
                  <c:v>36096</c:v>
                </c:pt>
                <c:pt idx="7125">
                  <c:v>36095</c:v>
                </c:pt>
                <c:pt idx="7126">
                  <c:v>36094</c:v>
                </c:pt>
                <c:pt idx="7127">
                  <c:v>36091</c:v>
                </c:pt>
                <c:pt idx="7128">
                  <c:v>36090</c:v>
                </c:pt>
                <c:pt idx="7129">
                  <c:v>36089</c:v>
                </c:pt>
                <c:pt idx="7130">
                  <c:v>36088</c:v>
                </c:pt>
                <c:pt idx="7131">
                  <c:v>36087</c:v>
                </c:pt>
                <c:pt idx="7132">
                  <c:v>36084</c:v>
                </c:pt>
                <c:pt idx="7133">
                  <c:v>36083</c:v>
                </c:pt>
                <c:pt idx="7134">
                  <c:v>36082</c:v>
                </c:pt>
                <c:pt idx="7135">
                  <c:v>36081</c:v>
                </c:pt>
                <c:pt idx="7136">
                  <c:v>36080</c:v>
                </c:pt>
                <c:pt idx="7137">
                  <c:v>36077</c:v>
                </c:pt>
                <c:pt idx="7138">
                  <c:v>36076</c:v>
                </c:pt>
                <c:pt idx="7139">
                  <c:v>36075</c:v>
                </c:pt>
                <c:pt idx="7140">
                  <c:v>36074</c:v>
                </c:pt>
                <c:pt idx="7141">
                  <c:v>36073</c:v>
                </c:pt>
                <c:pt idx="7142">
                  <c:v>36070</c:v>
                </c:pt>
                <c:pt idx="7143">
                  <c:v>36069</c:v>
                </c:pt>
                <c:pt idx="7144">
                  <c:v>36068</c:v>
                </c:pt>
                <c:pt idx="7145">
                  <c:v>36067</c:v>
                </c:pt>
                <c:pt idx="7146">
                  <c:v>36066</c:v>
                </c:pt>
                <c:pt idx="7147">
                  <c:v>36063</c:v>
                </c:pt>
                <c:pt idx="7148">
                  <c:v>36062</c:v>
                </c:pt>
                <c:pt idx="7149">
                  <c:v>36061</c:v>
                </c:pt>
                <c:pt idx="7150">
                  <c:v>36060</c:v>
                </c:pt>
                <c:pt idx="7151">
                  <c:v>36059</c:v>
                </c:pt>
                <c:pt idx="7152">
                  <c:v>36056</c:v>
                </c:pt>
                <c:pt idx="7153">
                  <c:v>36055</c:v>
                </c:pt>
                <c:pt idx="7154">
                  <c:v>36054</c:v>
                </c:pt>
                <c:pt idx="7155">
                  <c:v>36053</c:v>
                </c:pt>
                <c:pt idx="7156">
                  <c:v>36052</c:v>
                </c:pt>
                <c:pt idx="7157">
                  <c:v>36049</c:v>
                </c:pt>
                <c:pt idx="7158">
                  <c:v>36048</c:v>
                </c:pt>
                <c:pt idx="7159">
                  <c:v>36047</c:v>
                </c:pt>
                <c:pt idx="7160">
                  <c:v>36046</c:v>
                </c:pt>
                <c:pt idx="7161">
                  <c:v>36045</c:v>
                </c:pt>
                <c:pt idx="7162">
                  <c:v>36042</c:v>
                </c:pt>
                <c:pt idx="7163">
                  <c:v>36041</c:v>
                </c:pt>
                <c:pt idx="7164">
                  <c:v>36040</c:v>
                </c:pt>
                <c:pt idx="7165">
                  <c:v>36039</c:v>
                </c:pt>
                <c:pt idx="7166">
                  <c:v>36038</c:v>
                </c:pt>
                <c:pt idx="7167">
                  <c:v>36035</c:v>
                </c:pt>
                <c:pt idx="7168">
                  <c:v>36034</c:v>
                </c:pt>
                <c:pt idx="7169">
                  <c:v>36033</c:v>
                </c:pt>
                <c:pt idx="7170">
                  <c:v>36032</c:v>
                </c:pt>
                <c:pt idx="7171">
                  <c:v>36031</c:v>
                </c:pt>
                <c:pt idx="7172">
                  <c:v>36028</c:v>
                </c:pt>
                <c:pt idx="7173">
                  <c:v>36027</c:v>
                </c:pt>
                <c:pt idx="7174">
                  <c:v>36026</c:v>
                </c:pt>
                <c:pt idx="7175">
                  <c:v>36025</c:v>
                </c:pt>
                <c:pt idx="7176">
                  <c:v>36024</c:v>
                </c:pt>
                <c:pt idx="7177">
                  <c:v>36021</c:v>
                </c:pt>
                <c:pt idx="7178">
                  <c:v>36020</c:v>
                </c:pt>
                <c:pt idx="7179">
                  <c:v>36019</c:v>
                </c:pt>
                <c:pt idx="7180">
                  <c:v>36018</c:v>
                </c:pt>
                <c:pt idx="7181">
                  <c:v>36017</c:v>
                </c:pt>
                <c:pt idx="7182">
                  <c:v>36014</c:v>
                </c:pt>
                <c:pt idx="7183">
                  <c:v>36013</c:v>
                </c:pt>
                <c:pt idx="7184">
                  <c:v>36012</c:v>
                </c:pt>
                <c:pt idx="7185">
                  <c:v>36011</c:v>
                </c:pt>
                <c:pt idx="7186">
                  <c:v>36010</c:v>
                </c:pt>
                <c:pt idx="7187">
                  <c:v>36007</c:v>
                </c:pt>
                <c:pt idx="7188">
                  <c:v>36006</c:v>
                </c:pt>
                <c:pt idx="7189">
                  <c:v>36005</c:v>
                </c:pt>
                <c:pt idx="7190">
                  <c:v>36004</c:v>
                </c:pt>
                <c:pt idx="7191">
                  <c:v>36003</c:v>
                </c:pt>
                <c:pt idx="7192">
                  <c:v>36000</c:v>
                </c:pt>
                <c:pt idx="7193">
                  <c:v>35999</c:v>
                </c:pt>
                <c:pt idx="7194">
                  <c:v>35998</c:v>
                </c:pt>
                <c:pt idx="7195">
                  <c:v>35997</c:v>
                </c:pt>
                <c:pt idx="7196">
                  <c:v>35996</c:v>
                </c:pt>
                <c:pt idx="7197">
                  <c:v>35993</c:v>
                </c:pt>
                <c:pt idx="7198">
                  <c:v>35992</c:v>
                </c:pt>
                <c:pt idx="7199">
                  <c:v>35991</c:v>
                </c:pt>
                <c:pt idx="7200">
                  <c:v>35990</c:v>
                </c:pt>
                <c:pt idx="7201">
                  <c:v>35989</c:v>
                </c:pt>
                <c:pt idx="7202">
                  <c:v>35986</c:v>
                </c:pt>
                <c:pt idx="7203">
                  <c:v>35985</c:v>
                </c:pt>
                <c:pt idx="7204">
                  <c:v>35984</c:v>
                </c:pt>
                <c:pt idx="7205">
                  <c:v>35983</c:v>
                </c:pt>
                <c:pt idx="7206">
                  <c:v>35982</c:v>
                </c:pt>
                <c:pt idx="7207">
                  <c:v>35979</c:v>
                </c:pt>
                <c:pt idx="7208">
                  <c:v>35978</c:v>
                </c:pt>
                <c:pt idx="7209">
                  <c:v>35977</c:v>
                </c:pt>
                <c:pt idx="7210">
                  <c:v>35976</c:v>
                </c:pt>
                <c:pt idx="7211">
                  <c:v>35975</c:v>
                </c:pt>
                <c:pt idx="7212">
                  <c:v>35972</c:v>
                </c:pt>
                <c:pt idx="7213">
                  <c:v>35971</c:v>
                </c:pt>
                <c:pt idx="7214">
                  <c:v>35970</c:v>
                </c:pt>
                <c:pt idx="7215">
                  <c:v>35969</c:v>
                </c:pt>
                <c:pt idx="7216">
                  <c:v>35968</c:v>
                </c:pt>
                <c:pt idx="7217">
                  <c:v>35965</c:v>
                </c:pt>
                <c:pt idx="7218">
                  <c:v>35964</c:v>
                </c:pt>
                <c:pt idx="7219">
                  <c:v>35963</c:v>
                </c:pt>
                <c:pt idx="7220">
                  <c:v>35962</c:v>
                </c:pt>
                <c:pt idx="7221">
                  <c:v>35961</c:v>
                </c:pt>
                <c:pt idx="7222">
                  <c:v>35958</c:v>
                </c:pt>
                <c:pt idx="7223">
                  <c:v>35956</c:v>
                </c:pt>
                <c:pt idx="7224">
                  <c:v>35955</c:v>
                </c:pt>
                <c:pt idx="7225">
                  <c:v>35954</c:v>
                </c:pt>
                <c:pt idx="7226">
                  <c:v>35951</c:v>
                </c:pt>
                <c:pt idx="7227">
                  <c:v>35950</c:v>
                </c:pt>
                <c:pt idx="7228">
                  <c:v>35949</c:v>
                </c:pt>
                <c:pt idx="7229">
                  <c:v>35948</c:v>
                </c:pt>
                <c:pt idx="7230">
                  <c:v>35944</c:v>
                </c:pt>
                <c:pt idx="7231">
                  <c:v>35943</c:v>
                </c:pt>
                <c:pt idx="7232">
                  <c:v>35942</c:v>
                </c:pt>
                <c:pt idx="7233">
                  <c:v>35941</c:v>
                </c:pt>
                <c:pt idx="7234">
                  <c:v>35940</c:v>
                </c:pt>
                <c:pt idx="7235">
                  <c:v>35937</c:v>
                </c:pt>
                <c:pt idx="7236">
                  <c:v>35935</c:v>
                </c:pt>
                <c:pt idx="7237">
                  <c:v>35934</c:v>
                </c:pt>
                <c:pt idx="7238">
                  <c:v>35933</c:v>
                </c:pt>
                <c:pt idx="7239">
                  <c:v>35930</c:v>
                </c:pt>
                <c:pt idx="7240">
                  <c:v>35929</c:v>
                </c:pt>
                <c:pt idx="7241">
                  <c:v>35928</c:v>
                </c:pt>
                <c:pt idx="7242">
                  <c:v>35927</c:v>
                </c:pt>
                <c:pt idx="7243">
                  <c:v>35926</c:v>
                </c:pt>
                <c:pt idx="7244">
                  <c:v>35923</c:v>
                </c:pt>
                <c:pt idx="7245">
                  <c:v>35922</c:v>
                </c:pt>
                <c:pt idx="7246">
                  <c:v>35921</c:v>
                </c:pt>
                <c:pt idx="7247">
                  <c:v>35920</c:v>
                </c:pt>
                <c:pt idx="7248">
                  <c:v>35919</c:v>
                </c:pt>
                <c:pt idx="7249">
                  <c:v>35915</c:v>
                </c:pt>
                <c:pt idx="7250">
                  <c:v>35914</c:v>
                </c:pt>
                <c:pt idx="7251">
                  <c:v>35913</c:v>
                </c:pt>
                <c:pt idx="7252">
                  <c:v>35912</c:v>
                </c:pt>
                <c:pt idx="7253">
                  <c:v>35909</c:v>
                </c:pt>
                <c:pt idx="7254">
                  <c:v>35908</c:v>
                </c:pt>
                <c:pt idx="7255">
                  <c:v>35907</c:v>
                </c:pt>
                <c:pt idx="7256">
                  <c:v>35906</c:v>
                </c:pt>
                <c:pt idx="7257">
                  <c:v>35905</c:v>
                </c:pt>
                <c:pt idx="7258">
                  <c:v>35902</c:v>
                </c:pt>
                <c:pt idx="7259">
                  <c:v>35901</c:v>
                </c:pt>
                <c:pt idx="7260">
                  <c:v>35900</c:v>
                </c:pt>
                <c:pt idx="7261">
                  <c:v>35899</c:v>
                </c:pt>
                <c:pt idx="7262">
                  <c:v>35894</c:v>
                </c:pt>
                <c:pt idx="7263">
                  <c:v>35893</c:v>
                </c:pt>
                <c:pt idx="7264">
                  <c:v>35892</c:v>
                </c:pt>
                <c:pt idx="7265">
                  <c:v>35891</c:v>
                </c:pt>
                <c:pt idx="7266">
                  <c:v>35888</c:v>
                </c:pt>
                <c:pt idx="7267">
                  <c:v>35887</c:v>
                </c:pt>
                <c:pt idx="7268">
                  <c:v>35886</c:v>
                </c:pt>
                <c:pt idx="7269">
                  <c:v>35885</c:v>
                </c:pt>
                <c:pt idx="7270">
                  <c:v>35884</c:v>
                </c:pt>
                <c:pt idx="7271">
                  <c:v>35881</c:v>
                </c:pt>
                <c:pt idx="7272">
                  <c:v>35880</c:v>
                </c:pt>
                <c:pt idx="7273">
                  <c:v>35879</c:v>
                </c:pt>
                <c:pt idx="7274">
                  <c:v>35878</c:v>
                </c:pt>
                <c:pt idx="7275">
                  <c:v>35877</c:v>
                </c:pt>
                <c:pt idx="7276">
                  <c:v>35874</c:v>
                </c:pt>
                <c:pt idx="7277">
                  <c:v>35873</c:v>
                </c:pt>
                <c:pt idx="7278">
                  <c:v>35872</c:v>
                </c:pt>
                <c:pt idx="7279">
                  <c:v>35871</c:v>
                </c:pt>
                <c:pt idx="7280">
                  <c:v>35870</c:v>
                </c:pt>
                <c:pt idx="7281">
                  <c:v>35867</c:v>
                </c:pt>
                <c:pt idx="7282">
                  <c:v>35866</c:v>
                </c:pt>
                <c:pt idx="7283">
                  <c:v>35865</c:v>
                </c:pt>
                <c:pt idx="7284">
                  <c:v>35864</c:v>
                </c:pt>
                <c:pt idx="7285">
                  <c:v>35863</c:v>
                </c:pt>
                <c:pt idx="7286">
                  <c:v>35860</c:v>
                </c:pt>
                <c:pt idx="7287">
                  <c:v>35859</c:v>
                </c:pt>
                <c:pt idx="7288">
                  <c:v>35858</c:v>
                </c:pt>
                <c:pt idx="7289">
                  <c:v>35857</c:v>
                </c:pt>
                <c:pt idx="7290">
                  <c:v>35856</c:v>
                </c:pt>
                <c:pt idx="7291">
                  <c:v>35853</c:v>
                </c:pt>
                <c:pt idx="7292">
                  <c:v>35852</c:v>
                </c:pt>
                <c:pt idx="7293">
                  <c:v>35851</c:v>
                </c:pt>
                <c:pt idx="7294">
                  <c:v>35850</c:v>
                </c:pt>
                <c:pt idx="7295">
                  <c:v>35849</c:v>
                </c:pt>
                <c:pt idx="7296">
                  <c:v>35846</c:v>
                </c:pt>
                <c:pt idx="7297">
                  <c:v>35845</c:v>
                </c:pt>
                <c:pt idx="7298">
                  <c:v>35844</c:v>
                </c:pt>
                <c:pt idx="7299">
                  <c:v>35843</c:v>
                </c:pt>
                <c:pt idx="7300">
                  <c:v>35842</c:v>
                </c:pt>
                <c:pt idx="7301">
                  <c:v>35839</c:v>
                </c:pt>
                <c:pt idx="7302">
                  <c:v>35838</c:v>
                </c:pt>
                <c:pt idx="7303">
                  <c:v>35837</c:v>
                </c:pt>
                <c:pt idx="7304">
                  <c:v>35836</c:v>
                </c:pt>
                <c:pt idx="7305">
                  <c:v>35835</c:v>
                </c:pt>
                <c:pt idx="7306">
                  <c:v>35832</c:v>
                </c:pt>
                <c:pt idx="7307">
                  <c:v>35831</c:v>
                </c:pt>
                <c:pt idx="7308">
                  <c:v>35830</c:v>
                </c:pt>
                <c:pt idx="7309">
                  <c:v>35829</c:v>
                </c:pt>
                <c:pt idx="7310">
                  <c:v>35828</c:v>
                </c:pt>
                <c:pt idx="7311">
                  <c:v>35825</c:v>
                </c:pt>
                <c:pt idx="7312">
                  <c:v>35824</c:v>
                </c:pt>
                <c:pt idx="7313">
                  <c:v>35823</c:v>
                </c:pt>
                <c:pt idx="7314">
                  <c:v>35822</c:v>
                </c:pt>
                <c:pt idx="7315">
                  <c:v>35821</c:v>
                </c:pt>
                <c:pt idx="7316">
                  <c:v>35818</c:v>
                </c:pt>
                <c:pt idx="7317">
                  <c:v>35817</c:v>
                </c:pt>
                <c:pt idx="7318">
                  <c:v>35816</c:v>
                </c:pt>
                <c:pt idx="7319">
                  <c:v>35815</c:v>
                </c:pt>
                <c:pt idx="7320">
                  <c:v>35814</c:v>
                </c:pt>
                <c:pt idx="7321">
                  <c:v>35811</c:v>
                </c:pt>
                <c:pt idx="7322">
                  <c:v>35810</c:v>
                </c:pt>
                <c:pt idx="7323">
                  <c:v>35809</c:v>
                </c:pt>
                <c:pt idx="7324">
                  <c:v>35808</c:v>
                </c:pt>
                <c:pt idx="7325">
                  <c:v>35807</c:v>
                </c:pt>
                <c:pt idx="7326">
                  <c:v>35804</c:v>
                </c:pt>
                <c:pt idx="7327">
                  <c:v>35803</c:v>
                </c:pt>
                <c:pt idx="7328">
                  <c:v>35802</c:v>
                </c:pt>
                <c:pt idx="7329">
                  <c:v>35801</c:v>
                </c:pt>
                <c:pt idx="7330">
                  <c:v>35800</c:v>
                </c:pt>
                <c:pt idx="7331">
                  <c:v>35797</c:v>
                </c:pt>
                <c:pt idx="7332">
                  <c:v>35794</c:v>
                </c:pt>
                <c:pt idx="7333">
                  <c:v>35793</c:v>
                </c:pt>
                <c:pt idx="7334">
                  <c:v>35787</c:v>
                </c:pt>
                <c:pt idx="7335">
                  <c:v>35786</c:v>
                </c:pt>
                <c:pt idx="7336">
                  <c:v>35783</c:v>
                </c:pt>
                <c:pt idx="7337">
                  <c:v>35782</c:v>
                </c:pt>
                <c:pt idx="7338">
                  <c:v>35781</c:v>
                </c:pt>
                <c:pt idx="7339">
                  <c:v>35780</c:v>
                </c:pt>
                <c:pt idx="7340">
                  <c:v>35779</c:v>
                </c:pt>
                <c:pt idx="7341">
                  <c:v>35776</c:v>
                </c:pt>
                <c:pt idx="7342">
                  <c:v>35775</c:v>
                </c:pt>
                <c:pt idx="7343">
                  <c:v>35774</c:v>
                </c:pt>
                <c:pt idx="7344">
                  <c:v>35773</c:v>
                </c:pt>
                <c:pt idx="7345">
                  <c:v>35772</c:v>
                </c:pt>
                <c:pt idx="7346">
                  <c:v>35769</c:v>
                </c:pt>
                <c:pt idx="7347">
                  <c:v>35768</c:v>
                </c:pt>
                <c:pt idx="7348">
                  <c:v>35767</c:v>
                </c:pt>
                <c:pt idx="7349">
                  <c:v>35766</c:v>
                </c:pt>
                <c:pt idx="7350">
                  <c:v>35765</c:v>
                </c:pt>
                <c:pt idx="7351">
                  <c:v>35762</c:v>
                </c:pt>
                <c:pt idx="7352">
                  <c:v>35761</c:v>
                </c:pt>
                <c:pt idx="7353">
                  <c:v>35760</c:v>
                </c:pt>
                <c:pt idx="7354">
                  <c:v>35759</c:v>
                </c:pt>
                <c:pt idx="7355">
                  <c:v>35758</c:v>
                </c:pt>
                <c:pt idx="7356">
                  <c:v>35755</c:v>
                </c:pt>
                <c:pt idx="7357">
                  <c:v>35754</c:v>
                </c:pt>
                <c:pt idx="7358">
                  <c:v>35753</c:v>
                </c:pt>
                <c:pt idx="7359">
                  <c:v>35752</c:v>
                </c:pt>
                <c:pt idx="7360">
                  <c:v>35751</c:v>
                </c:pt>
                <c:pt idx="7361">
                  <c:v>35748</c:v>
                </c:pt>
                <c:pt idx="7362">
                  <c:v>35747</c:v>
                </c:pt>
                <c:pt idx="7363">
                  <c:v>35746</c:v>
                </c:pt>
                <c:pt idx="7364">
                  <c:v>35745</c:v>
                </c:pt>
                <c:pt idx="7365">
                  <c:v>35744</c:v>
                </c:pt>
                <c:pt idx="7366">
                  <c:v>35741</c:v>
                </c:pt>
                <c:pt idx="7367">
                  <c:v>35740</c:v>
                </c:pt>
                <c:pt idx="7368">
                  <c:v>35739</c:v>
                </c:pt>
                <c:pt idx="7369">
                  <c:v>35738</c:v>
                </c:pt>
                <c:pt idx="7370">
                  <c:v>35737</c:v>
                </c:pt>
                <c:pt idx="7371">
                  <c:v>35734</c:v>
                </c:pt>
                <c:pt idx="7372">
                  <c:v>35733</c:v>
                </c:pt>
                <c:pt idx="7373">
                  <c:v>35732</c:v>
                </c:pt>
                <c:pt idx="7374">
                  <c:v>35731</c:v>
                </c:pt>
                <c:pt idx="7375">
                  <c:v>35730</c:v>
                </c:pt>
                <c:pt idx="7376">
                  <c:v>35727</c:v>
                </c:pt>
                <c:pt idx="7377">
                  <c:v>35726</c:v>
                </c:pt>
                <c:pt idx="7378">
                  <c:v>35725</c:v>
                </c:pt>
                <c:pt idx="7379">
                  <c:v>35724</c:v>
                </c:pt>
                <c:pt idx="7380">
                  <c:v>35723</c:v>
                </c:pt>
                <c:pt idx="7381">
                  <c:v>35720</c:v>
                </c:pt>
                <c:pt idx="7382">
                  <c:v>35719</c:v>
                </c:pt>
                <c:pt idx="7383">
                  <c:v>35718</c:v>
                </c:pt>
                <c:pt idx="7384">
                  <c:v>35717</c:v>
                </c:pt>
                <c:pt idx="7385">
                  <c:v>35716</c:v>
                </c:pt>
                <c:pt idx="7386">
                  <c:v>35713</c:v>
                </c:pt>
                <c:pt idx="7387">
                  <c:v>35712</c:v>
                </c:pt>
                <c:pt idx="7388">
                  <c:v>35711</c:v>
                </c:pt>
                <c:pt idx="7389">
                  <c:v>35710</c:v>
                </c:pt>
                <c:pt idx="7390">
                  <c:v>35709</c:v>
                </c:pt>
                <c:pt idx="7391">
                  <c:v>35705</c:v>
                </c:pt>
                <c:pt idx="7392">
                  <c:v>35704</c:v>
                </c:pt>
                <c:pt idx="7393">
                  <c:v>35703</c:v>
                </c:pt>
                <c:pt idx="7394">
                  <c:v>35702</c:v>
                </c:pt>
                <c:pt idx="7395">
                  <c:v>35699</c:v>
                </c:pt>
                <c:pt idx="7396">
                  <c:v>35698</c:v>
                </c:pt>
                <c:pt idx="7397">
                  <c:v>35697</c:v>
                </c:pt>
                <c:pt idx="7398">
                  <c:v>35696</c:v>
                </c:pt>
                <c:pt idx="7399">
                  <c:v>35695</c:v>
                </c:pt>
                <c:pt idx="7400">
                  <c:v>35692</c:v>
                </c:pt>
                <c:pt idx="7401">
                  <c:v>35691</c:v>
                </c:pt>
                <c:pt idx="7402">
                  <c:v>35690</c:v>
                </c:pt>
                <c:pt idx="7403">
                  <c:v>35689</c:v>
                </c:pt>
                <c:pt idx="7404">
                  <c:v>35688</c:v>
                </c:pt>
                <c:pt idx="7405">
                  <c:v>35685</c:v>
                </c:pt>
                <c:pt idx="7406">
                  <c:v>35684</c:v>
                </c:pt>
                <c:pt idx="7407">
                  <c:v>35683</c:v>
                </c:pt>
                <c:pt idx="7408">
                  <c:v>35682</c:v>
                </c:pt>
                <c:pt idx="7409">
                  <c:v>35681</c:v>
                </c:pt>
                <c:pt idx="7410">
                  <c:v>35678</c:v>
                </c:pt>
                <c:pt idx="7411">
                  <c:v>35677</c:v>
                </c:pt>
                <c:pt idx="7412">
                  <c:v>35676</c:v>
                </c:pt>
                <c:pt idx="7413">
                  <c:v>35675</c:v>
                </c:pt>
                <c:pt idx="7414">
                  <c:v>35674</c:v>
                </c:pt>
                <c:pt idx="7415">
                  <c:v>35671</c:v>
                </c:pt>
                <c:pt idx="7416">
                  <c:v>35670</c:v>
                </c:pt>
                <c:pt idx="7417">
                  <c:v>35669</c:v>
                </c:pt>
                <c:pt idx="7418">
                  <c:v>35668</c:v>
                </c:pt>
                <c:pt idx="7419">
                  <c:v>35667</c:v>
                </c:pt>
                <c:pt idx="7420">
                  <c:v>35664</c:v>
                </c:pt>
                <c:pt idx="7421">
                  <c:v>35663</c:v>
                </c:pt>
                <c:pt idx="7422">
                  <c:v>35662</c:v>
                </c:pt>
                <c:pt idx="7423">
                  <c:v>35661</c:v>
                </c:pt>
                <c:pt idx="7424">
                  <c:v>35660</c:v>
                </c:pt>
                <c:pt idx="7425">
                  <c:v>35657</c:v>
                </c:pt>
                <c:pt idx="7426">
                  <c:v>35656</c:v>
                </c:pt>
                <c:pt idx="7427">
                  <c:v>35655</c:v>
                </c:pt>
                <c:pt idx="7428">
                  <c:v>35654</c:v>
                </c:pt>
                <c:pt idx="7429">
                  <c:v>35653</c:v>
                </c:pt>
                <c:pt idx="7430">
                  <c:v>35650</c:v>
                </c:pt>
                <c:pt idx="7431">
                  <c:v>35649</c:v>
                </c:pt>
                <c:pt idx="7432">
                  <c:v>35648</c:v>
                </c:pt>
                <c:pt idx="7433">
                  <c:v>35647</c:v>
                </c:pt>
                <c:pt idx="7434">
                  <c:v>35646</c:v>
                </c:pt>
                <c:pt idx="7435">
                  <c:v>35643</c:v>
                </c:pt>
                <c:pt idx="7436">
                  <c:v>35642</c:v>
                </c:pt>
                <c:pt idx="7437">
                  <c:v>35641</c:v>
                </c:pt>
                <c:pt idx="7438">
                  <c:v>35640</c:v>
                </c:pt>
                <c:pt idx="7439">
                  <c:v>35639</c:v>
                </c:pt>
                <c:pt idx="7440">
                  <c:v>35636</c:v>
                </c:pt>
                <c:pt idx="7441">
                  <c:v>35635</c:v>
                </c:pt>
                <c:pt idx="7442">
                  <c:v>35634</c:v>
                </c:pt>
                <c:pt idx="7443">
                  <c:v>35633</c:v>
                </c:pt>
                <c:pt idx="7444">
                  <c:v>35632</c:v>
                </c:pt>
                <c:pt idx="7445">
                  <c:v>35629</c:v>
                </c:pt>
                <c:pt idx="7446">
                  <c:v>35628</c:v>
                </c:pt>
                <c:pt idx="7447">
                  <c:v>35627</c:v>
                </c:pt>
                <c:pt idx="7448">
                  <c:v>35626</c:v>
                </c:pt>
                <c:pt idx="7449">
                  <c:v>35625</c:v>
                </c:pt>
                <c:pt idx="7450">
                  <c:v>35622</c:v>
                </c:pt>
                <c:pt idx="7451">
                  <c:v>35621</c:v>
                </c:pt>
                <c:pt idx="7452">
                  <c:v>35620</c:v>
                </c:pt>
                <c:pt idx="7453">
                  <c:v>35619</c:v>
                </c:pt>
                <c:pt idx="7454">
                  <c:v>35618</c:v>
                </c:pt>
                <c:pt idx="7455">
                  <c:v>35615</c:v>
                </c:pt>
                <c:pt idx="7456">
                  <c:v>35614</c:v>
                </c:pt>
                <c:pt idx="7457">
                  <c:v>35613</c:v>
                </c:pt>
                <c:pt idx="7458">
                  <c:v>35612</c:v>
                </c:pt>
                <c:pt idx="7459">
                  <c:v>35611</c:v>
                </c:pt>
                <c:pt idx="7460">
                  <c:v>35608</c:v>
                </c:pt>
                <c:pt idx="7461">
                  <c:v>35607</c:v>
                </c:pt>
                <c:pt idx="7462">
                  <c:v>35606</c:v>
                </c:pt>
                <c:pt idx="7463">
                  <c:v>35605</c:v>
                </c:pt>
                <c:pt idx="7464">
                  <c:v>35604</c:v>
                </c:pt>
                <c:pt idx="7465">
                  <c:v>35601</c:v>
                </c:pt>
                <c:pt idx="7466">
                  <c:v>35600</c:v>
                </c:pt>
                <c:pt idx="7467">
                  <c:v>35599</c:v>
                </c:pt>
                <c:pt idx="7468">
                  <c:v>35598</c:v>
                </c:pt>
                <c:pt idx="7469">
                  <c:v>35597</c:v>
                </c:pt>
                <c:pt idx="7470">
                  <c:v>35594</c:v>
                </c:pt>
                <c:pt idx="7471">
                  <c:v>35593</c:v>
                </c:pt>
                <c:pt idx="7472">
                  <c:v>35592</c:v>
                </c:pt>
                <c:pt idx="7473">
                  <c:v>35591</c:v>
                </c:pt>
                <c:pt idx="7474">
                  <c:v>35590</c:v>
                </c:pt>
                <c:pt idx="7475">
                  <c:v>35587</c:v>
                </c:pt>
                <c:pt idx="7476">
                  <c:v>35586</c:v>
                </c:pt>
                <c:pt idx="7477">
                  <c:v>35585</c:v>
                </c:pt>
                <c:pt idx="7478">
                  <c:v>35584</c:v>
                </c:pt>
                <c:pt idx="7479">
                  <c:v>35583</c:v>
                </c:pt>
                <c:pt idx="7480">
                  <c:v>35580</c:v>
                </c:pt>
                <c:pt idx="7481">
                  <c:v>35578</c:v>
                </c:pt>
                <c:pt idx="7482">
                  <c:v>35577</c:v>
                </c:pt>
                <c:pt idx="7483">
                  <c:v>35576</c:v>
                </c:pt>
                <c:pt idx="7484">
                  <c:v>35573</c:v>
                </c:pt>
                <c:pt idx="7485">
                  <c:v>35572</c:v>
                </c:pt>
                <c:pt idx="7486">
                  <c:v>35571</c:v>
                </c:pt>
                <c:pt idx="7487">
                  <c:v>35570</c:v>
                </c:pt>
                <c:pt idx="7488">
                  <c:v>35566</c:v>
                </c:pt>
                <c:pt idx="7489">
                  <c:v>35565</c:v>
                </c:pt>
                <c:pt idx="7490">
                  <c:v>35564</c:v>
                </c:pt>
                <c:pt idx="7491">
                  <c:v>35563</c:v>
                </c:pt>
                <c:pt idx="7492">
                  <c:v>35562</c:v>
                </c:pt>
                <c:pt idx="7493">
                  <c:v>35559</c:v>
                </c:pt>
                <c:pt idx="7494">
                  <c:v>35557</c:v>
                </c:pt>
                <c:pt idx="7495">
                  <c:v>35556</c:v>
                </c:pt>
                <c:pt idx="7496">
                  <c:v>35555</c:v>
                </c:pt>
                <c:pt idx="7497">
                  <c:v>35552</c:v>
                </c:pt>
                <c:pt idx="7498">
                  <c:v>35550</c:v>
                </c:pt>
                <c:pt idx="7499">
                  <c:v>35549</c:v>
                </c:pt>
                <c:pt idx="7500">
                  <c:v>35548</c:v>
                </c:pt>
                <c:pt idx="7501">
                  <c:v>35545</c:v>
                </c:pt>
                <c:pt idx="7502">
                  <c:v>35544</c:v>
                </c:pt>
                <c:pt idx="7503">
                  <c:v>35543</c:v>
                </c:pt>
                <c:pt idx="7504">
                  <c:v>35542</c:v>
                </c:pt>
                <c:pt idx="7505">
                  <c:v>35541</c:v>
                </c:pt>
                <c:pt idx="7506">
                  <c:v>35538</c:v>
                </c:pt>
                <c:pt idx="7507">
                  <c:v>35537</c:v>
                </c:pt>
                <c:pt idx="7508">
                  <c:v>35536</c:v>
                </c:pt>
                <c:pt idx="7509">
                  <c:v>35535</c:v>
                </c:pt>
                <c:pt idx="7510">
                  <c:v>35534</c:v>
                </c:pt>
                <c:pt idx="7511">
                  <c:v>35531</c:v>
                </c:pt>
                <c:pt idx="7512">
                  <c:v>35530</c:v>
                </c:pt>
                <c:pt idx="7513">
                  <c:v>35529</c:v>
                </c:pt>
                <c:pt idx="7514">
                  <c:v>35528</c:v>
                </c:pt>
                <c:pt idx="7515">
                  <c:v>35527</c:v>
                </c:pt>
                <c:pt idx="7516">
                  <c:v>35524</c:v>
                </c:pt>
                <c:pt idx="7517">
                  <c:v>35523</c:v>
                </c:pt>
                <c:pt idx="7518">
                  <c:v>35522</c:v>
                </c:pt>
                <c:pt idx="7519">
                  <c:v>35521</c:v>
                </c:pt>
                <c:pt idx="7520">
                  <c:v>35516</c:v>
                </c:pt>
                <c:pt idx="7521">
                  <c:v>35515</c:v>
                </c:pt>
                <c:pt idx="7522">
                  <c:v>35514</c:v>
                </c:pt>
                <c:pt idx="7523">
                  <c:v>35513</c:v>
                </c:pt>
                <c:pt idx="7524">
                  <c:v>35510</c:v>
                </c:pt>
                <c:pt idx="7525">
                  <c:v>35509</c:v>
                </c:pt>
                <c:pt idx="7526">
                  <c:v>35508</c:v>
                </c:pt>
                <c:pt idx="7527">
                  <c:v>35507</c:v>
                </c:pt>
                <c:pt idx="7528">
                  <c:v>35506</c:v>
                </c:pt>
                <c:pt idx="7529">
                  <c:v>35503</c:v>
                </c:pt>
                <c:pt idx="7530">
                  <c:v>35502</c:v>
                </c:pt>
                <c:pt idx="7531">
                  <c:v>35501</c:v>
                </c:pt>
                <c:pt idx="7532">
                  <c:v>35500</c:v>
                </c:pt>
                <c:pt idx="7533">
                  <c:v>35499</c:v>
                </c:pt>
                <c:pt idx="7534">
                  <c:v>35496</c:v>
                </c:pt>
                <c:pt idx="7535">
                  <c:v>35495</c:v>
                </c:pt>
                <c:pt idx="7536">
                  <c:v>35494</c:v>
                </c:pt>
                <c:pt idx="7537">
                  <c:v>35493</c:v>
                </c:pt>
                <c:pt idx="7538">
                  <c:v>35492</c:v>
                </c:pt>
                <c:pt idx="7539">
                  <c:v>35489</c:v>
                </c:pt>
                <c:pt idx="7540">
                  <c:v>35488</c:v>
                </c:pt>
                <c:pt idx="7541">
                  <c:v>35487</c:v>
                </c:pt>
                <c:pt idx="7542">
                  <c:v>35486</c:v>
                </c:pt>
                <c:pt idx="7543">
                  <c:v>35485</c:v>
                </c:pt>
                <c:pt idx="7544">
                  <c:v>35482</c:v>
                </c:pt>
                <c:pt idx="7545">
                  <c:v>35481</c:v>
                </c:pt>
                <c:pt idx="7546">
                  <c:v>35480</c:v>
                </c:pt>
                <c:pt idx="7547">
                  <c:v>35479</c:v>
                </c:pt>
                <c:pt idx="7548">
                  <c:v>35478</c:v>
                </c:pt>
                <c:pt idx="7549">
                  <c:v>35475</c:v>
                </c:pt>
                <c:pt idx="7550">
                  <c:v>35474</c:v>
                </c:pt>
                <c:pt idx="7551">
                  <c:v>35473</c:v>
                </c:pt>
                <c:pt idx="7552">
                  <c:v>35472</c:v>
                </c:pt>
                <c:pt idx="7553">
                  <c:v>35471</c:v>
                </c:pt>
                <c:pt idx="7554">
                  <c:v>35468</c:v>
                </c:pt>
                <c:pt idx="7555">
                  <c:v>35467</c:v>
                </c:pt>
                <c:pt idx="7556">
                  <c:v>35466</c:v>
                </c:pt>
                <c:pt idx="7557">
                  <c:v>35465</c:v>
                </c:pt>
                <c:pt idx="7558">
                  <c:v>35464</c:v>
                </c:pt>
                <c:pt idx="7559">
                  <c:v>35461</c:v>
                </c:pt>
                <c:pt idx="7560">
                  <c:v>35460</c:v>
                </c:pt>
                <c:pt idx="7561">
                  <c:v>35459</c:v>
                </c:pt>
                <c:pt idx="7562">
                  <c:v>35458</c:v>
                </c:pt>
                <c:pt idx="7563">
                  <c:v>35457</c:v>
                </c:pt>
                <c:pt idx="7564">
                  <c:v>35454</c:v>
                </c:pt>
                <c:pt idx="7565">
                  <c:v>35453</c:v>
                </c:pt>
                <c:pt idx="7566">
                  <c:v>35452</c:v>
                </c:pt>
                <c:pt idx="7567">
                  <c:v>35451</c:v>
                </c:pt>
                <c:pt idx="7568">
                  <c:v>35450</c:v>
                </c:pt>
                <c:pt idx="7569">
                  <c:v>35447</c:v>
                </c:pt>
                <c:pt idx="7570">
                  <c:v>35446</c:v>
                </c:pt>
                <c:pt idx="7571">
                  <c:v>35445</c:v>
                </c:pt>
                <c:pt idx="7572">
                  <c:v>35444</c:v>
                </c:pt>
                <c:pt idx="7573">
                  <c:v>35443</c:v>
                </c:pt>
                <c:pt idx="7574">
                  <c:v>35440</c:v>
                </c:pt>
                <c:pt idx="7575">
                  <c:v>35439</c:v>
                </c:pt>
                <c:pt idx="7576">
                  <c:v>35438</c:v>
                </c:pt>
                <c:pt idx="7577">
                  <c:v>35437</c:v>
                </c:pt>
                <c:pt idx="7578">
                  <c:v>35436</c:v>
                </c:pt>
                <c:pt idx="7579">
                  <c:v>35433</c:v>
                </c:pt>
                <c:pt idx="7580">
                  <c:v>35432</c:v>
                </c:pt>
                <c:pt idx="7581">
                  <c:v>35429</c:v>
                </c:pt>
                <c:pt idx="7582">
                  <c:v>35426</c:v>
                </c:pt>
                <c:pt idx="7583">
                  <c:v>35422</c:v>
                </c:pt>
                <c:pt idx="7584">
                  <c:v>35419</c:v>
                </c:pt>
                <c:pt idx="7585">
                  <c:v>35418</c:v>
                </c:pt>
                <c:pt idx="7586">
                  <c:v>35417</c:v>
                </c:pt>
                <c:pt idx="7587">
                  <c:v>35416</c:v>
                </c:pt>
                <c:pt idx="7588">
                  <c:v>35415</c:v>
                </c:pt>
                <c:pt idx="7589">
                  <c:v>35412</c:v>
                </c:pt>
                <c:pt idx="7590">
                  <c:v>35411</c:v>
                </c:pt>
                <c:pt idx="7591">
                  <c:v>35410</c:v>
                </c:pt>
                <c:pt idx="7592">
                  <c:v>35409</c:v>
                </c:pt>
                <c:pt idx="7593">
                  <c:v>35408</c:v>
                </c:pt>
                <c:pt idx="7594">
                  <c:v>35405</c:v>
                </c:pt>
                <c:pt idx="7595">
                  <c:v>35404</c:v>
                </c:pt>
                <c:pt idx="7596">
                  <c:v>35403</c:v>
                </c:pt>
                <c:pt idx="7597">
                  <c:v>35402</c:v>
                </c:pt>
                <c:pt idx="7598">
                  <c:v>35401</c:v>
                </c:pt>
                <c:pt idx="7599">
                  <c:v>35398</c:v>
                </c:pt>
                <c:pt idx="7600">
                  <c:v>35397</c:v>
                </c:pt>
                <c:pt idx="7601">
                  <c:v>35396</c:v>
                </c:pt>
                <c:pt idx="7602">
                  <c:v>35395</c:v>
                </c:pt>
                <c:pt idx="7603">
                  <c:v>35394</c:v>
                </c:pt>
                <c:pt idx="7604">
                  <c:v>35391</c:v>
                </c:pt>
                <c:pt idx="7605">
                  <c:v>35390</c:v>
                </c:pt>
                <c:pt idx="7606">
                  <c:v>35389</c:v>
                </c:pt>
                <c:pt idx="7607">
                  <c:v>35388</c:v>
                </c:pt>
                <c:pt idx="7608">
                  <c:v>35387</c:v>
                </c:pt>
                <c:pt idx="7609">
                  <c:v>35384</c:v>
                </c:pt>
                <c:pt idx="7610">
                  <c:v>35383</c:v>
                </c:pt>
                <c:pt idx="7611">
                  <c:v>35382</c:v>
                </c:pt>
                <c:pt idx="7612">
                  <c:v>35381</c:v>
                </c:pt>
                <c:pt idx="7613">
                  <c:v>35380</c:v>
                </c:pt>
                <c:pt idx="7614">
                  <c:v>35377</c:v>
                </c:pt>
                <c:pt idx="7615">
                  <c:v>35376</c:v>
                </c:pt>
                <c:pt idx="7616">
                  <c:v>35375</c:v>
                </c:pt>
                <c:pt idx="7617">
                  <c:v>35374</c:v>
                </c:pt>
                <c:pt idx="7618">
                  <c:v>35373</c:v>
                </c:pt>
                <c:pt idx="7619">
                  <c:v>35370</c:v>
                </c:pt>
                <c:pt idx="7620">
                  <c:v>35369</c:v>
                </c:pt>
                <c:pt idx="7621">
                  <c:v>35368</c:v>
                </c:pt>
                <c:pt idx="7622">
                  <c:v>35367</c:v>
                </c:pt>
                <c:pt idx="7623">
                  <c:v>35366</c:v>
                </c:pt>
                <c:pt idx="7624">
                  <c:v>35363</c:v>
                </c:pt>
                <c:pt idx="7625">
                  <c:v>35362</c:v>
                </c:pt>
                <c:pt idx="7626">
                  <c:v>35361</c:v>
                </c:pt>
                <c:pt idx="7627">
                  <c:v>35360</c:v>
                </c:pt>
                <c:pt idx="7628">
                  <c:v>35359</c:v>
                </c:pt>
                <c:pt idx="7629">
                  <c:v>35356</c:v>
                </c:pt>
                <c:pt idx="7630">
                  <c:v>35355</c:v>
                </c:pt>
                <c:pt idx="7631">
                  <c:v>35354</c:v>
                </c:pt>
                <c:pt idx="7632">
                  <c:v>35353</c:v>
                </c:pt>
                <c:pt idx="7633">
                  <c:v>35352</c:v>
                </c:pt>
                <c:pt idx="7634">
                  <c:v>35349</c:v>
                </c:pt>
                <c:pt idx="7635">
                  <c:v>35348</c:v>
                </c:pt>
                <c:pt idx="7636">
                  <c:v>35347</c:v>
                </c:pt>
                <c:pt idx="7637">
                  <c:v>35346</c:v>
                </c:pt>
                <c:pt idx="7638">
                  <c:v>35345</c:v>
                </c:pt>
                <c:pt idx="7639">
                  <c:v>35342</c:v>
                </c:pt>
                <c:pt idx="7640">
                  <c:v>35340</c:v>
                </c:pt>
                <c:pt idx="7641">
                  <c:v>35339</c:v>
                </c:pt>
              </c:numCache>
            </c:numRef>
          </c:cat>
          <c:val>
            <c:numRef>
              <c:f>'SLIDE 1'!$AD$4:$AD$7645</c:f>
              <c:numCache>
                <c:formatCode>General</c:formatCode>
                <c:ptCount val="7642"/>
                <c:pt idx="0">
                  <c:v>3.5830000000000002</c:v>
                </c:pt>
                <c:pt idx="1">
                  <c:v>3.6259999999999999</c:v>
                </c:pt>
                <c:pt idx="2">
                  <c:v>3.6429999999999998</c:v>
                </c:pt>
                <c:pt idx="3">
                  <c:v>3.601</c:v>
                </c:pt>
                <c:pt idx="4">
                  <c:v>3.5990000000000002</c:v>
                </c:pt>
                <c:pt idx="5">
                  <c:v>3.5550000000000002</c:v>
                </c:pt>
                <c:pt idx="6">
                  <c:v>3.4630000000000001</c:v>
                </c:pt>
                <c:pt idx="7">
                  <c:v>3.4580000000000002</c:v>
                </c:pt>
                <c:pt idx="8">
                  <c:v>3.5190000000000001</c:v>
                </c:pt>
                <c:pt idx="9">
                  <c:v>3.4769999999999999</c:v>
                </c:pt>
                <c:pt idx="10">
                  <c:v>3.5070000000000001</c:v>
                </c:pt>
                <c:pt idx="11">
                  <c:v>3.5379999999999998</c:v>
                </c:pt>
                <c:pt idx="12">
                  <c:v>3.5179999999999998</c:v>
                </c:pt>
                <c:pt idx="13">
                  <c:v>3.504</c:v>
                </c:pt>
                <c:pt idx="14">
                  <c:v>3.5009999999999999</c:v>
                </c:pt>
                <c:pt idx="15">
                  <c:v>3.444</c:v>
                </c:pt>
                <c:pt idx="16">
                  <c:v>3.3660000000000001</c:v>
                </c:pt>
                <c:pt idx="17">
                  <c:v>3.3860000000000001</c:v>
                </c:pt>
                <c:pt idx="18">
                  <c:v>3.339</c:v>
                </c:pt>
                <c:pt idx="19">
                  <c:v>3.343</c:v>
                </c:pt>
                <c:pt idx="20">
                  <c:v>3.3759999999999999</c:v>
                </c:pt>
                <c:pt idx="21">
                  <c:v>3.3439999999999999</c:v>
                </c:pt>
                <c:pt idx="22">
                  <c:v>3.3239999999999998</c:v>
                </c:pt>
                <c:pt idx="23">
                  <c:v>3.2789999999999999</c:v>
                </c:pt>
                <c:pt idx="24">
                  <c:v>3.2530000000000001</c:v>
                </c:pt>
                <c:pt idx="25">
                  <c:v>3.234</c:v>
                </c:pt>
                <c:pt idx="26">
                  <c:v>3.2010000000000001</c:v>
                </c:pt>
                <c:pt idx="27">
                  <c:v>3.2530000000000001</c:v>
                </c:pt>
                <c:pt idx="28">
                  <c:v>3.258</c:v>
                </c:pt>
                <c:pt idx="29">
                  <c:v>3.2589999999999999</c:v>
                </c:pt>
                <c:pt idx="30">
                  <c:v>3.262</c:v>
                </c:pt>
                <c:pt idx="31">
                  <c:v>3.2589999999999999</c:v>
                </c:pt>
                <c:pt idx="32">
                  <c:v>3.2210000000000001</c:v>
                </c:pt>
                <c:pt idx="33">
                  <c:v>3.2040000000000002</c:v>
                </c:pt>
                <c:pt idx="34">
                  <c:v>3.1309999999999998</c:v>
                </c:pt>
                <c:pt idx="35">
                  <c:v>3.16</c:v>
                </c:pt>
                <c:pt idx="36">
                  <c:v>3.1579999999999999</c:v>
                </c:pt>
                <c:pt idx="37">
                  <c:v>3.1789999999999998</c:v>
                </c:pt>
                <c:pt idx="38">
                  <c:v>3.1320000000000001</c:v>
                </c:pt>
                <c:pt idx="39">
                  <c:v>3.14</c:v>
                </c:pt>
                <c:pt idx="40">
                  <c:v>3.1110000000000002</c:v>
                </c:pt>
                <c:pt idx="41">
                  <c:v>3.1070000000000002</c:v>
                </c:pt>
                <c:pt idx="42">
                  <c:v>3.1520000000000001</c:v>
                </c:pt>
                <c:pt idx="43">
                  <c:v>3.206</c:v>
                </c:pt>
                <c:pt idx="44">
                  <c:v>3.1549999999999998</c:v>
                </c:pt>
                <c:pt idx="45">
                  <c:v>3.16</c:v>
                </c:pt>
                <c:pt idx="46">
                  <c:v>3.1040000000000001</c:v>
                </c:pt>
                <c:pt idx="47">
                  <c:v>3.133</c:v>
                </c:pt>
                <c:pt idx="48">
                  <c:v>3.1720000000000002</c:v>
                </c:pt>
                <c:pt idx="49">
                  <c:v>3.2029999999999998</c:v>
                </c:pt>
                <c:pt idx="50">
                  <c:v>3.1709999999999998</c:v>
                </c:pt>
                <c:pt idx="51">
                  <c:v>3.1629999999999998</c:v>
                </c:pt>
                <c:pt idx="52">
                  <c:v>3.15</c:v>
                </c:pt>
                <c:pt idx="53">
                  <c:v>3.1259999999999999</c:v>
                </c:pt>
                <c:pt idx="54">
                  <c:v>3.1339999999999999</c:v>
                </c:pt>
                <c:pt idx="55">
                  <c:v>3.1219999999999999</c:v>
                </c:pt>
                <c:pt idx="56">
                  <c:v>3.113</c:v>
                </c:pt>
                <c:pt idx="57">
                  <c:v>3.109</c:v>
                </c:pt>
                <c:pt idx="58">
                  <c:v>3.0649999999999999</c:v>
                </c:pt>
                <c:pt idx="59">
                  <c:v>3.0840000000000001</c:v>
                </c:pt>
                <c:pt idx="60">
                  <c:v>3.0920000000000001</c:v>
                </c:pt>
                <c:pt idx="61">
                  <c:v>2.9929999999999999</c:v>
                </c:pt>
                <c:pt idx="62">
                  <c:v>2.948</c:v>
                </c:pt>
                <c:pt idx="63">
                  <c:v>2.9350000000000001</c:v>
                </c:pt>
                <c:pt idx="64">
                  <c:v>2.9039999999999999</c:v>
                </c:pt>
                <c:pt idx="65">
                  <c:v>2.8780000000000001</c:v>
                </c:pt>
                <c:pt idx="66">
                  <c:v>2.86</c:v>
                </c:pt>
                <c:pt idx="67">
                  <c:v>2.8570000000000002</c:v>
                </c:pt>
                <c:pt idx="68">
                  <c:v>2.851</c:v>
                </c:pt>
                <c:pt idx="69">
                  <c:v>2.8570000000000002</c:v>
                </c:pt>
                <c:pt idx="70">
                  <c:v>2.8650000000000002</c:v>
                </c:pt>
                <c:pt idx="71">
                  <c:v>2.919</c:v>
                </c:pt>
                <c:pt idx="72">
                  <c:v>2.952</c:v>
                </c:pt>
                <c:pt idx="73">
                  <c:v>2.9849999999999999</c:v>
                </c:pt>
                <c:pt idx="74">
                  <c:v>2.9289999999999998</c:v>
                </c:pt>
                <c:pt idx="75">
                  <c:v>2.927</c:v>
                </c:pt>
                <c:pt idx="76">
                  <c:v>2.93</c:v>
                </c:pt>
                <c:pt idx="77">
                  <c:v>2.9540000000000002</c:v>
                </c:pt>
                <c:pt idx="78">
                  <c:v>2.9950000000000001</c:v>
                </c:pt>
                <c:pt idx="79">
                  <c:v>3.032</c:v>
                </c:pt>
                <c:pt idx="80">
                  <c:v>3.0760000000000001</c:v>
                </c:pt>
                <c:pt idx="81">
                  <c:v>3.0430000000000001</c:v>
                </c:pt>
                <c:pt idx="82">
                  <c:v>3.06</c:v>
                </c:pt>
                <c:pt idx="83">
                  <c:v>3.0379999999999998</c:v>
                </c:pt>
                <c:pt idx="84">
                  <c:v>3.0230000000000001</c:v>
                </c:pt>
                <c:pt idx="85">
                  <c:v>3.0350000000000001</c:v>
                </c:pt>
                <c:pt idx="86">
                  <c:v>2.9750000000000001</c:v>
                </c:pt>
                <c:pt idx="87">
                  <c:v>3.0030000000000001</c:v>
                </c:pt>
                <c:pt idx="88">
                  <c:v>2.9380000000000002</c:v>
                </c:pt>
                <c:pt idx="89">
                  <c:v>2.9620000000000002</c:v>
                </c:pt>
                <c:pt idx="90">
                  <c:v>2.9870000000000001</c:v>
                </c:pt>
                <c:pt idx="91">
                  <c:v>2.9790000000000001</c:v>
                </c:pt>
                <c:pt idx="92">
                  <c:v>2.9460000000000002</c:v>
                </c:pt>
                <c:pt idx="93">
                  <c:v>3.0379999999999998</c:v>
                </c:pt>
                <c:pt idx="94">
                  <c:v>3.0979999999999999</c:v>
                </c:pt>
                <c:pt idx="95">
                  <c:v>3.0960000000000001</c:v>
                </c:pt>
                <c:pt idx="96">
                  <c:v>3.1930000000000001</c:v>
                </c:pt>
                <c:pt idx="97">
                  <c:v>3.1480000000000001</c:v>
                </c:pt>
                <c:pt idx="98">
                  <c:v>3.1669999999999998</c:v>
                </c:pt>
                <c:pt idx="99">
                  <c:v>3.0430000000000001</c:v>
                </c:pt>
                <c:pt idx="100">
                  <c:v>3.1</c:v>
                </c:pt>
                <c:pt idx="101">
                  <c:v>3.101</c:v>
                </c:pt>
                <c:pt idx="102">
                  <c:v>3.04</c:v>
                </c:pt>
                <c:pt idx="103">
                  <c:v>3.0049999999999999</c:v>
                </c:pt>
                <c:pt idx="104">
                  <c:v>3.0030000000000001</c:v>
                </c:pt>
                <c:pt idx="105">
                  <c:v>2.9990000000000001</c:v>
                </c:pt>
                <c:pt idx="106">
                  <c:v>3.0630000000000002</c:v>
                </c:pt>
                <c:pt idx="107">
                  <c:v>3.0870000000000002</c:v>
                </c:pt>
                <c:pt idx="108">
                  <c:v>3.0369999999999999</c:v>
                </c:pt>
                <c:pt idx="109">
                  <c:v>3.11</c:v>
                </c:pt>
                <c:pt idx="110">
                  <c:v>3.0670000000000002</c:v>
                </c:pt>
                <c:pt idx="111">
                  <c:v>3.0329999999999999</c:v>
                </c:pt>
                <c:pt idx="112">
                  <c:v>2.9940000000000002</c:v>
                </c:pt>
                <c:pt idx="113">
                  <c:v>3.0089999999999999</c:v>
                </c:pt>
                <c:pt idx="114">
                  <c:v>3.008</c:v>
                </c:pt>
                <c:pt idx="115">
                  <c:v>3.004</c:v>
                </c:pt>
                <c:pt idx="116">
                  <c:v>2.98</c:v>
                </c:pt>
                <c:pt idx="117">
                  <c:v>2.96</c:v>
                </c:pt>
                <c:pt idx="118">
                  <c:v>3.032</c:v>
                </c:pt>
                <c:pt idx="119">
                  <c:v>3.0430000000000001</c:v>
                </c:pt>
                <c:pt idx="120">
                  <c:v>3.024</c:v>
                </c:pt>
                <c:pt idx="121">
                  <c:v>3.0920000000000001</c:v>
                </c:pt>
                <c:pt idx="122">
                  <c:v>3.0579999999999998</c:v>
                </c:pt>
                <c:pt idx="123">
                  <c:v>2.988</c:v>
                </c:pt>
                <c:pt idx="124">
                  <c:v>2.944</c:v>
                </c:pt>
                <c:pt idx="125">
                  <c:v>3.0840000000000001</c:v>
                </c:pt>
                <c:pt idx="126">
                  <c:v>2.992</c:v>
                </c:pt>
                <c:pt idx="127">
                  <c:v>2.9860000000000002</c:v>
                </c:pt>
                <c:pt idx="128">
                  <c:v>3.004</c:v>
                </c:pt>
                <c:pt idx="129">
                  <c:v>3.0350000000000001</c:v>
                </c:pt>
                <c:pt idx="130">
                  <c:v>3.0939999999999999</c:v>
                </c:pt>
                <c:pt idx="131">
                  <c:v>3.0739999999999998</c:v>
                </c:pt>
                <c:pt idx="132">
                  <c:v>2.9580000000000002</c:v>
                </c:pt>
                <c:pt idx="133">
                  <c:v>3.0270000000000001</c:v>
                </c:pt>
                <c:pt idx="134">
                  <c:v>3.0049999999999999</c:v>
                </c:pt>
                <c:pt idx="135">
                  <c:v>3.0430000000000001</c:v>
                </c:pt>
                <c:pt idx="136">
                  <c:v>2.9620000000000002</c:v>
                </c:pt>
                <c:pt idx="137">
                  <c:v>2.94</c:v>
                </c:pt>
                <c:pt idx="138">
                  <c:v>2.9060000000000001</c:v>
                </c:pt>
                <c:pt idx="139">
                  <c:v>2.952</c:v>
                </c:pt>
                <c:pt idx="140">
                  <c:v>2.9830000000000001</c:v>
                </c:pt>
                <c:pt idx="141">
                  <c:v>2.9569999999999999</c:v>
                </c:pt>
                <c:pt idx="142">
                  <c:v>2.9319999999999999</c:v>
                </c:pt>
                <c:pt idx="143">
                  <c:v>2.8359999999999999</c:v>
                </c:pt>
                <c:pt idx="144">
                  <c:v>2.859</c:v>
                </c:pt>
                <c:pt idx="145">
                  <c:v>2.86</c:v>
                </c:pt>
                <c:pt idx="146">
                  <c:v>2.8410000000000002</c:v>
                </c:pt>
                <c:pt idx="147">
                  <c:v>2.75</c:v>
                </c:pt>
                <c:pt idx="148">
                  <c:v>2.7519999999999998</c:v>
                </c:pt>
                <c:pt idx="149">
                  <c:v>2.7120000000000002</c:v>
                </c:pt>
                <c:pt idx="150">
                  <c:v>2.6429999999999998</c:v>
                </c:pt>
                <c:pt idx="151">
                  <c:v>2.6909999999999998</c:v>
                </c:pt>
                <c:pt idx="152">
                  <c:v>2.7069999999999999</c:v>
                </c:pt>
                <c:pt idx="153">
                  <c:v>2.7069999999999999</c:v>
                </c:pt>
                <c:pt idx="154">
                  <c:v>2.7109999999999999</c:v>
                </c:pt>
                <c:pt idx="155">
                  <c:v>2.7370000000000001</c:v>
                </c:pt>
                <c:pt idx="156">
                  <c:v>2.7429999999999999</c:v>
                </c:pt>
                <c:pt idx="157">
                  <c:v>2.7389999999999999</c:v>
                </c:pt>
                <c:pt idx="158">
                  <c:v>2.738</c:v>
                </c:pt>
                <c:pt idx="159">
                  <c:v>2.754</c:v>
                </c:pt>
                <c:pt idx="160">
                  <c:v>2.7549999999999999</c:v>
                </c:pt>
                <c:pt idx="161">
                  <c:v>2.7789999999999999</c:v>
                </c:pt>
                <c:pt idx="162">
                  <c:v>2.7919999999999998</c:v>
                </c:pt>
                <c:pt idx="163">
                  <c:v>2.8079999999999998</c:v>
                </c:pt>
                <c:pt idx="164">
                  <c:v>2.84</c:v>
                </c:pt>
                <c:pt idx="165">
                  <c:v>2.8420000000000001</c:v>
                </c:pt>
                <c:pt idx="166">
                  <c:v>2.843</c:v>
                </c:pt>
                <c:pt idx="167">
                  <c:v>2.859</c:v>
                </c:pt>
                <c:pt idx="168">
                  <c:v>2.891</c:v>
                </c:pt>
                <c:pt idx="169">
                  <c:v>2.8679999999999999</c:v>
                </c:pt>
                <c:pt idx="170">
                  <c:v>2.843</c:v>
                </c:pt>
                <c:pt idx="171">
                  <c:v>2.84</c:v>
                </c:pt>
                <c:pt idx="172">
                  <c:v>2.8570000000000002</c:v>
                </c:pt>
                <c:pt idx="173">
                  <c:v>2.875</c:v>
                </c:pt>
                <c:pt idx="174">
                  <c:v>2.867</c:v>
                </c:pt>
                <c:pt idx="175">
                  <c:v>2.9060000000000001</c:v>
                </c:pt>
                <c:pt idx="176">
                  <c:v>2.8879999999999999</c:v>
                </c:pt>
                <c:pt idx="177">
                  <c:v>2.8820000000000001</c:v>
                </c:pt>
                <c:pt idx="178">
                  <c:v>2.859</c:v>
                </c:pt>
                <c:pt idx="179">
                  <c:v>2.839</c:v>
                </c:pt>
                <c:pt idx="180">
                  <c:v>2.835</c:v>
                </c:pt>
                <c:pt idx="181">
                  <c:v>2.819</c:v>
                </c:pt>
                <c:pt idx="182">
                  <c:v>2.8140000000000001</c:v>
                </c:pt>
                <c:pt idx="183">
                  <c:v>2.847</c:v>
                </c:pt>
                <c:pt idx="184">
                  <c:v>2.8410000000000002</c:v>
                </c:pt>
                <c:pt idx="185">
                  <c:v>2.863</c:v>
                </c:pt>
                <c:pt idx="186">
                  <c:v>2.863</c:v>
                </c:pt>
                <c:pt idx="187">
                  <c:v>2.8119999999999998</c:v>
                </c:pt>
                <c:pt idx="188">
                  <c:v>2.8420000000000001</c:v>
                </c:pt>
                <c:pt idx="189">
                  <c:v>2.87</c:v>
                </c:pt>
                <c:pt idx="190">
                  <c:v>2.9</c:v>
                </c:pt>
                <c:pt idx="191">
                  <c:v>2.855</c:v>
                </c:pt>
                <c:pt idx="192">
                  <c:v>2.855</c:v>
                </c:pt>
                <c:pt idx="193">
                  <c:v>2.8290000000000002</c:v>
                </c:pt>
                <c:pt idx="194">
                  <c:v>2.8620000000000001</c:v>
                </c:pt>
                <c:pt idx="195">
                  <c:v>2.8620000000000001</c:v>
                </c:pt>
                <c:pt idx="196">
                  <c:v>2.8969999999999998</c:v>
                </c:pt>
                <c:pt idx="197">
                  <c:v>2.895</c:v>
                </c:pt>
                <c:pt idx="198">
                  <c:v>2.85</c:v>
                </c:pt>
                <c:pt idx="199">
                  <c:v>2.8639999999999999</c:v>
                </c:pt>
                <c:pt idx="200">
                  <c:v>2.8450000000000002</c:v>
                </c:pt>
                <c:pt idx="201">
                  <c:v>2.8530000000000002</c:v>
                </c:pt>
                <c:pt idx="202">
                  <c:v>2.8570000000000002</c:v>
                </c:pt>
                <c:pt idx="203">
                  <c:v>2.843</c:v>
                </c:pt>
                <c:pt idx="204">
                  <c:v>2.851</c:v>
                </c:pt>
                <c:pt idx="205">
                  <c:v>2.85</c:v>
                </c:pt>
                <c:pt idx="206">
                  <c:v>2.8620000000000001</c:v>
                </c:pt>
                <c:pt idx="207">
                  <c:v>2.798</c:v>
                </c:pt>
                <c:pt idx="208">
                  <c:v>2.7709999999999999</c:v>
                </c:pt>
                <c:pt idx="209">
                  <c:v>2.7469999999999999</c:v>
                </c:pt>
                <c:pt idx="210">
                  <c:v>2.7490000000000001</c:v>
                </c:pt>
                <c:pt idx="211">
                  <c:v>2.7509999999999999</c:v>
                </c:pt>
                <c:pt idx="212">
                  <c:v>2.6890000000000001</c:v>
                </c:pt>
                <c:pt idx="213">
                  <c:v>2.68</c:v>
                </c:pt>
                <c:pt idx="214">
                  <c:v>2.6709999999999998</c:v>
                </c:pt>
                <c:pt idx="215">
                  <c:v>2.6720000000000002</c:v>
                </c:pt>
                <c:pt idx="216">
                  <c:v>2.6920000000000002</c:v>
                </c:pt>
                <c:pt idx="217">
                  <c:v>2.7029999999999998</c:v>
                </c:pt>
                <c:pt idx="218">
                  <c:v>2.7160000000000002</c:v>
                </c:pt>
                <c:pt idx="219">
                  <c:v>2.7109999999999999</c:v>
                </c:pt>
                <c:pt idx="220">
                  <c:v>2.706</c:v>
                </c:pt>
                <c:pt idx="221">
                  <c:v>2.7120000000000002</c:v>
                </c:pt>
                <c:pt idx="222">
                  <c:v>2.72</c:v>
                </c:pt>
                <c:pt idx="223">
                  <c:v>2.6880000000000002</c:v>
                </c:pt>
                <c:pt idx="224">
                  <c:v>2.6429999999999998</c:v>
                </c:pt>
                <c:pt idx="225">
                  <c:v>2.6579999999999999</c:v>
                </c:pt>
                <c:pt idx="226">
                  <c:v>2.6680000000000001</c:v>
                </c:pt>
                <c:pt idx="227">
                  <c:v>2.6659999999999999</c:v>
                </c:pt>
                <c:pt idx="228">
                  <c:v>2.65</c:v>
                </c:pt>
                <c:pt idx="229">
                  <c:v>2.673</c:v>
                </c:pt>
                <c:pt idx="230">
                  <c:v>2.6539999999999999</c:v>
                </c:pt>
                <c:pt idx="231">
                  <c:v>2.6669999999999998</c:v>
                </c:pt>
                <c:pt idx="232">
                  <c:v>2.633</c:v>
                </c:pt>
                <c:pt idx="233">
                  <c:v>2.6429999999999998</c:v>
                </c:pt>
                <c:pt idx="234">
                  <c:v>2.621</c:v>
                </c:pt>
                <c:pt idx="235">
                  <c:v>2.6230000000000002</c:v>
                </c:pt>
                <c:pt idx="236">
                  <c:v>2.6160000000000001</c:v>
                </c:pt>
                <c:pt idx="237">
                  <c:v>2.6259999999999999</c:v>
                </c:pt>
                <c:pt idx="238">
                  <c:v>2.5830000000000002</c:v>
                </c:pt>
                <c:pt idx="239">
                  <c:v>2.5630000000000002</c:v>
                </c:pt>
                <c:pt idx="240">
                  <c:v>2.552</c:v>
                </c:pt>
                <c:pt idx="241">
                  <c:v>2.577</c:v>
                </c:pt>
                <c:pt idx="242">
                  <c:v>2.58</c:v>
                </c:pt>
                <c:pt idx="243">
                  <c:v>2.57</c:v>
                </c:pt>
                <c:pt idx="244">
                  <c:v>2.5710000000000002</c:v>
                </c:pt>
                <c:pt idx="245">
                  <c:v>2.61</c:v>
                </c:pt>
                <c:pt idx="246">
                  <c:v>2.6360000000000001</c:v>
                </c:pt>
                <c:pt idx="247">
                  <c:v>2.6440000000000001</c:v>
                </c:pt>
                <c:pt idx="248">
                  <c:v>2.7029999999999998</c:v>
                </c:pt>
                <c:pt idx="249">
                  <c:v>2.6789999999999998</c:v>
                </c:pt>
                <c:pt idx="250">
                  <c:v>2.7090000000000001</c:v>
                </c:pt>
                <c:pt idx="251">
                  <c:v>2.7189999999999999</c:v>
                </c:pt>
                <c:pt idx="252">
                  <c:v>2.698</c:v>
                </c:pt>
                <c:pt idx="253">
                  <c:v>2.6989999999999998</c:v>
                </c:pt>
                <c:pt idx="254">
                  <c:v>2.7130000000000001</c:v>
                </c:pt>
                <c:pt idx="255">
                  <c:v>2.7109999999999999</c:v>
                </c:pt>
                <c:pt idx="256">
                  <c:v>2.7069999999999999</c:v>
                </c:pt>
                <c:pt idx="257">
                  <c:v>2.746</c:v>
                </c:pt>
                <c:pt idx="258">
                  <c:v>2.7730000000000001</c:v>
                </c:pt>
                <c:pt idx="259">
                  <c:v>2.7480000000000002</c:v>
                </c:pt>
                <c:pt idx="260">
                  <c:v>2.7490000000000001</c:v>
                </c:pt>
                <c:pt idx="261">
                  <c:v>2.7480000000000002</c:v>
                </c:pt>
                <c:pt idx="262">
                  <c:v>2.7480000000000002</c:v>
                </c:pt>
                <c:pt idx="263">
                  <c:v>2.726</c:v>
                </c:pt>
                <c:pt idx="264">
                  <c:v>2.6749999999999998</c:v>
                </c:pt>
                <c:pt idx="265">
                  <c:v>2.6930000000000001</c:v>
                </c:pt>
                <c:pt idx="266">
                  <c:v>2.6909999999999998</c:v>
                </c:pt>
                <c:pt idx="267">
                  <c:v>2.7149999999999999</c:v>
                </c:pt>
                <c:pt idx="268">
                  <c:v>2.657</c:v>
                </c:pt>
                <c:pt idx="269">
                  <c:v>2.6520000000000001</c:v>
                </c:pt>
                <c:pt idx="270">
                  <c:v>2.6589999999999998</c:v>
                </c:pt>
                <c:pt idx="271">
                  <c:v>2.6419999999999999</c:v>
                </c:pt>
                <c:pt idx="272">
                  <c:v>2.6619999999999999</c:v>
                </c:pt>
                <c:pt idx="273">
                  <c:v>2.7189999999999999</c:v>
                </c:pt>
                <c:pt idx="274">
                  <c:v>2.74</c:v>
                </c:pt>
                <c:pt idx="275">
                  <c:v>2.786</c:v>
                </c:pt>
                <c:pt idx="276">
                  <c:v>2.7480000000000002</c:v>
                </c:pt>
                <c:pt idx="277">
                  <c:v>2.7240000000000002</c:v>
                </c:pt>
                <c:pt idx="278">
                  <c:v>2.6949999999999998</c:v>
                </c:pt>
                <c:pt idx="279">
                  <c:v>2.7</c:v>
                </c:pt>
                <c:pt idx="280">
                  <c:v>2.7229999999999999</c:v>
                </c:pt>
                <c:pt idx="281">
                  <c:v>2.7570000000000001</c:v>
                </c:pt>
                <c:pt idx="282">
                  <c:v>2.722</c:v>
                </c:pt>
                <c:pt idx="283">
                  <c:v>2.7570000000000001</c:v>
                </c:pt>
                <c:pt idx="284">
                  <c:v>2.7170000000000001</c:v>
                </c:pt>
                <c:pt idx="285">
                  <c:v>2.75</c:v>
                </c:pt>
                <c:pt idx="286">
                  <c:v>2.7629999999999999</c:v>
                </c:pt>
                <c:pt idx="287">
                  <c:v>2.7879999999999998</c:v>
                </c:pt>
                <c:pt idx="288">
                  <c:v>2.7120000000000002</c:v>
                </c:pt>
                <c:pt idx="289">
                  <c:v>2.68</c:v>
                </c:pt>
                <c:pt idx="290">
                  <c:v>2.7440000000000002</c:v>
                </c:pt>
                <c:pt idx="291">
                  <c:v>2.6960000000000002</c:v>
                </c:pt>
                <c:pt idx="292">
                  <c:v>2.69</c:v>
                </c:pt>
                <c:pt idx="293">
                  <c:v>2.63</c:v>
                </c:pt>
                <c:pt idx="294">
                  <c:v>2.65</c:v>
                </c:pt>
                <c:pt idx="295">
                  <c:v>2.6240000000000001</c:v>
                </c:pt>
                <c:pt idx="296">
                  <c:v>2.6240000000000001</c:v>
                </c:pt>
                <c:pt idx="297">
                  <c:v>2.6789999999999998</c:v>
                </c:pt>
                <c:pt idx="298">
                  <c:v>2.6949999999999998</c:v>
                </c:pt>
                <c:pt idx="299">
                  <c:v>2.706</c:v>
                </c:pt>
                <c:pt idx="300">
                  <c:v>2.7080000000000002</c:v>
                </c:pt>
                <c:pt idx="301">
                  <c:v>2.6890000000000001</c:v>
                </c:pt>
                <c:pt idx="302">
                  <c:v>2.718</c:v>
                </c:pt>
                <c:pt idx="303">
                  <c:v>2.702</c:v>
                </c:pt>
                <c:pt idx="304">
                  <c:v>2.6389999999999998</c:v>
                </c:pt>
                <c:pt idx="305">
                  <c:v>2.59</c:v>
                </c:pt>
                <c:pt idx="306">
                  <c:v>2.613</c:v>
                </c:pt>
                <c:pt idx="307">
                  <c:v>2.6949999999999998</c:v>
                </c:pt>
                <c:pt idx="308">
                  <c:v>2.6749999999999998</c:v>
                </c:pt>
                <c:pt idx="309">
                  <c:v>2.6869999999999998</c:v>
                </c:pt>
                <c:pt idx="310">
                  <c:v>2.7120000000000002</c:v>
                </c:pt>
                <c:pt idx="311">
                  <c:v>2.7290000000000001</c:v>
                </c:pt>
                <c:pt idx="312">
                  <c:v>2.7250000000000001</c:v>
                </c:pt>
                <c:pt idx="313">
                  <c:v>2.7050000000000001</c:v>
                </c:pt>
                <c:pt idx="314">
                  <c:v>2.673</c:v>
                </c:pt>
                <c:pt idx="315">
                  <c:v>2.6869999999999998</c:v>
                </c:pt>
                <c:pt idx="316">
                  <c:v>2.6429999999999998</c:v>
                </c:pt>
                <c:pt idx="317">
                  <c:v>2.6070000000000002</c:v>
                </c:pt>
                <c:pt idx="318">
                  <c:v>2.6150000000000002</c:v>
                </c:pt>
                <c:pt idx="319">
                  <c:v>2.6640000000000001</c:v>
                </c:pt>
                <c:pt idx="320">
                  <c:v>2.5739999999999998</c:v>
                </c:pt>
                <c:pt idx="321">
                  <c:v>2.6070000000000002</c:v>
                </c:pt>
                <c:pt idx="322">
                  <c:v>2.5920000000000001</c:v>
                </c:pt>
                <c:pt idx="323">
                  <c:v>2.569</c:v>
                </c:pt>
                <c:pt idx="324">
                  <c:v>2.5649999999999999</c:v>
                </c:pt>
                <c:pt idx="325">
                  <c:v>2.5430000000000001</c:v>
                </c:pt>
                <c:pt idx="326">
                  <c:v>2.5070000000000001</c:v>
                </c:pt>
                <c:pt idx="327">
                  <c:v>2.5169999999999999</c:v>
                </c:pt>
                <c:pt idx="328">
                  <c:v>2.5219999999999998</c:v>
                </c:pt>
                <c:pt idx="329">
                  <c:v>2.4969999999999999</c:v>
                </c:pt>
                <c:pt idx="330">
                  <c:v>2.5350000000000001</c:v>
                </c:pt>
                <c:pt idx="331">
                  <c:v>2.5270000000000001</c:v>
                </c:pt>
                <c:pt idx="332">
                  <c:v>2.5350000000000001</c:v>
                </c:pt>
                <c:pt idx="333">
                  <c:v>2.4780000000000002</c:v>
                </c:pt>
                <c:pt idx="334">
                  <c:v>2.5350000000000001</c:v>
                </c:pt>
                <c:pt idx="335">
                  <c:v>2.5230000000000001</c:v>
                </c:pt>
                <c:pt idx="336">
                  <c:v>2.5670000000000002</c:v>
                </c:pt>
                <c:pt idx="337">
                  <c:v>2.5760000000000001</c:v>
                </c:pt>
                <c:pt idx="338">
                  <c:v>2.5819999999999999</c:v>
                </c:pt>
                <c:pt idx="339">
                  <c:v>2.528</c:v>
                </c:pt>
                <c:pt idx="340">
                  <c:v>2.5249999999999999</c:v>
                </c:pt>
                <c:pt idx="341">
                  <c:v>2.524</c:v>
                </c:pt>
                <c:pt idx="342">
                  <c:v>2.5</c:v>
                </c:pt>
                <c:pt idx="343">
                  <c:v>2.508</c:v>
                </c:pt>
                <c:pt idx="344">
                  <c:v>2.5539999999999998</c:v>
                </c:pt>
                <c:pt idx="345">
                  <c:v>2.532</c:v>
                </c:pt>
                <c:pt idx="346">
                  <c:v>2.56</c:v>
                </c:pt>
                <c:pt idx="347">
                  <c:v>2.5670000000000002</c:v>
                </c:pt>
                <c:pt idx="348">
                  <c:v>2.6429999999999998</c:v>
                </c:pt>
                <c:pt idx="349">
                  <c:v>2.6459999999999999</c:v>
                </c:pt>
                <c:pt idx="350">
                  <c:v>2.6059999999999999</c:v>
                </c:pt>
                <c:pt idx="351">
                  <c:v>2.5880000000000001</c:v>
                </c:pt>
                <c:pt idx="352">
                  <c:v>2.59</c:v>
                </c:pt>
                <c:pt idx="353">
                  <c:v>2.6219999999999999</c:v>
                </c:pt>
                <c:pt idx="354">
                  <c:v>2.6989999999999998</c:v>
                </c:pt>
                <c:pt idx="355">
                  <c:v>2.68</c:v>
                </c:pt>
                <c:pt idx="356">
                  <c:v>2.6480000000000001</c:v>
                </c:pt>
                <c:pt idx="357">
                  <c:v>2.5619999999999998</c:v>
                </c:pt>
                <c:pt idx="358">
                  <c:v>2.5350000000000001</c:v>
                </c:pt>
                <c:pt idx="359">
                  <c:v>2.4750000000000001</c:v>
                </c:pt>
                <c:pt idx="360">
                  <c:v>2.54</c:v>
                </c:pt>
                <c:pt idx="361">
                  <c:v>2.5169999999999999</c:v>
                </c:pt>
                <c:pt idx="362">
                  <c:v>2.5329999999999999</c:v>
                </c:pt>
                <c:pt idx="363">
                  <c:v>2.444</c:v>
                </c:pt>
                <c:pt idx="364">
                  <c:v>2.4969999999999999</c:v>
                </c:pt>
                <c:pt idx="365">
                  <c:v>2.5209999999999999</c:v>
                </c:pt>
                <c:pt idx="366">
                  <c:v>2.4689999999999999</c:v>
                </c:pt>
                <c:pt idx="367">
                  <c:v>2.448</c:v>
                </c:pt>
                <c:pt idx="368">
                  <c:v>2.4969999999999999</c:v>
                </c:pt>
                <c:pt idx="369">
                  <c:v>2.4430000000000001</c:v>
                </c:pt>
                <c:pt idx="370">
                  <c:v>2.472</c:v>
                </c:pt>
                <c:pt idx="371">
                  <c:v>2.5089999999999999</c:v>
                </c:pt>
                <c:pt idx="372">
                  <c:v>2.5339999999999998</c:v>
                </c:pt>
                <c:pt idx="373">
                  <c:v>2.512</c:v>
                </c:pt>
                <c:pt idx="374">
                  <c:v>2.57</c:v>
                </c:pt>
                <c:pt idx="375">
                  <c:v>2.58</c:v>
                </c:pt>
                <c:pt idx="376">
                  <c:v>2.5910000000000002</c:v>
                </c:pt>
                <c:pt idx="377">
                  <c:v>2.6309999999999998</c:v>
                </c:pt>
                <c:pt idx="378">
                  <c:v>2.613</c:v>
                </c:pt>
                <c:pt idx="379">
                  <c:v>2.5779999999999998</c:v>
                </c:pt>
                <c:pt idx="380">
                  <c:v>2.6509999999999998</c:v>
                </c:pt>
                <c:pt idx="381">
                  <c:v>2.7210000000000001</c:v>
                </c:pt>
                <c:pt idx="382">
                  <c:v>2.6869999999999998</c:v>
                </c:pt>
                <c:pt idx="383">
                  <c:v>2.738</c:v>
                </c:pt>
                <c:pt idx="384">
                  <c:v>2.7269999999999999</c:v>
                </c:pt>
                <c:pt idx="385">
                  <c:v>2.7730000000000001</c:v>
                </c:pt>
                <c:pt idx="386">
                  <c:v>2.7949999999999999</c:v>
                </c:pt>
                <c:pt idx="387">
                  <c:v>2.798</c:v>
                </c:pt>
                <c:pt idx="388">
                  <c:v>2.7709999999999999</c:v>
                </c:pt>
                <c:pt idx="389">
                  <c:v>2.7650000000000001</c:v>
                </c:pt>
                <c:pt idx="390">
                  <c:v>2.78</c:v>
                </c:pt>
                <c:pt idx="391">
                  <c:v>2.8039999999999998</c:v>
                </c:pt>
                <c:pt idx="392">
                  <c:v>2.81</c:v>
                </c:pt>
                <c:pt idx="393">
                  <c:v>2.8180000000000001</c:v>
                </c:pt>
                <c:pt idx="394">
                  <c:v>2.8759999999999999</c:v>
                </c:pt>
                <c:pt idx="395">
                  <c:v>2.855</c:v>
                </c:pt>
                <c:pt idx="396">
                  <c:v>2.8769999999999998</c:v>
                </c:pt>
                <c:pt idx="397">
                  <c:v>2.8969999999999998</c:v>
                </c:pt>
                <c:pt idx="398">
                  <c:v>2.8330000000000002</c:v>
                </c:pt>
                <c:pt idx="399">
                  <c:v>2.8359999999999999</c:v>
                </c:pt>
                <c:pt idx="400">
                  <c:v>2.8330000000000002</c:v>
                </c:pt>
                <c:pt idx="401">
                  <c:v>2.7930000000000001</c:v>
                </c:pt>
                <c:pt idx="402">
                  <c:v>2.4950000000000001</c:v>
                </c:pt>
                <c:pt idx="403">
                  <c:v>2.4910000000000001</c:v>
                </c:pt>
                <c:pt idx="404">
                  <c:v>2.4060000000000001</c:v>
                </c:pt>
                <c:pt idx="405">
                  <c:v>2.4129999999999998</c:v>
                </c:pt>
                <c:pt idx="406">
                  <c:v>2.4329999999999998</c:v>
                </c:pt>
                <c:pt idx="407">
                  <c:v>2.4580000000000002</c:v>
                </c:pt>
                <c:pt idx="408">
                  <c:v>2.4769999999999999</c:v>
                </c:pt>
                <c:pt idx="409">
                  <c:v>2.4700000000000002</c:v>
                </c:pt>
                <c:pt idx="410">
                  <c:v>2.5339999999999998</c:v>
                </c:pt>
                <c:pt idx="411">
                  <c:v>2.5569999999999999</c:v>
                </c:pt>
                <c:pt idx="412">
                  <c:v>2.4929999999999999</c:v>
                </c:pt>
                <c:pt idx="413">
                  <c:v>2.4889999999999999</c:v>
                </c:pt>
                <c:pt idx="414">
                  <c:v>2.431</c:v>
                </c:pt>
                <c:pt idx="415">
                  <c:v>2.4180000000000001</c:v>
                </c:pt>
                <c:pt idx="416">
                  <c:v>2.4769999999999999</c:v>
                </c:pt>
                <c:pt idx="417">
                  <c:v>2.4300000000000002</c:v>
                </c:pt>
                <c:pt idx="418">
                  <c:v>2.3620000000000001</c:v>
                </c:pt>
                <c:pt idx="419">
                  <c:v>2.3719999999999999</c:v>
                </c:pt>
                <c:pt idx="420">
                  <c:v>2.379</c:v>
                </c:pt>
                <c:pt idx="421">
                  <c:v>2.3660000000000001</c:v>
                </c:pt>
                <c:pt idx="422">
                  <c:v>2.3959999999999999</c:v>
                </c:pt>
                <c:pt idx="423">
                  <c:v>2.3849999999999998</c:v>
                </c:pt>
                <c:pt idx="424">
                  <c:v>2.46</c:v>
                </c:pt>
                <c:pt idx="425">
                  <c:v>2.5190000000000001</c:v>
                </c:pt>
                <c:pt idx="426">
                  <c:v>2.5830000000000002</c:v>
                </c:pt>
                <c:pt idx="427">
                  <c:v>2.5649999999999999</c:v>
                </c:pt>
                <c:pt idx="428">
                  <c:v>2.5310000000000001</c:v>
                </c:pt>
                <c:pt idx="429">
                  <c:v>2.569</c:v>
                </c:pt>
                <c:pt idx="430">
                  <c:v>2.5499999999999998</c:v>
                </c:pt>
                <c:pt idx="431">
                  <c:v>2.5299999999999998</c:v>
                </c:pt>
                <c:pt idx="432">
                  <c:v>2.5099999999999998</c:v>
                </c:pt>
                <c:pt idx="433">
                  <c:v>2.5259999999999998</c:v>
                </c:pt>
                <c:pt idx="434">
                  <c:v>2.5350000000000001</c:v>
                </c:pt>
                <c:pt idx="435">
                  <c:v>2.5470000000000002</c:v>
                </c:pt>
                <c:pt idx="436">
                  <c:v>2.56</c:v>
                </c:pt>
                <c:pt idx="437">
                  <c:v>2.6520000000000001</c:v>
                </c:pt>
                <c:pt idx="438">
                  <c:v>2.613</c:v>
                </c:pt>
                <c:pt idx="439">
                  <c:v>2.5950000000000002</c:v>
                </c:pt>
                <c:pt idx="440">
                  <c:v>2.5670000000000002</c:v>
                </c:pt>
                <c:pt idx="441">
                  <c:v>2.5489999999999999</c:v>
                </c:pt>
                <c:pt idx="442">
                  <c:v>2.4830000000000001</c:v>
                </c:pt>
                <c:pt idx="443">
                  <c:v>2.4470000000000001</c:v>
                </c:pt>
                <c:pt idx="444">
                  <c:v>2.4249999999999998</c:v>
                </c:pt>
                <c:pt idx="445">
                  <c:v>2.379</c:v>
                </c:pt>
                <c:pt idx="446">
                  <c:v>2.367</c:v>
                </c:pt>
                <c:pt idx="447">
                  <c:v>2.367</c:v>
                </c:pt>
                <c:pt idx="448">
                  <c:v>2.3959999999999999</c:v>
                </c:pt>
                <c:pt idx="449">
                  <c:v>2.323</c:v>
                </c:pt>
                <c:pt idx="450">
                  <c:v>2.323</c:v>
                </c:pt>
                <c:pt idx="451">
                  <c:v>2.2850000000000001</c:v>
                </c:pt>
                <c:pt idx="452">
                  <c:v>2.306</c:v>
                </c:pt>
                <c:pt idx="453">
                  <c:v>2.2450000000000001</c:v>
                </c:pt>
                <c:pt idx="454">
                  <c:v>2.23</c:v>
                </c:pt>
                <c:pt idx="455">
                  <c:v>2.2469999999999999</c:v>
                </c:pt>
                <c:pt idx="456">
                  <c:v>2.2570000000000001</c:v>
                </c:pt>
                <c:pt idx="457">
                  <c:v>2.2050000000000001</c:v>
                </c:pt>
                <c:pt idx="458">
                  <c:v>2.1269999999999998</c:v>
                </c:pt>
                <c:pt idx="459">
                  <c:v>2.1219999999999999</c:v>
                </c:pt>
                <c:pt idx="460">
                  <c:v>2.121</c:v>
                </c:pt>
                <c:pt idx="461">
                  <c:v>2.1080000000000001</c:v>
                </c:pt>
                <c:pt idx="462">
                  <c:v>2.1110000000000002</c:v>
                </c:pt>
                <c:pt idx="463">
                  <c:v>2.0609999999999999</c:v>
                </c:pt>
                <c:pt idx="464">
                  <c:v>2.0539999999999998</c:v>
                </c:pt>
                <c:pt idx="465">
                  <c:v>2.0339999999999998</c:v>
                </c:pt>
                <c:pt idx="466">
                  <c:v>2.0880000000000001</c:v>
                </c:pt>
                <c:pt idx="467">
                  <c:v>2.1269999999999998</c:v>
                </c:pt>
                <c:pt idx="468">
                  <c:v>2.16</c:v>
                </c:pt>
                <c:pt idx="469">
                  <c:v>2.1869999999999998</c:v>
                </c:pt>
                <c:pt idx="470">
                  <c:v>2.21</c:v>
                </c:pt>
                <c:pt idx="471">
                  <c:v>2.242</c:v>
                </c:pt>
                <c:pt idx="472">
                  <c:v>2.3180000000000001</c:v>
                </c:pt>
                <c:pt idx="473">
                  <c:v>2.351</c:v>
                </c:pt>
                <c:pt idx="474">
                  <c:v>2.3380000000000001</c:v>
                </c:pt>
                <c:pt idx="475">
                  <c:v>2.3730000000000002</c:v>
                </c:pt>
                <c:pt idx="476">
                  <c:v>2.3559999999999999</c:v>
                </c:pt>
                <c:pt idx="477">
                  <c:v>2.3410000000000002</c:v>
                </c:pt>
                <c:pt idx="478">
                  <c:v>2.39</c:v>
                </c:pt>
                <c:pt idx="479">
                  <c:v>2.3620000000000001</c:v>
                </c:pt>
                <c:pt idx="480">
                  <c:v>2.327</c:v>
                </c:pt>
                <c:pt idx="481">
                  <c:v>2.367</c:v>
                </c:pt>
                <c:pt idx="482">
                  <c:v>2.4449999999999998</c:v>
                </c:pt>
                <c:pt idx="483">
                  <c:v>2.4049999999999998</c:v>
                </c:pt>
                <c:pt idx="484">
                  <c:v>2.4249999999999998</c:v>
                </c:pt>
                <c:pt idx="485">
                  <c:v>2.395</c:v>
                </c:pt>
                <c:pt idx="486">
                  <c:v>2.4049999999999998</c:v>
                </c:pt>
                <c:pt idx="487">
                  <c:v>2.39</c:v>
                </c:pt>
                <c:pt idx="488">
                  <c:v>2.3879999999999999</c:v>
                </c:pt>
                <c:pt idx="489">
                  <c:v>2.3370000000000002</c:v>
                </c:pt>
                <c:pt idx="490">
                  <c:v>2.286</c:v>
                </c:pt>
                <c:pt idx="491">
                  <c:v>2.2909999999999999</c:v>
                </c:pt>
                <c:pt idx="492">
                  <c:v>2.266</c:v>
                </c:pt>
                <c:pt idx="493">
                  <c:v>2.3039999999999998</c:v>
                </c:pt>
                <c:pt idx="494">
                  <c:v>2.3180000000000001</c:v>
                </c:pt>
                <c:pt idx="495">
                  <c:v>2.282</c:v>
                </c:pt>
                <c:pt idx="496">
                  <c:v>2.1829999999999998</c:v>
                </c:pt>
                <c:pt idx="497">
                  <c:v>2.2080000000000002</c:v>
                </c:pt>
                <c:pt idx="498">
                  <c:v>2.1840000000000002</c:v>
                </c:pt>
                <c:pt idx="499">
                  <c:v>2.222</c:v>
                </c:pt>
                <c:pt idx="500">
                  <c:v>2.2749999999999999</c:v>
                </c:pt>
                <c:pt idx="501">
                  <c:v>2.2650000000000001</c:v>
                </c:pt>
                <c:pt idx="502">
                  <c:v>2.2559999999999998</c:v>
                </c:pt>
                <c:pt idx="503">
                  <c:v>2.2570000000000001</c:v>
                </c:pt>
                <c:pt idx="504">
                  <c:v>2.2429999999999999</c:v>
                </c:pt>
                <c:pt idx="505">
                  <c:v>2.2559999999999998</c:v>
                </c:pt>
                <c:pt idx="506">
                  <c:v>2.21</c:v>
                </c:pt>
                <c:pt idx="507">
                  <c:v>2.1440000000000001</c:v>
                </c:pt>
                <c:pt idx="508">
                  <c:v>2.0920000000000001</c:v>
                </c:pt>
                <c:pt idx="509">
                  <c:v>2.036</c:v>
                </c:pt>
                <c:pt idx="510">
                  <c:v>2.1230000000000002</c:v>
                </c:pt>
                <c:pt idx="511">
                  <c:v>2.133</c:v>
                </c:pt>
                <c:pt idx="512">
                  <c:v>2.1829999999999998</c:v>
                </c:pt>
                <c:pt idx="513">
                  <c:v>2.1749999999999998</c:v>
                </c:pt>
                <c:pt idx="514">
                  <c:v>2.1480000000000001</c:v>
                </c:pt>
                <c:pt idx="515">
                  <c:v>2.1560000000000001</c:v>
                </c:pt>
                <c:pt idx="516">
                  <c:v>2.2080000000000002</c:v>
                </c:pt>
                <c:pt idx="517">
                  <c:v>2.198</c:v>
                </c:pt>
                <c:pt idx="518">
                  <c:v>2.19</c:v>
                </c:pt>
                <c:pt idx="519">
                  <c:v>2.1429999999999998</c:v>
                </c:pt>
                <c:pt idx="520">
                  <c:v>2.1219999999999999</c:v>
                </c:pt>
                <c:pt idx="521">
                  <c:v>2.1480000000000001</c:v>
                </c:pt>
                <c:pt idx="522">
                  <c:v>2.15</c:v>
                </c:pt>
                <c:pt idx="523">
                  <c:v>2.1120000000000001</c:v>
                </c:pt>
                <c:pt idx="524">
                  <c:v>2.1309999999999998</c:v>
                </c:pt>
                <c:pt idx="525">
                  <c:v>2.1680000000000001</c:v>
                </c:pt>
                <c:pt idx="526">
                  <c:v>2.1720000000000002</c:v>
                </c:pt>
                <c:pt idx="527">
                  <c:v>2.2080000000000002</c:v>
                </c:pt>
                <c:pt idx="528">
                  <c:v>2.2240000000000002</c:v>
                </c:pt>
                <c:pt idx="529">
                  <c:v>2.2770000000000001</c:v>
                </c:pt>
                <c:pt idx="530">
                  <c:v>2.3380000000000001</c:v>
                </c:pt>
                <c:pt idx="531">
                  <c:v>2.2989999999999999</c:v>
                </c:pt>
                <c:pt idx="532">
                  <c:v>2.274</c:v>
                </c:pt>
                <c:pt idx="533">
                  <c:v>2.2610000000000001</c:v>
                </c:pt>
                <c:pt idx="534">
                  <c:v>2.2879999999999998</c:v>
                </c:pt>
                <c:pt idx="535">
                  <c:v>2.2480000000000002</c:v>
                </c:pt>
                <c:pt idx="536">
                  <c:v>2.2250000000000001</c:v>
                </c:pt>
                <c:pt idx="537">
                  <c:v>2.2440000000000002</c:v>
                </c:pt>
                <c:pt idx="538">
                  <c:v>2.1909999999999998</c:v>
                </c:pt>
                <c:pt idx="539">
                  <c:v>2.2149999999999999</c:v>
                </c:pt>
                <c:pt idx="540">
                  <c:v>2.246</c:v>
                </c:pt>
                <c:pt idx="541">
                  <c:v>2.2469999999999999</c:v>
                </c:pt>
                <c:pt idx="542">
                  <c:v>2.2629999999999999</c:v>
                </c:pt>
                <c:pt idx="543">
                  <c:v>2.1800000000000002</c:v>
                </c:pt>
                <c:pt idx="544">
                  <c:v>2.1859999999999999</c:v>
                </c:pt>
                <c:pt idx="545">
                  <c:v>2.226</c:v>
                </c:pt>
                <c:pt idx="546">
                  <c:v>2.2250000000000001</c:v>
                </c:pt>
                <c:pt idx="547">
                  <c:v>2.2679999999999998</c:v>
                </c:pt>
                <c:pt idx="548">
                  <c:v>2.2679999999999998</c:v>
                </c:pt>
                <c:pt idx="549">
                  <c:v>2.2010000000000001</c:v>
                </c:pt>
                <c:pt idx="550">
                  <c:v>2.1909999999999998</c:v>
                </c:pt>
                <c:pt idx="551">
                  <c:v>2.1739999999999999</c:v>
                </c:pt>
                <c:pt idx="552">
                  <c:v>2.2440000000000002</c:v>
                </c:pt>
                <c:pt idx="553">
                  <c:v>2.3039999999999998</c:v>
                </c:pt>
                <c:pt idx="554">
                  <c:v>2.34</c:v>
                </c:pt>
                <c:pt idx="555">
                  <c:v>2.359</c:v>
                </c:pt>
                <c:pt idx="556">
                  <c:v>2.407</c:v>
                </c:pt>
                <c:pt idx="557">
                  <c:v>2.4169999999999998</c:v>
                </c:pt>
                <c:pt idx="558">
                  <c:v>2.444</c:v>
                </c:pt>
                <c:pt idx="559">
                  <c:v>2.4390000000000001</c:v>
                </c:pt>
                <c:pt idx="560">
                  <c:v>2.4950000000000001</c:v>
                </c:pt>
                <c:pt idx="561">
                  <c:v>2.4670000000000001</c:v>
                </c:pt>
                <c:pt idx="562">
                  <c:v>2.4319999999999999</c:v>
                </c:pt>
                <c:pt idx="563">
                  <c:v>2.4209999999999998</c:v>
                </c:pt>
                <c:pt idx="564">
                  <c:v>2.427</c:v>
                </c:pt>
                <c:pt idx="565">
                  <c:v>2.472</c:v>
                </c:pt>
                <c:pt idx="566">
                  <c:v>2.496</c:v>
                </c:pt>
                <c:pt idx="567">
                  <c:v>2.4630000000000001</c:v>
                </c:pt>
                <c:pt idx="568">
                  <c:v>2.5329999999999999</c:v>
                </c:pt>
                <c:pt idx="569">
                  <c:v>2.58</c:v>
                </c:pt>
                <c:pt idx="570">
                  <c:v>2.54</c:v>
                </c:pt>
                <c:pt idx="571">
                  <c:v>2.556</c:v>
                </c:pt>
                <c:pt idx="572">
                  <c:v>2.6080000000000001</c:v>
                </c:pt>
                <c:pt idx="573">
                  <c:v>2.585</c:v>
                </c:pt>
                <c:pt idx="574">
                  <c:v>2.6030000000000002</c:v>
                </c:pt>
                <c:pt idx="575">
                  <c:v>2.6070000000000002</c:v>
                </c:pt>
                <c:pt idx="576">
                  <c:v>2.5</c:v>
                </c:pt>
                <c:pt idx="577">
                  <c:v>2.448</c:v>
                </c:pt>
                <c:pt idx="578">
                  <c:v>2.452</c:v>
                </c:pt>
                <c:pt idx="579">
                  <c:v>2.411</c:v>
                </c:pt>
                <c:pt idx="580">
                  <c:v>2.419</c:v>
                </c:pt>
                <c:pt idx="581">
                  <c:v>2.4119999999999999</c:v>
                </c:pt>
                <c:pt idx="582">
                  <c:v>2.431</c:v>
                </c:pt>
                <c:pt idx="583">
                  <c:v>2.4039999999999999</c:v>
                </c:pt>
                <c:pt idx="584">
                  <c:v>2.3959999999999999</c:v>
                </c:pt>
                <c:pt idx="585">
                  <c:v>2.4140000000000001</c:v>
                </c:pt>
                <c:pt idx="586">
                  <c:v>2.36</c:v>
                </c:pt>
                <c:pt idx="587">
                  <c:v>2.4700000000000002</c:v>
                </c:pt>
                <c:pt idx="588">
                  <c:v>2.5299999999999998</c:v>
                </c:pt>
                <c:pt idx="589">
                  <c:v>2.6219999999999999</c:v>
                </c:pt>
                <c:pt idx="590">
                  <c:v>2.67</c:v>
                </c:pt>
                <c:pt idx="591">
                  <c:v>2.62</c:v>
                </c:pt>
                <c:pt idx="592">
                  <c:v>2.5489999999999999</c:v>
                </c:pt>
                <c:pt idx="593">
                  <c:v>2.512</c:v>
                </c:pt>
                <c:pt idx="594">
                  <c:v>2.5339999999999998</c:v>
                </c:pt>
                <c:pt idx="595">
                  <c:v>2.58</c:v>
                </c:pt>
                <c:pt idx="596">
                  <c:v>2.6640000000000001</c:v>
                </c:pt>
                <c:pt idx="597">
                  <c:v>2.6520000000000001</c:v>
                </c:pt>
                <c:pt idx="598">
                  <c:v>2.69</c:v>
                </c:pt>
                <c:pt idx="599">
                  <c:v>2.5920000000000001</c:v>
                </c:pt>
                <c:pt idx="600">
                  <c:v>2.5470000000000002</c:v>
                </c:pt>
                <c:pt idx="601">
                  <c:v>2.5830000000000002</c:v>
                </c:pt>
                <c:pt idx="602">
                  <c:v>2.5960000000000001</c:v>
                </c:pt>
                <c:pt idx="603">
                  <c:v>2.5339999999999998</c:v>
                </c:pt>
                <c:pt idx="604">
                  <c:v>2.4990000000000001</c:v>
                </c:pt>
                <c:pt idx="605">
                  <c:v>2.5289999999999999</c:v>
                </c:pt>
                <c:pt idx="606">
                  <c:v>2.5150000000000001</c:v>
                </c:pt>
                <c:pt idx="607">
                  <c:v>2.46</c:v>
                </c:pt>
                <c:pt idx="608">
                  <c:v>2.4220000000000002</c:v>
                </c:pt>
                <c:pt idx="609">
                  <c:v>2.548</c:v>
                </c:pt>
                <c:pt idx="610">
                  <c:v>2.5099999999999998</c:v>
                </c:pt>
                <c:pt idx="611">
                  <c:v>2.5169999999999999</c:v>
                </c:pt>
                <c:pt idx="612">
                  <c:v>2.4950000000000001</c:v>
                </c:pt>
                <c:pt idx="613">
                  <c:v>2.4620000000000002</c:v>
                </c:pt>
                <c:pt idx="614">
                  <c:v>2.42</c:v>
                </c:pt>
                <c:pt idx="615">
                  <c:v>2.468</c:v>
                </c:pt>
                <c:pt idx="616">
                  <c:v>2.4950000000000001</c:v>
                </c:pt>
                <c:pt idx="617">
                  <c:v>2.5409999999999999</c:v>
                </c:pt>
                <c:pt idx="618">
                  <c:v>2.5840000000000001</c:v>
                </c:pt>
                <c:pt idx="619">
                  <c:v>2.532</c:v>
                </c:pt>
                <c:pt idx="620">
                  <c:v>2.5750000000000002</c:v>
                </c:pt>
                <c:pt idx="621">
                  <c:v>2.63</c:v>
                </c:pt>
                <c:pt idx="622">
                  <c:v>2.5880000000000001</c:v>
                </c:pt>
                <c:pt idx="623">
                  <c:v>2.5019999999999998</c:v>
                </c:pt>
                <c:pt idx="624">
                  <c:v>2.4860000000000002</c:v>
                </c:pt>
                <c:pt idx="625">
                  <c:v>2.5</c:v>
                </c:pt>
                <c:pt idx="626">
                  <c:v>2.4969999999999999</c:v>
                </c:pt>
                <c:pt idx="627">
                  <c:v>2.4649999999999999</c:v>
                </c:pt>
                <c:pt idx="628">
                  <c:v>2.4860000000000002</c:v>
                </c:pt>
                <c:pt idx="629">
                  <c:v>2.44</c:v>
                </c:pt>
                <c:pt idx="630">
                  <c:v>2.359</c:v>
                </c:pt>
                <c:pt idx="631">
                  <c:v>2.4630000000000001</c:v>
                </c:pt>
                <c:pt idx="632">
                  <c:v>2.4350000000000001</c:v>
                </c:pt>
                <c:pt idx="633">
                  <c:v>2.371</c:v>
                </c:pt>
                <c:pt idx="634">
                  <c:v>2.4350000000000001</c:v>
                </c:pt>
                <c:pt idx="635">
                  <c:v>2.399</c:v>
                </c:pt>
                <c:pt idx="636">
                  <c:v>2.3610000000000002</c:v>
                </c:pt>
                <c:pt idx="637">
                  <c:v>2.395</c:v>
                </c:pt>
                <c:pt idx="638">
                  <c:v>2.4</c:v>
                </c:pt>
                <c:pt idx="639">
                  <c:v>2.298</c:v>
                </c:pt>
                <c:pt idx="640">
                  <c:v>2.2919999999999998</c:v>
                </c:pt>
                <c:pt idx="641">
                  <c:v>2.35</c:v>
                </c:pt>
                <c:pt idx="642">
                  <c:v>2.3719999999999999</c:v>
                </c:pt>
                <c:pt idx="643">
                  <c:v>2.323</c:v>
                </c:pt>
                <c:pt idx="644">
                  <c:v>2.4049999999999998</c:v>
                </c:pt>
                <c:pt idx="645">
                  <c:v>2.4319999999999999</c:v>
                </c:pt>
                <c:pt idx="646">
                  <c:v>2.4500000000000002</c:v>
                </c:pt>
                <c:pt idx="647">
                  <c:v>2.4590000000000001</c:v>
                </c:pt>
                <c:pt idx="648">
                  <c:v>2.4420000000000002</c:v>
                </c:pt>
                <c:pt idx="649">
                  <c:v>2.4260000000000002</c:v>
                </c:pt>
                <c:pt idx="650">
                  <c:v>2.3660000000000001</c:v>
                </c:pt>
                <c:pt idx="651">
                  <c:v>2.33</c:v>
                </c:pt>
                <c:pt idx="652">
                  <c:v>2.3029999999999999</c:v>
                </c:pt>
                <c:pt idx="653">
                  <c:v>2.2669999999999999</c:v>
                </c:pt>
                <c:pt idx="654">
                  <c:v>2.306</c:v>
                </c:pt>
                <c:pt idx="655">
                  <c:v>2.3220000000000001</c:v>
                </c:pt>
                <c:pt idx="656">
                  <c:v>2.323</c:v>
                </c:pt>
                <c:pt idx="657">
                  <c:v>2.3919999999999999</c:v>
                </c:pt>
                <c:pt idx="658">
                  <c:v>2.4140000000000001</c:v>
                </c:pt>
                <c:pt idx="659">
                  <c:v>2.411</c:v>
                </c:pt>
                <c:pt idx="660">
                  <c:v>2.4590000000000001</c:v>
                </c:pt>
                <c:pt idx="661">
                  <c:v>2.464</c:v>
                </c:pt>
                <c:pt idx="662">
                  <c:v>2.44</c:v>
                </c:pt>
                <c:pt idx="663">
                  <c:v>2.363</c:v>
                </c:pt>
                <c:pt idx="664">
                  <c:v>2.44</c:v>
                </c:pt>
                <c:pt idx="665">
                  <c:v>2.4500000000000002</c:v>
                </c:pt>
                <c:pt idx="666">
                  <c:v>2.3730000000000002</c:v>
                </c:pt>
                <c:pt idx="667">
                  <c:v>2.411</c:v>
                </c:pt>
                <c:pt idx="668">
                  <c:v>2.4020000000000001</c:v>
                </c:pt>
                <c:pt idx="669">
                  <c:v>2.359</c:v>
                </c:pt>
                <c:pt idx="670">
                  <c:v>2.3370000000000002</c:v>
                </c:pt>
                <c:pt idx="671">
                  <c:v>2.3929999999999998</c:v>
                </c:pt>
                <c:pt idx="672">
                  <c:v>2.3620000000000001</c:v>
                </c:pt>
                <c:pt idx="673">
                  <c:v>2.3820000000000001</c:v>
                </c:pt>
                <c:pt idx="674">
                  <c:v>2.3540000000000001</c:v>
                </c:pt>
                <c:pt idx="675">
                  <c:v>2.3159999999999998</c:v>
                </c:pt>
                <c:pt idx="676">
                  <c:v>2.2919999999999998</c:v>
                </c:pt>
                <c:pt idx="677">
                  <c:v>2.3159999999999998</c:v>
                </c:pt>
                <c:pt idx="678">
                  <c:v>2.2410000000000001</c:v>
                </c:pt>
                <c:pt idx="679">
                  <c:v>2.149</c:v>
                </c:pt>
                <c:pt idx="680">
                  <c:v>2.1659999999999999</c:v>
                </c:pt>
                <c:pt idx="681">
                  <c:v>2.2679999999999998</c:v>
                </c:pt>
                <c:pt idx="682">
                  <c:v>2.2349999999999999</c:v>
                </c:pt>
                <c:pt idx="683">
                  <c:v>2.2989999999999999</c:v>
                </c:pt>
                <c:pt idx="684">
                  <c:v>2.29</c:v>
                </c:pt>
                <c:pt idx="685">
                  <c:v>2.3420000000000001</c:v>
                </c:pt>
                <c:pt idx="686">
                  <c:v>2.3519999999999999</c:v>
                </c:pt>
                <c:pt idx="687">
                  <c:v>2.29</c:v>
                </c:pt>
                <c:pt idx="688">
                  <c:v>2.3420000000000001</c:v>
                </c:pt>
                <c:pt idx="689">
                  <c:v>2.3490000000000002</c:v>
                </c:pt>
                <c:pt idx="690">
                  <c:v>2.3159999999999998</c:v>
                </c:pt>
                <c:pt idx="691">
                  <c:v>2.258</c:v>
                </c:pt>
                <c:pt idx="692">
                  <c:v>2.2330000000000001</c:v>
                </c:pt>
                <c:pt idx="693">
                  <c:v>2.1840000000000002</c:v>
                </c:pt>
                <c:pt idx="694">
                  <c:v>2.2360000000000002</c:v>
                </c:pt>
                <c:pt idx="695">
                  <c:v>2.2120000000000002</c:v>
                </c:pt>
                <c:pt idx="696">
                  <c:v>2.1880000000000002</c:v>
                </c:pt>
                <c:pt idx="697">
                  <c:v>2.1360000000000001</c:v>
                </c:pt>
                <c:pt idx="698">
                  <c:v>2.1560000000000001</c:v>
                </c:pt>
                <c:pt idx="699">
                  <c:v>2.1240000000000001</c:v>
                </c:pt>
                <c:pt idx="700">
                  <c:v>2.024</c:v>
                </c:pt>
                <c:pt idx="701">
                  <c:v>2.0680000000000001</c:v>
                </c:pt>
                <c:pt idx="702">
                  <c:v>2.024</c:v>
                </c:pt>
                <c:pt idx="703">
                  <c:v>1.944</c:v>
                </c:pt>
                <c:pt idx="704">
                  <c:v>1.895</c:v>
                </c:pt>
                <c:pt idx="705">
                  <c:v>1.9790000000000001</c:v>
                </c:pt>
                <c:pt idx="706">
                  <c:v>1.964</c:v>
                </c:pt>
                <c:pt idx="707">
                  <c:v>1.9710000000000001</c:v>
                </c:pt>
                <c:pt idx="708">
                  <c:v>2.016</c:v>
                </c:pt>
                <c:pt idx="709">
                  <c:v>2.0790000000000002</c:v>
                </c:pt>
                <c:pt idx="710">
                  <c:v>2.016</c:v>
                </c:pt>
                <c:pt idx="711">
                  <c:v>2.1190000000000002</c:v>
                </c:pt>
                <c:pt idx="712">
                  <c:v>2.173</c:v>
                </c:pt>
                <c:pt idx="713">
                  <c:v>2.226</c:v>
                </c:pt>
                <c:pt idx="714">
                  <c:v>2.27</c:v>
                </c:pt>
                <c:pt idx="715">
                  <c:v>2.2759999999999998</c:v>
                </c:pt>
                <c:pt idx="716">
                  <c:v>2.1909999999999998</c:v>
                </c:pt>
                <c:pt idx="717">
                  <c:v>2.2000000000000002</c:v>
                </c:pt>
                <c:pt idx="718">
                  <c:v>2.2469999999999999</c:v>
                </c:pt>
                <c:pt idx="719">
                  <c:v>2.3540000000000001</c:v>
                </c:pt>
                <c:pt idx="720">
                  <c:v>2.3620000000000001</c:v>
                </c:pt>
                <c:pt idx="721">
                  <c:v>2.4470000000000001</c:v>
                </c:pt>
                <c:pt idx="722">
                  <c:v>2.4319999999999999</c:v>
                </c:pt>
                <c:pt idx="723">
                  <c:v>2.4969999999999999</c:v>
                </c:pt>
                <c:pt idx="724">
                  <c:v>2.548</c:v>
                </c:pt>
                <c:pt idx="725">
                  <c:v>2.6429999999999998</c:v>
                </c:pt>
                <c:pt idx="726">
                  <c:v>2.6190000000000002</c:v>
                </c:pt>
                <c:pt idx="727">
                  <c:v>2.56</c:v>
                </c:pt>
                <c:pt idx="728">
                  <c:v>2.5659999999999998</c:v>
                </c:pt>
                <c:pt idx="729">
                  <c:v>2.6110000000000002</c:v>
                </c:pt>
                <c:pt idx="730">
                  <c:v>2.5880000000000001</c:v>
                </c:pt>
                <c:pt idx="731">
                  <c:v>2.59</c:v>
                </c:pt>
                <c:pt idx="732">
                  <c:v>2.6440000000000001</c:v>
                </c:pt>
                <c:pt idx="733">
                  <c:v>2.6</c:v>
                </c:pt>
                <c:pt idx="734">
                  <c:v>2.7130000000000001</c:v>
                </c:pt>
                <c:pt idx="735">
                  <c:v>2.7170000000000001</c:v>
                </c:pt>
                <c:pt idx="736">
                  <c:v>2.6469999999999998</c:v>
                </c:pt>
                <c:pt idx="737">
                  <c:v>2.617</c:v>
                </c:pt>
                <c:pt idx="738">
                  <c:v>2.6579999999999999</c:v>
                </c:pt>
                <c:pt idx="739">
                  <c:v>2.7389999999999999</c:v>
                </c:pt>
                <c:pt idx="740">
                  <c:v>2.645</c:v>
                </c:pt>
                <c:pt idx="741">
                  <c:v>2.7170000000000001</c:v>
                </c:pt>
                <c:pt idx="742">
                  <c:v>2.7639999999999998</c:v>
                </c:pt>
                <c:pt idx="743">
                  <c:v>2.806</c:v>
                </c:pt>
                <c:pt idx="744">
                  <c:v>2.8220000000000001</c:v>
                </c:pt>
                <c:pt idx="745">
                  <c:v>2.8319999999999999</c:v>
                </c:pt>
                <c:pt idx="746">
                  <c:v>2.8610000000000002</c:v>
                </c:pt>
                <c:pt idx="747">
                  <c:v>2.8889999999999998</c:v>
                </c:pt>
                <c:pt idx="748">
                  <c:v>2.8279999999999998</c:v>
                </c:pt>
                <c:pt idx="749">
                  <c:v>2.8740000000000001</c:v>
                </c:pt>
                <c:pt idx="750">
                  <c:v>2.8889999999999998</c:v>
                </c:pt>
                <c:pt idx="751">
                  <c:v>2.931</c:v>
                </c:pt>
                <c:pt idx="752">
                  <c:v>2.9239999999999999</c:v>
                </c:pt>
                <c:pt idx="753">
                  <c:v>2.8820000000000001</c:v>
                </c:pt>
                <c:pt idx="754">
                  <c:v>2.7850000000000001</c:v>
                </c:pt>
                <c:pt idx="755">
                  <c:v>2.7370000000000001</c:v>
                </c:pt>
                <c:pt idx="756">
                  <c:v>2.786</c:v>
                </c:pt>
                <c:pt idx="757">
                  <c:v>2.718</c:v>
                </c:pt>
                <c:pt idx="758">
                  <c:v>2.7749999999999999</c:v>
                </c:pt>
                <c:pt idx="759">
                  <c:v>2.7719999999999998</c:v>
                </c:pt>
                <c:pt idx="760">
                  <c:v>2.8839999999999999</c:v>
                </c:pt>
                <c:pt idx="761">
                  <c:v>2.8780000000000001</c:v>
                </c:pt>
                <c:pt idx="762">
                  <c:v>2.919</c:v>
                </c:pt>
                <c:pt idx="763">
                  <c:v>2.968</c:v>
                </c:pt>
                <c:pt idx="764">
                  <c:v>2.9220000000000002</c:v>
                </c:pt>
                <c:pt idx="765">
                  <c:v>2.839</c:v>
                </c:pt>
                <c:pt idx="766">
                  <c:v>2.93</c:v>
                </c:pt>
                <c:pt idx="767">
                  <c:v>2.843</c:v>
                </c:pt>
                <c:pt idx="768">
                  <c:v>2.8079999999999998</c:v>
                </c:pt>
                <c:pt idx="769">
                  <c:v>2.798</c:v>
                </c:pt>
                <c:pt idx="770">
                  <c:v>2.7389999999999999</c:v>
                </c:pt>
                <c:pt idx="771">
                  <c:v>2.7370000000000001</c:v>
                </c:pt>
                <c:pt idx="772">
                  <c:v>2.702</c:v>
                </c:pt>
                <c:pt idx="773">
                  <c:v>2.738</c:v>
                </c:pt>
                <c:pt idx="774">
                  <c:v>2.7080000000000002</c:v>
                </c:pt>
                <c:pt idx="775">
                  <c:v>2.6749999999999998</c:v>
                </c:pt>
                <c:pt idx="776">
                  <c:v>2.593</c:v>
                </c:pt>
                <c:pt idx="777">
                  <c:v>2.6509999999999998</c:v>
                </c:pt>
                <c:pt idx="778">
                  <c:v>2.6429999999999998</c:v>
                </c:pt>
                <c:pt idx="779">
                  <c:v>2.6379999999999999</c:v>
                </c:pt>
                <c:pt idx="780">
                  <c:v>2.61</c:v>
                </c:pt>
                <c:pt idx="781">
                  <c:v>2.6139999999999999</c:v>
                </c:pt>
                <c:pt idx="782">
                  <c:v>2.653</c:v>
                </c:pt>
                <c:pt idx="783">
                  <c:v>2.6120000000000001</c:v>
                </c:pt>
                <c:pt idx="784">
                  <c:v>2.5790000000000002</c:v>
                </c:pt>
                <c:pt idx="785">
                  <c:v>2.5489999999999999</c:v>
                </c:pt>
                <c:pt idx="786">
                  <c:v>2.4660000000000002</c:v>
                </c:pt>
                <c:pt idx="787">
                  <c:v>2.5449999999999999</c:v>
                </c:pt>
                <c:pt idx="788">
                  <c:v>2.5099999999999998</c:v>
                </c:pt>
                <c:pt idx="789">
                  <c:v>2.5640000000000001</c:v>
                </c:pt>
                <c:pt idx="790">
                  <c:v>2.5609999999999999</c:v>
                </c:pt>
                <c:pt idx="791">
                  <c:v>2.5129999999999999</c:v>
                </c:pt>
                <c:pt idx="792">
                  <c:v>2.5169999999999999</c:v>
                </c:pt>
                <c:pt idx="793">
                  <c:v>2.645</c:v>
                </c:pt>
                <c:pt idx="794">
                  <c:v>2.7029999999999998</c:v>
                </c:pt>
                <c:pt idx="795">
                  <c:v>2.6219999999999999</c:v>
                </c:pt>
                <c:pt idx="796">
                  <c:v>2.7090000000000001</c:v>
                </c:pt>
                <c:pt idx="797">
                  <c:v>2.65</c:v>
                </c:pt>
                <c:pt idx="798">
                  <c:v>2.6720000000000002</c:v>
                </c:pt>
                <c:pt idx="799">
                  <c:v>2.637</c:v>
                </c:pt>
                <c:pt idx="800">
                  <c:v>2.6230000000000002</c:v>
                </c:pt>
                <c:pt idx="801">
                  <c:v>2.528</c:v>
                </c:pt>
                <c:pt idx="802">
                  <c:v>2.4969999999999999</c:v>
                </c:pt>
                <c:pt idx="803">
                  <c:v>2.4689999999999999</c:v>
                </c:pt>
                <c:pt idx="804">
                  <c:v>2.601</c:v>
                </c:pt>
                <c:pt idx="805">
                  <c:v>2.5619999999999998</c:v>
                </c:pt>
                <c:pt idx="806">
                  <c:v>2.605</c:v>
                </c:pt>
                <c:pt idx="807">
                  <c:v>2.5350000000000001</c:v>
                </c:pt>
                <c:pt idx="808">
                  <c:v>2.5569999999999999</c:v>
                </c:pt>
                <c:pt idx="809">
                  <c:v>2.492</c:v>
                </c:pt>
                <c:pt idx="810">
                  <c:v>2.492</c:v>
                </c:pt>
                <c:pt idx="811">
                  <c:v>2.4740000000000002</c:v>
                </c:pt>
                <c:pt idx="812">
                  <c:v>2.4849999999999999</c:v>
                </c:pt>
                <c:pt idx="813">
                  <c:v>2.4249999999999998</c:v>
                </c:pt>
                <c:pt idx="814">
                  <c:v>2.4249999999999998</c:v>
                </c:pt>
                <c:pt idx="815">
                  <c:v>2.4689999999999999</c:v>
                </c:pt>
                <c:pt idx="816">
                  <c:v>2.4900000000000002</c:v>
                </c:pt>
                <c:pt idx="817">
                  <c:v>2.4380000000000002</c:v>
                </c:pt>
                <c:pt idx="818">
                  <c:v>2.3889999999999998</c:v>
                </c:pt>
                <c:pt idx="819">
                  <c:v>2.48</c:v>
                </c:pt>
                <c:pt idx="820">
                  <c:v>2.512</c:v>
                </c:pt>
                <c:pt idx="821">
                  <c:v>2.4849999999999999</c:v>
                </c:pt>
                <c:pt idx="822">
                  <c:v>2.5779999999999998</c:v>
                </c:pt>
                <c:pt idx="823">
                  <c:v>2.649</c:v>
                </c:pt>
                <c:pt idx="824">
                  <c:v>2.64</c:v>
                </c:pt>
                <c:pt idx="825">
                  <c:v>2.637</c:v>
                </c:pt>
                <c:pt idx="826">
                  <c:v>2.6259999999999999</c:v>
                </c:pt>
                <c:pt idx="827">
                  <c:v>2.4780000000000002</c:v>
                </c:pt>
                <c:pt idx="828">
                  <c:v>2.4529999999999998</c:v>
                </c:pt>
                <c:pt idx="829">
                  <c:v>2.4369999999999998</c:v>
                </c:pt>
                <c:pt idx="830">
                  <c:v>2.3919999999999999</c:v>
                </c:pt>
                <c:pt idx="831">
                  <c:v>2.4159999999999999</c:v>
                </c:pt>
                <c:pt idx="832">
                  <c:v>2.3149999999999999</c:v>
                </c:pt>
                <c:pt idx="833">
                  <c:v>2.3559999999999999</c:v>
                </c:pt>
                <c:pt idx="834">
                  <c:v>2.3090000000000002</c:v>
                </c:pt>
                <c:pt idx="835">
                  <c:v>2.3530000000000002</c:v>
                </c:pt>
                <c:pt idx="836">
                  <c:v>2.4940000000000002</c:v>
                </c:pt>
                <c:pt idx="837">
                  <c:v>2.4350000000000001</c:v>
                </c:pt>
                <c:pt idx="838">
                  <c:v>2.4049999999999998</c:v>
                </c:pt>
                <c:pt idx="839">
                  <c:v>2.5169999999999999</c:v>
                </c:pt>
                <c:pt idx="840">
                  <c:v>2.4740000000000002</c:v>
                </c:pt>
                <c:pt idx="841">
                  <c:v>2.504</c:v>
                </c:pt>
                <c:pt idx="842">
                  <c:v>2.452</c:v>
                </c:pt>
                <c:pt idx="843">
                  <c:v>2.423</c:v>
                </c:pt>
                <c:pt idx="844">
                  <c:v>2.3879999999999999</c:v>
                </c:pt>
                <c:pt idx="845">
                  <c:v>2.3769999999999998</c:v>
                </c:pt>
                <c:pt idx="846">
                  <c:v>2.4020000000000001</c:v>
                </c:pt>
                <c:pt idx="847">
                  <c:v>2.456</c:v>
                </c:pt>
                <c:pt idx="848">
                  <c:v>2.3719999999999999</c:v>
                </c:pt>
                <c:pt idx="849">
                  <c:v>2.3809999999999998</c:v>
                </c:pt>
                <c:pt idx="850">
                  <c:v>2.3119999999999998</c:v>
                </c:pt>
                <c:pt idx="851">
                  <c:v>2.2490000000000001</c:v>
                </c:pt>
                <c:pt idx="852">
                  <c:v>2.282</c:v>
                </c:pt>
                <c:pt idx="853">
                  <c:v>2.3420000000000001</c:v>
                </c:pt>
                <c:pt idx="854">
                  <c:v>2.4340000000000002</c:v>
                </c:pt>
                <c:pt idx="855">
                  <c:v>2.5379999999999998</c:v>
                </c:pt>
                <c:pt idx="856">
                  <c:v>2.5219999999999998</c:v>
                </c:pt>
                <c:pt idx="857">
                  <c:v>2.472</c:v>
                </c:pt>
                <c:pt idx="858">
                  <c:v>2.4689999999999999</c:v>
                </c:pt>
                <c:pt idx="859">
                  <c:v>2.4590000000000001</c:v>
                </c:pt>
                <c:pt idx="860">
                  <c:v>2.4279999999999999</c:v>
                </c:pt>
                <c:pt idx="861">
                  <c:v>2.4460000000000002</c:v>
                </c:pt>
                <c:pt idx="862">
                  <c:v>2.3359999999999999</c:v>
                </c:pt>
                <c:pt idx="863">
                  <c:v>2.3530000000000002</c:v>
                </c:pt>
                <c:pt idx="864">
                  <c:v>2.3090000000000002</c:v>
                </c:pt>
                <c:pt idx="865">
                  <c:v>2.2759999999999998</c:v>
                </c:pt>
                <c:pt idx="866">
                  <c:v>2.2250000000000001</c:v>
                </c:pt>
                <c:pt idx="867">
                  <c:v>2.2879999999999998</c:v>
                </c:pt>
                <c:pt idx="868">
                  <c:v>2.35</c:v>
                </c:pt>
                <c:pt idx="869">
                  <c:v>2.319</c:v>
                </c:pt>
                <c:pt idx="870">
                  <c:v>2.2909999999999999</c:v>
                </c:pt>
                <c:pt idx="871">
                  <c:v>2.19</c:v>
                </c:pt>
                <c:pt idx="872">
                  <c:v>2.2469999999999999</c:v>
                </c:pt>
                <c:pt idx="873">
                  <c:v>2.258</c:v>
                </c:pt>
                <c:pt idx="874">
                  <c:v>2.3130000000000002</c:v>
                </c:pt>
                <c:pt idx="875">
                  <c:v>2.46</c:v>
                </c:pt>
                <c:pt idx="876">
                  <c:v>2.3969999999999998</c:v>
                </c:pt>
                <c:pt idx="877">
                  <c:v>2.3839999999999999</c:v>
                </c:pt>
                <c:pt idx="878">
                  <c:v>2.508</c:v>
                </c:pt>
                <c:pt idx="879">
                  <c:v>2.4809999999999999</c:v>
                </c:pt>
                <c:pt idx="880">
                  <c:v>2.4449999999999998</c:v>
                </c:pt>
                <c:pt idx="881">
                  <c:v>2.5150000000000001</c:v>
                </c:pt>
                <c:pt idx="882">
                  <c:v>2.4769999999999999</c:v>
                </c:pt>
                <c:pt idx="883">
                  <c:v>2.4729999999999999</c:v>
                </c:pt>
                <c:pt idx="884">
                  <c:v>2.44</c:v>
                </c:pt>
                <c:pt idx="885">
                  <c:v>2.3719999999999999</c:v>
                </c:pt>
                <c:pt idx="886">
                  <c:v>2.37</c:v>
                </c:pt>
                <c:pt idx="887">
                  <c:v>2.3109999999999999</c:v>
                </c:pt>
                <c:pt idx="888">
                  <c:v>2.1829999999999998</c:v>
                </c:pt>
                <c:pt idx="889">
                  <c:v>2.1819999999999999</c:v>
                </c:pt>
                <c:pt idx="890">
                  <c:v>2.2490000000000001</c:v>
                </c:pt>
                <c:pt idx="891">
                  <c:v>2.2549999999999999</c:v>
                </c:pt>
                <c:pt idx="892">
                  <c:v>2.2919999999999998</c:v>
                </c:pt>
                <c:pt idx="893">
                  <c:v>2.3740000000000001</c:v>
                </c:pt>
                <c:pt idx="894">
                  <c:v>2.3290000000000002</c:v>
                </c:pt>
                <c:pt idx="895">
                  <c:v>2.29</c:v>
                </c:pt>
                <c:pt idx="896">
                  <c:v>2.2269999999999999</c:v>
                </c:pt>
                <c:pt idx="897">
                  <c:v>2.129</c:v>
                </c:pt>
                <c:pt idx="898">
                  <c:v>2.1949999999999998</c:v>
                </c:pt>
                <c:pt idx="899">
                  <c:v>2.3279999999999998</c:v>
                </c:pt>
                <c:pt idx="900">
                  <c:v>2.2919999999999998</c:v>
                </c:pt>
                <c:pt idx="901">
                  <c:v>2.125</c:v>
                </c:pt>
                <c:pt idx="902">
                  <c:v>2.1080000000000001</c:v>
                </c:pt>
                <c:pt idx="903">
                  <c:v>2.29</c:v>
                </c:pt>
                <c:pt idx="904">
                  <c:v>2.13</c:v>
                </c:pt>
                <c:pt idx="905">
                  <c:v>2.42</c:v>
                </c:pt>
                <c:pt idx="906">
                  <c:v>2.2589999999999999</c:v>
                </c:pt>
                <c:pt idx="907">
                  <c:v>2.508</c:v>
                </c:pt>
                <c:pt idx="908">
                  <c:v>2.6429999999999998</c:v>
                </c:pt>
                <c:pt idx="909">
                  <c:v>2.6459999999999999</c:v>
                </c:pt>
                <c:pt idx="910">
                  <c:v>2.6920000000000002</c:v>
                </c:pt>
                <c:pt idx="911">
                  <c:v>2.7490000000000001</c:v>
                </c:pt>
                <c:pt idx="912">
                  <c:v>2.7149999999999999</c:v>
                </c:pt>
                <c:pt idx="913">
                  <c:v>2.7509999999999999</c:v>
                </c:pt>
                <c:pt idx="914">
                  <c:v>2.7109999999999999</c:v>
                </c:pt>
                <c:pt idx="915">
                  <c:v>2.6509999999999998</c:v>
                </c:pt>
                <c:pt idx="916">
                  <c:v>2.5819999999999999</c:v>
                </c:pt>
                <c:pt idx="917">
                  <c:v>2.5369999999999999</c:v>
                </c:pt>
                <c:pt idx="918">
                  <c:v>2.4780000000000002</c:v>
                </c:pt>
                <c:pt idx="919">
                  <c:v>2.52</c:v>
                </c:pt>
                <c:pt idx="920">
                  <c:v>2.5289999999999999</c:v>
                </c:pt>
                <c:pt idx="921">
                  <c:v>2.464</c:v>
                </c:pt>
                <c:pt idx="922">
                  <c:v>2.44</c:v>
                </c:pt>
                <c:pt idx="923">
                  <c:v>2.4780000000000002</c:v>
                </c:pt>
                <c:pt idx="924">
                  <c:v>2.4750000000000001</c:v>
                </c:pt>
                <c:pt idx="925">
                  <c:v>2.4380000000000002</c:v>
                </c:pt>
                <c:pt idx="926">
                  <c:v>2.3679999999999999</c:v>
                </c:pt>
                <c:pt idx="927">
                  <c:v>2.3639999999999999</c:v>
                </c:pt>
                <c:pt idx="928">
                  <c:v>2.3029999999999999</c:v>
                </c:pt>
                <c:pt idx="929">
                  <c:v>2.363</c:v>
                </c:pt>
                <c:pt idx="930">
                  <c:v>2.3490000000000002</c:v>
                </c:pt>
                <c:pt idx="931">
                  <c:v>2.2959999999999998</c:v>
                </c:pt>
                <c:pt idx="932">
                  <c:v>2.1930000000000001</c:v>
                </c:pt>
                <c:pt idx="933">
                  <c:v>2.08</c:v>
                </c:pt>
                <c:pt idx="934">
                  <c:v>2.2839999999999998</c:v>
                </c:pt>
                <c:pt idx="935">
                  <c:v>2.286</c:v>
                </c:pt>
                <c:pt idx="936">
                  <c:v>2.3180000000000001</c:v>
                </c:pt>
                <c:pt idx="937">
                  <c:v>2.2389999999999999</c:v>
                </c:pt>
                <c:pt idx="938">
                  <c:v>2.2160000000000002</c:v>
                </c:pt>
                <c:pt idx="939">
                  <c:v>2.1579999999999999</c:v>
                </c:pt>
                <c:pt idx="940">
                  <c:v>2.1549999999999998</c:v>
                </c:pt>
                <c:pt idx="941">
                  <c:v>2.206</c:v>
                </c:pt>
                <c:pt idx="942">
                  <c:v>2.177</c:v>
                </c:pt>
                <c:pt idx="943">
                  <c:v>2.0649999999999999</c:v>
                </c:pt>
                <c:pt idx="944">
                  <c:v>2.0230000000000001</c:v>
                </c:pt>
                <c:pt idx="945">
                  <c:v>2.0910000000000002</c:v>
                </c:pt>
                <c:pt idx="946">
                  <c:v>2.1749999999999998</c:v>
                </c:pt>
                <c:pt idx="947">
                  <c:v>2.1680000000000001</c:v>
                </c:pt>
                <c:pt idx="948">
                  <c:v>2.1589999999999998</c:v>
                </c:pt>
                <c:pt idx="949">
                  <c:v>2.2040000000000002</c:v>
                </c:pt>
                <c:pt idx="950">
                  <c:v>2.3079999999999998</c:v>
                </c:pt>
                <c:pt idx="951">
                  <c:v>2.2280000000000002</c:v>
                </c:pt>
                <c:pt idx="952">
                  <c:v>2.21</c:v>
                </c:pt>
                <c:pt idx="953">
                  <c:v>2.3159999999999998</c:v>
                </c:pt>
                <c:pt idx="954">
                  <c:v>2.2719999999999998</c:v>
                </c:pt>
                <c:pt idx="955">
                  <c:v>2.3889999999999998</c:v>
                </c:pt>
                <c:pt idx="956">
                  <c:v>2.444</c:v>
                </c:pt>
                <c:pt idx="957">
                  <c:v>2.5710000000000002</c:v>
                </c:pt>
                <c:pt idx="958">
                  <c:v>2.4380000000000002</c:v>
                </c:pt>
                <c:pt idx="959">
                  <c:v>2.5019999999999998</c:v>
                </c:pt>
                <c:pt idx="960">
                  <c:v>2.524</c:v>
                </c:pt>
                <c:pt idx="961">
                  <c:v>2.403</c:v>
                </c:pt>
                <c:pt idx="962">
                  <c:v>2.3610000000000002</c:v>
                </c:pt>
                <c:pt idx="963">
                  <c:v>2.3140000000000001</c:v>
                </c:pt>
                <c:pt idx="964">
                  <c:v>2.3039999999999998</c:v>
                </c:pt>
                <c:pt idx="965">
                  <c:v>2.2029999999999998</c:v>
                </c:pt>
                <c:pt idx="966">
                  <c:v>2.1520000000000001</c:v>
                </c:pt>
                <c:pt idx="967">
                  <c:v>2.0830000000000002</c:v>
                </c:pt>
                <c:pt idx="968">
                  <c:v>1.94</c:v>
                </c:pt>
                <c:pt idx="969">
                  <c:v>1.925</c:v>
                </c:pt>
                <c:pt idx="970">
                  <c:v>1.9390000000000001</c:v>
                </c:pt>
                <c:pt idx="971">
                  <c:v>1.9330000000000001</c:v>
                </c:pt>
                <c:pt idx="972">
                  <c:v>1.82</c:v>
                </c:pt>
                <c:pt idx="973">
                  <c:v>1.782</c:v>
                </c:pt>
                <c:pt idx="974">
                  <c:v>1.8</c:v>
                </c:pt>
                <c:pt idx="975">
                  <c:v>1.88</c:v>
                </c:pt>
                <c:pt idx="976">
                  <c:v>1.8560000000000001</c:v>
                </c:pt>
                <c:pt idx="977">
                  <c:v>1.8140000000000001</c:v>
                </c:pt>
                <c:pt idx="978">
                  <c:v>1.93</c:v>
                </c:pt>
                <c:pt idx="979">
                  <c:v>1.9219999999999999</c:v>
                </c:pt>
                <c:pt idx="980">
                  <c:v>1.992</c:v>
                </c:pt>
                <c:pt idx="981">
                  <c:v>1.974</c:v>
                </c:pt>
                <c:pt idx="982">
                  <c:v>1.85</c:v>
                </c:pt>
                <c:pt idx="983">
                  <c:v>1.93</c:v>
                </c:pt>
                <c:pt idx="984">
                  <c:v>1.978</c:v>
                </c:pt>
                <c:pt idx="985">
                  <c:v>1.994</c:v>
                </c:pt>
                <c:pt idx="986">
                  <c:v>2.0139999999999998</c:v>
                </c:pt>
                <c:pt idx="987">
                  <c:v>2.02</c:v>
                </c:pt>
                <c:pt idx="988">
                  <c:v>1.996</c:v>
                </c:pt>
                <c:pt idx="989">
                  <c:v>2.1080000000000001</c:v>
                </c:pt>
                <c:pt idx="990">
                  <c:v>2.1469999999999998</c:v>
                </c:pt>
                <c:pt idx="991">
                  <c:v>2.16</c:v>
                </c:pt>
                <c:pt idx="992">
                  <c:v>2.0089999999999999</c:v>
                </c:pt>
                <c:pt idx="993">
                  <c:v>2.1720000000000002</c:v>
                </c:pt>
                <c:pt idx="994">
                  <c:v>2.2810000000000001</c:v>
                </c:pt>
                <c:pt idx="995">
                  <c:v>2.343</c:v>
                </c:pt>
                <c:pt idx="996">
                  <c:v>2.2949999999999999</c:v>
                </c:pt>
                <c:pt idx="997">
                  <c:v>2.2450000000000001</c:v>
                </c:pt>
                <c:pt idx="998">
                  <c:v>2.141</c:v>
                </c:pt>
                <c:pt idx="999">
                  <c:v>2.1309999999999998</c:v>
                </c:pt>
                <c:pt idx="1000">
                  <c:v>2.1419999999999999</c:v>
                </c:pt>
                <c:pt idx="1001">
                  <c:v>2.1030000000000002</c:v>
                </c:pt>
                <c:pt idx="1002">
                  <c:v>1.962</c:v>
                </c:pt>
                <c:pt idx="1003">
                  <c:v>2.1110000000000002</c:v>
                </c:pt>
                <c:pt idx="1004">
                  <c:v>2.17</c:v>
                </c:pt>
                <c:pt idx="1005">
                  <c:v>2.33</c:v>
                </c:pt>
                <c:pt idx="1006">
                  <c:v>2.4169999999999998</c:v>
                </c:pt>
                <c:pt idx="1007">
                  <c:v>2.4039999999999999</c:v>
                </c:pt>
                <c:pt idx="1008">
                  <c:v>2.3759999999999999</c:v>
                </c:pt>
                <c:pt idx="1009">
                  <c:v>2.2850000000000001</c:v>
                </c:pt>
                <c:pt idx="1010">
                  <c:v>2.2690000000000001</c:v>
                </c:pt>
                <c:pt idx="1011">
                  <c:v>2.3460000000000001</c:v>
                </c:pt>
                <c:pt idx="1012">
                  <c:v>2.2869999999999999</c:v>
                </c:pt>
                <c:pt idx="1013">
                  <c:v>2.3140000000000001</c:v>
                </c:pt>
                <c:pt idx="1014">
                  <c:v>2.298</c:v>
                </c:pt>
                <c:pt idx="1015">
                  <c:v>2.3420000000000001</c:v>
                </c:pt>
                <c:pt idx="1016">
                  <c:v>2.194</c:v>
                </c:pt>
                <c:pt idx="1017">
                  <c:v>2.085</c:v>
                </c:pt>
                <c:pt idx="1018">
                  <c:v>2.0339999999999998</c:v>
                </c:pt>
                <c:pt idx="1019">
                  <c:v>1.871</c:v>
                </c:pt>
                <c:pt idx="1020">
                  <c:v>1.917</c:v>
                </c:pt>
                <c:pt idx="1021">
                  <c:v>2.1080000000000001</c:v>
                </c:pt>
                <c:pt idx="1022">
                  <c:v>2.181</c:v>
                </c:pt>
                <c:pt idx="1023">
                  <c:v>2.12</c:v>
                </c:pt>
                <c:pt idx="1024">
                  <c:v>2.2309999999999999</c:v>
                </c:pt>
                <c:pt idx="1025">
                  <c:v>2.1150000000000002</c:v>
                </c:pt>
                <c:pt idx="1026">
                  <c:v>2.024</c:v>
                </c:pt>
                <c:pt idx="1027">
                  <c:v>1.9650000000000001</c:v>
                </c:pt>
                <c:pt idx="1028">
                  <c:v>1.893</c:v>
                </c:pt>
                <c:pt idx="1029">
                  <c:v>1.9259999999999999</c:v>
                </c:pt>
                <c:pt idx="1030">
                  <c:v>1.8049999999999999</c:v>
                </c:pt>
                <c:pt idx="1031">
                  <c:v>1.756</c:v>
                </c:pt>
                <c:pt idx="1032">
                  <c:v>1.77</c:v>
                </c:pt>
                <c:pt idx="1033">
                  <c:v>1.716</c:v>
                </c:pt>
                <c:pt idx="1034">
                  <c:v>1.73</c:v>
                </c:pt>
                <c:pt idx="1035">
                  <c:v>1.653</c:v>
                </c:pt>
                <c:pt idx="1036">
                  <c:v>1.698</c:v>
                </c:pt>
                <c:pt idx="1037">
                  <c:v>1.7170000000000001</c:v>
                </c:pt>
                <c:pt idx="1038">
                  <c:v>1.577</c:v>
                </c:pt>
                <c:pt idx="1039">
                  <c:v>1.6379999999999999</c:v>
                </c:pt>
                <c:pt idx="1040">
                  <c:v>1.5629999999999999</c:v>
                </c:pt>
                <c:pt idx="1041">
                  <c:v>1.5249999999999999</c:v>
                </c:pt>
                <c:pt idx="1042">
                  <c:v>1.5609999999999999</c:v>
                </c:pt>
                <c:pt idx="1043">
                  <c:v>1.5409999999999999</c:v>
                </c:pt>
                <c:pt idx="1044">
                  <c:v>1.5109999999999999</c:v>
                </c:pt>
                <c:pt idx="1045">
                  <c:v>1.504</c:v>
                </c:pt>
                <c:pt idx="1046">
                  <c:v>1.39</c:v>
                </c:pt>
                <c:pt idx="1047">
                  <c:v>1.3169999999999999</c:v>
                </c:pt>
                <c:pt idx="1048">
                  <c:v>1.37</c:v>
                </c:pt>
                <c:pt idx="1049">
                  <c:v>1.319</c:v>
                </c:pt>
                <c:pt idx="1050">
                  <c:v>1.306</c:v>
                </c:pt>
                <c:pt idx="1051">
                  <c:v>1.23</c:v>
                </c:pt>
                <c:pt idx="1052">
                  <c:v>1.1020000000000001</c:v>
                </c:pt>
                <c:pt idx="1053">
                  <c:v>1.083</c:v>
                </c:pt>
                <c:pt idx="1054">
                  <c:v>0.97099999999999997</c:v>
                </c:pt>
                <c:pt idx="1055">
                  <c:v>0.9</c:v>
                </c:pt>
                <c:pt idx="1056">
                  <c:v>0.98699999999999999</c:v>
                </c:pt>
                <c:pt idx="1057">
                  <c:v>0.97099999999999997</c:v>
                </c:pt>
                <c:pt idx="1058">
                  <c:v>0.88800000000000001</c:v>
                </c:pt>
                <c:pt idx="1059">
                  <c:v>0.92100000000000004</c:v>
                </c:pt>
                <c:pt idx="1060">
                  <c:v>0.89900000000000002</c:v>
                </c:pt>
                <c:pt idx="1061">
                  <c:v>0.95499999999999996</c:v>
                </c:pt>
                <c:pt idx="1062">
                  <c:v>0.80300000000000005</c:v>
                </c:pt>
                <c:pt idx="1063">
                  <c:v>0.874</c:v>
                </c:pt>
                <c:pt idx="1064">
                  <c:v>0.82</c:v>
                </c:pt>
                <c:pt idx="1065">
                  <c:v>0.77900000000000003</c:v>
                </c:pt>
                <c:pt idx="1066">
                  <c:v>0.81699999999999995</c:v>
                </c:pt>
                <c:pt idx="1067">
                  <c:v>0.82599999999999996</c:v>
                </c:pt>
                <c:pt idx="1068">
                  <c:v>0.94599999999999995</c:v>
                </c:pt>
                <c:pt idx="1069">
                  <c:v>0.92500000000000004</c:v>
                </c:pt>
                <c:pt idx="1070">
                  <c:v>1.018</c:v>
                </c:pt>
                <c:pt idx="1071">
                  <c:v>1.0309999999999999</c:v>
                </c:pt>
                <c:pt idx="1072">
                  <c:v>1.2230000000000001</c:v>
                </c:pt>
                <c:pt idx="1073">
                  <c:v>1.2569999999999999</c:v>
                </c:pt>
                <c:pt idx="1074">
                  <c:v>1.2769999999999999</c:v>
                </c:pt>
                <c:pt idx="1075">
                  <c:v>1.2150000000000001</c:v>
                </c:pt>
                <c:pt idx="1076">
                  <c:v>1.133</c:v>
                </c:pt>
                <c:pt idx="1077">
                  <c:v>1.1779999999999999</c:v>
                </c:pt>
                <c:pt idx="1078">
                  <c:v>1.145</c:v>
                </c:pt>
                <c:pt idx="1079">
                  <c:v>1.1319999999999999</c:v>
                </c:pt>
                <c:pt idx="1080">
                  <c:v>1.246</c:v>
                </c:pt>
                <c:pt idx="1081">
                  <c:v>1.345</c:v>
                </c:pt>
                <c:pt idx="1082">
                  <c:v>1.3180000000000001</c:v>
                </c:pt>
                <c:pt idx="1083">
                  <c:v>1.206</c:v>
                </c:pt>
                <c:pt idx="1084">
                  <c:v>1.179</c:v>
                </c:pt>
                <c:pt idx="1085">
                  <c:v>1.333</c:v>
                </c:pt>
                <c:pt idx="1086">
                  <c:v>1.232</c:v>
                </c:pt>
                <c:pt idx="1087">
                  <c:v>1.3360000000000001</c:v>
                </c:pt>
                <c:pt idx="1088">
                  <c:v>1.5189999999999999</c:v>
                </c:pt>
                <c:pt idx="1089">
                  <c:v>1.6279999999999999</c:v>
                </c:pt>
                <c:pt idx="1090">
                  <c:v>1.5469999999999999</c:v>
                </c:pt>
                <c:pt idx="1091">
                  <c:v>1.4419999999999999</c:v>
                </c:pt>
                <c:pt idx="1092">
                  <c:v>1.4279999999999999</c:v>
                </c:pt>
                <c:pt idx="1093">
                  <c:v>1.6379999999999999</c:v>
                </c:pt>
                <c:pt idx="1094">
                  <c:v>1.7709999999999999</c:v>
                </c:pt>
                <c:pt idx="1095">
                  <c:v>1.7490000000000001</c:v>
                </c:pt>
                <c:pt idx="1096">
                  <c:v>1.661</c:v>
                </c:pt>
                <c:pt idx="1097">
                  <c:v>1.714</c:v>
                </c:pt>
                <c:pt idx="1098">
                  <c:v>1.6439999999999999</c:v>
                </c:pt>
                <c:pt idx="1099">
                  <c:v>1.758</c:v>
                </c:pt>
                <c:pt idx="1100">
                  <c:v>1.6319999999999999</c:v>
                </c:pt>
                <c:pt idx="1101">
                  <c:v>1.516</c:v>
                </c:pt>
                <c:pt idx="1102">
                  <c:v>1.43</c:v>
                </c:pt>
                <c:pt idx="1103">
                  <c:v>1.3540000000000001</c:v>
                </c:pt>
                <c:pt idx="1104">
                  <c:v>1.2929999999999999</c:v>
                </c:pt>
                <c:pt idx="1105">
                  <c:v>1.3220000000000001</c:v>
                </c:pt>
                <c:pt idx="1106">
                  <c:v>1.2729999999999999</c:v>
                </c:pt>
                <c:pt idx="1107">
                  <c:v>1.2370000000000001</c:v>
                </c:pt>
                <c:pt idx="1108">
                  <c:v>1.1870000000000001</c:v>
                </c:pt>
                <c:pt idx="1109">
                  <c:v>1.1220000000000001</c:v>
                </c:pt>
                <c:pt idx="1110">
                  <c:v>1.0549999999999999</c:v>
                </c:pt>
                <c:pt idx="1111">
                  <c:v>0.96299999999999997</c:v>
                </c:pt>
                <c:pt idx="1112">
                  <c:v>0.998</c:v>
                </c:pt>
                <c:pt idx="1113">
                  <c:v>0.95199999999999996</c:v>
                </c:pt>
                <c:pt idx="1114">
                  <c:v>0.96699999999999997</c:v>
                </c:pt>
                <c:pt idx="1115">
                  <c:v>1.0169999999999999</c:v>
                </c:pt>
                <c:pt idx="1116">
                  <c:v>0.94399999999999995</c:v>
                </c:pt>
                <c:pt idx="1117">
                  <c:v>0.94899999999999995</c:v>
                </c:pt>
                <c:pt idx="1118">
                  <c:v>1.03</c:v>
                </c:pt>
                <c:pt idx="1119">
                  <c:v>1.046</c:v>
                </c:pt>
                <c:pt idx="1120">
                  <c:v>0.93700000000000006</c:v>
                </c:pt>
                <c:pt idx="1121">
                  <c:v>0.94799999999999995</c:v>
                </c:pt>
                <c:pt idx="1122">
                  <c:v>0.84</c:v>
                </c:pt>
                <c:pt idx="1123">
                  <c:v>0.98599999999999999</c:v>
                </c:pt>
                <c:pt idx="1124">
                  <c:v>1</c:v>
                </c:pt>
                <c:pt idx="1125">
                  <c:v>1.095</c:v>
                </c:pt>
                <c:pt idx="1126">
                  <c:v>1.1319999999999999</c:v>
                </c:pt>
                <c:pt idx="1127">
                  <c:v>1.044</c:v>
                </c:pt>
                <c:pt idx="1128">
                  <c:v>0.97099999999999997</c:v>
                </c:pt>
                <c:pt idx="1129">
                  <c:v>0.96499999999999997</c:v>
                </c:pt>
                <c:pt idx="1130">
                  <c:v>0.96799999999999997</c:v>
                </c:pt>
                <c:pt idx="1131">
                  <c:v>0.93799999999999994</c:v>
                </c:pt>
                <c:pt idx="1132">
                  <c:v>0.9</c:v>
                </c:pt>
                <c:pt idx="1133">
                  <c:v>0.80100000000000005</c:v>
                </c:pt>
                <c:pt idx="1134">
                  <c:v>0.81499999999999995</c:v>
                </c:pt>
                <c:pt idx="1135">
                  <c:v>0.83699999999999997</c:v>
                </c:pt>
                <c:pt idx="1136">
                  <c:v>0.97199999999999998</c:v>
                </c:pt>
                <c:pt idx="1137">
                  <c:v>0.94799999999999995</c:v>
                </c:pt>
                <c:pt idx="1138">
                  <c:v>0.85699999999999998</c:v>
                </c:pt>
                <c:pt idx="1139">
                  <c:v>0.91</c:v>
                </c:pt>
                <c:pt idx="1140">
                  <c:v>0.84199999999999997</c:v>
                </c:pt>
                <c:pt idx="1141">
                  <c:v>0.76600000000000001</c:v>
                </c:pt>
                <c:pt idx="1142">
                  <c:v>0.79</c:v>
                </c:pt>
                <c:pt idx="1143">
                  <c:v>0.81599999999999995</c:v>
                </c:pt>
                <c:pt idx="1144">
                  <c:v>0.70699999999999996</c:v>
                </c:pt>
                <c:pt idx="1145">
                  <c:v>0.68100000000000005</c:v>
                </c:pt>
                <c:pt idx="1146">
                  <c:v>0.64700000000000002</c:v>
                </c:pt>
                <c:pt idx="1147">
                  <c:v>0.61399999999999999</c:v>
                </c:pt>
                <c:pt idx="1148">
                  <c:v>0.50600000000000001</c:v>
                </c:pt>
                <c:pt idx="1149">
                  <c:v>0.55500000000000005</c:v>
                </c:pt>
                <c:pt idx="1150">
                  <c:v>0.54800000000000004</c:v>
                </c:pt>
                <c:pt idx="1151">
                  <c:v>0.64600000000000002</c:v>
                </c:pt>
                <c:pt idx="1152">
                  <c:v>0.63300000000000001</c:v>
                </c:pt>
                <c:pt idx="1153">
                  <c:v>0.57799999999999996</c:v>
                </c:pt>
                <c:pt idx="1154">
                  <c:v>0.58699999999999997</c:v>
                </c:pt>
                <c:pt idx="1155">
                  <c:v>0.53200000000000003</c:v>
                </c:pt>
                <c:pt idx="1156">
                  <c:v>0.46600000000000003</c:v>
                </c:pt>
                <c:pt idx="1157">
                  <c:v>0.505</c:v>
                </c:pt>
                <c:pt idx="1158">
                  <c:v>0.47</c:v>
                </c:pt>
                <c:pt idx="1159">
                  <c:v>0.373</c:v>
                </c:pt>
                <c:pt idx="1160">
                  <c:v>0.38500000000000001</c:v>
                </c:pt>
                <c:pt idx="1161">
                  <c:v>0.39200000000000002</c:v>
                </c:pt>
                <c:pt idx="1162">
                  <c:v>0.33200000000000002</c:v>
                </c:pt>
                <c:pt idx="1163">
                  <c:v>0.36799999999999999</c:v>
                </c:pt>
                <c:pt idx="1164">
                  <c:v>0.249</c:v>
                </c:pt>
                <c:pt idx="1165">
                  <c:v>0.27400000000000002</c:v>
                </c:pt>
                <c:pt idx="1166">
                  <c:v>0.216</c:v>
                </c:pt>
                <c:pt idx="1167">
                  <c:v>0.112</c:v>
                </c:pt>
                <c:pt idx="1168">
                  <c:v>-1.4999999999999999E-2</c:v>
                </c:pt>
                <c:pt idx="1169">
                  <c:v>-6.9000000000000006E-2</c:v>
                </c:pt>
                <c:pt idx="1170">
                  <c:v>0.02</c:v>
                </c:pt>
                <c:pt idx="1171">
                  <c:v>2.7E-2</c:v>
                </c:pt>
                <c:pt idx="1172">
                  <c:v>-7.1999999999999995E-2</c:v>
                </c:pt>
                <c:pt idx="1173">
                  <c:v>0.13500000000000001</c:v>
                </c:pt>
                <c:pt idx="1174">
                  <c:v>0.23100000000000001</c:v>
                </c:pt>
                <c:pt idx="1175">
                  <c:v>0.17199999999999999</c:v>
                </c:pt>
                <c:pt idx="1176">
                  <c:v>0.22800000000000001</c:v>
                </c:pt>
                <c:pt idx="1177">
                  <c:v>0.24299999999999999</c:v>
                </c:pt>
                <c:pt idx="1178">
                  <c:v>0.20599999999999999</c:v>
                </c:pt>
                <c:pt idx="1179">
                  <c:v>0.192</c:v>
                </c:pt>
                <c:pt idx="1180">
                  <c:v>0.23100000000000001</c:v>
                </c:pt>
                <c:pt idx="1181">
                  <c:v>0.27600000000000002</c:v>
                </c:pt>
                <c:pt idx="1182">
                  <c:v>0.308</c:v>
                </c:pt>
                <c:pt idx="1183">
                  <c:v>0.28299999999999997</c:v>
                </c:pt>
                <c:pt idx="1184">
                  <c:v>0.29699999999999999</c:v>
                </c:pt>
                <c:pt idx="1185">
                  <c:v>0.28399999999999997</c:v>
                </c:pt>
                <c:pt idx="1186">
                  <c:v>0.21199999999999999</c:v>
                </c:pt>
                <c:pt idx="1187">
                  <c:v>0.26500000000000001</c:v>
                </c:pt>
                <c:pt idx="1188">
                  <c:v>0.22800000000000001</c:v>
                </c:pt>
                <c:pt idx="1189">
                  <c:v>0.20499999999999999</c:v>
                </c:pt>
                <c:pt idx="1190">
                  <c:v>0.14299999999999999</c:v>
                </c:pt>
                <c:pt idx="1191">
                  <c:v>0.04</c:v>
                </c:pt>
                <c:pt idx="1192">
                  <c:v>3.6999999999999998E-2</c:v>
                </c:pt>
                <c:pt idx="1193">
                  <c:v>1.0999999999999999E-2</c:v>
                </c:pt>
                <c:pt idx="1194">
                  <c:v>-4.4999999999999998E-2</c:v>
                </c:pt>
                <c:pt idx="1195">
                  <c:v>-5.8999999999999997E-2</c:v>
                </c:pt>
                <c:pt idx="1196">
                  <c:v>-7.3999999999999996E-2</c:v>
                </c:pt>
                <c:pt idx="1197">
                  <c:v>-0.08</c:v>
                </c:pt>
                <c:pt idx="1198">
                  <c:v>-0.107</c:v>
                </c:pt>
                <c:pt idx="1199">
                  <c:v>-6.5000000000000002E-2</c:v>
                </c:pt>
                <c:pt idx="1200">
                  <c:v>-2.4E-2</c:v>
                </c:pt>
                <c:pt idx="1201">
                  <c:v>-1.2E-2</c:v>
                </c:pt>
                <c:pt idx="1202">
                  <c:v>-1.7999999999999999E-2</c:v>
                </c:pt>
                <c:pt idx="1203">
                  <c:v>-2.5000000000000001E-2</c:v>
                </c:pt>
                <c:pt idx="1204">
                  <c:v>-4.5999999999999999E-2</c:v>
                </c:pt>
                <c:pt idx="1205">
                  <c:v>-0.09</c:v>
                </c:pt>
                <c:pt idx="1206">
                  <c:v>-5.8999999999999997E-2</c:v>
                </c:pt>
                <c:pt idx="1207">
                  <c:v>-2.7E-2</c:v>
                </c:pt>
                <c:pt idx="1208">
                  <c:v>-3.4000000000000002E-2</c:v>
                </c:pt>
                <c:pt idx="1209">
                  <c:v>-4.2999999999999997E-2</c:v>
                </c:pt>
                <c:pt idx="1210">
                  <c:v>-6.0999999999999999E-2</c:v>
                </c:pt>
                <c:pt idx="1211">
                  <c:v>-8.4000000000000005E-2</c:v>
                </c:pt>
                <c:pt idx="1212">
                  <c:v>-0.122</c:v>
                </c:pt>
                <c:pt idx="1213">
                  <c:v>-0.11799999999999999</c:v>
                </c:pt>
                <c:pt idx="1214">
                  <c:v>-0.17699999999999999</c:v>
                </c:pt>
                <c:pt idx="1215">
                  <c:v>-0.17699999999999999</c:v>
                </c:pt>
                <c:pt idx="1216">
                  <c:v>-0.184</c:v>
                </c:pt>
                <c:pt idx="1217">
                  <c:v>-0.23599999999999999</c:v>
                </c:pt>
                <c:pt idx="1218">
                  <c:v>-0.24299999999999999</c:v>
                </c:pt>
                <c:pt idx="1219">
                  <c:v>-0.25</c:v>
                </c:pt>
                <c:pt idx="1220">
                  <c:v>-0.249</c:v>
                </c:pt>
                <c:pt idx="1221">
                  <c:v>-0.29299999999999998</c:v>
                </c:pt>
                <c:pt idx="1222">
                  <c:v>-0.30599999999999999</c:v>
                </c:pt>
                <c:pt idx="1223">
                  <c:v>-0.36599999999999999</c:v>
                </c:pt>
                <c:pt idx="1224">
                  <c:v>-0.378</c:v>
                </c:pt>
                <c:pt idx="1225">
                  <c:v>-0.34799999999999998</c:v>
                </c:pt>
                <c:pt idx="1226">
                  <c:v>-0.36</c:v>
                </c:pt>
                <c:pt idx="1227">
                  <c:v>-0.36899999999999999</c:v>
                </c:pt>
                <c:pt idx="1228">
                  <c:v>-0.38200000000000001</c:v>
                </c:pt>
                <c:pt idx="1229">
                  <c:v>-0.34599999999999997</c:v>
                </c:pt>
                <c:pt idx="1230">
                  <c:v>-0.35299999999999998</c:v>
                </c:pt>
                <c:pt idx="1231">
                  <c:v>-0.313</c:v>
                </c:pt>
                <c:pt idx="1232">
                  <c:v>-0.375</c:v>
                </c:pt>
                <c:pt idx="1233">
                  <c:v>-0.38800000000000001</c:v>
                </c:pt>
                <c:pt idx="1234">
                  <c:v>-0.38800000000000001</c:v>
                </c:pt>
                <c:pt idx="1235">
                  <c:v>-0.36899999999999999</c:v>
                </c:pt>
                <c:pt idx="1236">
                  <c:v>-0.34300000000000003</c:v>
                </c:pt>
                <c:pt idx="1237">
                  <c:v>-0.34899999999999998</c:v>
                </c:pt>
                <c:pt idx="1238">
                  <c:v>-0.317</c:v>
                </c:pt>
                <c:pt idx="1239">
                  <c:v>-0.33500000000000002</c:v>
                </c:pt>
                <c:pt idx="1240">
                  <c:v>-0.251</c:v>
                </c:pt>
                <c:pt idx="1241">
                  <c:v>-0.22800000000000001</c:v>
                </c:pt>
                <c:pt idx="1242">
                  <c:v>-0.22</c:v>
                </c:pt>
                <c:pt idx="1243">
                  <c:v>-0.30099999999999999</c:v>
                </c:pt>
                <c:pt idx="1244">
                  <c:v>-0.34200000000000003</c:v>
                </c:pt>
                <c:pt idx="1245">
                  <c:v>-0.27500000000000002</c:v>
                </c:pt>
                <c:pt idx="1246">
                  <c:v>-0.246</c:v>
                </c:pt>
                <c:pt idx="1247">
                  <c:v>-0.24199999999999999</c:v>
                </c:pt>
                <c:pt idx="1248">
                  <c:v>-0.22900000000000001</c:v>
                </c:pt>
                <c:pt idx="1249">
                  <c:v>-0.25900000000000001</c:v>
                </c:pt>
                <c:pt idx="1250">
                  <c:v>-0.23100000000000001</c:v>
                </c:pt>
                <c:pt idx="1251">
                  <c:v>-0.247</c:v>
                </c:pt>
                <c:pt idx="1252">
                  <c:v>-0.29799999999999999</c:v>
                </c:pt>
                <c:pt idx="1253">
                  <c:v>-0.24299999999999999</c:v>
                </c:pt>
                <c:pt idx="1254">
                  <c:v>-0.28000000000000003</c:v>
                </c:pt>
                <c:pt idx="1255">
                  <c:v>-0.224</c:v>
                </c:pt>
                <c:pt idx="1256">
                  <c:v>-0.16800000000000001</c:v>
                </c:pt>
                <c:pt idx="1257">
                  <c:v>-0.16500000000000001</c:v>
                </c:pt>
                <c:pt idx="1258">
                  <c:v>-0.10199999999999999</c:v>
                </c:pt>
                <c:pt idx="1259">
                  <c:v>-0.106</c:v>
                </c:pt>
                <c:pt idx="1260">
                  <c:v>-0.13600000000000001</c:v>
                </c:pt>
                <c:pt idx="1261">
                  <c:v>-0.17799999999999999</c:v>
                </c:pt>
                <c:pt idx="1262">
                  <c:v>-0.11700000000000001</c:v>
                </c:pt>
                <c:pt idx="1263">
                  <c:v>-0.114</c:v>
                </c:pt>
                <c:pt idx="1264">
                  <c:v>-0.105</c:v>
                </c:pt>
                <c:pt idx="1265">
                  <c:v>-0.10199999999999999</c:v>
                </c:pt>
                <c:pt idx="1266">
                  <c:v>-0.126</c:v>
                </c:pt>
                <c:pt idx="1267">
                  <c:v>-0.106</c:v>
                </c:pt>
                <c:pt idx="1268">
                  <c:v>-0.14799999999999999</c:v>
                </c:pt>
                <c:pt idx="1269">
                  <c:v>-0.16700000000000001</c:v>
                </c:pt>
                <c:pt idx="1270">
                  <c:v>-0.191</c:v>
                </c:pt>
                <c:pt idx="1271">
                  <c:v>-0.127</c:v>
                </c:pt>
                <c:pt idx="1272">
                  <c:v>-8.5999999999999993E-2</c:v>
                </c:pt>
                <c:pt idx="1273">
                  <c:v>-0.121</c:v>
                </c:pt>
                <c:pt idx="1274">
                  <c:v>-0.151</c:v>
                </c:pt>
                <c:pt idx="1275">
                  <c:v>-0.185</c:v>
                </c:pt>
                <c:pt idx="1276">
                  <c:v>-0.182</c:v>
                </c:pt>
                <c:pt idx="1277">
                  <c:v>-0.188</c:v>
                </c:pt>
                <c:pt idx="1278">
                  <c:v>-0.214</c:v>
                </c:pt>
                <c:pt idx="1279">
                  <c:v>-0.224</c:v>
                </c:pt>
                <c:pt idx="1280">
                  <c:v>-0.19900000000000001</c:v>
                </c:pt>
                <c:pt idx="1281">
                  <c:v>-0.21299999999999999</c:v>
                </c:pt>
                <c:pt idx="1282">
                  <c:v>-0.19900000000000001</c:v>
                </c:pt>
                <c:pt idx="1283">
                  <c:v>-0.223</c:v>
                </c:pt>
                <c:pt idx="1284">
                  <c:v>-0.22800000000000001</c:v>
                </c:pt>
                <c:pt idx="1285">
                  <c:v>-0.25800000000000001</c:v>
                </c:pt>
                <c:pt idx="1286">
                  <c:v>-0.32400000000000001</c:v>
                </c:pt>
                <c:pt idx="1287">
                  <c:v>-0.317</c:v>
                </c:pt>
                <c:pt idx="1288">
                  <c:v>-0.32</c:v>
                </c:pt>
                <c:pt idx="1289">
                  <c:v>-0.28000000000000003</c:v>
                </c:pt>
                <c:pt idx="1290">
                  <c:v>-0.30199999999999999</c:v>
                </c:pt>
                <c:pt idx="1291">
                  <c:v>-0.30599999999999999</c:v>
                </c:pt>
                <c:pt idx="1292">
                  <c:v>-0.34</c:v>
                </c:pt>
                <c:pt idx="1293">
                  <c:v>-0.33100000000000002</c:v>
                </c:pt>
                <c:pt idx="1294">
                  <c:v>-0.33</c:v>
                </c:pt>
                <c:pt idx="1295">
                  <c:v>-0.36099999999999999</c:v>
                </c:pt>
                <c:pt idx="1296">
                  <c:v>-0.32300000000000001</c:v>
                </c:pt>
                <c:pt idx="1297">
                  <c:v>-0.32200000000000001</c:v>
                </c:pt>
                <c:pt idx="1298">
                  <c:v>-0.36699999999999999</c:v>
                </c:pt>
                <c:pt idx="1299">
                  <c:v>-0.36099999999999999</c:v>
                </c:pt>
                <c:pt idx="1300">
                  <c:v>-0.38500000000000001</c:v>
                </c:pt>
                <c:pt idx="1301">
                  <c:v>-0.373</c:v>
                </c:pt>
                <c:pt idx="1302">
                  <c:v>-0.38300000000000001</c:v>
                </c:pt>
                <c:pt idx="1303">
                  <c:v>-0.439</c:v>
                </c:pt>
                <c:pt idx="1304">
                  <c:v>-0.42299999999999999</c:v>
                </c:pt>
                <c:pt idx="1305">
                  <c:v>-0.40699999999999997</c:v>
                </c:pt>
                <c:pt idx="1306">
                  <c:v>-0.42199999999999999</c:v>
                </c:pt>
                <c:pt idx="1307">
                  <c:v>-0.47799999999999998</c:v>
                </c:pt>
                <c:pt idx="1308">
                  <c:v>-0.48099999999999998</c:v>
                </c:pt>
                <c:pt idx="1309">
                  <c:v>-0.495</c:v>
                </c:pt>
                <c:pt idx="1310">
                  <c:v>-0.48899999999999999</c:v>
                </c:pt>
                <c:pt idx="1311">
                  <c:v>-0.48199999999999998</c:v>
                </c:pt>
                <c:pt idx="1312">
                  <c:v>-0.47099999999999997</c:v>
                </c:pt>
                <c:pt idx="1313">
                  <c:v>-0.46899999999999997</c:v>
                </c:pt>
                <c:pt idx="1314">
                  <c:v>-0.46700000000000003</c:v>
                </c:pt>
                <c:pt idx="1315">
                  <c:v>-0.46</c:v>
                </c:pt>
                <c:pt idx="1316">
                  <c:v>-0.46400000000000002</c:v>
                </c:pt>
                <c:pt idx="1317">
                  <c:v>-0.45700000000000002</c:v>
                </c:pt>
                <c:pt idx="1318">
                  <c:v>-0.46</c:v>
                </c:pt>
                <c:pt idx="1319">
                  <c:v>-0.45600000000000002</c:v>
                </c:pt>
                <c:pt idx="1320">
                  <c:v>-0.498</c:v>
                </c:pt>
                <c:pt idx="1321">
                  <c:v>-0.501</c:v>
                </c:pt>
                <c:pt idx="1322">
                  <c:v>-0.48199999999999998</c:v>
                </c:pt>
                <c:pt idx="1323">
                  <c:v>-0.48699999999999999</c:v>
                </c:pt>
                <c:pt idx="1324">
                  <c:v>-0.46100000000000002</c:v>
                </c:pt>
                <c:pt idx="1325">
                  <c:v>-0.45</c:v>
                </c:pt>
                <c:pt idx="1326">
                  <c:v>-0.45</c:v>
                </c:pt>
                <c:pt idx="1327">
                  <c:v>-0.441</c:v>
                </c:pt>
                <c:pt idx="1328">
                  <c:v>-0.41799999999999998</c:v>
                </c:pt>
                <c:pt idx="1329">
                  <c:v>-0.42</c:v>
                </c:pt>
                <c:pt idx="1330">
                  <c:v>-0.42599999999999999</c:v>
                </c:pt>
                <c:pt idx="1331">
                  <c:v>-0.39500000000000002</c:v>
                </c:pt>
                <c:pt idx="1332">
                  <c:v>-0.41</c:v>
                </c:pt>
                <c:pt idx="1333">
                  <c:v>-0.38600000000000001</c:v>
                </c:pt>
                <c:pt idx="1334">
                  <c:v>-0.35299999999999998</c:v>
                </c:pt>
                <c:pt idx="1335">
                  <c:v>-0.33400000000000002</c:v>
                </c:pt>
                <c:pt idx="1336">
                  <c:v>-0.31900000000000001</c:v>
                </c:pt>
                <c:pt idx="1337">
                  <c:v>-0.29399999999999998</c:v>
                </c:pt>
                <c:pt idx="1338">
                  <c:v>-0.29499999999999998</c:v>
                </c:pt>
                <c:pt idx="1339">
                  <c:v>-0.29299999999999998</c:v>
                </c:pt>
                <c:pt idx="1340">
                  <c:v>-0.307</c:v>
                </c:pt>
                <c:pt idx="1341">
                  <c:v>-0.29799999999999999</c:v>
                </c:pt>
                <c:pt idx="1342">
                  <c:v>-0.26800000000000002</c:v>
                </c:pt>
                <c:pt idx="1343">
                  <c:v>-0.21</c:v>
                </c:pt>
                <c:pt idx="1344">
                  <c:v>-0.23499999999999999</c:v>
                </c:pt>
                <c:pt idx="1345">
                  <c:v>-0.20100000000000001</c:v>
                </c:pt>
                <c:pt idx="1346">
                  <c:v>-0.20699999999999999</c:v>
                </c:pt>
                <c:pt idx="1347">
                  <c:v>-0.17</c:v>
                </c:pt>
                <c:pt idx="1348">
                  <c:v>-0.19</c:v>
                </c:pt>
                <c:pt idx="1349">
                  <c:v>-0.155</c:v>
                </c:pt>
                <c:pt idx="1350">
                  <c:v>-0.188</c:v>
                </c:pt>
                <c:pt idx="1351">
                  <c:v>-0.17799999999999999</c:v>
                </c:pt>
                <c:pt idx="1352">
                  <c:v>-0.16400000000000001</c:v>
                </c:pt>
                <c:pt idx="1353">
                  <c:v>-0.17100000000000001</c:v>
                </c:pt>
                <c:pt idx="1354">
                  <c:v>-0.2</c:v>
                </c:pt>
                <c:pt idx="1355">
                  <c:v>-0.19500000000000001</c:v>
                </c:pt>
                <c:pt idx="1356">
                  <c:v>-0.25</c:v>
                </c:pt>
                <c:pt idx="1357">
                  <c:v>-0.23200000000000001</c:v>
                </c:pt>
                <c:pt idx="1358">
                  <c:v>-0.251</c:v>
                </c:pt>
                <c:pt idx="1359">
                  <c:v>-0.27400000000000002</c:v>
                </c:pt>
                <c:pt idx="1360">
                  <c:v>-0.25600000000000001</c:v>
                </c:pt>
                <c:pt idx="1361">
                  <c:v>-0.24399999999999999</c:v>
                </c:pt>
                <c:pt idx="1362">
                  <c:v>-0.224</c:v>
                </c:pt>
                <c:pt idx="1363">
                  <c:v>-0.19800000000000001</c:v>
                </c:pt>
                <c:pt idx="1364">
                  <c:v>-0.21299999999999999</c:v>
                </c:pt>
                <c:pt idx="1365">
                  <c:v>-0.183</c:v>
                </c:pt>
                <c:pt idx="1366">
                  <c:v>-0.19800000000000001</c:v>
                </c:pt>
                <c:pt idx="1367">
                  <c:v>-0.17799999999999999</c:v>
                </c:pt>
                <c:pt idx="1368">
                  <c:v>-0.187</c:v>
                </c:pt>
                <c:pt idx="1369">
                  <c:v>-0.183</c:v>
                </c:pt>
                <c:pt idx="1370">
                  <c:v>-0.17199999999999999</c:v>
                </c:pt>
                <c:pt idx="1371">
                  <c:v>-0.20599999999999999</c:v>
                </c:pt>
                <c:pt idx="1372">
                  <c:v>-0.16700000000000001</c:v>
                </c:pt>
                <c:pt idx="1373">
                  <c:v>-0.14000000000000001</c:v>
                </c:pt>
                <c:pt idx="1374">
                  <c:v>-0.13</c:v>
                </c:pt>
                <c:pt idx="1375">
                  <c:v>-0.109</c:v>
                </c:pt>
                <c:pt idx="1376">
                  <c:v>-0.11</c:v>
                </c:pt>
                <c:pt idx="1377">
                  <c:v>-0.10299999999999999</c:v>
                </c:pt>
                <c:pt idx="1378">
                  <c:v>-0.115</c:v>
                </c:pt>
                <c:pt idx="1379">
                  <c:v>-0.129</c:v>
                </c:pt>
                <c:pt idx="1380">
                  <c:v>-0.12</c:v>
                </c:pt>
                <c:pt idx="1381">
                  <c:v>-0.123</c:v>
                </c:pt>
                <c:pt idx="1382">
                  <c:v>-0.161</c:v>
                </c:pt>
                <c:pt idx="1383">
                  <c:v>-0.21199999999999999</c:v>
                </c:pt>
                <c:pt idx="1384">
                  <c:v>-0.215</c:v>
                </c:pt>
                <c:pt idx="1385">
                  <c:v>-0.22500000000000001</c:v>
                </c:pt>
                <c:pt idx="1386">
                  <c:v>-0.22800000000000001</c:v>
                </c:pt>
                <c:pt idx="1387">
                  <c:v>-0.23799999999999999</c:v>
                </c:pt>
                <c:pt idx="1388">
                  <c:v>-0.20399999999999999</c:v>
                </c:pt>
                <c:pt idx="1389">
                  <c:v>-0.20200000000000001</c:v>
                </c:pt>
                <c:pt idx="1390">
                  <c:v>-0.193</c:v>
                </c:pt>
                <c:pt idx="1391">
                  <c:v>-0.23100000000000001</c:v>
                </c:pt>
                <c:pt idx="1392">
                  <c:v>-0.249</c:v>
                </c:pt>
                <c:pt idx="1393">
                  <c:v>-0.253</c:v>
                </c:pt>
                <c:pt idx="1394">
                  <c:v>-0.25700000000000001</c:v>
                </c:pt>
                <c:pt idx="1395">
                  <c:v>-0.252</c:v>
                </c:pt>
                <c:pt idx="1396">
                  <c:v>-0.26200000000000001</c:v>
                </c:pt>
                <c:pt idx="1397">
                  <c:v>-0.26200000000000001</c:v>
                </c:pt>
                <c:pt idx="1398">
                  <c:v>-0.23499999999999999</c:v>
                </c:pt>
                <c:pt idx="1399">
                  <c:v>-0.26200000000000001</c:v>
                </c:pt>
                <c:pt idx="1400">
                  <c:v>-0.28999999999999998</c:v>
                </c:pt>
                <c:pt idx="1401">
                  <c:v>-0.25800000000000001</c:v>
                </c:pt>
                <c:pt idx="1402">
                  <c:v>-0.29199999999999998</c:v>
                </c:pt>
                <c:pt idx="1403">
                  <c:v>-0.29299999999999998</c:v>
                </c:pt>
                <c:pt idx="1404">
                  <c:v>-0.30299999999999999</c:v>
                </c:pt>
                <c:pt idx="1405">
                  <c:v>-0.33600000000000002</c:v>
                </c:pt>
                <c:pt idx="1406">
                  <c:v>-0.32400000000000001</c:v>
                </c:pt>
                <c:pt idx="1407">
                  <c:v>-0.316</c:v>
                </c:pt>
                <c:pt idx="1408">
                  <c:v>-0.32800000000000001</c:v>
                </c:pt>
                <c:pt idx="1409">
                  <c:v>-0.29199999999999998</c:v>
                </c:pt>
                <c:pt idx="1410">
                  <c:v>-0.28599999999999998</c:v>
                </c:pt>
                <c:pt idx="1411">
                  <c:v>-0.318</c:v>
                </c:pt>
                <c:pt idx="1412">
                  <c:v>-0.34599999999999997</c:v>
                </c:pt>
                <c:pt idx="1413">
                  <c:v>-0.38400000000000001</c:v>
                </c:pt>
                <c:pt idx="1414">
                  <c:v>-0.35299999999999998</c:v>
                </c:pt>
                <c:pt idx="1415">
                  <c:v>-0.34100000000000003</c:v>
                </c:pt>
                <c:pt idx="1416">
                  <c:v>-0.311</c:v>
                </c:pt>
                <c:pt idx="1417">
                  <c:v>-0.29399999999999998</c:v>
                </c:pt>
                <c:pt idx="1418">
                  <c:v>-0.26400000000000001</c:v>
                </c:pt>
                <c:pt idx="1419">
                  <c:v>-0.29099999999999998</c:v>
                </c:pt>
                <c:pt idx="1420">
                  <c:v>-0.33600000000000002</c:v>
                </c:pt>
                <c:pt idx="1421">
                  <c:v>-0.33400000000000002</c:v>
                </c:pt>
                <c:pt idx="1422">
                  <c:v>-0.30599999999999999</c:v>
                </c:pt>
                <c:pt idx="1423">
                  <c:v>-0.33400000000000002</c:v>
                </c:pt>
                <c:pt idx="1424">
                  <c:v>-0.313</c:v>
                </c:pt>
                <c:pt idx="1425">
                  <c:v>-0.30099999999999999</c:v>
                </c:pt>
                <c:pt idx="1426">
                  <c:v>-0.27700000000000002</c:v>
                </c:pt>
                <c:pt idx="1427">
                  <c:v>-0.30199999999999999</c:v>
                </c:pt>
                <c:pt idx="1428">
                  <c:v>-0.311</c:v>
                </c:pt>
                <c:pt idx="1429">
                  <c:v>-0.28799999999999998</c:v>
                </c:pt>
                <c:pt idx="1430">
                  <c:v>-0.35199999999999998</c:v>
                </c:pt>
                <c:pt idx="1431">
                  <c:v>-0.33400000000000002</c:v>
                </c:pt>
                <c:pt idx="1432">
                  <c:v>-0.26</c:v>
                </c:pt>
                <c:pt idx="1433">
                  <c:v>-0.23200000000000001</c:v>
                </c:pt>
                <c:pt idx="1434">
                  <c:v>-0.30399999999999999</c:v>
                </c:pt>
                <c:pt idx="1435">
                  <c:v>-0.315</c:v>
                </c:pt>
                <c:pt idx="1436">
                  <c:v>-0.33900000000000002</c:v>
                </c:pt>
                <c:pt idx="1437">
                  <c:v>-0.30499999999999999</c:v>
                </c:pt>
                <c:pt idx="1438">
                  <c:v>-0.34599999999999997</c:v>
                </c:pt>
                <c:pt idx="1439">
                  <c:v>-0.36799999999999999</c:v>
                </c:pt>
                <c:pt idx="1440">
                  <c:v>-0.34799999999999998</c:v>
                </c:pt>
                <c:pt idx="1441">
                  <c:v>-0.38100000000000001</c:v>
                </c:pt>
                <c:pt idx="1442">
                  <c:v>-0.42799999999999999</c:v>
                </c:pt>
                <c:pt idx="1443">
                  <c:v>-0.45800000000000002</c:v>
                </c:pt>
                <c:pt idx="1444">
                  <c:v>-0.437</c:v>
                </c:pt>
                <c:pt idx="1445">
                  <c:v>-0.44600000000000001</c:v>
                </c:pt>
                <c:pt idx="1446">
                  <c:v>-0.44500000000000001</c:v>
                </c:pt>
                <c:pt idx="1447">
                  <c:v>-0.44800000000000001</c:v>
                </c:pt>
                <c:pt idx="1448">
                  <c:v>-0.45400000000000001</c:v>
                </c:pt>
                <c:pt idx="1449">
                  <c:v>-0.46400000000000002</c:v>
                </c:pt>
                <c:pt idx="1450">
                  <c:v>-0.48899999999999999</c:v>
                </c:pt>
                <c:pt idx="1451">
                  <c:v>-0.51600000000000001</c:v>
                </c:pt>
                <c:pt idx="1452">
                  <c:v>-0.51800000000000002</c:v>
                </c:pt>
                <c:pt idx="1453">
                  <c:v>-0.53900000000000003</c:v>
                </c:pt>
                <c:pt idx="1454">
                  <c:v>-0.54600000000000004</c:v>
                </c:pt>
                <c:pt idx="1455">
                  <c:v>-0.53300000000000003</c:v>
                </c:pt>
                <c:pt idx="1456">
                  <c:v>-0.55000000000000004</c:v>
                </c:pt>
                <c:pt idx="1457">
                  <c:v>-0.51200000000000001</c:v>
                </c:pt>
                <c:pt idx="1458">
                  <c:v>-0.496</c:v>
                </c:pt>
                <c:pt idx="1459">
                  <c:v>-0.52900000000000003</c:v>
                </c:pt>
                <c:pt idx="1460">
                  <c:v>-0.52600000000000002</c:v>
                </c:pt>
                <c:pt idx="1461">
                  <c:v>-0.52700000000000002</c:v>
                </c:pt>
                <c:pt idx="1462">
                  <c:v>-0.54300000000000004</c:v>
                </c:pt>
                <c:pt idx="1463">
                  <c:v>-0.55000000000000004</c:v>
                </c:pt>
                <c:pt idx="1464">
                  <c:v>-0.52200000000000002</c:v>
                </c:pt>
                <c:pt idx="1465">
                  <c:v>-0.46800000000000003</c:v>
                </c:pt>
                <c:pt idx="1466">
                  <c:v>-0.496</c:v>
                </c:pt>
                <c:pt idx="1467">
                  <c:v>-0.51900000000000002</c:v>
                </c:pt>
                <c:pt idx="1468">
                  <c:v>-0.52200000000000002</c:v>
                </c:pt>
                <c:pt idx="1469">
                  <c:v>-0.52</c:v>
                </c:pt>
                <c:pt idx="1470">
                  <c:v>-0.57699999999999996</c:v>
                </c:pt>
                <c:pt idx="1471">
                  <c:v>-0.60399999999999998</c:v>
                </c:pt>
                <c:pt idx="1472">
                  <c:v>-0.56899999999999995</c:v>
                </c:pt>
                <c:pt idx="1473">
                  <c:v>-0.56899999999999995</c:v>
                </c:pt>
                <c:pt idx="1474">
                  <c:v>-0.57099999999999995</c:v>
                </c:pt>
                <c:pt idx="1475">
                  <c:v>-0.56499999999999995</c:v>
                </c:pt>
                <c:pt idx="1476">
                  <c:v>-0.54800000000000004</c:v>
                </c:pt>
                <c:pt idx="1477">
                  <c:v>-0.54700000000000004</c:v>
                </c:pt>
                <c:pt idx="1478">
                  <c:v>-0.59499999999999997</c:v>
                </c:pt>
                <c:pt idx="1479">
                  <c:v>-0.57999999999999996</c:v>
                </c:pt>
                <c:pt idx="1480">
                  <c:v>-0.57099999999999995</c:v>
                </c:pt>
                <c:pt idx="1481">
                  <c:v>-0.56999999999999995</c:v>
                </c:pt>
                <c:pt idx="1482">
                  <c:v>-0.56699999999999995</c:v>
                </c:pt>
                <c:pt idx="1483">
                  <c:v>-0.61099999999999999</c:v>
                </c:pt>
                <c:pt idx="1484">
                  <c:v>-0.62</c:v>
                </c:pt>
                <c:pt idx="1485">
                  <c:v>-0.63600000000000001</c:v>
                </c:pt>
                <c:pt idx="1486">
                  <c:v>-0.60299999999999998</c:v>
                </c:pt>
                <c:pt idx="1487">
                  <c:v>-0.60499999999999998</c:v>
                </c:pt>
                <c:pt idx="1488">
                  <c:v>-0.60699999999999998</c:v>
                </c:pt>
                <c:pt idx="1489">
                  <c:v>-0.58199999999999996</c:v>
                </c:pt>
                <c:pt idx="1490">
                  <c:v>-0.54700000000000004</c:v>
                </c:pt>
                <c:pt idx="1491">
                  <c:v>-0.55600000000000005</c:v>
                </c:pt>
                <c:pt idx="1492">
                  <c:v>-0.51900000000000002</c:v>
                </c:pt>
                <c:pt idx="1493">
                  <c:v>-0.52800000000000002</c:v>
                </c:pt>
                <c:pt idx="1494">
                  <c:v>-0.57099999999999995</c:v>
                </c:pt>
                <c:pt idx="1495">
                  <c:v>-0.58799999999999997</c:v>
                </c:pt>
                <c:pt idx="1496">
                  <c:v>-0.58799999999999997</c:v>
                </c:pt>
                <c:pt idx="1497">
                  <c:v>-0.56799999999999995</c:v>
                </c:pt>
                <c:pt idx="1498">
                  <c:v>-0.56299999999999994</c:v>
                </c:pt>
                <c:pt idx="1499">
                  <c:v>-0.58099999999999996</c:v>
                </c:pt>
                <c:pt idx="1500">
                  <c:v>-0.58299999999999996</c:v>
                </c:pt>
                <c:pt idx="1501">
                  <c:v>-0.57099999999999995</c:v>
                </c:pt>
                <c:pt idx="1502">
                  <c:v>-0.55400000000000005</c:v>
                </c:pt>
                <c:pt idx="1503">
                  <c:v>-0.56299999999999994</c:v>
                </c:pt>
                <c:pt idx="1504">
                  <c:v>-0.54500000000000004</c:v>
                </c:pt>
                <c:pt idx="1505">
                  <c:v>-0.54700000000000004</c:v>
                </c:pt>
                <c:pt idx="1506">
                  <c:v>-0.53600000000000003</c:v>
                </c:pt>
                <c:pt idx="1507">
                  <c:v>-0.50700000000000001</c:v>
                </c:pt>
                <c:pt idx="1508">
                  <c:v>-0.48499999999999999</c:v>
                </c:pt>
                <c:pt idx="1509">
                  <c:v>-0.50900000000000001</c:v>
                </c:pt>
                <c:pt idx="1510">
                  <c:v>-0.621</c:v>
                </c:pt>
                <c:pt idx="1511">
                  <c:v>-0.63700000000000001</c:v>
                </c:pt>
                <c:pt idx="1512">
                  <c:v>-0.63800000000000001</c:v>
                </c:pt>
                <c:pt idx="1513">
                  <c:v>-0.62</c:v>
                </c:pt>
                <c:pt idx="1514">
                  <c:v>-0.64</c:v>
                </c:pt>
                <c:pt idx="1515">
                  <c:v>-0.627</c:v>
                </c:pt>
                <c:pt idx="1516">
                  <c:v>-0.63600000000000001</c:v>
                </c:pt>
                <c:pt idx="1517">
                  <c:v>-0.625</c:v>
                </c:pt>
                <c:pt idx="1518">
                  <c:v>-0.61499999999999999</c:v>
                </c:pt>
                <c:pt idx="1519">
                  <c:v>-0.57999999999999996</c:v>
                </c:pt>
                <c:pt idx="1520">
                  <c:v>-0.57399999999999995</c:v>
                </c:pt>
                <c:pt idx="1521">
                  <c:v>-0.56599999999999995</c:v>
                </c:pt>
                <c:pt idx="1522">
                  <c:v>-0.58799999999999997</c:v>
                </c:pt>
                <c:pt idx="1523">
                  <c:v>-0.60599999999999998</c:v>
                </c:pt>
                <c:pt idx="1524">
                  <c:v>-0.628</c:v>
                </c:pt>
                <c:pt idx="1525">
                  <c:v>-0.622</c:v>
                </c:pt>
                <c:pt idx="1526">
                  <c:v>-0.61</c:v>
                </c:pt>
                <c:pt idx="1527">
                  <c:v>-0.58099999999999996</c:v>
                </c:pt>
                <c:pt idx="1528">
                  <c:v>-0.55600000000000005</c:v>
                </c:pt>
                <c:pt idx="1529">
                  <c:v>-0.54500000000000004</c:v>
                </c:pt>
                <c:pt idx="1530">
                  <c:v>-0.52700000000000002</c:v>
                </c:pt>
                <c:pt idx="1531">
                  <c:v>-0.52300000000000002</c:v>
                </c:pt>
                <c:pt idx="1532">
                  <c:v>-0.49299999999999999</c:v>
                </c:pt>
                <c:pt idx="1533">
                  <c:v>-0.50700000000000001</c:v>
                </c:pt>
                <c:pt idx="1534">
                  <c:v>-0.51</c:v>
                </c:pt>
                <c:pt idx="1535">
                  <c:v>-0.53600000000000003</c:v>
                </c:pt>
                <c:pt idx="1536">
                  <c:v>-0.53600000000000003</c:v>
                </c:pt>
                <c:pt idx="1537">
                  <c:v>-0.52200000000000002</c:v>
                </c:pt>
                <c:pt idx="1538">
                  <c:v>-0.54500000000000004</c:v>
                </c:pt>
                <c:pt idx="1539">
                  <c:v>-0.52800000000000002</c:v>
                </c:pt>
                <c:pt idx="1540">
                  <c:v>-0.52900000000000003</c:v>
                </c:pt>
                <c:pt idx="1541">
                  <c:v>-0.501</c:v>
                </c:pt>
                <c:pt idx="1542">
                  <c:v>-0.505</c:v>
                </c:pt>
                <c:pt idx="1543">
                  <c:v>-0.505</c:v>
                </c:pt>
                <c:pt idx="1544">
                  <c:v>-0.53</c:v>
                </c:pt>
                <c:pt idx="1545">
                  <c:v>-0.48499999999999999</c:v>
                </c:pt>
                <c:pt idx="1546">
                  <c:v>-0.49099999999999999</c:v>
                </c:pt>
                <c:pt idx="1547">
                  <c:v>-0.48399999999999999</c:v>
                </c:pt>
                <c:pt idx="1548">
                  <c:v>-0.47899999999999998</c:v>
                </c:pt>
                <c:pt idx="1549">
                  <c:v>-0.48</c:v>
                </c:pt>
                <c:pt idx="1550">
                  <c:v>-0.48099999999999998</c:v>
                </c:pt>
                <c:pt idx="1551">
                  <c:v>-0.433</c:v>
                </c:pt>
                <c:pt idx="1552">
                  <c:v>-0.46200000000000002</c:v>
                </c:pt>
                <c:pt idx="1553">
                  <c:v>-0.495</c:v>
                </c:pt>
                <c:pt idx="1554">
                  <c:v>-0.46300000000000002</c:v>
                </c:pt>
                <c:pt idx="1555">
                  <c:v>-0.47199999999999998</c:v>
                </c:pt>
                <c:pt idx="1556">
                  <c:v>-0.48799999999999999</c:v>
                </c:pt>
                <c:pt idx="1557">
                  <c:v>-0.47299999999999998</c:v>
                </c:pt>
                <c:pt idx="1558">
                  <c:v>-0.42</c:v>
                </c:pt>
                <c:pt idx="1559">
                  <c:v>-0.39700000000000002</c:v>
                </c:pt>
                <c:pt idx="1560">
                  <c:v>-0.40899999999999997</c:v>
                </c:pt>
                <c:pt idx="1561">
                  <c:v>-0.40699999999999997</c:v>
                </c:pt>
                <c:pt idx="1562">
                  <c:v>-0.41499999999999998</c:v>
                </c:pt>
                <c:pt idx="1563">
                  <c:v>-0.43099999999999999</c:v>
                </c:pt>
                <c:pt idx="1564">
                  <c:v>-0.49099999999999999</c:v>
                </c:pt>
                <c:pt idx="1565">
                  <c:v>-0.50700000000000001</c:v>
                </c:pt>
                <c:pt idx="1566">
                  <c:v>-0.496</c:v>
                </c:pt>
                <c:pt idx="1567">
                  <c:v>-0.47199999999999998</c:v>
                </c:pt>
                <c:pt idx="1568">
                  <c:v>-0.46300000000000002</c:v>
                </c:pt>
                <c:pt idx="1569">
                  <c:v>-0.45100000000000001</c:v>
                </c:pt>
                <c:pt idx="1570">
                  <c:v>-0.42099999999999999</c:v>
                </c:pt>
                <c:pt idx="1571">
                  <c:v>-0.41199999999999998</c:v>
                </c:pt>
                <c:pt idx="1572">
                  <c:v>-0.44700000000000001</c:v>
                </c:pt>
                <c:pt idx="1573">
                  <c:v>-0.47799999999999998</c:v>
                </c:pt>
                <c:pt idx="1574">
                  <c:v>-0.52600000000000002</c:v>
                </c:pt>
                <c:pt idx="1575">
                  <c:v>-0.50900000000000001</c:v>
                </c:pt>
                <c:pt idx="1576">
                  <c:v>-0.53100000000000003</c:v>
                </c:pt>
                <c:pt idx="1577">
                  <c:v>-0.50600000000000001</c:v>
                </c:pt>
                <c:pt idx="1578">
                  <c:v>-0.55300000000000005</c:v>
                </c:pt>
                <c:pt idx="1579">
                  <c:v>-0.52300000000000002</c:v>
                </c:pt>
                <c:pt idx="1580">
                  <c:v>-0.52400000000000002</c:v>
                </c:pt>
                <c:pt idx="1581">
                  <c:v>-0.54200000000000004</c:v>
                </c:pt>
                <c:pt idx="1582">
                  <c:v>-0.498</c:v>
                </c:pt>
                <c:pt idx="1583">
                  <c:v>-0.50800000000000001</c:v>
                </c:pt>
                <c:pt idx="1584">
                  <c:v>-0.49099999999999999</c:v>
                </c:pt>
                <c:pt idx="1585">
                  <c:v>-0.44800000000000001</c:v>
                </c:pt>
                <c:pt idx="1586">
                  <c:v>-0.48099999999999998</c:v>
                </c:pt>
                <c:pt idx="1587">
                  <c:v>-0.49</c:v>
                </c:pt>
                <c:pt idx="1588">
                  <c:v>-0.46</c:v>
                </c:pt>
                <c:pt idx="1589">
                  <c:v>-0.46</c:v>
                </c:pt>
                <c:pt idx="1590">
                  <c:v>-0.44700000000000001</c:v>
                </c:pt>
                <c:pt idx="1591">
                  <c:v>-0.46500000000000002</c:v>
                </c:pt>
                <c:pt idx="1592">
                  <c:v>-0.44400000000000001</c:v>
                </c:pt>
                <c:pt idx="1593">
                  <c:v>-0.44700000000000001</c:v>
                </c:pt>
                <c:pt idx="1594">
                  <c:v>-0.41699999999999998</c:v>
                </c:pt>
                <c:pt idx="1595">
                  <c:v>-0.46500000000000002</c:v>
                </c:pt>
                <c:pt idx="1596">
                  <c:v>-0.46300000000000002</c:v>
                </c:pt>
                <c:pt idx="1597">
                  <c:v>-0.44</c:v>
                </c:pt>
                <c:pt idx="1598">
                  <c:v>-0.42899999999999999</c:v>
                </c:pt>
                <c:pt idx="1599">
                  <c:v>-0.43099999999999999</c:v>
                </c:pt>
                <c:pt idx="1600">
                  <c:v>-0.432</c:v>
                </c:pt>
                <c:pt idx="1601">
                  <c:v>-0.42799999999999999</c:v>
                </c:pt>
                <c:pt idx="1602">
                  <c:v>-0.39500000000000002</c:v>
                </c:pt>
                <c:pt idx="1603">
                  <c:v>-0.45400000000000001</c:v>
                </c:pt>
                <c:pt idx="1604">
                  <c:v>-0.47</c:v>
                </c:pt>
                <c:pt idx="1605">
                  <c:v>-0.48199999999999998</c:v>
                </c:pt>
                <c:pt idx="1606">
                  <c:v>-0.46800000000000003</c:v>
                </c:pt>
                <c:pt idx="1607">
                  <c:v>-0.44</c:v>
                </c:pt>
                <c:pt idx="1608">
                  <c:v>-0.40799999999999997</c:v>
                </c:pt>
                <c:pt idx="1609">
                  <c:v>-0.439</c:v>
                </c:pt>
                <c:pt idx="1610">
                  <c:v>-0.41499999999999998</c:v>
                </c:pt>
                <c:pt idx="1611">
                  <c:v>-0.40699999999999997</c:v>
                </c:pt>
                <c:pt idx="1612">
                  <c:v>-0.39200000000000002</c:v>
                </c:pt>
                <c:pt idx="1613">
                  <c:v>-0.42699999999999999</c:v>
                </c:pt>
                <c:pt idx="1614">
                  <c:v>-0.44600000000000001</c:v>
                </c:pt>
                <c:pt idx="1615">
                  <c:v>-0.439</c:v>
                </c:pt>
                <c:pt idx="1616">
                  <c:v>-0.41399999999999998</c:v>
                </c:pt>
                <c:pt idx="1617">
                  <c:v>-0.33100000000000002</c:v>
                </c:pt>
                <c:pt idx="1618">
                  <c:v>-0.309</c:v>
                </c:pt>
                <c:pt idx="1619">
                  <c:v>-0.31900000000000001</c:v>
                </c:pt>
                <c:pt idx="1620">
                  <c:v>-0.27700000000000002</c:v>
                </c:pt>
                <c:pt idx="1621">
                  <c:v>-0.32</c:v>
                </c:pt>
                <c:pt idx="1622">
                  <c:v>-0.35399999999999998</c:v>
                </c:pt>
                <c:pt idx="1623">
                  <c:v>-0.41499999999999998</c:v>
                </c:pt>
                <c:pt idx="1624">
                  <c:v>-0.40200000000000002</c:v>
                </c:pt>
                <c:pt idx="1625">
                  <c:v>-0.44700000000000001</c:v>
                </c:pt>
                <c:pt idx="1626">
                  <c:v>-0.41899999999999998</c:v>
                </c:pt>
                <c:pt idx="1627">
                  <c:v>-0.41399999999999998</c:v>
                </c:pt>
                <c:pt idx="1628">
                  <c:v>-0.42899999999999999</c:v>
                </c:pt>
                <c:pt idx="1629">
                  <c:v>-0.49399999999999999</c:v>
                </c:pt>
                <c:pt idx="1630">
                  <c:v>-0.48699999999999999</c:v>
                </c:pt>
                <c:pt idx="1631">
                  <c:v>-0.495</c:v>
                </c:pt>
                <c:pt idx="1632">
                  <c:v>-0.46800000000000003</c:v>
                </c:pt>
                <c:pt idx="1633">
                  <c:v>-0.46400000000000002</c:v>
                </c:pt>
                <c:pt idx="1634">
                  <c:v>-0.46700000000000003</c:v>
                </c:pt>
                <c:pt idx="1635">
                  <c:v>-0.53100000000000003</c:v>
                </c:pt>
                <c:pt idx="1636">
                  <c:v>-0.54300000000000004</c:v>
                </c:pt>
                <c:pt idx="1637">
                  <c:v>-0.53</c:v>
                </c:pt>
                <c:pt idx="1638">
                  <c:v>-0.505</c:v>
                </c:pt>
                <c:pt idx="1639">
                  <c:v>-0.51200000000000001</c:v>
                </c:pt>
                <c:pt idx="1640">
                  <c:v>-0.53700000000000003</c:v>
                </c:pt>
                <c:pt idx="1641">
                  <c:v>-0.54500000000000004</c:v>
                </c:pt>
                <c:pt idx="1642">
                  <c:v>-0.50700000000000001</c:v>
                </c:pt>
                <c:pt idx="1643">
                  <c:v>-0.57799999999999996</c:v>
                </c:pt>
                <c:pt idx="1644">
                  <c:v>-0.56299999999999994</c:v>
                </c:pt>
                <c:pt idx="1645">
                  <c:v>-0.58599999999999997</c:v>
                </c:pt>
                <c:pt idx="1646">
                  <c:v>-0.495</c:v>
                </c:pt>
                <c:pt idx="1647">
                  <c:v>-0.46899999999999997</c:v>
                </c:pt>
                <c:pt idx="1648">
                  <c:v>-0.45300000000000001</c:v>
                </c:pt>
                <c:pt idx="1649">
                  <c:v>-0.47299999999999998</c:v>
                </c:pt>
                <c:pt idx="1650">
                  <c:v>-0.42399999999999999</c:v>
                </c:pt>
                <c:pt idx="1651">
                  <c:v>-0.40699999999999997</c:v>
                </c:pt>
                <c:pt idx="1652">
                  <c:v>-0.47699999999999998</c:v>
                </c:pt>
                <c:pt idx="1653">
                  <c:v>-0.44800000000000001</c:v>
                </c:pt>
                <c:pt idx="1654">
                  <c:v>-0.47199999999999998</c:v>
                </c:pt>
                <c:pt idx="1655">
                  <c:v>-0.47399999999999998</c:v>
                </c:pt>
                <c:pt idx="1656">
                  <c:v>-0.46500000000000002</c:v>
                </c:pt>
                <c:pt idx="1657">
                  <c:v>-0.377</c:v>
                </c:pt>
                <c:pt idx="1658">
                  <c:v>-0.34699999999999998</c:v>
                </c:pt>
                <c:pt idx="1659">
                  <c:v>-0.30599999999999999</c:v>
                </c:pt>
                <c:pt idx="1660">
                  <c:v>-0.309</c:v>
                </c:pt>
                <c:pt idx="1661">
                  <c:v>-0.42499999999999999</c:v>
                </c:pt>
                <c:pt idx="1662">
                  <c:v>-0.441</c:v>
                </c:pt>
                <c:pt idx="1663">
                  <c:v>-0.433</c:v>
                </c:pt>
                <c:pt idx="1664">
                  <c:v>-0.45800000000000002</c:v>
                </c:pt>
                <c:pt idx="1665">
                  <c:v>-0.47099999999999997</c:v>
                </c:pt>
                <c:pt idx="1666">
                  <c:v>-0.49</c:v>
                </c:pt>
                <c:pt idx="1667">
                  <c:v>-0.47399999999999998</c:v>
                </c:pt>
                <c:pt idx="1668">
                  <c:v>-0.36099999999999999</c:v>
                </c:pt>
                <c:pt idx="1669">
                  <c:v>-0.26200000000000001</c:v>
                </c:pt>
                <c:pt idx="1670">
                  <c:v>-0.32200000000000001</c:v>
                </c:pt>
                <c:pt idx="1671">
                  <c:v>-0.375</c:v>
                </c:pt>
                <c:pt idx="1672">
                  <c:v>-0.32100000000000001</c:v>
                </c:pt>
                <c:pt idx="1673">
                  <c:v>-0.193</c:v>
                </c:pt>
                <c:pt idx="1674">
                  <c:v>-0.23499999999999999</c:v>
                </c:pt>
                <c:pt idx="1675">
                  <c:v>-0.434</c:v>
                </c:pt>
                <c:pt idx="1676">
                  <c:v>-0.46100000000000002</c:v>
                </c:pt>
                <c:pt idx="1677">
                  <c:v>-0.54400000000000004</c:v>
                </c:pt>
                <c:pt idx="1678">
                  <c:v>-0.74099999999999999</c:v>
                </c:pt>
                <c:pt idx="1679">
                  <c:v>-0.74199999999999999</c:v>
                </c:pt>
                <c:pt idx="1680">
                  <c:v>-0.79</c:v>
                </c:pt>
                <c:pt idx="1681">
                  <c:v>-0.85599999999999998</c:v>
                </c:pt>
                <c:pt idx="1682">
                  <c:v>-0.71</c:v>
                </c:pt>
                <c:pt idx="1683">
                  <c:v>-0.68600000000000005</c:v>
                </c:pt>
                <c:pt idx="1684">
                  <c:v>-0.63800000000000001</c:v>
                </c:pt>
                <c:pt idx="1685">
                  <c:v>-0.625</c:v>
                </c:pt>
                <c:pt idx="1686">
                  <c:v>-0.624</c:v>
                </c:pt>
                <c:pt idx="1687">
                  <c:v>-0.60699999999999998</c:v>
                </c:pt>
                <c:pt idx="1688">
                  <c:v>-0.54300000000000004</c:v>
                </c:pt>
                <c:pt idx="1689">
                  <c:v>-0.505</c:v>
                </c:pt>
                <c:pt idx="1690">
                  <c:v>-0.51200000000000001</c:v>
                </c:pt>
                <c:pt idx="1691">
                  <c:v>-0.48099999999999998</c:v>
                </c:pt>
                <c:pt idx="1692">
                  <c:v>-0.43099999999999999</c:v>
                </c:pt>
                <c:pt idx="1693">
                  <c:v>-0.44400000000000001</c:v>
                </c:pt>
                <c:pt idx="1694">
                  <c:v>-0.41799999999999998</c:v>
                </c:pt>
                <c:pt idx="1695">
                  <c:v>-0.40699999999999997</c:v>
                </c:pt>
                <c:pt idx="1696">
                  <c:v>-0.40100000000000002</c:v>
                </c:pt>
                <c:pt idx="1697">
                  <c:v>-0.40100000000000002</c:v>
                </c:pt>
                <c:pt idx="1698">
                  <c:v>-0.38600000000000001</c:v>
                </c:pt>
                <c:pt idx="1699">
                  <c:v>-0.378</c:v>
                </c:pt>
                <c:pt idx="1700">
                  <c:v>-0.39100000000000001</c:v>
                </c:pt>
                <c:pt idx="1701">
                  <c:v>-0.41099999999999998</c:v>
                </c:pt>
                <c:pt idx="1702">
                  <c:v>-0.38600000000000001</c:v>
                </c:pt>
                <c:pt idx="1703">
                  <c:v>-0.37</c:v>
                </c:pt>
                <c:pt idx="1704">
                  <c:v>-0.35899999999999999</c:v>
                </c:pt>
                <c:pt idx="1705">
                  <c:v>-0.39900000000000002</c:v>
                </c:pt>
                <c:pt idx="1706">
                  <c:v>-0.442</c:v>
                </c:pt>
                <c:pt idx="1707">
                  <c:v>-0.434</c:v>
                </c:pt>
                <c:pt idx="1708">
                  <c:v>-0.40600000000000003</c:v>
                </c:pt>
                <c:pt idx="1709">
                  <c:v>-0.377</c:v>
                </c:pt>
                <c:pt idx="1710">
                  <c:v>-0.34100000000000003</c:v>
                </c:pt>
                <c:pt idx="1711">
                  <c:v>-0.38500000000000001</c:v>
                </c:pt>
                <c:pt idx="1712">
                  <c:v>-0.33500000000000002</c:v>
                </c:pt>
                <c:pt idx="1713">
                  <c:v>-0.308</c:v>
                </c:pt>
                <c:pt idx="1714">
                  <c:v>-0.26</c:v>
                </c:pt>
                <c:pt idx="1715">
                  <c:v>-0.248</c:v>
                </c:pt>
                <c:pt idx="1716">
                  <c:v>-0.218</c:v>
                </c:pt>
                <c:pt idx="1717">
                  <c:v>-0.215</c:v>
                </c:pt>
                <c:pt idx="1718">
                  <c:v>-0.219</c:v>
                </c:pt>
                <c:pt idx="1719">
                  <c:v>-0.2</c:v>
                </c:pt>
                <c:pt idx="1720">
                  <c:v>-0.17100000000000001</c:v>
                </c:pt>
                <c:pt idx="1721">
                  <c:v>-0.159</c:v>
                </c:pt>
                <c:pt idx="1722">
                  <c:v>-0.19900000000000001</c:v>
                </c:pt>
                <c:pt idx="1723">
                  <c:v>-0.17899999999999999</c:v>
                </c:pt>
                <c:pt idx="1724">
                  <c:v>-0.20699999999999999</c:v>
                </c:pt>
                <c:pt idx="1725">
                  <c:v>-0.28499999999999998</c:v>
                </c:pt>
                <c:pt idx="1726">
                  <c:v>-0.28699999999999998</c:v>
                </c:pt>
                <c:pt idx="1727">
                  <c:v>-0.27800000000000002</c:v>
                </c:pt>
                <c:pt idx="1728">
                  <c:v>-0.223</c:v>
                </c:pt>
                <c:pt idx="1729">
                  <c:v>-0.185</c:v>
                </c:pt>
                <c:pt idx="1730">
                  <c:v>-0.25600000000000001</c:v>
                </c:pt>
                <c:pt idx="1731">
                  <c:v>-0.24199999999999999</c:v>
                </c:pt>
                <c:pt idx="1732">
                  <c:v>-0.24199999999999999</c:v>
                </c:pt>
                <c:pt idx="1733">
                  <c:v>-0.252</c:v>
                </c:pt>
                <c:pt idx="1734">
                  <c:v>-0.23499999999999999</c:v>
                </c:pt>
                <c:pt idx="1735">
                  <c:v>-0.249</c:v>
                </c:pt>
                <c:pt idx="1736">
                  <c:v>-0.29499999999999998</c:v>
                </c:pt>
                <c:pt idx="1737">
                  <c:v>-0.27700000000000002</c:v>
                </c:pt>
                <c:pt idx="1738">
                  <c:v>-0.28899999999999998</c:v>
                </c:pt>
                <c:pt idx="1739">
                  <c:v>-0.26900000000000002</c:v>
                </c:pt>
                <c:pt idx="1740">
                  <c:v>-0.32100000000000001</c:v>
                </c:pt>
                <c:pt idx="1741">
                  <c:v>-0.29499999999999998</c:v>
                </c:pt>
                <c:pt idx="1742">
                  <c:v>-0.307</c:v>
                </c:pt>
                <c:pt idx="1743">
                  <c:v>-0.28599999999999998</c:v>
                </c:pt>
                <c:pt idx="1744">
                  <c:v>-0.29399999999999998</c:v>
                </c:pt>
                <c:pt idx="1745">
                  <c:v>-0.315</c:v>
                </c:pt>
                <c:pt idx="1746">
                  <c:v>-0.34799999999999998</c:v>
                </c:pt>
                <c:pt idx="1747">
                  <c:v>-0.28100000000000003</c:v>
                </c:pt>
                <c:pt idx="1748">
                  <c:v>-0.36</c:v>
                </c:pt>
                <c:pt idx="1749">
                  <c:v>-0.36099999999999999</c:v>
                </c:pt>
                <c:pt idx="1750">
                  <c:v>-0.372</c:v>
                </c:pt>
                <c:pt idx="1751">
                  <c:v>-0.372</c:v>
                </c:pt>
                <c:pt idx="1752">
                  <c:v>-0.34899999999999998</c:v>
                </c:pt>
                <c:pt idx="1753">
                  <c:v>-0.35899999999999999</c:v>
                </c:pt>
                <c:pt idx="1754">
                  <c:v>-0.32500000000000001</c:v>
                </c:pt>
                <c:pt idx="1755">
                  <c:v>-0.34699999999999998</c:v>
                </c:pt>
                <c:pt idx="1756">
                  <c:v>-0.33900000000000002</c:v>
                </c:pt>
                <c:pt idx="1757">
                  <c:v>-0.33600000000000002</c:v>
                </c:pt>
                <c:pt idx="1758">
                  <c:v>-0.33400000000000002</c:v>
                </c:pt>
                <c:pt idx="1759">
                  <c:v>-0.35099999999999998</c:v>
                </c:pt>
                <c:pt idx="1760">
                  <c:v>-0.3</c:v>
                </c:pt>
                <c:pt idx="1761">
                  <c:v>-0.252</c:v>
                </c:pt>
                <c:pt idx="1762">
                  <c:v>-0.245</c:v>
                </c:pt>
                <c:pt idx="1763">
                  <c:v>-0.26300000000000001</c:v>
                </c:pt>
                <c:pt idx="1764">
                  <c:v>-0.23300000000000001</c:v>
                </c:pt>
                <c:pt idx="1765">
                  <c:v>-0.33300000000000002</c:v>
                </c:pt>
                <c:pt idx="1766">
                  <c:v>-0.309</c:v>
                </c:pt>
                <c:pt idx="1767">
                  <c:v>-0.35099999999999998</c:v>
                </c:pt>
                <c:pt idx="1768">
                  <c:v>-0.38200000000000001</c:v>
                </c:pt>
                <c:pt idx="1769">
                  <c:v>-0.40699999999999997</c:v>
                </c:pt>
                <c:pt idx="1770">
                  <c:v>-0.35399999999999998</c:v>
                </c:pt>
                <c:pt idx="1771">
                  <c:v>-0.35099999999999998</c:v>
                </c:pt>
                <c:pt idx="1772">
                  <c:v>-0.33200000000000002</c:v>
                </c:pt>
                <c:pt idx="1773">
                  <c:v>-0.36199999999999999</c:v>
                </c:pt>
                <c:pt idx="1774">
                  <c:v>-0.40400000000000003</c:v>
                </c:pt>
                <c:pt idx="1775">
                  <c:v>-0.39400000000000002</c:v>
                </c:pt>
                <c:pt idx="1776">
                  <c:v>-0.36799999999999999</c:v>
                </c:pt>
                <c:pt idx="1777">
                  <c:v>-0.34399999999999997</c:v>
                </c:pt>
                <c:pt idx="1778">
                  <c:v>-0.38200000000000001</c:v>
                </c:pt>
                <c:pt idx="1779">
                  <c:v>-0.40799999999999997</c:v>
                </c:pt>
                <c:pt idx="1780">
                  <c:v>-0.38700000000000001</c:v>
                </c:pt>
                <c:pt idx="1781">
                  <c:v>-0.41699999999999998</c:v>
                </c:pt>
                <c:pt idx="1782">
                  <c:v>-0.45700000000000002</c:v>
                </c:pt>
                <c:pt idx="1783">
                  <c:v>-0.442</c:v>
                </c:pt>
                <c:pt idx="1784">
                  <c:v>-0.46899999999999997</c:v>
                </c:pt>
                <c:pt idx="1785">
                  <c:v>-0.54800000000000004</c:v>
                </c:pt>
                <c:pt idx="1786">
                  <c:v>-0.59399999999999997</c:v>
                </c:pt>
                <c:pt idx="1787">
                  <c:v>-0.57499999999999996</c:v>
                </c:pt>
                <c:pt idx="1788">
                  <c:v>-0.58599999999999997</c:v>
                </c:pt>
                <c:pt idx="1789">
                  <c:v>-0.59</c:v>
                </c:pt>
                <c:pt idx="1790">
                  <c:v>-0.54600000000000004</c:v>
                </c:pt>
                <c:pt idx="1791">
                  <c:v>-0.56399999999999995</c:v>
                </c:pt>
                <c:pt idx="1792">
                  <c:v>-0.57099999999999995</c:v>
                </c:pt>
                <c:pt idx="1793">
                  <c:v>-0.57299999999999995</c:v>
                </c:pt>
                <c:pt idx="1794">
                  <c:v>-0.58199999999999996</c:v>
                </c:pt>
                <c:pt idx="1795">
                  <c:v>-0.57499999999999996</c:v>
                </c:pt>
                <c:pt idx="1796">
                  <c:v>-0.6</c:v>
                </c:pt>
                <c:pt idx="1797">
                  <c:v>-0.58099999999999996</c:v>
                </c:pt>
                <c:pt idx="1798">
                  <c:v>-0.52100000000000002</c:v>
                </c:pt>
                <c:pt idx="1799">
                  <c:v>-0.50700000000000001</c:v>
                </c:pt>
                <c:pt idx="1800">
                  <c:v>-0.51</c:v>
                </c:pt>
                <c:pt idx="1801">
                  <c:v>-0.47399999999999998</c:v>
                </c:pt>
                <c:pt idx="1802">
                  <c:v>-0.48</c:v>
                </c:pt>
                <c:pt idx="1803">
                  <c:v>-0.44900000000000001</c:v>
                </c:pt>
                <c:pt idx="1804">
                  <c:v>-0.51600000000000001</c:v>
                </c:pt>
                <c:pt idx="1805">
                  <c:v>-0.56399999999999995</c:v>
                </c:pt>
                <c:pt idx="1806">
                  <c:v>-0.54700000000000004</c:v>
                </c:pt>
                <c:pt idx="1807">
                  <c:v>-0.58499999999999996</c:v>
                </c:pt>
                <c:pt idx="1808">
                  <c:v>-0.63800000000000001</c:v>
                </c:pt>
                <c:pt idx="1809">
                  <c:v>-0.59399999999999997</c:v>
                </c:pt>
                <c:pt idx="1810">
                  <c:v>-0.67400000000000004</c:v>
                </c:pt>
                <c:pt idx="1811">
                  <c:v>-0.70599999999999996</c:v>
                </c:pt>
                <c:pt idx="1812">
                  <c:v>-0.70199999999999996</c:v>
                </c:pt>
                <c:pt idx="1813">
                  <c:v>-0.7</c:v>
                </c:pt>
                <c:pt idx="1814">
                  <c:v>-0.69199999999999995</c:v>
                </c:pt>
                <c:pt idx="1815">
                  <c:v>-0.71399999999999997</c:v>
                </c:pt>
                <c:pt idx="1816">
                  <c:v>-0.69299999999999995</c:v>
                </c:pt>
                <c:pt idx="1817">
                  <c:v>-0.66600000000000004</c:v>
                </c:pt>
                <c:pt idx="1818">
                  <c:v>-0.67500000000000004</c:v>
                </c:pt>
                <c:pt idx="1819">
                  <c:v>-0.64400000000000002</c:v>
                </c:pt>
                <c:pt idx="1820">
                  <c:v>-0.67</c:v>
                </c:pt>
                <c:pt idx="1821">
                  <c:v>-0.69</c:v>
                </c:pt>
                <c:pt idx="1822">
                  <c:v>-0.64800000000000002</c:v>
                </c:pt>
                <c:pt idx="1823">
                  <c:v>-0.68500000000000005</c:v>
                </c:pt>
                <c:pt idx="1824">
                  <c:v>-0.71299999999999997</c:v>
                </c:pt>
                <c:pt idx="1825">
                  <c:v>-0.65</c:v>
                </c:pt>
                <c:pt idx="1826">
                  <c:v>-0.60899999999999999</c:v>
                </c:pt>
                <c:pt idx="1827">
                  <c:v>-0.59199999999999997</c:v>
                </c:pt>
                <c:pt idx="1828">
                  <c:v>-0.57599999999999996</c:v>
                </c:pt>
                <c:pt idx="1829">
                  <c:v>-0.56000000000000005</c:v>
                </c:pt>
                <c:pt idx="1830">
                  <c:v>-0.58099999999999996</c:v>
                </c:pt>
                <c:pt idx="1831">
                  <c:v>-0.53600000000000003</c:v>
                </c:pt>
                <c:pt idx="1832">
                  <c:v>-0.51600000000000001</c:v>
                </c:pt>
                <c:pt idx="1833">
                  <c:v>-0.495</c:v>
                </c:pt>
                <c:pt idx="1834">
                  <c:v>-0.45</c:v>
                </c:pt>
                <c:pt idx="1835">
                  <c:v>-0.44</c:v>
                </c:pt>
                <c:pt idx="1836">
                  <c:v>-0.39900000000000002</c:v>
                </c:pt>
                <c:pt idx="1837">
                  <c:v>-0.39100000000000001</c:v>
                </c:pt>
                <c:pt idx="1838">
                  <c:v>-0.376</c:v>
                </c:pt>
                <c:pt idx="1839">
                  <c:v>-0.36299999999999999</c:v>
                </c:pt>
                <c:pt idx="1840">
                  <c:v>-0.378</c:v>
                </c:pt>
                <c:pt idx="1841">
                  <c:v>-0.35499999999999998</c:v>
                </c:pt>
                <c:pt idx="1842">
                  <c:v>-0.34599999999999997</c:v>
                </c:pt>
                <c:pt idx="1843">
                  <c:v>-0.32400000000000001</c:v>
                </c:pt>
                <c:pt idx="1844">
                  <c:v>-0.31</c:v>
                </c:pt>
                <c:pt idx="1845">
                  <c:v>-0.28999999999999998</c:v>
                </c:pt>
                <c:pt idx="1846">
                  <c:v>-0.24399999999999999</c:v>
                </c:pt>
                <c:pt idx="1847">
                  <c:v>-0.251</c:v>
                </c:pt>
                <c:pt idx="1848">
                  <c:v>-0.21</c:v>
                </c:pt>
                <c:pt idx="1849">
                  <c:v>-0.22500000000000001</c:v>
                </c:pt>
                <c:pt idx="1850">
                  <c:v>-0.307</c:v>
                </c:pt>
                <c:pt idx="1851">
                  <c:v>-0.35399999999999998</c:v>
                </c:pt>
                <c:pt idx="1852">
                  <c:v>-0.36599999999999999</c:v>
                </c:pt>
                <c:pt idx="1853">
                  <c:v>-0.36299999999999999</c:v>
                </c:pt>
                <c:pt idx="1854">
                  <c:v>-0.39900000000000002</c:v>
                </c:pt>
                <c:pt idx="1855">
                  <c:v>-0.38500000000000001</c:v>
                </c:pt>
                <c:pt idx="1856">
                  <c:v>-0.36699999999999999</c:v>
                </c:pt>
                <c:pt idx="1857">
                  <c:v>-0.35699999999999998</c:v>
                </c:pt>
                <c:pt idx="1858">
                  <c:v>-0.32700000000000001</c:v>
                </c:pt>
                <c:pt idx="1859">
                  <c:v>-0.32</c:v>
                </c:pt>
                <c:pt idx="1860">
                  <c:v>-0.30299999999999999</c:v>
                </c:pt>
                <c:pt idx="1861">
                  <c:v>-0.33100000000000002</c:v>
                </c:pt>
                <c:pt idx="1862">
                  <c:v>-0.307</c:v>
                </c:pt>
                <c:pt idx="1863">
                  <c:v>-0.28499999999999998</c:v>
                </c:pt>
                <c:pt idx="1864">
                  <c:v>-0.318</c:v>
                </c:pt>
                <c:pt idx="1865">
                  <c:v>-0.28799999999999998</c:v>
                </c:pt>
                <c:pt idx="1866">
                  <c:v>-0.32</c:v>
                </c:pt>
                <c:pt idx="1867">
                  <c:v>-0.24399999999999999</c:v>
                </c:pt>
                <c:pt idx="1868">
                  <c:v>-0.255</c:v>
                </c:pt>
                <c:pt idx="1869">
                  <c:v>-0.24099999999999999</c:v>
                </c:pt>
                <c:pt idx="1870">
                  <c:v>-0.23599999999999999</c:v>
                </c:pt>
                <c:pt idx="1871">
                  <c:v>-0.23200000000000001</c:v>
                </c:pt>
                <c:pt idx="1872">
                  <c:v>-0.219</c:v>
                </c:pt>
                <c:pt idx="1873">
                  <c:v>-0.25700000000000001</c:v>
                </c:pt>
                <c:pt idx="1874">
                  <c:v>-0.23899999999999999</c:v>
                </c:pt>
                <c:pt idx="1875">
                  <c:v>-0.22600000000000001</c:v>
                </c:pt>
                <c:pt idx="1876">
                  <c:v>-0.20599999999999999</c:v>
                </c:pt>
                <c:pt idx="1877">
                  <c:v>-0.20100000000000001</c:v>
                </c:pt>
                <c:pt idx="1878">
                  <c:v>-0.20200000000000001</c:v>
                </c:pt>
                <c:pt idx="1879">
                  <c:v>-0.17499999999999999</c:v>
                </c:pt>
                <c:pt idx="1880">
                  <c:v>-0.17899999999999999</c:v>
                </c:pt>
                <c:pt idx="1881">
                  <c:v>-0.161</c:v>
                </c:pt>
                <c:pt idx="1882">
                  <c:v>-0.14399999999999999</c:v>
                </c:pt>
                <c:pt idx="1883">
                  <c:v>-0.11700000000000001</c:v>
                </c:pt>
                <c:pt idx="1884">
                  <c:v>-0.12</c:v>
                </c:pt>
                <c:pt idx="1885">
                  <c:v>-8.5999999999999993E-2</c:v>
                </c:pt>
                <c:pt idx="1886">
                  <c:v>-6.3E-2</c:v>
                </c:pt>
                <c:pt idx="1887">
                  <c:v>-8.6999999999999994E-2</c:v>
                </c:pt>
                <c:pt idx="1888">
                  <c:v>-0.104</c:v>
                </c:pt>
                <c:pt idx="1889">
                  <c:v>-9.5000000000000001E-2</c:v>
                </c:pt>
                <c:pt idx="1890">
                  <c:v>-9.8000000000000004E-2</c:v>
                </c:pt>
                <c:pt idx="1891">
                  <c:v>-7.0000000000000007E-2</c:v>
                </c:pt>
                <c:pt idx="1892">
                  <c:v>-7.0000000000000007E-2</c:v>
                </c:pt>
                <c:pt idx="1893">
                  <c:v>-4.4999999999999998E-2</c:v>
                </c:pt>
                <c:pt idx="1894">
                  <c:v>-4.7E-2</c:v>
                </c:pt>
                <c:pt idx="1895">
                  <c:v>-4.3999999999999997E-2</c:v>
                </c:pt>
                <c:pt idx="1896">
                  <c:v>-3.7999999999999999E-2</c:v>
                </c:pt>
                <c:pt idx="1897">
                  <c:v>6.0000000000000001E-3</c:v>
                </c:pt>
                <c:pt idx="1898">
                  <c:v>2.5000000000000001E-2</c:v>
                </c:pt>
                <c:pt idx="1899">
                  <c:v>0.03</c:v>
                </c:pt>
                <c:pt idx="1900">
                  <c:v>1.2999999999999999E-2</c:v>
                </c:pt>
                <c:pt idx="1901">
                  <c:v>3.0000000000000001E-3</c:v>
                </c:pt>
                <c:pt idx="1902">
                  <c:v>-2.1999999999999999E-2</c:v>
                </c:pt>
                <c:pt idx="1903">
                  <c:v>-8.9999999999999993E-3</c:v>
                </c:pt>
                <c:pt idx="1904">
                  <c:v>-1.2E-2</c:v>
                </c:pt>
                <c:pt idx="1905">
                  <c:v>4.1000000000000002E-2</c:v>
                </c:pt>
                <c:pt idx="1906">
                  <c:v>2.5000000000000001E-2</c:v>
                </c:pt>
                <c:pt idx="1907">
                  <c:v>0.08</c:v>
                </c:pt>
                <c:pt idx="1908">
                  <c:v>6.6000000000000003E-2</c:v>
                </c:pt>
                <c:pt idx="1909">
                  <c:v>5.6000000000000001E-2</c:v>
                </c:pt>
                <c:pt idx="1910">
                  <c:v>5.5E-2</c:v>
                </c:pt>
                <c:pt idx="1911">
                  <c:v>-8.9999999999999993E-3</c:v>
                </c:pt>
                <c:pt idx="1912">
                  <c:v>-2.5999999999999999E-2</c:v>
                </c:pt>
                <c:pt idx="1913">
                  <c:v>-0.01</c:v>
                </c:pt>
                <c:pt idx="1914">
                  <c:v>7.0000000000000001E-3</c:v>
                </c:pt>
                <c:pt idx="1915">
                  <c:v>7.0000000000000001E-3</c:v>
                </c:pt>
                <c:pt idx="1916">
                  <c:v>-6.0000000000000001E-3</c:v>
                </c:pt>
                <c:pt idx="1917">
                  <c:v>8.0000000000000002E-3</c:v>
                </c:pt>
                <c:pt idx="1918">
                  <c:v>-4.9000000000000002E-2</c:v>
                </c:pt>
                <c:pt idx="1919">
                  <c:v>-2.5999999999999999E-2</c:v>
                </c:pt>
                <c:pt idx="1920">
                  <c:v>-7.0000000000000007E-2</c:v>
                </c:pt>
                <c:pt idx="1921">
                  <c:v>-6.9000000000000006E-2</c:v>
                </c:pt>
                <c:pt idx="1922">
                  <c:v>-8.1000000000000003E-2</c:v>
                </c:pt>
                <c:pt idx="1923">
                  <c:v>-1.4999999999999999E-2</c:v>
                </c:pt>
                <c:pt idx="1924">
                  <c:v>-2.8000000000000001E-2</c:v>
                </c:pt>
                <c:pt idx="1925">
                  <c:v>-1.4999999999999999E-2</c:v>
                </c:pt>
                <c:pt idx="1926">
                  <c:v>4.1000000000000002E-2</c:v>
                </c:pt>
                <c:pt idx="1927">
                  <c:v>8.4000000000000005E-2</c:v>
                </c:pt>
                <c:pt idx="1928">
                  <c:v>9.7000000000000003E-2</c:v>
                </c:pt>
                <c:pt idx="1929">
                  <c:v>8.3000000000000004E-2</c:v>
                </c:pt>
                <c:pt idx="1930">
                  <c:v>8.4000000000000005E-2</c:v>
                </c:pt>
                <c:pt idx="1931">
                  <c:v>8.5999999999999993E-2</c:v>
                </c:pt>
                <c:pt idx="1932">
                  <c:v>6.5000000000000002E-2</c:v>
                </c:pt>
                <c:pt idx="1933">
                  <c:v>5.5E-2</c:v>
                </c:pt>
                <c:pt idx="1934">
                  <c:v>6.9000000000000006E-2</c:v>
                </c:pt>
                <c:pt idx="1935">
                  <c:v>6.9000000000000006E-2</c:v>
                </c:pt>
                <c:pt idx="1936">
                  <c:v>6.7000000000000004E-2</c:v>
                </c:pt>
                <c:pt idx="1937">
                  <c:v>0.128</c:v>
                </c:pt>
                <c:pt idx="1938">
                  <c:v>0.16800000000000001</c:v>
                </c:pt>
                <c:pt idx="1939">
                  <c:v>0.158</c:v>
                </c:pt>
                <c:pt idx="1940">
                  <c:v>0.183</c:v>
                </c:pt>
                <c:pt idx="1941">
                  <c:v>0.183</c:v>
                </c:pt>
                <c:pt idx="1942">
                  <c:v>0.14799999999999999</c:v>
                </c:pt>
                <c:pt idx="1943">
                  <c:v>0.11799999999999999</c:v>
                </c:pt>
                <c:pt idx="1944">
                  <c:v>0.108</c:v>
                </c:pt>
                <c:pt idx="1945">
                  <c:v>9.6000000000000002E-2</c:v>
                </c:pt>
                <c:pt idx="1946">
                  <c:v>0.127</c:v>
                </c:pt>
                <c:pt idx="1947">
                  <c:v>0.1</c:v>
                </c:pt>
                <c:pt idx="1948">
                  <c:v>0.105</c:v>
                </c:pt>
                <c:pt idx="1949">
                  <c:v>0.11</c:v>
                </c:pt>
                <c:pt idx="1950">
                  <c:v>0.10100000000000001</c:v>
                </c:pt>
                <c:pt idx="1951">
                  <c:v>0.10299999999999999</c:v>
                </c:pt>
                <c:pt idx="1952">
                  <c:v>0.123</c:v>
                </c:pt>
                <c:pt idx="1953">
                  <c:v>0.13200000000000001</c:v>
                </c:pt>
                <c:pt idx="1954">
                  <c:v>0.12</c:v>
                </c:pt>
                <c:pt idx="1955">
                  <c:v>8.6999999999999994E-2</c:v>
                </c:pt>
                <c:pt idx="1956">
                  <c:v>0.115</c:v>
                </c:pt>
                <c:pt idx="1957">
                  <c:v>0.16200000000000001</c:v>
                </c:pt>
                <c:pt idx="1958">
                  <c:v>0.17</c:v>
                </c:pt>
                <c:pt idx="1959">
                  <c:v>0.17699999999999999</c:v>
                </c:pt>
                <c:pt idx="1960">
                  <c:v>0.16600000000000001</c:v>
                </c:pt>
                <c:pt idx="1961">
                  <c:v>0.14899999999999999</c:v>
                </c:pt>
                <c:pt idx="1962">
                  <c:v>0.188</c:v>
                </c:pt>
                <c:pt idx="1963">
                  <c:v>0.2</c:v>
                </c:pt>
                <c:pt idx="1964">
                  <c:v>0.20499999999999999</c:v>
                </c:pt>
                <c:pt idx="1965">
                  <c:v>0.193</c:v>
                </c:pt>
                <c:pt idx="1966">
                  <c:v>0.18</c:v>
                </c:pt>
                <c:pt idx="1967">
                  <c:v>0.22500000000000001</c:v>
                </c:pt>
                <c:pt idx="1968">
                  <c:v>0.23599999999999999</c:v>
                </c:pt>
                <c:pt idx="1969">
                  <c:v>0.255</c:v>
                </c:pt>
                <c:pt idx="1970">
                  <c:v>0.26200000000000001</c:v>
                </c:pt>
                <c:pt idx="1971">
                  <c:v>0.24299999999999999</c:v>
                </c:pt>
                <c:pt idx="1972">
                  <c:v>0.224</c:v>
                </c:pt>
                <c:pt idx="1973">
                  <c:v>0.20599999999999999</c:v>
                </c:pt>
                <c:pt idx="1974">
                  <c:v>0.23100000000000001</c:v>
                </c:pt>
                <c:pt idx="1975">
                  <c:v>0.23899999999999999</c:v>
                </c:pt>
                <c:pt idx="1976">
                  <c:v>0.255</c:v>
                </c:pt>
                <c:pt idx="1977">
                  <c:v>0.27900000000000003</c:v>
                </c:pt>
                <c:pt idx="1978">
                  <c:v>0.22600000000000001</c:v>
                </c:pt>
                <c:pt idx="1979">
                  <c:v>0.221</c:v>
                </c:pt>
                <c:pt idx="1980">
                  <c:v>0.20799999999999999</c:v>
                </c:pt>
                <c:pt idx="1981">
                  <c:v>0.153</c:v>
                </c:pt>
                <c:pt idx="1982">
                  <c:v>0.16500000000000001</c:v>
                </c:pt>
                <c:pt idx="1983">
                  <c:v>0.24199999999999999</c:v>
                </c:pt>
                <c:pt idx="1984">
                  <c:v>0.24199999999999999</c:v>
                </c:pt>
                <c:pt idx="1985">
                  <c:v>0.23100000000000001</c:v>
                </c:pt>
                <c:pt idx="1986">
                  <c:v>0.25</c:v>
                </c:pt>
                <c:pt idx="1987">
                  <c:v>0.25</c:v>
                </c:pt>
                <c:pt idx="1988">
                  <c:v>0.22800000000000001</c:v>
                </c:pt>
                <c:pt idx="1989">
                  <c:v>0.23899999999999999</c:v>
                </c:pt>
                <c:pt idx="1990">
                  <c:v>0.24399999999999999</c:v>
                </c:pt>
                <c:pt idx="1991">
                  <c:v>0.25600000000000001</c:v>
                </c:pt>
                <c:pt idx="1992">
                  <c:v>0.252</c:v>
                </c:pt>
                <c:pt idx="1993">
                  <c:v>0.28499999999999998</c:v>
                </c:pt>
                <c:pt idx="1994">
                  <c:v>0.27900000000000003</c:v>
                </c:pt>
                <c:pt idx="1995">
                  <c:v>0.23200000000000001</c:v>
                </c:pt>
                <c:pt idx="1996">
                  <c:v>0.246</c:v>
                </c:pt>
                <c:pt idx="1997">
                  <c:v>0.249</c:v>
                </c:pt>
                <c:pt idx="1998">
                  <c:v>0.23599999999999999</c:v>
                </c:pt>
                <c:pt idx="1999">
                  <c:v>0.27700000000000002</c:v>
                </c:pt>
                <c:pt idx="2000">
                  <c:v>0.26300000000000001</c:v>
                </c:pt>
                <c:pt idx="2001">
                  <c:v>0.30599999999999999</c:v>
                </c:pt>
                <c:pt idx="2002">
                  <c:v>0.313</c:v>
                </c:pt>
                <c:pt idx="2003">
                  <c:v>0.32100000000000001</c:v>
                </c:pt>
                <c:pt idx="2004">
                  <c:v>0.34899999999999998</c:v>
                </c:pt>
                <c:pt idx="2005">
                  <c:v>0.35</c:v>
                </c:pt>
                <c:pt idx="2006">
                  <c:v>0.36099999999999999</c:v>
                </c:pt>
                <c:pt idx="2007">
                  <c:v>0.34</c:v>
                </c:pt>
                <c:pt idx="2008">
                  <c:v>0.37</c:v>
                </c:pt>
                <c:pt idx="2009">
                  <c:v>0.376</c:v>
                </c:pt>
                <c:pt idx="2010">
                  <c:v>0.35</c:v>
                </c:pt>
                <c:pt idx="2011">
                  <c:v>0.373</c:v>
                </c:pt>
                <c:pt idx="2012">
                  <c:v>0.36699999999999999</c:v>
                </c:pt>
                <c:pt idx="2013">
                  <c:v>0.36</c:v>
                </c:pt>
                <c:pt idx="2014">
                  <c:v>0.39800000000000002</c:v>
                </c:pt>
                <c:pt idx="2015">
                  <c:v>0.40899999999999997</c:v>
                </c:pt>
                <c:pt idx="2016">
                  <c:v>0.39800000000000002</c:v>
                </c:pt>
                <c:pt idx="2017">
                  <c:v>0.40699999999999997</c:v>
                </c:pt>
                <c:pt idx="2018">
                  <c:v>0.45700000000000002</c:v>
                </c:pt>
                <c:pt idx="2019">
                  <c:v>0.44700000000000001</c:v>
                </c:pt>
                <c:pt idx="2020">
                  <c:v>0.434</c:v>
                </c:pt>
                <c:pt idx="2021">
                  <c:v>0.42599999999999999</c:v>
                </c:pt>
                <c:pt idx="2022">
                  <c:v>0.42799999999999999</c:v>
                </c:pt>
                <c:pt idx="2023">
                  <c:v>0.39900000000000002</c:v>
                </c:pt>
                <c:pt idx="2024">
                  <c:v>0.38500000000000001</c:v>
                </c:pt>
                <c:pt idx="2025">
                  <c:v>0.36899999999999999</c:v>
                </c:pt>
                <c:pt idx="2026">
                  <c:v>0.377</c:v>
                </c:pt>
                <c:pt idx="2027">
                  <c:v>0.35199999999999998</c:v>
                </c:pt>
                <c:pt idx="2028">
                  <c:v>0.39800000000000002</c:v>
                </c:pt>
                <c:pt idx="2029">
                  <c:v>0.39600000000000002</c:v>
                </c:pt>
                <c:pt idx="2030">
                  <c:v>0.40899999999999997</c:v>
                </c:pt>
                <c:pt idx="2031">
                  <c:v>0.44800000000000001</c:v>
                </c:pt>
                <c:pt idx="2032">
                  <c:v>0.46</c:v>
                </c:pt>
                <c:pt idx="2033">
                  <c:v>0.41599999999999998</c:v>
                </c:pt>
                <c:pt idx="2034">
                  <c:v>0.46100000000000002</c:v>
                </c:pt>
                <c:pt idx="2035">
                  <c:v>0.49099999999999999</c:v>
                </c:pt>
                <c:pt idx="2036">
                  <c:v>0.503</c:v>
                </c:pt>
                <c:pt idx="2037">
                  <c:v>0.498</c:v>
                </c:pt>
                <c:pt idx="2038">
                  <c:v>0.51800000000000002</c:v>
                </c:pt>
                <c:pt idx="2039">
                  <c:v>0.55200000000000005</c:v>
                </c:pt>
                <c:pt idx="2040">
                  <c:v>0.54900000000000004</c:v>
                </c:pt>
                <c:pt idx="2041">
                  <c:v>0.52900000000000003</c:v>
                </c:pt>
                <c:pt idx="2042">
                  <c:v>0.57299999999999995</c:v>
                </c:pt>
                <c:pt idx="2043">
                  <c:v>0.53100000000000003</c:v>
                </c:pt>
                <c:pt idx="2044">
                  <c:v>0.47499999999999998</c:v>
                </c:pt>
                <c:pt idx="2045">
                  <c:v>0.42199999999999999</c:v>
                </c:pt>
                <c:pt idx="2046">
                  <c:v>0.47099999999999997</c:v>
                </c:pt>
                <c:pt idx="2047">
                  <c:v>0.47</c:v>
                </c:pt>
                <c:pt idx="2048">
                  <c:v>0.52900000000000003</c:v>
                </c:pt>
                <c:pt idx="2049">
                  <c:v>0.52600000000000002</c:v>
                </c:pt>
                <c:pt idx="2050">
                  <c:v>0.54300000000000004</c:v>
                </c:pt>
                <c:pt idx="2051">
                  <c:v>0.51</c:v>
                </c:pt>
                <c:pt idx="2052">
                  <c:v>0.46200000000000002</c:v>
                </c:pt>
                <c:pt idx="2053">
                  <c:v>0.47099999999999997</c:v>
                </c:pt>
                <c:pt idx="2054">
                  <c:v>0.48699999999999999</c:v>
                </c:pt>
                <c:pt idx="2055">
                  <c:v>0.48</c:v>
                </c:pt>
                <c:pt idx="2056">
                  <c:v>0.45800000000000002</c:v>
                </c:pt>
                <c:pt idx="2057">
                  <c:v>0.45</c:v>
                </c:pt>
                <c:pt idx="2058">
                  <c:v>0.42299999999999999</c:v>
                </c:pt>
                <c:pt idx="2059">
                  <c:v>0.41099999999999998</c:v>
                </c:pt>
                <c:pt idx="2060">
                  <c:v>0.43</c:v>
                </c:pt>
                <c:pt idx="2061">
                  <c:v>0.40100000000000002</c:v>
                </c:pt>
                <c:pt idx="2062">
                  <c:v>0.38700000000000001</c:v>
                </c:pt>
                <c:pt idx="2063">
                  <c:v>0.35499999999999998</c:v>
                </c:pt>
                <c:pt idx="2064">
                  <c:v>0.38</c:v>
                </c:pt>
                <c:pt idx="2065">
                  <c:v>0.35699999999999998</c:v>
                </c:pt>
                <c:pt idx="2066">
                  <c:v>0.33300000000000002</c:v>
                </c:pt>
                <c:pt idx="2067">
                  <c:v>0.32600000000000001</c:v>
                </c:pt>
                <c:pt idx="2068">
                  <c:v>0.34599999999999997</c:v>
                </c:pt>
                <c:pt idx="2069">
                  <c:v>0.40400000000000003</c:v>
                </c:pt>
                <c:pt idx="2070">
                  <c:v>0.38</c:v>
                </c:pt>
                <c:pt idx="2071">
                  <c:v>0.376</c:v>
                </c:pt>
                <c:pt idx="2072">
                  <c:v>0.34499999999999997</c:v>
                </c:pt>
                <c:pt idx="2073">
                  <c:v>0.33900000000000002</c:v>
                </c:pt>
                <c:pt idx="2074">
                  <c:v>0.34399999999999997</c:v>
                </c:pt>
                <c:pt idx="2075">
                  <c:v>0.33100000000000002</c:v>
                </c:pt>
                <c:pt idx="2076">
                  <c:v>0.30199999999999999</c:v>
                </c:pt>
                <c:pt idx="2077">
                  <c:v>0.30499999999999999</c:v>
                </c:pt>
                <c:pt idx="2078">
                  <c:v>0.32</c:v>
                </c:pt>
                <c:pt idx="2079">
                  <c:v>0.30399999999999999</c:v>
                </c:pt>
                <c:pt idx="2080">
                  <c:v>0.32700000000000001</c:v>
                </c:pt>
                <c:pt idx="2081">
                  <c:v>0.311</c:v>
                </c:pt>
                <c:pt idx="2082">
                  <c:v>0.317</c:v>
                </c:pt>
                <c:pt idx="2083">
                  <c:v>0.375</c:v>
                </c:pt>
                <c:pt idx="2084">
                  <c:v>0.39800000000000002</c:v>
                </c:pt>
                <c:pt idx="2085">
                  <c:v>0.40899999999999997</c:v>
                </c:pt>
                <c:pt idx="2086">
                  <c:v>0.38900000000000001</c:v>
                </c:pt>
                <c:pt idx="2087">
                  <c:v>0.40799999999999997</c:v>
                </c:pt>
                <c:pt idx="2088">
                  <c:v>0.46</c:v>
                </c:pt>
                <c:pt idx="2089">
                  <c:v>0.47799999999999998</c:v>
                </c:pt>
                <c:pt idx="2090">
                  <c:v>0.443</c:v>
                </c:pt>
                <c:pt idx="2091">
                  <c:v>0.44600000000000001</c:v>
                </c:pt>
                <c:pt idx="2092">
                  <c:v>0.40300000000000002</c:v>
                </c:pt>
                <c:pt idx="2093">
                  <c:v>0.40400000000000003</c:v>
                </c:pt>
                <c:pt idx="2094">
                  <c:v>0.39600000000000002</c:v>
                </c:pt>
                <c:pt idx="2095">
                  <c:v>0.39700000000000002</c:v>
                </c:pt>
                <c:pt idx="2096">
                  <c:v>0.40600000000000003</c:v>
                </c:pt>
                <c:pt idx="2097">
                  <c:v>0.37</c:v>
                </c:pt>
                <c:pt idx="2098">
                  <c:v>0.33</c:v>
                </c:pt>
                <c:pt idx="2099">
                  <c:v>0.34200000000000003</c:v>
                </c:pt>
                <c:pt idx="2100">
                  <c:v>0.34599999999999997</c:v>
                </c:pt>
                <c:pt idx="2101">
                  <c:v>0.36299999999999999</c:v>
                </c:pt>
                <c:pt idx="2102">
                  <c:v>0.34</c:v>
                </c:pt>
                <c:pt idx="2103">
                  <c:v>0.35699999999999998</c:v>
                </c:pt>
                <c:pt idx="2104">
                  <c:v>0.36699999999999999</c:v>
                </c:pt>
                <c:pt idx="2105">
                  <c:v>0.32</c:v>
                </c:pt>
                <c:pt idx="2106">
                  <c:v>0.3</c:v>
                </c:pt>
                <c:pt idx="2107">
                  <c:v>0.29199999999999998</c:v>
                </c:pt>
                <c:pt idx="2108">
                  <c:v>0.29899999999999999</c:v>
                </c:pt>
                <c:pt idx="2109">
                  <c:v>0.30499999999999999</c:v>
                </c:pt>
                <c:pt idx="2110">
                  <c:v>0.29399999999999998</c:v>
                </c:pt>
                <c:pt idx="2111">
                  <c:v>0.30399999999999999</c:v>
                </c:pt>
                <c:pt idx="2112">
                  <c:v>0.30199999999999999</c:v>
                </c:pt>
                <c:pt idx="2113">
                  <c:v>0.31900000000000001</c:v>
                </c:pt>
                <c:pt idx="2114">
                  <c:v>0.32100000000000001</c:v>
                </c:pt>
                <c:pt idx="2115">
                  <c:v>0.34</c:v>
                </c:pt>
                <c:pt idx="2116">
                  <c:v>0.32700000000000001</c:v>
                </c:pt>
                <c:pt idx="2117">
                  <c:v>0.33700000000000002</c:v>
                </c:pt>
                <c:pt idx="2118">
                  <c:v>0.33500000000000002</c:v>
                </c:pt>
                <c:pt idx="2119">
                  <c:v>0.377</c:v>
                </c:pt>
                <c:pt idx="2120">
                  <c:v>0.373</c:v>
                </c:pt>
                <c:pt idx="2121">
                  <c:v>0.39800000000000002</c:v>
                </c:pt>
                <c:pt idx="2122">
                  <c:v>0.40300000000000002</c:v>
                </c:pt>
                <c:pt idx="2123">
                  <c:v>0.42599999999999999</c:v>
                </c:pt>
                <c:pt idx="2124">
                  <c:v>0.48199999999999998</c:v>
                </c:pt>
                <c:pt idx="2125">
                  <c:v>0.49099999999999999</c:v>
                </c:pt>
                <c:pt idx="2126">
                  <c:v>0.49299999999999999</c:v>
                </c:pt>
                <c:pt idx="2127">
                  <c:v>0.44900000000000001</c:v>
                </c:pt>
                <c:pt idx="2128">
                  <c:v>0.48399999999999999</c:v>
                </c:pt>
                <c:pt idx="2129">
                  <c:v>0.46500000000000002</c:v>
                </c:pt>
                <c:pt idx="2130">
                  <c:v>0.36899999999999999</c:v>
                </c:pt>
                <c:pt idx="2131">
                  <c:v>0.41799999999999998</c:v>
                </c:pt>
                <c:pt idx="2132">
                  <c:v>0.38600000000000001</c:v>
                </c:pt>
                <c:pt idx="2133">
                  <c:v>0.34100000000000003</c:v>
                </c:pt>
                <c:pt idx="2134">
                  <c:v>0.372</c:v>
                </c:pt>
                <c:pt idx="2135">
                  <c:v>0.26</c:v>
                </c:pt>
                <c:pt idx="2136">
                  <c:v>0.34399999999999997</c:v>
                </c:pt>
                <c:pt idx="2137">
                  <c:v>0.40600000000000003</c:v>
                </c:pt>
                <c:pt idx="2138">
                  <c:v>0.47199999999999998</c:v>
                </c:pt>
                <c:pt idx="2139">
                  <c:v>0.50700000000000001</c:v>
                </c:pt>
                <c:pt idx="2140">
                  <c:v>0.56000000000000005</c:v>
                </c:pt>
                <c:pt idx="2141">
                  <c:v>0.52300000000000002</c:v>
                </c:pt>
                <c:pt idx="2142">
                  <c:v>0.57899999999999996</c:v>
                </c:pt>
                <c:pt idx="2143">
                  <c:v>0.64</c:v>
                </c:pt>
                <c:pt idx="2144">
                  <c:v>0.60599999999999998</c:v>
                </c:pt>
                <c:pt idx="2145">
                  <c:v>0.64500000000000002</c:v>
                </c:pt>
                <c:pt idx="2146">
                  <c:v>0.61099999999999999</c:v>
                </c:pt>
                <c:pt idx="2147">
                  <c:v>0.55900000000000005</c:v>
                </c:pt>
                <c:pt idx="2148">
                  <c:v>0.55700000000000005</c:v>
                </c:pt>
                <c:pt idx="2149">
                  <c:v>0.55900000000000005</c:v>
                </c:pt>
                <c:pt idx="2150">
                  <c:v>0.56100000000000005</c:v>
                </c:pt>
                <c:pt idx="2151">
                  <c:v>0.53200000000000003</c:v>
                </c:pt>
                <c:pt idx="2152">
                  <c:v>0.54400000000000004</c:v>
                </c:pt>
                <c:pt idx="2153">
                  <c:v>0.53200000000000003</c:v>
                </c:pt>
                <c:pt idx="2154">
                  <c:v>0.58099999999999996</c:v>
                </c:pt>
                <c:pt idx="2155">
                  <c:v>0.55900000000000005</c:v>
                </c:pt>
                <c:pt idx="2156">
                  <c:v>0.57099999999999995</c:v>
                </c:pt>
                <c:pt idx="2157">
                  <c:v>0.59299999999999997</c:v>
                </c:pt>
                <c:pt idx="2158">
                  <c:v>0.63400000000000001</c:v>
                </c:pt>
                <c:pt idx="2159">
                  <c:v>0.63100000000000001</c:v>
                </c:pt>
                <c:pt idx="2160">
                  <c:v>0.63600000000000001</c:v>
                </c:pt>
                <c:pt idx="2161">
                  <c:v>0.59</c:v>
                </c:pt>
                <c:pt idx="2162">
                  <c:v>0.6</c:v>
                </c:pt>
                <c:pt idx="2163">
                  <c:v>0.53100000000000003</c:v>
                </c:pt>
                <c:pt idx="2164">
                  <c:v>0.50700000000000001</c:v>
                </c:pt>
                <c:pt idx="2165">
                  <c:v>0.52500000000000002</c:v>
                </c:pt>
                <c:pt idx="2166">
                  <c:v>0.51100000000000001</c:v>
                </c:pt>
                <c:pt idx="2167">
                  <c:v>0.51500000000000001</c:v>
                </c:pt>
                <c:pt idx="2168">
                  <c:v>0.499</c:v>
                </c:pt>
                <c:pt idx="2169">
                  <c:v>0.51600000000000001</c:v>
                </c:pt>
                <c:pt idx="2170">
                  <c:v>0.504</c:v>
                </c:pt>
                <c:pt idx="2171">
                  <c:v>0.497</c:v>
                </c:pt>
                <c:pt idx="2172">
                  <c:v>0.52400000000000002</c:v>
                </c:pt>
                <c:pt idx="2173">
                  <c:v>0.5</c:v>
                </c:pt>
                <c:pt idx="2174">
                  <c:v>0.501</c:v>
                </c:pt>
                <c:pt idx="2175">
                  <c:v>0.497</c:v>
                </c:pt>
                <c:pt idx="2176">
                  <c:v>0.503</c:v>
                </c:pt>
                <c:pt idx="2177">
                  <c:v>0.504</c:v>
                </c:pt>
                <c:pt idx="2178">
                  <c:v>0.52400000000000002</c:v>
                </c:pt>
                <c:pt idx="2179">
                  <c:v>0.52700000000000002</c:v>
                </c:pt>
                <c:pt idx="2180">
                  <c:v>0.52900000000000003</c:v>
                </c:pt>
                <c:pt idx="2181">
                  <c:v>0.59199999999999997</c:v>
                </c:pt>
                <c:pt idx="2182">
                  <c:v>0.58499999999999996</c:v>
                </c:pt>
                <c:pt idx="2183">
                  <c:v>0.56899999999999995</c:v>
                </c:pt>
                <c:pt idx="2184">
                  <c:v>0.57099999999999995</c:v>
                </c:pt>
                <c:pt idx="2185">
                  <c:v>0.57599999999999996</c:v>
                </c:pt>
                <c:pt idx="2186">
                  <c:v>0.59299999999999997</c:v>
                </c:pt>
                <c:pt idx="2187">
                  <c:v>0.61899999999999999</c:v>
                </c:pt>
                <c:pt idx="2188">
                  <c:v>0.63200000000000001</c:v>
                </c:pt>
                <c:pt idx="2189">
                  <c:v>0.64800000000000002</c:v>
                </c:pt>
                <c:pt idx="2190">
                  <c:v>0.628</c:v>
                </c:pt>
                <c:pt idx="2191">
                  <c:v>0.65500000000000003</c:v>
                </c:pt>
                <c:pt idx="2192">
                  <c:v>0.67500000000000004</c:v>
                </c:pt>
                <c:pt idx="2193">
                  <c:v>0.64300000000000002</c:v>
                </c:pt>
                <c:pt idx="2194">
                  <c:v>0.65100000000000002</c:v>
                </c:pt>
                <c:pt idx="2195">
                  <c:v>0.64400000000000002</c:v>
                </c:pt>
                <c:pt idx="2196">
                  <c:v>0.65600000000000003</c:v>
                </c:pt>
                <c:pt idx="2197">
                  <c:v>0.67900000000000005</c:v>
                </c:pt>
                <c:pt idx="2198">
                  <c:v>0.65200000000000002</c:v>
                </c:pt>
                <c:pt idx="2199">
                  <c:v>0.65300000000000002</c:v>
                </c:pt>
                <c:pt idx="2200">
                  <c:v>0.70599999999999996</c:v>
                </c:pt>
                <c:pt idx="2201">
                  <c:v>0.72099999999999997</c:v>
                </c:pt>
                <c:pt idx="2202">
                  <c:v>0.73499999999999999</c:v>
                </c:pt>
                <c:pt idx="2203">
                  <c:v>0.73499999999999999</c:v>
                </c:pt>
                <c:pt idx="2204">
                  <c:v>0.70599999999999996</c:v>
                </c:pt>
                <c:pt idx="2205">
                  <c:v>0.76400000000000001</c:v>
                </c:pt>
                <c:pt idx="2206">
                  <c:v>0.75700000000000001</c:v>
                </c:pt>
                <c:pt idx="2207">
                  <c:v>0.75</c:v>
                </c:pt>
                <c:pt idx="2208">
                  <c:v>0.75700000000000001</c:v>
                </c:pt>
                <c:pt idx="2209">
                  <c:v>0.745</c:v>
                </c:pt>
                <c:pt idx="2210">
                  <c:v>0.76200000000000001</c:v>
                </c:pt>
                <c:pt idx="2211">
                  <c:v>0.745</c:v>
                </c:pt>
                <c:pt idx="2212">
                  <c:v>0.69199999999999995</c:v>
                </c:pt>
                <c:pt idx="2213">
                  <c:v>0.73599999999999999</c:v>
                </c:pt>
                <c:pt idx="2214">
                  <c:v>0.76700000000000002</c:v>
                </c:pt>
                <c:pt idx="2215">
                  <c:v>0.72099999999999997</c:v>
                </c:pt>
                <c:pt idx="2216">
                  <c:v>0.69699999999999995</c:v>
                </c:pt>
                <c:pt idx="2217">
                  <c:v>0.68300000000000005</c:v>
                </c:pt>
                <c:pt idx="2218">
                  <c:v>0.69399999999999995</c:v>
                </c:pt>
                <c:pt idx="2219">
                  <c:v>0.629</c:v>
                </c:pt>
                <c:pt idx="2220">
                  <c:v>0.61199999999999999</c:v>
                </c:pt>
                <c:pt idx="2221">
                  <c:v>0.58799999999999997</c:v>
                </c:pt>
                <c:pt idx="2222">
                  <c:v>0.56100000000000005</c:v>
                </c:pt>
                <c:pt idx="2223">
                  <c:v>0.56699999999999995</c:v>
                </c:pt>
                <c:pt idx="2224">
                  <c:v>0.56799999999999995</c:v>
                </c:pt>
                <c:pt idx="2225">
                  <c:v>0.57299999999999995</c:v>
                </c:pt>
                <c:pt idx="2226">
                  <c:v>0.56200000000000006</c:v>
                </c:pt>
                <c:pt idx="2227">
                  <c:v>0.56200000000000006</c:v>
                </c:pt>
                <c:pt idx="2228">
                  <c:v>0.58699999999999997</c:v>
                </c:pt>
                <c:pt idx="2229">
                  <c:v>0.58099999999999996</c:v>
                </c:pt>
                <c:pt idx="2230">
                  <c:v>0.58099999999999996</c:v>
                </c:pt>
                <c:pt idx="2231">
                  <c:v>0.54300000000000004</c:v>
                </c:pt>
                <c:pt idx="2232">
                  <c:v>0.46600000000000003</c:v>
                </c:pt>
                <c:pt idx="2233">
                  <c:v>0.43099999999999999</c:v>
                </c:pt>
                <c:pt idx="2234">
                  <c:v>0.439</c:v>
                </c:pt>
                <c:pt idx="2235">
                  <c:v>0.434</c:v>
                </c:pt>
                <c:pt idx="2236">
                  <c:v>0.442</c:v>
                </c:pt>
                <c:pt idx="2237">
                  <c:v>0.46700000000000003</c:v>
                </c:pt>
                <c:pt idx="2238">
                  <c:v>0.42699999999999999</c:v>
                </c:pt>
                <c:pt idx="2239">
                  <c:v>0.42399999999999999</c:v>
                </c:pt>
                <c:pt idx="2240">
                  <c:v>0.38500000000000001</c:v>
                </c:pt>
                <c:pt idx="2241">
                  <c:v>0.42</c:v>
                </c:pt>
                <c:pt idx="2242">
                  <c:v>0.41699999999999998</c:v>
                </c:pt>
                <c:pt idx="2243">
                  <c:v>0.40500000000000003</c:v>
                </c:pt>
                <c:pt idx="2244">
                  <c:v>0.379</c:v>
                </c:pt>
                <c:pt idx="2245">
                  <c:v>0.309</c:v>
                </c:pt>
                <c:pt idx="2246">
                  <c:v>0.30099999999999999</c:v>
                </c:pt>
                <c:pt idx="2247">
                  <c:v>0.316</c:v>
                </c:pt>
                <c:pt idx="2248">
                  <c:v>0.314</c:v>
                </c:pt>
                <c:pt idx="2249">
                  <c:v>0.314</c:v>
                </c:pt>
                <c:pt idx="2250">
                  <c:v>0.29299999999999998</c:v>
                </c:pt>
                <c:pt idx="2251">
                  <c:v>0.307</c:v>
                </c:pt>
                <c:pt idx="2252">
                  <c:v>0.29299999999999998</c:v>
                </c:pt>
                <c:pt idx="2253">
                  <c:v>0.29499999999999998</c:v>
                </c:pt>
                <c:pt idx="2254">
                  <c:v>0.32</c:v>
                </c:pt>
                <c:pt idx="2255">
                  <c:v>0.34399999999999997</c:v>
                </c:pt>
                <c:pt idx="2256">
                  <c:v>0.30499999999999999</c:v>
                </c:pt>
                <c:pt idx="2257">
                  <c:v>0.36699999999999999</c:v>
                </c:pt>
                <c:pt idx="2258">
                  <c:v>0.38500000000000001</c:v>
                </c:pt>
                <c:pt idx="2259">
                  <c:v>0.33900000000000002</c:v>
                </c:pt>
                <c:pt idx="2260">
                  <c:v>0.34200000000000003</c:v>
                </c:pt>
                <c:pt idx="2261">
                  <c:v>0.36</c:v>
                </c:pt>
                <c:pt idx="2262">
                  <c:v>0.34699999999999998</c:v>
                </c:pt>
                <c:pt idx="2263">
                  <c:v>0.34899999999999998</c:v>
                </c:pt>
                <c:pt idx="2264">
                  <c:v>0.35099999999999998</c:v>
                </c:pt>
                <c:pt idx="2265">
                  <c:v>0.36299999999999999</c:v>
                </c:pt>
                <c:pt idx="2266">
                  <c:v>0.36099999999999999</c:v>
                </c:pt>
                <c:pt idx="2267">
                  <c:v>0.376</c:v>
                </c:pt>
                <c:pt idx="2268">
                  <c:v>0.376</c:v>
                </c:pt>
                <c:pt idx="2269">
                  <c:v>0.39700000000000002</c:v>
                </c:pt>
                <c:pt idx="2270">
                  <c:v>0.41699999999999998</c:v>
                </c:pt>
                <c:pt idx="2271">
                  <c:v>0.41</c:v>
                </c:pt>
                <c:pt idx="2272">
                  <c:v>0.375</c:v>
                </c:pt>
                <c:pt idx="2273">
                  <c:v>0.32600000000000001</c:v>
                </c:pt>
                <c:pt idx="2274">
                  <c:v>0.32700000000000001</c:v>
                </c:pt>
                <c:pt idx="2275">
                  <c:v>0.33600000000000002</c:v>
                </c:pt>
                <c:pt idx="2276">
                  <c:v>0.36399999999999999</c:v>
                </c:pt>
                <c:pt idx="2277">
                  <c:v>0.372</c:v>
                </c:pt>
                <c:pt idx="2278">
                  <c:v>0.373</c:v>
                </c:pt>
                <c:pt idx="2279">
                  <c:v>0.36299999999999999</c:v>
                </c:pt>
                <c:pt idx="2280">
                  <c:v>0.36699999999999999</c:v>
                </c:pt>
                <c:pt idx="2281">
                  <c:v>0.38300000000000001</c:v>
                </c:pt>
                <c:pt idx="2282">
                  <c:v>0.41499999999999998</c:v>
                </c:pt>
                <c:pt idx="2283">
                  <c:v>0.48199999999999998</c:v>
                </c:pt>
                <c:pt idx="2284">
                  <c:v>0.47599999999999998</c:v>
                </c:pt>
                <c:pt idx="2285">
                  <c:v>0.432</c:v>
                </c:pt>
                <c:pt idx="2286">
                  <c:v>0.45200000000000001</c:v>
                </c:pt>
                <c:pt idx="2287">
                  <c:v>0.39500000000000002</c:v>
                </c:pt>
                <c:pt idx="2288">
                  <c:v>0.39600000000000002</c:v>
                </c:pt>
                <c:pt idx="2289">
                  <c:v>0.36499999999999999</c:v>
                </c:pt>
                <c:pt idx="2290">
                  <c:v>0.372</c:v>
                </c:pt>
                <c:pt idx="2291">
                  <c:v>0.40300000000000002</c:v>
                </c:pt>
                <c:pt idx="2292">
                  <c:v>0.44500000000000001</c:v>
                </c:pt>
                <c:pt idx="2293">
                  <c:v>0.46300000000000002</c:v>
                </c:pt>
                <c:pt idx="2294">
                  <c:v>0.442</c:v>
                </c:pt>
                <c:pt idx="2295">
                  <c:v>0.44400000000000001</c:v>
                </c:pt>
                <c:pt idx="2296">
                  <c:v>0.45900000000000002</c:v>
                </c:pt>
                <c:pt idx="2297">
                  <c:v>0.45600000000000002</c:v>
                </c:pt>
                <c:pt idx="2298">
                  <c:v>0.45300000000000001</c:v>
                </c:pt>
                <c:pt idx="2299">
                  <c:v>0.46300000000000002</c:v>
                </c:pt>
                <c:pt idx="2300">
                  <c:v>0.45100000000000001</c:v>
                </c:pt>
                <c:pt idx="2301">
                  <c:v>0.46400000000000002</c:v>
                </c:pt>
                <c:pt idx="2302">
                  <c:v>0.47899999999999998</c:v>
                </c:pt>
                <c:pt idx="2303">
                  <c:v>0.46800000000000003</c:v>
                </c:pt>
                <c:pt idx="2304">
                  <c:v>0.40799999999999997</c:v>
                </c:pt>
                <c:pt idx="2305">
                  <c:v>0.4</c:v>
                </c:pt>
                <c:pt idx="2306">
                  <c:v>0.44700000000000001</c:v>
                </c:pt>
                <c:pt idx="2307">
                  <c:v>0.45500000000000002</c:v>
                </c:pt>
                <c:pt idx="2308">
                  <c:v>0.443</c:v>
                </c:pt>
                <c:pt idx="2309">
                  <c:v>0.45200000000000001</c:v>
                </c:pt>
                <c:pt idx="2310">
                  <c:v>0.45500000000000002</c:v>
                </c:pt>
                <c:pt idx="2311">
                  <c:v>0.433</c:v>
                </c:pt>
                <c:pt idx="2312">
                  <c:v>0.41299999999999998</c:v>
                </c:pt>
                <c:pt idx="2313">
                  <c:v>0.40100000000000002</c:v>
                </c:pt>
                <c:pt idx="2314">
                  <c:v>0.40100000000000002</c:v>
                </c:pt>
                <c:pt idx="2315">
                  <c:v>0.33600000000000002</c:v>
                </c:pt>
                <c:pt idx="2316">
                  <c:v>0.312</c:v>
                </c:pt>
                <c:pt idx="2317">
                  <c:v>0.307</c:v>
                </c:pt>
                <c:pt idx="2318">
                  <c:v>0.34699999999999998</c:v>
                </c:pt>
                <c:pt idx="2319">
                  <c:v>0.33800000000000002</c:v>
                </c:pt>
                <c:pt idx="2320">
                  <c:v>0.36599999999999999</c:v>
                </c:pt>
                <c:pt idx="2321">
                  <c:v>0.379</c:v>
                </c:pt>
                <c:pt idx="2322">
                  <c:v>0.36099999999999999</c:v>
                </c:pt>
                <c:pt idx="2323">
                  <c:v>0.35899999999999999</c:v>
                </c:pt>
                <c:pt idx="2324">
                  <c:v>0.34200000000000003</c:v>
                </c:pt>
                <c:pt idx="2325">
                  <c:v>0.376</c:v>
                </c:pt>
                <c:pt idx="2326">
                  <c:v>0.38</c:v>
                </c:pt>
                <c:pt idx="2327">
                  <c:v>0.376</c:v>
                </c:pt>
                <c:pt idx="2328">
                  <c:v>0.377</c:v>
                </c:pt>
                <c:pt idx="2329">
                  <c:v>0.4</c:v>
                </c:pt>
                <c:pt idx="2330">
                  <c:v>0.4</c:v>
                </c:pt>
                <c:pt idx="2331">
                  <c:v>0.41399999999999998</c:v>
                </c:pt>
                <c:pt idx="2332">
                  <c:v>0.42599999999999999</c:v>
                </c:pt>
                <c:pt idx="2333">
                  <c:v>0.44500000000000001</c:v>
                </c:pt>
                <c:pt idx="2334">
                  <c:v>0.433</c:v>
                </c:pt>
                <c:pt idx="2335">
                  <c:v>0.40600000000000003</c:v>
                </c:pt>
                <c:pt idx="2336">
                  <c:v>0.38200000000000001</c:v>
                </c:pt>
                <c:pt idx="2337">
                  <c:v>0.41499999999999998</c:v>
                </c:pt>
                <c:pt idx="2338">
                  <c:v>0.42799999999999999</c:v>
                </c:pt>
                <c:pt idx="2339">
                  <c:v>0.47399999999999998</c:v>
                </c:pt>
                <c:pt idx="2340">
                  <c:v>0.45900000000000002</c:v>
                </c:pt>
                <c:pt idx="2341">
                  <c:v>0.46800000000000003</c:v>
                </c:pt>
                <c:pt idx="2342">
                  <c:v>0.45300000000000001</c:v>
                </c:pt>
                <c:pt idx="2343">
                  <c:v>0.48599999999999999</c:v>
                </c:pt>
                <c:pt idx="2344">
                  <c:v>0.49099999999999999</c:v>
                </c:pt>
                <c:pt idx="2345">
                  <c:v>0.54300000000000004</c:v>
                </c:pt>
                <c:pt idx="2346">
                  <c:v>0.54200000000000004</c:v>
                </c:pt>
                <c:pt idx="2347">
                  <c:v>0.53600000000000003</c:v>
                </c:pt>
                <c:pt idx="2348">
                  <c:v>0.56100000000000005</c:v>
                </c:pt>
                <c:pt idx="2349">
                  <c:v>0.56599999999999995</c:v>
                </c:pt>
                <c:pt idx="2350">
                  <c:v>0.50800000000000001</c:v>
                </c:pt>
                <c:pt idx="2351">
                  <c:v>0.50600000000000001</c:v>
                </c:pt>
                <c:pt idx="2352">
                  <c:v>0.53</c:v>
                </c:pt>
                <c:pt idx="2353">
                  <c:v>0.54200000000000004</c:v>
                </c:pt>
                <c:pt idx="2354">
                  <c:v>0.55400000000000005</c:v>
                </c:pt>
                <c:pt idx="2355">
                  <c:v>0.58099999999999996</c:v>
                </c:pt>
                <c:pt idx="2356">
                  <c:v>0.59699999999999998</c:v>
                </c:pt>
                <c:pt idx="2357">
                  <c:v>0.60299999999999998</c:v>
                </c:pt>
                <c:pt idx="2358">
                  <c:v>0.57899999999999996</c:v>
                </c:pt>
                <c:pt idx="2359">
                  <c:v>0.55000000000000004</c:v>
                </c:pt>
                <c:pt idx="2360">
                  <c:v>0.54</c:v>
                </c:pt>
                <c:pt idx="2361">
                  <c:v>0.57299999999999995</c:v>
                </c:pt>
                <c:pt idx="2362">
                  <c:v>0.56200000000000006</c:v>
                </c:pt>
                <c:pt idx="2363">
                  <c:v>0.47</c:v>
                </c:pt>
                <c:pt idx="2364">
                  <c:v>0.47499999999999998</c:v>
                </c:pt>
                <c:pt idx="2365">
                  <c:v>0.47599999999999998</c:v>
                </c:pt>
                <c:pt idx="2366">
                  <c:v>0.46600000000000003</c:v>
                </c:pt>
                <c:pt idx="2367">
                  <c:v>0.45200000000000001</c:v>
                </c:pt>
                <c:pt idx="2368">
                  <c:v>0.36799999999999999</c:v>
                </c:pt>
                <c:pt idx="2369">
                  <c:v>0.37</c:v>
                </c:pt>
                <c:pt idx="2370">
                  <c:v>0.245</c:v>
                </c:pt>
                <c:pt idx="2371">
                  <c:v>0.255</c:v>
                </c:pt>
                <c:pt idx="2372">
                  <c:v>0.252</c:v>
                </c:pt>
                <c:pt idx="2373">
                  <c:v>0.26500000000000001</c:v>
                </c:pt>
                <c:pt idx="2374">
                  <c:v>0.26200000000000001</c:v>
                </c:pt>
                <c:pt idx="2375">
                  <c:v>0.28100000000000003</c:v>
                </c:pt>
                <c:pt idx="2376">
                  <c:v>0.27600000000000002</c:v>
                </c:pt>
                <c:pt idx="2377">
                  <c:v>0.28199999999999997</c:v>
                </c:pt>
                <c:pt idx="2378">
                  <c:v>0.22600000000000001</c:v>
                </c:pt>
                <c:pt idx="2379">
                  <c:v>0.26600000000000001</c:v>
                </c:pt>
                <c:pt idx="2380">
                  <c:v>0.249</c:v>
                </c:pt>
                <c:pt idx="2381">
                  <c:v>0.26400000000000001</c:v>
                </c:pt>
                <c:pt idx="2382">
                  <c:v>0.25600000000000001</c:v>
                </c:pt>
                <c:pt idx="2383">
                  <c:v>0.26900000000000002</c:v>
                </c:pt>
                <c:pt idx="2384">
                  <c:v>0.252</c:v>
                </c:pt>
                <c:pt idx="2385">
                  <c:v>0.28699999999999998</c:v>
                </c:pt>
                <c:pt idx="2386">
                  <c:v>0.27400000000000002</c:v>
                </c:pt>
                <c:pt idx="2387">
                  <c:v>0.30499999999999999</c:v>
                </c:pt>
                <c:pt idx="2388">
                  <c:v>0.30399999999999999</c:v>
                </c:pt>
                <c:pt idx="2389">
                  <c:v>0.29199999999999998</c:v>
                </c:pt>
                <c:pt idx="2390">
                  <c:v>0.29799999999999999</c:v>
                </c:pt>
                <c:pt idx="2391">
                  <c:v>0.33100000000000002</c:v>
                </c:pt>
                <c:pt idx="2392">
                  <c:v>0.36199999999999999</c:v>
                </c:pt>
                <c:pt idx="2393">
                  <c:v>0.40300000000000002</c:v>
                </c:pt>
                <c:pt idx="2394">
                  <c:v>0.41</c:v>
                </c:pt>
                <c:pt idx="2395">
                  <c:v>0.39700000000000002</c:v>
                </c:pt>
                <c:pt idx="2396">
                  <c:v>0.36799999999999999</c:v>
                </c:pt>
                <c:pt idx="2397">
                  <c:v>0.34300000000000003</c:v>
                </c:pt>
                <c:pt idx="2398">
                  <c:v>0.378</c:v>
                </c:pt>
                <c:pt idx="2399">
                  <c:v>0.435</c:v>
                </c:pt>
                <c:pt idx="2400">
                  <c:v>0.42</c:v>
                </c:pt>
                <c:pt idx="2401">
                  <c:v>0.39100000000000001</c:v>
                </c:pt>
                <c:pt idx="2402">
                  <c:v>0.432</c:v>
                </c:pt>
                <c:pt idx="2403">
                  <c:v>0.42199999999999999</c:v>
                </c:pt>
                <c:pt idx="2404">
                  <c:v>0.43</c:v>
                </c:pt>
                <c:pt idx="2405">
                  <c:v>0.41799999999999998</c:v>
                </c:pt>
                <c:pt idx="2406">
                  <c:v>0.41799999999999998</c:v>
                </c:pt>
                <c:pt idx="2407">
                  <c:v>0.39400000000000002</c:v>
                </c:pt>
                <c:pt idx="2408">
                  <c:v>0.32600000000000001</c:v>
                </c:pt>
                <c:pt idx="2409">
                  <c:v>0.32800000000000001</c:v>
                </c:pt>
                <c:pt idx="2410">
                  <c:v>0.317</c:v>
                </c:pt>
                <c:pt idx="2411">
                  <c:v>0.29599999999999999</c:v>
                </c:pt>
                <c:pt idx="2412">
                  <c:v>0.35199999999999998</c:v>
                </c:pt>
                <c:pt idx="2413">
                  <c:v>0.378</c:v>
                </c:pt>
                <c:pt idx="2414">
                  <c:v>0.32900000000000001</c:v>
                </c:pt>
                <c:pt idx="2415">
                  <c:v>0.253</c:v>
                </c:pt>
                <c:pt idx="2416">
                  <c:v>0.24399999999999999</c:v>
                </c:pt>
                <c:pt idx="2417">
                  <c:v>0.20300000000000001</c:v>
                </c:pt>
                <c:pt idx="2418">
                  <c:v>0.156</c:v>
                </c:pt>
                <c:pt idx="2419">
                  <c:v>0.187</c:v>
                </c:pt>
                <c:pt idx="2420">
                  <c:v>0.19800000000000001</c:v>
                </c:pt>
                <c:pt idx="2421">
                  <c:v>0.20399999999999999</c:v>
                </c:pt>
                <c:pt idx="2422">
                  <c:v>0.20699999999999999</c:v>
                </c:pt>
                <c:pt idx="2423">
                  <c:v>0.22800000000000001</c:v>
                </c:pt>
                <c:pt idx="2424">
                  <c:v>0.26300000000000001</c:v>
                </c:pt>
                <c:pt idx="2425">
                  <c:v>0.25800000000000001</c:v>
                </c:pt>
                <c:pt idx="2426">
                  <c:v>0.25700000000000001</c:v>
                </c:pt>
                <c:pt idx="2427">
                  <c:v>0.27700000000000002</c:v>
                </c:pt>
                <c:pt idx="2428">
                  <c:v>0.32800000000000001</c:v>
                </c:pt>
                <c:pt idx="2429">
                  <c:v>0.33300000000000002</c:v>
                </c:pt>
                <c:pt idx="2430">
                  <c:v>0.34399999999999997</c:v>
                </c:pt>
                <c:pt idx="2431">
                  <c:v>0.38800000000000001</c:v>
                </c:pt>
                <c:pt idx="2432">
                  <c:v>0.40200000000000002</c:v>
                </c:pt>
                <c:pt idx="2433">
                  <c:v>0.40300000000000002</c:v>
                </c:pt>
                <c:pt idx="2434">
                  <c:v>0.43099999999999999</c:v>
                </c:pt>
                <c:pt idx="2435">
                  <c:v>0.40799999999999997</c:v>
                </c:pt>
                <c:pt idx="2436">
                  <c:v>0.45900000000000002</c:v>
                </c:pt>
                <c:pt idx="2437">
                  <c:v>0.44</c:v>
                </c:pt>
                <c:pt idx="2438">
                  <c:v>0.435</c:v>
                </c:pt>
                <c:pt idx="2439">
                  <c:v>0.44800000000000001</c:v>
                </c:pt>
                <c:pt idx="2440">
                  <c:v>0.41499999999999998</c:v>
                </c:pt>
                <c:pt idx="2441">
                  <c:v>0.44500000000000001</c:v>
                </c:pt>
                <c:pt idx="2442">
                  <c:v>0.47099999999999997</c:v>
                </c:pt>
                <c:pt idx="2443">
                  <c:v>0.48499999999999999</c:v>
                </c:pt>
                <c:pt idx="2444">
                  <c:v>0.42599999999999999</c:v>
                </c:pt>
                <c:pt idx="2445">
                  <c:v>0.37</c:v>
                </c:pt>
                <c:pt idx="2446">
                  <c:v>0.31900000000000001</c:v>
                </c:pt>
                <c:pt idx="2447">
                  <c:v>0.34200000000000003</c:v>
                </c:pt>
                <c:pt idx="2448">
                  <c:v>0.35599999999999998</c:v>
                </c:pt>
                <c:pt idx="2449">
                  <c:v>0.317</c:v>
                </c:pt>
                <c:pt idx="2450">
                  <c:v>0.28199999999999997</c:v>
                </c:pt>
                <c:pt idx="2451">
                  <c:v>0.20799999999999999</c:v>
                </c:pt>
                <c:pt idx="2452">
                  <c:v>0.19800000000000001</c:v>
                </c:pt>
                <c:pt idx="2453">
                  <c:v>0.186</c:v>
                </c:pt>
                <c:pt idx="2454">
                  <c:v>0.23300000000000001</c:v>
                </c:pt>
                <c:pt idx="2455">
                  <c:v>0.27900000000000003</c:v>
                </c:pt>
                <c:pt idx="2456">
                  <c:v>0.30099999999999999</c:v>
                </c:pt>
                <c:pt idx="2457">
                  <c:v>0.29599999999999999</c:v>
                </c:pt>
                <c:pt idx="2458">
                  <c:v>0.30199999999999999</c:v>
                </c:pt>
                <c:pt idx="2459">
                  <c:v>0.34899999999999998</c:v>
                </c:pt>
                <c:pt idx="2460">
                  <c:v>0.373</c:v>
                </c:pt>
                <c:pt idx="2461">
                  <c:v>0.36599999999999999</c:v>
                </c:pt>
                <c:pt idx="2462">
                  <c:v>0.33100000000000002</c:v>
                </c:pt>
                <c:pt idx="2463">
                  <c:v>0.32</c:v>
                </c:pt>
                <c:pt idx="2464">
                  <c:v>0.312</c:v>
                </c:pt>
                <c:pt idx="2465">
                  <c:v>0.29599999999999999</c:v>
                </c:pt>
                <c:pt idx="2466">
                  <c:v>0.35</c:v>
                </c:pt>
                <c:pt idx="2467">
                  <c:v>0.37</c:v>
                </c:pt>
                <c:pt idx="2468">
                  <c:v>0.41199999999999998</c:v>
                </c:pt>
                <c:pt idx="2469">
                  <c:v>0.42699999999999999</c:v>
                </c:pt>
                <c:pt idx="2470">
                  <c:v>0.46800000000000003</c:v>
                </c:pt>
                <c:pt idx="2471">
                  <c:v>0.436</c:v>
                </c:pt>
                <c:pt idx="2472">
                  <c:v>0.44900000000000001</c:v>
                </c:pt>
                <c:pt idx="2473">
                  <c:v>0.46200000000000002</c:v>
                </c:pt>
                <c:pt idx="2474">
                  <c:v>0.48399999999999999</c:v>
                </c:pt>
                <c:pt idx="2475">
                  <c:v>0.46400000000000002</c:v>
                </c:pt>
                <c:pt idx="2476">
                  <c:v>0.40799999999999997</c:v>
                </c:pt>
                <c:pt idx="2477">
                  <c:v>0.36299999999999999</c:v>
                </c:pt>
                <c:pt idx="2478">
                  <c:v>0.42099999999999999</c:v>
                </c:pt>
                <c:pt idx="2479">
                  <c:v>0.379</c:v>
                </c:pt>
                <c:pt idx="2480">
                  <c:v>0.35499999999999998</c:v>
                </c:pt>
                <c:pt idx="2481">
                  <c:v>0.32100000000000001</c:v>
                </c:pt>
                <c:pt idx="2482">
                  <c:v>0.32300000000000001</c:v>
                </c:pt>
                <c:pt idx="2483">
                  <c:v>0.33800000000000002</c:v>
                </c:pt>
                <c:pt idx="2484">
                  <c:v>0.316</c:v>
                </c:pt>
                <c:pt idx="2485">
                  <c:v>0.32800000000000001</c:v>
                </c:pt>
                <c:pt idx="2486">
                  <c:v>0.28499999999999998</c:v>
                </c:pt>
                <c:pt idx="2487">
                  <c:v>0.27800000000000002</c:v>
                </c:pt>
                <c:pt idx="2488">
                  <c:v>0.29799999999999999</c:v>
                </c:pt>
                <c:pt idx="2489">
                  <c:v>0.24299999999999999</c:v>
                </c:pt>
                <c:pt idx="2490">
                  <c:v>0.27600000000000002</c:v>
                </c:pt>
                <c:pt idx="2491">
                  <c:v>0.26400000000000001</c:v>
                </c:pt>
                <c:pt idx="2492">
                  <c:v>0.189</c:v>
                </c:pt>
                <c:pt idx="2493">
                  <c:v>0.20799999999999999</c:v>
                </c:pt>
                <c:pt idx="2494">
                  <c:v>0.17499999999999999</c:v>
                </c:pt>
                <c:pt idx="2495">
                  <c:v>0.19500000000000001</c:v>
                </c:pt>
                <c:pt idx="2496">
                  <c:v>0.20699999999999999</c:v>
                </c:pt>
                <c:pt idx="2497">
                  <c:v>0.221</c:v>
                </c:pt>
                <c:pt idx="2498">
                  <c:v>0.26</c:v>
                </c:pt>
                <c:pt idx="2499">
                  <c:v>0.247</c:v>
                </c:pt>
                <c:pt idx="2500">
                  <c:v>0.26900000000000002</c:v>
                </c:pt>
                <c:pt idx="2501">
                  <c:v>0.247</c:v>
                </c:pt>
                <c:pt idx="2502">
                  <c:v>0.314</c:v>
                </c:pt>
                <c:pt idx="2503">
                  <c:v>0.36499999999999999</c:v>
                </c:pt>
                <c:pt idx="2504">
                  <c:v>0.30099999999999999</c:v>
                </c:pt>
                <c:pt idx="2505">
                  <c:v>0.36</c:v>
                </c:pt>
                <c:pt idx="2506">
                  <c:v>0.39900000000000002</c:v>
                </c:pt>
                <c:pt idx="2507">
                  <c:v>0.36499999999999999</c:v>
                </c:pt>
                <c:pt idx="2508">
                  <c:v>0.38200000000000001</c:v>
                </c:pt>
                <c:pt idx="2509">
                  <c:v>0.34699999999999998</c:v>
                </c:pt>
                <c:pt idx="2510">
                  <c:v>0.373</c:v>
                </c:pt>
                <c:pt idx="2511">
                  <c:v>0.33300000000000002</c:v>
                </c:pt>
                <c:pt idx="2512">
                  <c:v>0.28100000000000003</c:v>
                </c:pt>
                <c:pt idx="2513">
                  <c:v>0.36899999999999999</c:v>
                </c:pt>
                <c:pt idx="2514">
                  <c:v>0.27500000000000002</c:v>
                </c:pt>
                <c:pt idx="2515">
                  <c:v>0.221</c:v>
                </c:pt>
                <c:pt idx="2516">
                  <c:v>0.20499999999999999</c:v>
                </c:pt>
                <c:pt idx="2517">
                  <c:v>0.24</c:v>
                </c:pt>
                <c:pt idx="2518">
                  <c:v>0.25900000000000001</c:v>
                </c:pt>
                <c:pt idx="2519">
                  <c:v>0.26200000000000001</c:v>
                </c:pt>
                <c:pt idx="2520">
                  <c:v>0.221</c:v>
                </c:pt>
                <c:pt idx="2521">
                  <c:v>0.27400000000000002</c:v>
                </c:pt>
                <c:pt idx="2522">
                  <c:v>0.27200000000000002</c:v>
                </c:pt>
                <c:pt idx="2523">
                  <c:v>0.27900000000000003</c:v>
                </c:pt>
                <c:pt idx="2524">
                  <c:v>0.29699999999999999</c:v>
                </c:pt>
                <c:pt idx="2525">
                  <c:v>0.308</c:v>
                </c:pt>
                <c:pt idx="2526">
                  <c:v>0.31900000000000001</c:v>
                </c:pt>
                <c:pt idx="2527">
                  <c:v>0.308</c:v>
                </c:pt>
                <c:pt idx="2528">
                  <c:v>0.27400000000000002</c:v>
                </c:pt>
                <c:pt idx="2529">
                  <c:v>0.20300000000000001</c:v>
                </c:pt>
                <c:pt idx="2530">
                  <c:v>0.188</c:v>
                </c:pt>
                <c:pt idx="2531">
                  <c:v>0.154</c:v>
                </c:pt>
                <c:pt idx="2532">
                  <c:v>0.13500000000000001</c:v>
                </c:pt>
                <c:pt idx="2533">
                  <c:v>0.158</c:v>
                </c:pt>
                <c:pt idx="2534">
                  <c:v>0.13100000000000001</c:v>
                </c:pt>
                <c:pt idx="2535">
                  <c:v>0.17899999999999999</c:v>
                </c:pt>
                <c:pt idx="2536">
                  <c:v>0.16300000000000001</c:v>
                </c:pt>
                <c:pt idx="2537">
                  <c:v>0.16700000000000001</c:v>
                </c:pt>
                <c:pt idx="2538">
                  <c:v>0.17</c:v>
                </c:pt>
                <c:pt idx="2539">
                  <c:v>8.5000000000000006E-2</c:v>
                </c:pt>
                <c:pt idx="2540">
                  <c:v>0.03</c:v>
                </c:pt>
                <c:pt idx="2541">
                  <c:v>2.3E-2</c:v>
                </c:pt>
                <c:pt idx="2542">
                  <c:v>6.0000000000000001E-3</c:v>
                </c:pt>
                <c:pt idx="2543">
                  <c:v>3.0000000000000001E-3</c:v>
                </c:pt>
                <c:pt idx="2544">
                  <c:v>0.03</c:v>
                </c:pt>
                <c:pt idx="2545">
                  <c:v>3.5000000000000003E-2</c:v>
                </c:pt>
                <c:pt idx="2546">
                  <c:v>5.5E-2</c:v>
                </c:pt>
                <c:pt idx="2547">
                  <c:v>5.8000000000000003E-2</c:v>
                </c:pt>
                <c:pt idx="2548">
                  <c:v>3.7999999999999999E-2</c:v>
                </c:pt>
                <c:pt idx="2549">
                  <c:v>6.7000000000000004E-2</c:v>
                </c:pt>
                <c:pt idx="2550">
                  <c:v>2.5000000000000001E-2</c:v>
                </c:pt>
                <c:pt idx="2551">
                  <c:v>5.6000000000000001E-2</c:v>
                </c:pt>
                <c:pt idx="2552">
                  <c:v>0.02</c:v>
                </c:pt>
                <c:pt idx="2553">
                  <c:v>-1.7999999999999999E-2</c:v>
                </c:pt>
                <c:pt idx="2554">
                  <c:v>-5.0000000000000001E-3</c:v>
                </c:pt>
                <c:pt idx="2555">
                  <c:v>-5.3999999999999999E-2</c:v>
                </c:pt>
                <c:pt idx="2556">
                  <c:v>-9.2999999999999999E-2</c:v>
                </c:pt>
                <c:pt idx="2557">
                  <c:v>-0.11899999999999999</c:v>
                </c:pt>
                <c:pt idx="2558">
                  <c:v>-0.11700000000000001</c:v>
                </c:pt>
                <c:pt idx="2559">
                  <c:v>-0.14499999999999999</c:v>
                </c:pt>
                <c:pt idx="2560">
                  <c:v>-0.13900000000000001</c:v>
                </c:pt>
                <c:pt idx="2561">
                  <c:v>-0.11600000000000001</c:v>
                </c:pt>
                <c:pt idx="2562">
                  <c:v>-8.2000000000000003E-2</c:v>
                </c:pt>
                <c:pt idx="2563">
                  <c:v>-9.6000000000000002E-2</c:v>
                </c:pt>
                <c:pt idx="2564">
                  <c:v>2E-3</c:v>
                </c:pt>
                <c:pt idx="2565">
                  <c:v>-1.7999999999999999E-2</c:v>
                </c:pt>
                <c:pt idx="2566">
                  <c:v>1.6E-2</c:v>
                </c:pt>
                <c:pt idx="2567">
                  <c:v>7.0000000000000001E-3</c:v>
                </c:pt>
                <c:pt idx="2568">
                  <c:v>3.2000000000000001E-2</c:v>
                </c:pt>
                <c:pt idx="2569">
                  <c:v>2.1000000000000001E-2</c:v>
                </c:pt>
                <c:pt idx="2570">
                  <c:v>7.0999999999999994E-2</c:v>
                </c:pt>
                <c:pt idx="2571">
                  <c:v>3.7999999999999999E-2</c:v>
                </c:pt>
                <c:pt idx="2572">
                  <c:v>1.0999999999999999E-2</c:v>
                </c:pt>
                <c:pt idx="2573">
                  <c:v>-6.2E-2</c:v>
                </c:pt>
                <c:pt idx="2574">
                  <c:v>-0.11700000000000001</c:v>
                </c:pt>
                <c:pt idx="2575">
                  <c:v>-0.111</c:v>
                </c:pt>
                <c:pt idx="2576">
                  <c:v>-4.8000000000000001E-2</c:v>
                </c:pt>
                <c:pt idx="2577">
                  <c:v>-4.2999999999999997E-2</c:v>
                </c:pt>
                <c:pt idx="2578">
                  <c:v>-6.6000000000000003E-2</c:v>
                </c:pt>
                <c:pt idx="2579">
                  <c:v>-6.5000000000000002E-2</c:v>
                </c:pt>
                <c:pt idx="2580">
                  <c:v>-9.0999999999999998E-2</c:v>
                </c:pt>
                <c:pt idx="2581">
                  <c:v>-8.3000000000000004E-2</c:v>
                </c:pt>
                <c:pt idx="2582">
                  <c:v>-7.1999999999999995E-2</c:v>
                </c:pt>
                <c:pt idx="2583">
                  <c:v>-7.0000000000000007E-2</c:v>
                </c:pt>
                <c:pt idx="2584">
                  <c:v>-8.8999999999999996E-2</c:v>
                </c:pt>
                <c:pt idx="2585">
                  <c:v>-9.5000000000000001E-2</c:v>
                </c:pt>
                <c:pt idx="2586">
                  <c:v>-0.09</c:v>
                </c:pt>
                <c:pt idx="2587">
                  <c:v>-3.2000000000000001E-2</c:v>
                </c:pt>
                <c:pt idx="2588">
                  <c:v>-8.2000000000000003E-2</c:v>
                </c:pt>
                <c:pt idx="2589">
                  <c:v>-0.05</c:v>
                </c:pt>
                <c:pt idx="2590">
                  <c:v>-0.03</c:v>
                </c:pt>
                <c:pt idx="2591">
                  <c:v>-7.3999999999999996E-2</c:v>
                </c:pt>
                <c:pt idx="2592">
                  <c:v>-0.108</c:v>
                </c:pt>
                <c:pt idx="2593">
                  <c:v>-9.2999999999999999E-2</c:v>
                </c:pt>
                <c:pt idx="2594">
                  <c:v>-0.109</c:v>
                </c:pt>
                <c:pt idx="2595">
                  <c:v>-7.5999999999999998E-2</c:v>
                </c:pt>
                <c:pt idx="2596">
                  <c:v>-6.5000000000000002E-2</c:v>
                </c:pt>
                <c:pt idx="2597">
                  <c:v>-6.7000000000000004E-2</c:v>
                </c:pt>
                <c:pt idx="2598">
                  <c:v>-9.5000000000000001E-2</c:v>
                </c:pt>
                <c:pt idx="2599">
                  <c:v>-3.7999999999999999E-2</c:v>
                </c:pt>
                <c:pt idx="2600">
                  <c:v>-3.5999999999999997E-2</c:v>
                </c:pt>
                <c:pt idx="2601">
                  <c:v>-9.8000000000000004E-2</c:v>
                </c:pt>
                <c:pt idx="2602">
                  <c:v>-0.11899999999999999</c:v>
                </c:pt>
                <c:pt idx="2603">
                  <c:v>-0.09</c:v>
                </c:pt>
                <c:pt idx="2604">
                  <c:v>-7.9000000000000001E-2</c:v>
                </c:pt>
                <c:pt idx="2605">
                  <c:v>-2.7E-2</c:v>
                </c:pt>
                <c:pt idx="2606">
                  <c:v>-4.1000000000000002E-2</c:v>
                </c:pt>
                <c:pt idx="2607">
                  <c:v>-0.03</c:v>
                </c:pt>
                <c:pt idx="2608">
                  <c:v>-1.7000000000000001E-2</c:v>
                </c:pt>
                <c:pt idx="2609">
                  <c:v>-1.0999999999999999E-2</c:v>
                </c:pt>
                <c:pt idx="2610">
                  <c:v>-0.03</c:v>
                </c:pt>
                <c:pt idx="2611">
                  <c:v>-1.6E-2</c:v>
                </c:pt>
                <c:pt idx="2612">
                  <c:v>6.0000000000000001E-3</c:v>
                </c:pt>
                <c:pt idx="2613">
                  <c:v>-0.04</c:v>
                </c:pt>
                <c:pt idx="2614">
                  <c:v>-6.2E-2</c:v>
                </c:pt>
                <c:pt idx="2615">
                  <c:v>-9.0999999999999998E-2</c:v>
                </c:pt>
                <c:pt idx="2616">
                  <c:v>-0.16800000000000001</c:v>
                </c:pt>
                <c:pt idx="2617">
                  <c:v>-0.189</c:v>
                </c:pt>
                <c:pt idx="2618">
                  <c:v>-0.17</c:v>
                </c:pt>
                <c:pt idx="2619">
                  <c:v>-0.17599999999999999</c:v>
                </c:pt>
                <c:pt idx="2620">
                  <c:v>-0.185</c:v>
                </c:pt>
                <c:pt idx="2621">
                  <c:v>-0.14099999999999999</c:v>
                </c:pt>
                <c:pt idx="2622">
                  <c:v>-0.126</c:v>
                </c:pt>
                <c:pt idx="2623">
                  <c:v>-0.13</c:v>
                </c:pt>
                <c:pt idx="2624">
                  <c:v>-0.126</c:v>
                </c:pt>
                <c:pt idx="2625">
                  <c:v>-0.112</c:v>
                </c:pt>
                <c:pt idx="2626">
                  <c:v>-0.11600000000000001</c:v>
                </c:pt>
                <c:pt idx="2627">
                  <c:v>-4.7E-2</c:v>
                </c:pt>
                <c:pt idx="2628">
                  <c:v>9.2999999999999999E-2</c:v>
                </c:pt>
                <c:pt idx="2629">
                  <c:v>6.0999999999999999E-2</c:v>
                </c:pt>
                <c:pt idx="2630">
                  <c:v>0.05</c:v>
                </c:pt>
                <c:pt idx="2631">
                  <c:v>5.0999999999999997E-2</c:v>
                </c:pt>
                <c:pt idx="2632">
                  <c:v>1.9E-2</c:v>
                </c:pt>
                <c:pt idx="2633">
                  <c:v>-2.4E-2</c:v>
                </c:pt>
                <c:pt idx="2634">
                  <c:v>-0.01</c:v>
                </c:pt>
                <c:pt idx="2635">
                  <c:v>-4.0000000000000001E-3</c:v>
                </c:pt>
                <c:pt idx="2636">
                  <c:v>2.4E-2</c:v>
                </c:pt>
                <c:pt idx="2637">
                  <c:v>0.02</c:v>
                </c:pt>
                <c:pt idx="2638">
                  <c:v>3.3000000000000002E-2</c:v>
                </c:pt>
                <c:pt idx="2639">
                  <c:v>5.5E-2</c:v>
                </c:pt>
                <c:pt idx="2640">
                  <c:v>0.05</c:v>
                </c:pt>
                <c:pt idx="2641">
                  <c:v>8.5999999999999993E-2</c:v>
                </c:pt>
                <c:pt idx="2642">
                  <c:v>6.8000000000000005E-2</c:v>
                </c:pt>
                <c:pt idx="2643">
                  <c:v>0.114</c:v>
                </c:pt>
                <c:pt idx="2644">
                  <c:v>0.13600000000000001</c:v>
                </c:pt>
                <c:pt idx="2645">
                  <c:v>0.13900000000000001</c:v>
                </c:pt>
                <c:pt idx="2646">
                  <c:v>0.16700000000000001</c:v>
                </c:pt>
                <c:pt idx="2647">
                  <c:v>0.13800000000000001</c:v>
                </c:pt>
                <c:pt idx="2648">
                  <c:v>0.14599999999999999</c:v>
                </c:pt>
                <c:pt idx="2649">
                  <c:v>0.152</c:v>
                </c:pt>
                <c:pt idx="2650">
                  <c:v>0.17699999999999999</c:v>
                </c:pt>
                <c:pt idx="2651">
                  <c:v>0.17599999999999999</c:v>
                </c:pt>
                <c:pt idx="2652">
                  <c:v>0.16500000000000001</c:v>
                </c:pt>
                <c:pt idx="2653">
                  <c:v>0.17</c:v>
                </c:pt>
                <c:pt idx="2654">
                  <c:v>0.16800000000000001</c:v>
                </c:pt>
                <c:pt idx="2655">
                  <c:v>0.13200000000000001</c:v>
                </c:pt>
                <c:pt idx="2656">
                  <c:v>0.14299999999999999</c:v>
                </c:pt>
                <c:pt idx="2657">
                  <c:v>0.124</c:v>
                </c:pt>
                <c:pt idx="2658">
                  <c:v>0.154</c:v>
                </c:pt>
                <c:pt idx="2659">
                  <c:v>0.126</c:v>
                </c:pt>
                <c:pt idx="2660">
                  <c:v>0.124</c:v>
                </c:pt>
                <c:pt idx="2661">
                  <c:v>0.126</c:v>
                </c:pt>
                <c:pt idx="2662">
                  <c:v>0.14399999999999999</c:v>
                </c:pt>
                <c:pt idx="2663">
                  <c:v>0.161</c:v>
                </c:pt>
                <c:pt idx="2664">
                  <c:v>0.20399999999999999</c:v>
                </c:pt>
                <c:pt idx="2665">
                  <c:v>0.2</c:v>
                </c:pt>
                <c:pt idx="2666">
                  <c:v>0.26700000000000002</c:v>
                </c:pt>
                <c:pt idx="2667">
                  <c:v>0.27100000000000002</c:v>
                </c:pt>
                <c:pt idx="2668">
                  <c:v>0.25700000000000001</c:v>
                </c:pt>
                <c:pt idx="2669">
                  <c:v>0.28599999999999998</c:v>
                </c:pt>
                <c:pt idx="2670">
                  <c:v>0.29899999999999999</c:v>
                </c:pt>
                <c:pt idx="2671">
                  <c:v>0.26400000000000001</c:v>
                </c:pt>
                <c:pt idx="2672">
                  <c:v>0.23100000000000001</c:v>
                </c:pt>
                <c:pt idx="2673">
                  <c:v>0.23899999999999999</c:v>
                </c:pt>
                <c:pt idx="2674">
                  <c:v>0.153</c:v>
                </c:pt>
                <c:pt idx="2675">
                  <c:v>0.16900000000000001</c:v>
                </c:pt>
                <c:pt idx="2676">
                  <c:v>0.161</c:v>
                </c:pt>
                <c:pt idx="2677">
                  <c:v>0.127</c:v>
                </c:pt>
                <c:pt idx="2678">
                  <c:v>0.16700000000000001</c:v>
                </c:pt>
                <c:pt idx="2679">
                  <c:v>0.128</c:v>
                </c:pt>
                <c:pt idx="2680">
                  <c:v>0.16500000000000001</c:v>
                </c:pt>
                <c:pt idx="2681">
                  <c:v>0.111</c:v>
                </c:pt>
                <c:pt idx="2682">
                  <c:v>9.5000000000000001E-2</c:v>
                </c:pt>
                <c:pt idx="2683">
                  <c:v>8.8999999999999996E-2</c:v>
                </c:pt>
                <c:pt idx="2684">
                  <c:v>0.11899999999999999</c:v>
                </c:pt>
                <c:pt idx="2685">
                  <c:v>9.8000000000000004E-2</c:v>
                </c:pt>
                <c:pt idx="2686">
                  <c:v>0.13100000000000001</c:v>
                </c:pt>
                <c:pt idx="2687">
                  <c:v>0.13400000000000001</c:v>
                </c:pt>
                <c:pt idx="2688">
                  <c:v>0.153</c:v>
                </c:pt>
                <c:pt idx="2689">
                  <c:v>0.156</c:v>
                </c:pt>
                <c:pt idx="2690">
                  <c:v>0.13700000000000001</c:v>
                </c:pt>
                <c:pt idx="2691">
                  <c:v>0.18</c:v>
                </c:pt>
                <c:pt idx="2692">
                  <c:v>0.19400000000000001</c:v>
                </c:pt>
                <c:pt idx="2693">
                  <c:v>0.21099999999999999</c:v>
                </c:pt>
                <c:pt idx="2694">
                  <c:v>0.23</c:v>
                </c:pt>
                <c:pt idx="2695">
                  <c:v>0.21199999999999999</c:v>
                </c:pt>
                <c:pt idx="2696">
                  <c:v>0.23</c:v>
                </c:pt>
                <c:pt idx="2697">
                  <c:v>0.311</c:v>
                </c:pt>
                <c:pt idx="2698">
                  <c:v>0.316</c:v>
                </c:pt>
                <c:pt idx="2699">
                  <c:v>0.27900000000000003</c:v>
                </c:pt>
                <c:pt idx="2700">
                  <c:v>0.27100000000000002</c:v>
                </c:pt>
                <c:pt idx="2701">
                  <c:v>0.30599999999999999</c:v>
                </c:pt>
                <c:pt idx="2702">
                  <c:v>0.24</c:v>
                </c:pt>
                <c:pt idx="2703">
                  <c:v>0.182</c:v>
                </c:pt>
                <c:pt idx="2704">
                  <c:v>0.224</c:v>
                </c:pt>
                <c:pt idx="2705">
                  <c:v>0.23799999999999999</c:v>
                </c:pt>
                <c:pt idx="2706">
                  <c:v>0.16900000000000001</c:v>
                </c:pt>
                <c:pt idx="2707">
                  <c:v>0.20599999999999999</c:v>
                </c:pt>
                <c:pt idx="2708">
                  <c:v>0.14599999999999999</c:v>
                </c:pt>
                <c:pt idx="2709">
                  <c:v>0.107</c:v>
                </c:pt>
                <c:pt idx="2710">
                  <c:v>0.14699999999999999</c:v>
                </c:pt>
                <c:pt idx="2711">
                  <c:v>0.13800000000000001</c:v>
                </c:pt>
                <c:pt idx="2712">
                  <c:v>0.154</c:v>
                </c:pt>
                <c:pt idx="2713">
                  <c:v>0.183</c:v>
                </c:pt>
                <c:pt idx="2714">
                  <c:v>0.17599999999999999</c:v>
                </c:pt>
                <c:pt idx="2715">
                  <c:v>0.20200000000000001</c:v>
                </c:pt>
                <c:pt idx="2716">
                  <c:v>0.218</c:v>
                </c:pt>
                <c:pt idx="2717">
                  <c:v>0.26900000000000002</c:v>
                </c:pt>
                <c:pt idx="2718">
                  <c:v>0.26600000000000001</c:v>
                </c:pt>
                <c:pt idx="2719">
                  <c:v>0.23699999999999999</c:v>
                </c:pt>
                <c:pt idx="2720">
                  <c:v>0.26100000000000001</c:v>
                </c:pt>
                <c:pt idx="2721">
                  <c:v>0.188</c:v>
                </c:pt>
                <c:pt idx="2722">
                  <c:v>0.24199999999999999</c:v>
                </c:pt>
                <c:pt idx="2723">
                  <c:v>0.23300000000000001</c:v>
                </c:pt>
                <c:pt idx="2724">
                  <c:v>0.218</c:v>
                </c:pt>
                <c:pt idx="2725">
                  <c:v>0.29599999999999999</c:v>
                </c:pt>
                <c:pt idx="2726">
                  <c:v>0.30299999999999999</c:v>
                </c:pt>
                <c:pt idx="2727">
                  <c:v>0.27500000000000002</c:v>
                </c:pt>
                <c:pt idx="2728">
                  <c:v>0.307</c:v>
                </c:pt>
                <c:pt idx="2729">
                  <c:v>0.35099999999999998</c:v>
                </c:pt>
                <c:pt idx="2730">
                  <c:v>0.32500000000000001</c:v>
                </c:pt>
                <c:pt idx="2731">
                  <c:v>0.40400000000000003</c:v>
                </c:pt>
                <c:pt idx="2732">
                  <c:v>0.443</c:v>
                </c:pt>
                <c:pt idx="2733">
                  <c:v>0.44600000000000001</c:v>
                </c:pt>
                <c:pt idx="2734">
                  <c:v>0.47099999999999997</c:v>
                </c:pt>
                <c:pt idx="2735">
                  <c:v>0.48399999999999999</c:v>
                </c:pt>
                <c:pt idx="2736">
                  <c:v>0.45100000000000001</c:v>
                </c:pt>
                <c:pt idx="2737">
                  <c:v>0.48199999999999998</c:v>
                </c:pt>
                <c:pt idx="2738">
                  <c:v>0.54900000000000004</c:v>
                </c:pt>
                <c:pt idx="2739">
                  <c:v>0.53700000000000003</c:v>
                </c:pt>
                <c:pt idx="2740">
                  <c:v>0.54</c:v>
                </c:pt>
                <c:pt idx="2741">
                  <c:v>0.57399999999999995</c:v>
                </c:pt>
                <c:pt idx="2742">
                  <c:v>0.56699999999999995</c:v>
                </c:pt>
                <c:pt idx="2743">
                  <c:v>0.53300000000000003</c:v>
                </c:pt>
                <c:pt idx="2744">
                  <c:v>0.54100000000000004</c:v>
                </c:pt>
                <c:pt idx="2745">
                  <c:v>0.51400000000000001</c:v>
                </c:pt>
                <c:pt idx="2746">
                  <c:v>0.53900000000000003</c:v>
                </c:pt>
                <c:pt idx="2747">
                  <c:v>0.503</c:v>
                </c:pt>
                <c:pt idx="2748">
                  <c:v>0.54</c:v>
                </c:pt>
                <c:pt idx="2749">
                  <c:v>0.56599999999999995</c:v>
                </c:pt>
                <c:pt idx="2750">
                  <c:v>0.629</c:v>
                </c:pt>
                <c:pt idx="2751">
                  <c:v>0.629</c:v>
                </c:pt>
                <c:pt idx="2752">
                  <c:v>0.629</c:v>
                </c:pt>
                <c:pt idx="2753">
                  <c:v>0.56399999999999995</c:v>
                </c:pt>
                <c:pt idx="2754">
                  <c:v>0.64100000000000001</c:v>
                </c:pt>
                <c:pt idx="2755">
                  <c:v>0.629</c:v>
                </c:pt>
                <c:pt idx="2756">
                  <c:v>0.60199999999999998</c:v>
                </c:pt>
                <c:pt idx="2757">
                  <c:v>0.55100000000000005</c:v>
                </c:pt>
                <c:pt idx="2758">
                  <c:v>0.54800000000000004</c:v>
                </c:pt>
                <c:pt idx="2759">
                  <c:v>0.59899999999999998</c:v>
                </c:pt>
                <c:pt idx="2760">
                  <c:v>0.67800000000000005</c:v>
                </c:pt>
                <c:pt idx="2761">
                  <c:v>0.64100000000000001</c:v>
                </c:pt>
                <c:pt idx="2762">
                  <c:v>0.57399999999999995</c:v>
                </c:pt>
                <c:pt idx="2763">
                  <c:v>0.54</c:v>
                </c:pt>
                <c:pt idx="2764">
                  <c:v>0.56799999999999995</c:v>
                </c:pt>
                <c:pt idx="2765">
                  <c:v>0.6</c:v>
                </c:pt>
                <c:pt idx="2766">
                  <c:v>0.57099999999999995</c:v>
                </c:pt>
                <c:pt idx="2767">
                  <c:v>0.58099999999999996</c:v>
                </c:pt>
                <c:pt idx="2768">
                  <c:v>0.67800000000000005</c:v>
                </c:pt>
                <c:pt idx="2769">
                  <c:v>0.66600000000000004</c:v>
                </c:pt>
                <c:pt idx="2770">
                  <c:v>0.47</c:v>
                </c:pt>
                <c:pt idx="2771">
                  <c:v>0.46800000000000003</c:v>
                </c:pt>
                <c:pt idx="2772">
                  <c:v>0.47299999999999998</c:v>
                </c:pt>
                <c:pt idx="2773">
                  <c:v>0.46</c:v>
                </c:pt>
                <c:pt idx="2774">
                  <c:v>0.47</c:v>
                </c:pt>
                <c:pt idx="2775">
                  <c:v>0.47099999999999997</c:v>
                </c:pt>
                <c:pt idx="2776">
                  <c:v>0.51700000000000002</c:v>
                </c:pt>
                <c:pt idx="2777">
                  <c:v>0.53</c:v>
                </c:pt>
                <c:pt idx="2778">
                  <c:v>0.47899999999999998</c:v>
                </c:pt>
                <c:pt idx="2779">
                  <c:v>0.47899999999999998</c:v>
                </c:pt>
                <c:pt idx="2780">
                  <c:v>0.50600000000000001</c:v>
                </c:pt>
                <c:pt idx="2781">
                  <c:v>0.52400000000000002</c:v>
                </c:pt>
                <c:pt idx="2782">
                  <c:v>0.53</c:v>
                </c:pt>
                <c:pt idx="2783">
                  <c:v>0.55800000000000005</c:v>
                </c:pt>
                <c:pt idx="2784">
                  <c:v>0.60799999999999998</c:v>
                </c:pt>
                <c:pt idx="2785">
                  <c:v>0.61</c:v>
                </c:pt>
                <c:pt idx="2786">
                  <c:v>0.621</c:v>
                </c:pt>
                <c:pt idx="2787">
                  <c:v>0.66100000000000003</c:v>
                </c:pt>
                <c:pt idx="2788">
                  <c:v>0.69299999999999995</c:v>
                </c:pt>
                <c:pt idx="2789">
                  <c:v>0.60699999999999998</c:v>
                </c:pt>
                <c:pt idx="2790">
                  <c:v>0.59799999999999998</c:v>
                </c:pt>
                <c:pt idx="2791">
                  <c:v>0.57299999999999995</c:v>
                </c:pt>
                <c:pt idx="2792">
                  <c:v>0.55700000000000005</c:v>
                </c:pt>
                <c:pt idx="2793">
                  <c:v>0.51700000000000002</c:v>
                </c:pt>
                <c:pt idx="2794">
                  <c:v>0.53</c:v>
                </c:pt>
                <c:pt idx="2795">
                  <c:v>0.438</c:v>
                </c:pt>
                <c:pt idx="2796">
                  <c:v>0.443</c:v>
                </c:pt>
                <c:pt idx="2797">
                  <c:v>0.5</c:v>
                </c:pt>
                <c:pt idx="2798">
                  <c:v>0.51200000000000001</c:v>
                </c:pt>
                <c:pt idx="2799">
                  <c:v>0.496</c:v>
                </c:pt>
                <c:pt idx="2800">
                  <c:v>0.56799999999999995</c:v>
                </c:pt>
                <c:pt idx="2801">
                  <c:v>0.626</c:v>
                </c:pt>
                <c:pt idx="2802">
                  <c:v>0.56499999999999995</c:v>
                </c:pt>
                <c:pt idx="2803">
                  <c:v>0.54800000000000004</c:v>
                </c:pt>
                <c:pt idx="2804">
                  <c:v>0.55000000000000004</c:v>
                </c:pt>
                <c:pt idx="2805">
                  <c:v>0.54100000000000004</c:v>
                </c:pt>
                <c:pt idx="2806">
                  <c:v>0.58699999999999997</c:v>
                </c:pt>
                <c:pt idx="2807">
                  <c:v>0.57799999999999996</c:v>
                </c:pt>
                <c:pt idx="2808">
                  <c:v>0.61499999999999999</c:v>
                </c:pt>
                <c:pt idx="2809">
                  <c:v>0.58599999999999997</c:v>
                </c:pt>
                <c:pt idx="2810">
                  <c:v>0.59299999999999997</c:v>
                </c:pt>
                <c:pt idx="2811">
                  <c:v>0.59599999999999997</c:v>
                </c:pt>
                <c:pt idx="2812">
                  <c:v>0.56599999999999995</c:v>
                </c:pt>
                <c:pt idx="2813">
                  <c:v>0.51</c:v>
                </c:pt>
                <c:pt idx="2814">
                  <c:v>0.53600000000000003</c:v>
                </c:pt>
                <c:pt idx="2815">
                  <c:v>0.58699999999999997</c:v>
                </c:pt>
                <c:pt idx="2816">
                  <c:v>0.58299999999999996</c:v>
                </c:pt>
                <c:pt idx="2817">
                  <c:v>0.58699999999999997</c:v>
                </c:pt>
                <c:pt idx="2818">
                  <c:v>0.64900000000000002</c:v>
                </c:pt>
                <c:pt idx="2819">
                  <c:v>0.60299999999999998</c:v>
                </c:pt>
                <c:pt idx="2820">
                  <c:v>0.59699999999999998</c:v>
                </c:pt>
                <c:pt idx="2821">
                  <c:v>0.59</c:v>
                </c:pt>
                <c:pt idx="2822">
                  <c:v>0.68400000000000005</c:v>
                </c:pt>
                <c:pt idx="2823">
                  <c:v>0.66300000000000003</c:v>
                </c:pt>
                <c:pt idx="2824">
                  <c:v>0.78100000000000003</c:v>
                </c:pt>
                <c:pt idx="2825">
                  <c:v>0.77400000000000002</c:v>
                </c:pt>
                <c:pt idx="2826">
                  <c:v>0.74299999999999999</c:v>
                </c:pt>
                <c:pt idx="2827">
                  <c:v>0.65500000000000003</c:v>
                </c:pt>
                <c:pt idx="2828">
                  <c:v>0.65300000000000002</c:v>
                </c:pt>
                <c:pt idx="2829">
                  <c:v>0.69499999999999995</c:v>
                </c:pt>
                <c:pt idx="2830">
                  <c:v>0.69799999999999995</c:v>
                </c:pt>
                <c:pt idx="2831">
                  <c:v>0.67600000000000005</c:v>
                </c:pt>
                <c:pt idx="2832">
                  <c:v>0.67500000000000004</c:v>
                </c:pt>
                <c:pt idx="2833">
                  <c:v>0.66800000000000004</c:v>
                </c:pt>
                <c:pt idx="2834">
                  <c:v>0.72399999999999998</c:v>
                </c:pt>
                <c:pt idx="2835">
                  <c:v>0.78200000000000003</c:v>
                </c:pt>
                <c:pt idx="2836">
                  <c:v>0.79700000000000004</c:v>
                </c:pt>
                <c:pt idx="2837">
                  <c:v>0.79800000000000004</c:v>
                </c:pt>
                <c:pt idx="2838">
                  <c:v>0.74199999999999999</c:v>
                </c:pt>
                <c:pt idx="2839">
                  <c:v>0.74199999999999999</c:v>
                </c:pt>
                <c:pt idx="2840">
                  <c:v>0.70399999999999996</c:v>
                </c:pt>
                <c:pt idx="2841">
                  <c:v>0.73</c:v>
                </c:pt>
                <c:pt idx="2842">
                  <c:v>0.59199999999999997</c:v>
                </c:pt>
                <c:pt idx="2843">
                  <c:v>0.56399999999999995</c:v>
                </c:pt>
                <c:pt idx="2844">
                  <c:v>0.58199999999999996</c:v>
                </c:pt>
                <c:pt idx="2845">
                  <c:v>0.61899999999999999</c:v>
                </c:pt>
                <c:pt idx="2846">
                  <c:v>0.64200000000000002</c:v>
                </c:pt>
                <c:pt idx="2847">
                  <c:v>0.627</c:v>
                </c:pt>
                <c:pt idx="2848">
                  <c:v>0.66</c:v>
                </c:pt>
                <c:pt idx="2849">
                  <c:v>0.63</c:v>
                </c:pt>
                <c:pt idx="2850">
                  <c:v>0.60499999999999998</c:v>
                </c:pt>
                <c:pt idx="2851">
                  <c:v>0.63200000000000001</c:v>
                </c:pt>
                <c:pt idx="2852">
                  <c:v>0.69799999999999995</c:v>
                </c:pt>
                <c:pt idx="2853">
                  <c:v>0.66100000000000003</c:v>
                </c:pt>
                <c:pt idx="2854">
                  <c:v>0.70899999999999996</c:v>
                </c:pt>
                <c:pt idx="2855">
                  <c:v>0.754</c:v>
                </c:pt>
                <c:pt idx="2856">
                  <c:v>0.63800000000000001</c:v>
                </c:pt>
                <c:pt idx="2857">
                  <c:v>0.628</c:v>
                </c:pt>
                <c:pt idx="2858">
                  <c:v>0.64400000000000002</c:v>
                </c:pt>
                <c:pt idx="2859">
                  <c:v>0.65</c:v>
                </c:pt>
                <c:pt idx="2860">
                  <c:v>0.71699999999999997</c:v>
                </c:pt>
                <c:pt idx="2861">
                  <c:v>0.68899999999999995</c:v>
                </c:pt>
                <c:pt idx="2862">
                  <c:v>0.69099999999999995</c:v>
                </c:pt>
                <c:pt idx="2863">
                  <c:v>0.69099999999999995</c:v>
                </c:pt>
                <c:pt idx="2864">
                  <c:v>0.74199999999999999</c:v>
                </c:pt>
                <c:pt idx="2865">
                  <c:v>0.747</c:v>
                </c:pt>
                <c:pt idx="2866">
                  <c:v>0.78100000000000003</c:v>
                </c:pt>
                <c:pt idx="2867">
                  <c:v>0.76200000000000001</c:v>
                </c:pt>
                <c:pt idx="2868">
                  <c:v>0.78800000000000003</c:v>
                </c:pt>
                <c:pt idx="2869">
                  <c:v>0.83299999999999996</c:v>
                </c:pt>
                <c:pt idx="2870">
                  <c:v>0.82799999999999996</c:v>
                </c:pt>
                <c:pt idx="2871">
                  <c:v>0.83699999999999997</c:v>
                </c:pt>
                <c:pt idx="2872">
                  <c:v>0.85499999999999998</c:v>
                </c:pt>
                <c:pt idx="2873">
                  <c:v>0.89800000000000002</c:v>
                </c:pt>
                <c:pt idx="2874">
                  <c:v>0.71899999999999997</c:v>
                </c:pt>
                <c:pt idx="2875">
                  <c:v>0.67100000000000004</c:v>
                </c:pt>
                <c:pt idx="2876">
                  <c:v>0.64300000000000002</c:v>
                </c:pt>
                <c:pt idx="2877">
                  <c:v>0.76400000000000001</c:v>
                </c:pt>
                <c:pt idx="2878">
                  <c:v>0.79100000000000004</c:v>
                </c:pt>
                <c:pt idx="2879">
                  <c:v>0.84499999999999997</c:v>
                </c:pt>
                <c:pt idx="2880">
                  <c:v>0.81299999999999994</c:v>
                </c:pt>
                <c:pt idx="2881">
                  <c:v>0.76400000000000001</c:v>
                </c:pt>
                <c:pt idx="2882">
                  <c:v>0.79600000000000004</c:v>
                </c:pt>
                <c:pt idx="2883">
                  <c:v>0.92200000000000004</c:v>
                </c:pt>
                <c:pt idx="2884">
                  <c:v>0.86199999999999999</c:v>
                </c:pt>
                <c:pt idx="2885">
                  <c:v>0.84399999999999997</c:v>
                </c:pt>
                <c:pt idx="2886">
                  <c:v>0.872</c:v>
                </c:pt>
                <c:pt idx="2887">
                  <c:v>0.88400000000000001</c:v>
                </c:pt>
                <c:pt idx="2888">
                  <c:v>0.752</c:v>
                </c:pt>
                <c:pt idx="2889">
                  <c:v>0.80800000000000005</c:v>
                </c:pt>
                <c:pt idx="2890">
                  <c:v>0.80800000000000005</c:v>
                </c:pt>
                <c:pt idx="2891">
                  <c:v>0.79800000000000004</c:v>
                </c:pt>
                <c:pt idx="2892">
                  <c:v>0.82499999999999996</c:v>
                </c:pt>
                <c:pt idx="2893">
                  <c:v>0.83399999999999996</c:v>
                </c:pt>
                <c:pt idx="2894">
                  <c:v>0.88400000000000001</c:v>
                </c:pt>
                <c:pt idx="2895">
                  <c:v>0.98099999999999998</c:v>
                </c:pt>
                <c:pt idx="2896">
                  <c:v>0.95</c:v>
                </c:pt>
                <c:pt idx="2897">
                  <c:v>0.879</c:v>
                </c:pt>
                <c:pt idx="2898">
                  <c:v>0.84399999999999997</c:v>
                </c:pt>
                <c:pt idx="2899">
                  <c:v>0.83799999999999997</c:v>
                </c:pt>
                <c:pt idx="2900">
                  <c:v>0.88200000000000001</c:v>
                </c:pt>
                <c:pt idx="2901">
                  <c:v>0.71399999999999997</c:v>
                </c:pt>
                <c:pt idx="2902">
                  <c:v>0.54100000000000004</c:v>
                </c:pt>
                <c:pt idx="2903">
                  <c:v>0.48699999999999999</c:v>
                </c:pt>
                <c:pt idx="2904">
                  <c:v>0.53</c:v>
                </c:pt>
                <c:pt idx="2905">
                  <c:v>0.55400000000000005</c:v>
                </c:pt>
                <c:pt idx="2906">
                  <c:v>0.54700000000000004</c:v>
                </c:pt>
                <c:pt idx="2907">
                  <c:v>0.60599999999999998</c:v>
                </c:pt>
                <c:pt idx="2908">
                  <c:v>0.60399999999999998</c:v>
                </c:pt>
                <c:pt idx="2909">
                  <c:v>0.64</c:v>
                </c:pt>
                <c:pt idx="2910">
                  <c:v>0.63200000000000001</c:v>
                </c:pt>
                <c:pt idx="2911">
                  <c:v>0.59499999999999997</c:v>
                </c:pt>
                <c:pt idx="2912">
                  <c:v>0.64900000000000002</c:v>
                </c:pt>
                <c:pt idx="2913">
                  <c:v>0.624</c:v>
                </c:pt>
                <c:pt idx="2914">
                  <c:v>0.70199999999999996</c:v>
                </c:pt>
                <c:pt idx="2915">
                  <c:v>0.72399999999999998</c:v>
                </c:pt>
                <c:pt idx="2916">
                  <c:v>0.67500000000000004</c:v>
                </c:pt>
                <c:pt idx="2917">
                  <c:v>0.61</c:v>
                </c:pt>
                <c:pt idx="2918">
                  <c:v>0.54700000000000004</c:v>
                </c:pt>
                <c:pt idx="2919">
                  <c:v>0.59</c:v>
                </c:pt>
                <c:pt idx="2920">
                  <c:v>0.58599999999999997</c:v>
                </c:pt>
                <c:pt idx="2921">
                  <c:v>0.51600000000000001</c:v>
                </c:pt>
                <c:pt idx="2922">
                  <c:v>0.45300000000000001</c:v>
                </c:pt>
                <c:pt idx="2923">
                  <c:v>0.36599999999999999</c:v>
                </c:pt>
                <c:pt idx="2924">
                  <c:v>0.28499999999999998</c:v>
                </c:pt>
                <c:pt idx="2925">
                  <c:v>0.16300000000000001</c:v>
                </c:pt>
                <c:pt idx="2926">
                  <c:v>0.16200000000000001</c:v>
                </c:pt>
                <c:pt idx="2927">
                  <c:v>0.155</c:v>
                </c:pt>
                <c:pt idx="2928">
                  <c:v>0.16500000000000001</c:v>
                </c:pt>
                <c:pt idx="2929">
                  <c:v>0.16500000000000001</c:v>
                </c:pt>
                <c:pt idx="2930">
                  <c:v>0.10100000000000001</c:v>
                </c:pt>
                <c:pt idx="2931">
                  <c:v>7.4999999999999997E-2</c:v>
                </c:pt>
                <c:pt idx="2932">
                  <c:v>7.8E-2</c:v>
                </c:pt>
                <c:pt idx="2933">
                  <c:v>8.5000000000000006E-2</c:v>
                </c:pt>
                <c:pt idx="2934">
                  <c:v>0.107</c:v>
                </c:pt>
                <c:pt idx="2935">
                  <c:v>0.13800000000000001</c:v>
                </c:pt>
                <c:pt idx="2936">
                  <c:v>0.157</c:v>
                </c:pt>
                <c:pt idx="2937">
                  <c:v>0.155</c:v>
                </c:pt>
                <c:pt idx="2938">
                  <c:v>0.16</c:v>
                </c:pt>
                <c:pt idx="2939">
                  <c:v>0.16300000000000001</c:v>
                </c:pt>
                <c:pt idx="2940">
                  <c:v>0.186</c:v>
                </c:pt>
                <c:pt idx="2941">
                  <c:v>0.19400000000000001</c:v>
                </c:pt>
                <c:pt idx="2942">
                  <c:v>0.16700000000000001</c:v>
                </c:pt>
                <c:pt idx="2943">
                  <c:v>0.18</c:v>
                </c:pt>
                <c:pt idx="2944">
                  <c:v>0.20599999999999999</c:v>
                </c:pt>
                <c:pt idx="2945">
                  <c:v>0.20699999999999999</c:v>
                </c:pt>
                <c:pt idx="2946">
                  <c:v>0.215</c:v>
                </c:pt>
                <c:pt idx="2947">
                  <c:v>0.22</c:v>
                </c:pt>
                <c:pt idx="2948">
                  <c:v>0.23499999999999999</c:v>
                </c:pt>
                <c:pt idx="2949">
                  <c:v>0.224</c:v>
                </c:pt>
                <c:pt idx="2950">
                  <c:v>0.184</c:v>
                </c:pt>
                <c:pt idx="2951">
                  <c:v>0.187</c:v>
                </c:pt>
                <c:pt idx="2952">
                  <c:v>0.19700000000000001</c:v>
                </c:pt>
                <c:pt idx="2953">
                  <c:v>0.28199999999999997</c:v>
                </c:pt>
                <c:pt idx="2954">
                  <c:v>0.27900000000000003</c:v>
                </c:pt>
                <c:pt idx="2955">
                  <c:v>0.25700000000000001</c:v>
                </c:pt>
                <c:pt idx="2956">
                  <c:v>0.248</c:v>
                </c:pt>
                <c:pt idx="2957">
                  <c:v>0.20899999999999999</c:v>
                </c:pt>
                <c:pt idx="2958">
                  <c:v>0.23400000000000001</c:v>
                </c:pt>
                <c:pt idx="2959">
                  <c:v>0.312</c:v>
                </c:pt>
                <c:pt idx="2960">
                  <c:v>0.39300000000000002</c:v>
                </c:pt>
                <c:pt idx="2961">
                  <c:v>0.34799999999999998</c:v>
                </c:pt>
                <c:pt idx="2962">
                  <c:v>0.38300000000000001</c:v>
                </c:pt>
                <c:pt idx="2963">
                  <c:v>0.36199999999999999</c:v>
                </c:pt>
                <c:pt idx="2964">
                  <c:v>0.35599999999999998</c:v>
                </c:pt>
                <c:pt idx="2965">
                  <c:v>0.32800000000000001</c:v>
                </c:pt>
                <c:pt idx="2966">
                  <c:v>0.29799999999999999</c:v>
                </c:pt>
                <c:pt idx="2967">
                  <c:v>0.32500000000000001</c:v>
                </c:pt>
                <c:pt idx="2968">
                  <c:v>0.375</c:v>
                </c:pt>
                <c:pt idx="2969">
                  <c:v>0.36499999999999999</c:v>
                </c:pt>
                <c:pt idx="2970">
                  <c:v>0.36699999999999999</c:v>
                </c:pt>
                <c:pt idx="2971">
                  <c:v>0.38</c:v>
                </c:pt>
                <c:pt idx="2972">
                  <c:v>0.38100000000000001</c:v>
                </c:pt>
                <c:pt idx="2973">
                  <c:v>0.372</c:v>
                </c:pt>
                <c:pt idx="2974">
                  <c:v>0.33400000000000002</c:v>
                </c:pt>
                <c:pt idx="2975">
                  <c:v>0.34200000000000003</c:v>
                </c:pt>
                <c:pt idx="2976">
                  <c:v>0.31900000000000001</c:v>
                </c:pt>
                <c:pt idx="2977">
                  <c:v>0.35499999999999998</c:v>
                </c:pt>
                <c:pt idx="2978">
                  <c:v>0.37</c:v>
                </c:pt>
                <c:pt idx="2979">
                  <c:v>0.35499999999999998</c:v>
                </c:pt>
                <c:pt idx="2980">
                  <c:v>0.375</c:v>
                </c:pt>
                <c:pt idx="2981">
                  <c:v>0.36599999999999999</c:v>
                </c:pt>
                <c:pt idx="2982">
                  <c:v>0.36699999999999999</c:v>
                </c:pt>
                <c:pt idx="2983">
                  <c:v>0.34599999999999997</c:v>
                </c:pt>
                <c:pt idx="2984">
                  <c:v>0.313</c:v>
                </c:pt>
                <c:pt idx="2985">
                  <c:v>0.30199999999999999</c:v>
                </c:pt>
                <c:pt idx="2986">
                  <c:v>0.35899999999999999</c:v>
                </c:pt>
                <c:pt idx="2987">
                  <c:v>0.35299999999999998</c:v>
                </c:pt>
                <c:pt idx="2988">
                  <c:v>0.38300000000000001</c:v>
                </c:pt>
                <c:pt idx="2989">
                  <c:v>0.39500000000000002</c:v>
                </c:pt>
                <c:pt idx="2990">
                  <c:v>0.36199999999999999</c:v>
                </c:pt>
                <c:pt idx="2991">
                  <c:v>0.44700000000000001</c:v>
                </c:pt>
                <c:pt idx="2992">
                  <c:v>0.52400000000000002</c:v>
                </c:pt>
                <c:pt idx="2993">
                  <c:v>0.44900000000000001</c:v>
                </c:pt>
                <c:pt idx="2994">
                  <c:v>0.439</c:v>
                </c:pt>
                <c:pt idx="2995">
                  <c:v>0.45400000000000001</c:v>
                </c:pt>
                <c:pt idx="2996">
                  <c:v>0.47399999999999998</c:v>
                </c:pt>
                <c:pt idx="2997">
                  <c:v>0.42399999999999999</c:v>
                </c:pt>
                <c:pt idx="2998">
                  <c:v>0.47699999999999998</c:v>
                </c:pt>
                <c:pt idx="2999">
                  <c:v>0.47799999999999998</c:v>
                </c:pt>
                <c:pt idx="3000">
                  <c:v>0.49199999999999999</c:v>
                </c:pt>
                <c:pt idx="3001">
                  <c:v>0.51</c:v>
                </c:pt>
                <c:pt idx="3002">
                  <c:v>0.48399999999999999</c:v>
                </c:pt>
                <c:pt idx="3003">
                  <c:v>0.44600000000000001</c:v>
                </c:pt>
                <c:pt idx="3004">
                  <c:v>0.51700000000000002</c:v>
                </c:pt>
                <c:pt idx="3005">
                  <c:v>0.498</c:v>
                </c:pt>
                <c:pt idx="3006">
                  <c:v>0.54100000000000004</c:v>
                </c:pt>
                <c:pt idx="3007">
                  <c:v>0.54</c:v>
                </c:pt>
                <c:pt idx="3008">
                  <c:v>0.54400000000000004</c:v>
                </c:pt>
                <c:pt idx="3009">
                  <c:v>0.58899999999999997</c:v>
                </c:pt>
                <c:pt idx="3010">
                  <c:v>0.59199999999999997</c:v>
                </c:pt>
                <c:pt idx="3011">
                  <c:v>0.60099999999999998</c:v>
                </c:pt>
                <c:pt idx="3012">
                  <c:v>0.59199999999999997</c:v>
                </c:pt>
                <c:pt idx="3013">
                  <c:v>0.61699999999999999</c:v>
                </c:pt>
                <c:pt idx="3014">
                  <c:v>0.59199999999999997</c:v>
                </c:pt>
                <c:pt idx="3015">
                  <c:v>0.59599999999999997</c:v>
                </c:pt>
                <c:pt idx="3016">
                  <c:v>0.623</c:v>
                </c:pt>
                <c:pt idx="3017">
                  <c:v>0.624</c:v>
                </c:pt>
                <c:pt idx="3018">
                  <c:v>0.67700000000000005</c:v>
                </c:pt>
                <c:pt idx="3019">
                  <c:v>0.68100000000000005</c:v>
                </c:pt>
                <c:pt idx="3020">
                  <c:v>0.68500000000000005</c:v>
                </c:pt>
                <c:pt idx="3021">
                  <c:v>0.71299999999999997</c:v>
                </c:pt>
                <c:pt idx="3022">
                  <c:v>0.78</c:v>
                </c:pt>
                <c:pt idx="3023">
                  <c:v>0.77300000000000002</c:v>
                </c:pt>
                <c:pt idx="3024">
                  <c:v>0.748</c:v>
                </c:pt>
                <c:pt idx="3025">
                  <c:v>0.74099999999999999</c:v>
                </c:pt>
                <c:pt idx="3026">
                  <c:v>0.72799999999999998</c:v>
                </c:pt>
                <c:pt idx="3027">
                  <c:v>0.7</c:v>
                </c:pt>
                <c:pt idx="3028">
                  <c:v>0.7</c:v>
                </c:pt>
                <c:pt idx="3029">
                  <c:v>0.73499999999999999</c:v>
                </c:pt>
                <c:pt idx="3030">
                  <c:v>0.748</c:v>
                </c:pt>
                <c:pt idx="3031">
                  <c:v>0.78100000000000003</c:v>
                </c:pt>
                <c:pt idx="3032">
                  <c:v>0.77</c:v>
                </c:pt>
                <c:pt idx="3033">
                  <c:v>0.79900000000000004</c:v>
                </c:pt>
                <c:pt idx="3034">
                  <c:v>0.84799999999999998</c:v>
                </c:pt>
                <c:pt idx="3035">
                  <c:v>0.79700000000000004</c:v>
                </c:pt>
                <c:pt idx="3036">
                  <c:v>0.80200000000000005</c:v>
                </c:pt>
                <c:pt idx="3037">
                  <c:v>0.78500000000000003</c:v>
                </c:pt>
                <c:pt idx="3038">
                  <c:v>0.79900000000000004</c:v>
                </c:pt>
                <c:pt idx="3039">
                  <c:v>0.81</c:v>
                </c:pt>
                <c:pt idx="3040">
                  <c:v>0.82599999999999996</c:v>
                </c:pt>
                <c:pt idx="3041">
                  <c:v>0.83399999999999996</c:v>
                </c:pt>
                <c:pt idx="3042">
                  <c:v>0.81699999999999995</c:v>
                </c:pt>
                <c:pt idx="3043">
                  <c:v>0.82799999999999996</c:v>
                </c:pt>
                <c:pt idx="3044">
                  <c:v>0.82699999999999996</c:v>
                </c:pt>
                <c:pt idx="3045">
                  <c:v>0.80700000000000005</c:v>
                </c:pt>
                <c:pt idx="3046">
                  <c:v>0.85299999999999998</c:v>
                </c:pt>
                <c:pt idx="3047">
                  <c:v>0.84099999999999997</c:v>
                </c:pt>
                <c:pt idx="3048">
                  <c:v>0.84499999999999997</c:v>
                </c:pt>
                <c:pt idx="3049">
                  <c:v>0.89800000000000002</c:v>
                </c:pt>
                <c:pt idx="3050">
                  <c:v>0.877</c:v>
                </c:pt>
                <c:pt idx="3051">
                  <c:v>0.86799999999999999</c:v>
                </c:pt>
                <c:pt idx="3052">
                  <c:v>0.89200000000000002</c:v>
                </c:pt>
                <c:pt idx="3053">
                  <c:v>0.90200000000000002</c:v>
                </c:pt>
                <c:pt idx="3054">
                  <c:v>0.871</c:v>
                </c:pt>
                <c:pt idx="3055">
                  <c:v>0.871</c:v>
                </c:pt>
                <c:pt idx="3056">
                  <c:v>0.84899999999999998</c:v>
                </c:pt>
                <c:pt idx="3057">
                  <c:v>0.85899999999999999</c:v>
                </c:pt>
                <c:pt idx="3058">
                  <c:v>0.82</c:v>
                </c:pt>
                <c:pt idx="3059">
                  <c:v>0.75600000000000001</c:v>
                </c:pt>
                <c:pt idx="3060">
                  <c:v>0.83799999999999997</c:v>
                </c:pt>
                <c:pt idx="3061">
                  <c:v>0.89500000000000002</c:v>
                </c:pt>
                <c:pt idx="3062">
                  <c:v>0.88700000000000001</c:v>
                </c:pt>
                <c:pt idx="3063">
                  <c:v>0.90600000000000003</c:v>
                </c:pt>
                <c:pt idx="3064">
                  <c:v>0.90700000000000003</c:v>
                </c:pt>
                <c:pt idx="3065">
                  <c:v>0.90600000000000003</c:v>
                </c:pt>
                <c:pt idx="3066">
                  <c:v>0.90600000000000003</c:v>
                </c:pt>
                <c:pt idx="3067">
                  <c:v>0.92500000000000004</c:v>
                </c:pt>
                <c:pt idx="3068">
                  <c:v>0.90200000000000002</c:v>
                </c:pt>
                <c:pt idx="3069">
                  <c:v>0.90100000000000002</c:v>
                </c:pt>
                <c:pt idx="3070">
                  <c:v>0.94699999999999995</c:v>
                </c:pt>
                <c:pt idx="3071">
                  <c:v>0.96399999999999997</c:v>
                </c:pt>
                <c:pt idx="3072">
                  <c:v>0.97199999999999998</c:v>
                </c:pt>
                <c:pt idx="3073">
                  <c:v>0.97299999999999998</c:v>
                </c:pt>
                <c:pt idx="3074">
                  <c:v>1.004</c:v>
                </c:pt>
                <c:pt idx="3075">
                  <c:v>1.0129999999999999</c:v>
                </c:pt>
                <c:pt idx="3076">
                  <c:v>1.01</c:v>
                </c:pt>
                <c:pt idx="3077">
                  <c:v>1.0429999999999999</c:v>
                </c:pt>
                <c:pt idx="3078">
                  <c:v>1.081</c:v>
                </c:pt>
                <c:pt idx="3079">
                  <c:v>1.05</c:v>
                </c:pt>
                <c:pt idx="3080">
                  <c:v>1.0609999999999999</c:v>
                </c:pt>
                <c:pt idx="3081">
                  <c:v>1.0669999999999999</c:v>
                </c:pt>
                <c:pt idx="3082">
                  <c:v>1.0820000000000001</c:v>
                </c:pt>
                <c:pt idx="3083">
                  <c:v>1.0409999999999999</c:v>
                </c:pt>
                <c:pt idx="3084">
                  <c:v>1.0469999999999999</c:v>
                </c:pt>
                <c:pt idx="3085">
                  <c:v>0.996</c:v>
                </c:pt>
                <c:pt idx="3086">
                  <c:v>0.95299999999999996</c:v>
                </c:pt>
                <c:pt idx="3087">
                  <c:v>0.92800000000000005</c:v>
                </c:pt>
                <c:pt idx="3088">
                  <c:v>0.97</c:v>
                </c:pt>
                <c:pt idx="3089">
                  <c:v>0.95499999999999996</c:v>
                </c:pt>
                <c:pt idx="3090">
                  <c:v>0.93100000000000005</c:v>
                </c:pt>
                <c:pt idx="3091">
                  <c:v>0.88200000000000001</c:v>
                </c:pt>
                <c:pt idx="3092">
                  <c:v>0.89</c:v>
                </c:pt>
                <c:pt idx="3093">
                  <c:v>0.88300000000000001</c:v>
                </c:pt>
                <c:pt idx="3094">
                  <c:v>0.91</c:v>
                </c:pt>
                <c:pt idx="3095">
                  <c:v>0.93899999999999995</c:v>
                </c:pt>
                <c:pt idx="3096">
                  <c:v>0.94799999999999995</c:v>
                </c:pt>
                <c:pt idx="3097">
                  <c:v>0.98199999999999998</c:v>
                </c:pt>
                <c:pt idx="3098">
                  <c:v>0.99299999999999999</c:v>
                </c:pt>
                <c:pt idx="3099">
                  <c:v>0.99</c:v>
                </c:pt>
                <c:pt idx="3100">
                  <c:v>1.0009999999999999</c:v>
                </c:pt>
                <c:pt idx="3101">
                  <c:v>1.014</c:v>
                </c:pt>
                <c:pt idx="3102">
                  <c:v>0.95299999999999996</c:v>
                </c:pt>
                <c:pt idx="3103">
                  <c:v>1.0169999999999999</c:v>
                </c:pt>
                <c:pt idx="3104">
                  <c:v>1.0269999999999999</c:v>
                </c:pt>
                <c:pt idx="3105">
                  <c:v>1.0589999999999999</c:v>
                </c:pt>
                <c:pt idx="3106">
                  <c:v>1.0589999999999999</c:v>
                </c:pt>
                <c:pt idx="3107">
                  <c:v>1.0529999999999999</c:v>
                </c:pt>
                <c:pt idx="3108">
                  <c:v>1.0620000000000001</c:v>
                </c:pt>
                <c:pt idx="3109">
                  <c:v>1.101</c:v>
                </c:pt>
                <c:pt idx="3110">
                  <c:v>1.167</c:v>
                </c:pt>
                <c:pt idx="3111">
                  <c:v>1.135</c:v>
                </c:pt>
                <c:pt idx="3112">
                  <c:v>1.131</c:v>
                </c:pt>
                <c:pt idx="3113">
                  <c:v>1.155</c:v>
                </c:pt>
                <c:pt idx="3114">
                  <c:v>1.17</c:v>
                </c:pt>
                <c:pt idx="3115">
                  <c:v>1.1200000000000001</c:v>
                </c:pt>
                <c:pt idx="3116">
                  <c:v>1.1479999999999999</c:v>
                </c:pt>
                <c:pt idx="3117">
                  <c:v>1.147</c:v>
                </c:pt>
                <c:pt idx="3118">
                  <c:v>1.177</c:v>
                </c:pt>
                <c:pt idx="3119">
                  <c:v>1.1459999999999999</c:v>
                </c:pt>
                <c:pt idx="3120">
                  <c:v>1.1659999999999999</c:v>
                </c:pt>
                <c:pt idx="3121">
                  <c:v>1.1479999999999999</c:v>
                </c:pt>
                <c:pt idx="3122">
                  <c:v>1.155</c:v>
                </c:pt>
                <c:pt idx="3123">
                  <c:v>1.149</c:v>
                </c:pt>
                <c:pt idx="3124">
                  <c:v>1.1910000000000001</c:v>
                </c:pt>
                <c:pt idx="3125">
                  <c:v>1.204</c:v>
                </c:pt>
                <c:pt idx="3126">
                  <c:v>1.2090000000000001</c:v>
                </c:pt>
                <c:pt idx="3127">
                  <c:v>1.2030000000000001</c:v>
                </c:pt>
                <c:pt idx="3128">
                  <c:v>1.198</c:v>
                </c:pt>
                <c:pt idx="3129">
                  <c:v>1.228</c:v>
                </c:pt>
                <c:pt idx="3130">
                  <c:v>1.2190000000000001</c:v>
                </c:pt>
                <c:pt idx="3131">
                  <c:v>1.256</c:v>
                </c:pt>
                <c:pt idx="3132">
                  <c:v>1.2649999999999999</c:v>
                </c:pt>
                <c:pt idx="3133">
                  <c:v>1.2889999999999999</c:v>
                </c:pt>
                <c:pt idx="3134">
                  <c:v>1.2869999999999999</c:v>
                </c:pt>
                <c:pt idx="3135">
                  <c:v>1.2470000000000001</c:v>
                </c:pt>
                <c:pt idx="3136">
                  <c:v>1.2450000000000001</c:v>
                </c:pt>
                <c:pt idx="3137">
                  <c:v>1.262</c:v>
                </c:pt>
                <c:pt idx="3138">
                  <c:v>1.2450000000000001</c:v>
                </c:pt>
                <c:pt idx="3139">
                  <c:v>1.2609999999999999</c:v>
                </c:pt>
                <c:pt idx="3140">
                  <c:v>1.32</c:v>
                </c:pt>
                <c:pt idx="3141">
                  <c:v>1.3220000000000001</c:v>
                </c:pt>
                <c:pt idx="3142">
                  <c:v>1.343</c:v>
                </c:pt>
                <c:pt idx="3143">
                  <c:v>1.321</c:v>
                </c:pt>
                <c:pt idx="3144">
                  <c:v>1.375</c:v>
                </c:pt>
                <c:pt idx="3145">
                  <c:v>1.4</c:v>
                </c:pt>
                <c:pt idx="3146">
                  <c:v>1.3540000000000001</c:v>
                </c:pt>
                <c:pt idx="3147">
                  <c:v>1.363</c:v>
                </c:pt>
                <c:pt idx="3148">
                  <c:v>1.387</c:v>
                </c:pt>
                <c:pt idx="3149">
                  <c:v>1.397</c:v>
                </c:pt>
                <c:pt idx="3150">
                  <c:v>1.4039999999999999</c:v>
                </c:pt>
                <c:pt idx="3151">
                  <c:v>1.379</c:v>
                </c:pt>
                <c:pt idx="3152">
                  <c:v>1.353</c:v>
                </c:pt>
                <c:pt idx="3153">
                  <c:v>1.405</c:v>
                </c:pt>
                <c:pt idx="3154">
                  <c:v>1.4330000000000001</c:v>
                </c:pt>
                <c:pt idx="3155">
                  <c:v>1.4079999999999999</c:v>
                </c:pt>
                <c:pt idx="3156">
                  <c:v>1.369</c:v>
                </c:pt>
                <c:pt idx="3157">
                  <c:v>1.3580000000000001</c:v>
                </c:pt>
                <c:pt idx="3158">
                  <c:v>1.3540000000000001</c:v>
                </c:pt>
                <c:pt idx="3159">
                  <c:v>1.3380000000000001</c:v>
                </c:pt>
                <c:pt idx="3160">
                  <c:v>1.389</c:v>
                </c:pt>
                <c:pt idx="3161">
                  <c:v>1.417</c:v>
                </c:pt>
                <c:pt idx="3162">
                  <c:v>1.413</c:v>
                </c:pt>
                <c:pt idx="3163">
                  <c:v>1.4079999999999999</c:v>
                </c:pt>
                <c:pt idx="3164">
                  <c:v>1.4239999999999999</c:v>
                </c:pt>
                <c:pt idx="3165">
                  <c:v>1.351</c:v>
                </c:pt>
                <c:pt idx="3166">
                  <c:v>1.343</c:v>
                </c:pt>
                <c:pt idx="3167">
                  <c:v>1.33</c:v>
                </c:pt>
                <c:pt idx="3168">
                  <c:v>1.306</c:v>
                </c:pt>
                <c:pt idx="3169">
                  <c:v>1.369</c:v>
                </c:pt>
                <c:pt idx="3170">
                  <c:v>1.421</c:v>
                </c:pt>
                <c:pt idx="3171">
                  <c:v>1.464</c:v>
                </c:pt>
                <c:pt idx="3172">
                  <c:v>1.4550000000000001</c:v>
                </c:pt>
                <c:pt idx="3173">
                  <c:v>1.446</c:v>
                </c:pt>
                <c:pt idx="3174">
                  <c:v>1.4730000000000001</c:v>
                </c:pt>
                <c:pt idx="3175">
                  <c:v>1.46</c:v>
                </c:pt>
                <c:pt idx="3176">
                  <c:v>1.458</c:v>
                </c:pt>
                <c:pt idx="3177">
                  <c:v>1.4490000000000001</c:v>
                </c:pt>
                <c:pt idx="3178">
                  <c:v>1.4690000000000001</c:v>
                </c:pt>
                <c:pt idx="3179">
                  <c:v>1.4990000000000001</c:v>
                </c:pt>
                <c:pt idx="3180">
                  <c:v>1.4970000000000001</c:v>
                </c:pt>
                <c:pt idx="3181">
                  <c:v>1.484</c:v>
                </c:pt>
                <c:pt idx="3182">
                  <c:v>1.5289999999999999</c:v>
                </c:pt>
                <c:pt idx="3183">
                  <c:v>1.522</c:v>
                </c:pt>
                <c:pt idx="3184">
                  <c:v>1.534</c:v>
                </c:pt>
                <c:pt idx="3185">
                  <c:v>1.5149999999999999</c:v>
                </c:pt>
                <c:pt idx="3186">
                  <c:v>1.4850000000000001</c:v>
                </c:pt>
                <c:pt idx="3187">
                  <c:v>1.472</c:v>
                </c:pt>
                <c:pt idx="3188">
                  <c:v>1.526</c:v>
                </c:pt>
                <c:pt idx="3189">
                  <c:v>1.504</c:v>
                </c:pt>
                <c:pt idx="3190">
                  <c:v>1.52</c:v>
                </c:pt>
                <c:pt idx="3191">
                  <c:v>1.575</c:v>
                </c:pt>
                <c:pt idx="3192">
                  <c:v>1.5569999999999999</c:v>
                </c:pt>
                <c:pt idx="3193">
                  <c:v>1.5389999999999999</c:v>
                </c:pt>
                <c:pt idx="3194">
                  <c:v>1.5529999999999999</c:v>
                </c:pt>
                <c:pt idx="3195">
                  <c:v>1.603</c:v>
                </c:pt>
                <c:pt idx="3196">
                  <c:v>1.6160000000000001</c:v>
                </c:pt>
                <c:pt idx="3197">
                  <c:v>1.573</c:v>
                </c:pt>
                <c:pt idx="3198">
                  <c:v>1.5660000000000001</c:v>
                </c:pt>
                <c:pt idx="3199">
                  <c:v>1.548</c:v>
                </c:pt>
                <c:pt idx="3200">
                  <c:v>1.536</c:v>
                </c:pt>
                <c:pt idx="3201">
                  <c:v>1.5680000000000001</c:v>
                </c:pt>
                <c:pt idx="3202">
                  <c:v>1.577</c:v>
                </c:pt>
                <c:pt idx="3203">
                  <c:v>1.5780000000000001</c:v>
                </c:pt>
                <c:pt idx="3204">
                  <c:v>1.631</c:v>
                </c:pt>
                <c:pt idx="3205">
                  <c:v>1.6459999999999999</c:v>
                </c:pt>
                <c:pt idx="3206">
                  <c:v>1.599</c:v>
                </c:pt>
                <c:pt idx="3207">
                  <c:v>1.5669999999999999</c:v>
                </c:pt>
                <c:pt idx="3208">
                  <c:v>1.5669999999999999</c:v>
                </c:pt>
                <c:pt idx="3209">
                  <c:v>1.546</c:v>
                </c:pt>
                <c:pt idx="3210">
                  <c:v>1.5409999999999999</c:v>
                </c:pt>
                <c:pt idx="3211">
                  <c:v>1.5960000000000001</c:v>
                </c:pt>
                <c:pt idx="3212">
                  <c:v>1.6379999999999999</c:v>
                </c:pt>
                <c:pt idx="3213">
                  <c:v>1.625</c:v>
                </c:pt>
                <c:pt idx="3214">
                  <c:v>1.653</c:v>
                </c:pt>
                <c:pt idx="3215">
                  <c:v>1.647</c:v>
                </c:pt>
                <c:pt idx="3216">
                  <c:v>1.605</c:v>
                </c:pt>
                <c:pt idx="3217">
                  <c:v>1.5980000000000001</c:v>
                </c:pt>
                <c:pt idx="3218">
                  <c:v>1.5509999999999999</c:v>
                </c:pt>
                <c:pt idx="3219">
                  <c:v>1.6240000000000001</c:v>
                </c:pt>
                <c:pt idx="3220">
                  <c:v>1.5620000000000001</c:v>
                </c:pt>
                <c:pt idx="3221">
                  <c:v>1.617</c:v>
                </c:pt>
                <c:pt idx="3222">
                  <c:v>1.6459999999999999</c:v>
                </c:pt>
                <c:pt idx="3223">
                  <c:v>1.68</c:v>
                </c:pt>
                <c:pt idx="3224">
                  <c:v>1.6619999999999999</c:v>
                </c:pt>
                <c:pt idx="3225">
                  <c:v>1.69</c:v>
                </c:pt>
                <c:pt idx="3226">
                  <c:v>1.661</c:v>
                </c:pt>
                <c:pt idx="3227">
                  <c:v>1.667</c:v>
                </c:pt>
                <c:pt idx="3228">
                  <c:v>1.6839999999999999</c:v>
                </c:pt>
                <c:pt idx="3229">
                  <c:v>1.679</c:v>
                </c:pt>
                <c:pt idx="3230">
                  <c:v>1.667</c:v>
                </c:pt>
                <c:pt idx="3231">
                  <c:v>1.7150000000000001</c:v>
                </c:pt>
                <c:pt idx="3232">
                  <c:v>1.6859999999999999</c:v>
                </c:pt>
                <c:pt idx="3233">
                  <c:v>1.68</c:v>
                </c:pt>
                <c:pt idx="3234">
                  <c:v>1.661</c:v>
                </c:pt>
                <c:pt idx="3235">
                  <c:v>1.696</c:v>
                </c:pt>
                <c:pt idx="3236">
                  <c:v>1.6359999999999999</c:v>
                </c:pt>
                <c:pt idx="3237">
                  <c:v>1.65</c:v>
                </c:pt>
                <c:pt idx="3238">
                  <c:v>1.6439999999999999</c:v>
                </c:pt>
                <c:pt idx="3239">
                  <c:v>1.659</c:v>
                </c:pt>
                <c:pt idx="3240">
                  <c:v>1.7150000000000001</c:v>
                </c:pt>
                <c:pt idx="3241">
                  <c:v>1.742</c:v>
                </c:pt>
                <c:pt idx="3242">
                  <c:v>1.677</c:v>
                </c:pt>
                <c:pt idx="3243">
                  <c:v>1.665</c:v>
                </c:pt>
                <c:pt idx="3244">
                  <c:v>1.6579999999999999</c:v>
                </c:pt>
                <c:pt idx="3245">
                  <c:v>1.7090000000000001</c:v>
                </c:pt>
                <c:pt idx="3246">
                  <c:v>1.7569999999999999</c:v>
                </c:pt>
                <c:pt idx="3247">
                  <c:v>1.738</c:v>
                </c:pt>
                <c:pt idx="3248">
                  <c:v>1.7410000000000001</c:v>
                </c:pt>
                <c:pt idx="3249">
                  <c:v>1.7529999999999999</c:v>
                </c:pt>
                <c:pt idx="3250">
                  <c:v>1.7789999999999999</c:v>
                </c:pt>
                <c:pt idx="3251">
                  <c:v>1.825</c:v>
                </c:pt>
                <c:pt idx="3252">
                  <c:v>1.8140000000000001</c:v>
                </c:pt>
                <c:pt idx="3253">
                  <c:v>1.8169999999999999</c:v>
                </c:pt>
                <c:pt idx="3254">
                  <c:v>1.843</c:v>
                </c:pt>
                <c:pt idx="3255">
                  <c:v>1.915</c:v>
                </c:pt>
                <c:pt idx="3256">
                  <c:v>1.9039999999999999</c:v>
                </c:pt>
                <c:pt idx="3257">
                  <c:v>1.8859999999999999</c:v>
                </c:pt>
                <c:pt idx="3258">
                  <c:v>1.907</c:v>
                </c:pt>
                <c:pt idx="3259">
                  <c:v>1.944</c:v>
                </c:pt>
                <c:pt idx="3260">
                  <c:v>1.9410000000000001</c:v>
                </c:pt>
                <c:pt idx="3261">
                  <c:v>1.929</c:v>
                </c:pt>
                <c:pt idx="3262">
                  <c:v>1.93</c:v>
                </c:pt>
                <c:pt idx="3263">
                  <c:v>1.956</c:v>
                </c:pt>
                <c:pt idx="3264">
                  <c:v>1.8919999999999999</c:v>
                </c:pt>
                <c:pt idx="3265">
                  <c:v>1.8819999999999999</c:v>
                </c:pt>
                <c:pt idx="3266">
                  <c:v>1.87</c:v>
                </c:pt>
                <c:pt idx="3267">
                  <c:v>1.871</c:v>
                </c:pt>
                <c:pt idx="3268">
                  <c:v>1.847</c:v>
                </c:pt>
                <c:pt idx="3269">
                  <c:v>1.827</c:v>
                </c:pt>
                <c:pt idx="3270">
                  <c:v>1.835</c:v>
                </c:pt>
                <c:pt idx="3271">
                  <c:v>1.8280000000000001</c:v>
                </c:pt>
                <c:pt idx="3272">
                  <c:v>1.839</c:v>
                </c:pt>
                <c:pt idx="3273">
                  <c:v>1.8140000000000001</c:v>
                </c:pt>
                <c:pt idx="3274">
                  <c:v>1.835</c:v>
                </c:pt>
                <c:pt idx="3275">
                  <c:v>1.839</c:v>
                </c:pt>
                <c:pt idx="3276">
                  <c:v>1.8420000000000001</c:v>
                </c:pt>
                <c:pt idx="3277">
                  <c:v>1.861</c:v>
                </c:pt>
                <c:pt idx="3278">
                  <c:v>1.8140000000000001</c:v>
                </c:pt>
                <c:pt idx="3279">
                  <c:v>1.7250000000000001</c:v>
                </c:pt>
                <c:pt idx="3280">
                  <c:v>1.744</c:v>
                </c:pt>
                <c:pt idx="3281">
                  <c:v>1.6930000000000001</c:v>
                </c:pt>
                <c:pt idx="3282">
                  <c:v>1.6950000000000001</c:v>
                </c:pt>
                <c:pt idx="3283">
                  <c:v>1.7170000000000001</c:v>
                </c:pt>
                <c:pt idx="3284">
                  <c:v>1.6870000000000001</c:v>
                </c:pt>
                <c:pt idx="3285">
                  <c:v>1.722</c:v>
                </c:pt>
                <c:pt idx="3286">
                  <c:v>1.746</c:v>
                </c:pt>
                <c:pt idx="3287">
                  <c:v>1.7410000000000001</c:v>
                </c:pt>
                <c:pt idx="3288">
                  <c:v>1.714</c:v>
                </c:pt>
                <c:pt idx="3289">
                  <c:v>1.7190000000000001</c:v>
                </c:pt>
                <c:pt idx="3290">
                  <c:v>1.681</c:v>
                </c:pt>
                <c:pt idx="3291">
                  <c:v>1.706</c:v>
                </c:pt>
                <c:pt idx="3292">
                  <c:v>1.7010000000000001</c:v>
                </c:pt>
                <c:pt idx="3293">
                  <c:v>1.7350000000000001</c:v>
                </c:pt>
                <c:pt idx="3294">
                  <c:v>1.7889999999999999</c:v>
                </c:pt>
                <c:pt idx="3295">
                  <c:v>1.754</c:v>
                </c:pt>
                <c:pt idx="3296">
                  <c:v>1.7569999999999999</c:v>
                </c:pt>
                <c:pt idx="3297">
                  <c:v>1.6839999999999999</c:v>
                </c:pt>
                <c:pt idx="3298">
                  <c:v>1.7410000000000001</c:v>
                </c:pt>
                <c:pt idx="3299">
                  <c:v>1.7430000000000001</c:v>
                </c:pt>
                <c:pt idx="3300">
                  <c:v>1.677</c:v>
                </c:pt>
                <c:pt idx="3301">
                  <c:v>1.6910000000000001</c:v>
                </c:pt>
                <c:pt idx="3302">
                  <c:v>1.6739999999999999</c:v>
                </c:pt>
                <c:pt idx="3303">
                  <c:v>1.6879999999999999</c:v>
                </c:pt>
                <c:pt idx="3304">
                  <c:v>1.7410000000000001</c:v>
                </c:pt>
                <c:pt idx="3305">
                  <c:v>1.7490000000000001</c:v>
                </c:pt>
                <c:pt idx="3306">
                  <c:v>1.7549999999999999</c:v>
                </c:pt>
                <c:pt idx="3307">
                  <c:v>1.7649999999999999</c:v>
                </c:pt>
                <c:pt idx="3308">
                  <c:v>1.766</c:v>
                </c:pt>
                <c:pt idx="3309">
                  <c:v>1.796</c:v>
                </c:pt>
                <c:pt idx="3310">
                  <c:v>1.8480000000000001</c:v>
                </c:pt>
                <c:pt idx="3311">
                  <c:v>1.831</c:v>
                </c:pt>
                <c:pt idx="3312">
                  <c:v>1.867</c:v>
                </c:pt>
                <c:pt idx="3313">
                  <c:v>1.929</c:v>
                </c:pt>
                <c:pt idx="3314">
                  <c:v>1.9139999999999999</c:v>
                </c:pt>
                <c:pt idx="3315">
                  <c:v>1.859</c:v>
                </c:pt>
                <c:pt idx="3316">
                  <c:v>1.8640000000000001</c:v>
                </c:pt>
                <c:pt idx="3317">
                  <c:v>1.869</c:v>
                </c:pt>
                <c:pt idx="3318">
                  <c:v>1.8120000000000001</c:v>
                </c:pt>
                <c:pt idx="3319">
                  <c:v>1.8109999999999999</c:v>
                </c:pt>
                <c:pt idx="3320">
                  <c:v>1.8029999999999999</c:v>
                </c:pt>
                <c:pt idx="3321">
                  <c:v>1.841</c:v>
                </c:pt>
                <c:pt idx="3322">
                  <c:v>1.7929999999999999</c:v>
                </c:pt>
                <c:pt idx="3323">
                  <c:v>1.8109999999999999</c:v>
                </c:pt>
                <c:pt idx="3324">
                  <c:v>1.804</c:v>
                </c:pt>
                <c:pt idx="3325">
                  <c:v>1.7789999999999999</c:v>
                </c:pt>
                <c:pt idx="3326">
                  <c:v>1.778</c:v>
                </c:pt>
                <c:pt idx="3327">
                  <c:v>1.83</c:v>
                </c:pt>
                <c:pt idx="3328">
                  <c:v>1.8220000000000001</c:v>
                </c:pt>
                <c:pt idx="3329">
                  <c:v>1.845</c:v>
                </c:pt>
                <c:pt idx="3330">
                  <c:v>1.917</c:v>
                </c:pt>
                <c:pt idx="3331">
                  <c:v>1.9430000000000001</c:v>
                </c:pt>
                <c:pt idx="3332">
                  <c:v>1.921</c:v>
                </c:pt>
                <c:pt idx="3333">
                  <c:v>2</c:v>
                </c:pt>
                <c:pt idx="3334">
                  <c:v>1.9630000000000001</c:v>
                </c:pt>
                <c:pt idx="3335">
                  <c:v>1.9370000000000001</c:v>
                </c:pt>
                <c:pt idx="3336">
                  <c:v>1.976</c:v>
                </c:pt>
                <c:pt idx="3337">
                  <c:v>2</c:v>
                </c:pt>
                <c:pt idx="3338">
                  <c:v>2.0449999999999999</c:v>
                </c:pt>
                <c:pt idx="3339">
                  <c:v>2.0270000000000001</c:v>
                </c:pt>
                <c:pt idx="3340">
                  <c:v>1.96</c:v>
                </c:pt>
                <c:pt idx="3341">
                  <c:v>1.95</c:v>
                </c:pt>
                <c:pt idx="3342">
                  <c:v>2.0419999999999998</c:v>
                </c:pt>
                <c:pt idx="3343">
                  <c:v>1.9410000000000001</c:v>
                </c:pt>
                <c:pt idx="3344">
                  <c:v>1.9410000000000001</c:v>
                </c:pt>
                <c:pt idx="3345">
                  <c:v>1.9039999999999999</c:v>
                </c:pt>
                <c:pt idx="3346">
                  <c:v>1.8560000000000001</c:v>
                </c:pt>
                <c:pt idx="3347">
                  <c:v>1.855</c:v>
                </c:pt>
                <c:pt idx="3348">
                  <c:v>1.8759999999999999</c:v>
                </c:pt>
                <c:pt idx="3349">
                  <c:v>1.847</c:v>
                </c:pt>
                <c:pt idx="3350">
                  <c:v>1.8939999999999999</c:v>
                </c:pt>
                <c:pt idx="3351">
                  <c:v>1.9350000000000001</c:v>
                </c:pt>
                <c:pt idx="3352">
                  <c:v>1.92</c:v>
                </c:pt>
                <c:pt idx="3353">
                  <c:v>1.871</c:v>
                </c:pt>
                <c:pt idx="3354">
                  <c:v>1.841</c:v>
                </c:pt>
                <c:pt idx="3355">
                  <c:v>1.897</c:v>
                </c:pt>
                <c:pt idx="3356">
                  <c:v>1.881</c:v>
                </c:pt>
                <c:pt idx="3357">
                  <c:v>1.883</c:v>
                </c:pt>
                <c:pt idx="3358">
                  <c:v>1.8220000000000001</c:v>
                </c:pt>
                <c:pt idx="3359">
                  <c:v>1.8080000000000001</c:v>
                </c:pt>
                <c:pt idx="3360">
                  <c:v>1.702</c:v>
                </c:pt>
                <c:pt idx="3361">
                  <c:v>1.68</c:v>
                </c:pt>
                <c:pt idx="3362">
                  <c:v>1.6859999999999999</c:v>
                </c:pt>
                <c:pt idx="3363">
                  <c:v>1.6870000000000001</c:v>
                </c:pt>
                <c:pt idx="3364">
                  <c:v>1.702</c:v>
                </c:pt>
                <c:pt idx="3365">
                  <c:v>1.6870000000000001</c:v>
                </c:pt>
                <c:pt idx="3366">
                  <c:v>1.651</c:v>
                </c:pt>
                <c:pt idx="3367">
                  <c:v>1.667</c:v>
                </c:pt>
                <c:pt idx="3368">
                  <c:v>1.67</c:v>
                </c:pt>
                <c:pt idx="3369">
                  <c:v>1.6679999999999999</c:v>
                </c:pt>
                <c:pt idx="3370">
                  <c:v>1.6639999999999999</c:v>
                </c:pt>
                <c:pt idx="3371">
                  <c:v>1.665</c:v>
                </c:pt>
                <c:pt idx="3372">
                  <c:v>1.671</c:v>
                </c:pt>
                <c:pt idx="3373">
                  <c:v>1.6459999999999999</c:v>
                </c:pt>
                <c:pt idx="3374">
                  <c:v>1.5509999999999999</c:v>
                </c:pt>
                <c:pt idx="3375">
                  <c:v>1.5149999999999999</c:v>
                </c:pt>
                <c:pt idx="3376">
                  <c:v>1.5189999999999999</c:v>
                </c:pt>
                <c:pt idx="3377">
                  <c:v>1.5189999999999999</c:v>
                </c:pt>
                <c:pt idx="3378">
                  <c:v>1.542</c:v>
                </c:pt>
                <c:pt idx="3379">
                  <c:v>1.55</c:v>
                </c:pt>
                <c:pt idx="3380">
                  <c:v>1.5780000000000001</c:v>
                </c:pt>
                <c:pt idx="3381">
                  <c:v>1.56</c:v>
                </c:pt>
                <c:pt idx="3382">
                  <c:v>1.623</c:v>
                </c:pt>
                <c:pt idx="3383">
                  <c:v>1.6579999999999999</c:v>
                </c:pt>
                <c:pt idx="3384">
                  <c:v>1.653</c:v>
                </c:pt>
                <c:pt idx="3385">
                  <c:v>1.698</c:v>
                </c:pt>
                <c:pt idx="3386">
                  <c:v>1.7190000000000001</c:v>
                </c:pt>
                <c:pt idx="3387">
                  <c:v>1.6479999999999999</c:v>
                </c:pt>
                <c:pt idx="3388">
                  <c:v>1.66</c:v>
                </c:pt>
                <c:pt idx="3389">
                  <c:v>1.704</c:v>
                </c:pt>
                <c:pt idx="3390">
                  <c:v>1.72</c:v>
                </c:pt>
                <c:pt idx="3391">
                  <c:v>1.728</c:v>
                </c:pt>
                <c:pt idx="3392">
                  <c:v>1.7250000000000001</c:v>
                </c:pt>
                <c:pt idx="3393">
                  <c:v>1.7669999999999999</c:v>
                </c:pt>
                <c:pt idx="3394">
                  <c:v>1.804</c:v>
                </c:pt>
                <c:pt idx="3395">
                  <c:v>1.8109999999999999</c:v>
                </c:pt>
                <c:pt idx="3396">
                  <c:v>1.7250000000000001</c:v>
                </c:pt>
                <c:pt idx="3397">
                  <c:v>1.665</c:v>
                </c:pt>
                <c:pt idx="3398">
                  <c:v>1.5580000000000001</c:v>
                </c:pt>
                <c:pt idx="3399">
                  <c:v>1.57</c:v>
                </c:pt>
                <c:pt idx="3400">
                  <c:v>1.5209999999999999</c:v>
                </c:pt>
                <c:pt idx="3401">
                  <c:v>1.514</c:v>
                </c:pt>
                <c:pt idx="3402">
                  <c:v>1.5609999999999999</c:v>
                </c:pt>
                <c:pt idx="3403">
                  <c:v>1.585</c:v>
                </c:pt>
                <c:pt idx="3404">
                  <c:v>1.6</c:v>
                </c:pt>
                <c:pt idx="3405">
                  <c:v>1.601</c:v>
                </c:pt>
                <c:pt idx="3406">
                  <c:v>1.546</c:v>
                </c:pt>
                <c:pt idx="3407">
                  <c:v>1.5209999999999999</c:v>
                </c:pt>
                <c:pt idx="3408">
                  <c:v>1.5109999999999999</c:v>
                </c:pt>
                <c:pt idx="3409">
                  <c:v>1.5429999999999999</c:v>
                </c:pt>
                <c:pt idx="3410">
                  <c:v>1.522</c:v>
                </c:pt>
                <c:pt idx="3411">
                  <c:v>1.5049999999999999</c:v>
                </c:pt>
                <c:pt idx="3412">
                  <c:v>1.5169999999999999</c:v>
                </c:pt>
                <c:pt idx="3413">
                  <c:v>1.5329999999999999</c:v>
                </c:pt>
                <c:pt idx="3414">
                  <c:v>1.498</c:v>
                </c:pt>
                <c:pt idx="3415">
                  <c:v>1.4570000000000001</c:v>
                </c:pt>
                <c:pt idx="3416">
                  <c:v>1.431</c:v>
                </c:pt>
                <c:pt idx="3417">
                  <c:v>1.444</c:v>
                </c:pt>
                <c:pt idx="3418">
                  <c:v>1.427</c:v>
                </c:pt>
                <c:pt idx="3419">
                  <c:v>1.391</c:v>
                </c:pt>
                <c:pt idx="3420">
                  <c:v>1.3759999999999999</c:v>
                </c:pt>
                <c:pt idx="3421">
                  <c:v>1.3260000000000001</c:v>
                </c:pt>
                <c:pt idx="3422">
                  <c:v>1.331</c:v>
                </c:pt>
                <c:pt idx="3423">
                  <c:v>1.3819999999999999</c:v>
                </c:pt>
                <c:pt idx="3424">
                  <c:v>1.3740000000000001</c:v>
                </c:pt>
                <c:pt idx="3425">
                  <c:v>1.3560000000000001</c:v>
                </c:pt>
                <c:pt idx="3426">
                  <c:v>1.38</c:v>
                </c:pt>
                <c:pt idx="3427">
                  <c:v>1.27</c:v>
                </c:pt>
                <c:pt idx="3428">
                  <c:v>1.2689999999999999</c:v>
                </c:pt>
                <c:pt idx="3429">
                  <c:v>1.298</c:v>
                </c:pt>
                <c:pt idx="3430">
                  <c:v>1.2430000000000001</c:v>
                </c:pt>
                <c:pt idx="3431">
                  <c:v>1.24</c:v>
                </c:pt>
                <c:pt idx="3432">
                  <c:v>1.165</c:v>
                </c:pt>
                <c:pt idx="3433">
                  <c:v>1.216</c:v>
                </c:pt>
                <c:pt idx="3434">
                  <c:v>1.204</c:v>
                </c:pt>
                <c:pt idx="3435">
                  <c:v>1.206</c:v>
                </c:pt>
                <c:pt idx="3436">
                  <c:v>1.238</c:v>
                </c:pt>
                <c:pt idx="3437">
                  <c:v>1.238</c:v>
                </c:pt>
                <c:pt idx="3438">
                  <c:v>1.26</c:v>
                </c:pt>
                <c:pt idx="3439">
                  <c:v>1.232</c:v>
                </c:pt>
                <c:pt idx="3440">
                  <c:v>1.2509999999999999</c:v>
                </c:pt>
                <c:pt idx="3441">
                  <c:v>1.226</c:v>
                </c:pt>
                <c:pt idx="3442">
                  <c:v>1.228</c:v>
                </c:pt>
                <c:pt idx="3443">
                  <c:v>1.2769999999999999</c:v>
                </c:pt>
                <c:pt idx="3444">
                  <c:v>1.2450000000000001</c:v>
                </c:pt>
                <c:pt idx="3445">
                  <c:v>1.26</c:v>
                </c:pt>
                <c:pt idx="3446">
                  <c:v>1.3009999999999999</c:v>
                </c:pt>
                <c:pt idx="3447">
                  <c:v>1.304</c:v>
                </c:pt>
                <c:pt idx="3448">
                  <c:v>1.26</c:v>
                </c:pt>
                <c:pt idx="3449">
                  <c:v>1.2370000000000001</c:v>
                </c:pt>
                <c:pt idx="3450">
                  <c:v>1.212</c:v>
                </c:pt>
                <c:pt idx="3451">
                  <c:v>1.2390000000000001</c:v>
                </c:pt>
                <c:pt idx="3452">
                  <c:v>1.288</c:v>
                </c:pt>
                <c:pt idx="3453">
                  <c:v>1.3069999999999999</c:v>
                </c:pt>
                <c:pt idx="3454">
                  <c:v>1.2889999999999999</c:v>
                </c:pt>
                <c:pt idx="3455">
                  <c:v>1.27</c:v>
                </c:pt>
                <c:pt idx="3456">
                  <c:v>1.345</c:v>
                </c:pt>
                <c:pt idx="3457">
                  <c:v>1.327</c:v>
                </c:pt>
                <c:pt idx="3458">
                  <c:v>1.379</c:v>
                </c:pt>
                <c:pt idx="3459">
                  <c:v>1.365</c:v>
                </c:pt>
                <c:pt idx="3460">
                  <c:v>1.387</c:v>
                </c:pt>
                <c:pt idx="3461">
                  <c:v>1.3460000000000001</c:v>
                </c:pt>
                <c:pt idx="3462">
                  <c:v>1.407</c:v>
                </c:pt>
                <c:pt idx="3463">
                  <c:v>1.4550000000000001</c:v>
                </c:pt>
                <c:pt idx="3464">
                  <c:v>1.4730000000000001</c:v>
                </c:pt>
                <c:pt idx="3465">
                  <c:v>1.4810000000000001</c:v>
                </c:pt>
                <c:pt idx="3466">
                  <c:v>1.4810000000000001</c:v>
                </c:pt>
                <c:pt idx="3467">
                  <c:v>1.516</c:v>
                </c:pt>
                <c:pt idx="3468">
                  <c:v>1.5249999999999999</c:v>
                </c:pt>
                <c:pt idx="3469">
                  <c:v>1.492</c:v>
                </c:pt>
                <c:pt idx="3470">
                  <c:v>1.4570000000000001</c:v>
                </c:pt>
                <c:pt idx="3471">
                  <c:v>1.45</c:v>
                </c:pt>
                <c:pt idx="3472">
                  <c:v>1.4179999999999999</c:v>
                </c:pt>
                <c:pt idx="3473">
                  <c:v>1.41</c:v>
                </c:pt>
                <c:pt idx="3474">
                  <c:v>1.454</c:v>
                </c:pt>
                <c:pt idx="3475">
                  <c:v>1.4510000000000001</c:v>
                </c:pt>
                <c:pt idx="3476">
                  <c:v>1.4530000000000001</c:v>
                </c:pt>
                <c:pt idx="3477">
                  <c:v>1.556</c:v>
                </c:pt>
                <c:pt idx="3478">
                  <c:v>1.5680000000000001</c:v>
                </c:pt>
                <c:pt idx="3479">
                  <c:v>1.573</c:v>
                </c:pt>
                <c:pt idx="3480">
                  <c:v>1.6539999999999999</c:v>
                </c:pt>
                <c:pt idx="3481">
                  <c:v>1.6220000000000001</c:v>
                </c:pt>
                <c:pt idx="3482">
                  <c:v>1.629</c:v>
                </c:pt>
                <c:pt idx="3483">
                  <c:v>1.6519999999999999</c:v>
                </c:pt>
                <c:pt idx="3484">
                  <c:v>1.643</c:v>
                </c:pt>
                <c:pt idx="3485">
                  <c:v>1.671</c:v>
                </c:pt>
                <c:pt idx="3486">
                  <c:v>1.629</c:v>
                </c:pt>
                <c:pt idx="3487">
                  <c:v>1.609</c:v>
                </c:pt>
                <c:pt idx="3488">
                  <c:v>1.609</c:v>
                </c:pt>
                <c:pt idx="3489">
                  <c:v>1.6040000000000001</c:v>
                </c:pt>
                <c:pt idx="3490">
                  <c:v>1.63</c:v>
                </c:pt>
                <c:pt idx="3491">
                  <c:v>1.651</c:v>
                </c:pt>
                <c:pt idx="3492">
                  <c:v>1.611</c:v>
                </c:pt>
                <c:pt idx="3493">
                  <c:v>1.6719999999999999</c:v>
                </c:pt>
                <c:pt idx="3494">
                  <c:v>1.68</c:v>
                </c:pt>
                <c:pt idx="3495">
                  <c:v>1.7110000000000001</c:v>
                </c:pt>
                <c:pt idx="3496">
                  <c:v>1.69</c:v>
                </c:pt>
                <c:pt idx="3497">
                  <c:v>1.6930000000000001</c:v>
                </c:pt>
                <c:pt idx="3498">
                  <c:v>1.6359999999999999</c:v>
                </c:pt>
                <c:pt idx="3499">
                  <c:v>1.5720000000000001</c:v>
                </c:pt>
                <c:pt idx="3500">
                  <c:v>1.544</c:v>
                </c:pt>
                <c:pt idx="3501">
                  <c:v>1.5720000000000001</c:v>
                </c:pt>
                <c:pt idx="3502">
                  <c:v>1.593</c:v>
                </c:pt>
                <c:pt idx="3503">
                  <c:v>1.5549999999999999</c:v>
                </c:pt>
                <c:pt idx="3504">
                  <c:v>1.607</c:v>
                </c:pt>
                <c:pt idx="3505">
                  <c:v>1.5649999999999999</c:v>
                </c:pt>
                <c:pt idx="3506">
                  <c:v>1.5089999999999999</c:v>
                </c:pt>
                <c:pt idx="3507">
                  <c:v>1.5509999999999999</c:v>
                </c:pt>
                <c:pt idx="3508">
                  <c:v>1.583</c:v>
                </c:pt>
                <c:pt idx="3509">
                  <c:v>1.56</c:v>
                </c:pt>
                <c:pt idx="3510">
                  <c:v>1.4770000000000001</c:v>
                </c:pt>
                <c:pt idx="3511">
                  <c:v>1.4910000000000001</c:v>
                </c:pt>
                <c:pt idx="3512">
                  <c:v>1.5149999999999999</c:v>
                </c:pt>
                <c:pt idx="3513">
                  <c:v>1.536</c:v>
                </c:pt>
                <c:pt idx="3514">
                  <c:v>1.4790000000000001</c:v>
                </c:pt>
                <c:pt idx="3515">
                  <c:v>1.4419999999999999</c:v>
                </c:pt>
                <c:pt idx="3516">
                  <c:v>1.3160000000000001</c:v>
                </c:pt>
                <c:pt idx="3517">
                  <c:v>1.31</c:v>
                </c:pt>
                <c:pt idx="3518">
                  <c:v>1.3149999999999999</c:v>
                </c:pt>
                <c:pt idx="3519">
                  <c:v>1.3759999999999999</c:v>
                </c:pt>
                <c:pt idx="3520">
                  <c:v>1.3759999999999999</c:v>
                </c:pt>
                <c:pt idx="3521">
                  <c:v>1.4159999999999999</c:v>
                </c:pt>
                <c:pt idx="3522">
                  <c:v>1.43</c:v>
                </c:pt>
                <c:pt idx="3523">
                  <c:v>1.41</c:v>
                </c:pt>
                <c:pt idx="3524">
                  <c:v>1.3720000000000001</c:v>
                </c:pt>
                <c:pt idx="3525">
                  <c:v>1.3480000000000001</c:v>
                </c:pt>
                <c:pt idx="3526">
                  <c:v>1.353</c:v>
                </c:pt>
                <c:pt idx="3527">
                  <c:v>1.335</c:v>
                </c:pt>
                <c:pt idx="3528">
                  <c:v>1.319</c:v>
                </c:pt>
                <c:pt idx="3529">
                  <c:v>1.306</c:v>
                </c:pt>
                <c:pt idx="3530">
                  <c:v>1.2949999999999999</c:v>
                </c:pt>
                <c:pt idx="3531">
                  <c:v>1.296</c:v>
                </c:pt>
                <c:pt idx="3532">
                  <c:v>1.3480000000000001</c:v>
                </c:pt>
                <c:pt idx="3533">
                  <c:v>1.3939999999999999</c:v>
                </c:pt>
                <c:pt idx="3534">
                  <c:v>1.409</c:v>
                </c:pt>
                <c:pt idx="3535">
                  <c:v>1.3859999999999999</c:v>
                </c:pt>
                <c:pt idx="3536">
                  <c:v>1.3660000000000001</c:v>
                </c:pt>
                <c:pt idx="3537">
                  <c:v>1.3680000000000001</c:v>
                </c:pt>
                <c:pt idx="3538">
                  <c:v>1.44</c:v>
                </c:pt>
                <c:pt idx="3539">
                  <c:v>1.4139999999999999</c:v>
                </c:pt>
                <c:pt idx="3540">
                  <c:v>1.4359999999999999</c:v>
                </c:pt>
                <c:pt idx="3541">
                  <c:v>1.431</c:v>
                </c:pt>
                <c:pt idx="3542">
                  <c:v>1.431</c:v>
                </c:pt>
                <c:pt idx="3543">
                  <c:v>1.417</c:v>
                </c:pt>
                <c:pt idx="3544">
                  <c:v>1.355</c:v>
                </c:pt>
                <c:pt idx="3545">
                  <c:v>1.331</c:v>
                </c:pt>
                <c:pt idx="3546">
                  <c:v>1.3380000000000001</c:v>
                </c:pt>
                <c:pt idx="3547">
                  <c:v>1.341</c:v>
                </c:pt>
                <c:pt idx="3548">
                  <c:v>1.3380000000000001</c:v>
                </c:pt>
                <c:pt idx="3549">
                  <c:v>1.3440000000000001</c:v>
                </c:pt>
                <c:pt idx="3550">
                  <c:v>1.3480000000000001</c:v>
                </c:pt>
                <c:pt idx="3551">
                  <c:v>1.3640000000000001</c:v>
                </c:pt>
                <c:pt idx="3552">
                  <c:v>1.38</c:v>
                </c:pt>
                <c:pt idx="3553">
                  <c:v>1.4390000000000001</c:v>
                </c:pt>
                <c:pt idx="3554">
                  <c:v>1.4279999999999999</c:v>
                </c:pt>
                <c:pt idx="3555">
                  <c:v>1.45</c:v>
                </c:pt>
                <c:pt idx="3556">
                  <c:v>1.4550000000000001</c:v>
                </c:pt>
                <c:pt idx="3557">
                  <c:v>1.462</c:v>
                </c:pt>
                <c:pt idx="3558">
                  <c:v>1.478</c:v>
                </c:pt>
                <c:pt idx="3559">
                  <c:v>1.458</c:v>
                </c:pt>
                <c:pt idx="3560">
                  <c:v>1.5369999999999999</c:v>
                </c:pt>
                <c:pt idx="3561">
                  <c:v>1.583</c:v>
                </c:pt>
                <c:pt idx="3562">
                  <c:v>1.556</c:v>
                </c:pt>
                <c:pt idx="3563">
                  <c:v>1.5720000000000001</c:v>
                </c:pt>
                <c:pt idx="3564">
                  <c:v>1.6180000000000001</c:v>
                </c:pt>
                <c:pt idx="3565">
                  <c:v>1.5940000000000001</c:v>
                </c:pt>
                <c:pt idx="3566">
                  <c:v>1.633</c:v>
                </c:pt>
                <c:pt idx="3567">
                  <c:v>1.6339999999999999</c:v>
                </c:pt>
                <c:pt idx="3568">
                  <c:v>1.5429999999999999</c:v>
                </c:pt>
                <c:pt idx="3569">
                  <c:v>1.472</c:v>
                </c:pt>
                <c:pt idx="3570">
                  <c:v>1.4450000000000001</c:v>
                </c:pt>
                <c:pt idx="3571">
                  <c:v>1.502</c:v>
                </c:pt>
                <c:pt idx="3572">
                  <c:v>1.4890000000000001</c:v>
                </c:pt>
                <c:pt idx="3573">
                  <c:v>1.474</c:v>
                </c:pt>
                <c:pt idx="3574">
                  <c:v>1.4750000000000001</c:v>
                </c:pt>
                <c:pt idx="3575">
                  <c:v>1.52</c:v>
                </c:pt>
                <c:pt idx="3576">
                  <c:v>1.446</c:v>
                </c:pt>
                <c:pt idx="3577">
                  <c:v>1.446</c:v>
                </c:pt>
                <c:pt idx="3578">
                  <c:v>1.456</c:v>
                </c:pt>
                <c:pt idx="3579">
                  <c:v>1.45</c:v>
                </c:pt>
                <c:pt idx="3580">
                  <c:v>1.4419999999999999</c:v>
                </c:pt>
                <c:pt idx="3581">
                  <c:v>1.4570000000000001</c:v>
                </c:pt>
                <c:pt idx="3582">
                  <c:v>1.456</c:v>
                </c:pt>
                <c:pt idx="3583">
                  <c:v>1.5840000000000001</c:v>
                </c:pt>
                <c:pt idx="3584">
                  <c:v>1.5589999999999999</c:v>
                </c:pt>
                <c:pt idx="3585">
                  <c:v>1.5960000000000001</c:v>
                </c:pt>
                <c:pt idx="3586">
                  <c:v>1.5740000000000001</c:v>
                </c:pt>
                <c:pt idx="3587">
                  <c:v>1.6220000000000001</c:v>
                </c:pt>
                <c:pt idx="3588">
                  <c:v>1.637</c:v>
                </c:pt>
                <c:pt idx="3589">
                  <c:v>1.6719999999999999</c:v>
                </c:pt>
                <c:pt idx="3590">
                  <c:v>1.706</c:v>
                </c:pt>
                <c:pt idx="3591">
                  <c:v>1.554</c:v>
                </c:pt>
                <c:pt idx="3592">
                  <c:v>1.617</c:v>
                </c:pt>
                <c:pt idx="3593">
                  <c:v>1.5429999999999999</c:v>
                </c:pt>
                <c:pt idx="3594">
                  <c:v>1.5469999999999999</c:v>
                </c:pt>
                <c:pt idx="3595">
                  <c:v>1.5189999999999999</c:v>
                </c:pt>
                <c:pt idx="3596">
                  <c:v>1.5589999999999999</c:v>
                </c:pt>
                <c:pt idx="3597">
                  <c:v>1.4790000000000001</c:v>
                </c:pt>
                <c:pt idx="3598">
                  <c:v>1.391</c:v>
                </c:pt>
                <c:pt idx="3599">
                  <c:v>1.3779999999999999</c:v>
                </c:pt>
                <c:pt idx="3600">
                  <c:v>1.3340000000000001</c:v>
                </c:pt>
                <c:pt idx="3601">
                  <c:v>1.3220000000000001</c:v>
                </c:pt>
                <c:pt idx="3602">
                  <c:v>1.38</c:v>
                </c:pt>
                <c:pt idx="3603">
                  <c:v>1.341</c:v>
                </c:pt>
                <c:pt idx="3604">
                  <c:v>1.3520000000000001</c:v>
                </c:pt>
                <c:pt idx="3605">
                  <c:v>1.355</c:v>
                </c:pt>
                <c:pt idx="3606">
                  <c:v>1.377</c:v>
                </c:pt>
                <c:pt idx="3607">
                  <c:v>1.4610000000000001</c:v>
                </c:pt>
                <c:pt idx="3608">
                  <c:v>1.5569999999999999</c:v>
                </c:pt>
                <c:pt idx="3609">
                  <c:v>1.5089999999999999</c:v>
                </c:pt>
                <c:pt idx="3610">
                  <c:v>1.496</c:v>
                </c:pt>
                <c:pt idx="3611">
                  <c:v>1.526</c:v>
                </c:pt>
                <c:pt idx="3612">
                  <c:v>1.5629999999999999</c:v>
                </c:pt>
                <c:pt idx="3613">
                  <c:v>1.468</c:v>
                </c:pt>
                <c:pt idx="3614">
                  <c:v>1.4019999999999999</c:v>
                </c:pt>
                <c:pt idx="3615">
                  <c:v>1.385</c:v>
                </c:pt>
                <c:pt idx="3616">
                  <c:v>1.4339999999999999</c:v>
                </c:pt>
                <c:pt idx="3617">
                  <c:v>1.421</c:v>
                </c:pt>
                <c:pt idx="3618">
                  <c:v>1.4850000000000001</c:v>
                </c:pt>
                <c:pt idx="3619">
                  <c:v>1.3959999999999999</c:v>
                </c:pt>
                <c:pt idx="3620">
                  <c:v>1.4239999999999999</c:v>
                </c:pt>
                <c:pt idx="3621">
                  <c:v>1.2270000000000001</c:v>
                </c:pt>
                <c:pt idx="3622">
                  <c:v>1.3680000000000001</c:v>
                </c:pt>
                <c:pt idx="3623">
                  <c:v>1.2849999999999999</c:v>
                </c:pt>
                <c:pt idx="3624">
                  <c:v>1.375</c:v>
                </c:pt>
                <c:pt idx="3625">
                  <c:v>1.3979999999999999</c:v>
                </c:pt>
                <c:pt idx="3626">
                  <c:v>1.321</c:v>
                </c:pt>
                <c:pt idx="3627">
                  <c:v>1.262</c:v>
                </c:pt>
                <c:pt idx="3628">
                  <c:v>1.236</c:v>
                </c:pt>
                <c:pt idx="3629">
                  <c:v>1.175</c:v>
                </c:pt>
                <c:pt idx="3630">
                  <c:v>1.167</c:v>
                </c:pt>
                <c:pt idx="3631">
                  <c:v>1.2170000000000001</c:v>
                </c:pt>
                <c:pt idx="3632">
                  <c:v>1.1990000000000001</c:v>
                </c:pt>
                <c:pt idx="3633">
                  <c:v>1.232</c:v>
                </c:pt>
                <c:pt idx="3634">
                  <c:v>1.232</c:v>
                </c:pt>
                <c:pt idx="3635">
                  <c:v>1.26</c:v>
                </c:pt>
                <c:pt idx="3636">
                  <c:v>1.2490000000000001</c:v>
                </c:pt>
                <c:pt idx="3637">
                  <c:v>1.2709999999999999</c:v>
                </c:pt>
                <c:pt idx="3638">
                  <c:v>1.321</c:v>
                </c:pt>
                <c:pt idx="3639">
                  <c:v>1.321</c:v>
                </c:pt>
                <c:pt idx="3640">
                  <c:v>1.327</c:v>
                </c:pt>
                <c:pt idx="3641">
                  <c:v>1.3819999999999999</c:v>
                </c:pt>
                <c:pt idx="3642">
                  <c:v>1.454</c:v>
                </c:pt>
                <c:pt idx="3643">
                  <c:v>1.5329999999999999</c:v>
                </c:pt>
                <c:pt idx="3644">
                  <c:v>1.5189999999999999</c:v>
                </c:pt>
                <c:pt idx="3645">
                  <c:v>1.583</c:v>
                </c:pt>
                <c:pt idx="3646">
                  <c:v>1.5129999999999999</c:v>
                </c:pt>
                <c:pt idx="3647">
                  <c:v>1.5669999999999999</c:v>
                </c:pt>
                <c:pt idx="3648">
                  <c:v>1.5049999999999999</c:v>
                </c:pt>
                <c:pt idx="3649">
                  <c:v>1.4630000000000001</c:v>
                </c:pt>
                <c:pt idx="3650">
                  <c:v>1.581</c:v>
                </c:pt>
                <c:pt idx="3651">
                  <c:v>1.534</c:v>
                </c:pt>
                <c:pt idx="3652">
                  <c:v>1.615</c:v>
                </c:pt>
                <c:pt idx="3653">
                  <c:v>1.5309999999999999</c:v>
                </c:pt>
                <c:pt idx="3654">
                  <c:v>1.4119999999999999</c:v>
                </c:pt>
                <c:pt idx="3655">
                  <c:v>1.4370000000000001</c:v>
                </c:pt>
                <c:pt idx="3656">
                  <c:v>1.4870000000000001</c:v>
                </c:pt>
                <c:pt idx="3657">
                  <c:v>1.488</c:v>
                </c:pt>
                <c:pt idx="3658">
                  <c:v>1.4239999999999999</c:v>
                </c:pt>
                <c:pt idx="3659">
                  <c:v>1.3049999999999999</c:v>
                </c:pt>
                <c:pt idx="3660">
                  <c:v>1.329</c:v>
                </c:pt>
                <c:pt idx="3661">
                  <c:v>1.375</c:v>
                </c:pt>
                <c:pt idx="3662">
                  <c:v>1.335</c:v>
                </c:pt>
                <c:pt idx="3663">
                  <c:v>1.208</c:v>
                </c:pt>
                <c:pt idx="3664">
                  <c:v>1.208</c:v>
                </c:pt>
                <c:pt idx="3665">
                  <c:v>1.1719999999999999</c:v>
                </c:pt>
                <c:pt idx="3666">
                  <c:v>1.2</c:v>
                </c:pt>
                <c:pt idx="3667">
                  <c:v>1.2689999999999999</c:v>
                </c:pt>
                <c:pt idx="3668">
                  <c:v>1.359</c:v>
                </c:pt>
                <c:pt idx="3669">
                  <c:v>1.3640000000000001</c:v>
                </c:pt>
                <c:pt idx="3670">
                  <c:v>1.37</c:v>
                </c:pt>
                <c:pt idx="3671">
                  <c:v>1.391</c:v>
                </c:pt>
                <c:pt idx="3672">
                  <c:v>1.3839999999999999</c:v>
                </c:pt>
                <c:pt idx="3673">
                  <c:v>1.468</c:v>
                </c:pt>
                <c:pt idx="3674">
                  <c:v>1.431</c:v>
                </c:pt>
                <c:pt idx="3675">
                  <c:v>1.4259999999999999</c:v>
                </c:pt>
                <c:pt idx="3676">
                  <c:v>1.413</c:v>
                </c:pt>
                <c:pt idx="3677">
                  <c:v>1.47</c:v>
                </c:pt>
                <c:pt idx="3678">
                  <c:v>1.47</c:v>
                </c:pt>
                <c:pt idx="3679">
                  <c:v>1.4570000000000001</c:v>
                </c:pt>
                <c:pt idx="3680">
                  <c:v>1.516</c:v>
                </c:pt>
                <c:pt idx="3681">
                  <c:v>1.5389999999999999</c:v>
                </c:pt>
                <c:pt idx="3682">
                  <c:v>1.518</c:v>
                </c:pt>
                <c:pt idx="3683">
                  <c:v>1.542</c:v>
                </c:pt>
                <c:pt idx="3684">
                  <c:v>1.605</c:v>
                </c:pt>
                <c:pt idx="3685">
                  <c:v>1.5840000000000001</c:v>
                </c:pt>
                <c:pt idx="3686">
                  <c:v>1.6120000000000001</c:v>
                </c:pt>
                <c:pt idx="3687">
                  <c:v>1.609</c:v>
                </c:pt>
                <c:pt idx="3688">
                  <c:v>1.663</c:v>
                </c:pt>
                <c:pt idx="3689">
                  <c:v>1.6990000000000001</c:v>
                </c:pt>
                <c:pt idx="3690">
                  <c:v>1.6830000000000001</c:v>
                </c:pt>
                <c:pt idx="3691">
                  <c:v>1.7410000000000001</c:v>
                </c:pt>
                <c:pt idx="3692">
                  <c:v>1.698</c:v>
                </c:pt>
                <c:pt idx="3693">
                  <c:v>1.6439999999999999</c:v>
                </c:pt>
                <c:pt idx="3694">
                  <c:v>1.7090000000000001</c:v>
                </c:pt>
                <c:pt idx="3695">
                  <c:v>1.6919999999999999</c:v>
                </c:pt>
                <c:pt idx="3696">
                  <c:v>1.72</c:v>
                </c:pt>
                <c:pt idx="3697">
                  <c:v>1.75</c:v>
                </c:pt>
                <c:pt idx="3698">
                  <c:v>1.7170000000000001</c:v>
                </c:pt>
                <c:pt idx="3699">
                  <c:v>1.7350000000000001</c:v>
                </c:pt>
                <c:pt idx="3700">
                  <c:v>1.788</c:v>
                </c:pt>
                <c:pt idx="3701">
                  <c:v>1.7809999999999999</c:v>
                </c:pt>
                <c:pt idx="3702">
                  <c:v>1.643</c:v>
                </c:pt>
                <c:pt idx="3703">
                  <c:v>1.7350000000000001</c:v>
                </c:pt>
                <c:pt idx="3704">
                  <c:v>1.788</c:v>
                </c:pt>
                <c:pt idx="3705">
                  <c:v>1.804</c:v>
                </c:pt>
                <c:pt idx="3706">
                  <c:v>1.804</c:v>
                </c:pt>
                <c:pt idx="3707">
                  <c:v>1.794</c:v>
                </c:pt>
                <c:pt idx="3708">
                  <c:v>1.8080000000000001</c:v>
                </c:pt>
                <c:pt idx="3709">
                  <c:v>1.8320000000000001</c:v>
                </c:pt>
                <c:pt idx="3710">
                  <c:v>1.889</c:v>
                </c:pt>
                <c:pt idx="3711">
                  <c:v>1.954</c:v>
                </c:pt>
                <c:pt idx="3712">
                  <c:v>1.865</c:v>
                </c:pt>
                <c:pt idx="3713">
                  <c:v>1.9119999999999999</c:v>
                </c:pt>
                <c:pt idx="3714">
                  <c:v>1.9790000000000001</c:v>
                </c:pt>
                <c:pt idx="3715">
                  <c:v>2.0409999999999999</c:v>
                </c:pt>
                <c:pt idx="3716">
                  <c:v>2.056</c:v>
                </c:pt>
                <c:pt idx="3717">
                  <c:v>2.0499999999999998</c:v>
                </c:pt>
                <c:pt idx="3718">
                  <c:v>1.968</c:v>
                </c:pt>
                <c:pt idx="3719">
                  <c:v>1.954</c:v>
                </c:pt>
                <c:pt idx="3720">
                  <c:v>1.821</c:v>
                </c:pt>
                <c:pt idx="3721">
                  <c:v>1.7569999999999999</c:v>
                </c:pt>
                <c:pt idx="3722">
                  <c:v>1.794</c:v>
                </c:pt>
                <c:pt idx="3723">
                  <c:v>1.798</c:v>
                </c:pt>
                <c:pt idx="3724">
                  <c:v>1.772</c:v>
                </c:pt>
                <c:pt idx="3725">
                  <c:v>1.7769999999999999</c:v>
                </c:pt>
                <c:pt idx="3726">
                  <c:v>1.8260000000000001</c:v>
                </c:pt>
                <c:pt idx="3727">
                  <c:v>1.8</c:v>
                </c:pt>
                <c:pt idx="3728">
                  <c:v>1.865</c:v>
                </c:pt>
                <c:pt idx="3729">
                  <c:v>1.8180000000000001</c:v>
                </c:pt>
                <c:pt idx="3730">
                  <c:v>1.8009999999999999</c:v>
                </c:pt>
                <c:pt idx="3731">
                  <c:v>1.829</c:v>
                </c:pt>
                <c:pt idx="3732">
                  <c:v>1.8839999999999999</c:v>
                </c:pt>
                <c:pt idx="3733">
                  <c:v>1.883</c:v>
                </c:pt>
                <c:pt idx="3734">
                  <c:v>1.8919999999999999</c:v>
                </c:pt>
                <c:pt idx="3735">
                  <c:v>1.982</c:v>
                </c:pt>
                <c:pt idx="3736">
                  <c:v>1.9610000000000001</c:v>
                </c:pt>
                <c:pt idx="3737">
                  <c:v>1.925</c:v>
                </c:pt>
                <c:pt idx="3738">
                  <c:v>1.8959999999999999</c:v>
                </c:pt>
                <c:pt idx="3739">
                  <c:v>1.861</c:v>
                </c:pt>
                <c:pt idx="3740">
                  <c:v>1.9019999999999999</c:v>
                </c:pt>
                <c:pt idx="3741">
                  <c:v>1.931</c:v>
                </c:pt>
                <c:pt idx="3742">
                  <c:v>1.907</c:v>
                </c:pt>
                <c:pt idx="3743">
                  <c:v>2.016</c:v>
                </c:pt>
                <c:pt idx="3744">
                  <c:v>1.9830000000000001</c:v>
                </c:pt>
                <c:pt idx="3745">
                  <c:v>1.9630000000000001</c:v>
                </c:pt>
                <c:pt idx="3746">
                  <c:v>1.887</c:v>
                </c:pt>
                <c:pt idx="3747">
                  <c:v>1.9330000000000001</c:v>
                </c:pt>
                <c:pt idx="3748">
                  <c:v>1.8520000000000001</c:v>
                </c:pt>
                <c:pt idx="3749">
                  <c:v>1.8520000000000001</c:v>
                </c:pt>
                <c:pt idx="3750">
                  <c:v>1.7869999999999999</c:v>
                </c:pt>
                <c:pt idx="3751">
                  <c:v>1.7929999999999999</c:v>
                </c:pt>
                <c:pt idx="3752">
                  <c:v>1.8580000000000001</c:v>
                </c:pt>
                <c:pt idx="3753">
                  <c:v>1.871</c:v>
                </c:pt>
                <c:pt idx="3754">
                  <c:v>1.9450000000000001</c:v>
                </c:pt>
                <c:pt idx="3755">
                  <c:v>1.9930000000000001</c:v>
                </c:pt>
                <c:pt idx="3756">
                  <c:v>1.9710000000000001</c:v>
                </c:pt>
                <c:pt idx="3757">
                  <c:v>1.929</c:v>
                </c:pt>
                <c:pt idx="3758">
                  <c:v>1.86</c:v>
                </c:pt>
                <c:pt idx="3759">
                  <c:v>1.7849999999999999</c:v>
                </c:pt>
                <c:pt idx="3760">
                  <c:v>1.792</c:v>
                </c:pt>
                <c:pt idx="3761">
                  <c:v>1.7689999999999999</c:v>
                </c:pt>
                <c:pt idx="3762">
                  <c:v>1.7649999999999999</c:v>
                </c:pt>
                <c:pt idx="3763">
                  <c:v>1.835</c:v>
                </c:pt>
                <c:pt idx="3764">
                  <c:v>1.8140000000000001</c:v>
                </c:pt>
                <c:pt idx="3765">
                  <c:v>1.8839999999999999</c:v>
                </c:pt>
                <c:pt idx="3766">
                  <c:v>1.845</c:v>
                </c:pt>
                <c:pt idx="3767">
                  <c:v>1.8540000000000001</c:v>
                </c:pt>
                <c:pt idx="3768">
                  <c:v>1.863</c:v>
                </c:pt>
                <c:pt idx="3769">
                  <c:v>1.9239999999999999</c:v>
                </c:pt>
                <c:pt idx="3770">
                  <c:v>1.899</c:v>
                </c:pt>
                <c:pt idx="3771">
                  <c:v>1.905</c:v>
                </c:pt>
                <c:pt idx="3772">
                  <c:v>1.829</c:v>
                </c:pt>
                <c:pt idx="3773">
                  <c:v>1.8420000000000001</c:v>
                </c:pt>
                <c:pt idx="3774">
                  <c:v>1.8939999999999999</c:v>
                </c:pt>
                <c:pt idx="3775">
                  <c:v>1.921</c:v>
                </c:pt>
                <c:pt idx="3776">
                  <c:v>1.96</c:v>
                </c:pt>
                <c:pt idx="3777">
                  <c:v>1.944</c:v>
                </c:pt>
                <c:pt idx="3778">
                  <c:v>1.9339999999999999</c:v>
                </c:pt>
                <c:pt idx="3779">
                  <c:v>1.9550000000000001</c:v>
                </c:pt>
                <c:pt idx="3780">
                  <c:v>1.8819999999999999</c:v>
                </c:pt>
                <c:pt idx="3781">
                  <c:v>1.8520000000000001</c:v>
                </c:pt>
                <c:pt idx="3782">
                  <c:v>1.9450000000000001</c:v>
                </c:pt>
                <c:pt idx="3783">
                  <c:v>1.921</c:v>
                </c:pt>
                <c:pt idx="3784">
                  <c:v>2.028</c:v>
                </c:pt>
                <c:pt idx="3785">
                  <c:v>2.0209999999999999</c:v>
                </c:pt>
                <c:pt idx="3786">
                  <c:v>2.149</c:v>
                </c:pt>
                <c:pt idx="3787">
                  <c:v>2.016</c:v>
                </c:pt>
                <c:pt idx="3788">
                  <c:v>2.1040000000000001</c:v>
                </c:pt>
                <c:pt idx="3789">
                  <c:v>2.1880000000000002</c:v>
                </c:pt>
                <c:pt idx="3790">
                  <c:v>2.2040000000000002</c:v>
                </c:pt>
                <c:pt idx="3791">
                  <c:v>2.1349999999999998</c:v>
                </c:pt>
                <c:pt idx="3792">
                  <c:v>2.1779999999999999</c:v>
                </c:pt>
                <c:pt idx="3793">
                  <c:v>2.2799999999999998</c:v>
                </c:pt>
                <c:pt idx="3794">
                  <c:v>2.331</c:v>
                </c:pt>
                <c:pt idx="3795">
                  <c:v>2.2999999999999998</c:v>
                </c:pt>
                <c:pt idx="3796">
                  <c:v>2.2629999999999999</c:v>
                </c:pt>
                <c:pt idx="3797">
                  <c:v>2.194</c:v>
                </c:pt>
                <c:pt idx="3798">
                  <c:v>2.1480000000000001</c:v>
                </c:pt>
                <c:pt idx="3799">
                  <c:v>1.919</c:v>
                </c:pt>
                <c:pt idx="3800">
                  <c:v>1.915</c:v>
                </c:pt>
                <c:pt idx="3801">
                  <c:v>1.9670000000000001</c:v>
                </c:pt>
                <c:pt idx="3802">
                  <c:v>1.8919999999999999</c:v>
                </c:pt>
                <c:pt idx="3803">
                  <c:v>1.8149999999999999</c:v>
                </c:pt>
                <c:pt idx="3804">
                  <c:v>1.782</c:v>
                </c:pt>
                <c:pt idx="3805">
                  <c:v>1.7809999999999999</c:v>
                </c:pt>
                <c:pt idx="3806">
                  <c:v>1.8879999999999999</c:v>
                </c:pt>
                <c:pt idx="3807">
                  <c:v>1.778</c:v>
                </c:pt>
                <c:pt idx="3808">
                  <c:v>1.7210000000000001</c:v>
                </c:pt>
                <c:pt idx="3809">
                  <c:v>1.8009999999999999</c:v>
                </c:pt>
                <c:pt idx="3810">
                  <c:v>1.78</c:v>
                </c:pt>
                <c:pt idx="3811">
                  <c:v>1.823</c:v>
                </c:pt>
                <c:pt idx="3812">
                  <c:v>1.913</c:v>
                </c:pt>
                <c:pt idx="3813">
                  <c:v>1.827</c:v>
                </c:pt>
                <c:pt idx="3814">
                  <c:v>1.768</c:v>
                </c:pt>
                <c:pt idx="3815">
                  <c:v>2.0249999999999999</c:v>
                </c:pt>
                <c:pt idx="3816">
                  <c:v>2.177</c:v>
                </c:pt>
                <c:pt idx="3817">
                  <c:v>2.206</c:v>
                </c:pt>
                <c:pt idx="3818">
                  <c:v>2.0369999999999999</c:v>
                </c:pt>
                <c:pt idx="3819">
                  <c:v>2.0590000000000002</c:v>
                </c:pt>
                <c:pt idx="3820">
                  <c:v>2.121</c:v>
                </c:pt>
                <c:pt idx="3821">
                  <c:v>2.1059999999999999</c:v>
                </c:pt>
                <c:pt idx="3822">
                  <c:v>1.998</c:v>
                </c:pt>
                <c:pt idx="3823">
                  <c:v>2.0590000000000002</c:v>
                </c:pt>
                <c:pt idx="3824">
                  <c:v>2.0129999999999999</c:v>
                </c:pt>
                <c:pt idx="3825">
                  <c:v>2.0979999999999999</c:v>
                </c:pt>
                <c:pt idx="3826">
                  <c:v>2.1989999999999998</c:v>
                </c:pt>
                <c:pt idx="3827">
                  <c:v>2.105</c:v>
                </c:pt>
                <c:pt idx="3828">
                  <c:v>2.1890000000000001</c:v>
                </c:pt>
                <c:pt idx="3829">
                  <c:v>2.089</c:v>
                </c:pt>
                <c:pt idx="3830">
                  <c:v>2.0830000000000002</c:v>
                </c:pt>
                <c:pt idx="3831">
                  <c:v>2.0019999999999998</c:v>
                </c:pt>
                <c:pt idx="3832">
                  <c:v>1.9419999999999999</c:v>
                </c:pt>
                <c:pt idx="3833">
                  <c:v>1.839</c:v>
                </c:pt>
                <c:pt idx="3834">
                  <c:v>1.726</c:v>
                </c:pt>
                <c:pt idx="3835">
                  <c:v>1.8149999999999999</c:v>
                </c:pt>
                <c:pt idx="3836">
                  <c:v>1.887</c:v>
                </c:pt>
                <c:pt idx="3837">
                  <c:v>2.0070000000000001</c:v>
                </c:pt>
                <c:pt idx="3838">
                  <c:v>2.0110000000000001</c:v>
                </c:pt>
                <c:pt idx="3839">
                  <c:v>1.962</c:v>
                </c:pt>
                <c:pt idx="3840">
                  <c:v>1.829</c:v>
                </c:pt>
                <c:pt idx="3841">
                  <c:v>1.7470000000000001</c:v>
                </c:pt>
                <c:pt idx="3842">
                  <c:v>1.6739999999999999</c:v>
                </c:pt>
                <c:pt idx="3843">
                  <c:v>1.772</c:v>
                </c:pt>
                <c:pt idx="3844">
                  <c:v>1.7909999999999999</c:v>
                </c:pt>
                <c:pt idx="3845">
                  <c:v>1.8</c:v>
                </c:pt>
                <c:pt idx="3846">
                  <c:v>1.863</c:v>
                </c:pt>
                <c:pt idx="3847">
                  <c:v>1.929</c:v>
                </c:pt>
                <c:pt idx="3848">
                  <c:v>1.8779999999999999</c:v>
                </c:pt>
                <c:pt idx="3849">
                  <c:v>1.794</c:v>
                </c:pt>
                <c:pt idx="3850">
                  <c:v>1.7430000000000001</c:v>
                </c:pt>
                <c:pt idx="3851">
                  <c:v>1.772</c:v>
                </c:pt>
                <c:pt idx="3852">
                  <c:v>1.87</c:v>
                </c:pt>
                <c:pt idx="3853">
                  <c:v>1.907</c:v>
                </c:pt>
                <c:pt idx="3854">
                  <c:v>1.8480000000000001</c:v>
                </c:pt>
                <c:pt idx="3855">
                  <c:v>1.847</c:v>
                </c:pt>
                <c:pt idx="3856">
                  <c:v>2.008</c:v>
                </c:pt>
                <c:pt idx="3857">
                  <c:v>2.145</c:v>
                </c:pt>
                <c:pt idx="3858">
                  <c:v>2.2189999999999999</c:v>
                </c:pt>
                <c:pt idx="3859">
                  <c:v>2.153</c:v>
                </c:pt>
                <c:pt idx="3860">
                  <c:v>2.2269999999999999</c:v>
                </c:pt>
                <c:pt idx="3861">
                  <c:v>2.157</c:v>
                </c:pt>
                <c:pt idx="3862">
                  <c:v>2.1859999999999999</c:v>
                </c:pt>
                <c:pt idx="3863">
                  <c:v>2.2080000000000002</c:v>
                </c:pt>
                <c:pt idx="3864">
                  <c:v>2.1280000000000001</c:v>
                </c:pt>
                <c:pt idx="3865">
                  <c:v>2.1019999999999999</c:v>
                </c:pt>
                <c:pt idx="3866">
                  <c:v>2.105</c:v>
                </c:pt>
                <c:pt idx="3867">
                  <c:v>2.0870000000000002</c:v>
                </c:pt>
                <c:pt idx="3868">
                  <c:v>2.2029999999999998</c:v>
                </c:pt>
                <c:pt idx="3869">
                  <c:v>2.3239999999999998</c:v>
                </c:pt>
                <c:pt idx="3870">
                  <c:v>2.3250000000000002</c:v>
                </c:pt>
                <c:pt idx="3871">
                  <c:v>2.3330000000000002</c:v>
                </c:pt>
                <c:pt idx="3872">
                  <c:v>2.3159999999999998</c:v>
                </c:pt>
                <c:pt idx="3873">
                  <c:v>2.1920000000000002</c:v>
                </c:pt>
                <c:pt idx="3874">
                  <c:v>2.3650000000000002</c:v>
                </c:pt>
                <c:pt idx="3875">
                  <c:v>2.262</c:v>
                </c:pt>
                <c:pt idx="3876">
                  <c:v>2.3460000000000001</c:v>
                </c:pt>
                <c:pt idx="3877">
                  <c:v>2.2999999999999998</c:v>
                </c:pt>
                <c:pt idx="3878">
                  <c:v>2.403</c:v>
                </c:pt>
                <c:pt idx="3879">
                  <c:v>2.4159999999999999</c:v>
                </c:pt>
                <c:pt idx="3880">
                  <c:v>2.4529999999999998</c:v>
                </c:pt>
                <c:pt idx="3881">
                  <c:v>2.5379999999999998</c:v>
                </c:pt>
                <c:pt idx="3882">
                  <c:v>2.633</c:v>
                </c:pt>
                <c:pt idx="3883">
                  <c:v>2.6509999999999998</c:v>
                </c:pt>
                <c:pt idx="3884">
                  <c:v>2.74</c:v>
                </c:pt>
                <c:pt idx="3885">
                  <c:v>2.7629999999999999</c:v>
                </c:pt>
                <c:pt idx="3886">
                  <c:v>2.8279999999999998</c:v>
                </c:pt>
                <c:pt idx="3887">
                  <c:v>2.8769999999999998</c:v>
                </c:pt>
                <c:pt idx="3888">
                  <c:v>2.7669999999999999</c:v>
                </c:pt>
                <c:pt idx="3889">
                  <c:v>2.6779999999999999</c:v>
                </c:pt>
                <c:pt idx="3890">
                  <c:v>2.6480000000000001</c:v>
                </c:pt>
                <c:pt idx="3891">
                  <c:v>2.6949999999999998</c:v>
                </c:pt>
                <c:pt idx="3892">
                  <c:v>2.738</c:v>
                </c:pt>
                <c:pt idx="3893">
                  <c:v>2.7480000000000002</c:v>
                </c:pt>
                <c:pt idx="3894">
                  <c:v>2.7109999999999999</c:v>
                </c:pt>
                <c:pt idx="3895">
                  <c:v>2.6720000000000002</c:v>
                </c:pt>
                <c:pt idx="3896">
                  <c:v>2.8290000000000002</c:v>
                </c:pt>
                <c:pt idx="3897">
                  <c:v>2.9670000000000001</c:v>
                </c:pt>
                <c:pt idx="3898">
                  <c:v>2.9329999999999998</c:v>
                </c:pt>
                <c:pt idx="3899">
                  <c:v>3.008</c:v>
                </c:pt>
                <c:pt idx="3900">
                  <c:v>3.02</c:v>
                </c:pt>
                <c:pt idx="3901">
                  <c:v>3.0339999999999998</c:v>
                </c:pt>
                <c:pt idx="3902">
                  <c:v>3.0249999999999999</c:v>
                </c:pt>
                <c:pt idx="3903">
                  <c:v>2.984</c:v>
                </c:pt>
                <c:pt idx="3904">
                  <c:v>2.9329999999999998</c:v>
                </c:pt>
                <c:pt idx="3905">
                  <c:v>2.891</c:v>
                </c:pt>
                <c:pt idx="3906">
                  <c:v>2.8340000000000001</c:v>
                </c:pt>
                <c:pt idx="3907">
                  <c:v>2.8660000000000001</c:v>
                </c:pt>
                <c:pt idx="3908">
                  <c:v>2.9420000000000002</c:v>
                </c:pt>
                <c:pt idx="3909">
                  <c:v>2.9790000000000001</c:v>
                </c:pt>
                <c:pt idx="3910">
                  <c:v>2.9649999999999999</c:v>
                </c:pt>
                <c:pt idx="3911">
                  <c:v>2.9590000000000001</c:v>
                </c:pt>
                <c:pt idx="3912">
                  <c:v>2.9159999999999999</c:v>
                </c:pt>
                <c:pt idx="3913">
                  <c:v>2.9529999999999998</c:v>
                </c:pt>
                <c:pt idx="3914">
                  <c:v>3.0139999999999998</c:v>
                </c:pt>
                <c:pt idx="3915">
                  <c:v>2.9580000000000002</c:v>
                </c:pt>
                <c:pt idx="3916">
                  <c:v>2.9609999999999999</c:v>
                </c:pt>
                <c:pt idx="3917">
                  <c:v>3.03</c:v>
                </c:pt>
                <c:pt idx="3918">
                  <c:v>3.0539999999999998</c:v>
                </c:pt>
                <c:pt idx="3919">
                  <c:v>3.0939999999999999</c:v>
                </c:pt>
                <c:pt idx="3920">
                  <c:v>3.0249999999999999</c:v>
                </c:pt>
                <c:pt idx="3921">
                  <c:v>3.0579999999999998</c:v>
                </c:pt>
                <c:pt idx="3922">
                  <c:v>2.99</c:v>
                </c:pt>
                <c:pt idx="3923">
                  <c:v>2.9870000000000001</c:v>
                </c:pt>
                <c:pt idx="3924">
                  <c:v>3.02</c:v>
                </c:pt>
                <c:pt idx="3925">
                  <c:v>2.976</c:v>
                </c:pt>
                <c:pt idx="3926">
                  <c:v>2.9849999999999999</c:v>
                </c:pt>
                <c:pt idx="3927">
                  <c:v>2.9969999999999999</c:v>
                </c:pt>
                <c:pt idx="3928">
                  <c:v>3.048</c:v>
                </c:pt>
                <c:pt idx="3929">
                  <c:v>3.069</c:v>
                </c:pt>
                <c:pt idx="3930">
                  <c:v>3.0139999999999998</c:v>
                </c:pt>
                <c:pt idx="3931">
                  <c:v>3.0569999999999999</c:v>
                </c:pt>
                <c:pt idx="3932">
                  <c:v>3.1139999999999999</c:v>
                </c:pt>
                <c:pt idx="3933">
                  <c:v>3.12</c:v>
                </c:pt>
                <c:pt idx="3934">
                  <c:v>3.093</c:v>
                </c:pt>
                <c:pt idx="3935">
                  <c:v>3.1160000000000001</c:v>
                </c:pt>
                <c:pt idx="3936">
                  <c:v>3.077</c:v>
                </c:pt>
                <c:pt idx="3937">
                  <c:v>3.109</c:v>
                </c:pt>
                <c:pt idx="3938">
                  <c:v>3.1280000000000001</c:v>
                </c:pt>
                <c:pt idx="3939">
                  <c:v>3.1219999999999999</c:v>
                </c:pt>
                <c:pt idx="3940">
                  <c:v>3.1030000000000002</c:v>
                </c:pt>
                <c:pt idx="3941">
                  <c:v>3.17</c:v>
                </c:pt>
                <c:pt idx="3942">
                  <c:v>3.2149999999999999</c:v>
                </c:pt>
                <c:pt idx="3943">
                  <c:v>3.2959999999999998</c:v>
                </c:pt>
                <c:pt idx="3944">
                  <c:v>3.2789999999999999</c:v>
                </c:pt>
                <c:pt idx="3945">
                  <c:v>3.246</c:v>
                </c:pt>
                <c:pt idx="3946">
                  <c:v>3.2389999999999999</c:v>
                </c:pt>
                <c:pt idx="3947">
                  <c:v>3.262</c:v>
                </c:pt>
                <c:pt idx="3948">
                  <c:v>3.2919999999999998</c:v>
                </c:pt>
                <c:pt idx="3949">
                  <c:v>3.2480000000000002</c:v>
                </c:pt>
                <c:pt idx="3950">
                  <c:v>3.26</c:v>
                </c:pt>
                <c:pt idx="3951">
                  <c:v>3.3050000000000002</c:v>
                </c:pt>
                <c:pt idx="3952">
                  <c:v>3.2749999999999999</c:v>
                </c:pt>
                <c:pt idx="3953">
                  <c:v>3.2480000000000002</c:v>
                </c:pt>
                <c:pt idx="3954">
                  <c:v>3.3780000000000001</c:v>
                </c:pt>
                <c:pt idx="3955">
                  <c:v>3.4279999999999999</c:v>
                </c:pt>
                <c:pt idx="3956">
                  <c:v>3.4350000000000001</c:v>
                </c:pt>
                <c:pt idx="3957">
                  <c:v>3.4409999999999998</c:v>
                </c:pt>
                <c:pt idx="3958">
                  <c:v>3.4910000000000001</c:v>
                </c:pt>
                <c:pt idx="3959">
                  <c:v>3.4809999999999999</c:v>
                </c:pt>
                <c:pt idx="3960">
                  <c:v>3.4220000000000002</c:v>
                </c:pt>
                <c:pt idx="3961">
                  <c:v>3.431</c:v>
                </c:pt>
                <c:pt idx="3962">
                  <c:v>3.3919999999999999</c:v>
                </c:pt>
                <c:pt idx="3963">
                  <c:v>3.3690000000000002</c:v>
                </c:pt>
                <c:pt idx="3964">
                  <c:v>3.3719999999999999</c:v>
                </c:pt>
                <c:pt idx="3965">
                  <c:v>3.3540000000000001</c:v>
                </c:pt>
                <c:pt idx="3966">
                  <c:v>3.339</c:v>
                </c:pt>
                <c:pt idx="3967">
                  <c:v>3.3319999999999999</c:v>
                </c:pt>
                <c:pt idx="3968">
                  <c:v>3.2909999999999999</c:v>
                </c:pt>
                <c:pt idx="3969">
                  <c:v>3.28</c:v>
                </c:pt>
                <c:pt idx="3970">
                  <c:v>3.2450000000000001</c:v>
                </c:pt>
                <c:pt idx="3971">
                  <c:v>3.2360000000000002</c:v>
                </c:pt>
                <c:pt idx="3972">
                  <c:v>3.2570000000000001</c:v>
                </c:pt>
                <c:pt idx="3973">
                  <c:v>3.2330000000000001</c:v>
                </c:pt>
                <c:pt idx="3974">
                  <c:v>3.1880000000000002</c:v>
                </c:pt>
                <c:pt idx="3975">
                  <c:v>3.169</c:v>
                </c:pt>
                <c:pt idx="3976">
                  <c:v>3.09</c:v>
                </c:pt>
                <c:pt idx="3977">
                  <c:v>3.137</c:v>
                </c:pt>
                <c:pt idx="3978">
                  <c:v>3.2269999999999999</c:v>
                </c:pt>
                <c:pt idx="3979">
                  <c:v>3.214</c:v>
                </c:pt>
                <c:pt idx="3980">
                  <c:v>3.25</c:v>
                </c:pt>
                <c:pt idx="3981">
                  <c:v>3.29</c:v>
                </c:pt>
                <c:pt idx="3982">
                  <c:v>3.3050000000000002</c:v>
                </c:pt>
                <c:pt idx="3983">
                  <c:v>3.2730000000000001</c:v>
                </c:pt>
                <c:pt idx="3984">
                  <c:v>3.2730000000000001</c:v>
                </c:pt>
                <c:pt idx="3985">
                  <c:v>3.3260000000000001</c:v>
                </c:pt>
                <c:pt idx="3986">
                  <c:v>3.1970000000000001</c:v>
                </c:pt>
                <c:pt idx="3987">
                  <c:v>3.1789999999999998</c:v>
                </c:pt>
                <c:pt idx="3988">
                  <c:v>3.17</c:v>
                </c:pt>
                <c:pt idx="3989">
                  <c:v>3.1520000000000001</c:v>
                </c:pt>
                <c:pt idx="3990">
                  <c:v>3.1309999999999998</c:v>
                </c:pt>
                <c:pt idx="3991">
                  <c:v>3.14</c:v>
                </c:pt>
                <c:pt idx="3992">
                  <c:v>3.1459999999999999</c:v>
                </c:pt>
                <c:pt idx="3993">
                  <c:v>3.1840000000000002</c:v>
                </c:pt>
                <c:pt idx="3994">
                  <c:v>3.254</c:v>
                </c:pt>
                <c:pt idx="3995">
                  <c:v>3.1829999999999998</c:v>
                </c:pt>
                <c:pt idx="3996">
                  <c:v>3.2370000000000001</c:v>
                </c:pt>
                <c:pt idx="3997">
                  <c:v>3.282</c:v>
                </c:pt>
                <c:pt idx="3998">
                  <c:v>3.2959999999999998</c:v>
                </c:pt>
                <c:pt idx="3999">
                  <c:v>3.294</c:v>
                </c:pt>
                <c:pt idx="4000">
                  <c:v>3.3010000000000002</c:v>
                </c:pt>
                <c:pt idx="4001">
                  <c:v>3.306</c:v>
                </c:pt>
                <c:pt idx="4002">
                  <c:v>3.2549999999999999</c:v>
                </c:pt>
                <c:pt idx="4003">
                  <c:v>3.2530000000000001</c:v>
                </c:pt>
                <c:pt idx="4004">
                  <c:v>3.2610000000000001</c:v>
                </c:pt>
                <c:pt idx="4005">
                  <c:v>3.2160000000000002</c:v>
                </c:pt>
                <c:pt idx="4006">
                  <c:v>3.2589999999999999</c:v>
                </c:pt>
                <c:pt idx="4007">
                  <c:v>3.2210000000000001</c:v>
                </c:pt>
                <c:pt idx="4008">
                  <c:v>3.1549999999999998</c:v>
                </c:pt>
                <c:pt idx="4009">
                  <c:v>3.1480000000000001</c:v>
                </c:pt>
                <c:pt idx="4010">
                  <c:v>3.206</c:v>
                </c:pt>
                <c:pt idx="4011">
                  <c:v>3.1850000000000001</c:v>
                </c:pt>
                <c:pt idx="4012">
                  <c:v>3.1440000000000001</c:v>
                </c:pt>
                <c:pt idx="4013">
                  <c:v>3.15</c:v>
                </c:pt>
                <c:pt idx="4014">
                  <c:v>3.1760000000000002</c:v>
                </c:pt>
                <c:pt idx="4015">
                  <c:v>3.1629999999999998</c:v>
                </c:pt>
                <c:pt idx="4016">
                  <c:v>3.105</c:v>
                </c:pt>
                <c:pt idx="4017">
                  <c:v>3.1150000000000002</c:v>
                </c:pt>
                <c:pt idx="4018">
                  <c:v>3.0379999999999998</c:v>
                </c:pt>
                <c:pt idx="4019">
                  <c:v>3.028</c:v>
                </c:pt>
                <c:pt idx="4020">
                  <c:v>3.044</c:v>
                </c:pt>
                <c:pt idx="4021">
                  <c:v>3.052</c:v>
                </c:pt>
                <c:pt idx="4022">
                  <c:v>2.9249999999999998</c:v>
                </c:pt>
                <c:pt idx="4023">
                  <c:v>2.87</c:v>
                </c:pt>
                <c:pt idx="4024">
                  <c:v>2.8690000000000002</c:v>
                </c:pt>
                <c:pt idx="4025">
                  <c:v>2.9129999999999998</c:v>
                </c:pt>
                <c:pt idx="4026">
                  <c:v>2.9380000000000002</c:v>
                </c:pt>
                <c:pt idx="4027">
                  <c:v>2.891</c:v>
                </c:pt>
                <c:pt idx="4028">
                  <c:v>2.9220000000000002</c:v>
                </c:pt>
                <c:pt idx="4029">
                  <c:v>2.9630000000000001</c:v>
                </c:pt>
                <c:pt idx="4030">
                  <c:v>2.9590000000000001</c:v>
                </c:pt>
                <c:pt idx="4031">
                  <c:v>3.0179999999999998</c:v>
                </c:pt>
                <c:pt idx="4032">
                  <c:v>2.976</c:v>
                </c:pt>
                <c:pt idx="4033">
                  <c:v>3.0310000000000001</c:v>
                </c:pt>
                <c:pt idx="4034">
                  <c:v>2.9820000000000002</c:v>
                </c:pt>
                <c:pt idx="4035">
                  <c:v>2.9769999999999999</c:v>
                </c:pt>
                <c:pt idx="4036">
                  <c:v>2.952</c:v>
                </c:pt>
                <c:pt idx="4037">
                  <c:v>2.9860000000000002</c:v>
                </c:pt>
                <c:pt idx="4038">
                  <c:v>2.9670000000000001</c:v>
                </c:pt>
                <c:pt idx="4039">
                  <c:v>3.0289999999999999</c:v>
                </c:pt>
                <c:pt idx="4040">
                  <c:v>3.0649999999999999</c:v>
                </c:pt>
                <c:pt idx="4041">
                  <c:v>3.03</c:v>
                </c:pt>
                <c:pt idx="4042">
                  <c:v>3.0259999999999998</c:v>
                </c:pt>
                <c:pt idx="4043">
                  <c:v>2.976</c:v>
                </c:pt>
                <c:pt idx="4044">
                  <c:v>2.9540000000000002</c:v>
                </c:pt>
                <c:pt idx="4045">
                  <c:v>2.9470000000000001</c:v>
                </c:pt>
                <c:pt idx="4046">
                  <c:v>3.0139999999999998</c:v>
                </c:pt>
                <c:pt idx="4047">
                  <c:v>2.948</c:v>
                </c:pt>
                <c:pt idx="4048">
                  <c:v>2.8530000000000002</c:v>
                </c:pt>
                <c:pt idx="4049">
                  <c:v>2.8570000000000002</c:v>
                </c:pt>
                <c:pt idx="4050">
                  <c:v>2.819</c:v>
                </c:pt>
                <c:pt idx="4051">
                  <c:v>2.78</c:v>
                </c:pt>
                <c:pt idx="4052">
                  <c:v>2.67</c:v>
                </c:pt>
                <c:pt idx="4053">
                  <c:v>2.7570000000000001</c:v>
                </c:pt>
                <c:pt idx="4054">
                  <c:v>2.734</c:v>
                </c:pt>
                <c:pt idx="4055">
                  <c:v>2.7120000000000002</c:v>
                </c:pt>
                <c:pt idx="4056">
                  <c:v>2.7109999999999999</c:v>
                </c:pt>
                <c:pt idx="4057">
                  <c:v>2.552</c:v>
                </c:pt>
                <c:pt idx="4058">
                  <c:v>2.65</c:v>
                </c:pt>
                <c:pt idx="4059">
                  <c:v>2.7029999999999998</c:v>
                </c:pt>
                <c:pt idx="4060">
                  <c:v>2.7040000000000002</c:v>
                </c:pt>
                <c:pt idx="4061">
                  <c:v>2.601</c:v>
                </c:pt>
                <c:pt idx="4062">
                  <c:v>2.6219999999999999</c:v>
                </c:pt>
                <c:pt idx="4063">
                  <c:v>2.5630000000000002</c:v>
                </c:pt>
                <c:pt idx="4064">
                  <c:v>2.512</c:v>
                </c:pt>
                <c:pt idx="4065">
                  <c:v>2.4350000000000001</c:v>
                </c:pt>
                <c:pt idx="4066">
                  <c:v>2.4409999999999998</c:v>
                </c:pt>
                <c:pt idx="4067">
                  <c:v>2.407</c:v>
                </c:pt>
                <c:pt idx="4068">
                  <c:v>2.39</c:v>
                </c:pt>
                <c:pt idx="4069">
                  <c:v>2.4169999999999998</c:v>
                </c:pt>
                <c:pt idx="4070">
                  <c:v>2.3959999999999999</c:v>
                </c:pt>
                <c:pt idx="4071">
                  <c:v>2.4180000000000001</c:v>
                </c:pt>
                <c:pt idx="4072">
                  <c:v>2.4700000000000002</c:v>
                </c:pt>
                <c:pt idx="4073">
                  <c:v>2.4809999999999999</c:v>
                </c:pt>
                <c:pt idx="4074">
                  <c:v>2.5179999999999998</c:v>
                </c:pt>
                <c:pt idx="4075">
                  <c:v>2.5640000000000001</c:v>
                </c:pt>
                <c:pt idx="4076">
                  <c:v>2.5649999999999999</c:v>
                </c:pt>
                <c:pt idx="4077">
                  <c:v>2.5070000000000001</c:v>
                </c:pt>
                <c:pt idx="4078">
                  <c:v>2.4500000000000002</c:v>
                </c:pt>
                <c:pt idx="4079">
                  <c:v>2.4740000000000002</c:v>
                </c:pt>
                <c:pt idx="4080">
                  <c:v>2.484</c:v>
                </c:pt>
                <c:pt idx="4081">
                  <c:v>2.44</c:v>
                </c:pt>
                <c:pt idx="4082">
                  <c:v>2.4140000000000001</c:v>
                </c:pt>
                <c:pt idx="4083">
                  <c:v>2.3849999999999998</c:v>
                </c:pt>
                <c:pt idx="4084">
                  <c:v>2.371</c:v>
                </c:pt>
                <c:pt idx="4085">
                  <c:v>2.2949999999999999</c:v>
                </c:pt>
                <c:pt idx="4086">
                  <c:v>2.282</c:v>
                </c:pt>
                <c:pt idx="4087">
                  <c:v>2.2429999999999999</c:v>
                </c:pt>
                <c:pt idx="4088">
                  <c:v>2.2719999999999998</c:v>
                </c:pt>
                <c:pt idx="4089">
                  <c:v>2.254</c:v>
                </c:pt>
                <c:pt idx="4090">
                  <c:v>2.262</c:v>
                </c:pt>
                <c:pt idx="4091">
                  <c:v>2.2240000000000002</c:v>
                </c:pt>
                <c:pt idx="4092">
                  <c:v>2.2789999999999999</c:v>
                </c:pt>
                <c:pt idx="4093">
                  <c:v>2.2519999999999998</c:v>
                </c:pt>
                <c:pt idx="4094">
                  <c:v>2.286</c:v>
                </c:pt>
                <c:pt idx="4095">
                  <c:v>2.278</c:v>
                </c:pt>
                <c:pt idx="4096">
                  <c:v>2.2400000000000002</c:v>
                </c:pt>
                <c:pt idx="4097">
                  <c:v>2.246</c:v>
                </c:pt>
                <c:pt idx="4098">
                  <c:v>2.2690000000000001</c:v>
                </c:pt>
                <c:pt idx="4099">
                  <c:v>2.3420000000000001</c:v>
                </c:pt>
                <c:pt idx="4100">
                  <c:v>2.2850000000000001</c:v>
                </c:pt>
                <c:pt idx="4101">
                  <c:v>2.3490000000000002</c:v>
                </c:pt>
                <c:pt idx="4102">
                  <c:v>2.4529999999999998</c:v>
                </c:pt>
                <c:pt idx="4103">
                  <c:v>2.4670000000000001</c:v>
                </c:pt>
                <c:pt idx="4104">
                  <c:v>2.427</c:v>
                </c:pt>
                <c:pt idx="4105">
                  <c:v>2.4780000000000002</c:v>
                </c:pt>
                <c:pt idx="4106">
                  <c:v>2.4039999999999999</c:v>
                </c:pt>
                <c:pt idx="4107">
                  <c:v>2.371</c:v>
                </c:pt>
                <c:pt idx="4108">
                  <c:v>2.427</c:v>
                </c:pt>
                <c:pt idx="4109">
                  <c:v>2.4</c:v>
                </c:pt>
                <c:pt idx="4110">
                  <c:v>2.3359999999999999</c:v>
                </c:pt>
                <c:pt idx="4111">
                  <c:v>2.2970000000000002</c:v>
                </c:pt>
                <c:pt idx="4112">
                  <c:v>2.2549999999999999</c:v>
                </c:pt>
                <c:pt idx="4113">
                  <c:v>2.3359999999999999</c:v>
                </c:pt>
                <c:pt idx="4114">
                  <c:v>2.3540000000000001</c:v>
                </c:pt>
                <c:pt idx="4115">
                  <c:v>2.2829999999999999</c:v>
                </c:pt>
                <c:pt idx="4116">
                  <c:v>2.2240000000000002</c:v>
                </c:pt>
                <c:pt idx="4117">
                  <c:v>2.1160000000000001</c:v>
                </c:pt>
                <c:pt idx="4118">
                  <c:v>2.1349999999999998</c:v>
                </c:pt>
                <c:pt idx="4119">
                  <c:v>2.2000000000000002</c:v>
                </c:pt>
                <c:pt idx="4120">
                  <c:v>2.157</c:v>
                </c:pt>
                <c:pt idx="4121">
                  <c:v>2.1459999999999999</c:v>
                </c:pt>
                <c:pt idx="4122">
                  <c:v>2.1800000000000002</c:v>
                </c:pt>
                <c:pt idx="4123">
                  <c:v>2.286</c:v>
                </c:pt>
                <c:pt idx="4124">
                  <c:v>2.2709999999999999</c:v>
                </c:pt>
                <c:pt idx="4125">
                  <c:v>2.3119999999999998</c:v>
                </c:pt>
                <c:pt idx="4126">
                  <c:v>2.347</c:v>
                </c:pt>
                <c:pt idx="4127">
                  <c:v>2.363</c:v>
                </c:pt>
                <c:pt idx="4128">
                  <c:v>2.33</c:v>
                </c:pt>
                <c:pt idx="4129">
                  <c:v>2.3929999999999998</c:v>
                </c:pt>
                <c:pt idx="4130">
                  <c:v>2.4209999999999998</c:v>
                </c:pt>
                <c:pt idx="4131">
                  <c:v>2.4279999999999999</c:v>
                </c:pt>
                <c:pt idx="4132">
                  <c:v>2.5369999999999999</c:v>
                </c:pt>
                <c:pt idx="4133">
                  <c:v>2.5249999999999999</c:v>
                </c:pt>
                <c:pt idx="4134">
                  <c:v>2.5190000000000001</c:v>
                </c:pt>
                <c:pt idx="4135">
                  <c:v>2.5619999999999998</c:v>
                </c:pt>
                <c:pt idx="4136">
                  <c:v>2.6040000000000001</c:v>
                </c:pt>
                <c:pt idx="4137">
                  <c:v>2.6070000000000002</c:v>
                </c:pt>
                <c:pt idx="4138">
                  <c:v>2.698</c:v>
                </c:pt>
                <c:pt idx="4139">
                  <c:v>2.669</c:v>
                </c:pt>
                <c:pt idx="4140">
                  <c:v>2.7170000000000001</c:v>
                </c:pt>
                <c:pt idx="4141">
                  <c:v>2.7490000000000001</c:v>
                </c:pt>
                <c:pt idx="4142">
                  <c:v>2.77</c:v>
                </c:pt>
                <c:pt idx="4143">
                  <c:v>2.7610000000000001</c:v>
                </c:pt>
                <c:pt idx="4144">
                  <c:v>2.706</c:v>
                </c:pt>
                <c:pt idx="4145">
                  <c:v>2.665</c:v>
                </c:pt>
                <c:pt idx="4146">
                  <c:v>2.6379999999999999</c:v>
                </c:pt>
                <c:pt idx="4147">
                  <c:v>2.6360000000000001</c:v>
                </c:pt>
                <c:pt idx="4148">
                  <c:v>2.65</c:v>
                </c:pt>
                <c:pt idx="4149">
                  <c:v>2.6059999999999999</c:v>
                </c:pt>
                <c:pt idx="4150">
                  <c:v>2.653</c:v>
                </c:pt>
                <c:pt idx="4151">
                  <c:v>2.6549999999999998</c:v>
                </c:pt>
                <c:pt idx="4152">
                  <c:v>2.641</c:v>
                </c:pt>
                <c:pt idx="4153">
                  <c:v>2.589</c:v>
                </c:pt>
                <c:pt idx="4154">
                  <c:v>2.6339999999999999</c:v>
                </c:pt>
                <c:pt idx="4155">
                  <c:v>2.6320000000000001</c:v>
                </c:pt>
                <c:pt idx="4156">
                  <c:v>2.5979999999999999</c:v>
                </c:pt>
                <c:pt idx="4157">
                  <c:v>2.589</c:v>
                </c:pt>
                <c:pt idx="4158">
                  <c:v>2.5430000000000001</c:v>
                </c:pt>
                <c:pt idx="4159">
                  <c:v>2.5830000000000002</c:v>
                </c:pt>
                <c:pt idx="4160">
                  <c:v>2.5659999999999998</c:v>
                </c:pt>
                <c:pt idx="4161">
                  <c:v>2.577</c:v>
                </c:pt>
                <c:pt idx="4162">
                  <c:v>2.5590000000000002</c:v>
                </c:pt>
                <c:pt idx="4163">
                  <c:v>2.585</c:v>
                </c:pt>
                <c:pt idx="4164">
                  <c:v>2.6110000000000002</c:v>
                </c:pt>
                <c:pt idx="4165">
                  <c:v>2.6019999999999999</c:v>
                </c:pt>
                <c:pt idx="4166">
                  <c:v>2.6469999999999998</c:v>
                </c:pt>
                <c:pt idx="4167">
                  <c:v>2.6920000000000002</c:v>
                </c:pt>
                <c:pt idx="4168">
                  <c:v>2.766</c:v>
                </c:pt>
                <c:pt idx="4169">
                  <c:v>2.7290000000000001</c:v>
                </c:pt>
                <c:pt idx="4170">
                  <c:v>2.6629999999999998</c:v>
                </c:pt>
                <c:pt idx="4171">
                  <c:v>2.6709999999999998</c:v>
                </c:pt>
                <c:pt idx="4172">
                  <c:v>2.6739999999999999</c:v>
                </c:pt>
                <c:pt idx="4173">
                  <c:v>2.6379999999999999</c:v>
                </c:pt>
                <c:pt idx="4174">
                  <c:v>2.5659999999999998</c:v>
                </c:pt>
                <c:pt idx="4175">
                  <c:v>2.61</c:v>
                </c:pt>
                <c:pt idx="4176">
                  <c:v>2.5670000000000002</c:v>
                </c:pt>
                <c:pt idx="4177">
                  <c:v>2.512</c:v>
                </c:pt>
                <c:pt idx="4178">
                  <c:v>2.5630000000000002</c:v>
                </c:pt>
                <c:pt idx="4179">
                  <c:v>2.5840000000000001</c:v>
                </c:pt>
                <c:pt idx="4180">
                  <c:v>2.6760000000000002</c:v>
                </c:pt>
                <c:pt idx="4181">
                  <c:v>2.6549999999999998</c:v>
                </c:pt>
                <c:pt idx="4182">
                  <c:v>2.6749999999999998</c:v>
                </c:pt>
                <c:pt idx="4183">
                  <c:v>2.66</c:v>
                </c:pt>
                <c:pt idx="4184">
                  <c:v>2.6819999999999999</c:v>
                </c:pt>
                <c:pt idx="4185">
                  <c:v>2.7040000000000002</c:v>
                </c:pt>
                <c:pt idx="4186">
                  <c:v>2.645</c:v>
                </c:pt>
                <c:pt idx="4187">
                  <c:v>2.5779999999999998</c:v>
                </c:pt>
                <c:pt idx="4188">
                  <c:v>2.6549999999999998</c:v>
                </c:pt>
                <c:pt idx="4189">
                  <c:v>2.6659999999999999</c:v>
                </c:pt>
                <c:pt idx="4190">
                  <c:v>2.6850000000000001</c:v>
                </c:pt>
                <c:pt idx="4191">
                  <c:v>2.766</c:v>
                </c:pt>
                <c:pt idx="4192">
                  <c:v>2.831</c:v>
                </c:pt>
                <c:pt idx="4193">
                  <c:v>2.863</c:v>
                </c:pt>
                <c:pt idx="4194">
                  <c:v>2.86</c:v>
                </c:pt>
                <c:pt idx="4195">
                  <c:v>2.94</c:v>
                </c:pt>
                <c:pt idx="4196">
                  <c:v>2.9420000000000002</c:v>
                </c:pt>
                <c:pt idx="4197">
                  <c:v>2.9369999999999998</c:v>
                </c:pt>
                <c:pt idx="4198">
                  <c:v>2.9550000000000001</c:v>
                </c:pt>
                <c:pt idx="4199">
                  <c:v>2.7970000000000002</c:v>
                </c:pt>
                <c:pt idx="4200">
                  <c:v>2.7930000000000001</c:v>
                </c:pt>
                <c:pt idx="4201">
                  <c:v>2.8610000000000002</c:v>
                </c:pt>
                <c:pt idx="4202">
                  <c:v>2.9489999999999998</c:v>
                </c:pt>
                <c:pt idx="4203">
                  <c:v>3.0649999999999999</c:v>
                </c:pt>
                <c:pt idx="4204">
                  <c:v>3.0169999999999999</c:v>
                </c:pt>
                <c:pt idx="4205">
                  <c:v>3.0619999999999998</c:v>
                </c:pt>
                <c:pt idx="4206">
                  <c:v>3.0369999999999999</c:v>
                </c:pt>
                <c:pt idx="4207">
                  <c:v>2.9390000000000001</c:v>
                </c:pt>
                <c:pt idx="4208">
                  <c:v>3.0459999999999998</c:v>
                </c:pt>
                <c:pt idx="4209">
                  <c:v>3.0609999999999999</c:v>
                </c:pt>
                <c:pt idx="4210">
                  <c:v>3.052</c:v>
                </c:pt>
                <c:pt idx="4211">
                  <c:v>3.0790000000000002</c:v>
                </c:pt>
                <c:pt idx="4212">
                  <c:v>3.0979999999999999</c:v>
                </c:pt>
                <c:pt idx="4213">
                  <c:v>3.0779999999999998</c:v>
                </c:pt>
                <c:pt idx="4214">
                  <c:v>3.0840000000000001</c:v>
                </c:pt>
                <c:pt idx="4215">
                  <c:v>3.1320000000000001</c:v>
                </c:pt>
                <c:pt idx="4216">
                  <c:v>3.1379999999999999</c:v>
                </c:pt>
                <c:pt idx="4217">
                  <c:v>3.1459999999999999</c:v>
                </c:pt>
                <c:pt idx="4218">
                  <c:v>3.177</c:v>
                </c:pt>
                <c:pt idx="4219">
                  <c:v>3.1659999999999999</c:v>
                </c:pt>
                <c:pt idx="4220">
                  <c:v>3.0960000000000001</c:v>
                </c:pt>
                <c:pt idx="4221">
                  <c:v>3.1190000000000002</c:v>
                </c:pt>
                <c:pt idx="4222">
                  <c:v>3.1429999999999998</c:v>
                </c:pt>
                <c:pt idx="4223">
                  <c:v>3.0880000000000001</c:v>
                </c:pt>
                <c:pt idx="4224">
                  <c:v>3.0920000000000001</c:v>
                </c:pt>
                <c:pt idx="4225">
                  <c:v>3.11</c:v>
                </c:pt>
                <c:pt idx="4226">
                  <c:v>3.1320000000000001</c:v>
                </c:pt>
                <c:pt idx="4227">
                  <c:v>3.15</c:v>
                </c:pt>
                <c:pt idx="4228">
                  <c:v>3.1520000000000001</c:v>
                </c:pt>
                <c:pt idx="4229">
                  <c:v>3.0790000000000002</c:v>
                </c:pt>
                <c:pt idx="4230">
                  <c:v>3.056</c:v>
                </c:pt>
                <c:pt idx="4231">
                  <c:v>3.07</c:v>
                </c:pt>
                <c:pt idx="4232">
                  <c:v>3.109</c:v>
                </c:pt>
                <c:pt idx="4233">
                  <c:v>3.1269999999999998</c:v>
                </c:pt>
                <c:pt idx="4234">
                  <c:v>3.1110000000000002</c:v>
                </c:pt>
                <c:pt idx="4235">
                  <c:v>3.1389999999999998</c:v>
                </c:pt>
                <c:pt idx="4236">
                  <c:v>3.1549999999999998</c:v>
                </c:pt>
                <c:pt idx="4237">
                  <c:v>3.1669999999999998</c:v>
                </c:pt>
                <c:pt idx="4238">
                  <c:v>3.1789999999999998</c:v>
                </c:pt>
                <c:pt idx="4239">
                  <c:v>3.153</c:v>
                </c:pt>
                <c:pt idx="4240">
                  <c:v>3.1320000000000001</c:v>
                </c:pt>
                <c:pt idx="4241">
                  <c:v>3.165</c:v>
                </c:pt>
                <c:pt idx="4242">
                  <c:v>3.1560000000000001</c:v>
                </c:pt>
                <c:pt idx="4243">
                  <c:v>3.1230000000000002</c:v>
                </c:pt>
                <c:pt idx="4244">
                  <c:v>3.1379999999999999</c:v>
                </c:pt>
                <c:pt idx="4245">
                  <c:v>3.1160000000000001</c:v>
                </c:pt>
                <c:pt idx="4246">
                  <c:v>3.1080000000000001</c:v>
                </c:pt>
                <c:pt idx="4247">
                  <c:v>3.101</c:v>
                </c:pt>
                <c:pt idx="4248">
                  <c:v>3.11</c:v>
                </c:pt>
                <c:pt idx="4249">
                  <c:v>3.1349999999999998</c:v>
                </c:pt>
                <c:pt idx="4250">
                  <c:v>3.1669999999999998</c:v>
                </c:pt>
                <c:pt idx="4251">
                  <c:v>3.27</c:v>
                </c:pt>
                <c:pt idx="4252">
                  <c:v>3.2850000000000001</c:v>
                </c:pt>
                <c:pt idx="4253">
                  <c:v>3.2509999999999999</c:v>
                </c:pt>
                <c:pt idx="4254">
                  <c:v>3.194</c:v>
                </c:pt>
                <c:pt idx="4255">
                  <c:v>3.2050000000000001</c:v>
                </c:pt>
                <c:pt idx="4256">
                  <c:v>3.2040000000000002</c:v>
                </c:pt>
                <c:pt idx="4257">
                  <c:v>3.1920000000000002</c:v>
                </c:pt>
                <c:pt idx="4258">
                  <c:v>3.234</c:v>
                </c:pt>
                <c:pt idx="4259">
                  <c:v>3.198</c:v>
                </c:pt>
                <c:pt idx="4260">
                  <c:v>3.1520000000000001</c:v>
                </c:pt>
                <c:pt idx="4261">
                  <c:v>3.145</c:v>
                </c:pt>
                <c:pt idx="4262">
                  <c:v>3.12</c:v>
                </c:pt>
                <c:pt idx="4263">
                  <c:v>3.1629999999999998</c:v>
                </c:pt>
                <c:pt idx="4264">
                  <c:v>3.2229999999999999</c:v>
                </c:pt>
                <c:pt idx="4265">
                  <c:v>3.1949999999999998</c:v>
                </c:pt>
                <c:pt idx="4266">
                  <c:v>3.1859999999999999</c:v>
                </c:pt>
                <c:pt idx="4267">
                  <c:v>3.1960000000000002</c:v>
                </c:pt>
                <c:pt idx="4268">
                  <c:v>3.2010000000000001</c:v>
                </c:pt>
                <c:pt idx="4269">
                  <c:v>3.2</c:v>
                </c:pt>
                <c:pt idx="4270">
                  <c:v>3.2069999999999999</c:v>
                </c:pt>
                <c:pt idx="4271">
                  <c:v>3.2170000000000001</c:v>
                </c:pt>
                <c:pt idx="4272">
                  <c:v>3.2149999999999999</c:v>
                </c:pt>
                <c:pt idx="4273">
                  <c:v>3.2069999999999999</c:v>
                </c:pt>
                <c:pt idx="4274">
                  <c:v>3.2229999999999999</c:v>
                </c:pt>
                <c:pt idx="4275">
                  <c:v>3.2770000000000001</c:v>
                </c:pt>
                <c:pt idx="4276">
                  <c:v>3.2480000000000002</c:v>
                </c:pt>
                <c:pt idx="4277">
                  <c:v>3.262</c:v>
                </c:pt>
                <c:pt idx="4278">
                  <c:v>3.298</c:v>
                </c:pt>
                <c:pt idx="4279">
                  <c:v>3.3029999999999999</c:v>
                </c:pt>
                <c:pt idx="4280">
                  <c:v>3.3130000000000002</c:v>
                </c:pt>
                <c:pt idx="4281">
                  <c:v>3.347</c:v>
                </c:pt>
                <c:pt idx="4282">
                  <c:v>3.3849999999999998</c:v>
                </c:pt>
                <c:pt idx="4283">
                  <c:v>3.37</c:v>
                </c:pt>
                <c:pt idx="4284">
                  <c:v>3.3809999999999998</c:v>
                </c:pt>
                <c:pt idx="4285">
                  <c:v>3.3730000000000002</c:v>
                </c:pt>
                <c:pt idx="4286">
                  <c:v>3.391</c:v>
                </c:pt>
                <c:pt idx="4287">
                  <c:v>3.387</c:v>
                </c:pt>
                <c:pt idx="4288">
                  <c:v>3.387</c:v>
                </c:pt>
                <c:pt idx="4289">
                  <c:v>3.3679999999999999</c:v>
                </c:pt>
                <c:pt idx="4290">
                  <c:v>3.3519999999999999</c:v>
                </c:pt>
                <c:pt idx="4291">
                  <c:v>3.3220000000000001</c:v>
                </c:pt>
                <c:pt idx="4292">
                  <c:v>3.3170000000000002</c:v>
                </c:pt>
                <c:pt idx="4293">
                  <c:v>3.2639999999999998</c:v>
                </c:pt>
                <c:pt idx="4294">
                  <c:v>3.194</c:v>
                </c:pt>
                <c:pt idx="4295">
                  <c:v>3.137</c:v>
                </c:pt>
                <c:pt idx="4296">
                  <c:v>3.1419999999999999</c:v>
                </c:pt>
                <c:pt idx="4297">
                  <c:v>3.198</c:v>
                </c:pt>
                <c:pt idx="4298">
                  <c:v>3.2360000000000002</c:v>
                </c:pt>
                <c:pt idx="4299">
                  <c:v>3.1850000000000001</c:v>
                </c:pt>
                <c:pt idx="4300">
                  <c:v>3.2090000000000001</c:v>
                </c:pt>
                <c:pt idx="4301">
                  <c:v>3.1779999999999999</c:v>
                </c:pt>
                <c:pt idx="4302">
                  <c:v>3.137</c:v>
                </c:pt>
                <c:pt idx="4303">
                  <c:v>3.14</c:v>
                </c:pt>
                <c:pt idx="4304">
                  <c:v>3.1850000000000001</c:v>
                </c:pt>
                <c:pt idx="4305">
                  <c:v>3.238</c:v>
                </c:pt>
                <c:pt idx="4306">
                  <c:v>3.177</c:v>
                </c:pt>
                <c:pt idx="4307">
                  <c:v>3.161</c:v>
                </c:pt>
                <c:pt idx="4308">
                  <c:v>3.1520000000000001</c:v>
                </c:pt>
                <c:pt idx="4309">
                  <c:v>3.1589999999999998</c:v>
                </c:pt>
                <c:pt idx="4310">
                  <c:v>3.1680000000000001</c:v>
                </c:pt>
                <c:pt idx="4311">
                  <c:v>3.1659999999999999</c:v>
                </c:pt>
                <c:pt idx="4312">
                  <c:v>3.2650000000000001</c:v>
                </c:pt>
                <c:pt idx="4313">
                  <c:v>3.254</c:v>
                </c:pt>
                <c:pt idx="4314">
                  <c:v>3.274</c:v>
                </c:pt>
                <c:pt idx="4315">
                  <c:v>3.254</c:v>
                </c:pt>
                <c:pt idx="4316">
                  <c:v>3.2709999999999999</c:v>
                </c:pt>
                <c:pt idx="4317">
                  <c:v>3.2890000000000001</c:v>
                </c:pt>
                <c:pt idx="4318">
                  <c:v>3.2829999999999999</c:v>
                </c:pt>
                <c:pt idx="4319">
                  <c:v>3.323</c:v>
                </c:pt>
                <c:pt idx="4320">
                  <c:v>3.3809999999999998</c:v>
                </c:pt>
                <c:pt idx="4321">
                  <c:v>3.3620000000000001</c:v>
                </c:pt>
                <c:pt idx="4322">
                  <c:v>3.343</c:v>
                </c:pt>
                <c:pt idx="4323">
                  <c:v>3.28</c:v>
                </c:pt>
                <c:pt idx="4324">
                  <c:v>3.3180000000000001</c:v>
                </c:pt>
                <c:pt idx="4325">
                  <c:v>3.3639999999999999</c:v>
                </c:pt>
                <c:pt idx="4326">
                  <c:v>3.347</c:v>
                </c:pt>
                <c:pt idx="4327">
                  <c:v>3.3180000000000001</c:v>
                </c:pt>
                <c:pt idx="4328">
                  <c:v>3.2629999999999999</c:v>
                </c:pt>
                <c:pt idx="4329">
                  <c:v>3.2370000000000001</c:v>
                </c:pt>
                <c:pt idx="4330">
                  <c:v>3.2309999999999999</c:v>
                </c:pt>
                <c:pt idx="4331">
                  <c:v>3.3239999999999998</c:v>
                </c:pt>
                <c:pt idx="4332">
                  <c:v>3.258</c:v>
                </c:pt>
                <c:pt idx="4333">
                  <c:v>3.2690000000000001</c:v>
                </c:pt>
                <c:pt idx="4334">
                  <c:v>3.3540000000000001</c:v>
                </c:pt>
                <c:pt idx="4335">
                  <c:v>3.3479999999999999</c:v>
                </c:pt>
                <c:pt idx="4336">
                  <c:v>3.3050000000000002</c:v>
                </c:pt>
                <c:pt idx="4337">
                  <c:v>3.319</c:v>
                </c:pt>
                <c:pt idx="4338">
                  <c:v>3.2349999999999999</c:v>
                </c:pt>
                <c:pt idx="4339">
                  <c:v>3.3010000000000002</c:v>
                </c:pt>
                <c:pt idx="4340">
                  <c:v>3.286</c:v>
                </c:pt>
                <c:pt idx="4341">
                  <c:v>3.2970000000000002</c:v>
                </c:pt>
                <c:pt idx="4342">
                  <c:v>3.2269999999999999</c:v>
                </c:pt>
                <c:pt idx="4343">
                  <c:v>3.1640000000000001</c:v>
                </c:pt>
                <c:pt idx="4344">
                  <c:v>3.1819999999999999</c:v>
                </c:pt>
                <c:pt idx="4345">
                  <c:v>3.2040000000000002</c:v>
                </c:pt>
                <c:pt idx="4346">
                  <c:v>3.1150000000000002</c:v>
                </c:pt>
                <c:pt idx="4347">
                  <c:v>3.1230000000000002</c:v>
                </c:pt>
                <c:pt idx="4348">
                  <c:v>3.1579999999999999</c:v>
                </c:pt>
                <c:pt idx="4349">
                  <c:v>3.1240000000000001</c:v>
                </c:pt>
                <c:pt idx="4350">
                  <c:v>3.1219999999999999</c:v>
                </c:pt>
                <c:pt idx="4351">
                  <c:v>3.157</c:v>
                </c:pt>
                <c:pt idx="4352">
                  <c:v>3.22</c:v>
                </c:pt>
                <c:pt idx="4353">
                  <c:v>3.2290000000000001</c:v>
                </c:pt>
                <c:pt idx="4354">
                  <c:v>3.254</c:v>
                </c:pt>
                <c:pt idx="4355">
                  <c:v>3.2559999999999998</c:v>
                </c:pt>
                <c:pt idx="4356">
                  <c:v>3.3050000000000002</c:v>
                </c:pt>
                <c:pt idx="4357">
                  <c:v>3.3730000000000002</c:v>
                </c:pt>
                <c:pt idx="4358">
                  <c:v>3.395</c:v>
                </c:pt>
                <c:pt idx="4359">
                  <c:v>3.379</c:v>
                </c:pt>
                <c:pt idx="4360">
                  <c:v>3.3759999999999999</c:v>
                </c:pt>
                <c:pt idx="4361">
                  <c:v>3.3660000000000001</c:v>
                </c:pt>
                <c:pt idx="4362">
                  <c:v>3.3370000000000002</c:v>
                </c:pt>
                <c:pt idx="4363">
                  <c:v>3.2919999999999998</c:v>
                </c:pt>
                <c:pt idx="4364">
                  <c:v>3.2570000000000001</c:v>
                </c:pt>
                <c:pt idx="4365">
                  <c:v>3.2360000000000002</c:v>
                </c:pt>
                <c:pt idx="4366">
                  <c:v>3.3039999999999998</c:v>
                </c:pt>
                <c:pt idx="4367">
                  <c:v>3.3620000000000001</c:v>
                </c:pt>
                <c:pt idx="4368">
                  <c:v>3.274</c:v>
                </c:pt>
                <c:pt idx="4369">
                  <c:v>3.2320000000000002</c:v>
                </c:pt>
                <c:pt idx="4370">
                  <c:v>3.242</c:v>
                </c:pt>
                <c:pt idx="4371">
                  <c:v>3.2429999999999999</c:v>
                </c:pt>
                <c:pt idx="4372">
                  <c:v>3.2309999999999999</c:v>
                </c:pt>
                <c:pt idx="4373">
                  <c:v>3.2410000000000001</c:v>
                </c:pt>
                <c:pt idx="4374">
                  <c:v>3.2570000000000001</c:v>
                </c:pt>
                <c:pt idx="4375">
                  <c:v>3.25</c:v>
                </c:pt>
                <c:pt idx="4376">
                  <c:v>3.2450000000000001</c:v>
                </c:pt>
                <c:pt idx="4377">
                  <c:v>3.2349999999999999</c:v>
                </c:pt>
                <c:pt idx="4378">
                  <c:v>3.2690000000000001</c:v>
                </c:pt>
                <c:pt idx="4379">
                  <c:v>3.3050000000000002</c:v>
                </c:pt>
                <c:pt idx="4380">
                  <c:v>3.3119999999999998</c:v>
                </c:pt>
                <c:pt idx="4381">
                  <c:v>3.2549999999999999</c:v>
                </c:pt>
                <c:pt idx="4382">
                  <c:v>3.2490000000000001</c:v>
                </c:pt>
                <c:pt idx="4383">
                  <c:v>3.2949999999999999</c:v>
                </c:pt>
                <c:pt idx="4384">
                  <c:v>3.2839999999999998</c:v>
                </c:pt>
                <c:pt idx="4385">
                  <c:v>3.3170000000000002</c:v>
                </c:pt>
                <c:pt idx="4386">
                  <c:v>3.4239999999999999</c:v>
                </c:pt>
                <c:pt idx="4387">
                  <c:v>3.456</c:v>
                </c:pt>
                <c:pt idx="4388">
                  <c:v>3.4729999999999999</c:v>
                </c:pt>
                <c:pt idx="4389">
                  <c:v>3.4830000000000001</c:v>
                </c:pt>
                <c:pt idx="4390">
                  <c:v>3.51</c:v>
                </c:pt>
                <c:pt idx="4391">
                  <c:v>3.3740000000000001</c:v>
                </c:pt>
                <c:pt idx="4392">
                  <c:v>3.339</c:v>
                </c:pt>
                <c:pt idx="4393">
                  <c:v>3.3460000000000001</c:v>
                </c:pt>
                <c:pt idx="4394">
                  <c:v>3.3439999999999999</c:v>
                </c:pt>
                <c:pt idx="4395">
                  <c:v>3.3</c:v>
                </c:pt>
                <c:pt idx="4396">
                  <c:v>3.43</c:v>
                </c:pt>
                <c:pt idx="4397">
                  <c:v>3.4239999999999999</c:v>
                </c:pt>
                <c:pt idx="4398">
                  <c:v>3.427</c:v>
                </c:pt>
                <c:pt idx="4399">
                  <c:v>3.4870000000000001</c:v>
                </c:pt>
                <c:pt idx="4400">
                  <c:v>3.4769999999999999</c:v>
                </c:pt>
                <c:pt idx="4401">
                  <c:v>3.4590000000000001</c:v>
                </c:pt>
                <c:pt idx="4402">
                  <c:v>3.38</c:v>
                </c:pt>
                <c:pt idx="4403">
                  <c:v>3.3690000000000002</c:v>
                </c:pt>
                <c:pt idx="4404">
                  <c:v>3.4169999999999998</c:v>
                </c:pt>
                <c:pt idx="4405">
                  <c:v>3.4</c:v>
                </c:pt>
                <c:pt idx="4406">
                  <c:v>3.3370000000000002</c:v>
                </c:pt>
                <c:pt idx="4407">
                  <c:v>3.367</c:v>
                </c:pt>
                <c:pt idx="4408">
                  <c:v>3.3039999999999998</c:v>
                </c:pt>
                <c:pt idx="4409">
                  <c:v>3.266</c:v>
                </c:pt>
                <c:pt idx="4410">
                  <c:v>3.2589999999999999</c:v>
                </c:pt>
                <c:pt idx="4411">
                  <c:v>3.2989999999999999</c:v>
                </c:pt>
                <c:pt idx="4412">
                  <c:v>3.2770000000000001</c:v>
                </c:pt>
                <c:pt idx="4413">
                  <c:v>3.3180000000000001</c:v>
                </c:pt>
                <c:pt idx="4414">
                  <c:v>3.3</c:v>
                </c:pt>
                <c:pt idx="4415">
                  <c:v>3.34</c:v>
                </c:pt>
                <c:pt idx="4416">
                  <c:v>3.3279999999999998</c:v>
                </c:pt>
                <c:pt idx="4417">
                  <c:v>3.4140000000000001</c:v>
                </c:pt>
                <c:pt idx="4418">
                  <c:v>3.3860000000000001</c:v>
                </c:pt>
                <c:pt idx="4419">
                  <c:v>3.3690000000000002</c:v>
                </c:pt>
                <c:pt idx="4420">
                  <c:v>3.391</c:v>
                </c:pt>
                <c:pt idx="4421">
                  <c:v>3.4260000000000002</c:v>
                </c:pt>
                <c:pt idx="4422">
                  <c:v>3.45</c:v>
                </c:pt>
                <c:pt idx="4423">
                  <c:v>3.4630000000000001</c:v>
                </c:pt>
                <c:pt idx="4424">
                  <c:v>3.45</c:v>
                </c:pt>
                <c:pt idx="4425">
                  <c:v>3.5019999999999998</c:v>
                </c:pt>
                <c:pt idx="4426">
                  <c:v>3.5470000000000002</c:v>
                </c:pt>
                <c:pt idx="4427">
                  <c:v>3.4809999999999999</c:v>
                </c:pt>
                <c:pt idx="4428">
                  <c:v>3.5249999999999999</c:v>
                </c:pt>
                <c:pt idx="4429">
                  <c:v>3.5219999999999998</c:v>
                </c:pt>
                <c:pt idx="4430">
                  <c:v>3.6339999999999999</c:v>
                </c:pt>
                <c:pt idx="4431">
                  <c:v>3.698</c:v>
                </c:pt>
                <c:pt idx="4432">
                  <c:v>3.6880000000000002</c:v>
                </c:pt>
                <c:pt idx="4433">
                  <c:v>3.6360000000000001</c:v>
                </c:pt>
                <c:pt idx="4434">
                  <c:v>3.6760000000000002</c:v>
                </c:pt>
                <c:pt idx="4435">
                  <c:v>3.722</c:v>
                </c:pt>
                <c:pt idx="4436">
                  <c:v>3.6379999999999999</c:v>
                </c:pt>
                <c:pt idx="4437">
                  <c:v>3.573</c:v>
                </c:pt>
                <c:pt idx="4438">
                  <c:v>3.6589999999999998</c:v>
                </c:pt>
                <c:pt idx="4439">
                  <c:v>3.669</c:v>
                </c:pt>
                <c:pt idx="4440">
                  <c:v>3.589</c:v>
                </c:pt>
                <c:pt idx="4441">
                  <c:v>3.66</c:v>
                </c:pt>
                <c:pt idx="4442">
                  <c:v>3.6259999999999999</c:v>
                </c:pt>
                <c:pt idx="4443">
                  <c:v>3.621</c:v>
                </c:pt>
                <c:pt idx="4444">
                  <c:v>3.6040000000000001</c:v>
                </c:pt>
                <c:pt idx="4445">
                  <c:v>3.5470000000000002</c:v>
                </c:pt>
                <c:pt idx="4446">
                  <c:v>3.37</c:v>
                </c:pt>
                <c:pt idx="4447">
                  <c:v>3.4329999999999998</c:v>
                </c:pt>
                <c:pt idx="4448">
                  <c:v>3.4380000000000002</c:v>
                </c:pt>
                <c:pt idx="4449">
                  <c:v>3.3580000000000001</c:v>
                </c:pt>
                <c:pt idx="4450">
                  <c:v>3.3650000000000002</c:v>
                </c:pt>
                <c:pt idx="4451">
                  <c:v>3.3050000000000002</c:v>
                </c:pt>
                <c:pt idx="4452">
                  <c:v>3.343</c:v>
                </c:pt>
                <c:pt idx="4453">
                  <c:v>3.407</c:v>
                </c:pt>
                <c:pt idx="4454">
                  <c:v>3.3879999999999999</c:v>
                </c:pt>
                <c:pt idx="4455">
                  <c:v>3.4470000000000001</c:v>
                </c:pt>
                <c:pt idx="4456">
                  <c:v>3.38</c:v>
                </c:pt>
                <c:pt idx="4457">
                  <c:v>3.24</c:v>
                </c:pt>
                <c:pt idx="4458">
                  <c:v>3.2109999999999999</c:v>
                </c:pt>
                <c:pt idx="4459">
                  <c:v>3.2429999999999999</c:v>
                </c:pt>
                <c:pt idx="4460">
                  <c:v>3.1779999999999999</c:v>
                </c:pt>
                <c:pt idx="4461">
                  <c:v>3.1309999999999998</c:v>
                </c:pt>
                <c:pt idx="4462">
                  <c:v>3.141</c:v>
                </c:pt>
                <c:pt idx="4463">
                  <c:v>3.161</c:v>
                </c:pt>
                <c:pt idx="4464">
                  <c:v>3.1909999999999998</c:v>
                </c:pt>
                <c:pt idx="4465">
                  <c:v>3.222</c:v>
                </c:pt>
                <c:pt idx="4466">
                  <c:v>3.2090000000000001</c:v>
                </c:pt>
                <c:pt idx="4467">
                  <c:v>3.14</c:v>
                </c:pt>
                <c:pt idx="4468">
                  <c:v>3.149</c:v>
                </c:pt>
                <c:pt idx="4469">
                  <c:v>3.27</c:v>
                </c:pt>
                <c:pt idx="4470">
                  <c:v>3.1760000000000002</c:v>
                </c:pt>
                <c:pt idx="4471">
                  <c:v>3.1419999999999999</c:v>
                </c:pt>
                <c:pt idx="4472">
                  <c:v>3.1989999999999998</c:v>
                </c:pt>
                <c:pt idx="4473">
                  <c:v>3.2570000000000001</c:v>
                </c:pt>
                <c:pt idx="4474">
                  <c:v>3.214</c:v>
                </c:pt>
                <c:pt idx="4475">
                  <c:v>3.2170000000000001</c:v>
                </c:pt>
                <c:pt idx="4476">
                  <c:v>3.218</c:v>
                </c:pt>
                <c:pt idx="4477">
                  <c:v>3.2210000000000001</c:v>
                </c:pt>
                <c:pt idx="4478">
                  <c:v>3.16</c:v>
                </c:pt>
                <c:pt idx="4479">
                  <c:v>2.9940000000000002</c:v>
                </c:pt>
                <c:pt idx="4480">
                  <c:v>2.9940000000000002</c:v>
                </c:pt>
                <c:pt idx="4481">
                  <c:v>3.0259999999999998</c:v>
                </c:pt>
                <c:pt idx="4482">
                  <c:v>3.0859999999999999</c:v>
                </c:pt>
                <c:pt idx="4483">
                  <c:v>3.13</c:v>
                </c:pt>
                <c:pt idx="4484">
                  <c:v>3.1459999999999999</c:v>
                </c:pt>
                <c:pt idx="4485">
                  <c:v>3.149</c:v>
                </c:pt>
                <c:pt idx="4486">
                  <c:v>3.0190000000000001</c:v>
                </c:pt>
                <c:pt idx="4487">
                  <c:v>2.9740000000000002</c:v>
                </c:pt>
                <c:pt idx="4488">
                  <c:v>3.0449999999999999</c:v>
                </c:pt>
                <c:pt idx="4489">
                  <c:v>3.2210000000000001</c:v>
                </c:pt>
                <c:pt idx="4490">
                  <c:v>3.1909999999999998</c:v>
                </c:pt>
                <c:pt idx="4491">
                  <c:v>3.145</c:v>
                </c:pt>
                <c:pt idx="4492">
                  <c:v>3.0590000000000002</c:v>
                </c:pt>
                <c:pt idx="4493">
                  <c:v>3.0070000000000001</c:v>
                </c:pt>
                <c:pt idx="4494">
                  <c:v>3.07</c:v>
                </c:pt>
                <c:pt idx="4495">
                  <c:v>3</c:v>
                </c:pt>
                <c:pt idx="4496">
                  <c:v>2.9359999999999999</c:v>
                </c:pt>
                <c:pt idx="4497">
                  <c:v>2.9249999999999998</c:v>
                </c:pt>
                <c:pt idx="4498">
                  <c:v>3.0169999999999999</c:v>
                </c:pt>
                <c:pt idx="4499">
                  <c:v>3.1360000000000001</c:v>
                </c:pt>
                <c:pt idx="4500">
                  <c:v>3.048</c:v>
                </c:pt>
                <c:pt idx="4501">
                  <c:v>3.03</c:v>
                </c:pt>
                <c:pt idx="4502">
                  <c:v>3.1120000000000001</c:v>
                </c:pt>
                <c:pt idx="4503">
                  <c:v>3.1280000000000001</c:v>
                </c:pt>
                <c:pt idx="4504">
                  <c:v>2.9929999999999999</c:v>
                </c:pt>
                <c:pt idx="4505">
                  <c:v>2.988</c:v>
                </c:pt>
                <c:pt idx="4506">
                  <c:v>3.0139999999999998</c:v>
                </c:pt>
                <c:pt idx="4507">
                  <c:v>3.0139999999999998</c:v>
                </c:pt>
                <c:pt idx="4508">
                  <c:v>3.08</c:v>
                </c:pt>
                <c:pt idx="4509">
                  <c:v>2.9940000000000002</c:v>
                </c:pt>
                <c:pt idx="4510">
                  <c:v>2.9750000000000001</c:v>
                </c:pt>
                <c:pt idx="4511">
                  <c:v>3.0369999999999999</c:v>
                </c:pt>
                <c:pt idx="4512">
                  <c:v>3.1070000000000002</c:v>
                </c:pt>
                <c:pt idx="4513">
                  <c:v>3.0830000000000002</c:v>
                </c:pt>
                <c:pt idx="4514">
                  <c:v>3.1890000000000001</c:v>
                </c:pt>
                <c:pt idx="4515">
                  <c:v>3.343</c:v>
                </c:pt>
                <c:pt idx="4516">
                  <c:v>3.403</c:v>
                </c:pt>
                <c:pt idx="4517">
                  <c:v>3.371</c:v>
                </c:pt>
                <c:pt idx="4518">
                  <c:v>3.339</c:v>
                </c:pt>
                <c:pt idx="4519">
                  <c:v>3.363</c:v>
                </c:pt>
                <c:pt idx="4520">
                  <c:v>3.335</c:v>
                </c:pt>
                <c:pt idx="4521">
                  <c:v>3.2839999999999998</c:v>
                </c:pt>
                <c:pt idx="4522">
                  <c:v>3.2959999999999998</c:v>
                </c:pt>
                <c:pt idx="4523">
                  <c:v>3.2589999999999999</c:v>
                </c:pt>
                <c:pt idx="4524">
                  <c:v>3.2330000000000001</c:v>
                </c:pt>
                <c:pt idx="4525">
                  <c:v>3.26</c:v>
                </c:pt>
                <c:pt idx="4526">
                  <c:v>3.327</c:v>
                </c:pt>
                <c:pt idx="4527">
                  <c:v>3.2370000000000001</c:v>
                </c:pt>
                <c:pt idx="4528">
                  <c:v>3.1080000000000001</c:v>
                </c:pt>
                <c:pt idx="4529">
                  <c:v>2.9990000000000001</c:v>
                </c:pt>
                <c:pt idx="4530">
                  <c:v>3.0190000000000001</c:v>
                </c:pt>
                <c:pt idx="4531">
                  <c:v>2.996</c:v>
                </c:pt>
                <c:pt idx="4532">
                  <c:v>2.93</c:v>
                </c:pt>
                <c:pt idx="4533">
                  <c:v>2.89</c:v>
                </c:pt>
                <c:pt idx="4534">
                  <c:v>2.9340000000000002</c:v>
                </c:pt>
                <c:pt idx="4535">
                  <c:v>2.9910000000000001</c:v>
                </c:pt>
                <c:pt idx="4536">
                  <c:v>2.9860000000000002</c:v>
                </c:pt>
                <c:pt idx="4537">
                  <c:v>3.0169999999999999</c:v>
                </c:pt>
                <c:pt idx="4538">
                  <c:v>3.1269999999999998</c:v>
                </c:pt>
                <c:pt idx="4539">
                  <c:v>3.198</c:v>
                </c:pt>
                <c:pt idx="4540">
                  <c:v>3.153</c:v>
                </c:pt>
                <c:pt idx="4541">
                  <c:v>3.0129999999999999</c:v>
                </c:pt>
                <c:pt idx="4542">
                  <c:v>2.9569999999999999</c:v>
                </c:pt>
                <c:pt idx="4543">
                  <c:v>2.9510000000000001</c:v>
                </c:pt>
                <c:pt idx="4544">
                  <c:v>2.9489999999999998</c:v>
                </c:pt>
                <c:pt idx="4545">
                  <c:v>2.9089999999999998</c:v>
                </c:pt>
                <c:pt idx="4546">
                  <c:v>2.9420000000000002</c:v>
                </c:pt>
                <c:pt idx="4547">
                  <c:v>2.9449999999999998</c:v>
                </c:pt>
                <c:pt idx="4548">
                  <c:v>2.9369999999999998</c:v>
                </c:pt>
                <c:pt idx="4549">
                  <c:v>3.0019999999999998</c:v>
                </c:pt>
                <c:pt idx="4550">
                  <c:v>2.9740000000000002</c:v>
                </c:pt>
                <c:pt idx="4551">
                  <c:v>2.9870000000000001</c:v>
                </c:pt>
                <c:pt idx="4552">
                  <c:v>3.1349999999999998</c:v>
                </c:pt>
                <c:pt idx="4553">
                  <c:v>3.1970000000000001</c:v>
                </c:pt>
                <c:pt idx="4554">
                  <c:v>3.2970000000000002</c:v>
                </c:pt>
                <c:pt idx="4555">
                  <c:v>3.2149999999999999</c:v>
                </c:pt>
                <c:pt idx="4556">
                  <c:v>3.2080000000000002</c:v>
                </c:pt>
                <c:pt idx="4557">
                  <c:v>3.2330000000000001</c:v>
                </c:pt>
                <c:pt idx="4558">
                  <c:v>3.1549999999999998</c:v>
                </c:pt>
                <c:pt idx="4559">
                  <c:v>3.0289999999999999</c:v>
                </c:pt>
                <c:pt idx="4560">
                  <c:v>3.0960000000000001</c:v>
                </c:pt>
                <c:pt idx="4561">
                  <c:v>3.036</c:v>
                </c:pt>
                <c:pt idx="4562">
                  <c:v>3.048</c:v>
                </c:pt>
                <c:pt idx="4563">
                  <c:v>3.1640000000000001</c:v>
                </c:pt>
                <c:pt idx="4564">
                  <c:v>3.258</c:v>
                </c:pt>
                <c:pt idx="4565">
                  <c:v>3.294</c:v>
                </c:pt>
                <c:pt idx="4566">
                  <c:v>3.2839999999999998</c:v>
                </c:pt>
                <c:pt idx="4567">
                  <c:v>3.35</c:v>
                </c:pt>
                <c:pt idx="4568">
                  <c:v>3.4260000000000002</c:v>
                </c:pt>
                <c:pt idx="4569">
                  <c:v>3.39</c:v>
                </c:pt>
                <c:pt idx="4570">
                  <c:v>3.4009999999999998</c:v>
                </c:pt>
                <c:pt idx="4571">
                  <c:v>3.5419999999999998</c:v>
                </c:pt>
                <c:pt idx="4572">
                  <c:v>3.6459999999999999</c:v>
                </c:pt>
                <c:pt idx="4573">
                  <c:v>3.661</c:v>
                </c:pt>
                <c:pt idx="4574">
                  <c:v>3.673</c:v>
                </c:pt>
                <c:pt idx="4575">
                  <c:v>3.64</c:v>
                </c:pt>
                <c:pt idx="4576">
                  <c:v>3.6309999999999998</c:v>
                </c:pt>
                <c:pt idx="4577">
                  <c:v>3.6709999999999998</c:v>
                </c:pt>
                <c:pt idx="4578">
                  <c:v>3.6829999999999998</c:v>
                </c:pt>
                <c:pt idx="4579">
                  <c:v>3.681</c:v>
                </c:pt>
                <c:pt idx="4580">
                  <c:v>3.7040000000000002</c:v>
                </c:pt>
                <c:pt idx="4581">
                  <c:v>3.7669999999999999</c:v>
                </c:pt>
                <c:pt idx="4582">
                  <c:v>3.8039999999999998</c:v>
                </c:pt>
                <c:pt idx="4583">
                  <c:v>3.831</c:v>
                </c:pt>
                <c:pt idx="4584">
                  <c:v>3.9</c:v>
                </c:pt>
                <c:pt idx="4585">
                  <c:v>3.7709999999999999</c:v>
                </c:pt>
                <c:pt idx="4586">
                  <c:v>3.7869999999999999</c:v>
                </c:pt>
                <c:pt idx="4587">
                  <c:v>3.7519999999999998</c:v>
                </c:pt>
                <c:pt idx="4588">
                  <c:v>3.76</c:v>
                </c:pt>
                <c:pt idx="4589">
                  <c:v>3.7509999999999999</c:v>
                </c:pt>
                <c:pt idx="4590">
                  <c:v>3.7789999999999999</c:v>
                </c:pt>
                <c:pt idx="4591">
                  <c:v>3.8069999999999999</c:v>
                </c:pt>
                <c:pt idx="4592">
                  <c:v>3.94</c:v>
                </c:pt>
                <c:pt idx="4593">
                  <c:v>4.0110000000000001</c:v>
                </c:pt>
                <c:pt idx="4594">
                  <c:v>4.0140000000000002</c:v>
                </c:pt>
                <c:pt idx="4595">
                  <c:v>4.069</c:v>
                </c:pt>
                <c:pt idx="4596">
                  <c:v>4.1230000000000002</c:v>
                </c:pt>
                <c:pt idx="4597">
                  <c:v>4.1159999999999997</c:v>
                </c:pt>
                <c:pt idx="4598">
                  <c:v>4.0739999999999998</c:v>
                </c:pt>
                <c:pt idx="4599">
                  <c:v>3.996</c:v>
                </c:pt>
                <c:pt idx="4600">
                  <c:v>3.8769999999999998</c:v>
                </c:pt>
                <c:pt idx="4601">
                  <c:v>3.8029999999999999</c:v>
                </c:pt>
                <c:pt idx="4602">
                  <c:v>3.7519999999999998</c:v>
                </c:pt>
                <c:pt idx="4603">
                  <c:v>3.7530000000000001</c:v>
                </c:pt>
                <c:pt idx="4604">
                  <c:v>3.9239999999999999</c:v>
                </c:pt>
                <c:pt idx="4605">
                  <c:v>3.931</c:v>
                </c:pt>
                <c:pt idx="4606">
                  <c:v>3.9950000000000001</c:v>
                </c:pt>
                <c:pt idx="4607">
                  <c:v>4.0149999999999997</c:v>
                </c:pt>
                <c:pt idx="4608">
                  <c:v>3.972</c:v>
                </c:pt>
                <c:pt idx="4609">
                  <c:v>4.1639999999999997</c:v>
                </c:pt>
                <c:pt idx="4610">
                  <c:v>4.2300000000000004</c:v>
                </c:pt>
                <c:pt idx="4611">
                  <c:v>4.1639999999999997</c:v>
                </c:pt>
                <c:pt idx="4612">
                  <c:v>4.2409999999999997</c:v>
                </c:pt>
                <c:pt idx="4613">
                  <c:v>4.2569999999999997</c:v>
                </c:pt>
                <c:pt idx="4614">
                  <c:v>4.2080000000000002</c:v>
                </c:pt>
                <c:pt idx="4615">
                  <c:v>4.0359999999999996</c:v>
                </c:pt>
                <c:pt idx="4616">
                  <c:v>4.016</c:v>
                </c:pt>
                <c:pt idx="4617">
                  <c:v>3.996</c:v>
                </c:pt>
                <c:pt idx="4618">
                  <c:v>4.0510000000000002</c:v>
                </c:pt>
                <c:pt idx="4619">
                  <c:v>4.1849999999999996</c:v>
                </c:pt>
                <c:pt idx="4620">
                  <c:v>4.0810000000000004</c:v>
                </c:pt>
                <c:pt idx="4621">
                  <c:v>4.0659999999999998</c:v>
                </c:pt>
                <c:pt idx="4622">
                  <c:v>4.0430000000000001</c:v>
                </c:pt>
                <c:pt idx="4623">
                  <c:v>4.0640000000000001</c:v>
                </c:pt>
                <c:pt idx="4624">
                  <c:v>4.0010000000000003</c:v>
                </c:pt>
                <c:pt idx="4625">
                  <c:v>4.07</c:v>
                </c:pt>
                <c:pt idx="4626">
                  <c:v>4.1399999999999997</c:v>
                </c:pt>
                <c:pt idx="4627">
                  <c:v>4.141</c:v>
                </c:pt>
                <c:pt idx="4628">
                  <c:v>4.1260000000000003</c:v>
                </c:pt>
                <c:pt idx="4629">
                  <c:v>4.1760000000000002</c:v>
                </c:pt>
                <c:pt idx="4630">
                  <c:v>4.1790000000000003</c:v>
                </c:pt>
                <c:pt idx="4631">
                  <c:v>4.1740000000000004</c:v>
                </c:pt>
                <c:pt idx="4632">
                  <c:v>4.1139999999999999</c:v>
                </c:pt>
                <c:pt idx="4633">
                  <c:v>4.1210000000000004</c:v>
                </c:pt>
                <c:pt idx="4634">
                  <c:v>4.2190000000000003</c:v>
                </c:pt>
                <c:pt idx="4635">
                  <c:v>4.1749999999999998</c:v>
                </c:pt>
                <c:pt idx="4636">
                  <c:v>4.1230000000000002</c:v>
                </c:pt>
                <c:pt idx="4637">
                  <c:v>4.165</c:v>
                </c:pt>
                <c:pt idx="4638">
                  <c:v>4.1429999999999998</c:v>
                </c:pt>
                <c:pt idx="4639">
                  <c:v>4.165</c:v>
                </c:pt>
                <c:pt idx="4640">
                  <c:v>4.2030000000000003</c:v>
                </c:pt>
                <c:pt idx="4641">
                  <c:v>4.2060000000000004</c:v>
                </c:pt>
                <c:pt idx="4642">
                  <c:v>4.2300000000000004</c:v>
                </c:pt>
                <c:pt idx="4643">
                  <c:v>4.2729999999999997</c:v>
                </c:pt>
                <c:pt idx="4644">
                  <c:v>4.2610000000000001</c:v>
                </c:pt>
                <c:pt idx="4645">
                  <c:v>4.2619999999999996</c:v>
                </c:pt>
                <c:pt idx="4646">
                  <c:v>4.3410000000000002</c:v>
                </c:pt>
                <c:pt idx="4647">
                  <c:v>4.3099999999999996</c:v>
                </c:pt>
                <c:pt idx="4648">
                  <c:v>4.3339999999999996</c:v>
                </c:pt>
                <c:pt idx="4649">
                  <c:v>4.3490000000000002</c:v>
                </c:pt>
                <c:pt idx="4650">
                  <c:v>4.3550000000000004</c:v>
                </c:pt>
                <c:pt idx="4651">
                  <c:v>4.4160000000000004</c:v>
                </c:pt>
                <c:pt idx="4652">
                  <c:v>4.4770000000000003</c:v>
                </c:pt>
                <c:pt idx="4653">
                  <c:v>4.5250000000000004</c:v>
                </c:pt>
                <c:pt idx="4654">
                  <c:v>4.6040000000000001</c:v>
                </c:pt>
                <c:pt idx="4655">
                  <c:v>4.5659999999999998</c:v>
                </c:pt>
                <c:pt idx="4656">
                  <c:v>4.6619999999999999</c:v>
                </c:pt>
                <c:pt idx="4657">
                  <c:v>4.641</c:v>
                </c:pt>
                <c:pt idx="4658">
                  <c:v>4.6349999999999998</c:v>
                </c:pt>
                <c:pt idx="4659">
                  <c:v>4.5709999999999997</c:v>
                </c:pt>
                <c:pt idx="4660">
                  <c:v>4.4429999999999996</c:v>
                </c:pt>
                <c:pt idx="4661">
                  <c:v>4.3920000000000003</c:v>
                </c:pt>
                <c:pt idx="4662">
                  <c:v>4.3849999999999998</c:v>
                </c:pt>
                <c:pt idx="4663">
                  <c:v>4.3979999999999997</c:v>
                </c:pt>
                <c:pt idx="4664">
                  <c:v>4.4269999999999996</c:v>
                </c:pt>
                <c:pt idx="4665">
                  <c:v>4.4000000000000004</c:v>
                </c:pt>
                <c:pt idx="4666">
                  <c:v>4.4130000000000003</c:v>
                </c:pt>
                <c:pt idx="4667">
                  <c:v>4.4130000000000003</c:v>
                </c:pt>
                <c:pt idx="4668">
                  <c:v>4.4269999999999996</c:v>
                </c:pt>
                <c:pt idx="4669">
                  <c:v>4.4950000000000001</c:v>
                </c:pt>
                <c:pt idx="4670">
                  <c:v>4.556</c:v>
                </c:pt>
                <c:pt idx="4671">
                  <c:v>4.6529999999999996</c:v>
                </c:pt>
                <c:pt idx="4672">
                  <c:v>4.6070000000000002</c:v>
                </c:pt>
                <c:pt idx="4673">
                  <c:v>4.6210000000000004</c:v>
                </c:pt>
                <c:pt idx="4674">
                  <c:v>4.5229999999999997</c:v>
                </c:pt>
                <c:pt idx="4675">
                  <c:v>4.516</c:v>
                </c:pt>
                <c:pt idx="4676">
                  <c:v>4.6130000000000004</c:v>
                </c:pt>
                <c:pt idx="4677">
                  <c:v>4.6020000000000003</c:v>
                </c:pt>
                <c:pt idx="4678">
                  <c:v>4.5990000000000002</c:v>
                </c:pt>
                <c:pt idx="4679">
                  <c:v>4.6280000000000001</c:v>
                </c:pt>
                <c:pt idx="4680">
                  <c:v>4.681</c:v>
                </c:pt>
                <c:pt idx="4681">
                  <c:v>4.6130000000000004</c:v>
                </c:pt>
                <c:pt idx="4682">
                  <c:v>4.609</c:v>
                </c:pt>
                <c:pt idx="4683">
                  <c:v>4.63</c:v>
                </c:pt>
                <c:pt idx="4684">
                  <c:v>4.641</c:v>
                </c:pt>
                <c:pt idx="4685">
                  <c:v>4.5970000000000004</c:v>
                </c:pt>
                <c:pt idx="4686">
                  <c:v>4.5529999999999999</c:v>
                </c:pt>
                <c:pt idx="4687">
                  <c:v>4.5199999999999996</c:v>
                </c:pt>
                <c:pt idx="4688">
                  <c:v>4.4909999999999997</c:v>
                </c:pt>
                <c:pt idx="4689">
                  <c:v>4.4210000000000003</c:v>
                </c:pt>
                <c:pt idx="4690">
                  <c:v>4.4690000000000003</c:v>
                </c:pt>
                <c:pt idx="4691">
                  <c:v>4.3840000000000003</c:v>
                </c:pt>
                <c:pt idx="4692">
                  <c:v>4.4269999999999996</c:v>
                </c:pt>
                <c:pt idx="4693">
                  <c:v>4.3470000000000004</c:v>
                </c:pt>
                <c:pt idx="4694">
                  <c:v>4.4050000000000002</c:v>
                </c:pt>
                <c:pt idx="4695">
                  <c:v>4.43</c:v>
                </c:pt>
                <c:pt idx="4696">
                  <c:v>4.3470000000000004</c:v>
                </c:pt>
                <c:pt idx="4697">
                  <c:v>4.306</c:v>
                </c:pt>
                <c:pt idx="4698">
                  <c:v>4.2919999999999998</c:v>
                </c:pt>
                <c:pt idx="4699">
                  <c:v>4.2649999999999997</c:v>
                </c:pt>
                <c:pt idx="4700">
                  <c:v>4.2990000000000004</c:v>
                </c:pt>
                <c:pt idx="4701">
                  <c:v>4.2649999999999997</c:v>
                </c:pt>
                <c:pt idx="4702">
                  <c:v>4.1849999999999996</c:v>
                </c:pt>
                <c:pt idx="4703">
                  <c:v>4.22</c:v>
                </c:pt>
                <c:pt idx="4704">
                  <c:v>4.1719999999999997</c:v>
                </c:pt>
                <c:pt idx="4705">
                  <c:v>4.2030000000000003</c:v>
                </c:pt>
                <c:pt idx="4706">
                  <c:v>4.1740000000000004</c:v>
                </c:pt>
                <c:pt idx="4707">
                  <c:v>4.0839999999999996</c:v>
                </c:pt>
                <c:pt idx="4708">
                  <c:v>4.0110000000000001</c:v>
                </c:pt>
                <c:pt idx="4709">
                  <c:v>3.9950000000000001</c:v>
                </c:pt>
                <c:pt idx="4710">
                  <c:v>4.0640000000000001</c:v>
                </c:pt>
                <c:pt idx="4711">
                  <c:v>4.1760000000000002</c:v>
                </c:pt>
                <c:pt idx="4712">
                  <c:v>4.133</c:v>
                </c:pt>
                <c:pt idx="4713">
                  <c:v>4.1580000000000004</c:v>
                </c:pt>
                <c:pt idx="4714">
                  <c:v>4.1980000000000004</c:v>
                </c:pt>
                <c:pt idx="4715">
                  <c:v>4.1230000000000002</c:v>
                </c:pt>
                <c:pt idx="4716">
                  <c:v>4.1379999999999999</c:v>
                </c:pt>
                <c:pt idx="4717">
                  <c:v>4.2009999999999996</c:v>
                </c:pt>
                <c:pt idx="4718">
                  <c:v>4.1779999999999999</c:v>
                </c:pt>
                <c:pt idx="4719">
                  <c:v>4.1820000000000004</c:v>
                </c:pt>
                <c:pt idx="4720">
                  <c:v>4.1459999999999999</c:v>
                </c:pt>
                <c:pt idx="4721">
                  <c:v>4.1479999999999997</c:v>
                </c:pt>
                <c:pt idx="4722">
                  <c:v>4.1150000000000002</c:v>
                </c:pt>
                <c:pt idx="4723">
                  <c:v>4.133</c:v>
                </c:pt>
                <c:pt idx="4724">
                  <c:v>4.0759999999999996</c:v>
                </c:pt>
                <c:pt idx="4725">
                  <c:v>4.0369999999999999</c:v>
                </c:pt>
                <c:pt idx="4726">
                  <c:v>3.964</c:v>
                </c:pt>
                <c:pt idx="4727">
                  <c:v>3.9079999999999999</c:v>
                </c:pt>
                <c:pt idx="4728">
                  <c:v>3.91</c:v>
                </c:pt>
                <c:pt idx="4729">
                  <c:v>3.9820000000000002</c:v>
                </c:pt>
                <c:pt idx="4730">
                  <c:v>4.0049999999999999</c:v>
                </c:pt>
                <c:pt idx="4731">
                  <c:v>4.0209999999999999</c:v>
                </c:pt>
                <c:pt idx="4732">
                  <c:v>4.0129999999999999</c:v>
                </c:pt>
                <c:pt idx="4733">
                  <c:v>3.9460000000000002</c:v>
                </c:pt>
                <c:pt idx="4734">
                  <c:v>3.9820000000000002</c:v>
                </c:pt>
                <c:pt idx="4735">
                  <c:v>3.9929999999999999</c:v>
                </c:pt>
                <c:pt idx="4736">
                  <c:v>3.9740000000000002</c:v>
                </c:pt>
                <c:pt idx="4737">
                  <c:v>3.899</c:v>
                </c:pt>
                <c:pt idx="4738">
                  <c:v>3.9380000000000002</c:v>
                </c:pt>
                <c:pt idx="4739">
                  <c:v>3.9239999999999999</c:v>
                </c:pt>
                <c:pt idx="4740">
                  <c:v>3.8759999999999999</c:v>
                </c:pt>
                <c:pt idx="4741">
                  <c:v>3.883</c:v>
                </c:pt>
                <c:pt idx="4742">
                  <c:v>3.7519999999999998</c:v>
                </c:pt>
                <c:pt idx="4743">
                  <c:v>3.7610000000000001</c:v>
                </c:pt>
                <c:pt idx="4744">
                  <c:v>3.7610000000000001</c:v>
                </c:pt>
                <c:pt idx="4745">
                  <c:v>3.6880000000000002</c:v>
                </c:pt>
                <c:pt idx="4746">
                  <c:v>3.7320000000000002</c:v>
                </c:pt>
                <c:pt idx="4747">
                  <c:v>3.76</c:v>
                </c:pt>
                <c:pt idx="4748">
                  <c:v>3.7709999999999999</c:v>
                </c:pt>
                <c:pt idx="4749">
                  <c:v>3.7890000000000001</c:v>
                </c:pt>
                <c:pt idx="4750">
                  <c:v>3.7309999999999999</c:v>
                </c:pt>
                <c:pt idx="4751">
                  <c:v>3.7879999999999998</c:v>
                </c:pt>
                <c:pt idx="4752">
                  <c:v>3.8090000000000002</c:v>
                </c:pt>
                <c:pt idx="4753">
                  <c:v>3.8610000000000002</c:v>
                </c:pt>
                <c:pt idx="4754">
                  <c:v>3.806</c:v>
                </c:pt>
                <c:pt idx="4755">
                  <c:v>3.86</c:v>
                </c:pt>
                <c:pt idx="4756">
                  <c:v>3.891</c:v>
                </c:pt>
                <c:pt idx="4757">
                  <c:v>4.0010000000000003</c:v>
                </c:pt>
                <c:pt idx="4758">
                  <c:v>4.0880000000000001</c:v>
                </c:pt>
                <c:pt idx="4759">
                  <c:v>4.0739999999999998</c:v>
                </c:pt>
                <c:pt idx="4760">
                  <c:v>4.0359999999999996</c:v>
                </c:pt>
                <c:pt idx="4761">
                  <c:v>4.0030000000000001</c:v>
                </c:pt>
                <c:pt idx="4762">
                  <c:v>4.0149999999999997</c:v>
                </c:pt>
                <c:pt idx="4763">
                  <c:v>4.0250000000000004</c:v>
                </c:pt>
                <c:pt idx="4764">
                  <c:v>3.9940000000000002</c:v>
                </c:pt>
                <c:pt idx="4765">
                  <c:v>4.0149999999999997</c:v>
                </c:pt>
                <c:pt idx="4766">
                  <c:v>3.9550000000000001</c:v>
                </c:pt>
                <c:pt idx="4767">
                  <c:v>4.0049999999999999</c:v>
                </c:pt>
                <c:pt idx="4768">
                  <c:v>3.956</c:v>
                </c:pt>
                <c:pt idx="4769">
                  <c:v>3.9449999999999998</c:v>
                </c:pt>
                <c:pt idx="4770">
                  <c:v>3.859</c:v>
                </c:pt>
                <c:pt idx="4771">
                  <c:v>3.8639999999999999</c:v>
                </c:pt>
                <c:pt idx="4772">
                  <c:v>3.8769999999999998</c:v>
                </c:pt>
                <c:pt idx="4773">
                  <c:v>3.895</c:v>
                </c:pt>
                <c:pt idx="4774">
                  <c:v>3.8460000000000001</c:v>
                </c:pt>
                <c:pt idx="4775">
                  <c:v>3.9319999999999999</c:v>
                </c:pt>
                <c:pt idx="4776">
                  <c:v>3.919</c:v>
                </c:pt>
                <c:pt idx="4777">
                  <c:v>3.93</c:v>
                </c:pt>
                <c:pt idx="4778">
                  <c:v>4.0179999999999998</c:v>
                </c:pt>
                <c:pt idx="4779">
                  <c:v>3.9940000000000002</c:v>
                </c:pt>
                <c:pt idx="4780">
                  <c:v>3.948</c:v>
                </c:pt>
                <c:pt idx="4781">
                  <c:v>3.9769999999999999</c:v>
                </c:pt>
                <c:pt idx="4782">
                  <c:v>3.9980000000000002</c:v>
                </c:pt>
                <c:pt idx="4783">
                  <c:v>3.8889999999999998</c:v>
                </c:pt>
                <c:pt idx="4784">
                  <c:v>3.992</c:v>
                </c:pt>
                <c:pt idx="4785">
                  <c:v>3.9119999999999999</c:v>
                </c:pt>
                <c:pt idx="4786">
                  <c:v>3.9740000000000002</c:v>
                </c:pt>
                <c:pt idx="4787">
                  <c:v>3.9750000000000001</c:v>
                </c:pt>
                <c:pt idx="4788">
                  <c:v>3.9780000000000002</c:v>
                </c:pt>
                <c:pt idx="4789">
                  <c:v>4.024</c:v>
                </c:pt>
                <c:pt idx="4790">
                  <c:v>4.0540000000000003</c:v>
                </c:pt>
                <c:pt idx="4791">
                  <c:v>4.0869999999999997</c:v>
                </c:pt>
                <c:pt idx="4792">
                  <c:v>4.0890000000000004</c:v>
                </c:pt>
                <c:pt idx="4793">
                  <c:v>4.0890000000000004</c:v>
                </c:pt>
                <c:pt idx="4794">
                  <c:v>4.1529999999999996</c:v>
                </c:pt>
                <c:pt idx="4795">
                  <c:v>4.125</c:v>
                </c:pt>
                <c:pt idx="4796">
                  <c:v>4.1349999999999998</c:v>
                </c:pt>
                <c:pt idx="4797">
                  <c:v>4.1929999999999996</c:v>
                </c:pt>
                <c:pt idx="4798">
                  <c:v>4.21</c:v>
                </c:pt>
                <c:pt idx="4799">
                  <c:v>4.3070000000000004</c:v>
                </c:pt>
                <c:pt idx="4800">
                  <c:v>4.3129999999999997</c:v>
                </c:pt>
                <c:pt idx="4801">
                  <c:v>4.3460000000000001</c:v>
                </c:pt>
                <c:pt idx="4802">
                  <c:v>4.306</c:v>
                </c:pt>
                <c:pt idx="4803">
                  <c:v>4.3040000000000003</c:v>
                </c:pt>
                <c:pt idx="4804">
                  <c:v>4.25</c:v>
                </c:pt>
                <c:pt idx="4805">
                  <c:v>4.2839999999999998</c:v>
                </c:pt>
                <c:pt idx="4806">
                  <c:v>4.2850000000000001</c:v>
                </c:pt>
                <c:pt idx="4807">
                  <c:v>4.2889999999999997</c:v>
                </c:pt>
                <c:pt idx="4808">
                  <c:v>4.3049999999999997</c:v>
                </c:pt>
                <c:pt idx="4809">
                  <c:v>4.282</c:v>
                </c:pt>
                <c:pt idx="4810">
                  <c:v>4.306</c:v>
                </c:pt>
                <c:pt idx="4811">
                  <c:v>4.24</c:v>
                </c:pt>
                <c:pt idx="4812">
                  <c:v>4.2679999999999998</c:v>
                </c:pt>
                <c:pt idx="4813">
                  <c:v>4.1989999999999998</c:v>
                </c:pt>
                <c:pt idx="4814">
                  <c:v>4.0830000000000002</c:v>
                </c:pt>
                <c:pt idx="4815">
                  <c:v>4.0330000000000004</c:v>
                </c:pt>
                <c:pt idx="4816">
                  <c:v>4.0259999999999998</c:v>
                </c:pt>
                <c:pt idx="4817">
                  <c:v>4.0670000000000002</c:v>
                </c:pt>
                <c:pt idx="4818">
                  <c:v>4.1260000000000003</c:v>
                </c:pt>
                <c:pt idx="4819">
                  <c:v>4.0659999999999998</c:v>
                </c:pt>
                <c:pt idx="4820">
                  <c:v>4.1109999999999998</c:v>
                </c:pt>
                <c:pt idx="4821">
                  <c:v>4.0369999999999999</c:v>
                </c:pt>
                <c:pt idx="4822">
                  <c:v>4.0209999999999999</c:v>
                </c:pt>
                <c:pt idx="4823">
                  <c:v>4.0220000000000002</c:v>
                </c:pt>
                <c:pt idx="4824">
                  <c:v>4.0060000000000002</c:v>
                </c:pt>
                <c:pt idx="4825">
                  <c:v>4.0129999999999999</c:v>
                </c:pt>
                <c:pt idx="4826">
                  <c:v>4.056</c:v>
                </c:pt>
                <c:pt idx="4827">
                  <c:v>4.0510000000000002</c:v>
                </c:pt>
                <c:pt idx="4828">
                  <c:v>4.0999999999999996</c:v>
                </c:pt>
                <c:pt idx="4829">
                  <c:v>4.117</c:v>
                </c:pt>
                <c:pt idx="4830">
                  <c:v>4.1459999999999999</c:v>
                </c:pt>
                <c:pt idx="4831">
                  <c:v>4.1269999999999998</c:v>
                </c:pt>
                <c:pt idx="4832">
                  <c:v>4.0999999999999996</c:v>
                </c:pt>
                <c:pt idx="4833">
                  <c:v>4.0869999999999997</c:v>
                </c:pt>
                <c:pt idx="4834">
                  <c:v>4.1260000000000003</c:v>
                </c:pt>
                <c:pt idx="4835">
                  <c:v>4.1520000000000001</c:v>
                </c:pt>
                <c:pt idx="4836">
                  <c:v>4.1829999999999998</c:v>
                </c:pt>
                <c:pt idx="4837">
                  <c:v>4.1669999999999998</c:v>
                </c:pt>
                <c:pt idx="4838">
                  <c:v>4.1769999999999996</c:v>
                </c:pt>
                <c:pt idx="4839">
                  <c:v>4.2060000000000004</c:v>
                </c:pt>
                <c:pt idx="4840">
                  <c:v>4.2389999999999999</c:v>
                </c:pt>
                <c:pt idx="4841">
                  <c:v>4.1870000000000003</c:v>
                </c:pt>
                <c:pt idx="4842">
                  <c:v>4.1710000000000003</c:v>
                </c:pt>
                <c:pt idx="4843">
                  <c:v>4.173</c:v>
                </c:pt>
                <c:pt idx="4844">
                  <c:v>4.16</c:v>
                </c:pt>
                <c:pt idx="4845">
                  <c:v>4.1500000000000004</c:v>
                </c:pt>
                <c:pt idx="4846">
                  <c:v>4.1989999999999998</c:v>
                </c:pt>
                <c:pt idx="4847">
                  <c:v>4.1909999999999998</c:v>
                </c:pt>
                <c:pt idx="4848">
                  <c:v>4.2249999999999996</c:v>
                </c:pt>
                <c:pt idx="4849">
                  <c:v>4.3239999999999998</c:v>
                </c:pt>
                <c:pt idx="4850">
                  <c:v>4.3940000000000001</c:v>
                </c:pt>
                <c:pt idx="4851">
                  <c:v>4.4359999999999999</c:v>
                </c:pt>
                <c:pt idx="4852">
                  <c:v>4.4290000000000003</c:v>
                </c:pt>
                <c:pt idx="4853">
                  <c:v>4.4210000000000003</c:v>
                </c:pt>
                <c:pt idx="4854">
                  <c:v>4.3940000000000001</c:v>
                </c:pt>
                <c:pt idx="4855">
                  <c:v>4.3520000000000003</c:v>
                </c:pt>
                <c:pt idx="4856">
                  <c:v>4.319</c:v>
                </c:pt>
                <c:pt idx="4857">
                  <c:v>4.3529999999999998</c:v>
                </c:pt>
                <c:pt idx="4858">
                  <c:v>4.3499999999999996</c:v>
                </c:pt>
                <c:pt idx="4859">
                  <c:v>4.2889999999999997</c:v>
                </c:pt>
                <c:pt idx="4860">
                  <c:v>4.3339999999999996</c:v>
                </c:pt>
                <c:pt idx="4861">
                  <c:v>4.3170000000000002</c:v>
                </c:pt>
                <c:pt idx="4862">
                  <c:v>4.3230000000000004</c:v>
                </c:pt>
                <c:pt idx="4863">
                  <c:v>4.3289999999999997</c:v>
                </c:pt>
                <c:pt idx="4864">
                  <c:v>4.3789999999999996</c:v>
                </c:pt>
                <c:pt idx="4865">
                  <c:v>4.3849999999999998</c:v>
                </c:pt>
                <c:pt idx="4866">
                  <c:v>4.327</c:v>
                </c:pt>
                <c:pt idx="4867">
                  <c:v>4.3650000000000002</c:v>
                </c:pt>
                <c:pt idx="4868">
                  <c:v>4.3579999999999997</c:v>
                </c:pt>
                <c:pt idx="4869">
                  <c:v>4.3419999999999996</c:v>
                </c:pt>
                <c:pt idx="4870">
                  <c:v>4.2839999999999998</c:v>
                </c:pt>
                <c:pt idx="4871">
                  <c:v>4.2190000000000003</c:v>
                </c:pt>
                <c:pt idx="4872">
                  <c:v>4.1539999999999999</c:v>
                </c:pt>
                <c:pt idx="4873">
                  <c:v>4.1660000000000004</c:v>
                </c:pt>
                <c:pt idx="4874">
                  <c:v>4.17</c:v>
                </c:pt>
                <c:pt idx="4875">
                  <c:v>4.125</c:v>
                </c:pt>
                <c:pt idx="4876">
                  <c:v>4.0940000000000003</c:v>
                </c:pt>
                <c:pt idx="4877">
                  <c:v>4.0720000000000001</c:v>
                </c:pt>
                <c:pt idx="4878">
                  <c:v>4.1219999999999999</c:v>
                </c:pt>
                <c:pt idx="4879">
                  <c:v>4.2060000000000004</c:v>
                </c:pt>
                <c:pt idx="4880">
                  <c:v>4.21</c:v>
                </c:pt>
                <c:pt idx="4881">
                  <c:v>4.2750000000000004</c:v>
                </c:pt>
                <c:pt idx="4882">
                  <c:v>4.2629999999999999</c:v>
                </c:pt>
                <c:pt idx="4883">
                  <c:v>4.242</c:v>
                </c:pt>
                <c:pt idx="4884">
                  <c:v>4.2320000000000002</c:v>
                </c:pt>
                <c:pt idx="4885">
                  <c:v>4.2249999999999996</c:v>
                </c:pt>
                <c:pt idx="4886">
                  <c:v>4.2279999999999998</c:v>
                </c:pt>
                <c:pt idx="4887">
                  <c:v>4.2519999999999998</c:v>
                </c:pt>
                <c:pt idx="4888">
                  <c:v>4.2619999999999996</c:v>
                </c:pt>
                <c:pt idx="4889">
                  <c:v>4.2679999999999998</c:v>
                </c:pt>
                <c:pt idx="4890">
                  <c:v>4.2949999999999999</c:v>
                </c:pt>
                <c:pt idx="4891">
                  <c:v>4.2300000000000004</c:v>
                </c:pt>
                <c:pt idx="4892">
                  <c:v>4.2729999999999997</c:v>
                </c:pt>
                <c:pt idx="4893">
                  <c:v>4.2869999999999999</c:v>
                </c:pt>
                <c:pt idx="4894">
                  <c:v>4.2460000000000004</c:v>
                </c:pt>
                <c:pt idx="4895">
                  <c:v>4.335</c:v>
                </c:pt>
                <c:pt idx="4896">
                  <c:v>4.3600000000000003</c:v>
                </c:pt>
                <c:pt idx="4897">
                  <c:v>4.3710000000000004</c:v>
                </c:pt>
                <c:pt idx="4898">
                  <c:v>4.3540000000000001</c:v>
                </c:pt>
                <c:pt idx="4899">
                  <c:v>4.3879999999999999</c:v>
                </c:pt>
                <c:pt idx="4900">
                  <c:v>4.4249999999999998</c:v>
                </c:pt>
                <c:pt idx="4901">
                  <c:v>4.3449999999999998</c:v>
                </c:pt>
                <c:pt idx="4902">
                  <c:v>4.3230000000000004</c:v>
                </c:pt>
                <c:pt idx="4903">
                  <c:v>4.3170000000000002</c:v>
                </c:pt>
                <c:pt idx="4904">
                  <c:v>4.3739999999999997</c:v>
                </c:pt>
                <c:pt idx="4905">
                  <c:v>4.3479999999999999</c:v>
                </c:pt>
                <c:pt idx="4906">
                  <c:v>4.3470000000000004</c:v>
                </c:pt>
                <c:pt idx="4907">
                  <c:v>4.3040000000000003</c:v>
                </c:pt>
                <c:pt idx="4908">
                  <c:v>4.3230000000000004</c:v>
                </c:pt>
                <c:pt idx="4909">
                  <c:v>4.3310000000000004</c:v>
                </c:pt>
                <c:pt idx="4910">
                  <c:v>4.4039999999999999</c:v>
                </c:pt>
                <c:pt idx="4911">
                  <c:v>4.431</c:v>
                </c:pt>
                <c:pt idx="4912">
                  <c:v>4.4400000000000004</c:v>
                </c:pt>
                <c:pt idx="4913">
                  <c:v>4.4379999999999997</c:v>
                </c:pt>
                <c:pt idx="4914">
                  <c:v>4.55</c:v>
                </c:pt>
                <c:pt idx="4915">
                  <c:v>4.5439999999999996</c:v>
                </c:pt>
                <c:pt idx="4916">
                  <c:v>4.5960000000000001</c:v>
                </c:pt>
                <c:pt idx="4917">
                  <c:v>4.5789999999999997</c:v>
                </c:pt>
                <c:pt idx="4918">
                  <c:v>4.6180000000000003</c:v>
                </c:pt>
                <c:pt idx="4919">
                  <c:v>4.62</c:v>
                </c:pt>
                <c:pt idx="4920">
                  <c:v>4.577</c:v>
                </c:pt>
                <c:pt idx="4921">
                  <c:v>4.5890000000000004</c:v>
                </c:pt>
                <c:pt idx="4922">
                  <c:v>4.6689999999999996</c:v>
                </c:pt>
                <c:pt idx="4923">
                  <c:v>4.6769999999999996</c:v>
                </c:pt>
                <c:pt idx="4924">
                  <c:v>4.6470000000000002</c:v>
                </c:pt>
                <c:pt idx="4925">
                  <c:v>4.6040000000000001</c:v>
                </c:pt>
                <c:pt idx="4926">
                  <c:v>4.5620000000000003</c:v>
                </c:pt>
                <c:pt idx="4927">
                  <c:v>4.5110000000000001</c:v>
                </c:pt>
                <c:pt idx="4928">
                  <c:v>4.5739999999999998</c:v>
                </c:pt>
                <c:pt idx="4929">
                  <c:v>4.5659999999999998</c:v>
                </c:pt>
                <c:pt idx="4930">
                  <c:v>4.5469999999999997</c:v>
                </c:pt>
                <c:pt idx="4931">
                  <c:v>4.6020000000000003</c:v>
                </c:pt>
                <c:pt idx="4932">
                  <c:v>4.6219999999999999</c:v>
                </c:pt>
                <c:pt idx="4933">
                  <c:v>4.6529999999999996</c:v>
                </c:pt>
                <c:pt idx="4934">
                  <c:v>4.6459999999999999</c:v>
                </c:pt>
                <c:pt idx="4935">
                  <c:v>4.6399999999999997</c:v>
                </c:pt>
                <c:pt idx="4936">
                  <c:v>4.62</c:v>
                </c:pt>
                <c:pt idx="4937">
                  <c:v>4.6630000000000003</c:v>
                </c:pt>
                <c:pt idx="4938">
                  <c:v>4.657</c:v>
                </c:pt>
                <c:pt idx="4939">
                  <c:v>4.6440000000000001</c:v>
                </c:pt>
                <c:pt idx="4940">
                  <c:v>4.6440000000000001</c:v>
                </c:pt>
                <c:pt idx="4941">
                  <c:v>4.6109999999999998</c:v>
                </c:pt>
                <c:pt idx="4942">
                  <c:v>4.5650000000000004</c:v>
                </c:pt>
                <c:pt idx="4943">
                  <c:v>4.5720000000000001</c:v>
                </c:pt>
                <c:pt idx="4944">
                  <c:v>4.5449999999999999</c:v>
                </c:pt>
                <c:pt idx="4945">
                  <c:v>4.4610000000000003</c:v>
                </c:pt>
                <c:pt idx="4946">
                  <c:v>4.4960000000000004</c:v>
                </c:pt>
                <c:pt idx="4947">
                  <c:v>4.4560000000000004</c:v>
                </c:pt>
                <c:pt idx="4948">
                  <c:v>4.4610000000000003</c:v>
                </c:pt>
                <c:pt idx="4949">
                  <c:v>4.4219999999999997</c:v>
                </c:pt>
                <c:pt idx="4950">
                  <c:v>4.399</c:v>
                </c:pt>
                <c:pt idx="4951">
                  <c:v>4.4020000000000001</c:v>
                </c:pt>
                <c:pt idx="4952">
                  <c:v>4.3920000000000003</c:v>
                </c:pt>
                <c:pt idx="4953">
                  <c:v>4.3869999999999996</c:v>
                </c:pt>
                <c:pt idx="4954">
                  <c:v>4.3689999999999998</c:v>
                </c:pt>
                <c:pt idx="4955">
                  <c:v>4.3680000000000003</c:v>
                </c:pt>
                <c:pt idx="4956">
                  <c:v>4.3380000000000001</c:v>
                </c:pt>
                <c:pt idx="4957">
                  <c:v>4.3220000000000001</c:v>
                </c:pt>
                <c:pt idx="4958">
                  <c:v>4.3109999999999999</c:v>
                </c:pt>
                <c:pt idx="4959">
                  <c:v>4.3120000000000003</c:v>
                </c:pt>
                <c:pt idx="4960">
                  <c:v>4.3029999999999999</c:v>
                </c:pt>
                <c:pt idx="4961">
                  <c:v>4.2990000000000004</c:v>
                </c:pt>
                <c:pt idx="4962">
                  <c:v>4.2690000000000001</c:v>
                </c:pt>
                <c:pt idx="4963">
                  <c:v>4.2169999999999996</c:v>
                </c:pt>
                <c:pt idx="4964">
                  <c:v>4.2140000000000004</c:v>
                </c:pt>
                <c:pt idx="4965">
                  <c:v>4.2080000000000002</c:v>
                </c:pt>
                <c:pt idx="4966">
                  <c:v>4.1950000000000003</c:v>
                </c:pt>
                <c:pt idx="4967">
                  <c:v>4.2119999999999997</c:v>
                </c:pt>
                <c:pt idx="4968">
                  <c:v>4.1950000000000003</c:v>
                </c:pt>
                <c:pt idx="4969">
                  <c:v>4.2300000000000004</c:v>
                </c:pt>
                <c:pt idx="4970">
                  <c:v>4.21</c:v>
                </c:pt>
                <c:pt idx="4971">
                  <c:v>4.1539999999999999</c:v>
                </c:pt>
                <c:pt idx="4972">
                  <c:v>4.22</c:v>
                </c:pt>
                <c:pt idx="4973">
                  <c:v>4.22</c:v>
                </c:pt>
                <c:pt idx="4974">
                  <c:v>4.1879999999999997</c:v>
                </c:pt>
                <c:pt idx="4975">
                  <c:v>4.1630000000000003</c:v>
                </c:pt>
                <c:pt idx="4976">
                  <c:v>4.18</c:v>
                </c:pt>
                <c:pt idx="4977">
                  <c:v>4.2030000000000003</c:v>
                </c:pt>
                <c:pt idx="4978">
                  <c:v>4.1970000000000001</c:v>
                </c:pt>
                <c:pt idx="4979">
                  <c:v>4.1539999999999999</c:v>
                </c:pt>
                <c:pt idx="4980">
                  <c:v>4.1820000000000004</c:v>
                </c:pt>
                <c:pt idx="4981">
                  <c:v>4.2069999999999999</c:v>
                </c:pt>
                <c:pt idx="4982">
                  <c:v>4.2309999999999999</c:v>
                </c:pt>
                <c:pt idx="4983">
                  <c:v>4.1820000000000004</c:v>
                </c:pt>
                <c:pt idx="4984">
                  <c:v>4.1429999999999998</c:v>
                </c:pt>
                <c:pt idx="4985">
                  <c:v>4.1280000000000001</c:v>
                </c:pt>
                <c:pt idx="4986">
                  <c:v>4.0949999999999998</c:v>
                </c:pt>
                <c:pt idx="4987">
                  <c:v>4.0709999999999997</c:v>
                </c:pt>
                <c:pt idx="4988">
                  <c:v>4.0970000000000004</c:v>
                </c:pt>
                <c:pt idx="4989">
                  <c:v>4.0720000000000001</c:v>
                </c:pt>
                <c:pt idx="4990">
                  <c:v>4.0570000000000004</c:v>
                </c:pt>
                <c:pt idx="4991">
                  <c:v>4.0529999999999999</c:v>
                </c:pt>
                <c:pt idx="4992">
                  <c:v>4.0309999999999997</c:v>
                </c:pt>
                <c:pt idx="4993">
                  <c:v>4.0220000000000002</c:v>
                </c:pt>
                <c:pt idx="4994">
                  <c:v>4.0010000000000003</c:v>
                </c:pt>
                <c:pt idx="4995">
                  <c:v>4.0010000000000003</c:v>
                </c:pt>
                <c:pt idx="4996">
                  <c:v>3.9489999999999998</c:v>
                </c:pt>
                <c:pt idx="4997">
                  <c:v>3.927</c:v>
                </c:pt>
                <c:pt idx="4998">
                  <c:v>3.9089999999999998</c:v>
                </c:pt>
                <c:pt idx="4999">
                  <c:v>3.9260000000000002</c:v>
                </c:pt>
                <c:pt idx="5000">
                  <c:v>3.9049999999999998</c:v>
                </c:pt>
                <c:pt idx="5001">
                  <c:v>3.907</c:v>
                </c:pt>
                <c:pt idx="5002">
                  <c:v>3.8820000000000001</c:v>
                </c:pt>
                <c:pt idx="5003">
                  <c:v>3.9049999999999998</c:v>
                </c:pt>
                <c:pt idx="5004">
                  <c:v>3.9319999999999999</c:v>
                </c:pt>
                <c:pt idx="5005">
                  <c:v>3.9590000000000001</c:v>
                </c:pt>
                <c:pt idx="5006">
                  <c:v>3.9289999999999998</c:v>
                </c:pt>
                <c:pt idx="5007">
                  <c:v>3.92</c:v>
                </c:pt>
                <c:pt idx="5008">
                  <c:v>3.9180000000000001</c:v>
                </c:pt>
                <c:pt idx="5009">
                  <c:v>3.915</c:v>
                </c:pt>
                <c:pt idx="5010">
                  <c:v>3.9380000000000002</c:v>
                </c:pt>
                <c:pt idx="5011">
                  <c:v>3.9470000000000001</c:v>
                </c:pt>
                <c:pt idx="5012">
                  <c:v>3.9569999999999999</c:v>
                </c:pt>
                <c:pt idx="5013">
                  <c:v>3.9649999999999999</c:v>
                </c:pt>
                <c:pt idx="5014">
                  <c:v>3.9950000000000001</c:v>
                </c:pt>
                <c:pt idx="5015">
                  <c:v>4.0469999999999997</c:v>
                </c:pt>
                <c:pt idx="5016">
                  <c:v>4.0860000000000003</c:v>
                </c:pt>
                <c:pt idx="5017">
                  <c:v>4.0529999999999999</c:v>
                </c:pt>
                <c:pt idx="5018">
                  <c:v>4.0629999999999997</c:v>
                </c:pt>
                <c:pt idx="5019">
                  <c:v>4.0659999999999998</c:v>
                </c:pt>
                <c:pt idx="5020">
                  <c:v>4.05</c:v>
                </c:pt>
                <c:pt idx="5021">
                  <c:v>4.0439999999999996</c:v>
                </c:pt>
                <c:pt idx="5022">
                  <c:v>4.0990000000000002</c:v>
                </c:pt>
                <c:pt idx="5023">
                  <c:v>4.125</c:v>
                </c:pt>
                <c:pt idx="5024">
                  <c:v>4.1079999999999997</c:v>
                </c:pt>
                <c:pt idx="5025">
                  <c:v>4.0910000000000002</c:v>
                </c:pt>
                <c:pt idx="5026">
                  <c:v>4.0469999999999997</c:v>
                </c:pt>
                <c:pt idx="5027">
                  <c:v>4.03</c:v>
                </c:pt>
                <c:pt idx="5028">
                  <c:v>4.03</c:v>
                </c:pt>
                <c:pt idx="5029">
                  <c:v>4.0309999999999997</c:v>
                </c:pt>
                <c:pt idx="5030">
                  <c:v>4.0609999999999999</c:v>
                </c:pt>
                <c:pt idx="5031">
                  <c:v>4.0910000000000002</c:v>
                </c:pt>
                <c:pt idx="5032">
                  <c:v>4.0999999999999996</c:v>
                </c:pt>
                <c:pt idx="5033">
                  <c:v>4.1100000000000003</c:v>
                </c:pt>
                <c:pt idx="5034">
                  <c:v>4.1189999999999998</c:v>
                </c:pt>
                <c:pt idx="5035">
                  <c:v>4.0919999999999996</c:v>
                </c:pt>
                <c:pt idx="5036">
                  <c:v>4.0789999999999997</c:v>
                </c:pt>
                <c:pt idx="5037">
                  <c:v>4.04</c:v>
                </c:pt>
                <c:pt idx="5038">
                  <c:v>4.0199999999999996</c:v>
                </c:pt>
                <c:pt idx="5039">
                  <c:v>4.0209999999999999</c:v>
                </c:pt>
                <c:pt idx="5040">
                  <c:v>4.05</c:v>
                </c:pt>
                <c:pt idx="5041">
                  <c:v>4.0620000000000003</c:v>
                </c:pt>
                <c:pt idx="5042">
                  <c:v>4.04</c:v>
                </c:pt>
                <c:pt idx="5043">
                  <c:v>4.04</c:v>
                </c:pt>
                <c:pt idx="5044">
                  <c:v>4.0540000000000003</c:v>
                </c:pt>
                <c:pt idx="5045">
                  <c:v>4.0629999999999997</c:v>
                </c:pt>
                <c:pt idx="5046">
                  <c:v>4.0140000000000002</c:v>
                </c:pt>
                <c:pt idx="5047">
                  <c:v>4.0209999999999999</c:v>
                </c:pt>
                <c:pt idx="5048">
                  <c:v>4.0039999999999996</c:v>
                </c:pt>
                <c:pt idx="5049">
                  <c:v>3.9729999999999999</c:v>
                </c:pt>
                <c:pt idx="5050">
                  <c:v>3.9820000000000002</c:v>
                </c:pt>
                <c:pt idx="5051">
                  <c:v>3.9329999999999998</c:v>
                </c:pt>
                <c:pt idx="5052">
                  <c:v>3.9540000000000002</c:v>
                </c:pt>
                <c:pt idx="5053">
                  <c:v>3.9369999999999998</c:v>
                </c:pt>
                <c:pt idx="5054">
                  <c:v>3.948</c:v>
                </c:pt>
                <c:pt idx="5055">
                  <c:v>3.9540000000000002</c:v>
                </c:pt>
                <c:pt idx="5056">
                  <c:v>3.9249999999999998</c:v>
                </c:pt>
                <c:pt idx="5057">
                  <c:v>3.8809999999999998</c:v>
                </c:pt>
                <c:pt idx="5058">
                  <c:v>3.875</c:v>
                </c:pt>
                <c:pt idx="5059">
                  <c:v>3.86</c:v>
                </c:pt>
                <c:pt idx="5060">
                  <c:v>3.8639999999999999</c:v>
                </c:pt>
                <c:pt idx="5061">
                  <c:v>3.8279999999999998</c:v>
                </c:pt>
                <c:pt idx="5062">
                  <c:v>3.7989999999999999</c:v>
                </c:pt>
                <c:pt idx="5063">
                  <c:v>3.782</c:v>
                </c:pt>
                <c:pt idx="5064">
                  <c:v>3.7509999999999999</c:v>
                </c:pt>
                <c:pt idx="5065">
                  <c:v>3.7389999999999999</c:v>
                </c:pt>
                <c:pt idx="5066">
                  <c:v>3.7450000000000001</c:v>
                </c:pt>
                <c:pt idx="5067">
                  <c:v>3.7280000000000002</c:v>
                </c:pt>
                <c:pt idx="5068">
                  <c:v>3.7120000000000002</c:v>
                </c:pt>
                <c:pt idx="5069">
                  <c:v>3.6880000000000002</c:v>
                </c:pt>
                <c:pt idx="5070">
                  <c:v>3.68</c:v>
                </c:pt>
                <c:pt idx="5071">
                  <c:v>3.6709999999999998</c:v>
                </c:pt>
                <c:pt idx="5072">
                  <c:v>3.6640000000000001</c:v>
                </c:pt>
                <c:pt idx="5073">
                  <c:v>3.6949999999999998</c:v>
                </c:pt>
                <c:pt idx="5074">
                  <c:v>3.72</c:v>
                </c:pt>
                <c:pt idx="5075">
                  <c:v>3.7050000000000001</c:v>
                </c:pt>
                <c:pt idx="5076">
                  <c:v>3.7229999999999999</c:v>
                </c:pt>
                <c:pt idx="5077">
                  <c:v>3.6989999999999998</c:v>
                </c:pt>
                <c:pt idx="5078">
                  <c:v>3.7450000000000001</c:v>
                </c:pt>
                <c:pt idx="5079">
                  <c:v>3.72</c:v>
                </c:pt>
                <c:pt idx="5080">
                  <c:v>3.722</c:v>
                </c:pt>
                <c:pt idx="5081">
                  <c:v>3.7189999999999999</c:v>
                </c:pt>
                <c:pt idx="5082">
                  <c:v>3.73</c:v>
                </c:pt>
                <c:pt idx="5083">
                  <c:v>3.7480000000000002</c:v>
                </c:pt>
                <c:pt idx="5084">
                  <c:v>3.74</c:v>
                </c:pt>
                <c:pt idx="5085">
                  <c:v>3.7120000000000002</c:v>
                </c:pt>
                <c:pt idx="5086">
                  <c:v>3.738</c:v>
                </c:pt>
                <c:pt idx="5087">
                  <c:v>3.714</c:v>
                </c:pt>
                <c:pt idx="5088">
                  <c:v>3.7410000000000001</c:v>
                </c:pt>
                <c:pt idx="5089">
                  <c:v>3.758</c:v>
                </c:pt>
                <c:pt idx="5090">
                  <c:v>3.7389999999999999</c:v>
                </c:pt>
                <c:pt idx="5091">
                  <c:v>3.7919999999999998</c:v>
                </c:pt>
                <c:pt idx="5092">
                  <c:v>3.7730000000000001</c:v>
                </c:pt>
                <c:pt idx="5093">
                  <c:v>3.74</c:v>
                </c:pt>
                <c:pt idx="5094">
                  <c:v>3.706</c:v>
                </c:pt>
                <c:pt idx="5095">
                  <c:v>3.7410000000000001</c:v>
                </c:pt>
                <c:pt idx="5096">
                  <c:v>3.7930000000000001</c:v>
                </c:pt>
                <c:pt idx="5097">
                  <c:v>3.8090000000000002</c:v>
                </c:pt>
                <c:pt idx="5098">
                  <c:v>3.8580000000000001</c:v>
                </c:pt>
                <c:pt idx="5099">
                  <c:v>3.8839999999999999</c:v>
                </c:pt>
                <c:pt idx="5100">
                  <c:v>3.875</c:v>
                </c:pt>
                <c:pt idx="5101">
                  <c:v>3.8769999999999998</c:v>
                </c:pt>
                <c:pt idx="5102">
                  <c:v>3.839</c:v>
                </c:pt>
                <c:pt idx="5103">
                  <c:v>3.8410000000000002</c:v>
                </c:pt>
                <c:pt idx="5104">
                  <c:v>3.8170000000000002</c:v>
                </c:pt>
                <c:pt idx="5105">
                  <c:v>3.8</c:v>
                </c:pt>
                <c:pt idx="5106">
                  <c:v>3.83</c:v>
                </c:pt>
                <c:pt idx="5107">
                  <c:v>3.8319999999999999</c:v>
                </c:pt>
                <c:pt idx="5108">
                  <c:v>3.8029999999999999</c:v>
                </c:pt>
                <c:pt idx="5109">
                  <c:v>3.8079999999999998</c:v>
                </c:pt>
                <c:pt idx="5110">
                  <c:v>3.8109999999999999</c:v>
                </c:pt>
                <c:pt idx="5111">
                  <c:v>3.76</c:v>
                </c:pt>
                <c:pt idx="5112">
                  <c:v>3.7519999999999998</c:v>
                </c:pt>
                <c:pt idx="5113">
                  <c:v>3.7109999999999999</c:v>
                </c:pt>
                <c:pt idx="5114">
                  <c:v>3.6970000000000001</c:v>
                </c:pt>
                <c:pt idx="5115">
                  <c:v>3.7349999999999999</c:v>
                </c:pt>
                <c:pt idx="5116">
                  <c:v>3.69</c:v>
                </c:pt>
                <c:pt idx="5117">
                  <c:v>3.7090000000000001</c:v>
                </c:pt>
                <c:pt idx="5118">
                  <c:v>3.6890000000000001</c:v>
                </c:pt>
                <c:pt idx="5119">
                  <c:v>3.6720000000000002</c:v>
                </c:pt>
                <c:pt idx="5120">
                  <c:v>3.6579999999999999</c:v>
                </c:pt>
                <c:pt idx="5121">
                  <c:v>3.6629999999999998</c:v>
                </c:pt>
                <c:pt idx="5122">
                  <c:v>3.694</c:v>
                </c:pt>
                <c:pt idx="5123">
                  <c:v>3.7519999999999998</c:v>
                </c:pt>
                <c:pt idx="5124">
                  <c:v>3.7730000000000001</c:v>
                </c:pt>
                <c:pt idx="5125">
                  <c:v>3.78</c:v>
                </c:pt>
                <c:pt idx="5126">
                  <c:v>3.831</c:v>
                </c:pt>
                <c:pt idx="5127">
                  <c:v>3.7759999999999998</c:v>
                </c:pt>
                <c:pt idx="5128">
                  <c:v>3.7919999999999998</c:v>
                </c:pt>
                <c:pt idx="5129">
                  <c:v>3.79</c:v>
                </c:pt>
                <c:pt idx="5130">
                  <c:v>3.839</c:v>
                </c:pt>
                <c:pt idx="5131">
                  <c:v>3.8029999999999999</c:v>
                </c:pt>
                <c:pt idx="5132">
                  <c:v>3.7869999999999999</c:v>
                </c:pt>
                <c:pt idx="5133">
                  <c:v>3.8170000000000002</c:v>
                </c:pt>
                <c:pt idx="5134">
                  <c:v>3.831</c:v>
                </c:pt>
                <c:pt idx="5135">
                  <c:v>3.7869999999999999</c:v>
                </c:pt>
                <c:pt idx="5136">
                  <c:v>3.7480000000000002</c:v>
                </c:pt>
                <c:pt idx="5137">
                  <c:v>3.7450000000000001</c:v>
                </c:pt>
                <c:pt idx="5138">
                  <c:v>3.76</c:v>
                </c:pt>
                <c:pt idx="5139">
                  <c:v>3.8010000000000002</c:v>
                </c:pt>
                <c:pt idx="5140">
                  <c:v>3.8279999999999998</c:v>
                </c:pt>
                <c:pt idx="5141">
                  <c:v>3.7949999999999999</c:v>
                </c:pt>
                <c:pt idx="5142">
                  <c:v>3.7930000000000001</c:v>
                </c:pt>
                <c:pt idx="5143">
                  <c:v>3.8090000000000002</c:v>
                </c:pt>
                <c:pt idx="5144">
                  <c:v>3.827</c:v>
                </c:pt>
                <c:pt idx="5145">
                  <c:v>3.8079999999999998</c:v>
                </c:pt>
                <c:pt idx="5146">
                  <c:v>3.8610000000000002</c:v>
                </c:pt>
                <c:pt idx="5147">
                  <c:v>3.9020000000000001</c:v>
                </c:pt>
                <c:pt idx="5148">
                  <c:v>3.92</c:v>
                </c:pt>
                <c:pt idx="5149">
                  <c:v>3.9319999999999999</c:v>
                </c:pt>
                <c:pt idx="5150">
                  <c:v>3.97</c:v>
                </c:pt>
                <c:pt idx="5151">
                  <c:v>4.0060000000000002</c:v>
                </c:pt>
                <c:pt idx="5152">
                  <c:v>3.9809999999999999</c:v>
                </c:pt>
                <c:pt idx="5153">
                  <c:v>3.9329999999999998</c:v>
                </c:pt>
                <c:pt idx="5154">
                  <c:v>3.9340000000000002</c:v>
                </c:pt>
                <c:pt idx="5155">
                  <c:v>3.903</c:v>
                </c:pt>
                <c:pt idx="5156">
                  <c:v>3.907</c:v>
                </c:pt>
                <c:pt idx="5157">
                  <c:v>3.9060000000000001</c:v>
                </c:pt>
                <c:pt idx="5158">
                  <c:v>3.9740000000000002</c:v>
                </c:pt>
                <c:pt idx="5159">
                  <c:v>3.9340000000000002</c:v>
                </c:pt>
                <c:pt idx="5160">
                  <c:v>3.9289999999999998</c:v>
                </c:pt>
                <c:pt idx="5161">
                  <c:v>3.9209999999999998</c:v>
                </c:pt>
                <c:pt idx="5162">
                  <c:v>3.92</c:v>
                </c:pt>
                <c:pt idx="5163">
                  <c:v>3.948</c:v>
                </c:pt>
                <c:pt idx="5164">
                  <c:v>3.9830000000000001</c:v>
                </c:pt>
                <c:pt idx="5165">
                  <c:v>3.9630000000000001</c:v>
                </c:pt>
                <c:pt idx="5166">
                  <c:v>3.956</c:v>
                </c:pt>
                <c:pt idx="5167">
                  <c:v>3.956</c:v>
                </c:pt>
                <c:pt idx="5168">
                  <c:v>3.9849999999999999</c:v>
                </c:pt>
                <c:pt idx="5169">
                  <c:v>3.984</c:v>
                </c:pt>
                <c:pt idx="5170">
                  <c:v>4.0140000000000002</c:v>
                </c:pt>
                <c:pt idx="5171">
                  <c:v>3.9929999999999999</c:v>
                </c:pt>
                <c:pt idx="5172">
                  <c:v>3.9830000000000001</c:v>
                </c:pt>
                <c:pt idx="5173">
                  <c:v>4.048</c:v>
                </c:pt>
                <c:pt idx="5174">
                  <c:v>4.0869999999999997</c:v>
                </c:pt>
                <c:pt idx="5175">
                  <c:v>4.0510000000000002</c:v>
                </c:pt>
                <c:pt idx="5176">
                  <c:v>4.0869999999999997</c:v>
                </c:pt>
                <c:pt idx="5177">
                  <c:v>4.0650000000000004</c:v>
                </c:pt>
                <c:pt idx="5178">
                  <c:v>4.1130000000000004</c:v>
                </c:pt>
                <c:pt idx="5179">
                  <c:v>4.1369999999999996</c:v>
                </c:pt>
                <c:pt idx="5180">
                  <c:v>4.0780000000000003</c:v>
                </c:pt>
                <c:pt idx="5181">
                  <c:v>4.0919999999999996</c:v>
                </c:pt>
                <c:pt idx="5182">
                  <c:v>4.0709999999999997</c:v>
                </c:pt>
                <c:pt idx="5183">
                  <c:v>4.0659999999999998</c:v>
                </c:pt>
                <c:pt idx="5184">
                  <c:v>4.0970000000000004</c:v>
                </c:pt>
                <c:pt idx="5185">
                  <c:v>4.0940000000000003</c:v>
                </c:pt>
                <c:pt idx="5186">
                  <c:v>4.0919999999999996</c:v>
                </c:pt>
                <c:pt idx="5187">
                  <c:v>4.0810000000000004</c:v>
                </c:pt>
                <c:pt idx="5188">
                  <c:v>4.0609999999999999</c:v>
                </c:pt>
                <c:pt idx="5189">
                  <c:v>4.0149999999999997</c:v>
                </c:pt>
                <c:pt idx="5190">
                  <c:v>3.9950000000000001</c:v>
                </c:pt>
                <c:pt idx="5191">
                  <c:v>3.976</c:v>
                </c:pt>
                <c:pt idx="5192">
                  <c:v>3.9390000000000001</c:v>
                </c:pt>
                <c:pt idx="5193">
                  <c:v>3.95</c:v>
                </c:pt>
                <c:pt idx="5194">
                  <c:v>3.9</c:v>
                </c:pt>
                <c:pt idx="5195">
                  <c:v>3.8679999999999999</c:v>
                </c:pt>
                <c:pt idx="5196">
                  <c:v>3.9140000000000001</c:v>
                </c:pt>
                <c:pt idx="5197">
                  <c:v>3.9340000000000002</c:v>
                </c:pt>
                <c:pt idx="5198">
                  <c:v>3.927</c:v>
                </c:pt>
                <c:pt idx="5199">
                  <c:v>4.008</c:v>
                </c:pt>
                <c:pt idx="5200">
                  <c:v>3.99</c:v>
                </c:pt>
                <c:pt idx="5201">
                  <c:v>3.97</c:v>
                </c:pt>
                <c:pt idx="5202">
                  <c:v>3.9289999999999998</c:v>
                </c:pt>
                <c:pt idx="5203">
                  <c:v>3.996</c:v>
                </c:pt>
                <c:pt idx="5204">
                  <c:v>3.9820000000000002</c:v>
                </c:pt>
                <c:pt idx="5205">
                  <c:v>3.9390000000000001</c:v>
                </c:pt>
                <c:pt idx="5206">
                  <c:v>3.891</c:v>
                </c:pt>
                <c:pt idx="5207">
                  <c:v>3.8839999999999999</c:v>
                </c:pt>
                <c:pt idx="5208">
                  <c:v>3.879</c:v>
                </c:pt>
                <c:pt idx="5209">
                  <c:v>3.891</c:v>
                </c:pt>
                <c:pt idx="5210">
                  <c:v>3.9319999999999999</c:v>
                </c:pt>
                <c:pt idx="5211">
                  <c:v>3.9159999999999999</c:v>
                </c:pt>
                <c:pt idx="5212">
                  <c:v>3.99</c:v>
                </c:pt>
                <c:pt idx="5213">
                  <c:v>4.032</c:v>
                </c:pt>
                <c:pt idx="5214">
                  <c:v>4.077</c:v>
                </c:pt>
                <c:pt idx="5215">
                  <c:v>3.9780000000000002</c:v>
                </c:pt>
                <c:pt idx="5216">
                  <c:v>4.0179999999999998</c:v>
                </c:pt>
                <c:pt idx="5217">
                  <c:v>4.0810000000000004</c:v>
                </c:pt>
                <c:pt idx="5218">
                  <c:v>4.069</c:v>
                </c:pt>
                <c:pt idx="5219">
                  <c:v>3.9889999999999999</c:v>
                </c:pt>
                <c:pt idx="5220">
                  <c:v>4.0309999999999997</c:v>
                </c:pt>
                <c:pt idx="5221">
                  <c:v>4.0179999999999998</c:v>
                </c:pt>
                <c:pt idx="5222">
                  <c:v>4.0019999999999998</c:v>
                </c:pt>
                <c:pt idx="5223">
                  <c:v>4.0339999999999998</c:v>
                </c:pt>
                <c:pt idx="5224">
                  <c:v>4.0069999999999997</c:v>
                </c:pt>
                <c:pt idx="5225">
                  <c:v>3.984</c:v>
                </c:pt>
                <c:pt idx="5226">
                  <c:v>3.9510000000000001</c:v>
                </c:pt>
                <c:pt idx="5227">
                  <c:v>3.9660000000000002</c:v>
                </c:pt>
                <c:pt idx="5228">
                  <c:v>3.9969999999999999</c:v>
                </c:pt>
                <c:pt idx="5229">
                  <c:v>3.9860000000000002</c:v>
                </c:pt>
                <c:pt idx="5230">
                  <c:v>3.9409999999999998</c:v>
                </c:pt>
                <c:pt idx="5231">
                  <c:v>3.952</c:v>
                </c:pt>
                <c:pt idx="5232">
                  <c:v>3.9289999999999998</c:v>
                </c:pt>
                <c:pt idx="5233">
                  <c:v>3.9540000000000002</c:v>
                </c:pt>
                <c:pt idx="5234">
                  <c:v>3.9470000000000001</c:v>
                </c:pt>
                <c:pt idx="5235">
                  <c:v>3.952</c:v>
                </c:pt>
                <c:pt idx="5236">
                  <c:v>3.8860000000000001</c:v>
                </c:pt>
                <c:pt idx="5237">
                  <c:v>3.875</c:v>
                </c:pt>
                <c:pt idx="5238">
                  <c:v>3.8919999999999999</c:v>
                </c:pt>
                <c:pt idx="5239">
                  <c:v>3.8959999999999999</c:v>
                </c:pt>
                <c:pt idx="5240">
                  <c:v>3.8959999999999999</c:v>
                </c:pt>
                <c:pt idx="5241">
                  <c:v>3.85</c:v>
                </c:pt>
                <c:pt idx="5242">
                  <c:v>3.839</c:v>
                </c:pt>
                <c:pt idx="5243">
                  <c:v>3.8220000000000001</c:v>
                </c:pt>
                <c:pt idx="5244">
                  <c:v>3.7709999999999999</c:v>
                </c:pt>
                <c:pt idx="5245">
                  <c:v>3.786</c:v>
                </c:pt>
                <c:pt idx="5246">
                  <c:v>3.7610000000000001</c:v>
                </c:pt>
                <c:pt idx="5247">
                  <c:v>3.7309999999999999</c:v>
                </c:pt>
                <c:pt idx="5248">
                  <c:v>3.6419999999999999</c:v>
                </c:pt>
                <c:pt idx="5249">
                  <c:v>3.6339999999999999</c:v>
                </c:pt>
                <c:pt idx="5250">
                  <c:v>3.6749999999999998</c:v>
                </c:pt>
                <c:pt idx="5251">
                  <c:v>3.6440000000000001</c:v>
                </c:pt>
                <c:pt idx="5252">
                  <c:v>3.665</c:v>
                </c:pt>
                <c:pt idx="5253">
                  <c:v>3.6629999999999998</c:v>
                </c:pt>
                <c:pt idx="5254">
                  <c:v>3.6909999999999998</c:v>
                </c:pt>
                <c:pt idx="5255">
                  <c:v>3.6579999999999999</c:v>
                </c:pt>
                <c:pt idx="5256">
                  <c:v>3.6880000000000002</c:v>
                </c:pt>
                <c:pt idx="5257">
                  <c:v>3.6539999999999999</c:v>
                </c:pt>
                <c:pt idx="5258">
                  <c:v>3.7120000000000002</c:v>
                </c:pt>
                <c:pt idx="5259">
                  <c:v>3.6869999999999998</c:v>
                </c:pt>
                <c:pt idx="5260">
                  <c:v>3.6480000000000001</c:v>
                </c:pt>
                <c:pt idx="5261">
                  <c:v>3.6440000000000001</c:v>
                </c:pt>
                <c:pt idx="5262">
                  <c:v>3.5990000000000002</c:v>
                </c:pt>
                <c:pt idx="5263">
                  <c:v>3.585</c:v>
                </c:pt>
                <c:pt idx="5264">
                  <c:v>3.5910000000000002</c:v>
                </c:pt>
                <c:pt idx="5265">
                  <c:v>3.573</c:v>
                </c:pt>
                <c:pt idx="5266">
                  <c:v>3.5110000000000001</c:v>
                </c:pt>
                <c:pt idx="5267">
                  <c:v>3.4889999999999999</c:v>
                </c:pt>
                <c:pt idx="5268">
                  <c:v>3.532</c:v>
                </c:pt>
                <c:pt idx="5269">
                  <c:v>3.49</c:v>
                </c:pt>
                <c:pt idx="5270">
                  <c:v>3.4790000000000001</c:v>
                </c:pt>
                <c:pt idx="5271">
                  <c:v>3.419</c:v>
                </c:pt>
                <c:pt idx="5272">
                  <c:v>3.448</c:v>
                </c:pt>
                <c:pt idx="5273">
                  <c:v>3.4359999999999999</c:v>
                </c:pt>
                <c:pt idx="5274">
                  <c:v>3.4470000000000001</c:v>
                </c:pt>
                <c:pt idx="5275">
                  <c:v>3.512</c:v>
                </c:pt>
                <c:pt idx="5276">
                  <c:v>3.5059999999999998</c:v>
                </c:pt>
                <c:pt idx="5277">
                  <c:v>3.4980000000000002</c:v>
                </c:pt>
                <c:pt idx="5278">
                  <c:v>3.492</c:v>
                </c:pt>
                <c:pt idx="5279">
                  <c:v>3.476</c:v>
                </c:pt>
                <c:pt idx="5280">
                  <c:v>3.4769999999999999</c:v>
                </c:pt>
                <c:pt idx="5281">
                  <c:v>3.504</c:v>
                </c:pt>
                <c:pt idx="5282">
                  <c:v>3.5139999999999998</c:v>
                </c:pt>
                <c:pt idx="5283">
                  <c:v>3.4860000000000002</c:v>
                </c:pt>
                <c:pt idx="5284">
                  <c:v>3.4889999999999999</c:v>
                </c:pt>
                <c:pt idx="5285">
                  <c:v>3.508</c:v>
                </c:pt>
                <c:pt idx="5286">
                  <c:v>3.5249999999999999</c:v>
                </c:pt>
                <c:pt idx="5287">
                  <c:v>3.4670000000000001</c:v>
                </c:pt>
                <c:pt idx="5288">
                  <c:v>3.4729999999999999</c:v>
                </c:pt>
                <c:pt idx="5289">
                  <c:v>3.48</c:v>
                </c:pt>
                <c:pt idx="5290">
                  <c:v>3.488</c:v>
                </c:pt>
                <c:pt idx="5291">
                  <c:v>3.4329999999999998</c:v>
                </c:pt>
                <c:pt idx="5292">
                  <c:v>3.37</c:v>
                </c:pt>
                <c:pt idx="5293">
                  <c:v>3.3849999999999998</c:v>
                </c:pt>
                <c:pt idx="5294">
                  <c:v>3.375</c:v>
                </c:pt>
                <c:pt idx="5295">
                  <c:v>3.339</c:v>
                </c:pt>
                <c:pt idx="5296">
                  <c:v>3.2810000000000001</c:v>
                </c:pt>
                <c:pt idx="5297">
                  <c:v>3.2669999999999999</c:v>
                </c:pt>
                <c:pt idx="5298">
                  <c:v>3.2759999999999998</c:v>
                </c:pt>
                <c:pt idx="5299">
                  <c:v>3.2639999999999998</c:v>
                </c:pt>
                <c:pt idx="5300">
                  <c:v>3.2749999999999999</c:v>
                </c:pt>
                <c:pt idx="5301">
                  <c:v>3.2970000000000002</c:v>
                </c:pt>
                <c:pt idx="5302">
                  <c:v>3.2869999999999999</c:v>
                </c:pt>
                <c:pt idx="5303">
                  <c:v>3.2589999999999999</c:v>
                </c:pt>
                <c:pt idx="5304">
                  <c:v>3.262</c:v>
                </c:pt>
                <c:pt idx="5305">
                  <c:v>3.2730000000000001</c:v>
                </c:pt>
                <c:pt idx="5306">
                  <c:v>3.2850000000000001</c:v>
                </c:pt>
                <c:pt idx="5307">
                  <c:v>3.3260000000000001</c:v>
                </c:pt>
                <c:pt idx="5308">
                  <c:v>3.3319999999999999</c:v>
                </c:pt>
                <c:pt idx="5309">
                  <c:v>3.3090000000000002</c:v>
                </c:pt>
                <c:pt idx="5310">
                  <c:v>3.3290000000000002</c:v>
                </c:pt>
                <c:pt idx="5311">
                  <c:v>3.298</c:v>
                </c:pt>
                <c:pt idx="5312">
                  <c:v>3.3250000000000002</c:v>
                </c:pt>
                <c:pt idx="5313">
                  <c:v>3.3260000000000001</c:v>
                </c:pt>
                <c:pt idx="5314">
                  <c:v>3.3570000000000002</c:v>
                </c:pt>
                <c:pt idx="5315">
                  <c:v>3.3969999999999998</c:v>
                </c:pt>
                <c:pt idx="5316">
                  <c:v>3.3479999999999999</c:v>
                </c:pt>
                <c:pt idx="5317">
                  <c:v>3.339</c:v>
                </c:pt>
                <c:pt idx="5318">
                  <c:v>3.3450000000000002</c:v>
                </c:pt>
                <c:pt idx="5319">
                  <c:v>3.38</c:v>
                </c:pt>
                <c:pt idx="5320">
                  <c:v>3.367</c:v>
                </c:pt>
                <c:pt idx="5321">
                  <c:v>3.403</c:v>
                </c:pt>
                <c:pt idx="5322">
                  <c:v>3.4220000000000002</c:v>
                </c:pt>
                <c:pt idx="5323">
                  <c:v>3.4449999999999998</c:v>
                </c:pt>
                <c:pt idx="5324">
                  <c:v>3.3769999999999998</c:v>
                </c:pt>
                <c:pt idx="5325">
                  <c:v>3.407</c:v>
                </c:pt>
                <c:pt idx="5326">
                  <c:v>3.3730000000000002</c:v>
                </c:pt>
                <c:pt idx="5327">
                  <c:v>3.4159999999999999</c:v>
                </c:pt>
                <c:pt idx="5328">
                  <c:v>3.3969999999999998</c:v>
                </c:pt>
                <c:pt idx="5329">
                  <c:v>3.407</c:v>
                </c:pt>
                <c:pt idx="5330">
                  <c:v>3.4550000000000001</c:v>
                </c:pt>
                <c:pt idx="5331">
                  <c:v>3.4670000000000001</c:v>
                </c:pt>
                <c:pt idx="5332">
                  <c:v>3.4180000000000001</c:v>
                </c:pt>
                <c:pt idx="5333">
                  <c:v>3.427</c:v>
                </c:pt>
                <c:pt idx="5334">
                  <c:v>3.42</c:v>
                </c:pt>
                <c:pt idx="5335">
                  <c:v>3.4990000000000001</c:v>
                </c:pt>
                <c:pt idx="5336">
                  <c:v>3.484</c:v>
                </c:pt>
                <c:pt idx="5337">
                  <c:v>3.4849999999999999</c:v>
                </c:pt>
                <c:pt idx="5338">
                  <c:v>3.5390000000000001</c:v>
                </c:pt>
                <c:pt idx="5339">
                  <c:v>3.444</c:v>
                </c:pt>
                <c:pt idx="5340">
                  <c:v>3.427</c:v>
                </c:pt>
                <c:pt idx="5341">
                  <c:v>3.5059999999999998</c:v>
                </c:pt>
                <c:pt idx="5342">
                  <c:v>3.5369999999999999</c:v>
                </c:pt>
                <c:pt idx="5343">
                  <c:v>3.512</c:v>
                </c:pt>
                <c:pt idx="5344">
                  <c:v>3.5230000000000001</c:v>
                </c:pt>
                <c:pt idx="5345">
                  <c:v>3.5230000000000001</c:v>
                </c:pt>
                <c:pt idx="5346">
                  <c:v>3.4620000000000002</c:v>
                </c:pt>
                <c:pt idx="5347">
                  <c:v>3.5009999999999999</c:v>
                </c:pt>
                <c:pt idx="5348">
                  <c:v>3.4940000000000002</c:v>
                </c:pt>
                <c:pt idx="5349">
                  <c:v>3.4729999999999999</c:v>
                </c:pt>
                <c:pt idx="5350">
                  <c:v>3.46</c:v>
                </c:pt>
                <c:pt idx="5351">
                  <c:v>3.4180000000000001</c:v>
                </c:pt>
                <c:pt idx="5352">
                  <c:v>3.391</c:v>
                </c:pt>
                <c:pt idx="5353">
                  <c:v>3.4060000000000001</c:v>
                </c:pt>
                <c:pt idx="5354">
                  <c:v>3.4020000000000001</c:v>
                </c:pt>
                <c:pt idx="5355">
                  <c:v>3.3780000000000001</c:v>
                </c:pt>
                <c:pt idx="5356">
                  <c:v>3.3109999999999999</c:v>
                </c:pt>
                <c:pt idx="5357">
                  <c:v>3.2360000000000002</c:v>
                </c:pt>
                <c:pt idx="5358">
                  <c:v>3.2309999999999999</c:v>
                </c:pt>
                <c:pt idx="5359">
                  <c:v>3.29</c:v>
                </c:pt>
                <c:pt idx="5360">
                  <c:v>3.26</c:v>
                </c:pt>
                <c:pt idx="5361">
                  <c:v>3.2890000000000001</c:v>
                </c:pt>
                <c:pt idx="5362">
                  <c:v>3.2949999999999999</c:v>
                </c:pt>
                <c:pt idx="5363">
                  <c:v>3.2909999999999999</c:v>
                </c:pt>
                <c:pt idx="5364">
                  <c:v>3.2829999999999999</c:v>
                </c:pt>
                <c:pt idx="5365">
                  <c:v>3.2229999999999999</c:v>
                </c:pt>
                <c:pt idx="5366">
                  <c:v>3.1880000000000002</c:v>
                </c:pt>
                <c:pt idx="5367">
                  <c:v>3.1619999999999999</c:v>
                </c:pt>
                <c:pt idx="5368">
                  <c:v>3.1760000000000002</c:v>
                </c:pt>
                <c:pt idx="5369">
                  <c:v>3.1859999999999999</c:v>
                </c:pt>
                <c:pt idx="5370">
                  <c:v>3.1739999999999999</c:v>
                </c:pt>
                <c:pt idx="5371">
                  <c:v>3.1850000000000001</c:v>
                </c:pt>
                <c:pt idx="5372">
                  <c:v>3.1930000000000001</c:v>
                </c:pt>
                <c:pt idx="5373">
                  <c:v>3.1480000000000001</c:v>
                </c:pt>
                <c:pt idx="5374">
                  <c:v>3.157</c:v>
                </c:pt>
                <c:pt idx="5375">
                  <c:v>3.1280000000000001</c:v>
                </c:pt>
                <c:pt idx="5376">
                  <c:v>3.129</c:v>
                </c:pt>
                <c:pt idx="5377">
                  <c:v>3.1219999999999999</c:v>
                </c:pt>
                <c:pt idx="5378">
                  <c:v>3.06</c:v>
                </c:pt>
                <c:pt idx="5379">
                  <c:v>3.028</c:v>
                </c:pt>
                <c:pt idx="5380">
                  <c:v>3.024</c:v>
                </c:pt>
                <c:pt idx="5381">
                  <c:v>3.0859999999999999</c:v>
                </c:pt>
                <c:pt idx="5382">
                  <c:v>3.1040000000000001</c:v>
                </c:pt>
                <c:pt idx="5383">
                  <c:v>3.1150000000000002</c:v>
                </c:pt>
                <c:pt idx="5384">
                  <c:v>3.1070000000000002</c:v>
                </c:pt>
                <c:pt idx="5385">
                  <c:v>3.089</c:v>
                </c:pt>
                <c:pt idx="5386">
                  <c:v>3.093</c:v>
                </c:pt>
                <c:pt idx="5387">
                  <c:v>3.1230000000000002</c:v>
                </c:pt>
                <c:pt idx="5388">
                  <c:v>3.048</c:v>
                </c:pt>
                <c:pt idx="5389">
                  <c:v>3.0680000000000001</c:v>
                </c:pt>
                <c:pt idx="5390">
                  <c:v>3.097</c:v>
                </c:pt>
                <c:pt idx="5391">
                  <c:v>3.077</c:v>
                </c:pt>
                <c:pt idx="5392">
                  <c:v>3.05</c:v>
                </c:pt>
                <c:pt idx="5393">
                  <c:v>3.0590000000000002</c:v>
                </c:pt>
                <c:pt idx="5394">
                  <c:v>3.0649999999999999</c:v>
                </c:pt>
                <c:pt idx="5395">
                  <c:v>3.1019999999999999</c:v>
                </c:pt>
                <c:pt idx="5396">
                  <c:v>3.1509999999999998</c:v>
                </c:pt>
                <c:pt idx="5397">
                  <c:v>3.153</c:v>
                </c:pt>
                <c:pt idx="5398">
                  <c:v>3.15</c:v>
                </c:pt>
                <c:pt idx="5399">
                  <c:v>3.1429999999999998</c:v>
                </c:pt>
                <c:pt idx="5400">
                  <c:v>3.17</c:v>
                </c:pt>
                <c:pt idx="5401">
                  <c:v>3.1760000000000002</c:v>
                </c:pt>
                <c:pt idx="5402">
                  <c:v>3.1920000000000002</c:v>
                </c:pt>
                <c:pt idx="5403">
                  <c:v>3.2040000000000002</c:v>
                </c:pt>
                <c:pt idx="5404">
                  <c:v>3.2050000000000001</c:v>
                </c:pt>
                <c:pt idx="5405">
                  <c:v>3.2360000000000002</c:v>
                </c:pt>
                <c:pt idx="5406">
                  <c:v>3.2410000000000001</c:v>
                </c:pt>
                <c:pt idx="5407">
                  <c:v>3.2839999999999998</c:v>
                </c:pt>
                <c:pt idx="5408">
                  <c:v>3.2930000000000001</c:v>
                </c:pt>
                <c:pt idx="5409">
                  <c:v>3.3420000000000001</c:v>
                </c:pt>
                <c:pt idx="5410">
                  <c:v>3.35</c:v>
                </c:pt>
                <c:pt idx="5411">
                  <c:v>3.3719999999999999</c:v>
                </c:pt>
                <c:pt idx="5412">
                  <c:v>3.3679999999999999</c:v>
                </c:pt>
                <c:pt idx="5413">
                  <c:v>3.3769999999999998</c:v>
                </c:pt>
                <c:pt idx="5414">
                  <c:v>3.33</c:v>
                </c:pt>
                <c:pt idx="5415">
                  <c:v>3.3239999999999998</c:v>
                </c:pt>
                <c:pt idx="5416">
                  <c:v>3.331</c:v>
                </c:pt>
                <c:pt idx="5417">
                  <c:v>3.2970000000000002</c:v>
                </c:pt>
                <c:pt idx="5418">
                  <c:v>3.2429999999999999</c:v>
                </c:pt>
                <c:pt idx="5419">
                  <c:v>3.2320000000000002</c:v>
                </c:pt>
                <c:pt idx="5420">
                  <c:v>3.222</c:v>
                </c:pt>
                <c:pt idx="5421">
                  <c:v>3.2389999999999999</c:v>
                </c:pt>
                <c:pt idx="5422">
                  <c:v>3.2130000000000001</c:v>
                </c:pt>
                <c:pt idx="5423">
                  <c:v>3.2309999999999999</c:v>
                </c:pt>
                <c:pt idx="5424">
                  <c:v>3.2919999999999998</c:v>
                </c:pt>
                <c:pt idx="5425">
                  <c:v>3.3010000000000002</c:v>
                </c:pt>
                <c:pt idx="5426">
                  <c:v>3.2829999999999999</c:v>
                </c:pt>
                <c:pt idx="5427">
                  <c:v>3.2589999999999999</c:v>
                </c:pt>
                <c:pt idx="5428">
                  <c:v>3.2829999999999999</c:v>
                </c:pt>
                <c:pt idx="5429">
                  <c:v>3.2869999999999999</c:v>
                </c:pt>
                <c:pt idx="5430">
                  <c:v>3.2490000000000001</c:v>
                </c:pt>
                <c:pt idx="5431">
                  <c:v>3.226</c:v>
                </c:pt>
                <c:pt idx="5432">
                  <c:v>3.2309999999999999</c:v>
                </c:pt>
                <c:pt idx="5433">
                  <c:v>3.181</c:v>
                </c:pt>
                <c:pt idx="5434">
                  <c:v>3.1840000000000002</c:v>
                </c:pt>
                <c:pt idx="5435">
                  <c:v>3.22</c:v>
                </c:pt>
                <c:pt idx="5436">
                  <c:v>3.2130000000000001</c:v>
                </c:pt>
                <c:pt idx="5437">
                  <c:v>3.173</c:v>
                </c:pt>
                <c:pt idx="5438">
                  <c:v>3.157</c:v>
                </c:pt>
                <c:pt idx="5439">
                  <c:v>3.1339999999999999</c:v>
                </c:pt>
                <c:pt idx="5440">
                  <c:v>3.1869999999999998</c:v>
                </c:pt>
                <c:pt idx="5441">
                  <c:v>3.1640000000000001</c:v>
                </c:pt>
                <c:pt idx="5442">
                  <c:v>3.1150000000000002</c:v>
                </c:pt>
                <c:pt idx="5443">
                  <c:v>3.1349999999999998</c:v>
                </c:pt>
                <c:pt idx="5444">
                  <c:v>3.1560000000000001</c:v>
                </c:pt>
                <c:pt idx="5445">
                  <c:v>3.1459999999999999</c:v>
                </c:pt>
                <c:pt idx="5446">
                  <c:v>3.222</c:v>
                </c:pt>
                <c:pt idx="5447">
                  <c:v>3.298</c:v>
                </c:pt>
                <c:pt idx="5448">
                  <c:v>3.2909999999999999</c:v>
                </c:pt>
                <c:pt idx="5449">
                  <c:v>3.3130000000000002</c:v>
                </c:pt>
                <c:pt idx="5450">
                  <c:v>3.294</c:v>
                </c:pt>
                <c:pt idx="5451">
                  <c:v>3.2010000000000001</c:v>
                </c:pt>
                <c:pt idx="5452">
                  <c:v>3.1880000000000002</c:v>
                </c:pt>
                <c:pt idx="5453">
                  <c:v>3.145</c:v>
                </c:pt>
                <c:pt idx="5454">
                  <c:v>3.1309999999999998</c:v>
                </c:pt>
                <c:pt idx="5455">
                  <c:v>3.1280000000000001</c:v>
                </c:pt>
                <c:pt idx="5456">
                  <c:v>3.1579999999999999</c:v>
                </c:pt>
                <c:pt idx="5457">
                  <c:v>3.2160000000000002</c:v>
                </c:pt>
                <c:pt idx="5458">
                  <c:v>3.2370000000000001</c:v>
                </c:pt>
                <c:pt idx="5459">
                  <c:v>3.2170000000000001</c:v>
                </c:pt>
                <c:pt idx="5460">
                  <c:v>3.2389999999999999</c:v>
                </c:pt>
                <c:pt idx="5461">
                  <c:v>3.274</c:v>
                </c:pt>
                <c:pt idx="5462">
                  <c:v>3.3319999999999999</c:v>
                </c:pt>
                <c:pt idx="5463">
                  <c:v>3.3330000000000002</c:v>
                </c:pt>
                <c:pt idx="5464">
                  <c:v>3.323</c:v>
                </c:pt>
                <c:pt idx="5465">
                  <c:v>3.306</c:v>
                </c:pt>
                <c:pt idx="5466">
                  <c:v>3.302</c:v>
                </c:pt>
                <c:pt idx="5467">
                  <c:v>3.339</c:v>
                </c:pt>
                <c:pt idx="5468">
                  <c:v>3.3780000000000001</c:v>
                </c:pt>
                <c:pt idx="5469">
                  <c:v>3.3540000000000001</c:v>
                </c:pt>
                <c:pt idx="5470">
                  <c:v>3.33</c:v>
                </c:pt>
                <c:pt idx="5471">
                  <c:v>3.3029999999999999</c:v>
                </c:pt>
                <c:pt idx="5472">
                  <c:v>3.3079999999999998</c:v>
                </c:pt>
                <c:pt idx="5473">
                  <c:v>3.3069999999999999</c:v>
                </c:pt>
                <c:pt idx="5474">
                  <c:v>3.33</c:v>
                </c:pt>
                <c:pt idx="5475">
                  <c:v>3.3220000000000001</c:v>
                </c:pt>
                <c:pt idx="5476">
                  <c:v>3.36</c:v>
                </c:pt>
                <c:pt idx="5477">
                  <c:v>3.4169999999999998</c:v>
                </c:pt>
                <c:pt idx="5478">
                  <c:v>3.4449999999999998</c:v>
                </c:pt>
                <c:pt idx="5479">
                  <c:v>3.4009999999999998</c:v>
                </c:pt>
                <c:pt idx="5480">
                  <c:v>3.4159999999999999</c:v>
                </c:pt>
                <c:pt idx="5481">
                  <c:v>3.3780000000000001</c:v>
                </c:pt>
                <c:pt idx="5482">
                  <c:v>3.399</c:v>
                </c:pt>
                <c:pt idx="5483">
                  <c:v>3.3959999999999999</c:v>
                </c:pt>
                <c:pt idx="5484">
                  <c:v>3.3980000000000001</c:v>
                </c:pt>
                <c:pt idx="5485">
                  <c:v>3.4129999999999998</c:v>
                </c:pt>
                <c:pt idx="5486">
                  <c:v>3.4489999999999998</c:v>
                </c:pt>
                <c:pt idx="5487">
                  <c:v>3.45</c:v>
                </c:pt>
                <c:pt idx="5488">
                  <c:v>3.4689999999999999</c:v>
                </c:pt>
                <c:pt idx="5489">
                  <c:v>3.4860000000000002</c:v>
                </c:pt>
                <c:pt idx="5490">
                  <c:v>3.4550000000000001</c:v>
                </c:pt>
                <c:pt idx="5491">
                  <c:v>3.4430000000000001</c:v>
                </c:pt>
                <c:pt idx="5492">
                  <c:v>3.46</c:v>
                </c:pt>
                <c:pt idx="5493">
                  <c:v>3.4910000000000001</c:v>
                </c:pt>
                <c:pt idx="5494">
                  <c:v>3.5310000000000001</c:v>
                </c:pt>
                <c:pt idx="5495">
                  <c:v>3.5129999999999999</c:v>
                </c:pt>
                <c:pt idx="5496">
                  <c:v>3.5449999999999999</c:v>
                </c:pt>
                <c:pt idx="5497">
                  <c:v>3.5569999999999999</c:v>
                </c:pt>
                <c:pt idx="5498">
                  <c:v>3.58</c:v>
                </c:pt>
                <c:pt idx="5499">
                  <c:v>3.5489999999999999</c:v>
                </c:pt>
                <c:pt idx="5500">
                  <c:v>3.59</c:v>
                </c:pt>
                <c:pt idx="5501">
                  <c:v>3.597</c:v>
                </c:pt>
                <c:pt idx="5502">
                  <c:v>3.5840000000000001</c:v>
                </c:pt>
                <c:pt idx="5503">
                  <c:v>3.613</c:v>
                </c:pt>
                <c:pt idx="5504">
                  <c:v>3.6219999999999999</c:v>
                </c:pt>
                <c:pt idx="5505">
                  <c:v>3.6720000000000002</c:v>
                </c:pt>
                <c:pt idx="5506">
                  <c:v>3.7029999999999998</c:v>
                </c:pt>
                <c:pt idx="5507">
                  <c:v>3.7050000000000001</c:v>
                </c:pt>
                <c:pt idx="5508">
                  <c:v>3.738</c:v>
                </c:pt>
                <c:pt idx="5509">
                  <c:v>3.6869999999999998</c:v>
                </c:pt>
                <c:pt idx="5510">
                  <c:v>3.7309999999999999</c:v>
                </c:pt>
                <c:pt idx="5511">
                  <c:v>3.7029999999999998</c:v>
                </c:pt>
                <c:pt idx="5512">
                  <c:v>3.681</c:v>
                </c:pt>
                <c:pt idx="5513">
                  <c:v>3.6680000000000001</c:v>
                </c:pt>
                <c:pt idx="5514">
                  <c:v>3.7120000000000002</c:v>
                </c:pt>
                <c:pt idx="5515">
                  <c:v>3.77</c:v>
                </c:pt>
                <c:pt idx="5516">
                  <c:v>3.7669999999999999</c:v>
                </c:pt>
                <c:pt idx="5517">
                  <c:v>3.7759999999999998</c:v>
                </c:pt>
                <c:pt idx="5518">
                  <c:v>3.7639999999999998</c:v>
                </c:pt>
                <c:pt idx="5519">
                  <c:v>3.7120000000000002</c:v>
                </c:pt>
                <c:pt idx="5520">
                  <c:v>3.6709999999999998</c:v>
                </c:pt>
                <c:pt idx="5521">
                  <c:v>3.6960000000000002</c:v>
                </c:pt>
                <c:pt idx="5522">
                  <c:v>3.7589999999999999</c:v>
                </c:pt>
                <c:pt idx="5523">
                  <c:v>3.7749999999999999</c:v>
                </c:pt>
                <c:pt idx="5524">
                  <c:v>3.7330000000000001</c:v>
                </c:pt>
                <c:pt idx="5525">
                  <c:v>3.7149999999999999</c:v>
                </c:pt>
                <c:pt idx="5526">
                  <c:v>3.71</c:v>
                </c:pt>
                <c:pt idx="5527">
                  <c:v>3.7240000000000002</c:v>
                </c:pt>
                <c:pt idx="5528">
                  <c:v>3.6949999999999998</c:v>
                </c:pt>
                <c:pt idx="5529">
                  <c:v>3.6960000000000002</c:v>
                </c:pt>
                <c:pt idx="5530">
                  <c:v>3.7</c:v>
                </c:pt>
                <c:pt idx="5531">
                  <c:v>3.6640000000000001</c:v>
                </c:pt>
                <c:pt idx="5532">
                  <c:v>3.573</c:v>
                </c:pt>
                <c:pt idx="5533">
                  <c:v>3.548</c:v>
                </c:pt>
                <c:pt idx="5534">
                  <c:v>3.5129999999999999</c:v>
                </c:pt>
                <c:pt idx="5535">
                  <c:v>3.488</c:v>
                </c:pt>
                <c:pt idx="5536">
                  <c:v>3.4630000000000001</c:v>
                </c:pt>
                <c:pt idx="5537">
                  <c:v>3.4449999999999998</c:v>
                </c:pt>
                <c:pt idx="5538">
                  <c:v>3.444</c:v>
                </c:pt>
                <c:pt idx="5539">
                  <c:v>3.4630000000000001</c:v>
                </c:pt>
                <c:pt idx="5540">
                  <c:v>3.4820000000000002</c:v>
                </c:pt>
                <c:pt idx="5541">
                  <c:v>3.4969999999999999</c:v>
                </c:pt>
                <c:pt idx="5542">
                  <c:v>3.5609999999999999</c:v>
                </c:pt>
                <c:pt idx="5543">
                  <c:v>3.548</c:v>
                </c:pt>
                <c:pt idx="5544">
                  <c:v>3.5339999999999998</c:v>
                </c:pt>
                <c:pt idx="5545">
                  <c:v>3.5470000000000002</c:v>
                </c:pt>
                <c:pt idx="5546">
                  <c:v>3.5489999999999999</c:v>
                </c:pt>
                <c:pt idx="5547">
                  <c:v>3.593</c:v>
                </c:pt>
                <c:pt idx="5548">
                  <c:v>3.5649999999999999</c:v>
                </c:pt>
                <c:pt idx="5549">
                  <c:v>3.5539999999999998</c:v>
                </c:pt>
                <c:pt idx="5550">
                  <c:v>3.5459999999999998</c:v>
                </c:pt>
                <c:pt idx="5551">
                  <c:v>3.573</c:v>
                </c:pt>
                <c:pt idx="5552">
                  <c:v>3.5739999999999998</c:v>
                </c:pt>
                <c:pt idx="5553">
                  <c:v>3.5230000000000001</c:v>
                </c:pt>
                <c:pt idx="5554">
                  <c:v>3.5419999999999998</c:v>
                </c:pt>
                <c:pt idx="5555">
                  <c:v>3.5449999999999999</c:v>
                </c:pt>
                <c:pt idx="5556">
                  <c:v>3.56</c:v>
                </c:pt>
                <c:pt idx="5557">
                  <c:v>3.5609999999999999</c:v>
                </c:pt>
                <c:pt idx="5558">
                  <c:v>3.6019999999999999</c:v>
                </c:pt>
                <c:pt idx="5559">
                  <c:v>3.5979999999999999</c:v>
                </c:pt>
                <c:pt idx="5560">
                  <c:v>3.5920000000000001</c:v>
                </c:pt>
                <c:pt idx="5561">
                  <c:v>3.61</c:v>
                </c:pt>
                <c:pt idx="5562">
                  <c:v>3.625</c:v>
                </c:pt>
                <c:pt idx="5563">
                  <c:v>3.6539999999999999</c:v>
                </c:pt>
                <c:pt idx="5564">
                  <c:v>3.653</c:v>
                </c:pt>
                <c:pt idx="5565">
                  <c:v>3.6389999999999998</c:v>
                </c:pt>
                <c:pt idx="5566">
                  <c:v>3.6880000000000002</c:v>
                </c:pt>
                <c:pt idx="5567">
                  <c:v>3.7120000000000002</c:v>
                </c:pt>
                <c:pt idx="5568">
                  <c:v>3.677</c:v>
                </c:pt>
                <c:pt idx="5569">
                  <c:v>3.6190000000000002</c:v>
                </c:pt>
                <c:pt idx="5570">
                  <c:v>3.5979999999999999</c:v>
                </c:pt>
                <c:pt idx="5571">
                  <c:v>3.629</c:v>
                </c:pt>
                <c:pt idx="5572">
                  <c:v>3.625</c:v>
                </c:pt>
                <c:pt idx="5573">
                  <c:v>3.5979999999999999</c:v>
                </c:pt>
                <c:pt idx="5574">
                  <c:v>3.6190000000000002</c:v>
                </c:pt>
                <c:pt idx="5575">
                  <c:v>3.5739999999999998</c:v>
                </c:pt>
                <c:pt idx="5576">
                  <c:v>3.5379999999999998</c:v>
                </c:pt>
                <c:pt idx="5577">
                  <c:v>3.5960000000000001</c:v>
                </c:pt>
                <c:pt idx="5578">
                  <c:v>3.597</c:v>
                </c:pt>
                <c:pt idx="5579">
                  <c:v>3.6120000000000001</c:v>
                </c:pt>
                <c:pt idx="5580">
                  <c:v>3.6230000000000002</c:v>
                </c:pt>
                <c:pt idx="5581">
                  <c:v>3.6480000000000001</c:v>
                </c:pt>
                <c:pt idx="5582">
                  <c:v>3.681</c:v>
                </c:pt>
                <c:pt idx="5583">
                  <c:v>3.7109999999999999</c:v>
                </c:pt>
                <c:pt idx="5584">
                  <c:v>3.7519999999999998</c:v>
                </c:pt>
                <c:pt idx="5585">
                  <c:v>3.827</c:v>
                </c:pt>
                <c:pt idx="5586">
                  <c:v>3.7759999999999998</c:v>
                </c:pt>
                <c:pt idx="5587">
                  <c:v>3.7930000000000001</c:v>
                </c:pt>
                <c:pt idx="5588">
                  <c:v>3.8159999999999998</c:v>
                </c:pt>
                <c:pt idx="5589">
                  <c:v>3.7730000000000001</c:v>
                </c:pt>
                <c:pt idx="5590">
                  <c:v>3.774</c:v>
                </c:pt>
                <c:pt idx="5591">
                  <c:v>3.798</c:v>
                </c:pt>
                <c:pt idx="5592">
                  <c:v>3.7890000000000001</c:v>
                </c:pt>
                <c:pt idx="5593">
                  <c:v>3.76</c:v>
                </c:pt>
                <c:pt idx="5594">
                  <c:v>3.7850000000000001</c:v>
                </c:pt>
                <c:pt idx="5595">
                  <c:v>3.8079999999999998</c:v>
                </c:pt>
                <c:pt idx="5596">
                  <c:v>3.7629999999999999</c:v>
                </c:pt>
                <c:pt idx="5597">
                  <c:v>3.7469999999999999</c:v>
                </c:pt>
                <c:pt idx="5598">
                  <c:v>3.7719999999999998</c:v>
                </c:pt>
                <c:pt idx="5599">
                  <c:v>3.778</c:v>
                </c:pt>
                <c:pt idx="5600">
                  <c:v>3.8170000000000002</c:v>
                </c:pt>
                <c:pt idx="5601">
                  <c:v>3.8660000000000001</c:v>
                </c:pt>
                <c:pt idx="5602">
                  <c:v>3.8620000000000001</c:v>
                </c:pt>
                <c:pt idx="5603">
                  <c:v>3.8980000000000001</c:v>
                </c:pt>
                <c:pt idx="5604">
                  <c:v>3.903</c:v>
                </c:pt>
                <c:pt idx="5605">
                  <c:v>3.843</c:v>
                </c:pt>
                <c:pt idx="5606">
                  <c:v>3.8940000000000001</c:v>
                </c:pt>
                <c:pt idx="5607">
                  <c:v>3.9049999999999998</c:v>
                </c:pt>
                <c:pt idx="5608">
                  <c:v>3.8660000000000001</c:v>
                </c:pt>
                <c:pt idx="5609">
                  <c:v>3.8730000000000002</c:v>
                </c:pt>
                <c:pt idx="5610">
                  <c:v>3.89</c:v>
                </c:pt>
                <c:pt idx="5611">
                  <c:v>3.8450000000000002</c:v>
                </c:pt>
                <c:pt idx="5612">
                  <c:v>3.8290000000000002</c:v>
                </c:pt>
                <c:pt idx="5613">
                  <c:v>3.8250000000000002</c:v>
                </c:pt>
                <c:pt idx="5614">
                  <c:v>3.8620000000000001</c:v>
                </c:pt>
                <c:pt idx="5615">
                  <c:v>3.867</c:v>
                </c:pt>
                <c:pt idx="5616">
                  <c:v>3.8650000000000002</c:v>
                </c:pt>
                <c:pt idx="5617">
                  <c:v>3.9119999999999999</c:v>
                </c:pt>
                <c:pt idx="5618">
                  <c:v>3.89</c:v>
                </c:pt>
                <c:pt idx="5619">
                  <c:v>3.9</c:v>
                </c:pt>
                <c:pt idx="5620">
                  <c:v>3.89</c:v>
                </c:pt>
                <c:pt idx="5621">
                  <c:v>3.915</c:v>
                </c:pt>
                <c:pt idx="5622">
                  <c:v>3.9129999999999998</c:v>
                </c:pt>
                <c:pt idx="5623">
                  <c:v>3.9550000000000001</c:v>
                </c:pt>
                <c:pt idx="5624">
                  <c:v>3.9470000000000001</c:v>
                </c:pt>
                <c:pt idx="5625">
                  <c:v>4.0170000000000003</c:v>
                </c:pt>
                <c:pt idx="5626">
                  <c:v>3.9940000000000002</c:v>
                </c:pt>
                <c:pt idx="5627">
                  <c:v>3.996</c:v>
                </c:pt>
                <c:pt idx="5628">
                  <c:v>4.0339999999999998</c:v>
                </c:pt>
                <c:pt idx="5629">
                  <c:v>4.0229999999999997</c:v>
                </c:pt>
                <c:pt idx="5630">
                  <c:v>3.9910000000000001</c:v>
                </c:pt>
                <c:pt idx="5631">
                  <c:v>3.9889999999999999</c:v>
                </c:pt>
                <c:pt idx="5632">
                  <c:v>3.95</c:v>
                </c:pt>
                <c:pt idx="5633">
                  <c:v>3.9420000000000002</c:v>
                </c:pt>
                <c:pt idx="5634">
                  <c:v>3.9710000000000001</c:v>
                </c:pt>
                <c:pt idx="5635">
                  <c:v>3.948</c:v>
                </c:pt>
                <c:pt idx="5636">
                  <c:v>3.9790000000000001</c:v>
                </c:pt>
                <c:pt idx="5637">
                  <c:v>4.0170000000000003</c:v>
                </c:pt>
                <c:pt idx="5638">
                  <c:v>4.01</c:v>
                </c:pt>
                <c:pt idx="5639">
                  <c:v>4.0250000000000004</c:v>
                </c:pt>
                <c:pt idx="5640">
                  <c:v>4.0529999999999999</c:v>
                </c:pt>
                <c:pt idx="5641">
                  <c:v>4.0629999999999997</c:v>
                </c:pt>
                <c:pt idx="5642">
                  <c:v>4.0579999999999998</c:v>
                </c:pt>
                <c:pt idx="5643">
                  <c:v>4.0709999999999997</c:v>
                </c:pt>
                <c:pt idx="5644">
                  <c:v>4.0570000000000004</c:v>
                </c:pt>
                <c:pt idx="5645">
                  <c:v>4.08</c:v>
                </c:pt>
                <c:pt idx="5646">
                  <c:v>4.1360000000000001</c:v>
                </c:pt>
                <c:pt idx="5647">
                  <c:v>4.1420000000000003</c:v>
                </c:pt>
                <c:pt idx="5648">
                  <c:v>4.1360000000000001</c:v>
                </c:pt>
                <c:pt idx="5649">
                  <c:v>4.1479999999999997</c:v>
                </c:pt>
                <c:pt idx="5650">
                  <c:v>4.0709999999999997</c:v>
                </c:pt>
                <c:pt idx="5651">
                  <c:v>4.04</c:v>
                </c:pt>
                <c:pt idx="5652">
                  <c:v>4.0229999999999997</c:v>
                </c:pt>
                <c:pt idx="5653">
                  <c:v>4.0650000000000004</c:v>
                </c:pt>
                <c:pt idx="5654">
                  <c:v>4.0709999999999997</c:v>
                </c:pt>
                <c:pt idx="5655">
                  <c:v>4.0679999999999996</c:v>
                </c:pt>
                <c:pt idx="5656">
                  <c:v>4.0780000000000003</c:v>
                </c:pt>
                <c:pt idx="5657">
                  <c:v>4.1150000000000002</c:v>
                </c:pt>
                <c:pt idx="5658">
                  <c:v>4.1159999999999997</c:v>
                </c:pt>
                <c:pt idx="5659">
                  <c:v>4.0629999999999997</c:v>
                </c:pt>
                <c:pt idx="5660">
                  <c:v>4.0739999999999998</c:v>
                </c:pt>
                <c:pt idx="5661">
                  <c:v>4.0819999999999999</c:v>
                </c:pt>
                <c:pt idx="5662">
                  <c:v>4.0679999999999996</c:v>
                </c:pt>
                <c:pt idx="5663">
                  <c:v>4.0890000000000004</c:v>
                </c:pt>
                <c:pt idx="5664">
                  <c:v>4.0469999999999997</c:v>
                </c:pt>
                <c:pt idx="5665">
                  <c:v>4.0720000000000001</c:v>
                </c:pt>
                <c:pt idx="5666">
                  <c:v>4.093</c:v>
                </c:pt>
                <c:pt idx="5667">
                  <c:v>4.0650000000000004</c:v>
                </c:pt>
                <c:pt idx="5668">
                  <c:v>4.0789999999999997</c:v>
                </c:pt>
                <c:pt idx="5669">
                  <c:v>4.0739999999999998</c:v>
                </c:pt>
                <c:pt idx="5670">
                  <c:v>4.1520000000000001</c:v>
                </c:pt>
                <c:pt idx="5671">
                  <c:v>4.1779999999999999</c:v>
                </c:pt>
                <c:pt idx="5672">
                  <c:v>4.1909999999999998</c:v>
                </c:pt>
                <c:pt idx="5673">
                  <c:v>4.2</c:v>
                </c:pt>
                <c:pt idx="5674">
                  <c:v>4.2160000000000002</c:v>
                </c:pt>
                <c:pt idx="5675">
                  <c:v>4.2729999999999997</c:v>
                </c:pt>
                <c:pt idx="5676">
                  <c:v>4.298</c:v>
                </c:pt>
                <c:pt idx="5677">
                  <c:v>4.2889999999999997</c:v>
                </c:pt>
                <c:pt idx="5678">
                  <c:v>4.2699999999999996</c:v>
                </c:pt>
                <c:pt idx="5679">
                  <c:v>4.2469999999999999</c:v>
                </c:pt>
                <c:pt idx="5680">
                  <c:v>4.2510000000000003</c:v>
                </c:pt>
                <c:pt idx="5681">
                  <c:v>4.2830000000000004</c:v>
                </c:pt>
                <c:pt idx="5682">
                  <c:v>4.2140000000000004</c:v>
                </c:pt>
                <c:pt idx="5683">
                  <c:v>4.1959999999999997</c:v>
                </c:pt>
                <c:pt idx="5684">
                  <c:v>4.1970000000000001</c:v>
                </c:pt>
                <c:pt idx="5685">
                  <c:v>4.258</c:v>
                </c:pt>
                <c:pt idx="5686">
                  <c:v>4.258</c:v>
                </c:pt>
                <c:pt idx="5687">
                  <c:v>4.2670000000000003</c:v>
                </c:pt>
                <c:pt idx="5688">
                  <c:v>4.22</c:v>
                </c:pt>
                <c:pt idx="5689">
                  <c:v>4.2350000000000003</c:v>
                </c:pt>
                <c:pt idx="5690">
                  <c:v>4.2320000000000002</c:v>
                </c:pt>
                <c:pt idx="5691">
                  <c:v>4.2359999999999998</c:v>
                </c:pt>
                <c:pt idx="5692">
                  <c:v>4.2590000000000003</c:v>
                </c:pt>
                <c:pt idx="5693">
                  <c:v>4.2590000000000003</c:v>
                </c:pt>
                <c:pt idx="5694">
                  <c:v>4.2619999999999996</c:v>
                </c:pt>
                <c:pt idx="5695">
                  <c:v>4.32</c:v>
                </c:pt>
                <c:pt idx="5696">
                  <c:v>4.3179999999999996</c:v>
                </c:pt>
                <c:pt idx="5697">
                  <c:v>4.3710000000000004</c:v>
                </c:pt>
                <c:pt idx="5698">
                  <c:v>4.37</c:v>
                </c:pt>
                <c:pt idx="5699">
                  <c:v>4.3250000000000002</c:v>
                </c:pt>
                <c:pt idx="5700">
                  <c:v>4.2990000000000004</c:v>
                </c:pt>
                <c:pt idx="5701">
                  <c:v>4.3630000000000004</c:v>
                </c:pt>
                <c:pt idx="5702">
                  <c:v>4.3620000000000001</c:v>
                </c:pt>
                <c:pt idx="5703">
                  <c:v>4.3419999999999996</c:v>
                </c:pt>
                <c:pt idx="5704">
                  <c:v>4.3529999999999998</c:v>
                </c:pt>
                <c:pt idx="5705">
                  <c:v>4.3849999999999998</c:v>
                </c:pt>
                <c:pt idx="5706">
                  <c:v>4.3730000000000002</c:v>
                </c:pt>
                <c:pt idx="5707">
                  <c:v>4.3460000000000001</c:v>
                </c:pt>
                <c:pt idx="5708">
                  <c:v>4.423</c:v>
                </c:pt>
                <c:pt idx="5709">
                  <c:v>4.4260000000000002</c:v>
                </c:pt>
                <c:pt idx="5710">
                  <c:v>4.4029999999999996</c:v>
                </c:pt>
                <c:pt idx="5711">
                  <c:v>4.3959999999999999</c:v>
                </c:pt>
                <c:pt idx="5712">
                  <c:v>4.3650000000000002</c:v>
                </c:pt>
                <c:pt idx="5713">
                  <c:v>4.383</c:v>
                </c:pt>
                <c:pt idx="5714">
                  <c:v>4.3949999999999996</c:v>
                </c:pt>
                <c:pt idx="5715">
                  <c:v>4.3869999999999996</c:v>
                </c:pt>
                <c:pt idx="5716">
                  <c:v>4.383</c:v>
                </c:pt>
                <c:pt idx="5717">
                  <c:v>4.3689999999999998</c:v>
                </c:pt>
                <c:pt idx="5718">
                  <c:v>4.3739999999999997</c:v>
                </c:pt>
                <c:pt idx="5719">
                  <c:v>4.3280000000000003</c:v>
                </c:pt>
                <c:pt idx="5720">
                  <c:v>4.2839999999999998</c:v>
                </c:pt>
                <c:pt idx="5721">
                  <c:v>4.33</c:v>
                </c:pt>
                <c:pt idx="5722">
                  <c:v>4.3220000000000001</c:v>
                </c:pt>
                <c:pt idx="5723">
                  <c:v>4.3369999999999997</c:v>
                </c:pt>
                <c:pt idx="5724">
                  <c:v>4.3099999999999996</c:v>
                </c:pt>
                <c:pt idx="5725">
                  <c:v>4.3280000000000003</c:v>
                </c:pt>
                <c:pt idx="5726">
                  <c:v>4.343</c:v>
                </c:pt>
                <c:pt idx="5727">
                  <c:v>4.2930000000000001</c:v>
                </c:pt>
                <c:pt idx="5728">
                  <c:v>4.2729999999999997</c:v>
                </c:pt>
                <c:pt idx="5729">
                  <c:v>4.3090000000000002</c:v>
                </c:pt>
                <c:pt idx="5730">
                  <c:v>4.3479999999999999</c:v>
                </c:pt>
                <c:pt idx="5731">
                  <c:v>4.3250000000000002</c:v>
                </c:pt>
                <c:pt idx="5732">
                  <c:v>4.2919999999999998</c:v>
                </c:pt>
                <c:pt idx="5733">
                  <c:v>4.2910000000000004</c:v>
                </c:pt>
                <c:pt idx="5734">
                  <c:v>4.3019999999999996</c:v>
                </c:pt>
                <c:pt idx="5735">
                  <c:v>4.2149999999999999</c:v>
                </c:pt>
                <c:pt idx="5736">
                  <c:v>4.1630000000000003</c:v>
                </c:pt>
                <c:pt idx="5737">
                  <c:v>4.157</c:v>
                </c:pt>
                <c:pt idx="5738">
                  <c:v>4.149</c:v>
                </c:pt>
                <c:pt idx="5739">
                  <c:v>4.1749999999999998</c:v>
                </c:pt>
                <c:pt idx="5740">
                  <c:v>4.1959999999999997</c:v>
                </c:pt>
                <c:pt idx="5741">
                  <c:v>4.1929999999999996</c:v>
                </c:pt>
                <c:pt idx="5742">
                  <c:v>4.1900000000000004</c:v>
                </c:pt>
                <c:pt idx="5743">
                  <c:v>4.1870000000000003</c:v>
                </c:pt>
                <c:pt idx="5744">
                  <c:v>4.181</c:v>
                </c:pt>
                <c:pt idx="5745">
                  <c:v>4.1630000000000003</c:v>
                </c:pt>
                <c:pt idx="5746">
                  <c:v>4.1669999999999998</c:v>
                </c:pt>
                <c:pt idx="5747">
                  <c:v>4.1509999999999998</c:v>
                </c:pt>
                <c:pt idx="5748">
                  <c:v>4.1120000000000001</c:v>
                </c:pt>
                <c:pt idx="5749">
                  <c:v>4.1130000000000004</c:v>
                </c:pt>
                <c:pt idx="5750">
                  <c:v>4.1559999999999997</c:v>
                </c:pt>
                <c:pt idx="5751">
                  <c:v>4.1680000000000001</c:v>
                </c:pt>
                <c:pt idx="5752">
                  <c:v>4.1440000000000001</c:v>
                </c:pt>
                <c:pt idx="5753">
                  <c:v>4.0679999999999996</c:v>
                </c:pt>
                <c:pt idx="5754">
                  <c:v>4.056</c:v>
                </c:pt>
                <c:pt idx="5755">
                  <c:v>4.0810000000000004</c:v>
                </c:pt>
                <c:pt idx="5756">
                  <c:v>4.101</c:v>
                </c:pt>
                <c:pt idx="5757">
                  <c:v>4.08</c:v>
                </c:pt>
                <c:pt idx="5758">
                  <c:v>3.9569999999999999</c:v>
                </c:pt>
                <c:pt idx="5759">
                  <c:v>3.931</c:v>
                </c:pt>
                <c:pt idx="5760">
                  <c:v>3.9430000000000001</c:v>
                </c:pt>
                <c:pt idx="5761">
                  <c:v>3.9540000000000002</c:v>
                </c:pt>
                <c:pt idx="5762">
                  <c:v>3.87</c:v>
                </c:pt>
                <c:pt idx="5763">
                  <c:v>3.8460000000000001</c:v>
                </c:pt>
                <c:pt idx="5764">
                  <c:v>3.86</c:v>
                </c:pt>
                <c:pt idx="5765">
                  <c:v>3.8879999999999999</c:v>
                </c:pt>
                <c:pt idx="5766">
                  <c:v>3.87</c:v>
                </c:pt>
                <c:pt idx="5767">
                  <c:v>3.891</c:v>
                </c:pt>
                <c:pt idx="5768">
                  <c:v>3.8839999999999999</c:v>
                </c:pt>
                <c:pt idx="5769">
                  <c:v>3.89</c:v>
                </c:pt>
                <c:pt idx="5770">
                  <c:v>3.9260000000000002</c:v>
                </c:pt>
                <c:pt idx="5771">
                  <c:v>3.8849999999999998</c:v>
                </c:pt>
                <c:pt idx="5772">
                  <c:v>3.9009999999999998</c:v>
                </c:pt>
                <c:pt idx="5773">
                  <c:v>3.9089999999999998</c:v>
                </c:pt>
                <c:pt idx="5774">
                  <c:v>3.9279999999999999</c:v>
                </c:pt>
                <c:pt idx="5775">
                  <c:v>3.91</c:v>
                </c:pt>
                <c:pt idx="5776">
                  <c:v>3.9260000000000002</c:v>
                </c:pt>
                <c:pt idx="5777">
                  <c:v>3.984</c:v>
                </c:pt>
                <c:pt idx="5778">
                  <c:v>4.0949999999999998</c:v>
                </c:pt>
                <c:pt idx="5779">
                  <c:v>4.12</c:v>
                </c:pt>
                <c:pt idx="5780">
                  <c:v>4.07</c:v>
                </c:pt>
                <c:pt idx="5781">
                  <c:v>4.0540000000000003</c:v>
                </c:pt>
                <c:pt idx="5782">
                  <c:v>4.0510000000000002</c:v>
                </c:pt>
                <c:pt idx="5783">
                  <c:v>4.0880000000000001</c:v>
                </c:pt>
                <c:pt idx="5784">
                  <c:v>4.0819999999999999</c:v>
                </c:pt>
                <c:pt idx="5785">
                  <c:v>4.0860000000000003</c:v>
                </c:pt>
                <c:pt idx="5786">
                  <c:v>4.1280000000000001</c:v>
                </c:pt>
                <c:pt idx="5787">
                  <c:v>4.1349999999999998</c:v>
                </c:pt>
                <c:pt idx="5788">
                  <c:v>4.1219999999999999</c:v>
                </c:pt>
                <c:pt idx="5789">
                  <c:v>4.08</c:v>
                </c:pt>
                <c:pt idx="5790">
                  <c:v>4.0830000000000002</c:v>
                </c:pt>
                <c:pt idx="5791">
                  <c:v>4.109</c:v>
                </c:pt>
                <c:pt idx="5792">
                  <c:v>4.1029999999999998</c:v>
                </c:pt>
                <c:pt idx="5793">
                  <c:v>4.1189999999999998</c:v>
                </c:pt>
                <c:pt idx="5794">
                  <c:v>4.1150000000000002</c:v>
                </c:pt>
                <c:pt idx="5795">
                  <c:v>4.1379999999999999</c:v>
                </c:pt>
                <c:pt idx="5796">
                  <c:v>4.1319999999999997</c:v>
                </c:pt>
                <c:pt idx="5797">
                  <c:v>4.1440000000000001</c:v>
                </c:pt>
                <c:pt idx="5798">
                  <c:v>4.1769999999999996</c:v>
                </c:pt>
                <c:pt idx="5799">
                  <c:v>4.1950000000000003</c:v>
                </c:pt>
                <c:pt idx="5800">
                  <c:v>4.2060000000000004</c:v>
                </c:pt>
                <c:pt idx="5801">
                  <c:v>4.2290000000000001</c:v>
                </c:pt>
                <c:pt idx="5802">
                  <c:v>4.24</c:v>
                </c:pt>
                <c:pt idx="5803">
                  <c:v>4.2640000000000002</c:v>
                </c:pt>
                <c:pt idx="5804">
                  <c:v>4.1470000000000002</c:v>
                </c:pt>
                <c:pt idx="5805">
                  <c:v>4.1500000000000004</c:v>
                </c:pt>
                <c:pt idx="5806">
                  <c:v>4.1660000000000004</c:v>
                </c:pt>
                <c:pt idx="5807">
                  <c:v>4.0949999999999998</c:v>
                </c:pt>
                <c:pt idx="5808">
                  <c:v>4.1379999999999999</c:v>
                </c:pt>
                <c:pt idx="5809">
                  <c:v>4.157</c:v>
                </c:pt>
                <c:pt idx="5810">
                  <c:v>4.1369999999999996</c:v>
                </c:pt>
                <c:pt idx="5811">
                  <c:v>4.1630000000000003</c:v>
                </c:pt>
                <c:pt idx="5812">
                  <c:v>4.1520000000000001</c:v>
                </c:pt>
                <c:pt idx="5813">
                  <c:v>4.1479999999999997</c:v>
                </c:pt>
                <c:pt idx="5814">
                  <c:v>4.1539999999999999</c:v>
                </c:pt>
                <c:pt idx="5815">
                  <c:v>4.141</c:v>
                </c:pt>
                <c:pt idx="5816">
                  <c:v>4.1230000000000002</c:v>
                </c:pt>
                <c:pt idx="5817">
                  <c:v>4.141</c:v>
                </c:pt>
                <c:pt idx="5818">
                  <c:v>4.2290000000000001</c:v>
                </c:pt>
                <c:pt idx="5819">
                  <c:v>4.2450000000000001</c:v>
                </c:pt>
                <c:pt idx="5820">
                  <c:v>4.2619999999999996</c:v>
                </c:pt>
                <c:pt idx="5821">
                  <c:v>4.3250000000000002</c:v>
                </c:pt>
                <c:pt idx="5822">
                  <c:v>4.33</c:v>
                </c:pt>
                <c:pt idx="5823">
                  <c:v>4.2960000000000003</c:v>
                </c:pt>
                <c:pt idx="5824">
                  <c:v>4.2640000000000002</c:v>
                </c:pt>
                <c:pt idx="5825">
                  <c:v>4.2489999999999997</c:v>
                </c:pt>
                <c:pt idx="5826">
                  <c:v>4.2670000000000003</c:v>
                </c:pt>
                <c:pt idx="5827">
                  <c:v>4.2889999999999997</c:v>
                </c:pt>
                <c:pt idx="5828">
                  <c:v>4.2640000000000002</c:v>
                </c:pt>
                <c:pt idx="5829">
                  <c:v>4.2670000000000003</c:v>
                </c:pt>
                <c:pt idx="5830">
                  <c:v>4.3070000000000004</c:v>
                </c:pt>
                <c:pt idx="5831">
                  <c:v>4.3090000000000002</c:v>
                </c:pt>
                <c:pt idx="5832">
                  <c:v>4.3040000000000003</c:v>
                </c:pt>
                <c:pt idx="5833">
                  <c:v>4.3760000000000003</c:v>
                </c:pt>
                <c:pt idx="5834">
                  <c:v>4.3550000000000004</c:v>
                </c:pt>
                <c:pt idx="5835">
                  <c:v>4.37</c:v>
                </c:pt>
                <c:pt idx="5836">
                  <c:v>4.351</c:v>
                </c:pt>
                <c:pt idx="5837">
                  <c:v>4.3440000000000003</c:v>
                </c:pt>
                <c:pt idx="5838">
                  <c:v>4.4509999999999996</c:v>
                </c:pt>
                <c:pt idx="5839">
                  <c:v>4.46</c:v>
                </c:pt>
                <c:pt idx="5840">
                  <c:v>4.47</c:v>
                </c:pt>
                <c:pt idx="5841">
                  <c:v>4.4950000000000001</c:v>
                </c:pt>
                <c:pt idx="5842">
                  <c:v>4.4569999999999999</c:v>
                </c:pt>
                <c:pt idx="5843">
                  <c:v>4.4569999999999999</c:v>
                </c:pt>
                <c:pt idx="5844">
                  <c:v>4.4119999999999999</c:v>
                </c:pt>
                <c:pt idx="5845">
                  <c:v>4.4160000000000004</c:v>
                </c:pt>
                <c:pt idx="5846">
                  <c:v>4.4050000000000002</c:v>
                </c:pt>
                <c:pt idx="5847">
                  <c:v>4.3230000000000004</c:v>
                </c:pt>
                <c:pt idx="5848">
                  <c:v>4.3499999999999996</c:v>
                </c:pt>
                <c:pt idx="5849">
                  <c:v>4.3659999999999997</c:v>
                </c:pt>
                <c:pt idx="5850">
                  <c:v>4.3179999999999996</c:v>
                </c:pt>
                <c:pt idx="5851">
                  <c:v>4.3410000000000002</c:v>
                </c:pt>
                <c:pt idx="5852">
                  <c:v>4.3650000000000002</c:v>
                </c:pt>
                <c:pt idx="5853">
                  <c:v>4.4219999999999997</c:v>
                </c:pt>
                <c:pt idx="5854">
                  <c:v>4.4740000000000002</c:v>
                </c:pt>
                <c:pt idx="5855">
                  <c:v>4.4729999999999999</c:v>
                </c:pt>
                <c:pt idx="5856">
                  <c:v>4.4800000000000004</c:v>
                </c:pt>
                <c:pt idx="5857">
                  <c:v>4.4969999999999999</c:v>
                </c:pt>
                <c:pt idx="5858">
                  <c:v>4.4560000000000004</c:v>
                </c:pt>
                <c:pt idx="5859">
                  <c:v>4.375</c:v>
                </c:pt>
                <c:pt idx="5860">
                  <c:v>4.3630000000000004</c:v>
                </c:pt>
                <c:pt idx="5861">
                  <c:v>4.3940000000000001</c:v>
                </c:pt>
                <c:pt idx="5862">
                  <c:v>4.3310000000000004</c:v>
                </c:pt>
                <c:pt idx="5863">
                  <c:v>4.37</c:v>
                </c:pt>
                <c:pt idx="5864">
                  <c:v>4.33</c:v>
                </c:pt>
                <c:pt idx="5865">
                  <c:v>4.3029999999999999</c:v>
                </c:pt>
                <c:pt idx="5866">
                  <c:v>4.2939999999999996</c:v>
                </c:pt>
                <c:pt idx="5867">
                  <c:v>4.2649999999999997</c:v>
                </c:pt>
                <c:pt idx="5868">
                  <c:v>4.2809999999999997</c:v>
                </c:pt>
                <c:pt idx="5869">
                  <c:v>4.2460000000000004</c:v>
                </c:pt>
                <c:pt idx="5870">
                  <c:v>4.2720000000000002</c:v>
                </c:pt>
                <c:pt idx="5871">
                  <c:v>4.3099999999999996</c:v>
                </c:pt>
                <c:pt idx="5872">
                  <c:v>4.3230000000000004</c:v>
                </c:pt>
                <c:pt idx="5873">
                  <c:v>4.298</c:v>
                </c:pt>
                <c:pt idx="5874">
                  <c:v>4.3360000000000003</c:v>
                </c:pt>
                <c:pt idx="5875">
                  <c:v>4.2850000000000001</c:v>
                </c:pt>
                <c:pt idx="5876">
                  <c:v>4.2770000000000001</c:v>
                </c:pt>
                <c:pt idx="5877">
                  <c:v>4.2</c:v>
                </c:pt>
                <c:pt idx="5878">
                  <c:v>4.2530000000000001</c:v>
                </c:pt>
                <c:pt idx="5879">
                  <c:v>4.1989999999999998</c:v>
                </c:pt>
                <c:pt idx="5880">
                  <c:v>4.202</c:v>
                </c:pt>
                <c:pt idx="5881">
                  <c:v>4.1710000000000003</c:v>
                </c:pt>
                <c:pt idx="5882">
                  <c:v>4.1100000000000003</c:v>
                </c:pt>
                <c:pt idx="5883">
                  <c:v>3.9969999999999999</c:v>
                </c:pt>
                <c:pt idx="5884">
                  <c:v>3.9950000000000001</c:v>
                </c:pt>
                <c:pt idx="5885">
                  <c:v>4.0549999999999997</c:v>
                </c:pt>
                <c:pt idx="5886">
                  <c:v>4.0289999999999999</c:v>
                </c:pt>
                <c:pt idx="5887">
                  <c:v>4.0839999999999996</c:v>
                </c:pt>
                <c:pt idx="5888">
                  <c:v>4.109</c:v>
                </c:pt>
                <c:pt idx="5889">
                  <c:v>4.101</c:v>
                </c:pt>
                <c:pt idx="5890">
                  <c:v>4.1260000000000003</c:v>
                </c:pt>
                <c:pt idx="5891">
                  <c:v>4.16</c:v>
                </c:pt>
                <c:pt idx="5892">
                  <c:v>4.1879999999999997</c:v>
                </c:pt>
                <c:pt idx="5893">
                  <c:v>4.1859999999999999</c:v>
                </c:pt>
                <c:pt idx="5894">
                  <c:v>4.1950000000000003</c:v>
                </c:pt>
                <c:pt idx="5895">
                  <c:v>4.1760000000000002</c:v>
                </c:pt>
                <c:pt idx="5896">
                  <c:v>4.1539999999999999</c:v>
                </c:pt>
                <c:pt idx="5897">
                  <c:v>4.2779999999999996</c:v>
                </c:pt>
                <c:pt idx="5898">
                  <c:v>4.2560000000000002</c:v>
                </c:pt>
                <c:pt idx="5899">
                  <c:v>4.3010000000000002</c:v>
                </c:pt>
                <c:pt idx="5900">
                  <c:v>4.2709999999999999</c:v>
                </c:pt>
                <c:pt idx="5901">
                  <c:v>4.3140000000000001</c:v>
                </c:pt>
                <c:pt idx="5902">
                  <c:v>4.3540000000000001</c:v>
                </c:pt>
                <c:pt idx="5903">
                  <c:v>4.3760000000000003</c:v>
                </c:pt>
                <c:pt idx="5904">
                  <c:v>4.343</c:v>
                </c:pt>
                <c:pt idx="5905">
                  <c:v>4.2160000000000002</c:v>
                </c:pt>
                <c:pt idx="5906">
                  <c:v>4.1970000000000001</c:v>
                </c:pt>
                <c:pt idx="5907">
                  <c:v>4.181</c:v>
                </c:pt>
                <c:pt idx="5908">
                  <c:v>4.2080000000000002</c:v>
                </c:pt>
                <c:pt idx="5909">
                  <c:v>4.18</c:v>
                </c:pt>
                <c:pt idx="5910">
                  <c:v>4.1769999999999996</c:v>
                </c:pt>
                <c:pt idx="5911">
                  <c:v>4.1859999999999999</c:v>
                </c:pt>
                <c:pt idx="5912">
                  <c:v>4.1980000000000004</c:v>
                </c:pt>
                <c:pt idx="5913">
                  <c:v>4.1820000000000004</c:v>
                </c:pt>
                <c:pt idx="5914">
                  <c:v>4.1459999999999999</c:v>
                </c:pt>
                <c:pt idx="5915">
                  <c:v>4.16</c:v>
                </c:pt>
                <c:pt idx="5916">
                  <c:v>4.16</c:v>
                </c:pt>
                <c:pt idx="5917">
                  <c:v>4.2110000000000003</c:v>
                </c:pt>
                <c:pt idx="5918">
                  <c:v>4.1790000000000003</c:v>
                </c:pt>
                <c:pt idx="5919">
                  <c:v>4.077</c:v>
                </c:pt>
                <c:pt idx="5920">
                  <c:v>4.0890000000000004</c:v>
                </c:pt>
                <c:pt idx="5921">
                  <c:v>4.0149999999999997</c:v>
                </c:pt>
                <c:pt idx="5922">
                  <c:v>4.1020000000000003</c:v>
                </c:pt>
                <c:pt idx="5923">
                  <c:v>4.1379999999999999</c:v>
                </c:pt>
                <c:pt idx="5924">
                  <c:v>4.1619999999999999</c:v>
                </c:pt>
                <c:pt idx="5925">
                  <c:v>4.1429999999999998</c:v>
                </c:pt>
                <c:pt idx="5926">
                  <c:v>4.194</c:v>
                </c:pt>
                <c:pt idx="5927">
                  <c:v>4.1900000000000004</c:v>
                </c:pt>
                <c:pt idx="5928">
                  <c:v>4.1239999999999997</c:v>
                </c:pt>
                <c:pt idx="5929">
                  <c:v>4.0839999999999996</c:v>
                </c:pt>
                <c:pt idx="5930">
                  <c:v>4.1120000000000001</c:v>
                </c:pt>
                <c:pt idx="5931">
                  <c:v>4</c:v>
                </c:pt>
                <c:pt idx="5932">
                  <c:v>4.0750000000000002</c:v>
                </c:pt>
                <c:pt idx="5933">
                  <c:v>4.0199999999999996</c:v>
                </c:pt>
                <c:pt idx="5934">
                  <c:v>4.0789999999999997</c:v>
                </c:pt>
                <c:pt idx="5935">
                  <c:v>4.08</c:v>
                </c:pt>
                <c:pt idx="5936">
                  <c:v>4.0410000000000004</c:v>
                </c:pt>
                <c:pt idx="5937">
                  <c:v>4.0789999999999997</c:v>
                </c:pt>
                <c:pt idx="5938">
                  <c:v>4.0430000000000001</c:v>
                </c:pt>
                <c:pt idx="5939">
                  <c:v>4.0270000000000001</c:v>
                </c:pt>
                <c:pt idx="5940">
                  <c:v>3.8820000000000001</c:v>
                </c:pt>
                <c:pt idx="5941">
                  <c:v>3.9169999999999998</c:v>
                </c:pt>
                <c:pt idx="5942">
                  <c:v>3.9159999999999999</c:v>
                </c:pt>
                <c:pt idx="5943">
                  <c:v>3.9689999999999999</c:v>
                </c:pt>
                <c:pt idx="5944">
                  <c:v>3.976</c:v>
                </c:pt>
                <c:pt idx="5945">
                  <c:v>3.984</c:v>
                </c:pt>
                <c:pt idx="5946">
                  <c:v>3.9319999999999999</c:v>
                </c:pt>
                <c:pt idx="5947">
                  <c:v>3.9780000000000002</c:v>
                </c:pt>
                <c:pt idx="5948">
                  <c:v>3.9209999999999998</c:v>
                </c:pt>
                <c:pt idx="5949">
                  <c:v>3.7989999999999999</c:v>
                </c:pt>
                <c:pt idx="5950">
                  <c:v>3.802</c:v>
                </c:pt>
                <c:pt idx="5951">
                  <c:v>3.8479999999999999</c:v>
                </c:pt>
                <c:pt idx="5952">
                  <c:v>3.806</c:v>
                </c:pt>
                <c:pt idx="5953">
                  <c:v>3.6429999999999998</c:v>
                </c:pt>
                <c:pt idx="5954">
                  <c:v>3.6819999999999999</c:v>
                </c:pt>
                <c:pt idx="5955">
                  <c:v>3.681</c:v>
                </c:pt>
                <c:pt idx="5956">
                  <c:v>3.6970000000000001</c:v>
                </c:pt>
                <c:pt idx="5957">
                  <c:v>3.6869999999999998</c:v>
                </c:pt>
                <c:pt idx="5958">
                  <c:v>3.6840000000000002</c:v>
                </c:pt>
                <c:pt idx="5959">
                  <c:v>3.5510000000000002</c:v>
                </c:pt>
                <c:pt idx="5960">
                  <c:v>3.4990000000000001</c:v>
                </c:pt>
                <c:pt idx="5961">
                  <c:v>3.4649999999999999</c:v>
                </c:pt>
                <c:pt idx="5962">
                  <c:v>3.5230000000000001</c:v>
                </c:pt>
                <c:pt idx="5963">
                  <c:v>3.5219999999999998</c:v>
                </c:pt>
                <c:pt idx="5964">
                  <c:v>3.5550000000000002</c:v>
                </c:pt>
                <c:pt idx="5965">
                  <c:v>3.6789999999999998</c:v>
                </c:pt>
                <c:pt idx="5966">
                  <c:v>3.609</c:v>
                </c:pt>
                <c:pt idx="5967">
                  <c:v>3.67</c:v>
                </c:pt>
                <c:pt idx="5968">
                  <c:v>3.6440000000000001</c:v>
                </c:pt>
                <c:pt idx="5969">
                  <c:v>3.7570000000000001</c:v>
                </c:pt>
                <c:pt idx="5970">
                  <c:v>3.7210000000000001</c:v>
                </c:pt>
                <c:pt idx="5971">
                  <c:v>3.774</c:v>
                </c:pt>
                <c:pt idx="5972">
                  <c:v>3.6749999999999998</c:v>
                </c:pt>
                <c:pt idx="5973">
                  <c:v>3.6150000000000002</c:v>
                </c:pt>
                <c:pt idx="5974">
                  <c:v>3.64</c:v>
                </c:pt>
                <c:pt idx="5975">
                  <c:v>3.7</c:v>
                </c:pt>
                <c:pt idx="5976">
                  <c:v>3.7170000000000001</c:v>
                </c:pt>
                <c:pt idx="5977">
                  <c:v>3.746</c:v>
                </c:pt>
                <c:pt idx="5978">
                  <c:v>3.7549999999999999</c:v>
                </c:pt>
                <c:pt idx="5979">
                  <c:v>3.8239999999999998</c:v>
                </c:pt>
                <c:pt idx="5980">
                  <c:v>3.8740000000000001</c:v>
                </c:pt>
                <c:pt idx="5981">
                  <c:v>3.9060000000000001</c:v>
                </c:pt>
                <c:pt idx="5982">
                  <c:v>3.9020000000000001</c:v>
                </c:pt>
                <c:pt idx="5983">
                  <c:v>3.907</c:v>
                </c:pt>
                <c:pt idx="5984">
                  <c:v>3.9260000000000002</c:v>
                </c:pt>
                <c:pt idx="5985">
                  <c:v>3.944</c:v>
                </c:pt>
                <c:pt idx="5986">
                  <c:v>3.9729999999999999</c:v>
                </c:pt>
                <c:pt idx="5987">
                  <c:v>4.0830000000000002</c:v>
                </c:pt>
                <c:pt idx="5988">
                  <c:v>4.077</c:v>
                </c:pt>
                <c:pt idx="5989">
                  <c:v>4.0819999999999999</c:v>
                </c:pt>
                <c:pt idx="5990">
                  <c:v>4.0919999999999996</c:v>
                </c:pt>
                <c:pt idx="5991">
                  <c:v>4.1459999999999999</c:v>
                </c:pt>
                <c:pt idx="5992">
                  <c:v>4.12</c:v>
                </c:pt>
                <c:pt idx="5993">
                  <c:v>4.101</c:v>
                </c:pt>
                <c:pt idx="5994">
                  <c:v>4.1079999999999997</c:v>
                </c:pt>
                <c:pt idx="5995">
                  <c:v>4.1660000000000004</c:v>
                </c:pt>
                <c:pt idx="5996">
                  <c:v>4.125</c:v>
                </c:pt>
                <c:pt idx="5997">
                  <c:v>4.157</c:v>
                </c:pt>
                <c:pt idx="5998">
                  <c:v>4.1719999999999997</c:v>
                </c:pt>
                <c:pt idx="5999">
                  <c:v>4.2089999999999996</c:v>
                </c:pt>
                <c:pt idx="6000">
                  <c:v>4.2329999999999997</c:v>
                </c:pt>
                <c:pt idx="6001">
                  <c:v>4.2069999999999999</c:v>
                </c:pt>
                <c:pt idx="6002">
                  <c:v>4.1449999999999996</c:v>
                </c:pt>
                <c:pt idx="6003">
                  <c:v>4.2050000000000001</c:v>
                </c:pt>
                <c:pt idx="6004">
                  <c:v>4.226</c:v>
                </c:pt>
                <c:pt idx="6005">
                  <c:v>4.2569999999999997</c:v>
                </c:pt>
                <c:pt idx="6006">
                  <c:v>4.1859999999999999</c:v>
                </c:pt>
                <c:pt idx="6007">
                  <c:v>4.1779999999999999</c:v>
                </c:pt>
                <c:pt idx="6008">
                  <c:v>4.12</c:v>
                </c:pt>
                <c:pt idx="6009">
                  <c:v>4.0350000000000001</c:v>
                </c:pt>
                <c:pt idx="6010">
                  <c:v>4.0439999999999996</c:v>
                </c:pt>
                <c:pt idx="6011">
                  <c:v>4.1289999999999996</c:v>
                </c:pt>
                <c:pt idx="6012">
                  <c:v>4.1559999999999997</c:v>
                </c:pt>
                <c:pt idx="6013">
                  <c:v>4.2009999999999996</c:v>
                </c:pt>
                <c:pt idx="6014">
                  <c:v>4.2060000000000004</c:v>
                </c:pt>
                <c:pt idx="6015">
                  <c:v>4.2060000000000004</c:v>
                </c:pt>
                <c:pt idx="6016">
                  <c:v>4.2770000000000001</c:v>
                </c:pt>
                <c:pt idx="6017">
                  <c:v>4.1959999999999997</c:v>
                </c:pt>
                <c:pt idx="6018">
                  <c:v>4.2270000000000003</c:v>
                </c:pt>
                <c:pt idx="6019">
                  <c:v>4.133</c:v>
                </c:pt>
                <c:pt idx="6020">
                  <c:v>4.1539999999999999</c:v>
                </c:pt>
                <c:pt idx="6021">
                  <c:v>4.0250000000000004</c:v>
                </c:pt>
                <c:pt idx="6022">
                  <c:v>3.9710000000000001</c:v>
                </c:pt>
                <c:pt idx="6023">
                  <c:v>3.831</c:v>
                </c:pt>
                <c:pt idx="6024">
                  <c:v>3.819</c:v>
                </c:pt>
                <c:pt idx="6025">
                  <c:v>3.8050000000000002</c:v>
                </c:pt>
                <c:pt idx="6026">
                  <c:v>3.839</c:v>
                </c:pt>
                <c:pt idx="6027">
                  <c:v>3.87</c:v>
                </c:pt>
                <c:pt idx="6028">
                  <c:v>3.8809999999999998</c:v>
                </c:pt>
                <c:pt idx="6029">
                  <c:v>3.895</c:v>
                </c:pt>
                <c:pt idx="6030">
                  <c:v>3.899</c:v>
                </c:pt>
                <c:pt idx="6031">
                  <c:v>3.9180000000000001</c:v>
                </c:pt>
                <c:pt idx="6032">
                  <c:v>3.9540000000000002</c:v>
                </c:pt>
                <c:pt idx="6033">
                  <c:v>3.8940000000000001</c:v>
                </c:pt>
                <c:pt idx="6034">
                  <c:v>3.8780000000000001</c:v>
                </c:pt>
                <c:pt idx="6035">
                  <c:v>3.887</c:v>
                </c:pt>
                <c:pt idx="6036">
                  <c:v>3.9369999999999998</c:v>
                </c:pt>
                <c:pt idx="6037">
                  <c:v>3.9039999999999999</c:v>
                </c:pt>
                <c:pt idx="6038">
                  <c:v>3.927</c:v>
                </c:pt>
                <c:pt idx="6039">
                  <c:v>3.996</c:v>
                </c:pt>
                <c:pt idx="6040">
                  <c:v>3.9830000000000001</c:v>
                </c:pt>
                <c:pt idx="6041">
                  <c:v>3.976</c:v>
                </c:pt>
                <c:pt idx="6042">
                  <c:v>3.931</c:v>
                </c:pt>
                <c:pt idx="6043">
                  <c:v>3.9630000000000001</c:v>
                </c:pt>
                <c:pt idx="6044">
                  <c:v>4.0110000000000001</c:v>
                </c:pt>
                <c:pt idx="6045">
                  <c:v>4.016</c:v>
                </c:pt>
                <c:pt idx="6046">
                  <c:v>3.9969999999999999</c:v>
                </c:pt>
                <c:pt idx="6047">
                  <c:v>4.0250000000000004</c:v>
                </c:pt>
                <c:pt idx="6048">
                  <c:v>4.0270000000000001</c:v>
                </c:pt>
                <c:pt idx="6049">
                  <c:v>4.0170000000000003</c:v>
                </c:pt>
                <c:pt idx="6050">
                  <c:v>4.0810000000000004</c:v>
                </c:pt>
                <c:pt idx="6051">
                  <c:v>4.0720000000000001</c:v>
                </c:pt>
                <c:pt idx="6052">
                  <c:v>4.085</c:v>
                </c:pt>
                <c:pt idx="6053">
                  <c:v>4.0439999999999996</c:v>
                </c:pt>
                <c:pt idx="6054">
                  <c:v>4.0540000000000003</c:v>
                </c:pt>
                <c:pt idx="6055">
                  <c:v>4.0220000000000002</c:v>
                </c:pt>
                <c:pt idx="6056">
                  <c:v>4.0250000000000004</c:v>
                </c:pt>
                <c:pt idx="6057">
                  <c:v>4.0970000000000004</c:v>
                </c:pt>
                <c:pt idx="6058">
                  <c:v>4.12</c:v>
                </c:pt>
                <c:pt idx="6059">
                  <c:v>4.1310000000000002</c:v>
                </c:pt>
                <c:pt idx="6060">
                  <c:v>4.1479999999999997</c:v>
                </c:pt>
                <c:pt idx="6061">
                  <c:v>4.1740000000000004</c:v>
                </c:pt>
                <c:pt idx="6062">
                  <c:v>4.2629999999999999</c:v>
                </c:pt>
                <c:pt idx="6063">
                  <c:v>4.2690000000000001</c:v>
                </c:pt>
                <c:pt idx="6064">
                  <c:v>4.2720000000000002</c:v>
                </c:pt>
                <c:pt idx="6065">
                  <c:v>4.2859999999999996</c:v>
                </c:pt>
                <c:pt idx="6066">
                  <c:v>4.2649999999999997</c:v>
                </c:pt>
                <c:pt idx="6067">
                  <c:v>4.2839999999999998</c:v>
                </c:pt>
                <c:pt idx="6068">
                  <c:v>4.2720000000000002</c:v>
                </c:pt>
                <c:pt idx="6069">
                  <c:v>4.2859999999999996</c:v>
                </c:pt>
                <c:pt idx="6070">
                  <c:v>4.3120000000000003</c:v>
                </c:pt>
                <c:pt idx="6071">
                  <c:v>4.3330000000000002</c:v>
                </c:pt>
                <c:pt idx="6072">
                  <c:v>4.3109999999999999</c:v>
                </c:pt>
                <c:pt idx="6073">
                  <c:v>4.2110000000000003</c:v>
                </c:pt>
                <c:pt idx="6074">
                  <c:v>4.1970000000000001</c:v>
                </c:pt>
                <c:pt idx="6075">
                  <c:v>4.2830000000000004</c:v>
                </c:pt>
                <c:pt idx="6076">
                  <c:v>4.2939999999999996</c:v>
                </c:pt>
                <c:pt idx="6077">
                  <c:v>4.2919999999999998</c:v>
                </c:pt>
                <c:pt idx="6078">
                  <c:v>4.2859999999999996</c:v>
                </c:pt>
                <c:pt idx="6079">
                  <c:v>4.3310000000000004</c:v>
                </c:pt>
                <c:pt idx="6080">
                  <c:v>4.3440000000000003</c:v>
                </c:pt>
                <c:pt idx="6081">
                  <c:v>4.32</c:v>
                </c:pt>
                <c:pt idx="6082">
                  <c:v>4.3179999999999996</c:v>
                </c:pt>
                <c:pt idx="6083">
                  <c:v>4.3600000000000003</c:v>
                </c:pt>
                <c:pt idx="6084">
                  <c:v>4.3780000000000001</c:v>
                </c:pt>
                <c:pt idx="6085">
                  <c:v>4.3840000000000003</c:v>
                </c:pt>
                <c:pt idx="6086">
                  <c:v>4.4119999999999999</c:v>
                </c:pt>
                <c:pt idx="6087">
                  <c:v>4.4509999999999996</c:v>
                </c:pt>
                <c:pt idx="6088">
                  <c:v>4.4800000000000004</c:v>
                </c:pt>
                <c:pt idx="6089">
                  <c:v>4.47</c:v>
                </c:pt>
                <c:pt idx="6090">
                  <c:v>4.5199999999999996</c:v>
                </c:pt>
                <c:pt idx="6091">
                  <c:v>4.49</c:v>
                </c:pt>
                <c:pt idx="6092">
                  <c:v>4.53</c:v>
                </c:pt>
                <c:pt idx="6093">
                  <c:v>4.54</c:v>
                </c:pt>
                <c:pt idx="6094">
                  <c:v>4.49</c:v>
                </c:pt>
                <c:pt idx="6095">
                  <c:v>4.54</c:v>
                </c:pt>
                <c:pt idx="6096">
                  <c:v>4.51</c:v>
                </c:pt>
                <c:pt idx="6097">
                  <c:v>4.5</c:v>
                </c:pt>
                <c:pt idx="6098">
                  <c:v>4.41</c:v>
                </c:pt>
                <c:pt idx="6099">
                  <c:v>4.4400000000000004</c:v>
                </c:pt>
                <c:pt idx="6100">
                  <c:v>4.47</c:v>
                </c:pt>
                <c:pt idx="6101">
                  <c:v>4.46</c:v>
                </c:pt>
                <c:pt idx="6102">
                  <c:v>4.46</c:v>
                </c:pt>
                <c:pt idx="6103">
                  <c:v>4.41</c:v>
                </c:pt>
                <c:pt idx="6104">
                  <c:v>4.3899999999999997</c:v>
                </c:pt>
                <c:pt idx="6105">
                  <c:v>4.4400000000000004</c:v>
                </c:pt>
                <c:pt idx="6106">
                  <c:v>4.47</c:v>
                </c:pt>
                <c:pt idx="6107">
                  <c:v>4.54</c:v>
                </c:pt>
                <c:pt idx="6108">
                  <c:v>4.6210000000000004</c:v>
                </c:pt>
                <c:pt idx="6109">
                  <c:v>4.6130000000000004</c:v>
                </c:pt>
                <c:pt idx="6110">
                  <c:v>4.5670000000000002</c:v>
                </c:pt>
                <c:pt idx="6111">
                  <c:v>4.5519999999999996</c:v>
                </c:pt>
                <c:pt idx="6112">
                  <c:v>4.5110000000000001</c:v>
                </c:pt>
                <c:pt idx="6113">
                  <c:v>4.5519999999999996</c:v>
                </c:pt>
                <c:pt idx="6114">
                  <c:v>4.4980000000000002</c:v>
                </c:pt>
                <c:pt idx="6115">
                  <c:v>4.5540000000000003</c:v>
                </c:pt>
                <c:pt idx="6116">
                  <c:v>4.5949999999999998</c:v>
                </c:pt>
                <c:pt idx="6117">
                  <c:v>4.6369999999999996</c:v>
                </c:pt>
                <c:pt idx="6118">
                  <c:v>4.5919999999999996</c:v>
                </c:pt>
                <c:pt idx="6119">
                  <c:v>4.6449999999999996</c:v>
                </c:pt>
                <c:pt idx="6120">
                  <c:v>4.6139999999999999</c:v>
                </c:pt>
                <c:pt idx="6121">
                  <c:v>4.5999999999999996</c:v>
                </c:pt>
                <c:pt idx="6122">
                  <c:v>4.5910000000000002</c:v>
                </c:pt>
                <c:pt idx="6123">
                  <c:v>4.6050000000000004</c:v>
                </c:pt>
                <c:pt idx="6124">
                  <c:v>4.5650000000000004</c:v>
                </c:pt>
                <c:pt idx="6125">
                  <c:v>4.4619999999999997</c:v>
                </c:pt>
                <c:pt idx="6126">
                  <c:v>4.4249999999999998</c:v>
                </c:pt>
                <c:pt idx="6127">
                  <c:v>4.3550000000000004</c:v>
                </c:pt>
                <c:pt idx="6128">
                  <c:v>4.2990000000000004</c:v>
                </c:pt>
                <c:pt idx="6129">
                  <c:v>4.3029999999999999</c:v>
                </c:pt>
                <c:pt idx="6130">
                  <c:v>4.3209999999999997</c:v>
                </c:pt>
                <c:pt idx="6131">
                  <c:v>4.3659999999999997</c:v>
                </c:pt>
                <c:pt idx="6132">
                  <c:v>4.3840000000000003</c:v>
                </c:pt>
                <c:pt idx="6133">
                  <c:v>4.3810000000000002</c:v>
                </c:pt>
                <c:pt idx="6134">
                  <c:v>4.3010000000000002</c:v>
                </c:pt>
                <c:pt idx="6135">
                  <c:v>4.2720000000000002</c:v>
                </c:pt>
                <c:pt idx="6136">
                  <c:v>4.3419999999999996</c:v>
                </c:pt>
                <c:pt idx="6137">
                  <c:v>4.3440000000000003</c:v>
                </c:pt>
                <c:pt idx="6138">
                  <c:v>4.3179999999999996</c:v>
                </c:pt>
                <c:pt idx="6139">
                  <c:v>4.2809999999999997</c:v>
                </c:pt>
                <c:pt idx="6140">
                  <c:v>4.3090000000000002</c:v>
                </c:pt>
                <c:pt idx="6141">
                  <c:v>4.3570000000000002</c:v>
                </c:pt>
                <c:pt idx="6142">
                  <c:v>4.3079999999999998</c:v>
                </c:pt>
                <c:pt idx="6143">
                  <c:v>4.3380000000000001</c:v>
                </c:pt>
                <c:pt idx="6144">
                  <c:v>4.367</c:v>
                </c:pt>
                <c:pt idx="6145">
                  <c:v>4.359</c:v>
                </c:pt>
                <c:pt idx="6146">
                  <c:v>4.4130000000000003</c:v>
                </c:pt>
                <c:pt idx="6147">
                  <c:v>4.45</c:v>
                </c:pt>
                <c:pt idx="6148">
                  <c:v>4.5209999999999999</c:v>
                </c:pt>
                <c:pt idx="6149">
                  <c:v>4.4630000000000001</c:v>
                </c:pt>
                <c:pt idx="6150">
                  <c:v>4.4109999999999996</c:v>
                </c:pt>
                <c:pt idx="6151">
                  <c:v>4.4059999999999997</c:v>
                </c:pt>
                <c:pt idx="6152">
                  <c:v>4.4029999999999996</c:v>
                </c:pt>
                <c:pt idx="6153">
                  <c:v>4.4290000000000003</c:v>
                </c:pt>
                <c:pt idx="6154">
                  <c:v>4.4290000000000003</c:v>
                </c:pt>
                <c:pt idx="6155">
                  <c:v>4.5030000000000001</c:v>
                </c:pt>
                <c:pt idx="6156">
                  <c:v>4.5679999999999996</c:v>
                </c:pt>
                <c:pt idx="6157">
                  <c:v>4.5629999999999997</c:v>
                </c:pt>
                <c:pt idx="6158">
                  <c:v>4.5810000000000004</c:v>
                </c:pt>
                <c:pt idx="6159">
                  <c:v>4.6529999999999996</c:v>
                </c:pt>
                <c:pt idx="6160">
                  <c:v>4.6589999999999998</c:v>
                </c:pt>
                <c:pt idx="6161">
                  <c:v>4.6539999999999999</c:v>
                </c:pt>
                <c:pt idx="6162">
                  <c:v>4.6870000000000003</c:v>
                </c:pt>
                <c:pt idx="6163">
                  <c:v>4.6520000000000001</c:v>
                </c:pt>
                <c:pt idx="6164">
                  <c:v>4.5590000000000002</c:v>
                </c:pt>
                <c:pt idx="6165">
                  <c:v>4.6050000000000004</c:v>
                </c:pt>
                <c:pt idx="6166">
                  <c:v>4.57</c:v>
                </c:pt>
                <c:pt idx="6167">
                  <c:v>4.57</c:v>
                </c:pt>
                <c:pt idx="6168">
                  <c:v>4.4349999999999996</c:v>
                </c:pt>
                <c:pt idx="6169">
                  <c:v>4.4989999999999997</c:v>
                </c:pt>
                <c:pt idx="6170">
                  <c:v>4.5350000000000001</c:v>
                </c:pt>
                <c:pt idx="6171">
                  <c:v>4.5609999999999999</c:v>
                </c:pt>
                <c:pt idx="6172">
                  <c:v>4.5960000000000001</c:v>
                </c:pt>
                <c:pt idx="6173">
                  <c:v>4.556</c:v>
                </c:pt>
                <c:pt idx="6174">
                  <c:v>4.6180000000000003</c:v>
                </c:pt>
                <c:pt idx="6175">
                  <c:v>4.5640000000000001</c:v>
                </c:pt>
                <c:pt idx="6176">
                  <c:v>4.6319999999999997</c:v>
                </c:pt>
                <c:pt idx="6177">
                  <c:v>4.7</c:v>
                </c:pt>
                <c:pt idx="6178">
                  <c:v>4.7519999999999998</c:v>
                </c:pt>
                <c:pt idx="6179">
                  <c:v>4.7949999999999999</c:v>
                </c:pt>
                <c:pt idx="6180">
                  <c:v>4.7869999999999999</c:v>
                </c:pt>
                <c:pt idx="6181">
                  <c:v>4.7290000000000001</c:v>
                </c:pt>
                <c:pt idx="6182">
                  <c:v>4.7450000000000001</c:v>
                </c:pt>
                <c:pt idx="6183">
                  <c:v>4.7350000000000003</c:v>
                </c:pt>
                <c:pt idx="6184">
                  <c:v>4.8120000000000003</c:v>
                </c:pt>
                <c:pt idx="6185">
                  <c:v>4.8099999999999996</c:v>
                </c:pt>
                <c:pt idx="6186">
                  <c:v>4.84</c:v>
                </c:pt>
                <c:pt idx="6187">
                  <c:v>4.8840000000000003</c:v>
                </c:pt>
                <c:pt idx="6188">
                  <c:v>4.8970000000000002</c:v>
                </c:pt>
                <c:pt idx="6189">
                  <c:v>4.8680000000000003</c:v>
                </c:pt>
                <c:pt idx="6190">
                  <c:v>4.8280000000000003</c:v>
                </c:pt>
                <c:pt idx="6191">
                  <c:v>4.875</c:v>
                </c:pt>
                <c:pt idx="6192">
                  <c:v>4.8940000000000001</c:v>
                </c:pt>
                <c:pt idx="6193">
                  <c:v>4.9450000000000003</c:v>
                </c:pt>
                <c:pt idx="6194">
                  <c:v>5.0060000000000002</c:v>
                </c:pt>
                <c:pt idx="6195">
                  <c:v>5.0060000000000002</c:v>
                </c:pt>
                <c:pt idx="6196">
                  <c:v>5.0149999999999997</c:v>
                </c:pt>
                <c:pt idx="6197">
                  <c:v>4.9720000000000004</c:v>
                </c:pt>
                <c:pt idx="6198">
                  <c:v>4.9340000000000002</c:v>
                </c:pt>
                <c:pt idx="6199">
                  <c:v>4.9249999999999998</c:v>
                </c:pt>
                <c:pt idx="6200">
                  <c:v>4.9729999999999999</c:v>
                </c:pt>
                <c:pt idx="6201">
                  <c:v>4.9420000000000002</c:v>
                </c:pt>
                <c:pt idx="6202">
                  <c:v>4.92</c:v>
                </c:pt>
                <c:pt idx="6203">
                  <c:v>4.8970000000000002</c:v>
                </c:pt>
                <c:pt idx="6204">
                  <c:v>4.9770000000000003</c:v>
                </c:pt>
                <c:pt idx="6205">
                  <c:v>4.9279999999999999</c:v>
                </c:pt>
                <c:pt idx="6206">
                  <c:v>4.9660000000000002</c:v>
                </c:pt>
                <c:pt idx="6207">
                  <c:v>4.97</c:v>
                </c:pt>
                <c:pt idx="6208">
                  <c:v>4.952</c:v>
                </c:pt>
                <c:pt idx="6209">
                  <c:v>4.984</c:v>
                </c:pt>
                <c:pt idx="6210">
                  <c:v>5.008</c:v>
                </c:pt>
                <c:pt idx="6211">
                  <c:v>4.9729999999999999</c:v>
                </c:pt>
                <c:pt idx="6212">
                  <c:v>5.0220000000000002</c:v>
                </c:pt>
                <c:pt idx="6213">
                  <c:v>5.09</c:v>
                </c:pt>
                <c:pt idx="6214">
                  <c:v>5.125</c:v>
                </c:pt>
                <c:pt idx="6215">
                  <c:v>5.1050000000000004</c:v>
                </c:pt>
                <c:pt idx="6216">
                  <c:v>5.1310000000000002</c:v>
                </c:pt>
                <c:pt idx="6217">
                  <c:v>5.13</c:v>
                </c:pt>
                <c:pt idx="6218">
                  <c:v>5.1260000000000003</c:v>
                </c:pt>
                <c:pt idx="6219">
                  <c:v>5.1269999999999998</c:v>
                </c:pt>
                <c:pt idx="6220">
                  <c:v>5.1639999999999997</c:v>
                </c:pt>
                <c:pt idx="6221">
                  <c:v>5.1680000000000001</c:v>
                </c:pt>
                <c:pt idx="6222">
                  <c:v>5.14</c:v>
                </c:pt>
                <c:pt idx="6223">
                  <c:v>5.1550000000000002</c:v>
                </c:pt>
                <c:pt idx="6224">
                  <c:v>5.1689999999999996</c:v>
                </c:pt>
                <c:pt idx="6225">
                  <c:v>5.19</c:v>
                </c:pt>
                <c:pt idx="6226">
                  <c:v>5.16</c:v>
                </c:pt>
                <c:pt idx="6227">
                  <c:v>5.1459999999999999</c:v>
                </c:pt>
                <c:pt idx="6228">
                  <c:v>5.1639999999999997</c:v>
                </c:pt>
                <c:pt idx="6229">
                  <c:v>5.18</c:v>
                </c:pt>
                <c:pt idx="6230">
                  <c:v>5.258</c:v>
                </c:pt>
                <c:pt idx="6231">
                  <c:v>5.2380000000000004</c:v>
                </c:pt>
                <c:pt idx="6232">
                  <c:v>5.2519999999999998</c:v>
                </c:pt>
                <c:pt idx="6233">
                  <c:v>5.2539999999999996</c:v>
                </c:pt>
                <c:pt idx="6234">
                  <c:v>5.202</c:v>
                </c:pt>
                <c:pt idx="6235">
                  <c:v>5.1989999999999998</c:v>
                </c:pt>
                <c:pt idx="6236">
                  <c:v>5.16</c:v>
                </c:pt>
                <c:pt idx="6237">
                  <c:v>5.1020000000000003</c:v>
                </c:pt>
                <c:pt idx="6238">
                  <c:v>5.1150000000000002</c:v>
                </c:pt>
                <c:pt idx="6239">
                  <c:v>5.1159999999999997</c:v>
                </c:pt>
                <c:pt idx="6240">
                  <c:v>5.181</c:v>
                </c:pt>
                <c:pt idx="6241">
                  <c:v>5.1219999999999999</c:v>
                </c:pt>
                <c:pt idx="6242">
                  <c:v>5.1340000000000003</c:v>
                </c:pt>
                <c:pt idx="6243">
                  <c:v>5.0919999999999996</c:v>
                </c:pt>
                <c:pt idx="6244">
                  <c:v>5.109</c:v>
                </c:pt>
                <c:pt idx="6245">
                  <c:v>5.1509999999999998</c:v>
                </c:pt>
                <c:pt idx="6246">
                  <c:v>5.19</c:v>
                </c:pt>
                <c:pt idx="6247">
                  <c:v>5.1589999999999998</c:v>
                </c:pt>
                <c:pt idx="6248">
                  <c:v>5.2039999999999997</c:v>
                </c:pt>
                <c:pt idx="6249">
                  <c:v>5.2009999999999996</c:v>
                </c:pt>
                <c:pt idx="6250">
                  <c:v>5.1870000000000003</c:v>
                </c:pt>
                <c:pt idx="6251">
                  <c:v>5.1840000000000002</c:v>
                </c:pt>
                <c:pt idx="6252">
                  <c:v>5.109</c:v>
                </c:pt>
                <c:pt idx="6253">
                  <c:v>5.1479999999999997</c:v>
                </c:pt>
                <c:pt idx="6254">
                  <c:v>5.1520000000000001</c:v>
                </c:pt>
                <c:pt idx="6255">
                  <c:v>5.1870000000000003</c:v>
                </c:pt>
                <c:pt idx="6256">
                  <c:v>5.1769999999999996</c:v>
                </c:pt>
                <c:pt idx="6257">
                  <c:v>5.165</c:v>
                </c:pt>
                <c:pt idx="6258">
                  <c:v>5.1349999999999998</c:v>
                </c:pt>
                <c:pt idx="6259">
                  <c:v>5.141</c:v>
                </c:pt>
                <c:pt idx="6260">
                  <c:v>5.2009999999999996</c:v>
                </c:pt>
                <c:pt idx="6261">
                  <c:v>5.2519999999999998</c:v>
                </c:pt>
                <c:pt idx="6262">
                  <c:v>5.2510000000000003</c:v>
                </c:pt>
                <c:pt idx="6263">
                  <c:v>5.2240000000000002</c:v>
                </c:pt>
                <c:pt idx="6264">
                  <c:v>5.2389999999999999</c:v>
                </c:pt>
                <c:pt idx="6265">
                  <c:v>5.2779999999999996</c:v>
                </c:pt>
                <c:pt idx="6266">
                  <c:v>5.2569999999999997</c:v>
                </c:pt>
                <c:pt idx="6267">
                  <c:v>5.2270000000000003</c:v>
                </c:pt>
                <c:pt idx="6268">
                  <c:v>5.2130000000000001</c:v>
                </c:pt>
                <c:pt idx="6269">
                  <c:v>5.202</c:v>
                </c:pt>
                <c:pt idx="6270">
                  <c:v>5.2089999999999996</c:v>
                </c:pt>
                <c:pt idx="6271">
                  <c:v>5.226</c:v>
                </c:pt>
                <c:pt idx="6272">
                  <c:v>5.22</c:v>
                </c:pt>
                <c:pt idx="6273">
                  <c:v>5.1840000000000002</c:v>
                </c:pt>
                <c:pt idx="6274">
                  <c:v>5.165</c:v>
                </c:pt>
                <c:pt idx="6275">
                  <c:v>5.1559999999999997</c:v>
                </c:pt>
                <c:pt idx="6276">
                  <c:v>5.1760000000000002</c:v>
                </c:pt>
                <c:pt idx="6277">
                  <c:v>5.1760000000000002</c:v>
                </c:pt>
                <c:pt idx="6278">
                  <c:v>5.141</c:v>
                </c:pt>
                <c:pt idx="6279">
                  <c:v>5.0869999999999997</c:v>
                </c:pt>
                <c:pt idx="6280">
                  <c:v>5.0330000000000004</c:v>
                </c:pt>
                <c:pt idx="6281">
                  <c:v>5.0090000000000003</c:v>
                </c:pt>
                <c:pt idx="6282">
                  <c:v>4.9640000000000004</c:v>
                </c:pt>
                <c:pt idx="6283">
                  <c:v>4.9720000000000004</c:v>
                </c:pt>
                <c:pt idx="6284">
                  <c:v>4.97</c:v>
                </c:pt>
                <c:pt idx="6285">
                  <c:v>4.9660000000000002</c:v>
                </c:pt>
                <c:pt idx="6286">
                  <c:v>4.9210000000000003</c:v>
                </c:pt>
                <c:pt idx="6287">
                  <c:v>4.9770000000000003</c:v>
                </c:pt>
                <c:pt idx="6288">
                  <c:v>4.9509999999999996</c:v>
                </c:pt>
                <c:pt idx="6289">
                  <c:v>4.9390000000000001</c:v>
                </c:pt>
                <c:pt idx="6290">
                  <c:v>4.9210000000000003</c:v>
                </c:pt>
                <c:pt idx="6291">
                  <c:v>4.9240000000000004</c:v>
                </c:pt>
                <c:pt idx="6292">
                  <c:v>4.9649999999999999</c:v>
                </c:pt>
                <c:pt idx="6293">
                  <c:v>4.992</c:v>
                </c:pt>
                <c:pt idx="6294">
                  <c:v>4.9729999999999999</c:v>
                </c:pt>
                <c:pt idx="6295">
                  <c:v>4.93</c:v>
                </c:pt>
                <c:pt idx="6296">
                  <c:v>4.915</c:v>
                </c:pt>
                <c:pt idx="6297">
                  <c:v>4.9269999999999996</c:v>
                </c:pt>
                <c:pt idx="6298">
                  <c:v>4.8250000000000002</c:v>
                </c:pt>
                <c:pt idx="6299">
                  <c:v>4.8090000000000002</c:v>
                </c:pt>
                <c:pt idx="6300">
                  <c:v>4.8289999999999997</c:v>
                </c:pt>
                <c:pt idx="6301">
                  <c:v>4.88</c:v>
                </c:pt>
                <c:pt idx="6302">
                  <c:v>4.9050000000000002</c:v>
                </c:pt>
                <c:pt idx="6303">
                  <c:v>4.9290000000000003</c:v>
                </c:pt>
                <c:pt idx="6304">
                  <c:v>4.9530000000000003</c:v>
                </c:pt>
                <c:pt idx="6305">
                  <c:v>4.9740000000000002</c:v>
                </c:pt>
                <c:pt idx="6306">
                  <c:v>4.9720000000000004</c:v>
                </c:pt>
                <c:pt idx="6307">
                  <c:v>4.8840000000000003</c:v>
                </c:pt>
                <c:pt idx="6308">
                  <c:v>4.8179999999999996</c:v>
                </c:pt>
                <c:pt idx="6309">
                  <c:v>4.8570000000000002</c:v>
                </c:pt>
                <c:pt idx="6310">
                  <c:v>4.8049999999999997</c:v>
                </c:pt>
                <c:pt idx="6311">
                  <c:v>4.8319999999999999</c:v>
                </c:pt>
                <c:pt idx="6312">
                  <c:v>4.7939999999999996</c:v>
                </c:pt>
                <c:pt idx="6313">
                  <c:v>4.7610000000000001</c:v>
                </c:pt>
                <c:pt idx="6314">
                  <c:v>4.7720000000000002</c:v>
                </c:pt>
                <c:pt idx="6315">
                  <c:v>4.7510000000000003</c:v>
                </c:pt>
                <c:pt idx="6316">
                  <c:v>4.8230000000000004</c:v>
                </c:pt>
                <c:pt idx="6317">
                  <c:v>4.8609999999999998</c:v>
                </c:pt>
                <c:pt idx="6318">
                  <c:v>4.907</c:v>
                </c:pt>
                <c:pt idx="6319">
                  <c:v>4.8570000000000002</c:v>
                </c:pt>
                <c:pt idx="6320">
                  <c:v>4.8600000000000003</c:v>
                </c:pt>
                <c:pt idx="6321">
                  <c:v>4.9749999999999996</c:v>
                </c:pt>
                <c:pt idx="6322">
                  <c:v>4.9400000000000004</c:v>
                </c:pt>
                <c:pt idx="6323">
                  <c:v>4.9569999999999999</c:v>
                </c:pt>
                <c:pt idx="6324">
                  <c:v>4.9960000000000004</c:v>
                </c:pt>
                <c:pt idx="6325">
                  <c:v>4.9390000000000001</c:v>
                </c:pt>
                <c:pt idx="6326">
                  <c:v>4.8739999999999997</c:v>
                </c:pt>
                <c:pt idx="6327">
                  <c:v>4.8179999999999996</c:v>
                </c:pt>
                <c:pt idx="6328">
                  <c:v>4.79</c:v>
                </c:pt>
                <c:pt idx="6329">
                  <c:v>4.8280000000000003</c:v>
                </c:pt>
                <c:pt idx="6330">
                  <c:v>4.8550000000000004</c:v>
                </c:pt>
                <c:pt idx="6331">
                  <c:v>4.7619999999999996</c:v>
                </c:pt>
                <c:pt idx="6332">
                  <c:v>4.7720000000000002</c:v>
                </c:pt>
                <c:pt idx="6333">
                  <c:v>4.7089999999999996</c:v>
                </c:pt>
                <c:pt idx="6334">
                  <c:v>4.7850000000000001</c:v>
                </c:pt>
                <c:pt idx="6335">
                  <c:v>4.8339999999999996</c:v>
                </c:pt>
                <c:pt idx="6336">
                  <c:v>4.8609999999999998</c:v>
                </c:pt>
                <c:pt idx="6337">
                  <c:v>4.7469999999999999</c:v>
                </c:pt>
                <c:pt idx="6338">
                  <c:v>4.6900000000000004</c:v>
                </c:pt>
                <c:pt idx="6339">
                  <c:v>4.4980000000000002</c:v>
                </c:pt>
                <c:pt idx="6340">
                  <c:v>4.524</c:v>
                </c:pt>
                <c:pt idx="6341">
                  <c:v>4.5549999999999997</c:v>
                </c:pt>
                <c:pt idx="6342">
                  <c:v>4.5990000000000002</c:v>
                </c:pt>
                <c:pt idx="6343">
                  <c:v>4.6529999999999996</c:v>
                </c:pt>
                <c:pt idx="6344">
                  <c:v>4.7050000000000001</c:v>
                </c:pt>
                <c:pt idx="6345">
                  <c:v>4.5720000000000001</c:v>
                </c:pt>
                <c:pt idx="6346">
                  <c:v>4.6020000000000003</c:v>
                </c:pt>
                <c:pt idx="6347">
                  <c:v>4.6310000000000002</c:v>
                </c:pt>
                <c:pt idx="6348">
                  <c:v>4.6230000000000002</c:v>
                </c:pt>
                <c:pt idx="6349">
                  <c:v>4.5449999999999999</c:v>
                </c:pt>
                <c:pt idx="6350">
                  <c:v>4.5359999999999996</c:v>
                </c:pt>
                <c:pt idx="6351">
                  <c:v>4.5590000000000002</c:v>
                </c:pt>
                <c:pt idx="6352">
                  <c:v>4.5380000000000003</c:v>
                </c:pt>
                <c:pt idx="6353">
                  <c:v>4.4740000000000002</c:v>
                </c:pt>
                <c:pt idx="6354">
                  <c:v>4.3970000000000002</c:v>
                </c:pt>
                <c:pt idx="6355">
                  <c:v>4.3120000000000003</c:v>
                </c:pt>
                <c:pt idx="6356">
                  <c:v>4.319</c:v>
                </c:pt>
                <c:pt idx="6357">
                  <c:v>4.3029999999999999</c:v>
                </c:pt>
                <c:pt idx="6358">
                  <c:v>4.266</c:v>
                </c:pt>
                <c:pt idx="6359">
                  <c:v>4.3179999999999996</c:v>
                </c:pt>
                <c:pt idx="6360">
                  <c:v>4.3070000000000004</c:v>
                </c:pt>
                <c:pt idx="6361">
                  <c:v>4.3339999999999996</c:v>
                </c:pt>
                <c:pt idx="6362">
                  <c:v>4.2649999999999997</c:v>
                </c:pt>
                <c:pt idx="6363">
                  <c:v>4.3970000000000002</c:v>
                </c:pt>
                <c:pt idx="6364">
                  <c:v>4.4039999999999999</c:v>
                </c:pt>
                <c:pt idx="6365">
                  <c:v>4.4569999999999999</c:v>
                </c:pt>
                <c:pt idx="6366">
                  <c:v>4.5010000000000003</c:v>
                </c:pt>
                <c:pt idx="6367">
                  <c:v>4.5119999999999996</c:v>
                </c:pt>
                <c:pt idx="6368">
                  <c:v>4.5659999999999998</c:v>
                </c:pt>
                <c:pt idx="6369">
                  <c:v>4.6130000000000004</c:v>
                </c:pt>
                <c:pt idx="6370">
                  <c:v>4.6040000000000001</c:v>
                </c:pt>
                <c:pt idx="6371">
                  <c:v>4.625</c:v>
                </c:pt>
                <c:pt idx="6372">
                  <c:v>4.6260000000000003</c:v>
                </c:pt>
                <c:pt idx="6373">
                  <c:v>4.6529999999999996</c:v>
                </c:pt>
                <c:pt idx="6374">
                  <c:v>4.6449999999999996</c:v>
                </c:pt>
                <c:pt idx="6375">
                  <c:v>4.6580000000000004</c:v>
                </c:pt>
                <c:pt idx="6376">
                  <c:v>4.6920000000000002</c:v>
                </c:pt>
                <c:pt idx="6377">
                  <c:v>4.7220000000000004</c:v>
                </c:pt>
                <c:pt idx="6378">
                  <c:v>4.6929999999999996</c:v>
                </c:pt>
                <c:pt idx="6379">
                  <c:v>4.7</c:v>
                </c:pt>
                <c:pt idx="6380">
                  <c:v>4.6669999999999998</c:v>
                </c:pt>
                <c:pt idx="6381">
                  <c:v>4.6529999999999996</c:v>
                </c:pt>
                <c:pt idx="6382">
                  <c:v>4.6829999999999998</c:v>
                </c:pt>
                <c:pt idx="6383">
                  <c:v>4.6619999999999999</c:v>
                </c:pt>
                <c:pt idx="6384">
                  <c:v>4.7119999999999997</c:v>
                </c:pt>
                <c:pt idx="6385">
                  <c:v>4.766</c:v>
                </c:pt>
                <c:pt idx="6386">
                  <c:v>4.7910000000000004</c:v>
                </c:pt>
                <c:pt idx="6387">
                  <c:v>4.78</c:v>
                </c:pt>
                <c:pt idx="6388">
                  <c:v>4.8159999999999998</c:v>
                </c:pt>
                <c:pt idx="6389">
                  <c:v>4.8390000000000004</c:v>
                </c:pt>
                <c:pt idx="6390">
                  <c:v>4.9000000000000004</c:v>
                </c:pt>
                <c:pt idx="6391">
                  <c:v>4.8860000000000001</c:v>
                </c:pt>
                <c:pt idx="6392">
                  <c:v>4.8479999999999999</c:v>
                </c:pt>
                <c:pt idx="6393">
                  <c:v>4.8339999999999996</c:v>
                </c:pt>
                <c:pt idx="6394">
                  <c:v>4.8159999999999998</c:v>
                </c:pt>
                <c:pt idx="6395">
                  <c:v>4.8040000000000003</c:v>
                </c:pt>
                <c:pt idx="6396">
                  <c:v>4.7699999999999996</c:v>
                </c:pt>
                <c:pt idx="6397">
                  <c:v>4.8380000000000001</c:v>
                </c:pt>
                <c:pt idx="6398">
                  <c:v>4.8230000000000004</c:v>
                </c:pt>
                <c:pt idx="6399">
                  <c:v>4.8570000000000002</c:v>
                </c:pt>
                <c:pt idx="6400">
                  <c:v>4.8559999999999999</c:v>
                </c:pt>
                <c:pt idx="6401">
                  <c:v>4.8209999999999997</c:v>
                </c:pt>
                <c:pt idx="6402">
                  <c:v>4.8639999999999999</c:v>
                </c:pt>
                <c:pt idx="6403">
                  <c:v>4.9029999999999996</c:v>
                </c:pt>
                <c:pt idx="6404">
                  <c:v>4.8869999999999996</c:v>
                </c:pt>
                <c:pt idx="6405">
                  <c:v>4.7850000000000001</c:v>
                </c:pt>
                <c:pt idx="6406">
                  <c:v>4.7880000000000003</c:v>
                </c:pt>
                <c:pt idx="6407">
                  <c:v>4.7729999999999997</c:v>
                </c:pt>
                <c:pt idx="6408">
                  <c:v>4.8040000000000003</c:v>
                </c:pt>
                <c:pt idx="6409">
                  <c:v>4.8099999999999996</c:v>
                </c:pt>
                <c:pt idx="6410">
                  <c:v>4.8710000000000004</c:v>
                </c:pt>
                <c:pt idx="6411">
                  <c:v>4.88</c:v>
                </c:pt>
                <c:pt idx="6412">
                  <c:v>4.8449999999999998</c:v>
                </c:pt>
                <c:pt idx="6413">
                  <c:v>4.8369999999999997</c:v>
                </c:pt>
                <c:pt idx="6414">
                  <c:v>4.8140000000000001</c:v>
                </c:pt>
                <c:pt idx="6415">
                  <c:v>4.774</c:v>
                </c:pt>
                <c:pt idx="6416">
                  <c:v>4.7549999999999999</c:v>
                </c:pt>
                <c:pt idx="6417">
                  <c:v>4.7549999999999999</c:v>
                </c:pt>
                <c:pt idx="6418">
                  <c:v>4.8179999999999996</c:v>
                </c:pt>
                <c:pt idx="6419">
                  <c:v>4.8289999999999997</c:v>
                </c:pt>
                <c:pt idx="6420">
                  <c:v>4.79</c:v>
                </c:pt>
                <c:pt idx="6421">
                  <c:v>4.8019999999999996</c:v>
                </c:pt>
                <c:pt idx="6422">
                  <c:v>4.8319999999999999</c:v>
                </c:pt>
                <c:pt idx="6423">
                  <c:v>4.9000000000000004</c:v>
                </c:pt>
                <c:pt idx="6424">
                  <c:v>4.8970000000000002</c:v>
                </c:pt>
                <c:pt idx="6425">
                  <c:v>4.8940000000000001</c:v>
                </c:pt>
                <c:pt idx="6426">
                  <c:v>4.9089999999999998</c:v>
                </c:pt>
                <c:pt idx="6427">
                  <c:v>4.9219999999999997</c:v>
                </c:pt>
                <c:pt idx="6428">
                  <c:v>4.9059999999999997</c:v>
                </c:pt>
                <c:pt idx="6429">
                  <c:v>4.88</c:v>
                </c:pt>
                <c:pt idx="6430">
                  <c:v>4.9029999999999996</c:v>
                </c:pt>
                <c:pt idx="6431">
                  <c:v>4.9039999999999999</c:v>
                </c:pt>
                <c:pt idx="6432">
                  <c:v>4.9560000000000004</c:v>
                </c:pt>
                <c:pt idx="6433">
                  <c:v>4.97</c:v>
                </c:pt>
                <c:pt idx="6434">
                  <c:v>4.9509999999999996</c:v>
                </c:pt>
                <c:pt idx="6435">
                  <c:v>4.9569999999999999</c:v>
                </c:pt>
                <c:pt idx="6436">
                  <c:v>4.9569999999999999</c:v>
                </c:pt>
                <c:pt idx="6437">
                  <c:v>4.9950000000000001</c:v>
                </c:pt>
                <c:pt idx="6438">
                  <c:v>5.0090000000000003</c:v>
                </c:pt>
                <c:pt idx="6439">
                  <c:v>5.0309999999999997</c:v>
                </c:pt>
                <c:pt idx="6440">
                  <c:v>5.05</c:v>
                </c:pt>
                <c:pt idx="6441">
                  <c:v>5.077</c:v>
                </c:pt>
                <c:pt idx="6442">
                  <c:v>5.0590000000000002</c:v>
                </c:pt>
                <c:pt idx="6443">
                  <c:v>5.0519999999999996</c:v>
                </c:pt>
                <c:pt idx="6444">
                  <c:v>5.0970000000000004</c:v>
                </c:pt>
                <c:pt idx="6445">
                  <c:v>5.1139999999999999</c:v>
                </c:pt>
                <c:pt idx="6446">
                  <c:v>5.08</c:v>
                </c:pt>
                <c:pt idx="6447">
                  <c:v>5.1130000000000004</c:v>
                </c:pt>
                <c:pt idx="6448">
                  <c:v>5.1210000000000004</c:v>
                </c:pt>
                <c:pt idx="6449">
                  <c:v>5.1269999999999998</c:v>
                </c:pt>
                <c:pt idx="6450">
                  <c:v>5.093</c:v>
                </c:pt>
                <c:pt idx="6451">
                  <c:v>5.1029999999999998</c:v>
                </c:pt>
                <c:pt idx="6452">
                  <c:v>5.0179999999999998</c:v>
                </c:pt>
                <c:pt idx="6453">
                  <c:v>4.9720000000000004</c:v>
                </c:pt>
                <c:pt idx="6454">
                  <c:v>4.9809999999999999</c:v>
                </c:pt>
                <c:pt idx="6455">
                  <c:v>4.95</c:v>
                </c:pt>
                <c:pt idx="6456">
                  <c:v>4.9400000000000004</c:v>
                </c:pt>
                <c:pt idx="6457">
                  <c:v>4.952</c:v>
                </c:pt>
                <c:pt idx="6458">
                  <c:v>4.9909999999999997</c:v>
                </c:pt>
                <c:pt idx="6459">
                  <c:v>5.0199999999999996</c:v>
                </c:pt>
                <c:pt idx="6460">
                  <c:v>4.9960000000000004</c:v>
                </c:pt>
                <c:pt idx="6461">
                  <c:v>5.0140000000000002</c:v>
                </c:pt>
                <c:pt idx="6462">
                  <c:v>5.0860000000000003</c:v>
                </c:pt>
                <c:pt idx="6463">
                  <c:v>5.0830000000000002</c:v>
                </c:pt>
                <c:pt idx="6464">
                  <c:v>5.0579999999999998</c:v>
                </c:pt>
                <c:pt idx="6465">
                  <c:v>5.0730000000000004</c:v>
                </c:pt>
                <c:pt idx="6466">
                  <c:v>5.077</c:v>
                </c:pt>
                <c:pt idx="6467">
                  <c:v>5.0419999999999998</c:v>
                </c:pt>
                <c:pt idx="6468">
                  <c:v>5.0129999999999999</c:v>
                </c:pt>
                <c:pt idx="6469">
                  <c:v>5.0759999999999996</c:v>
                </c:pt>
                <c:pt idx="6470">
                  <c:v>5.173</c:v>
                </c:pt>
                <c:pt idx="6471">
                  <c:v>5.1529999999999996</c:v>
                </c:pt>
                <c:pt idx="6472">
                  <c:v>5.1509999999999998</c:v>
                </c:pt>
                <c:pt idx="6473">
                  <c:v>5.1820000000000004</c:v>
                </c:pt>
                <c:pt idx="6474">
                  <c:v>5.1989999999999998</c:v>
                </c:pt>
                <c:pt idx="6475">
                  <c:v>5.1550000000000002</c:v>
                </c:pt>
                <c:pt idx="6476">
                  <c:v>5.1109999999999998</c:v>
                </c:pt>
                <c:pt idx="6477">
                  <c:v>5.0720000000000001</c:v>
                </c:pt>
                <c:pt idx="6478">
                  <c:v>5.07</c:v>
                </c:pt>
                <c:pt idx="6479">
                  <c:v>5.0709999999999997</c:v>
                </c:pt>
                <c:pt idx="6480">
                  <c:v>5.08</c:v>
                </c:pt>
                <c:pt idx="6481">
                  <c:v>5.0970000000000004</c:v>
                </c:pt>
                <c:pt idx="6482">
                  <c:v>5.0869999999999997</c:v>
                </c:pt>
                <c:pt idx="6483">
                  <c:v>5.016</c:v>
                </c:pt>
                <c:pt idx="6484">
                  <c:v>4.9329999999999998</c:v>
                </c:pt>
                <c:pt idx="6485">
                  <c:v>4.9340000000000002</c:v>
                </c:pt>
                <c:pt idx="6486">
                  <c:v>4.9480000000000004</c:v>
                </c:pt>
                <c:pt idx="6487">
                  <c:v>4.9530000000000003</c:v>
                </c:pt>
                <c:pt idx="6488">
                  <c:v>4.9550000000000001</c:v>
                </c:pt>
                <c:pt idx="6489">
                  <c:v>4.9870000000000001</c:v>
                </c:pt>
                <c:pt idx="6490">
                  <c:v>5.0199999999999996</c:v>
                </c:pt>
                <c:pt idx="6491">
                  <c:v>5.032</c:v>
                </c:pt>
                <c:pt idx="6492">
                  <c:v>4.9740000000000002</c:v>
                </c:pt>
                <c:pt idx="6493">
                  <c:v>4.907</c:v>
                </c:pt>
                <c:pt idx="6494">
                  <c:v>4.9539999999999997</c:v>
                </c:pt>
                <c:pt idx="6495">
                  <c:v>4.9619999999999997</c:v>
                </c:pt>
                <c:pt idx="6496">
                  <c:v>4.92</c:v>
                </c:pt>
                <c:pt idx="6497">
                  <c:v>4.9509999999999996</c:v>
                </c:pt>
                <c:pt idx="6498">
                  <c:v>4.976</c:v>
                </c:pt>
                <c:pt idx="6499">
                  <c:v>4.907</c:v>
                </c:pt>
                <c:pt idx="6500">
                  <c:v>4.8849999999999998</c:v>
                </c:pt>
                <c:pt idx="6501">
                  <c:v>4.8460000000000001</c:v>
                </c:pt>
                <c:pt idx="6502">
                  <c:v>4.8440000000000003</c:v>
                </c:pt>
                <c:pt idx="6503">
                  <c:v>4.7699999999999996</c:v>
                </c:pt>
                <c:pt idx="6504">
                  <c:v>4.7210000000000001</c:v>
                </c:pt>
                <c:pt idx="6505">
                  <c:v>4.7119999999999997</c:v>
                </c:pt>
                <c:pt idx="6506">
                  <c:v>4.7560000000000002</c:v>
                </c:pt>
                <c:pt idx="6507">
                  <c:v>4.7530000000000001</c:v>
                </c:pt>
                <c:pt idx="6508">
                  <c:v>4.7110000000000003</c:v>
                </c:pt>
                <c:pt idx="6509">
                  <c:v>4.7190000000000003</c:v>
                </c:pt>
                <c:pt idx="6510">
                  <c:v>4.7050000000000001</c:v>
                </c:pt>
                <c:pt idx="6511">
                  <c:v>4.702</c:v>
                </c:pt>
                <c:pt idx="6512">
                  <c:v>4.6660000000000004</c:v>
                </c:pt>
                <c:pt idx="6513">
                  <c:v>4.66</c:v>
                </c:pt>
                <c:pt idx="6514">
                  <c:v>4.6390000000000002</c:v>
                </c:pt>
                <c:pt idx="6515">
                  <c:v>4.6210000000000004</c:v>
                </c:pt>
                <c:pt idx="6516">
                  <c:v>4.6029999999999998</c:v>
                </c:pt>
                <c:pt idx="6517">
                  <c:v>4.6589999999999998</c:v>
                </c:pt>
                <c:pt idx="6518">
                  <c:v>4.6989999999999998</c:v>
                </c:pt>
                <c:pt idx="6519">
                  <c:v>4.6879999999999997</c:v>
                </c:pt>
                <c:pt idx="6520">
                  <c:v>4.665</c:v>
                </c:pt>
                <c:pt idx="6521">
                  <c:v>4.6970000000000001</c:v>
                </c:pt>
                <c:pt idx="6522">
                  <c:v>4.6970000000000001</c:v>
                </c:pt>
                <c:pt idx="6523">
                  <c:v>4.7350000000000003</c:v>
                </c:pt>
                <c:pt idx="6524">
                  <c:v>4.7080000000000002</c:v>
                </c:pt>
                <c:pt idx="6525">
                  <c:v>4.7169999999999996</c:v>
                </c:pt>
                <c:pt idx="6526">
                  <c:v>4.7089999999999996</c:v>
                </c:pt>
                <c:pt idx="6527">
                  <c:v>4.7510000000000003</c:v>
                </c:pt>
                <c:pt idx="6528">
                  <c:v>4.7510000000000003</c:v>
                </c:pt>
                <c:pt idx="6529">
                  <c:v>4.758</c:v>
                </c:pt>
                <c:pt idx="6530">
                  <c:v>4.7350000000000003</c:v>
                </c:pt>
                <c:pt idx="6531">
                  <c:v>4.7460000000000004</c:v>
                </c:pt>
                <c:pt idx="6532">
                  <c:v>4.7539999999999996</c:v>
                </c:pt>
                <c:pt idx="6533">
                  <c:v>4.7569999999999997</c:v>
                </c:pt>
                <c:pt idx="6534">
                  <c:v>4.83</c:v>
                </c:pt>
                <c:pt idx="6535">
                  <c:v>4.8280000000000003</c:v>
                </c:pt>
                <c:pt idx="6536">
                  <c:v>4.8520000000000003</c:v>
                </c:pt>
                <c:pt idx="6537">
                  <c:v>4.84</c:v>
                </c:pt>
                <c:pt idx="6538">
                  <c:v>4.8179999999999996</c:v>
                </c:pt>
                <c:pt idx="6539">
                  <c:v>4.8019999999999996</c:v>
                </c:pt>
                <c:pt idx="6540">
                  <c:v>4.8179999999999996</c:v>
                </c:pt>
                <c:pt idx="6541">
                  <c:v>4.8410000000000002</c:v>
                </c:pt>
                <c:pt idx="6542">
                  <c:v>4.7839999999999998</c:v>
                </c:pt>
                <c:pt idx="6543">
                  <c:v>4.7610000000000001</c:v>
                </c:pt>
                <c:pt idx="6544">
                  <c:v>4.7640000000000002</c:v>
                </c:pt>
                <c:pt idx="6545">
                  <c:v>4.7709999999999999</c:v>
                </c:pt>
                <c:pt idx="6546">
                  <c:v>4.7960000000000003</c:v>
                </c:pt>
                <c:pt idx="6547">
                  <c:v>4.7549999999999999</c:v>
                </c:pt>
                <c:pt idx="6548">
                  <c:v>4.774</c:v>
                </c:pt>
                <c:pt idx="6549">
                  <c:v>4.7679999999999998</c:v>
                </c:pt>
                <c:pt idx="6550">
                  <c:v>4.7869999999999999</c:v>
                </c:pt>
                <c:pt idx="6551">
                  <c:v>4.7889999999999997</c:v>
                </c:pt>
                <c:pt idx="6552">
                  <c:v>4.7969999999999997</c:v>
                </c:pt>
                <c:pt idx="6553">
                  <c:v>4.8220000000000001</c:v>
                </c:pt>
                <c:pt idx="6554">
                  <c:v>4.8479999999999999</c:v>
                </c:pt>
                <c:pt idx="6555">
                  <c:v>4.8520000000000003</c:v>
                </c:pt>
                <c:pt idx="6556">
                  <c:v>4.8780000000000001</c:v>
                </c:pt>
                <c:pt idx="6557">
                  <c:v>4.8769999999999998</c:v>
                </c:pt>
                <c:pt idx="6558">
                  <c:v>4.8460000000000001</c:v>
                </c:pt>
                <c:pt idx="6559">
                  <c:v>4.8659999999999997</c:v>
                </c:pt>
                <c:pt idx="6560">
                  <c:v>4.8440000000000003</c:v>
                </c:pt>
                <c:pt idx="6561">
                  <c:v>4.8109999999999999</c:v>
                </c:pt>
                <c:pt idx="6562">
                  <c:v>4.8220000000000001</c:v>
                </c:pt>
                <c:pt idx="6563">
                  <c:v>4.8470000000000004</c:v>
                </c:pt>
                <c:pt idx="6564">
                  <c:v>4.8209999999999997</c:v>
                </c:pt>
                <c:pt idx="6565">
                  <c:v>4.83</c:v>
                </c:pt>
                <c:pt idx="6566">
                  <c:v>4.76</c:v>
                </c:pt>
                <c:pt idx="6567">
                  <c:v>4.7850000000000001</c:v>
                </c:pt>
                <c:pt idx="6568">
                  <c:v>4.75</c:v>
                </c:pt>
                <c:pt idx="6569">
                  <c:v>4.7060000000000004</c:v>
                </c:pt>
                <c:pt idx="6570">
                  <c:v>4.6929999999999996</c:v>
                </c:pt>
                <c:pt idx="6571">
                  <c:v>4.7300000000000004</c:v>
                </c:pt>
                <c:pt idx="6572">
                  <c:v>4.7190000000000003</c:v>
                </c:pt>
                <c:pt idx="6573">
                  <c:v>4.7389999999999999</c:v>
                </c:pt>
                <c:pt idx="6574">
                  <c:v>4.851</c:v>
                </c:pt>
                <c:pt idx="6575">
                  <c:v>4.9050000000000002</c:v>
                </c:pt>
                <c:pt idx="6576">
                  <c:v>4.8630000000000004</c:v>
                </c:pt>
                <c:pt idx="6577">
                  <c:v>4.8710000000000004</c:v>
                </c:pt>
                <c:pt idx="6578">
                  <c:v>4.8680000000000003</c:v>
                </c:pt>
                <c:pt idx="6579">
                  <c:v>4.8479999999999999</c:v>
                </c:pt>
                <c:pt idx="6580">
                  <c:v>4.883</c:v>
                </c:pt>
                <c:pt idx="6581">
                  <c:v>4.8479999999999999</c:v>
                </c:pt>
                <c:pt idx="6582">
                  <c:v>4.8739999999999997</c:v>
                </c:pt>
                <c:pt idx="6583">
                  <c:v>4.9130000000000003</c:v>
                </c:pt>
                <c:pt idx="6584">
                  <c:v>4.9349999999999996</c:v>
                </c:pt>
                <c:pt idx="6585">
                  <c:v>4.9859999999999998</c:v>
                </c:pt>
                <c:pt idx="6586">
                  <c:v>4.9669999999999996</c:v>
                </c:pt>
                <c:pt idx="6587">
                  <c:v>4.9580000000000002</c:v>
                </c:pt>
                <c:pt idx="6588">
                  <c:v>4.9450000000000003</c:v>
                </c:pt>
                <c:pt idx="6589">
                  <c:v>4.93</c:v>
                </c:pt>
                <c:pt idx="6590">
                  <c:v>4.944</c:v>
                </c:pt>
                <c:pt idx="6591">
                  <c:v>4.9429999999999996</c:v>
                </c:pt>
                <c:pt idx="6592">
                  <c:v>4.9980000000000002</c:v>
                </c:pt>
                <c:pt idx="6593">
                  <c:v>5</c:v>
                </c:pt>
                <c:pt idx="6594">
                  <c:v>5.0720000000000001</c:v>
                </c:pt>
                <c:pt idx="6595">
                  <c:v>5.077</c:v>
                </c:pt>
                <c:pt idx="6596">
                  <c:v>5.1189999999999998</c:v>
                </c:pt>
                <c:pt idx="6597">
                  <c:v>5.12</c:v>
                </c:pt>
                <c:pt idx="6598">
                  <c:v>5.1340000000000003</c:v>
                </c:pt>
                <c:pt idx="6599">
                  <c:v>5.1349999999999998</c:v>
                </c:pt>
                <c:pt idx="6600">
                  <c:v>5.1849999999999996</c:v>
                </c:pt>
                <c:pt idx="6601">
                  <c:v>5.1719999999999997</c:v>
                </c:pt>
                <c:pt idx="6602">
                  <c:v>5.1849999999999996</c:v>
                </c:pt>
                <c:pt idx="6603">
                  <c:v>5.18</c:v>
                </c:pt>
                <c:pt idx="6604">
                  <c:v>5.1970000000000001</c:v>
                </c:pt>
                <c:pt idx="6605">
                  <c:v>5.1859999999999999</c:v>
                </c:pt>
                <c:pt idx="6606">
                  <c:v>5.1840000000000002</c:v>
                </c:pt>
                <c:pt idx="6607">
                  <c:v>5.218</c:v>
                </c:pt>
                <c:pt idx="6608">
                  <c:v>5.2270000000000003</c:v>
                </c:pt>
                <c:pt idx="6609">
                  <c:v>5.2480000000000002</c:v>
                </c:pt>
                <c:pt idx="6610">
                  <c:v>5.2380000000000004</c:v>
                </c:pt>
                <c:pt idx="6611">
                  <c:v>5.2270000000000003</c:v>
                </c:pt>
                <c:pt idx="6612">
                  <c:v>5.2119999999999997</c:v>
                </c:pt>
                <c:pt idx="6613">
                  <c:v>5.2089999999999996</c:v>
                </c:pt>
                <c:pt idx="6614">
                  <c:v>5.1970000000000001</c:v>
                </c:pt>
                <c:pt idx="6615">
                  <c:v>5.2149999999999999</c:v>
                </c:pt>
                <c:pt idx="6616">
                  <c:v>5.2169999999999996</c:v>
                </c:pt>
                <c:pt idx="6617">
                  <c:v>5.2089999999999996</c:v>
                </c:pt>
                <c:pt idx="6618">
                  <c:v>5.2320000000000002</c:v>
                </c:pt>
                <c:pt idx="6619">
                  <c:v>5.2489999999999997</c:v>
                </c:pt>
                <c:pt idx="6620">
                  <c:v>5.2060000000000004</c:v>
                </c:pt>
                <c:pt idx="6621">
                  <c:v>5.2039999999999997</c:v>
                </c:pt>
                <c:pt idx="6622">
                  <c:v>5.1980000000000004</c:v>
                </c:pt>
                <c:pt idx="6623">
                  <c:v>5.202</c:v>
                </c:pt>
                <c:pt idx="6624">
                  <c:v>5.1980000000000004</c:v>
                </c:pt>
                <c:pt idx="6625">
                  <c:v>5.2190000000000003</c:v>
                </c:pt>
                <c:pt idx="6626">
                  <c:v>5.21</c:v>
                </c:pt>
                <c:pt idx="6627">
                  <c:v>5.1970000000000001</c:v>
                </c:pt>
                <c:pt idx="6628">
                  <c:v>5.173</c:v>
                </c:pt>
                <c:pt idx="6629">
                  <c:v>5.1840000000000002</c:v>
                </c:pt>
                <c:pt idx="6630">
                  <c:v>5.2220000000000004</c:v>
                </c:pt>
                <c:pt idx="6631">
                  <c:v>5.22</c:v>
                </c:pt>
                <c:pt idx="6632">
                  <c:v>5.2519999999999998</c:v>
                </c:pt>
                <c:pt idx="6633">
                  <c:v>5.27</c:v>
                </c:pt>
                <c:pt idx="6634">
                  <c:v>5.2510000000000003</c:v>
                </c:pt>
                <c:pt idx="6635">
                  <c:v>5.242</c:v>
                </c:pt>
                <c:pt idx="6636">
                  <c:v>5.2370000000000001</c:v>
                </c:pt>
                <c:pt idx="6637">
                  <c:v>5.23</c:v>
                </c:pt>
                <c:pt idx="6638">
                  <c:v>5.2640000000000002</c:v>
                </c:pt>
                <c:pt idx="6639">
                  <c:v>5.2889999999999997</c:v>
                </c:pt>
                <c:pt idx="6640">
                  <c:v>5.2469999999999999</c:v>
                </c:pt>
                <c:pt idx="6641">
                  <c:v>5.2720000000000002</c:v>
                </c:pt>
                <c:pt idx="6642">
                  <c:v>5.2380000000000004</c:v>
                </c:pt>
                <c:pt idx="6643">
                  <c:v>5.2750000000000004</c:v>
                </c:pt>
                <c:pt idx="6644">
                  <c:v>5.319</c:v>
                </c:pt>
                <c:pt idx="6645">
                  <c:v>5.3179999999999996</c:v>
                </c:pt>
                <c:pt idx="6646">
                  <c:v>5.3410000000000002</c:v>
                </c:pt>
                <c:pt idx="6647">
                  <c:v>5.2969999999999997</c:v>
                </c:pt>
                <c:pt idx="6648">
                  <c:v>5.27</c:v>
                </c:pt>
                <c:pt idx="6649">
                  <c:v>5.2779999999999996</c:v>
                </c:pt>
                <c:pt idx="6650">
                  <c:v>5.2830000000000004</c:v>
                </c:pt>
                <c:pt idx="6651">
                  <c:v>5.274</c:v>
                </c:pt>
                <c:pt idx="6652">
                  <c:v>5.2770000000000001</c:v>
                </c:pt>
                <c:pt idx="6653">
                  <c:v>5.2450000000000001</c:v>
                </c:pt>
                <c:pt idx="6654">
                  <c:v>5.2320000000000002</c:v>
                </c:pt>
                <c:pt idx="6655">
                  <c:v>5.2089999999999996</c:v>
                </c:pt>
                <c:pt idx="6656">
                  <c:v>5.194</c:v>
                </c:pt>
                <c:pt idx="6657">
                  <c:v>5.1870000000000003</c:v>
                </c:pt>
                <c:pt idx="6658">
                  <c:v>5.298</c:v>
                </c:pt>
                <c:pt idx="6659">
                  <c:v>5.2990000000000004</c:v>
                </c:pt>
                <c:pt idx="6660">
                  <c:v>5.3</c:v>
                </c:pt>
                <c:pt idx="6661">
                  <c:v>5.2480000000000002</c:v>
                </c:pt>
                <c:pt idx="6662">
                  <c:v>5.23</c:v>
                </c:pt>
                <c:pt idx="6663">
                  <c:v>5.2160000000000002</c:v>
                </c:pt>
                <c:pt idx="6664">
                  <c:v>5.218</c:v>
                </c:pt>
                <c:pt idx="6665">
                  <c:v>5.2439999999999998</c:v>
                </c:pt>
                <c:pt idx="6666">
                  <c:v>5.258</c:v>
                </c:pt>
                <c:pt idx="6667">
                  <c:v>5.2080000000000002</c:v>
                </c:pt>
                <c:pt idx="6668">
                  <c:v>5.2069999999999999</c:v>
                </c:pt>
                <c:pt idx="6669">
                  <c:v>5.2050000000000001</c:v>
                </c:pt>
                <c:pt idx="6670">
                  <c:v>5.1989999999999998</c:v>
                </c:pt>
                <c:pt idx="6671">
                  <c:v>5.1559999999999997</c:v>
                </c:pt>
                <c:pt idx="6672">
                  <c:v>5.1349999999999998</c:v>
                </c:pt>
                <c:pt idx="6673">
                  <c:v>5.1470000000000002</c:v>
                </c:pt>
                <c:pt idx="6674">
                  <c:v>5.1710000000000003</c:v>
                </c:pt>
                <c:pt idx="6675">
                  <c:v>5.1929999999999996</c:v>
                </c:pt>
                <c:pt idx="6676">
                  <c:v>5.1660000000000004</c:v>
                </c:pt>
                <c:pt idx="6677">
                  <c:v>5.1870000000000003</c:v>
                </c:pt>
                <c:pt idx="6678">
                  <c:v>5.1879999999999997</c:v>
                </c:pt>
                <c:pt idx="6679">
                  <c:v>5.1749999999999998</c:v>
                </c:pt>
                <c:pt idx="6680">
                  <c:v>5.157</c:v>
                </c:pt>
                <c:pt idx="6681">
                  <c:v>5.2060000000000004</c:v>
                </c:pt>
                <c:pt idx="6682">
                  <c:v>5.1980000000000004</c:v>
                </c:pt>
                <c:pt idx="6683">
                  <c:v>5.173</c:v>
                </c:pt>
                <c:pt idx="6684">
                  <c:v>5.165</c:v>
                </c:pt>
                <c:pt idx="6685">
                  <c:v>5.218</c:v>
                </c:pt>
                <c:pt idx="6686">
                  <c:v>5.2569999999999997</c:v>
                </c:pt>
                <c:pt idx="6687">
                  <c:v>5.258</c:v>
                </c:pt>
                <c:pt idx="6688">
                  <c:v>5.2679999999999998</c:v>
                </c:pt>
                <c:pt idx="6689">
                  <c:v>5.3140000000000001</c:v>
                </c:pt>
                <c:pt idx="6690">
                  <c:v>5.3289999999999997</c:v>
                </c:pt>
                <c:pt idx="6691">
                  <c:v>5.3239999999999998</c:v>
                </c:pt>
                <c:pt idx="6692">
                  <c:v>5.3019999999999996</c:v>
                </c:pt>
                <c:pt idx="6693">
                  <c:v>5.2549999999999999</c:v>
                </c:pt>
                <c:pt idx="6694">
                  <c:v>5.2750000000000004</c:v>
                </c:pt>
                <c:pt idx="6695">
                  <c:v>5.2439999999999998</c:v>
                </c:pt>
                <c:pt idx="6696">
                  <c:v>5.2830000000000004</c:v>
                </c:pt>
                <c:pt idx="6697">
                  <c:v>5.258</c:v>
                </c:pt>
                <c:pt idx="6698">
                  <c:v>5.3090000000000002</c:v>
                </c:pt>
                <c:pt idx="6699">
                  <c:v>5.2320000000000002</c:v>
                </c:pt>
                <c:pt idx="6700">
                  <c:v>5.2690000000000001</c:v>
                </c:pt>
                <c:pt idx="6701">
                  <c:v>5.2670000000000003</c:v>
                </c:pt>
                <c:pt idx="6702">
                  <c:v>5.2210000000000001</c:v>
                </c:pt>
                <c:pt idx="6703">
                  <c:v>5.2</c:v>
                </c:pt>
                <c:pt idx="6704">
                  <c:v>5.2489999999999997</c:v>
                </c:pt>
                <c:pt idx="6705">
                  <c:v>5.2439999999999998</c:v>
                </c:pt>
                <c:pt idx="6706">
                  <c:v>5.2359999999999998</c:v>
                </c:pt>
                <c:pt idx="6707">
                  <c:v>5.2569999999999997</c:v>
                </c:pt>
                <c:pt idx="6708">
                  <c:v>5.23</c:v>
                </c:pt>
                <c:pt idx="6709">
                  <c:v>5.202</c:v>
                </c:pt>
                <c:pt idx="6710">
                  <c:v>5.1120000000000001</c:v>
                </c:pt>
                <c:pt idx="6711">
                  <c:v>5.1109999999999998</c:v>
                </c:pt>
                <c:pt idx="6712">
                  <c:v>5.09</c:v>
                </c:pt>
                <c:pt idx="6713">
                  <c:v>5.1609999999999996</c:v>
                </c:pt>
                <c:pt idx="6714">
                  <c:v>5.1509999999999998</c:v>
                </c:pt>
                <c:pt idx="6715">
                  <c:v>5.1189999999999998</c:v>
                </c:pt>
                <c:pt idx="6716">
                  <c:v>5.1470000000000002</c:v>
                </c:pt>
                <c:pt idx="6717">
                  <c:v>5.1849999999999996</c:v>
                </c:pt>
                <c:pt idx="6718">
                  <c:v>5.1260000000000003</c:v>
                </c:pt>
                <c:pt idx="6719">
                  <c:v>5.1379999999999999</c:v>
                </c:pt>
                <c:pt idx="6720">
                  <c:v>5.0949999999999998</c:v>
                </c:pt>
                <c:pt idx="6721">
                  <c:v>5.0890000000000004</c:v>
                </c:pt>
                <c:pt idx="6722">
                  <c:v>5.1909999999999998</c:v>
                </c:pt>
                <c:pt idx="6723">
                  <c:v>5.2409999999999997</c:v>
                </c:pt>
                <c:pt idx="6724">
                  <c:v>5.2389999999999999</c:v>
                </c:pt>
                <c:pt idx="6725">
                  <c:v>5.202</c:v>
                </c:pt>
                <c:pt idx="6726">
                  <c:v>5.2590000000000003</c:v>
                </c:pt>
                <c:pt idx="6727">
                  <c:v>5.3129999999999997</c:v>
                </c:pt>
                <c:pt idx="6728">
                  <c:v>5.3419999999999996</c:v>
                </c:pt>
                <c:pt idx="6729">
                  <c:v>5.3330000000000002</c:v>
                </c:pt>
                <c:pt idx="6730">
                  <c:v>5.4160000000000004</c:v>
                </c:pt>
                <c:pt idx="6731">
                  <c:v>5.4219999999999997</c:v>
                </c:pt>
                <c:pt idx="6732">
                  <c:v>5.4139999999999997</c:v>
                </c:pt>
                <c:pt idx="6733">
                  <c:v>5.3479999999999999</c:v>
                </c:pt>
                <c:pt idx="6734">
                  <c:v>5.375</c:v>
                </c:pt>
                <c:pt idx="6735">
                  <c:v>5.3940000000000001</c:v>
                </c:pt>
                <c:pt idx="6736">
                  <c:v>5.4189999999999996</c:v>
                </c:pt>
                <c:pt idx="6737">
                  <c:v>5.3369999999999997</c:v>
                </c:pt>
                <c:pt idx="6738">
                  <c:v>5.3550000000000004</c:v>
                </c:pt>
                <c:pt idx="6739">
                  <c:v>5.3879999999999999</c:v>
                </c:pt>
                <c:pt idx="6740">
                  <c:v>5.4210000000000003</c:v>
                </c:pt>
                <c:pt idx="6741">
                  <c:v>5.431</c:v>
                </c:pt>
                <c:pt idx="6742">
                  <c:v>5.391</c:v>
                </c:pt>
                <c:pt idx="6743">
                  <c:v>5.343</c:v>
                </c:pt>
                <c:pt idx="6744">
                  <c:v>5.298</c:v>
                </c:pt>
                <c:pt idx="6745">
                  <c:v>5.3010000000000002</c:v>
                </c:pt>
                <c:pt idx="6746">
                  <c:v>5.2830000000000004</c:v>
                </c:pt>
                <c:pt idx="6747">
                  <c:v>5.3339999999999996</c:v>
                </c:pt>
                <c:pt idx="6748">
                  <c:v>5.2939999999999996</c:v>
                </c:pt>
                <c:pt idx="6749">
                  <c:v>5.28</c:v>
                </c:pt>
                <c:pt idx="6750">
                  <c:v>5.2530000000000001</c:v>
                </c:pt>
                <c:pt idx="6751">
                  <c:v>5.2249999999999996</c:v>
                </c:pt>
                <c:pt idx="6752">
                  <c:v>5.2370000000000001</c:v>
                </c:pt>
                <c:pt idx="6753">
                  <c:v>5.1980000000000004</c:v>
                </c:pt>
                <c:pt idx="6754">
                  <c:v>5.1859999999999999</c:v>
                </c:pt>
                <c:pt idx="6755">
                  <c:v>5.1619999999999999</c:v>
                </c:pt>
                <c:pt idx="6756">
                  <c:v>5.1630000000000003</c:v>
                </c:pt>
                <c:pt idx="6757">
                  <c:v>5.1840000000000002</c:v>
                </c:pt>
                <c:pt idx="6758">
                  <c:v>5.202</c:v>
                </c:pt>
                <c:pt idx="6759">
                  <c:v>5.1319999999999997</c:v>
                </c:pt>
                <c:pt idx="6760">
                  <c:v>5.1820000000000004</c:v>
                </c:pt>
                <c:pt idx="6761">
                  <c:v>5.194</c:v>
                </c:pt>
                <c:pt idx="6762">
                  <c:v>5.2160000000000002</c:v>
                </c:pt>
                <c:pt idx="6763">
                  <c:v>5.2569999999999997</c:v>
                </c:pt>
                <c:pt idx="6764">
                  <c:v>5.3079999999999998</c:v>
                </c:pt>
                <c:pt idx="6765">
                  <c:v>5.2779999999999996</c:v>
                </c:pt>
                <c:pt idx="6766">
                  <c:v>5.3159999999999998</c:v>
                </c:pt>
                <c:pt idx="6767">
                  <c:v>5.2480000000000002</c:v>
                </c:pt>
                <c:pt idx="6768">
                  <c:v>5.1989999999999998</c:v>
                </c:pt>
                <c:pt idx="6769">
                  <c:v>5.2569999999999997</c:v>
                </c:pt>
                <c:pt idx="6770">
                  <c:v>5.2210000000000001</c:v>
                </c:pt>
                <c:pt idx="6771">
                  <c:v>5.242</c:v>
                </c:pt>
                <c:pt idx="6772">
                  <c:v>5.2409999999999997</c:v>
                </c:pt>
                <c:pt idx="6773">
                  <c:v>5.2720000000000002</c:v>
                </c:pt>
                <c:pt idx="6774">
                  <c:v>5.3330000000000002</c:v>
                </c:pt>
                <c:pt idx="6775">
                  <c:v>5.359</c:v>
                </c:pt>
                <c:pt idx="6776">
                  <c:v>5.3250000000000002</c:v>
                </c:pt>
                <c:pt idx="6777">
                  <c:v>5.37</c:v>
                </c:pt>
                <c:pt idx="6778">
                  <c:v>5.3449999999999998</c:v>
                </c:pt>
                <c:pt idx="6779">
                  <c:v>5.4530000000000003</c:v>
                </c:pt>
                <c:pt idx="6780">
                  <c:v>5.4320000000000004</c:v>
                </c:pt>
                <c:pt idx="6781">
                  <c:v>5.4539999999999997</c:v>
                </c:pt>
                <c:pt idx="6782">
                  <c:v>5.4610000000000003</c:v>
                </c:pt>
                <c:pt idx="6783">
                  <c:v>5.5270000000000001</c:v>
                </c:pt>
                <c:pt idx="6784">
                  <c:v>5.4859999999999998</c:v>
                </c:pt>
                <c:pt idx="6785">
                  <c:v>5.5</c:v>
                </c:pt>
                <c:pt idx="6786">
                  <c:v>5.4880000000000004</c:v>
                </c:pt>
                <c:pt idx="6787">
                  <c:v>5.45</c:v>
                </c:pt>
                <c:pt idx="6788">
                  <c:v>5.3979999999999997</c:v>
                </c:pt>
                <c:pt idx="6789">
                  <c:v>5.4429999999999996</c:v>
                </c:pt>
                <c:pt idx="6790">
                  <c:v>5.415</c:v>
                </c:pt>
                <c:pt idx="6791">
                  <c:v>5.5140000000000002</c:v>
                </c:pt>
                <c:pt idx="6792">
                  <c:v>5.5709999999999997</c:v>
                </c:pt>
                <c:pt idx="6793">
                  <c:v>5.5940000000000003</c:v>
                </c:pt>
                <c:pt idx="6794">
                  <c:v>5.5940000000000003</c:v>
                </c:pt>
                <c:pt idx="6795">
                  <c:v>5.5620000000000003</c:v>
                </c:pt>
                <c:pt idx="6796">
                  <c:v>5.5380000000000003</c:v>
                </c:pt>
                <c:pt idx="6797">
                  <c:v>5.5990000000000002</c:v>
                </c:pt>
                <c:pt idx="6798">
                  <c:v>5.5949999999999998</c:v>
                </c:pt>
                <c:pt idx="6799">
                  <c:v>5.516</c:v>
                </c:pt>
                <c:pt idx="6800">
                  <c:v>5.4820000000000002</c:v>
                </c:pt>
                <c:pt idx="6801">
                  <c:v>5.53</c:v>
                </c:pt>
                <c:pt idx="6802">
                  <c:v>5.4939999999999998</c:v>
                </c:pt>
                <c:pt idx="6803">
                  <c:v>5.4429999999999996</c:v>
                </c:pt>
                <c:pt idx="6804">
                  <c:v>5.47</c:v>
                </c:pt>
                <c:pt idx="6805">
                  <c:v>5.4589999999999996</c:v>
                </c:pt>
                <c:pt idx="6806">
                  <c:v>5.5410000000000004</c:v>
                </c:pt>
                <c:pt idx="6807">
                  <c:v>5.63</c:v>
                </c:pt>
                <c:pt idx="6808">
                  <c:v>5.6280000000000001</c:v>
                </c:pt>
                <c:pt idx="6809">
                  <c:v>5.5259999999999998</c:v>
                </c:pt>
                <c:pt idx="6810">
                  <c:v>5.5149999999999997</c:v>
                </c:pt>
                <c:pt idx="6811">
                  <c:v>5.57</c:v>
                </c:pt>
                <c:pt idx="6812">
                  <c:v>5.5839999999999996</c:v>
                </c:pt>
                <c:pt idx="6813">
                  <c:v>5.5810000000000004</c:v>
                </c:pt>
                <c:pt idx="6814">
                  <c:v>5.601</c:v>
                </c:pt>
                <c:pt idx="6815">
                  <c:v>5.6440000000000001</c:v>
                </c:pt>
                <c:pt idx="6816">
                  <c:v>5.5590000000000002</c:v>
                </c:pt>
                <c:pt idx="6817">
                  <c:v>5.5519999999999996</c:v>
                </c:pt>
                <c:pt idx="6818">
                  <c:v>5.5140000000000002</c:v>
                </c:pt>
                <c:pt idx="6819">
                  <c:v>5.5490000000000004</c:v>
                </c:pt>
                <c:pt idx="6820">
                  <c:v>5.5410000000000004</c:v>
                </c:pt>
                <c:pt idx="6821">
                  <c:v>5.415</c:v>
                </c:pt>
                <c:pt idx="6822">
                  <c:v>5.4429999999999996</c:v>
                </c:pt>
                <c:pt idx="6823">
                  <c:v>5.5449999999999999</c:v>
                </c:pt>
                <c:pt idx="6824">
                  <c:v>5.516</c:v>
                </c:pt>
                <c:pt idx="6825">
                  <c:v>5.492</c:v>
                </c:pt>
                <c:pt idx="6826">
                  <c:v>5.4779999999999998</c:v>
                </c:pt>
                <c:pt idx="6827">
                  <c:v>5.3579999999999997</c:v>
                </c:pt>
                <c:pt idx="6828">
                  <c:v>5.3550000000000004</c:v>
                </c:pt>
                <c:pt idx="6829">
                  <c:v>5.3090000000000002</c:v>
                </c:pt>
                <c:pt idx="6830">
                  <c:v>5.2969999999999997</c:v>
                </c:pt>
                <c:pt idx="6831">
                  <c:v>5.2489999999999997</c:v>
                </c:pt>
                <c:pt idx="6832">
                  <c:v>5.2430000000000003</c:v>
                </c:pt>
                <c:pt idx="6833">
                  <c:v>5.2629999999999999</c:v>
                </c:pt>
                <c:pt idx="6834">
                  <c:v>5.23</c:v>
                </c:pt>
                <c:pt idx="6835">
                  <c:v>5.2640000000000002</c:v>
                </c:pt>
                <c:pt idx="6836">
                  <c:v>5.242</c:v>
                </c:pt>
                <c:pt idx="6837">
                  <c:v>5.1989999999999998</c:v>
                </c:pt>
                <c:pt idx="6838">
                  <c:v>5.0419999999999998</c:v>
                </c:pt>
                <c:pt idx="6839">
                  <c:v>5.0880000000000001</c:v>
                </c:pt>
                <c:pt idx="6840">
                  <c:v>5.0209999999999999</c:v>
                </c:pt>
                <c:pt idx="6841">
                  <c:v>4.9729999999999999</c:v>
                </c:pt>
                <c:pt idx="6842">
                  <c:v>5.0369999999999999</c:v>
                </c:pt>
                <c:pt idx="6843">
                  <c:v>5.069</c:v>
                </c:pt>
                <c:pt idx="6844">
                  <c:v>5.0279999999999996</c:v>
                </c:pt>
                <c:pt idx="6845">
                  <c:v>5.0510000000000002</c:v>
                </c:pt>
                <c:pt idx="6846">
                  <c:v>5.1360000000000001</c:v>
                </c:pt>
                <c:pt idx="6847">
                  <c:v>5.19</c:v>
                </c:pt>
                <c:pt idx="6848">
                  <c:v>5.0979999999999999</c:v>
                </c:pt>
                <c:pt idx="6849">
                  <c:v>5.125</c:v>
                </c:pt>
                <c:pt idx="6850">
                  <c:v>5.2290000000000001</c:v>
                </c:pt>
                <c:pt idx="6851">
                  <c:v>5.2119999999999997</c:v>
                </c:pt>
                <c:pt idx="6852">
                  <c:v>5.1589999999999998</c:v>
                </c:pt>
                <c:pt idx="6853">
                  <c:v>5.1689999999999996</c:v>
                </c:pt>
                <c:pt idx="6854">
                  <c:v>5.0999999999999996</c:v>
                </c:pt>
                <c:pt idx="6855">
                  <c:v>5.093</c:v>
                </c:pt>
                <c:pt idx="6856">
                  <c:v>5.0750000000000002</c:v>
                </c:pt>
                <c:pt idx="6857">
                  <c:v>5.0339999999999998</c:v>
                </c:pt>
                <c:pt idx="6858">
                  <c:v>4.9779999999999998</c:v>
                </c:pt>
                <c:pt idx="6859">
                  <c:v>4.859</c:v>
                </c:pt>
                <c:pt idx="6860">
                  <c:v>4.92</c:v>
                </c:pt>
                <c:pt idx="6861">
                  <c:v>4.88</c:v>
                </c:pt>
                <c:pt idx="6862">
                  <c:v>4.9850000000000003</c:v>
                </c:pt>
                <c:pt idx="6863">
                  <c:v>5</c:v>
                </c:pt>
                <c:pt idx="6864">
                  <c:v>4.9660000000000002</c:v>
                </c:pt>
                <c:pt idx="6865">
                  <c:v>4.9340000000000002</c:v>
                </c:pt>
                <c:pt idx="6866">
                  <c:v>4.9820000000000002</c:v>
                </c:pt>
                <c:pt idx="6867">
                  <c:v>5.0350000000000001</c:v>
                </c:pt>
                <c:pt idx="6868">
                  <c:v>5.1239999999999997</c:v>
                </c:pt>
                <c:pt idx="6869">
                  <c:v>5.0780000000000003</c:v>
                </c:pt>
                <c:pt idx="6870">
                  <c:v>5.1189999999999998</c:v>
                </c:pt>
                <c:pt idx="6871">
                  <c:v>5.157</c:v>
                </c:pt>
                <c:pt idx="6872">
                  <c:v>5.2279999999999998</c:v>
                </c:pt>
                <c:pt idx="6873">
                  <c:v>5.3289999999999997</c:v>
                </c:pt>
                <c:pt idx="6874">
                  <c:v>5.4269999999999996</c:v>
                </c:pt>
                <c:pt idx="6875">
                  <c:v>5.4690000000000003</c:v>
                </c:pt>
                <c:pt idx="6876">
                  <c:v>5.4</c:v>
                </c:pt>
                <c:pt idx="6877">
                  <c:v>5.4039999999999999</c:v>
                </c:pt>
                <c:pt idx="6878">
                  <c:v>5.468</c:v>
                </c:pt>
                <c:pt idx="6879">
                  <c:v>5.39</c:v>
                </c:pt>
                <c:pt idx="6880">
                  <c:v>5.4020000000000001</c:v>
                </c:pt>
                <c:pt idx="6881">
                  <c:v>5.4029999999999996</c:v>
                </c:pt>
                <c:pt idx="6882">
                  <c:v>5.4560000000000004</c:v>
                </c:pt>
                <c:pt idx="6883">
                  <c:v>5.335</c:v>
                </c:pt>
                <c:pt idx="6884">
                  <c:v>5.33</c:v>
                </c:pt>
                <c:pt idx="6885">
                  <c:v>5.2380000000000004</c:v>
                </c:pt>
                <c:pt idx="6886">
                  <c:v>5.2249999999999996</c:v>
                </c:pt>
                <c:pt idx="6887">
                  <c:v>5.1989999999999998</c:v>
                </c:pt>
                <c:pt idx="6888">
                  <c:v>5.1879999999999997</c:v>
                </c:pt>
                <c:pt idx="6889">
                  <c:v>5.1669999999999998</c:v>
                </c:pt>
                <c:pt idx="6890">
                  <c:v>5.18</c:v>
                </c:pt>
                <c:pt idx="6891">
                  <c:v>5.1849999999999996</c:v>
                </c:pt>
                <c:pt idx="6892">
                  <c:v>5.08</c:v>
                </c:pt>
                <c:pt idx="6893">
                  <c:v>5.1260000000000003</c:v>
                </c:pt>
                <c:pt idx="6894">
                  <c:v>5.0759999999999996</c:v>
                </c:pt>
                <c:pt idx="6895">
                  <c:v>5.0789999999999997</c:v>
                </c:pt>
                <c:pt idx="6896">
                  <c:v>5.0019999999999998</c:v>
                </c:pt>
                <c:pt idx="6897">
                  <c:v>5.0599999999999996</c:v>
                </c:pt>
                <c:pt idx="6898">
                  <c:v>5.1020000000000003</c:v>
                </c:pt>
                <c:pt idx="6899">
                  <c:v>5.0919999999999996</c:v>
                </c:pt>
                <c:pt idx="6900">
                  <c:v>5.085</c:v>
                </c:pt>
                <c:pt idx="6901">
                  <c:v>5.0549999999999997</c:v>
                </c:pt>
                <c:pt idx="6902">
                  <c:v>5.1070000000000002</c:v>
                </c:pt>
                <c:pt idx="6903">
                  <c:v>5.1870000000000003</c:v>
                </c:pt>
                <c:pt idx="6904">
                  <c:v>5.1379999999999999</c:v>
                </c:pt>
                <c:pt idx="6905">
                  <c:v>5.1130000000000004</c:v>
                </c:pt>
                <c:pt idx="6906">
                  <c:v>5.0419999999999998</c:v>
                </c:pt>
                <c:pt idx="6907">
                  <c:v>5.05</c:v>
                </c:pt>
                <c:pt idx="6908">
                  <c:v>5.0119999999999996</c:v>
                </c:pt>
                <c:pt idx="6909">
                  <c:v>5.0510000000000002</c:v>
                </c:pt>
                <c:pt idx="6910">
                  <c:v>4.9290000000000003</c:v>
                </c:pt>
                <c:pt idx="6911">
                  <c:v>4.9390000000000001</c:v>
                </c:pt>
                <c:pt idx="6912">
                  <c:v>5.0190000000000001</c:v>
                </c:pt>
                <c:pt idx="6913">
                  <c:v>4.923</c:v>
                </c:pt>
                <c:pt idx="6914">
                  <c:v>4.891</c:v>
                </c:pt>
                <c:pt idx="6915">
                  <c:v>4.8769999999999998</c:v>
                </c:pt>
                <c:pt idx="6916">
                  <c:v>4.7960000000000003</c:v>
                </c:pt>
                <c:pt idx="6917">
                  <c:v>4.76</c:v>
                </c:pt>
                <c:pt idx="6918">
                  <c:v>4.7350000000000003</c:v>
                </c:pt>
                <c:pt idx="6919">
                  <c:v>4.8040000000000003</c:v>
                </c:pt>
                <c:pt idx="6920">
                  <c:v>4.79</c:v>
                </c:pt>
                <c:pt idx="6921">
                  <c:v>4.8150000000000004</c:v>
                </c:pt>
                <c:pt idx="6922">
                  <c:v>4.8220000000000001</c:v>
                </c:pt>
                <c:pt idx="6923">
                  <c:v>4.8419999999999996</c:v>
                </c:pt>
                <c:pt idx="6924">
                  <c:v>4.8579999999999997</c:v>
                </c:pt>
                <c:pt idx="6925">
                  <c:v>4.9000000000000004</c:v>
                </c:pt>
                <c:pt idx="6926">
                  <c:v>4.8780000000000001</c:v>
                </c:pt>
                <c:pt idx="6927">
                  <c:v>4.899</c:v>
                </c:pt>
                <c:pt idx="6928">
                  <c:v>4.9800000000000004</c:v>
                </c:pt>
                <c:pt idx="6929">
                  <c:v>4.9909999999999997</c:v>
                </c:pt>
                <c:pt idx="6930">
                  <c:v>5.0369999999999999</c:v>
                </c:pt>
                <c:pt idx="6931">
                  <c:v>5.04</c:v>
                </c:pt>
                <c:pt idx="6932">
                  <c:v>4.976</c:v>
                </c:pt>
                <c:pt idx="6933">
                  <c:v>4.8949999999999996</c:v>
                </c:pt>
                <c:pt idx="6934">
                  <c:v>4.891</c:v>
                </c:pt>
                <c:pt idx="6935">
                  <c:v>4.8769999999999998</c:v>
                </c:pt>
                <c:pt idx="6936">
                  <c:v>4.8109999999999999</c:v>
                </c:pt>
                <c:pt idx="6937">
                  <c:v>4.7629999999999999</c:v>
                </c:pt>
                <c:pt idx="6938">
                  <c:v>4.6760000000000002</c:v>
                </c:pt>
                <c:pt idx="6939">
                  <c:v>4.6849999999999996</c:v>
                </c:pt>
                <c:pt idx="6940">
                  <c:v>4.6790000000000003</c:v>
                </c:pt>
                <c:pt idx="6941">
                  <c:v>4.6660000000000004</c:v>
                </c:pt>
                <c:pt idx="6942">
                  <c:v>4.6420000000000003</c:v>
                </c:pt>
                <c:pt idx="6943">
                  <c:v>4.6210000000000004</c:v>
                </c:pt>
                <c:pt idx="6944">
                  <c:v>4.6980000000000004</c:v>
                </c:pt>
                <c:pt idx="6945">
                  <c:v>4.7699999999999996</c:v>
                </c:pt>
                <c:pt idx="6946">
                  <c:v>4.7549999999999999</c:v>
                </c:pt>
                <c:pt idx="6947">
                  <c:v>4.798</c:v>
                </c:pt>
                <c:pt idx="6948">
                  <c:v>4.6769999999999996</c:v>
                </c:pt>
                <c:pt idx="6949">
                  <c:v>4.6349999999999998</c:v>
                </c:pt>
                <c:pt idx="6950">
                  <c:v>4.7069999999999999</c:v>
                </c:pt>
                <c:pt idx="6951">
                  <c:v>4.7249999999999996</c:v>
                </c:pt>
                <c:pt idx="6952">
                  <c:v>4.7560000000000002</c:v>
                </c:pt>
                <c:pt idx="6953">
                  <c:v>4.7530000000000001</c:v>
                </c:pt>
                <c:pt idx="6954">
                  <c:v>4.681</c:v>
                </c:pt>
                <c:pt idx="6955">
                  <c:v>4.609</c:v>
                </c:pt>
                <c:pt idx="6956">
                  <c:v>4.5880000000000001</c:v>
                </c:pt>
                <c:pt idx="6957">
                  <c:v>4.5659999999999998</c:v>
                </c:pt>
                <c:pt idx="6958">
                  <c:v>4.5110000000000001</c:v>
                </c:pt>
                <c:pt idx="6959">
                  <c:v>4.5129999999999999</c:v>
                </c:pt>
                <c:pt idx="6960">
                  <c:v>4.54</c:v>
                </c:pt>
                <c:pt idx="6961">
                  <c:v>4.532</c:v>
                </c:pt>
                <c:pt idx="6962">
                  <c:v>4.58</c:v>
                </c:pt>
                <c:pt idx="6963">
                  <c:v>4.46</c:v>
                </c:pt>
                <c:pt idx="6964">
                  <c:v>4.38</c:v>
                </c:pt>
                <c:pt idx="6965">
                  <c:v>4.3109999999999999</c:v>
                </c:pt>
                <c:pt idx="6966">
                  <c:v>4.2279999999999998</c:v>
                </c:pt>
                <c:pt idx="6967">
                  <c:v>4.2249999999999996</c:v>
                </c:pt>
                <c:pt idx="6968">
                  <c:v>4.2610000000000001</c:v>
                </c:pt>
                <c:pt idx="6969">
                  <c:v>4.2880000000000003</c:v>
                </c:pt>
                <c:pt idx="6970">
                  <c:v>4.3179999999999996</c:v>
                </c:pt>
                <c:pt idx="6971">
                  <c:v>4.3410000000000002</c:v>
                </c:pt>
                <c:pt idx="6972">
                  <c:v>4.367</c:v>
                </c:pt>
                <c:pt idx="6973">
                  <c:v>4.2569999999999997</c:v>
                </c:pt>
                <c:pt idx="6974">
                  <c:v>4.2350000000000003</c:v>
                </c:pt>
                <c:pt idx="6975">
                  <c:v>4.2309999999999999</c:v>
                </c:pt>
                <c:pt idx="6976">
                  <c:v>4.2759999999999998</c:v>
                </c:pt>
                <c:pt idx="6977">
                  <c:v>4.2530000000000001</c:v>
                </c:pt>
                <c:pt idx="6978">
                  <c:v>4.218</c:v>
                </c:pt>
                <c:pt idx="6979">
                  <c:v>4.1159999999999997</c:v>
                </c:pt>
                <c:pt idx="6980">
                  <c:v>4.1029999999999998</c:v>
                </c:pt>
                <c:pt idx="6981">
                  <c:v>4.0880000000000001</c:v>
                </c:pt>
                <c:pt idx="6982">
                  <c:v>4.0339999999999998</c:v>
                </c:pt>
                <c:pt idx="6983">
                  <c:v>4.0330000000000004</c:v>
                </c:pt>
                <c:pt idx="6984">
                  <c:v>4.0519999999999996</c:v>
                </c:pt>
                <c:pt idx="6985">
                  <c:v>4.0869999999999997</c:v>
                </c:pt>
                <c:pt idx="6986">
                  <c:v>4.1189999999999998</c:v>
                </c:pt>
                <c:pt idx="6987">
                  <c:v>4.1120000000000001</c:v>
                </c:pt>
                <c:pt idx="6988">
                  <c:v>4.1470000000000002</c:v>
                </c:pt>
                <c:pt idx="6989">
                  <c:v>4.1509999999999998</c:v>
                </c:pt>
                <c:pt idx="6990">
                  <c:v>4.0590000000000002</c:v>
                </c:pt>
                <c:pt idx="6991">
                  <c:v>4.0570000000000004</c:v>
                </c:pt>
                <c:pt idx="6992">
                  <c:v>4.0430000000000001</c:v>
                </c:pt>
                <c:pt idx="6993">
                  <c:v>3.9990000000000001</c:v>
                </c:pt>
                <c:pt idx="6994">
                  <c:v>4.0140000000000002</c:v>
                </c:pt>
                <c:pt idx="6995">
                  <c:v>3.96</c:v>
                </c:pt>
                <c:pt idx="6996">
                  <c:v>3.9420000000000002</c:v>
                </c:pt>
                <c:pt idx="6997">
                  <c:v>3.891</c:v>
                </c:pt>
                <c:pt idx="6998">
                  <c:v>3.8679999999999999</c:v>
                </c:pt>
                <c:pt idx="6999">
                  <c:v>3.8380000000000001</c:v>
                </c:pt>
                <c:pt idx="7000">
                  <c:v>3.8740000000000001</c:v>
                </c:pt>
                <c:pt idx="7001">
                  <c:v>3.8540000000000001</c:v>
                </c:pt>
                <c:pt idx="7002">
                  <c:v>3.8839999999999999</c:v>
                </c:pt>
                <c:pt idx="7003">
                  <c:v>3.8530000000000002</c:v>
                </c:pt>
                <c:pt idx="7004">
                  <c:v>3.8519999999999999</c:v>
                </c:pt>
                <c:pt idx="7005">
                  <c:v>3.8380000000000001</c:v>
                </c:pt>
                <c:pt idx="7006">
                  <c:v>3.8370000000000002</c:v>
                </c:pt>
                <c:pt idx="7007">
                  <c:v>3.8769999999999998</c:v>
                </c:pt>
                <c:pt idx="7008">
                  <c:v>3.871</c:v>
                </c:pt>
                <c:pt idx="7009">
                  <c:v>3.8660000000000001</c:v>
                </c:pt>
                <c:pt idx="7010">
                  <c:v>3.8239999999999998</c:v>
                </c:pt>
                <c:pt idx="7011">
                  <c:v>3.8359999999999999</c:v>
                </c:pt>
                <c:pt idx="7012">
                  <c:v>3.802</c:v>
                </c:pt>
                <c:pt idx="7013">
                  <c:v>3.843</c:v>
                </c:pt>
                <c:pt idx="7014">
                  <c:v>3.9089999999999998</c:v>
                </c:pt>
                <c:pt idx="7015">
                  <c:v>3.9009999999999998</c:v>
                </c:pt>
                <c:pt idx="7016">
                  <c:v>3.9220000000000002</c:v>
                </c:pt>
                <c:pt idx="7017">
                  <c:v>4.0030000000000001</c:v>
                </c:pt>
                <c:pt idx="7018">
                  <c:v>4.0010000000000003</c:v>
                </c:pt>
                <c:pt idx="7019">
                  <c:v>4.0380000000000003</c:v>
                </c:pt>
                <c:pt idx="7020">
                  <c:v>4.0449999999999999</c:v>
                </c:pt>
                <c:pt idx="7021">
                  <c:v>4.0449999999999999</c:v>
                </c:pt>
                <c:pt idx="7022">
                  <c:v>3.9769999999999999</c:v>
                </c:pt>
                <c:pt idx="7023">
                  <c:v>3.9950000000000001</c:v>
                </c:pt>
                <c:pt idx="7024">
                  <c:v>4</c:v>
                </c:pt>
                <c:pt idx="7025">
                  <c:v>3.972</c:v>
                </c:pt>
                <c:pt idx="7026">
                  <c:v>3.9249999999999998</c:v>
                </c:pt>
                <c:pt idx="7027">
                  <c:v>3.9180000000000001</c:v>
                </c:pt>
                <c:pt idx="7028">
                  <c:v>3.9420000000000002</c:v>
                </c:pt>
                <c:pt idx="7029">
                  <c:v>3.9820000000000002</c:v>
                </c:pt>
                <c:pt idx="7030">
                  <c:v>4.0190000000000001</c:v>
                </c:pt>
                <c:pt idx="7031">
                  <c:v>4.0279999999999996</c:v>
                </c:pt>
                <c:pt idx="7032">
                  <c:v>4.0650000000000004</c:v>
                </c:pt>
                <c:pt idx="7033">
                  <c:v>4.0830000000000002</c:v>
                </c:pt>
                <c:pt idx="7034">
                  <c:v>4.1070000000000002</c:v>
                </c:pt>
                <c:pt idx="7035">
                  <c:v>4.0609999999999999</c:v>
                </c:pt>
                <c:pt idx="7036">
                  <c:v>4.0119999999999996</c:v>
                </c:pt>
                <c:pt idx="7037">
                  <c:v>4.1760000000000002</c:v>
                </c:pt>
                <c:pt idx="7038">
                  <c:v>4.1310000000000002</c:v>
                </c:pt>
                <c:pt idx="7039">
                  <c:v>4.08</c:v>
                </c:pt>
                <c:pt idx="7040">
                  <c:v>4.0970000000000004</c:v>
                </c:pt>
                <c:pt idx="7041">
                  <c:v>4.0110000000000001</c:v>
                </c:pt>
                <c:pt idx="7042">
                  <c:v>3.9529999999999998</c:v>
                </c:pt>
                <c:pt idx="7043">
                  <c:v>3.8769999999999998</c:v>
                </c:pt>
                <c:pt idx="7044">
                  <c:v>3.86</c:v>
                </c:pt>
                <c:pt idx="7045">
                  <c:v>3.883</c:v>
                </c:pt>
                <c:pt idx="7046">
                  <c:v>3.9</c:v>
                </c:pt>
                <c:pt idx="7047">
                  <c:v>3.923</c:v>
                </c:pt>
                <c:pt idx="7048">
                  <c:v>3.8969999999999998</c:v>
                </c:pt>
                <c:pt idx="7049">
                  <c:v>3.9140000000000001</c:v>
                </c:pt>
                <c:pt idx="7050">
                  <c:v>3.9119999999999999</c:v>
                </c:pt>
                <c:pt idx="7051">
                  <c:v>3.839</c:v>
                </c:pt>
                <c:pt idx="7052">
                  <c:v>3.778</c:v>
                </c:pt>
                <c:pt idx="7053">
                  <c:v>3.794</c:v>
                </c:pt>
                <c:pt idx="7054">
                  <c:v>3.7930000000000001</c:v>
                </c:pt>
                <c:pt idx="7055">
                  <c:v>3.8380000000000001</c:v>
                </c:pt>
                <c:pt idx="7056">
                  <c:v>3.7810000000000001</c:v>
                </c:pt>
                <c:pt idx="7057">
                  <c:v>3.8090000000000002</c:v>
                </c:pt>
                <c:pt idx="7058">
                  <c:v>3.7269999999999999</c:v>
                </c:pt>
                <c:pt idx="7059">
                  <c:v>3.6890000000000001</c:v>
                </c:pt>
                <c:pt idx="7060">
                  <c:v>3.673</c:v>
                </c:pt>
                <c:pt idx="7061">
                  <c:v>3.6320000000000001</c:v>
                </c:pt>
                <c:pt idx="7062">
                  <c:v>3.641</c:v>
                </c:pt>
                <c:pt idx="7063">
                  <c:v>3.64</c:v>
                </c:pt>
                <c:pt idx="7064">
                  <c:v>3.64</c:v>
                </c:pt>
                <c:pt idx="7065">
                  <c:v>3.6389999999999998</c:v>
                </c:pt>
                <c:pt idx="7066">
                  <c:v>3.6379999999999999</c:v>
                </c:pt>
                <c:pt idx="7067">
                  <c:v>3.6619999999999999</c:v>
                </c:pt>
                <c:pt idx="7068">
                  <c:v>3.69</c:v>
                </c:pt>
                <c:pt idx="7069">
                  <c:v>3.661</c:v>
                </c:pt>
                <c:pt idx="7070">
                  <c:v>3.6720000000000002</c:v>
                </c:pt>
                <c:pt idx="7071">
                  <c:v>3.694</c:v>
                </c:pt>
                <c:pt idx="7072">
                  <c:v>3.6779999999999999</c:v>
                </c:pt>
                <c:pt idx="7073">
                  <c:v>3.7069999999999999</c:v>
                </c:pt>
                <c:pt idx="7074">
                  <c:v>3.7730000000000001</c:v>
                </c:pt>
                <c:pt idx="7075">
                  <c:v>3.7879999999999998</c:v>
                </c:pt>
                <c:pt idx="7076">
                  <c:v>3.7269999999999999</c:v>
                </c:pt>
                <c:pt idx="7077">
                  <c:v>3.7450000000000001</c:v>
                </c:pt>
                <c:pt idx="7078">
                  <c:v>3.7170000000000001</c:v>
                </c:pt>
                <c:pt idx="7079">
                  <c:v>3.794</c:v>
                </c:pt>
                <c:pt idx="7080">
                  <c:v>3.786</c:v>
                </c:pt>
                <c:pt idx="7081">
                  <c:v>3.871</c:v>
                </c:pt>
                <c:pt idx="7082">
                  <c:v>3.891</c:v>
                </c:pt>
                <c:pt idx="7083">
                  <c:v>3.927</c:v>
                </c:pt>
                <c:pt idx="7084">
                  <c:v>3.9079999999999999</c:v>
                </c:pt>
                <c:pt idx="7085">
                  <c:v>3.9350000000000001</c:v>
                </c:pt>
                <c:pt idx="7086">
                  <c:v>3.8660000000000001</c:v>
                </c:pt>
                <c:pt idx="7087">
                  <c:v>3.8319999999999999</c:v>
                </c:pt>
                <c:pt idx="7088">
                  <c:v>3.867</c:v>
                </c:pt>
                <c:pt idx="7089">
                  <c:v>3.8769999999999998</c:v>
                </c:pt>
                <c:pt idx="7090">
                  <c:v>3.8479999999999999</c:v>
                </c:pt>
                <c:pt idx="7091">
                  <c:v>3.823</c:v>
                </c:pt>
                <c:pt idx="7092">
                  <c:v>3.7810000000000001</c:v>
                </c:pt>
                <c:pt idx="7093">
                  <c:v>3.794</c:v>
                </c:pt>
                <c:pt idx="7094">
                  <c:v>3.8250000000000002</c:v>
                </c:pt>
                <c:pt idx="7095">
                  <c:v>3.8940000000000001</c:v>
                </c:pt>
                <c:pt idx="7096">
                  <c:v>3.915</c:v>
                </c:pt>
                <c:pt idx="7097">
                  <c:v>3.923</c:v>
                </c:pt>
                <c:pt idx="7098">
                  <c:v>3.9449999999999998</c:v>
                </c:pt>
                <c:pt idx="7099">
                  <c:v>3.9319999999999999</c:v>
                </c:pt>
                <c:pt idx="7100">
                  <c:v>3.96</c:v>
                </c:pt>
                <c:pt idx="7101">
                  <c:v>3.9980000000000002</c:v>
                </c:pt>
                <c:pt idx="7102">
                  <c:v>4.0350000000000001</c:v>
                </c:pt>
                <c:pt idx="7103">
                  <c:v>4.0540000000000003</c:v>
                </c:pt>
                <c:pt idx="7104">
                  <c:v>4.0670000000000002</c:v>
                </c:pt>
                <c:pt idx="7105">
                  <c:v>4.0549999999999997</c:v>
                </c:pt>
                <c:pt idx="7106">
                  <c:v>4.0439999999999996</c:v>
                </c:pt>
                <c:pt idx="7107">
                  <c:v>4.0579999999999998</c:v>
                </c:pt>
                <c:pt idx="7108">
                  <c:v>4.077</c:v>
                </c:pt>
                <c:pt idx="7109">
                  <c:v>4.0970000000000004</c:v>
                </c:pt>
                <c:pt idx="7110">
                  <c:v>4.181</c:v>
                </c:pt>
                <c:pt idx="7111">
                  <c:v>4.2149999999999999</c:v>
                </c:pt>
                <c:pt idx="7112">
                  <c:v>4.2030000000000003</c:v>
                </c:pt>
                <c:pt idx="7113">
                  <c:v>4.2060000000000004</c:v>
                </c:pt>
                <c:pt idx="7114">
                  <c:v>4.218</c:v>
                </c:pt>
                <c:pt idx="7115">
                  <c:v>4.2110000000000003</c:v>
                </c:pt>
                <c:pt idx="7116">
                  <c:v>4.2320000000000002</c:v>
                </c:pt>
                <c:pt idx="7117">
                  <c:v>4.2439999999999998</c:v>
                </c:pt>
                <c:pt idx="7118">
                  <c:v>4.1760000000000002</c:v>
                </c:pt>
                <c:pt idx="7119">
                  <c:v>4.17</c:v>
                </c:pt>
                <c:pt idx="7120">
                  <c:v>4.1500000000000004</c:v>
                </c:pt>
                <c:pt idx="7121">
                  <c:v>4.1950000000000003</c:v>
                </c:pt>
                <c:pt idx="7122">
                  <c:v>4.133</c:v>
                </c:pt>
                <c:pt idx="7123">
                  <c:v>4.13</c:v>
                </c:pt>
                <c:pt idx="7124">
                  <c:v>4.1399999999999997</c:v>
                </c:pt>
                <c:pt idx="7125">
                  <c:v>4.1210000000000004</c:v>
                </c:pt>
                <c:pt idx="7126">
                  <c:v>4.1779999999999999</c:v>
                </c:pt>
                <c:pt idx="7127">
                  <c:v>4.1379999999999999</c:v>
                </c:pt>
                <c:pt idx="7128">
                  <c:v>4.0949999999999998</c:v>
                </c:pt>
                <c:pt idx="7129">
                  <c:v>4.0810000000000004</c:v>
                </c:pt>
                <c:pt idx="7130">
                  <c:v>4.1150000000000002</c:v>
                </c:pt>
                <c:pt idx="7131">
                  <c:v>4.0640000000000001</c:v>
                </c:pt>
                <c:pt idx="7132">
                  <c:v>4.0750000000000002</c:v>
                </c:pt>
                <c:pt idx="7133">
                  <c:v>4.0720000000000001</c:v>
                </c:pt>
                <c:pt idx="7134">
                  <c:v>4.1269999999999998</c:v>
                </c:pt>
                <c:pt idx="7135">
                  <c:v>4.1399999999999997</c:v>
                </c:pt>
                <c:pt idx="7136">
                  <c:v>4.2350000000000003</c:v>
                </c:pt>
                <c:pt idx="7137">
                  <c:v>4.226</c:v>
                </c:pt>
                <c:pt idx="7138">
                  <c:v>4.0250000000000004</c:v>
                </c:pt>
                <c:pt idx="7139">
                  <c:v>3.8420000000000001</c:v>
                </c:pt>
                <c:pt idx="7140">
                  <c:v>3.8</c:v>
                </c:pt>
                <c:pt idx="7141">
                  <c:v>3.7690000000000001</c:v>
                </c:pt>
                <c:pt idx="7142">
                  <c:v>3.8</c:v>
                </c:pt>
                <c:pt idx="7143">
                  <c:v>3.7949999999999999</c:v>
                </c:pt>
                <c:pt idx="7144">
                  <c:v>3.8980000000000001</c:v>
                </c:pt>
                <c:pt idx="7145">
                  <c:v>3.9470000000000001</c:v>
                </c:pt>
                <c:pt idx="7146">
                  <c:v>3.9670000000000001</c:v>
                </c:pt>
                <c:pt idx="7147">
                  <c:v>3.9710000000000001</c:v>
                </c:pt>
                <c:pt idx="7148">
                  <c:v>3.9510000000000001</c:v>
                </c:pt>
                <c:pt idx="7149">
                  <c:v>3.968</c:v>
                </c:pt>
                <c:pt idx="7150">
                  <c:v>3.9329999999999998</c:v>
                </c:pt>
                <c:pt idx="7151">
                  <c:v>3.8879999999999999</c:v>
                </c:pt>
                <c:pt idx="7152">
                  <c:v>3.9630000000000001</c:v>
                </c:pt>
                <c:pt idx="7153">
                  <c:v>3.9529999999999998</c:v>
                </c:pt>
                <c:pt idx="7154">
                  <c:v>4.0140000000000002</c:v>
                </c:pt>
                <c:pt idx="7155">
                  <c:v>3.9980000000000002</c:v>
                </c:pt>
                <c:pt idx="7156">
                  <c:v>4.0259999999999998</c:v>
                </c:pt>
                <c:pt idx="7157">
                  <c:v>3.992</c:v>
                </c:pt>
                <c:pt idx="7158">
                  <c:v>4.0350000000000001</c:v>
                </c:pt>
                <c:pt idx="7159">
                  <c:v>4.1429999999999998</c:v>
                </c:pt>
                <c:pt idx="7160">
                  <c:v>4.258</c:v>
                </c:pt>
                <c:pt idx="7161">
                  <c:v>4.2460000000000004</c:v>
                </c:pt>
                <c:pt idx="7162">
                  <c:v>4.2409999999999997</c:v>
                </c:pt>
                <c:pt idx="7163">
                  <c:v>4.2489999999999997</c:v>
                </c:pt>
                <c:pt idx="7164">
                  <c:v>4.2850000000000001</c:v>
                </c:pt>
                <c:pt idx="7165">
                  <c:v>4.2910000000000004</c:v>
                </c:pt>
                <c:pt idx="7166">
                  <c:v>4.2329999999999997</c:v>
                </c:pt>
                <c:pt idx="7167">
                  <c:v>4.1959999999999997</c:v>
                </c:pt>
                <c:pt idx="7168">
                  <c:v>4.1959999999999997</c:v>
                </c:pt>
                <c:pt idx="7169">
                  <c:v>4.2859999999999996</c:v>
                </c:pt>
                <c:pt idx="7170">
                  <c:v>4.1669999999999998</c:v>
                </c:pt>
                <c:pt idx="7171">
                  <c:v>4.2720000000000002</c:v>
                </c:pt>
                <c:pt idx="7172">
                  <c:v>4.2480000000000002</c:v>
                </c:pt>
                <c:pt idx="7173">
                  <c:v>4.3440000000000003</c:v>
                </c:pt>
                <c:pt idx="7174">
                  <c:v>4.4329999999999998</c:v>
                </c:pt>
                <c:pt idx="7175">
                  <c:v>4.43</c:v>
                </c:pt>
                <c:pt idx="7176">
                  <c:v>4.4240000000000004</c:v>
                </c:pt>
                <c:pt idx="7177">
                  <c:v>4.4740000000000002</c:v>
                </c:pt>
                <c:pt idx="7178">
                  <c:v>4.4909999999999997</c:v>
                </c:pt>
                <c:pt idx="7179">
                  <c:v>4.4800000000000004</c:v>
                </c:pt>
                <c:pt idx="7180">
                  <c:v>4.4649999999999999</c:v>
                </c:pt>
                <c:pt idx="7181">
                  <c:v>4.532</c:v>
                </c:pt>
                <c:pt idx="7182">
                  <c:v>4.5620000000000003</c:v>
                </c:pt>
                <c:pt idx="7183">
                  <c:v>4.593</c:v>
                </c:pt>
                <c:pt idx="7184">
                  <c:v>4.5970000000000004</c:v>
                </c:pt>
                <c:pt idx="7185">
                  <c:v>4.5960000000000001</c:v>
                </c:pt>
                <c:pt idx="7186">
                  <c:v>4.6120000000000001</c:v>
                </c:pt>
                <c:pt idx="7187">
                  <c:v>4.6310000000000002</c:v>
                </c:pt>
                <c:pt idx="7188">
                  <c:v>4.633</c:v>
                </c:pt>
                <c:pt idx="7189">
                  <c:v>4.6349999999999998</c:v>
                </c:pt>
                <c:pt idx="7190">
                  <c:v>4.6470000000000002</c:v>
                </c:pt>
                <c:pt idx="7191">
                  <c:v>4.6550000000000002</c:v>
                </c:pt>
                <c:pt idx="7192">
                  <c:v>4.6639999999999997</c:v>
                </c:pt>
                <c:pt idx="7193">
                  <c:v>4.67</c:v>
                </c:pt>
                <c:pt idx="7194">
                  <c:v>4.6639999999999997</c:v>
                </c:pt>
                <c:pt idx="7195">
                  <c:v>4.6619999999999999</c:v>
                </c:pt>
                <c:pt idx="7196">
                  <c:v>4.6769999999999996</c:v>
                </c:pt>
                <c:pt idx="7197">
                  <c:v>4.6849999999999996</c:v>
                </c:pt>
                <c:pt idx="7198">
                  <c:v>4.6790000000000003</c:v>
                </c:pt>
                <c:pt idx="7199">
                  <c:v>4.68</c:v>
                </c:pt>
                <c:pt idx="7200">
                  <c:v>4.6989999999999998</c:v>
                </c:pt>
                <c:pt idx="7201">
                  <c:v>4.7030000000000003</c:v>
                </c:pt>
                <c:pt idx="7202">
                  <c:v>4.6639999999999997</c:v>
                </c:pt>
                <c:pt idx="7203">
                  <c:v>4.6740000000000004</c:v>
                </c:pt>
                <c:pt idx="7204">
                  <c:v>4.6909999999999998</c:v>
                </c:pt>
                <c:pt idx="7205">
                  <c:v>4.7160000000000002</c:v>
                </c:pt>
                <c:pt idx="7206">
                  <c:v>4.7050000000000001</c:v>
                </c:pt>
                <c:pt idx="7207">
                  <c:v>4.7380000000000004</c:v>
                </c:pt>
                <c:pt idx="7208">
                  <c:v>4.7389999999999999</c:v>
                </c:pt>
                <c:pt idx="7209">
                  <c:v>4.7699999999999996</c:v>
                </c:pt>
                <c:pt idx="7210">
                  <c:v>4.7789999999999999</c:v>
                </c:pt>
                <c:pt idx="7211">
                  <c:v>4.7629999999999999</c:v>
                </c:pt>
                <c:pt idx="7212">
                  <c:v>4.7590000000000003</c:v>
                </c:pt>
                <c:pt idx="7213">
                  <c:v>4.7649999999999997</c:v>
                </c:pt>
                <c:pt idx="7214">
                  <c:v>4.7480000000000002</c:v>
                </c:pt>
                <c:pt idx="7215">
                  <c:v>4.76</c:v>
                </c:pt>
                <c:pt idx="7216">
                  <c:v>4.7729999999999997</c:v>
                </c:pt>
                <c:pt idx="7217">
                  <c:v>4.82</c:v>
                </c:pt>
                <c:pt idx="7218">
                  <c:v>4.8040000000000003</c:v>
                </c:pt>
                <c:pt idx="7219">
                  <c:v>4.8239999999999998</c:v>
                </c:pt>
                <c:pt idx="7220">
                  <c:v>4.7809999999999997</c:v>
                </c:pt>
                <c:pt idx="7221">
                  <c:v>4.7530000000000001</c:v>
                </c:pt>
                <c:pt idx="7222">
                  <c:v>4.7720000000000002</c:v>
                </c:pt>
                <c:pt idx="7223">
                  <c:v>4.8150000000000004</c:v>
                </c:pt>
                <c:pt idx="7224">
                  <c:v>4.8689999999999998</c:v>
                </c:pt>
                <c:pt idx="7225">
                  <c:v>4.8490000000000002</c:v>
                </c:pt>
                <c:pt idx="7226">
                  <c:v>4.8540000000000001</c:v>
                </c:pt>
                <c:pt idx="7227">
                  <c:v>4.867</c:v>
                </c:pt>
                <c:pt idx="7228">
                  <c:v>4.8620000000000001</c:v>
                </c:pt>
                <c:pt idx="7229">
                  <c:v>4.851</c:v>
                </c:pt>
                <c:pt idx="7230">
                  <c:v>4.8650000000000002</c:v>
                </c:pt>
                <c:pt idx="7231">
                  <c:v>4.9009999999999998</c:v>
                </c:pt>
                <c:pt idx="7232">
                  <c:v>4.891</c:v>
                </c:pt>
                <c:pt idx="7233">
                  <c:v>4.8879999999999999</c:v>
                </c:pt>
                <c:pt idx="7234">
                  <c:v>4.9219999999999997</c:v>
                </c:pt>
                <c:pt idx="7235">
                  <c:v>4.9290000000000003</c:v>
                </c:pt>
                <c:pt idx="7236">
                  <c:v>4.9409999999999998</c:v>
                </c:pt>
                <c:pt idx="7237">
                  <c:v>4.9829999999999997</c:v>
                </c:pt>
                <c:pt idx="7238">
                  <c:v>4.9969999999999999</c:v>
                </c:pt>
                <c:pt idx="7239">
                  <c:v>5.0110000000000001</c:v>
                </c:pt>
                <c:pt idx="7240">
                  <c:v>4.9930000000000003</c:v>
                </c:pt>
                <c:pt idx="7241">
                  <c:v>5.01</c:v>
                </c:pt>
                <c:pt idx="7242">
                  <c:v>5.0389999999999997</c:v>
                </c:pt>
                <c:pt idx="7243">
                  <c:v>4.9909999999999997</c:v>
                </c:pt>
                <c:pt idx="7244">
                  <c:v>4.984</c:v>
                </c:pt>
                <c:pt idx="7245">
                  <c:v>5.0090000000000003</c:v>
                </c:pt>
                <c:pt idx="7246">
                  <c:v>4.99</c:v>
                </c:pt>
                <c:pt idx="7247">
                  <c:v>4.9859999999999998</c:v>
                </c:pt>
                <c:pt idx="7248">
                  <c:v>4.9569999999999999</c:v>
                </c:pt>
                <c:pt idx="7249">
                  <c:v>4.9859999999999998</c:v>
                </c:pt>
                <c:pt idx="7250">
                  <c:v>5.0359999999999996</c:v>
                </c:pt>
                <c:pt idx="7251">
                  <c:v>5.0259999999999998</c:v>
                </c:pt>
                <c:pt idx="7252">
                  <c:v>5.0279999999999996</c:v>
                </c:pt>
                <c:pt idx="7253">
                  <c:v>4.9320000000000004</c:v>
                </c:pt>
                <c:pt idx="7254">
                  <c:v>4.9370000000000003</c:v>
                </c:pt>
                <c:pt idx="7255">
                  <c:v>4.9379999999999997</c:v>
                </c:pt>
                <c:pt idx="7256">
                  <c:v>4.9139999999999997</c:v>
                </c:pt>
                <c:pt idx="7257">
                  <c:v>4.8819999999999997</c:v>
                </c:pt>
                <c:pt idx="7258">
                  <c:v>4.8579999999999997</c:v>
                </c:pt>
                <c:pt idx="7259">
                  <c:v>4.8680000000000003</c:v>
                </c:pt>
                <c:pt idx="7260">
                  <c:v>4.8730000000000002</c:v>
                </c:pt>
                <c:pt idx="7261">
                  <c:v>4.8650000000000002</c:v>
                </c:pt>
                <c:pt idx="7262">
                  <c:v>4.8529999999999998</c:v>
                </c:pt>
                <c:pt idx="7263">
                  <c:v>4.8570000000000002</c:v>
                </c:pt>
                <c:pt idx="7264">
                  <c:v>4.8630000000000004</c:v>
                </c:pt>
                <c:pt idx="7265">
                  <c:v>4.843</c:v>
                </c:pt>
                <c:pt idx="7266">
                  <c:v>4.8390000000000004</c:v>
                </c:pt>
                <c:pt idx="7267">
                  <c:v>4.9000000000000004</c:v>
                </c:pt>
                <c:pt idx="7268">
                  <c:v>4.9359999999999999</c:v>
                </c:pt>
                <c:pt idx="7269">
                  <c:v>4.915</c:v>
                </c:pt>
                <c:pt idx="7270">
                  <c:v>4.9260000000000002</c:v>
                </c:pt>
                <c:pt idx="7271">
                  <c:v>4.891</c:v>
                </c:pt>
                <c:pt idx="7272">
                  <c:v>4.8639999999999999</c:v>
                </c:pt>
                <c:pt idx="7273">
                  <c:v>4.8609999999999998</c:v>
                </c:pt>
                <c:pt idx="7274">
                  <c:v>4.8579999999999997</c:v>
                </c:pt>
                <c:pt idx="7275">
                  <c:v>4.8819999999999997</c:v>
                </c:pt>
                <c:pt idx="7276">
                  <c:v>4.8650000000000002</c:v>
                </c:pt>
                <c:pt idx="7277">
                  <c:v>4.9020000000000001</c:v>
                </c:pt>
                <c:pt idx="7278">
                  <c:v>4.8630000000000004</c:v>
                </c:pt>
                <c:pt idx="7279">
                  <c:v>4.8760000000000003</c:v>
                </c:pt>
                <c:pt idx="7280">
                  <c:v>4.867</c:v>
                </c:pt>
                <c:pt idx="7281">
                  <c:v>4.8840000000000003</c:v>
                </c:pt>
                <c:pt idx="7282">
                  <c:v>4.8609999999999998</c:v>
                </c:pt>
                <c:pt idx="7283">
                  <c:v>4.9050000000000002</c:v>
                </c:pt>
                <c:pt idx="7284">
                  <c:v>4.9109999999999996</c:v>
                </c:pt>
                <c:pt idx="7285">
                  <c:v>4.9379999999999997</c:v>
                </c:pt>
                <c:pt idx="7286">
                  <c:v>4.9980000000000002</c:v>
                </c:pt>
                <c:pt idx="7287">
                  <c:v>5.0199999999999996</c:v>
                </c:pt>
                <c:pt idx="7288">
                  <c:v>5.0529999999999999</c:v>
                </c:pt>
                <c:pt idx="7289">
                  <c:v>4.9749999999999996</c:v>
                </c:pt>
                <c:pt idx="7290">
                  <c:v>4.9320000000000004</c:v>
                </c:pt>
                <c:pt idx="7291">
                  <c:v>4.9560000000000004</c:v>
                </c:pt>
                <c:pt idx="7292">
                  <c:v>4.93</c:v>
                </c:pt>
                <c:pt idx="7293">
                  <c:v>4.952</c:v>
                </c:pt>
                <c:pt idx="7294">
                  <c:v>4.9589999999999996</c:v>
                </c:pt>
                <c:pt idx="7295">
                  <c:v>4.9459999999999997</c:v>
                </c:pt>
                <c:pt idx="7296">
                  <c:v>4.96</c:v>
                </c:pt>
                <c:pt idx="7297">
                  <c:v>4.9509999999999996</c:v>
                </c:pt>
                <c:pt idx="7298">
                  <c:v>4.9379999999999997</c:v>
                </c:pt>
                <c:pt idx="7299">
                  <c:v>4.9219999999999997</c:v>
                </c:pt>
                <c:pt idx="7300">
                  <c:v>4.9790000000000001</c:v>
                </c:pt>
                <c:pt idx="7301">
                  <c:v>4.9880000000000004</c:v>
                </c:pt>
                <c:pt idx="7302">
                  <c:v>4.9809999999999999</c:v>
                </c:pt>
                <c:pt idx="7303">
                  <c:v>5.0110000000000001</c:v>
                </c:pt>
                <c:pt idx="7304">
                  <c:v>5.0739999999999998</c:v>
                </c:pt>
                <c:pt idx="7305">
                  <c:v>5.1059999999999999</c:v>
                </c:pt>
                <c:pt idx="7306">
                  <c:v>5.0949999999999998</c:v>
                </c:pt>
                <c:pt idx="7307">
                  <c:v>5.1070000000000002</c:v>
                </c:pt>
                <c:pt idx="7308">
                  <c:v>5.0999999999999996</c:v>
                </c:pt>
                <c:pt idx="7309">
                  <c:v>5.0590000000000002</c:v>
                </c:pt>
                <c:pt idx="7310">
                  <c:v>5.0709999999999997</c:v>
                </c:pt>
                <c:pt idx="7311">
                  <c:v>5.0570000000000004</c:v>
                </c:pt>
                <c:pt idx="7312">
                  <c:v>5.0720000000000001</c:v>
                </c:pt>
                <c:pt idx="7313">
                  <c:v>5.1109999999999998</c:v>
                </c:pt>
                <c:pt idx="7314">
                  <c:v>5.0949999999999998</c:v>
                </c:pt>
                <c:pt idx="7315">
                  <c:v>5.0910000000000002</c:v>
                </c:pt>
                <c:pt idx="7316">
                  <c:v>5.1189999999999998</c:v>
                </c:pt>
                <c:pt idx="7317">
                  <c:v>5.1059999999999999</c:v>
                </c:pt>
                <c:pt idx="7318">
                  <c:v>5.117</c:v>
                </c:pt>
                <c:pt idx="7319">
                  <c:v>5.0650000000000004</c:v>
                </c:pt>
                <c:pt idx="7320">
                  <c:v>5.0609999999999999</c:v>
                </c:pt>
                <c:pt idx="7321">
                  <c:v>5.0659999999999998</c:v>
                </c:pt>
                <c:pt idx="7322">
                  <c:v>5.069</c:v>
                </c:pt>
                <c:pt idx="7323">
                  <c:v>5.0490000000000004</c:v>
                </c:pt>
                <c:pt idx="7324">
                  <c:v>5.0350000000000001</c:v>
                </c:pt>
                <c:pt idx="7325">
                  <c:v>5.0490000000000004</c:v>
                </c:pt>
                <c:pt idx="7326">
                  <c:v>5.0869999999999997</c:v>
                </c:pt>
                <c:pt idx="7327">
                  <c:v>5.1289999999999996</c:v>
                </c:pt>
                <c:pt idx="7328">
                  <c:v>5.1920000000000002</c:v>
                </c:pt>
                <c:pt idx="7329">
                  <c:v>5.2080000000000002</c:v>
                </c:pt>
                <c:pt idx="7330">
                  <c:v>5.2110000000000003</c:v>
                </c:pt>
                <c:pt idx="7331">
                  <c:v>5.34</c:v>
                </c:pt>
                <c:pt idx="7332">
                  <c:v>5.35</c:v>
                </c:pt>
                <c:pt idx="7333">
                  <c:v>5.2560000000000002</c:v>
                </c:pt>
                <c:pt idx="7334">
                  <c:v>5.23</c:v>
                </c:pt>
                <c:pt idx="7335">
                  <c:v>5.2510000000000003</c:v>
                </c:pt>
                <c:pt idx="7336">
                  <c:v>5.2450000000000001</c:v>
                </c:pt>
                <c:pt idx="7337">
                  <c:v>5.2729999999999997</c:v>
                </c:pt>
                <c:pt idx="7338">
                  <c:v>5.3129999999999997</c:v>
                </c:pt>
                <c:pt idx="7339">
                  <c:v>5.2919999999999998</c:v>
                </c:pt>
                <c:pt idx="7340">
                  <c:v>5.282</c:v>
                </c:pt>
                <c:pt idx="7341">
                  <c:v>5.2830000000000004</c:v>
                </c:pt>
                <c:pt idx="7342">
                  <c:v>5.319</c:v>
                </c:pt>
                <c:pt idx="7343">
                  <c:v>5.391</c:v>
                </c:pt>
                <c:pt idx="7344">
                  <c:v>5.4</c:v>
                </c:pt>
                <c:pt idx="7345">
                  <c:v>5.3730000000000002</c:v>
                </c:pt>
                <c:pt idx="7346">
                  <c:v>5.4219999999999997</c:v>
                </c:pt>
                <c:pt idx="7347">
                  <c:v>5.3879999999999999</c:v>
                </c:pt>
                <c:pt idx="7348">
                  <c:v>5.4189999999999996</c:v>
                </c:pt>
                <c:pt idx="7349">
                  <c:v>5.41</c:v>
                </c:pt>
                <c:pt idx="7350">
                  <c:v>5.4489999999999998</c:v>
                </c:pt>
                <c:pt idx="7351">
                  <c:v>5.4539999999999997</c:v>
                </c:pt>
                <c:pt idx="7352">
                  <c:v>5.4969999999999999</c:v>
                </c:pt>
                <c:pt idx="7353">
                  <c:v>5.484</c:v>
                </c:pt>
                <c:pt idx="7354">
                  <c:v>5.4710000000000001</c:v>
                </c:pt>
                <c:pt idx="7355">
                  <c:v>5.4969999999999999</c:v>
                </c:pt>
                <c:pt idx="7356">
                  <c:v>5.516</c:v>
                </c:pt>
                <c:pt idx="7357">
                  <c:v>5.4930000000000003</c:v>
                </c:pt>
                <c:pt idx="7358">
                  <c:v>5.5229999999999997</c:v>
                </c:pt>
                <c:pt idx="7359">
                  <c:v>5.569</c:v>
                </c:pt>
                <c:pt idx="7360">
                  <c:v>5.5780000000000003</c:v>
                </c:pt>
                <c:pt idx="7361">
                  <c:v>5.5730000000000004</c:v>
                </c:pt>
                <c:pt idx="7362">
                  <c:v>5.617</c:v>
                </c:pt>
                <c:pt idx="7363">
                  <c:v>5.665</c:v>
                </c:pt>
                <c:pt idx="7364">
                  <c:v>5.61</c:v>
                </c:pt>
                <c:pt idx="7365">
                  <c:v>5.6059999999999999</c:v>
                </c:pt>
                <c:pt idx="7366">
                  <c:v>5.6020000000000003</c:v>
                </c:pt>
                <c:pt idx="7367">
                  <c:v>5.6420000000000003</c:v>
                </c:pt>
                <c:pt idx="7368">
                  <c:v>5.6230000000000002</c:v>
                </c:pt>
                <c:pt idx="7369">
                  <c:v>5.5970000000000004</c:v>
                </c:pt>
                <c:pt idx="7370">
                  <c:v>5.625</c:v>
                </c:pt>
                <c:pt idx="7371">
                  <c:v>5.5750000000000002</c:v>
                </c:pt>
                <c:pt idx="7372">
                  <c:v>5.601</c:v>
                </c:pt>
                <c:pt idx="7373">
                  <c:v>5.6349999999999998</c:v>
                </c:pt>
                <c:pt idx="7374">
                  <c:v>5.6539999999999999</c:v>
                </c:pt>
                <c:pt idx="7375">
                  <c:v>5.6790000000000003</c:v>
                </c:pt>
                <c:pt idx="7376">
                  <c:v>5.6420000000000003</c:v>
                </c:pt>
                <c:pt idx="7377">
                  <c:v>5.6980000000000004</c:v>
                </c:pt>
                <c:pt idx="7378">
                  <c:v>5.7549999999999999</c:v>
                </c:pt>
                <c:pt idx="7379">
                  <c:v>5.6950000000000003</c:v>
                </c:pt>
                <c:pt idx="7380">
                  <c:v>5.6609999999999996</c:v>
                </c:pt>
                <c:pt idx="7381">
                  <c:v>5.6920000000000002</c:v>
                </c:pt>
                <c:pt idx="7382">
                  <c:v>5.6680000000000001</c:v>
                </c:pt>
                <c:pt idx="7383">
                  <c:v>5.6079999999999997</c:v>
                </c:pt>
                <c:pt idx="7384">
                  <c:v>5.5449999999999999</c:v>
                </c:pt>
                <c:pt idx="7385">
                  <c:v>5.5869999999999997</c:v>
                </c:pt>
                <c:pt idx="7386">
                  <c:v>5.6189999999999998</c:v>
                </c:pt>
                <c:pt idx="7387">
                  <c:v>5.5880000000000001</c:v>
                </c:pt>
                <c:pt idx="7388">
                  <c:v>5.4829999999999997</c:v>
                </c:pt>
                <c:pt idx="7389">
                  <c:v>5.4359999999999999</c:v>
                </c:pt>
                <c:pt idx="7390">
                  <c:v>5.4340000000000002</c:v>
                </c:pt>
                <c:pt idx="7391">
                  <c:v>5.4580000000000002</c:v>
                </c:pt>
                <c:pt idx="7392">
                  <c:v>5.4710000000000001</c:v>
                </c:pt>
                <c:pt idx="7393">
                  <c:v>5.52</c:v>
                </c:pt>
                <c:pt idx="7394">
                  <c:v>5.5449999999999999</c:v>
                </c:pt>
                <c:pt idx="7395">
                  <c:v>5.5339999999999998</c:v>
                </c:pt>
                <c:pt idx="7396">
                  <c:v>5.5270000000000001</c:v>
                </c:pt>
                <c:pt idx="7397">
                  <c:v>5.5140000000000002</c:v>
                </c:pt>
                <c:pt idx="7398">
                  <c:v>5.5410000000000004</c:v>
                </c:pt>
                <c:pt idx="7399">
                  <c:v>5.5359999999999996</c:v>
                </c:pt>
                <c:pt idx="7400">
                  <c:v>5.5460000000000003</c:v>
                </c:pt>
                <c:pt idx="7401">
                  <c:v>5.5250000000000004</c:v>
                </c:pt>
                <c:pt idx="7402">
                  <c:v>5.57</c:v>
                </c:pt>
                <c:pt idx="7403">
                  <c:v>5.5759999999999996</c:v>
                </c:pt>
                <c:pt idx="7404">
                  <c:v>5.6360000000000001</c:v>
                </c:pt>
                <c:pt idx="7405">
                  <c:v>5.649</c:v>
                </c:pt>
                <c:pt idx="7406">
                  <c:v>5.673</c:v>
                </c:pt>
                <c:pt idx="7407">
                  <c:v>5.6449999999999996</c:v>
                </c:pt>
                <c:pt idx="7408">
                  <c:v>5.6509999999999998</c:v>
                </c:pt>
                <c:pt idx="7409">
                  <c:v>5.6660000000000004</c:v>
                </c:pt>
                <c:pt idx="7410">
                  <c:v>5.7060000000000004</c:v>
                </c:pt>
                <c:pt idx="7411">
                  <c:v>5.6760000000000002</c:v>
                </c:pt>
                <c:pt idx="7412">
                  <c:v>5.6859999999999999</c:v>
                </c:pt>
                <c:pt idx="7413">
                  <c:v>5.673</c:v>
                </c:pt>
                <c:pt idx="7414">
                  <c:v>5.6890000000000001</c:v>
                </c:pt>
                <c:pt idx="7415">
                  <c:v>5.69</c:v>
                </c:pt>
                <c:pt idx="7416">
                  <c:v>5.6639999999999997</c:v>
                </c:pt>
                <c:pt idx="7417">
                  <c:v>5.7190000000000003</c:v>
                </c:pt>
                <c:pt idx="7418">
                  <c:v>5.6950000000000003</c:v>
                </c:pt>
                <c:pt idx="7419">
                  <c:v>5.7130000000000001</c:v>
                </c:pt>
                <c:pt idx="7420">
                  <c:v>5.7130000000000001</c:v>
                </c:pt>
                <c:pt idx="7421">
                  <c:v>5.63</c:v>
                </c:pt>
                <c:pt idx="7422">
                  <c:v>5.609</c:v>
                </c:pt>
                <c:pt idx="7423">
                  <c:v>5.585</c:v>
                </c:pt>
                <c:pt idx="7424">
                  <c:v>5.633</c:v>
                </c:pt>
                <c:pt idx="7425">
                  <c:v>5.6779999999999999</c:v>
                </c:pt>
                <c:pt idx="7426">
                  <c:v>5.6520000000000001</c:v>
                </c:pt>
                <c:pt idx="7427">
                  <c:v>5.7039999999999997</c:v>
                </c:pt>
                <c:pt idx="7428">
                  <c:v>5.66</c:v>
                </c:pt>
                <c:pt idx="7429">
                  <c:v>5.6920000000000002</c:v>
                </c:pt>
                <c:pt idx="7430">
                  <c:v>5.7110000000000003</c:v>
                </c:pt>
                <c:pt idx="7431">
                  <c:v>5.6790000000000003</c:v>
                </c:pt>
                <c:pt idx="7432">
                  <c:v>5.67</c:v>
                </c:pt>
                <c:pt idx="7433">
                  <c:v>5.7140000000000004</c:v>
                </c:pt>
                <c:pt idx="7434">
                  <c:v>5.649</c:v>
                </c:pt>
                <c:pt idx="7435">
                  <c:v>5.6070000000000002</c:v>
                </c:pt>
                <c:pt idx="7436">
                  <c:v>5.5350000000000001</c:v>
                </c:pt>
                <c:pt idx="7437">
                  <c:v>5.4969999999999999</c:v>
                </c:pt>
                <c:pt idx="7438">
                  <c:v>5.5209999999999999</c:v>
                </c:pt>
                <c:pt idx="7439">
                  <c:v>5.56</c:v>
                </c:pt>
                <c:pt idx="7440">
                  <c:v>5.5519999999999996</c:v>
                </c:pt>
                <c:pt idx="7441">
                  <c:v>5.5279999999999996</c:v>
                </c:pt>
                <c:pt idx="7442">
                  <c:v>5.508</c:v>
                </c:pt>
                <c:pt idx="7443">
                  <c:v>5.5369999999999999</c:v>
                </c:pt>
                <c:pt idx="7444">
                  <c:v>5.5730000000000004</c:v>
                </c:pt>
                <c:pt idx="7445">
                  <c:v>5.5739999999999998</c:v>
                </c:pt>
                <c:pt idx="7446">
                  <c:v>5.5570000000000004</c:v>
                </c:pt>
                <c:pt idx="7447">
                  <c:v>5.6109999999999998</c:v>
                </c:pt>
                <c:pt idx="7448">
                  <c:v>5.6269999999999998</c:v>
                </c:pt>
                <c:pt idx="7449">
                  <c:v>5.5739999999999998</c:v>
                </c:pt>
                <c:pt idx="7450">
                  <c:v>5.5339999999999998</c:v>
                </c:pt>
                <c:pt idx="7451">
                  <c:v>5.57</c:v>
                </c:pt>
                <c:pt idx="7452">
                  <c:v>5.55</c:v>
                </c:pt>
                <c:pt idx="7453">
                  <c:v>5.5629999999999997</c:v>
                </c:pt>
                <c:pt idx="7454">
                  <c:v>5.5469999999999997</c:v>
                </c:pt>
                <c:pt idx="7455">
                  <c:v>5.6</c:v>
                </c:pt>
                <c:pt idx="7456">
                  <c:v>5.5960000000000001</c:v>
                </c:pt>
                <c:pt idx="7457">
                  <c:v>5.649</c:v>
                </c:pt>
                <c:pt idx="7458">
                  <c:v>5.6680000000000001</c:v>
                </c:pt>
                <c:pt idx="7459">
                  <c:v>5.7069999999999999</c:v>
                </c:pt>
                <c:pt idx="7460">
                  <c:v>5.6580000000000004</c:v>
                </c:pt>
                <c:pt idx="7461">
                  <c:v>5.6660000000000004</c:v>
                </c:pt>
                <c:pt idx="7462">
                  <c:v>5.6840000000000002</c:v>
                </c:pt>
                <c:pt idx="7463">
                  <c:v>5.7039999999999997</c:v>
                </c:pt>
                <c:pt idx="7464">
                  <c:v>5.7489999999999997</c:v>
                </c:pt>
                <c:pt idx="7465">
                  <c:v>5.7320000000000002</c:v>
                </c:pt>
                <c:pt idx="7466">
                  <c:v>5.7729999999999997</c:v>
                </c:pt>
                <c:pt idx="7467">
                  <c:v>5.7140000000000004</c:v>
                </c:pt>
                <c:pt idx="7468">
                  <c:v>5.7309999999999999</c:v>
                </c:pt>
                <c:pt idx="7469">
                  <c:v>5.6829999999999998</c:v>
                </c:pt>
                <c:pt idx="7470">
                  <c:v>5.6909999999999998</c:v>
                </c:pt>
                <c:pt idx="7471">
                  <c:v>5.7110000000000003</c:v>
                </c:pt>
                <c:pt idx="7472">
                  <c:v>5.8019999999999996</c:v>
                </c:pt>
                <c:pt idx="7473">
                  <c:v>5.774</c:v>
                </c:pt>
                <c:pt idx="7474">
                  <c:v>5.7910000000000004</c:v>
                </c:pt>
                <c:pt idx="7475">
                  <c:v>5.8019999999999996</c:v>
                </c:pt>
                <c:pt idx="7476">
                  <c:v>5.8140000000000001</c:v>
                </c:pt>
                <c:pt idx="7477">
                  <c:v>5.827</c:v>
                </c:pt>
                <c:pt idx="7478">
                  <c:v>5.84</c:v>
                </c:pt>
                <c:pt idx="7479">
                  <c:v>5.93</c:v>
                </c:pt>
                <c:pt idx="7480">
                  <c:v>5.9279999999999999</c:v>
                </c:pt>
                <c:pt idx="7481">
                  <c:v>5.9</c:v>
                </c:pt>
                <c:pt idx="7482">
                  <c:v>5.9240000000000004</c:v>
                </c:pt>
                <c:pt idx="7483">
                  <c:v>5.9210000000000003</c:v>
                </c:pt>
                <c:pt idx="7484">
                  <c:v>5.8959999999999999</c:v>
                </c:pt>
                <c:pt idx="7485">
                  <c:v>5.9169999999999998</c:v>
                </c:pt>
                <c:pt idx="7486">
                  <c:v>5.867</c:v>
                </c:pt>
                <c:pt idx="7487">
                  <c:v>5.8049999999999997</c:v>
                </c:pt>
                <c:pt idx="7488">
                  <c:v>5.7640000000000002</c:v>
                </c:pt>
                <c:pt idx="7489">
                  <c:v>5.7110000000000003</c:v>
                </c:pt>
                <c:pt idx="7490">
                  <c:v>5.6779999999999999</c:v>
                </c:pt>
                <c:pt idx="7491">
                  <c:v>5.7110000000000003</c:v>
                </c:pt>
                <c:pt idx="7492">
                  <c:v>5.7039999999999997</c:v>
                </c:pt>
                <c:pt idx="7493">
                  <c:v>5.7690000000000001</c:v>
                </c:pt>
                <c:pt idx="7494">
                  <c:v>5.77</c:v>
                </c:pt>
                <c:pt idx="7495">
                  <c:v>5.7560000000000002</c:v>
                </c:pt>
                <c:pt idx="7496">
                  <c:v>5.7640000000000002</c:v>
                </c:pt>
                <c:pt idx="7497">
                  <c:v>5.7880000000000003</c:v>
                </c:pt>
                <c:pt idx="7498">
                  <c:v>5.8410000000000002</c:v>
                </c:pt>
                <c:pt idx="7499">
                  <c:v>5.8650000000000002</c:v>
                </c:pt>
                <c:pt idx="7500">
                  <c:v>5.9349999999999996</c:v>
                </c:pt>
                <c:pt idx="7501">
                  <c:v>5.9340000000000002</c:v>
                </c:pt>
                <c:pt idx="7502">
                  <c:v>5.9029999999999996</c:v>
                </c:pt>
                <c:pt idx="7503">
                  <c:v>5.8920000000000003</c:v>
                </c:pt>
                <c:pt idx="7504">
                  <c:v>5.8570000000000002</c:v>
                </c:pt>
                <c:pt idx="7505">
                  <c:v>5.8710000000000004</c:v>
                </c:pt>
                <c:pt idx="7506">
                  <c:v>5.8280000000000003</c:v>
                </c:pt>
                <c:pt idx="7507">
                  <c:v>5.806</c:v>
                </c:pt>
                <c:pt idx="7508">
                  <c:v>5.843</c:v>
                </c:pt>
                <c:pt idx="7509">
                  <c:v>5.8239999999999998</c:v>
                </c:pt>
                <c:pt idx="7510">
                  <c:v>5.952</c:v>
                </c:pt>
                <c:pt idx="7511">
                  <c:v>5.9580000000000002</c:v>
                </c:pt>
                <c:pt idx="7512">
                  <c:v>5.923</c:v>
                </c:pt>
                <c:pt idx="7513">
                  <c:v>5.8840000000000003</c:v>
                </c:pt>
                <c:pt idx="7514">
                  <c:v>5.899</c:v>
                </c:pt>
                <c:pt idx="7515">
                  <c:v>5.9050000000000002</c:v>
                </c:pt>
                <c:pt idx="7516">
                  <c:v>6.0309999999999997</c:v>
                </c:pt>
                <c:pt idx="7517">
                  <c:v>6.0350000000000001</c:v>
                </c:pt>
                <c:pt idx="7518">
                  <c:v>6.0170000000000003</c:v>
                </c:pt>
                <c:pt idx="7519">
                  <c:v>5.9969999999999999</c:v>
                </c:pt>
                <c:pt idx="7520">
                  <c:v>5.931</c:v>
                </c:pt>
                <c:pt idx="7521">
                  <c:v>5.89</c:v>
                </c:pt>
                <c:pt idx="7522">
                  <c:v>5.87</c:v>
                </c:pt>
                <c:pt idx="7523">
                  <c:v>5.9080000000000004</c:v>
                </c:pt>
                <c:pt idx="7524">
                  <c:v>5.9210000000000003</c:v>
                </c:pt>
                <c:pt idx="7525">
                  <c:v>5.9569999999999999</c:v>
                </c:pt>
                <c:pt idx="7526">
                  <c:v>5.9050000000000002</c:v>
                </c:pt>
                <c:pt idx="7527">
                  <c:v>5.915</c:v>
                </c:pt>
                <c:pt idx="7528">
                  <c:v>5.843</c:v>
                </c:pt>
                <c:pt idx="7529">
                  <c:v>5.7060000000000004</c:v>
                </c:pt>
                <c:pt idx="7530">
                  <c:v>5.7069999999999999</c:v>
                </c:pt>
                <c:pt idx="7531">
                  <c:v>5.6740000000000004</c:v>
                </c:pt>
                <c:pt idx="7532">
                  <c:v>5.6769999999999996</c:v>
                </c:pt>
                <c:pt idx="7533">
                  <c:v>5.6630000000000003</c:v>
                </c:pt>
                <c:pt idx="7534">
                  <c:v>5.6909999999999998</c:v>
                </c:pt>
                <c:pt idx="7535">
                  <c:v>5.6660000000000004</c:v>
                </c:pt>
                <c:pt idx="7536">
                  <c:v>5.6539999999999999</c:v>
                </c:pt>
                <c:pt idx="7537">
                  <c:v>5.5350000000000001</c:v>
                </c:pt>
                <c:pt idx="7538">
                  <c:v>5.5439999999999996</c:v>
                </c:pt>
                <c:pt idx="7539">
                  <c:v>5.5179999999999998</c:v>
                </c:pt>
                <c:pt idx="7540">
                  <c:v>5.5279999999999996</c:v>
                </c:pt>
                <c:pt idx="7541">
                  <c:v>5.5830000000000002</c:v>
                </c:pt>
                <c:pt idx="7542">
                  <c:v>5.5359999999999996</c:v>
                </c:pt>
                <c:pt idx="7543">
                  <c:v>5.548</c:v>
                </c:pt>
                <c:pt idx="7544">
                  <c:v>5.5279999999999996</c:v>
                </c:pt>
                <c:pt idx="7545">
                  <c:v>5.516</c:v>
                </c:pt>
                <c:pt idx="7546">
                  <c:v>5.5069999999999997</c:v>
                </c:pt>
                <c:pt idx="7547">
                  <c:v>5.4720000000000004</c:v>
                </c:pt>
                <c:pt idx="7548">
                  <c:v>5.4969999999999999</c:v>
                </c:pt>
                <c:pt idx="7549">
                  <c:v>5.4930000000000003</c:v>
                </c:pt>
                <c:pt idx="7550">
                  <c:v>5.5449999999999999</c:v>
                </c:pt>
                <c:pt idx="7551">
                  <c:v>5.5670000000000002</c:v>
                </c:pt>
                <c:pt idx="7552">
                  <c:v>5.5819999999999999</c:v>
                </c:pt>
                <c:pt idx="7553">
                  <c:v>5.6150000000000002</c:v>
                </c:pt>
                <c:pt idx="7554">
                  <c:v>5.63</c:v>
                </c:pt>
                <c:pt idx="7555">
                  <c:v>5.6760000000000002</c:v>
                </c:pt>
                <c:pt idx="7556">
                  <c:v>5.67</c:v>
                </c:pt>
                <c:pt idx="7557">
                  <c:v>5.7220000000000004</c:v>
                </c:pt>
                <c:pt idx="7558">
                  <c:v>5.7160000000000002</c:v>
                </c:pt>
                <c:pt idx="7559">
                  <c:v>5.74</c:v>
                </c:pt>
                <c:pt idx="7560">
                  <c:v>5.7880000000000003</c:v>
                </c:pt>
                <c:pt idx="7561">
                  <c:v>5.8150000000000004</c:v>
                </c:pt>
                <c:pt idx="7562">
                  <c:v>5.7649999999999997</c:v>
                </c:pt>
                <c:pt idx="7563">
                  <c:v>5.7919999999999998</c:v>
                </c:pt>
                <c:pt idx="7564">
                  <c:v>5.7859999999999996</c:v>
                </c:pt>
                <c:pt idx="7565">
                  <c:v>5.7309999999999999</c:v>
                </c:pt>
                <c:pt idx="7566">
                  <c:v>5.7220000000000004</c:v>
                </c:pt>
                <c:pt idx="7567">
                  <c:v>5.7530000000000001</c:v>
                </c:pt>
                <c:pt idx="7568">
                  <c:v>5.7519999999999998</c:v>
                </c:pt>
                <c:pt idx="7569">
                  <c:v>5.7439999999999998</c:v>
                </c:pt>
                <c:pt idx="7570">
                  <c:v>5.72</c:v>
                </c:pt>
                <c:pt idx="7571">
                  <c:v>5.7549999999999999</c:v>
                </c:pt>
                <c:pt idx="7572">
                  <c:v>5.7750000000000004</c:v>
                </c:pt>
                <c:pt idx="7573">
                  <c:v>5.8239999999999998</c:v>
                </c:pt>
                <c:pt idx="7574">
                  <c:v>5.9139999999999997</c:v>
                </c:pt>
                <c:pt idx="7575">
                  <c:v>5.8869999999999996</c:v>
                </c:pt>
                <c:pt idx="7576">
                  <c:v>5.9269999999999996</c:v>
                </c:pt>
                <c:pt idx="7577">
                  <c:v>5.9630000000000001</c:v>
                </c:pt>
                <c:pt idx="7578">
                  <c:v>5.968</c:v>
                </c:pt>
                <c:pt idx="7579">
                  <c:v>5.9450000000000003</c:v>
                </c:pt>
                <c:pt idx="7580">
                  <c:v>5.9829999999999997</c:v>
                </c:pt>
                <c:pt idx="7581">
                  <c:v>5.7789999999999999</c:v>
                </c:pt>
                <c:pt idx="7582">
                  <c:v>5.8029999999999999</c:v>
                </c:pt>
                <c:pt idx="7583">
                  <c:v>5.7969999999999997</c:v>
                </c:pt>
                <c:pt idx="7584">
                  <c:v>5.8239999999999998</c:v>
                </c:pt>
                <c:pt idx="7585">
                  <c:v>5.86</c:v>
                </c:pt>
                <c:pt idx="7586">
                  <c:v>5.87</c:v>
                </c:pt>
                <c:pt idx="7587">
                  <c:v>5.9020000000000001</c:v>
                </c:pt>
                <c:pt idx="7588">
                  <c:v>5.85</c:v>
                </c:pt>
                <c:pt idx="7589">
                  <c:v>5.8659999999999997</c:v>
                </c:pt>
                <c:pt idx="7590">
                  <c:v>5.8929999999999998</c:v>
                </c:pt>
                <c:pt idx="7591">
                  <c:v>5.859</c:v>
                </c:pt>
                <c:pt idx="7592">
                  <c:v>5.7590000000000003</c:v>
                </c:pt>
                <c:pt idx="7593">
                  <c:v>5.77</c:v>
                </c:pt>
                <c:pt idx="7594">
                  <c:v>5.8659999999999997</c:v>
                </c:pt>
                <c:pt idx="7595">
                  <c:v>5.7670000000000003</c:v>
                </c:pt>
                <c:pt idx="7596">
                  <c:v>5.6580000000000004</c:v>
                </c:pt>
                <c:pt idx="7597">
                  <c:v>5.6130000000000004</c:v>
                </c:pt>
                <c:pt idx="7598">
                  <c:v>5.6360000000000001</c:v>
                </c:pt>
                <c:pt idx="7599">
                  <c:v>5.6440000000000001</c:v>
                </c:pt>
                <c:pt idx="7600">
                  <c:v>5.7549999999999999</c:v>
                </c:pt>
                <c:pt idx="7601">
                  <c:v>5.7919999999999998</c:v>
                </c:pt>
                <c:pt idx="7602">
                  <c:v>5.7770000000000001</c:v>
                </c:pt>
                <c:pt idx="7603">
                  <c:v>5.8040000000000003</c:v>
                </c:pt>
                <c:pt idx="7604">
                  <c:v>5.8129999999999997</c:v>
                </c:pt>
                <c:pt idx="7605">
                  <c:v>5.8440000000000003</c:v>
                </c:pt>
                <c:pt idx="7606">
                  <c:v>5.8319999999999999</c:v>
                </c:pt>
                <c:pt idx="7607">
                  <c:v>5.7949999999999999</c:v>
                </c:pt>
                <c:pt idx="7608">
                  <c:v>5.8070000000000004</c:v>
                </c:pt>
                <c:pt idx="7609">
                  <c:v>5.81</c:v>
                </c:pt>
                <c:pt idx="7610">
                  <c:v>5.83</c:v>
                </c:pt>
                <c:pt idx="7611">
                  <c:v>5.8630000000000004</c:v>
                </c:pt>
                <c:pt idx="7612">
                  <c:v>5.8630000000000004</c:v>
                </c:pt>
                <c:pt idx="7613">
                  <c:v>5.8879999999999999</c:v>
                </c:pt>
                <c:pt idx="7614">
                  <c:v>5.9189999999999996</c:v>
                </c:pt>
                <c:pt idx="7615">
                  <c:v>5.9089999999999998</c:v>
                </c:pt>
                <c:pt idx="7616">
                  <c:v>5.9050000000000002</c:v>
                </c:pt>
                <c:pt idx="7617">
                  <c:v>5.9320000000000004</c:v>
                </c:pt>
                <c:pt idx="7618">
                  <c:v>6.02</c:v>
                </c:pt>
                <c:pt idx="7619">
                  <c:v>6.03</c:v>
                </c:pt>
                <c:pt idx="7620">
                  <c:v>6</c:v>
                </c:pt>
                <c:pt idx="7621">
                  <c:v>6.0259999999999998</c:v>
                </c:pt>
                <c:pt idx="7622">
                  <c:v>6.0069999999999997</c:v>
                </c:pt>
                <c:pt idx="7623">
                  <c:v>6.016</c:v>
                </c:pt>
                <c:pt idx="7624">
                  <c:v>5.9870000000000001</c:v>
                </c:pt>
                <c:pt idx="7625">
                  <c:v>6.0270000000000001</c:v>
                </c:pt>
                <c:pt idx="7626">
                  <c:v>5.9980000000000002</c:v>
                </c:pt>
                <c:pt idx="7627">
                  <c:v>5.9509999999999996</c:v>
                </c:pt>
                <c:pt idx="7628">
                  <c:v>5.9779999999999998</c:v>
                </c:pt>
                <c:pt idx="7629">
                  <c:v>5.9809999999999999</c:v>
                </c:pt>
                <c:pt idx="7630">
                  <c:v>6.0430000000000001</c:v>
                </c:pt>
                <c:pt idx="7631">
                  <c:v>6.0410000000000004</c:v>
                </c:pt>
                <c:pt idx="7632">
                  <c:v>5.9820000000000002</c:v>
                </c:pt>
                <c:pt idx="7633">
                  <c:v>6.03</c:v>
                </c:pt>
                <c:pt idx="7634">
                  <c:v>6.0229999999999997</c:v>
                </c:pt>
                <c:pt idx="7635">
                  <c:v>6.0039999999999996</c:v>
                </c:pt>
                <c:pt idx="7636">
                  <c:v>5.9809999999999999</c:v>
                </c:pt>
                <c:pt idx="7637">
                  <c:v>5.9729999999999999</c:v>
                </c:pt>
                <c:pt idx="7638">
                  <c:v>6.008</c:v>
                </c:pt>
                <c:pt idx="7639">
                  <c:v>5.9640000000000004</c:v>
                </c:pt>
                <c:pt idx="7640">
                  <c:v>6.0220000000000002</c:v>
                </c:pt>
                <c:pt idx="7641">
                  <c:v>6.0540000000000003</c:v>
                </c:pt>
              </c:numCache>
            </c:numRef>
          </c:val>
          <c:smooth val="0"/>
          <c:extLst>
            <c:ext xmlns:c16="http://schemas.microsoft.com/office/drawing/2014/chart" uri="{C3380CC4-5D6E-409C-BE32-E72D297353CC}">
              <c16:uniqueId val="{00000000-84AB-464D-818A-DFB617417CF9}"/>
            </c:ext>
          </c:extLst>
        </c:ser>
        <c:dLbls>
          <c:showLegendKey val="0"/>
          <c:showVal val="0"/>
          <c:showCatName val="0"/>
          <c:showSerName val="0"/>
          <c:showPercent val="0"/>
          <c:showBubbleSize val="0"/>
        </c:dLbls>
        <c:smooth val="0"/>
        <c:axId val="1217966416"/>
        <c:axId val="1217966896"/>
      </c:lineChart>
      <c:dateAx>
        <c:axId val="1217966416"/>
        <c:scaling>
          <c:orientation val="minMax"/>
          <c:min val="35338"/>
        </c:scaling>
        <c:delete val="0"/>
        <c:axPos val="b"/>
        <c:numFmt formatCode="[$-409]mmm\-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
                <a:ea typeface="+mn-ea"/>
                <a:cs typeface="+mn-cs"/>
              </a:defRPr>
            </a:pPr>
            <a:endParaRPr lang="en-US"/>
          </a:p>
        </c:txPr>
        <c:crossAx val="1217966896"/>
        <c:crosses val="autoZero"/>
        <c:auto val="1"/>
        <c:lblOffset val="100"/>
        <c:baseTimeUnit val="days"/>
      </c:dateAx>
      <c:valAx>
        <c:axId val="1217966896"/>
        <c:scaling>
          <c:orientation val="minMax"/>
        </c:scaling>
        <c:delete val="0"/>
        <c:axPos val="l"/>
        <c:numFmt formatCode="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
                <a:ea typeface="+mn-ea"/>
                <a:cs typeface="+mn-cs"/>
              </a:defRPr>
            </a:pPr>
            <a:endParaRPr lang="en-US"/>
          </a:p>
        </c:txPr>
        <c:crossAx val="1217966416"/>
        <c:crosses val="autoZero"/>
        <c:crossBetween val="between"/>
        <c:majorUnit val="1.5"/>
      </c:valAx>
      <c:spPr>
        <a:noFill/>
        <a:ln w="9525">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10-Year yields, start of 2026 vs now </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0.11479929192342814"/>
          <c:y val="0.17615915936500767"/>
          <c:w val="0.8852007080765717"/>
          <c:h val="0.6378269617706237"/>
        </c:manualLayout>
      </c:layout>
      <c:barChart>
        <c:barDir val="col"/>
        <c:grouping val="clustered"/>
        <c:varyColors val="0"/>
        <c:ser>
          <c:idx val="0"/>
          <c:order val="0"/>
          <c:tx>
            <c:strRef>
              <c:f>'[Chart in Microsoft PowerPoint]Sheet1'!$B$1</c:f>
              <c:strCache>
                <c:ptCount val="1"/>
                <c:pt idx="0">
                  <c:v>Start of 2026</c:v>
                </c:pt>
              </c:strCache>
            </c:strRef>
          </c:tx>
          <c:spPr>
            <a:solidFill>
              <a:srgbClr val="11528B"/>
            </a:solidFill>
            <a:ln>
              <a:noFill/>
            </a:ln>
            <a:effectLst/>
          </c:spPr>
          <c:invertIfNegative val="0"/>
          <c:cat>
            <c:strRef>
              <c:f>'[Chart in Microsoft PowerPoint]Sheet1'!$A$2:$A$5</c:f>
              <c:strCache>
                <c:ptCount val="4"/>
                <c:pt idx="0">
                  <c:v>US</c:v>
                </c:pt>
                <c:pt idx="1">
                  <c:v>Japan</c:v>
                </c:pt>
                <c:pt idx="2">
                  <c:v>UK</c:v>
                </c:pt>
                <c:pt idx="3">
                  <c:v>Germany</c:v>
                </c:pt>
              </c:strCache>
            </c:strRef>
          </c:cat>
          <c:val>
            <c:numRef>
              <c:f>'[Chart in Microsoft PowerPoint]Sheet1'!$B$2:$B$5</c:f>
              <c:numCache>
                <c:formatCode>General</c:formatCode>
                <c:ptCount val="4"/>
                <c:pt idx="0">
                  <c:v>4.17</c:v>
                </c:pt>
                <c:pt idx="1">
                  <c:v>2.06</c:v>
                </c:pt>
                <c:pt idx="2">
                  <c:v>4.4800000000000004</c:v>
                </c:pt>
                <c:pt idx="3">
                  <c:v>2.85</c:v>
                </c:pt>
              </c:numCache>
            </c:numRef>
          </c:val>
          <c:extLst>
            <c:ext xmlns:c16="http://schemas.microsoft.com/office/drawing/2014/chart" uri="{C3380CC4-5D6E-409C-BE32-E72D297353CC}">
              <c16:uniqueId val="{00000000-278F-4340-BD56-E957D99155FC}"/>
            </c:ext>
          </c:extLst>
        </c:ser>
        <c:ser>
          <c:idx val="1"/>
          <c:order val="1"/>
          <c:tx>
            <c:strRef>
              <c:f>'[Chart in Microsoft PowerPoint]Sheet1'!$C$1</c:f>
              <c:strCache>
                <c:ptCount val="1"/>
                <c:pt idx="0">
                  <c:v>30-Sep</c:v>
                </c:pt>
              </c:strCache>
            </c:strRef>
          </c:tx>
          <c:spPr>
            <a:solidFill>
              <a:srgbClr val="A6A6A6"/>
            </a:solidFill>
            <a:ln>
              <a:noFill/>
            </a:ln>
            <a:effectLst/>
          </c:spPr>
          <c:invertIfNegative val="0"/>
          <c:cat>
            <c:strRef>
              <c:f>'[Chart in Microsoft PowerPoint]Sheet1'!$A$2:$A$5</c:f>
              <c:strCache>
                <c:ptCount val="4"/>
                <c:pt idx="0">
                  <c:v>US</c:v>
                </c:pt>
                <c:pt idx="1">
                  <c:v>Japan</c:v>
                </c:pt>
                <c:pt idx="2">
                  <c:v>UK</c:v>
                </c:pt>
                <c:pt idx="3">
                  <c:v>Germany</c:v>
                </c:pt>
              </c:strCache>
            </c:strRef>
          </c:cat>
          <c:val>
            <c:numRef>
              <c:f>'[Chart in Microsoft PowerPoint]Sheet1'!$C$2:$C$5</c:f>
              <c:numCache>
                <c:formatCode>General</c:formatCode>
                <c:ptCount val="4"/>
                <c:pt idx="0">
                  <c:v>5.2257999999999996</c:v>
                </c:pt>
                <c:pt idx="1">
                  <c:v>3.0649999999999999</c:v>
                </c:pt>
                <c:pt idx="2">
                  <c:v>5.3760000000000003</c:v>
                </c:pt>
                <c:pt idx="3">
                  <c:v>3.6</c:v>
                </c:pt>
              </c:numCache>
            </c:numRef>
          </c:val>
          <c:extLst>
            <c:ext xmlns:c16="http://schemas.microsoft.com/office/drawing/2014/chart" uri="{C3380CC4-5D6E-409C-BE32-E72D297353CC}">
              <c16:uniqueId val="{00000001-278F-4340-BD56-E957D99155FC}"/>
            </c:ext>
          </c:extLst>
        </c:ser>
        <c:dLbls>
          <c:showLegendKey val="0"/>
          <c:showVal val="0"/>
          <c:showCatName val="0"/>
          <c:showSerName val="0"/>
          <c:showPercent val="0"/>
          <c:showBubbleSize val="0"/>
        </c:dLbls>
        <c:gapWidth val="219"/>
        <c:overlap val="-27"/>
        <c:axId val="174620832"/>
        <c:axId val="174621792"/>
      </c:barChart>
      <c:catAx>
        <c:axId val="17462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74621792"/>
        <c:crosses val="autoZero"/>
        <c:auto val="1"/>
        <c:lblAlgn val="ctr"/>
        <c:lblOffset val="100"/>
        <c:noMultiLvlLbl val="0"/>
      </c:catAx>
      <c:valAx>
        <c:axId val="174621792"/>
        <c:scaling>
          <c:orientation val="minMax"/>
        </c:scaling>
        <c:delete val="0"/>
        <c:axPos val="l"/>
        <c:numFmt formatCode="0.0&quot;%&quot;" sourceLinked="0"/>
        <c:majorTickMark val="out"/>
        <c:minorTickMark val="none"/>
        <c:tickLblPos val="nextTo"/>
        <c:spPr>
          <a:noFill/>
          <a:ln>
            <a:solidFill>
              <a:srgbClr val="CEDCE6"/>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74620832"/>
        <c:crosses val="autoZero"/>
        <c:crossBetween val="between"/>
      </c:valAx>
      <c:spPr>
        <a:noFill/>
        <a:ln>
          <a:noFill/>
        </a:ln>
        <a:effectLst/>
      </c:spPr>
    </c:plotArea>
    <c:legend>
      <c:legendPos val="b"/>
      <c:layout>
        <c:manualLayout>
          <c:xMode val="edge"/>
          <c:yMode val="edge"/>
          <c:x val="0.29772744395150763"/>
          <c:y val="0.90502444638886537"/>
          <c:w val="0.40454484493860432"/>
          <c:h val="9.4975553611134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S&amp;P 500 earnings yield minus 10-year Treasury yield (pp, trailing)</a:t>
            </a:r>
          </a:p>
        </c:rich>
      </c:tx>
      <c:layout>
        <c:manualLayout>
          <c:xMode val="edge"/>
          <c:yMode val="edge"/>
          <c:x val="0.12781504999133336"/>
          <c:y val="3.3792188153823219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6.9484033245844276E-2"/>
          <c:y val="0.17997739865850101"/>
          <c:w val="0.8536207349081365"/>
          <c:h val="0.66294364246135895"/>
        </c:manualLayout>
      </c:layout>
      <c:lineChart>
        <c:grouping val="standard"/>
        <c:varyColors val="0"/>
        <c:ser>
          <c:idx val="2"/>
          <c:order val="0"/>
          <c:spPr>
            <a:ln w="12700" cap="rnd">
              <a:solidFill>
                <a:srgbClr val="11528B"/>
              </a:solidFill>
              <a:round/>
            </a:ln>
            <a:effectLst/>
          </c:spPr>
          <c:marker>
            <c:symbol val="none"/>
          </c:marker>
          <c:cat>
            <c:numRef>
              <c:f>Sheet1!$I$6:$I$7506</c:f>
              <c:numCache>
                <c:formatCode>m/d/yyyy</c:formatCode>
                <c:ptCount val="7501"/>
                <c:pt idx="1">
                  <c:v>35339</c:v>
                </c:pt>
                <c:pt idx="2">
                  <c:v>35340</c:v>
                </c:pt>
                <c:pt idx="3">
                  <c:v>35341</c:v>
                </c:pt>
                <c:pt idx="4">
                  <c:v>35342</c:v>
                </c:pt>
                <c:pt idx="5">
                  <c:v>35345</c:v>
                </c:pt>
                <c:pt idx="6">
                  <c:v>35346</c:v>
                </c:pt>
                <c:pt idx="7">
                  <c:v>35347</c:v>
                </c:pt>
                <c:pt idx="8">
                  <c:v>35348</c:v>
                </c:pt>
                <c:pt idx="9">
                  <c:v>35349</c:v>
                </c:pt>
                <c:pt idx="10">
                  <c:v>35353</c:v>
                </c:pt>
                <c:pt idx="11">
                  <c:v>35354</c:v>
                </c:pt>
                <c:pt idx="12">
                  <c:v>35355</c:v>
                </c:pt>
                <c:pt idx="13">
                  <c:v>35356</c:v>
                </c:pt>
                <c:pt idx="14">
                  <c:v>35359</c:v>
                </c:pt>
                <c:pt idx="15">
                  <c:v>35360</c:v>
                </c:pt>
                <c:pt idx="16">
                  <c:v>35361</c:v>
                </c:pt>
                <c:pt idx="17">
                  <c:v>35362</c:v>
                </c:pt>
                <c:pt idx="18">
                  <c:v>35363</c:v>
                </c:pt>
                <c:pt idx="19">
                  <c:v>35366</c:v>
                </c:pt>
                <c:pt idx="20">
                  <c:v>35367</c:v>
                </c:pt>
                <c:pt idx="21">
                  <c:v>35368</c:v>
                </c:pt>
                <c:pt idx="22">
                  <c:v>35369</c:v>
                </c:pt>
                <c:pt idx="23">
                  <c:v>35370</c:v>
                </c:pt>
                <c:pt idx="24">
                  <c:v>35373</c:v>
                </c:pt>
                <c:pt idx="25">
                  <c:v>35374</c:v>
                </c:pt>
                <c:pt idx="26">
                  <c:v>35375</c:v>
                </c:pt>
                <c:pt idx="27">
                  <c:v>35376</c:v>
                </c:pt>
                <c:pt idx="28">
                  <c:v>35377</c:v>
                </c:pt>
                <c:pt idx="29">
                  <c:v>35381</c:v>
                </c:pt>
                <c:pt idx="30">
                  <c:v>35382</c:v>
                </c:pt>
                <c:pt idx="31">
                  <c:v>35383</c:v>
                </c:pt>
                <c:pt idx="32">
                  <c:v>35384</c:v>
                </c:pt>
                <c:pt idx="33">
                  <c:v>35387</c:v>
                </c:pt>
                <c:pt idx="34">
                  <c:v>35388</c:v>
                </c:pt>
                <c:pt idx="35">
                  <c:v>35389</c:v>
                </c:pt>
                <c:pt idx="36">
                  <c:v>35390</c:v>
                </c:pt>
                <c:pt idx="37">
                  <c:v>35391</c:v>
                </c:pt>
                <c:pt idx="38">
                  <c:v>35394</c:v>
                </c:pt>
                <c:pt idx="39">
                  <c:v>35395</c:v>
                </c:pt>
                <c:pt idx="40">
                  <c:v>35396</c:v>
                </c:pt>
                <c:pt idx="41">
                  <c:v>35398</c:v>
                </c:pt>
                <c:pt idx="42">
                  <c:v>35401</c:v>
                </c:pt>
                <c:pt idx="43">
                  <c:v>35402</c:v>
                </c:pt>
                <c:pt idx="44">
                  <c:v>35403</c:v>
                </c:pt>
                <c:pt idx="45">
                  <c:v>35404</c:v>
                </c:pt>
                <c:pt idx="46">
                  <c:v>35405</c:v>
                </c:pt>
                <c:pt idx="47">
                  <c:v>35408</c:v>
                </c:pt>
                <c:pt idx="48">
                  <c:v>35409</c:v>
                </c:pt>
                <c:pt idx="49">
                  <c:v>35410</c:v>
                </c:pt>
                <c:pt idx="50">
                  <c:v>35411</c:v>
                </c:pt>
                <c:pt idx="51">
                  <c:v>35412</c:v>
                </c:pt>
                <c:pt idx="52">
                  <c:v>35415</c:v>
                </c:pt>
                <c:pt idx="53">
                  <c:v>35416</c:v>
                </c:pt>
                <c:pt idx="54">
                  <c:v>35417</c:v>
                </c:pt>
                <c:pt idx="55">
                  <c:v>35418</c:v>
                </c:pt>
                <c:pt idx="56">
                  <c:v>35419</c:v>
                </c:pt>
                <c:pt idx="57">
                  <c:v>35422</c:v>
                </c:pt>
                <c:pt idx="58">
                  <c:v>35423</c:v>
                </c:pt>
                <c:pt idx="59">
                  <c:v>35425</c:v>
                </c:pt>
                <c:pt idx="60">
                  <c:v>35426</c:v>
                </c:pt>
                <c:pt idx="61">
                  <c:v>35429</c:v>
                </c:pt>
                <c:pt idx="62">
                  <c:v>35430</c:v>
                </c:pt>
                <c:pt idx="63">
                  <c:v>35432</c:v>
                </c:pt>
                <c:pt idx="64">
                  <c:v>35433</c:v>
                </c:pt>
                <c:pt idx="65">
                  <c:v>35436</c:v>
                </c:pt>
                <c:pt idx="66">
                  <c:v>35437</c:v>
                </c:pt>
                <c:pt idx="67">
                  <c:v>35438</c:v>
                </c:pt>
                <c:pt idx="68">
                  <c:v>35439</c:v>
                </c:pt>
                <c:pt idx="69">
                  <c:v>35440</c:v>
                </c:pt>
                <c:pt idx="70">
                  <c:v>35443</c:v>
                </c:pt>
                <c:pt idx="71">
                  <c:v>35444</c:v>
                </c:pt>
                <c:pt idx="72">
                  <c:v>35445</c:v>
                </c:pt>
                <c:pt idx="73">
                  <c:v>35446</c:v>
                </c:pt>
                <c:pt idx="74">
                  <c:v>35447</c:v>
                </c:pt>
                <c:pt idx="75">
                  <c:v>35451</c:v>
                </c:pt>
                <c:pt idx="76">
                  <c:v>35452</c:v>
                </c:pt>
                <c:pt idx="77">
                  <c:v>35453</c:v>
                </c:pt>
                <c:pt idx="78">
                  <c:v>35454</c:v>
                </c:pt>
                <c:pt idx="79">
                  <c:v>35457</c:v>
                </c:pt>
                <c:pt idx="80">
                  <c:v>35458</c:v>
                </c:pt>
                <c:pt idx="81">
                  <c:v>35459</c:v>
                </c:pt>
                <c:pt idx="82">
                  <c:v>35460</c:v>
                </c:pt>
                <c:pt idx="83">
                  <c:v>35461</c:v>
                </c:pt>
                <c:pt idx="84">
                  <c:v>35464</c:v>
                </c:pt>
                <c:pt idx="85">
                  <c:v>35465</c:v>
                </c:pt>
                <c:pt idx="86">
                  <c:v>35466</c:v>
                </c:pt>
                <c:pt idx="87">
                  <c:v>35467</c:v>
                </c:pt>
                <c:pt idx="88">
                  <c:v>35468</c:v>
                </c:pt>
                <c:pt idx="89">
                  <c:v>35471</c:v>
                </c:pt>
                <c:pt idx="90">
                  <c:v>35472</c:v>
                </c:pt>
                <c:pt idx="91">
                  <c:v>35473</c:v>
                </c:pt>
                <c:pt idx="92">
                  <c:v>35474</c:v>
                </c:pt>
                <c:pt idx="93">
                  <c:v>35475</c:v>
                </c:pt>
                <c:pt idx="94">
                  <c:v>35479</c:v>
                </c:pt>
                <c:pt idx="95">
                  <c:v>35480</c:v>
                </c:pt>
                <c:pt idx="96">
                  <c:v>35481</c:v>
                </c:pt>
                <c:pt idx="97">
                  <c:v>35482</c:v>
                </c:pt>
                <c:pt idx="98">
                  <c:v>35485</c:v>
                </c:pt>
                <c:pt idx="99">
                  <c:v>35486</c:v>
                </c:pt>
                <c:pt idx="100">
                  <c:v>35487</c:v>
                </c:pt>
                <c:pt idx="101">
                  <c:v>35488</c:v>
                </c:pt>
                <c:pt idx="102">
                  <c:v>35489</c:v>
                </c:pt>
                <c:pt idx="103">
                  <c:v>35492</c:v>
                </c:pt>
                <c:pt idx="104">
                  <c:v>35493</c:v>
                </c:pt>
                <c:pt idx="105">
                  <c:v>35494</c:v>
                </c:pt>
                <c:pt idx="106">
                  <c:v>35495</c:v>
                </c:pt>
                <c:pt idx="107">
                  <c:v>35496</c:v>
                </c:pt>
                <c:pt idx="108">
                  <c:v>35499</c:v>
                </c:pt>
                <c:pt idx="109">
                  <c:v>35500</c:v>
                </c:pt>
                <c:pt idx="110">
                  <c:v>35501</c:v>
                </c:pt>
                <c:pt idx="111">
                  <c:v>35502</c:v>
                </c:pt>
                <c:pt idx="112">
                  <c:v>35503</c:v>
                </c:pt>
                <c:pt idx="113">
                  <c:v>35506</c:v>
                </c:pt>
                <c:pt idx="114">
                  <c:v>35507</c:v>
                </c:pt>
                <c:pt idx="115">
                  <c:v>35508</c:v>
                </c:pt>
                <c:pt idx="116">
                  <c:v>35509</c:v>
                </c:pt>
                <c:pt idx="117">
                  <c:v>35510</c:v>
                </c:pt>
                <c:pt idx="118">
                  <c:v>35513</c:v>
                </c:pt>
                <c:pt idx="119">
                  <c:v>35514</c:v>
                </c:pt>
                <c:pt idx="120">
                  <c:v>35515</c:v>
                </c:pt>
                <c:pt idx="121">
                  <c:v>35516</c:v>
                </c:pt>
                <c:pt idx="122">
                  <c:v>35520</c:v>
                </c:pt>
                <c:pt idx="123">
                  <c:v>35521</c:v>
                </c:pt>
                <c:pt idx="124">
                  <c:v>35522</c:v>
                </c:pt>
                <c:pt idx="125">
                  <c:v>35523</c:v>
                </c:pt>
                <c:pt idx="126">
                  <c:v>35524</c:v>
                </c:pt>
                <c:pt idx="127">
                  <c:v>35527</c:v>
                </c:pt>
                <c:pt idx="128">
                  <c:v>35528</c:v>
                </c:pt>
                <c:pt idx="129">
                  <c:v>35529</c:v>
                </c:pt>
                <c:pt idx="130">
                  <c:v>35530</c:v>
                </c:pt>
                <c:pt idx="131">
                  <c:v>35531</c:v>
                </c:pt>
                <c:pt idx="132">
                  <c:v>35534</c:v>
                </c:pt>
                <c:pt idx="133">
                  <c:v>35535</c:v>
                </c:pt>
                <c:pt idx="134">
                  <c:v>35536</c:v>
                </c:pt>
                <c:pt idx="135">
                  <c:v>35537</c:v>
                </c:pt>
                <c:pt idx="136">
                  <c:v>35538</c:v>
                </c:pt>
                <c:pt idx="137">
                  <c:v>35541</c:v>
                </c:pt>
                <c:pt idx="138">
                  <c:v>35542</c:v>
                </c:pt>
                <c:pt idx="139">
                  <c:v>35543</c:v>
                </c:pt>
                <c:pt idx="140">
                  <c:v>35544</c:v>
                </c:pt>
                <c:pt idx="141">
                  <c:v>35545</c:v>
                </c:pt>
                <c:pt idx="142">
                  <c:v>35548</c:v>
                </c:pt>
                <c:pt idx="143">
                  <c:v>35549</c:v>
                </c:pt>
                <c:pt idx="144">
                  <c:v>35550</c:v>
                </c:pt>
                <c:pt idx="145">
                  <c:v>35551</c:v>
                </c:pt>
                <c:pt idx="146">
                  <c:v>35552</c:v>
                </c:pt>
                <c:pt idx="147">
                  <c:v>35555</c:v>
                </c:pt>
                <c:pt idx="148">
                  <c:v>35556</c:v>
                </c:pt>
                <c:pt idx="149">
                  <c:v>35557</c:v>
                </c:pt>
                <c:pt idx="150">
                  <c:v>35558</c:v>
                </c:pt>
                <c:pt idx="151">
                  <c:v>35559</c:v>
                </c:pt>
                <c:pt idx="152">
                  <c:v>35562</c:v>
                </c:pt>
                <c:pt idx="153">
                  <c:v>35563</c:v>
                </c:pt>
                <c:pt idx="154">
                  <c:v>35564</c:v>
                </c:pt>
                <c:pt idx="155">
                  <c:v>35565</c:v>
                </c:pt>
                <c:pt idx="156">
                  <c:v>35566</c:v>
                </c:pt>
                <c:pt idx="157">
                  <c:v>35569</c:v>
                </c:pt>
                <c:pt idx="158">
                  <c:v>35570</c:v>
                </c:pt>
                <c:pt idx="159">
                  <c:v>35571</c:v>
                </c:pt>
                <c:pt idx="160">
                  <c:v>35572</c:v>
                </c:pt>
                <c:pt idx="161">
                  <c:v>35573</c:v>
                </c:pt>
                <c:pt idx="162">
                  <c:v>35577</c:v>
                </c:pt>
                <c:pt idx="163">
                  <c:v>35578</c:v>
                </c:pt>
                <c:pt idx="164">
                  <c:v>35579</c:v>
                </c:pt>
                <c:pt idx="165">
                  <c:v>35580</c:v>
                </c:pt>
                <c:pt idx="166">
                  <c:v>35583</c:v>
                </c:pt>
                <c:pt idx="167">
                  <c:v>35584</c:v>
                </c:pt>
                <c:pt idx="168">
                  <c:v>35585</c:v>
                </c:pt>
                <c:pt idx="169">
                  <c:v>35586</c:v>
                </c:pt>
                <c:pt idx="170">
                  <c:v>35587</c:v>
                </c:pt>
                <c:pt idx="171">
                  <c:v>35590</c:v>
                </c:pt>
                <c:pt idx="172">
                  <c:v>35591</c:v>
                </c:pt>
                <c:pt idx="173">
                  <c:v>35592</c:v>
                </c:pt>
                <c:pt idx="174">
                  <c:v>35593</c:v>
                </c:pt>
                <c:pt idx="175">
                  <c:v>35594</c:v>
                </c:pt>
                <c:pt idx="176">
                  <c:v>35597</c:v>
                </c:pt>
                <c:pt idx="177">
                  <c:v>35598</c:v>
                </c:pt>
                <c:pt idx="178">
                  <c:v>35599</c:v>
                </c:pt>
                <c:pt idx="179">
                  <c:v>35600</c:v>
                </c:pt>
                <c:pt idx="180">
                  <c:v>35601</c:v>
                </c:pt>
                <c:pt idx="181">
                  <c:v>35604</c:v>
                </c:pt>
                <c:pt idx="182">
                  <c:v>35605</c:v>
                </c:pt>
                <c:pt idx="183">
                  <c:v>35606</c:v>
                </c:pt>
                <c:pt idx="184">
                  <c:v>35607</c:v>
                </c:pt>
                <c:pt idx="185">
                  <c:v>35608</c:v>
                </c:pt>
                <c:pt idx="186">
                  <c:v>35611</c:v>
                </c:pt>
                <c:pt idx="187">
                  <c:v>35612</c:v>
                </c:pt>
                <c:pt idx="188">
                  <c:v>35613</c:v>
                </c:pt>
                <c:pt idx="189">
                  <c:v>35614</c:v>
                </c:pt>
                <c:pt idx="190">
                  <c:v>35618</c:v>
                </c:pt>
                <c:pt idx="191">
                  <c:v>35619</c:v>
                </c:pt>
                <c:pt idx="192">
                  <c:v>35620</c:v>
                </c:pt>
                <c:pt idx="193">
                  <c:v>35621</c:v>
                </c:pt>
                <c:pt idx="194">
                  <c:v>35622</c:v>
                </c:pt>
                <c:pt idx="195">
                  <c:v>35625</c:v>
                </c:pt>
                <c:pt idx="196">
                  <c:v>35626</c:v>
                </c:pt>
                <c:pt idx="197">
                  <c:v>35627</c:v>
                </c:pt>
                <c:pt idx="198">
                  <c:v>35628</c:v>
                </c:pt>
                <c:pt idx="199">
                  <c:v>35629</c:v>
                </c:pt>
                <c:pt idx="200">
                  <c:v>35632</c:v>
                </c:pt>
                <c:pt idx="201">
                  <c:v>35633</c:v>
                </c:pt>
                <c:pt idx="202">
                  <c:v>35634</c:v>
                </c:pt>
                <c:pt idx="203">
                  <c:v>35635</c:v>
                </c:pt>
                <c:pt idx="204">
                  <c:v>35636</c:v>
                </c:pt>
                <c:pt idx="205">
                  <c:v>35639</c:v>
                </c:pt>
                <c:pt idx="206">
                  <c:v>35640</c:v>
                </c:pt>
                <c:pt idx="207">
                  <c:v>35641</c:v>
                </c:pt>
                <c:pt idx="208">
                  <c:v>35642</c:v>
                </c:pt>
                <c:pt idx="209">
                  <c:v>35643</c:v>
                </c:pt>
                <c:pt idx="210">
                  <c:v>35646</c:v>
                </c:pt>
                <c:pt idx="211">
                  <c:v>35647</c:v>
                </c:pt>
                <c:pt idx="212">
                  <c:v>35648</c:v>
                </c:pt>
                <c:pt idx="213">
                  <c:v>35649</c:v>
                </c:pt>
                <c:pt idx="214">
                  <c:v>35650</c:v>
                </c:pt>
                <c:pt idx="215">
                  <c:v>35653</c:v>
                </c:pt>
                <c:pt idx="216">
                  <c:v>35654</c:v>
                </c:pt>
                <c:pt idx="217">
                  <c:v>35655</c:v>
                </c:pt>
                <c:pt idx="218">
                  <c:v>35656</c:v>
                </c:pt>
                <c:pt idx="219">
                  <c:v>35657</c:v>
                </c:pt>
                <c:pt idx="220">
                  <c:v>35660</c:v>
                </c:pt>
                <c:pt idx="221">
                  <c:v>35661</c:v>
                </c:pt>
                <c:pt idx="222">
                  <c:v>35662</c:v>
                </c:pt>
                <c:pt idx="223">
                  <c:v>35663</c:v>
                </c:pt>
                <c:pt idx="224">
                  <c:v>35664</c:v>
                </c:pt>
                <c:pt idx="225">
                  <c:v>35667</c:v>
                </c:pt>
                <c:pt idx="226">
                  <c:v>35668</c:v>
                </c:pt>
                <c:pt idx="227">
                  <c:v>35669</c:v>
                </c:pt>
                <c:pt idx="228">
                  <c:v>35670</c:v>
                </c:pt>
                <c:pt idx="229">
                  <c:v>35671</c:v>
                </c:pt>
                <c:pt idx="230">
                  <c:v>35675</c:v>
                </c:pt>
                <c:pt idx="231">
                  <c:v>35676</c:v>
                </c:pt>
                <c:pt idx="232">
                  <c:v>35677</c:v>
                </c:pt>
                <c:pt idx="233">
                  <c:v>35678</c:v>
                </c:pt>
                <c:pt idx="234">
                  <c:v>35681</c:v>
                </c:pt>
                <c:pt idx="235">
                  <c:v>35682</c:v>
                </c:pt>
                <c:pt idx="236">
                  <c:v>35683</c:v>
                </c:pt>
                <c:pt idx="237">
                  <c:v>35684</c:v>
                </c:pt>
                <c:pt idx="238">
                  <c:v>35685</c:v>
                </c:pt>
                <c:pt idx="239">
                  <c:v>35688</c:v>
                </c:pt>
                <c:pt idx="240">
                  <c:v>35689</c:v>
                </c:pt>
                <c:pt idx="241">
                  <c:v>35690</c:v>
                </c:pt>
                <c:pt idx="242">
                  <c:v>35691</c:v>
                </c:pt>
                <c:pt idx="243">
                  <c:v>35692</c:v>
                </c:pt>
                <c:pt idx="244">
                  <c:v>35695</c:v>
                </c:pt>
                <c:pt idx="245">
                  <c:v>35696</c:v>
                </c:pt>
                <c:pt idx="246">
                  <c:v>35697</c:v>
                </c:pt>
                <c:pt idx="247">
                  <c:v>35698</c:v>
                </c:pt>
                <c:pt idx="248">
                  <c:v>35699</c:v>
                </c:pt>
                <c:pt idx="249">
                  <c:v>35702</c:v>
                </c:pt>
                <c:pt idx="250">
                  <c:v>35703</c:v>
                </c:pt>
                <c:pt idx="251">
                  <c:v>35704</c:v>
                </c:pt>
                <c:pt idx="252">
                  <c:v>35705</c:v>
                </c:pt>
                <c:pt idx="253">
                  <c:v>35706</c:v>
                </c:pt>
                <c:pt idx="254">
                  <c:v>35709</c:v>
                </c:pt>
                <c:pt idx="255">
                  <c:v>35710</c:v>
                </c:pt>
                <c:pt idx="256">
                  <c:v>35711</c:v>
                </c:pt>
                <c:pt idx="257">
                  <c:v>35712</c:v>
                </c:pt>
                <c:pt idx="258">
                  <c:v>35713</c:v>
                </c:pt>
                <c:pt idx="259">
                  <c:v>35717</c:v>
                </c:pt>
                <c:pt idx="260">
                  <c:v>35718</c:v>
                </c:pt>
                <c:pt idx="261">
                  <c:v>35719</c:v>
                </c:pt>
                <c:pt idx="262">
                  <c:v>35720</c:v>
                </c:pt>
                <c:pt idx="263">
                  <c:v>35723</c:v>
                </c:pt>
                <c:pt idx="264">
                  <c:v>35724</c:v>
                </c:pt>
                <c:pt idx="265">
                  <c:v>35725</c:v>
                </c:pt>
                <c:pt idx="266">
                  <c:v>35726</c:v>
                </c:pt>
                <c:pt idx="267">
                  <c:v>35727</c:v>
                </c:pt>
                <c:pt idx="268">
                  <c:v>35730</c:v>
                </c:pt>
                <c:pt idx="269">
                  <c:v>35731</c:v>
                </c:pt>
                <c:pt idx="270">
                  <c:v>35732</c:v>
                </c:pt>
                <c:pt idx="271">
                  <c:v>35733</c:v>
                </c:pt>
                <c:pt idx="272">
                  <c:v>35734</c:v>
                </c:pt>
                <c:pt idx="273">
                  <c:v>35737</c:v>
                </c:pt>
                <c:pt idx="274">
                  <c:v>35738</c:v>
                </c:pt>
                <c:pt idx="275">
                  <c:v>35739</c:v>
                </c:pt>
                <c:pt idx="276">
                  <c:v>35740</c:v>
                </c:pt>
                <c:pt idx="277">
                  <c:v>35741</c:v>
                </c:pt>
                <c:pt idx="278">
                  <c:v>35744</c:v>
                </c:pt>
                <c:pt idx="279">
                  <c:v>35746</c:v>
                </c:pt>
                <c:pt idx="280">
                  <c:v>35747</c:v>
                </c:pt>
                <c:pt idx="281">
                  <c:v>35748</c:v>
                </c:pt>
                <c:pt idx="282">
                  <c:v>35751</c:v>
                </c:pt>
                <c:pt idx="283">
                  <c:v>35752</c:v>
                </c:pt>
                <c:pt idx="284">
                  <c:v>35753</c:v>
                </c:pt>
                <c:pt idx="285">
                  <c:v>35754</c:v>
                </c:pt>
                <c:pt idx="286">
                  <c:v>35755</c:v>
                </c:pt>
                <c:pt idx="287">
                  <c:v>35758</c:v>
                </c:pt>
                <c:pt idx="288">
                  <c:v>35759</c:v>
                </c:pt>
                <c:pt idx="289">
                  <c:v>35760</c:v>
                </c:pt>
                <c:pt idx="290">
                  <c:v>35762</c:v>
                </c:pt>
                <c:pt idx="291">
                  <c:v>35765</c:v>
                </c:pt>
                <c:pt idx="292">
                  <c:v>35766</c:v>
                </c:pt>
                <c:pt idx="293">
                  <c:v>35767</c:v>
                </c:pt>
                <c:pt idx="294">
                  <c:v>35768</c:v>
                </c:pt>
                <c:pt idx="295">
                  <c:v>35769</c:v>
                </c:pt>
                <c:pt idx="296">
                  <c:v>35772</c:v>
                </c:pt>
                <c:pt idx="297">
                  <c:v>35773</c:v>
                </c:pt>
                <c:pt idx="298">
                  <c:v>35774</c:v>
                </c:pt>
                <c:pt idx="299">
                  <c:v>35775</c:v>
                </c:pt>
                <c:pt idx="300">
                  <c:v>35776</c:v>
                </c:pt>
                <c:pt idx="301">
                  <c:v>35779</c:v>
                </c:pt>
                <c:pt idx="302">
                  <c:v>35780</c:v>
                </c:pt>
                <c:pt idx="303">
                  <c:v>35781</c:v>
                </c:pt>
                <c:pt idx="304">
                  <c:v>35782</c:v>
                </c:pt>
                <c:pt idx="305">
                  <c:v>35783</c:v>
                </c:pt>
                <c:pt idx="306">
                  <c:v>35786</c:v>
                </c:pt>
                <c:pt idx="307">
                  <c:v>35787</c:v>
                </c:pt>
                <c:pt idx="308">
                  <c:v>35788</c:v>
                </c:pt>
                <c:pt idx="309">
                  <c:v>35790</c:v>
                </c:pt>
                <c:pt idx="310">
                  <c:v>35793</c:v>
                </c:pt>
                <c:pt idx="311">
                  <c:v>35794</c:v>
                </c:pt>
                <c:pt idx="312">
                  <c:v>35795</c:v>
                </c:pt>
                <c:pt idx="313">
                  <c:v>35797</c:v>
                </c:pt>
                <c:pt idx="314">
                  <c:v>35800</c:v>
                </c:pt>
                <c:pt idx="315">
                  <c:v>35801</c:v>
                </c:pt>
                <c:pt idx="316">
                  <c:v>35802</c:v>
                </c:pt>
                <c:pt idx="317">
                  <c:v>35803</c:v>
                </c:pt>
                <c:pt idx="318">
                  <c:v>35804</c:v>
                </c:pt>
                <c:pt idx="319">
                  <c:v>35807</c:v>
                </c:pt>
                <c:pt idx="320">
                  <c:v>35808</c:v>
                </c:pt>
                <c:pt idx="321">
                  <c:v>35809</c:v>
                </c:pt>
                <c:pt idx="322">
                  <c:v>35810</c:v>
                </c:pt>
                <c:pt idx="323">
                  <c:v>35811</c:v>
                </c:pt>
                <c:pt idx="324">
                  <c:v>35815</c:v>
                </c:pt>
                <c:pt idx="325">
                  <c:v>35816</c:v>
                </c:pt>
                <c:pt idx="326">
                  <c:v>35817</c:v>
                </c:pt>
                <c:pt idx="327">
                  <c:v>35818</c:v>
                </c:pt>
                <c:pt idx="328">
                  <c:v>35821</c:v>
                </c:pt>
                <c:pt idx="329">
                  <c:v>35822</c:v>
                </c:pt>
                <c:pt idx="330">
                  <c:v>35823</c:v>
                </c:pt>
                <c:pt idx="331">
                  <c:v>35824</c:v>
                </c:pt>
                <c:pt idx="332">
                  <c:v>35825</c:v>
                </c:pt>
                <c:pt idx="333">
                  <c:v>35828</c:v>
                </c:pt>
                <c:pt idx="334">
                  <c:v>35829</c:v>
                </c:pt>
                <c:pt idx="335">
                  <c:v>35830</c:v>
                </c:pt>
                <c:pt idx="336">
                  <c:v>35831</c:v>
                </c:pt>
                <c:pt idx="337">
                  <c:v>35832</c:v>
                </c:pt>
                <c:pt idx="338">
                  <c:v>35835</c:v>
                </c:pt>
                <c:pt idx="339">
                  <c:v>35836</c:v>
                </c:pt>
                <c:pt idx="340">
                  <c:v>35837</c:v>
                </c:pt>
                <c:pt idx="341">
                  <c:v>35838</c:v>
                </c:pt>
                <c:pt idx="342">
                  <c:v>35839</c:v>
                </c:pt>
                <c:pt idx="343">
                  <c:v>35843</c:v>
                </c:pt>
                <c:pt idx="344">
                  <c:v>35844</c:v>
                </c:pt>
                <c:pt idx="345">
                  <c:v>35845</c:v>
                </c:pt>
                <c:pt idx="346">
                  <c:v>35846</c:v>
                </c:pt>
                <c:pt idx="347">
                  <c:v>35849</c:v>
                </c:pt>
                <c:pt idx="348">
                  <c:v>35850</c:v>
                </c:pt>
                <c:pt idx="349">
                  <c:v>35851</c:v>
                </c:pt>
                <c:pt idx="350">
                  <c:v>35852</c:v>
                </c:pt>
                <c:pt idx="351">
                  <c:v>35853</c:v>
                </c:pt>
                <c:pt idx="352">
                  <c:v>35856</c:v>
                </c:pt>
                <c:pt idx="353">
                  <c:v>35857</c:v>
                </c:pt>
                <c:pt idx="354">
                  <c:v>35858</c:v>
                </c:pt>
                <c:pt idx="355">
                  <c:v>35859</c:v>
                </c:pt>
                <c:pt idx="356">
                  <c:v>35860</c:v>
                </c:pt>
                <c:pt idx="357">
                  <c:v>35863</c:v>
                </c:pt>
                <c:pt idx="358">
                  <c:v>35864</c:v>
                </c:pt>
                <c:pt idx="359">
                  <c:v>35865</c:v>
                </c:pt>
                <c:pt idx="360">
                  <c:v>35866</c:v>
                </c:pt>
                <c:pt idx="361">
                  <c:v>35867</c:v>
                </c:pt>
                <c:pt idx="362">
                  <c:v>35870</c:v>
                </c:pt>
                <c:pt idx="363">
                  <c:v>35871</c:v>
                </c:pt>
                <c:pt idx="364">
                  <c:v>35872</c:v>
                </c:pt>
                <c:pt idx="365">
                  <c:v>35873</c:v>
                </c:pt>
                <c:pt idx="366">
                  <c:v>35874</c:v>
                </c:pt>
                <c:pt idx="367">
                  <c:v>35877</c:v>
                </c:pt>
                <c:pt idx="368">
                  <c:v>35878</c:v>
                </c:pt>
                <c:pt idx="369">
                  <c:v>35879</c:v>
                </c:pt>
                <c:pt idx="370">
                  <c:v>35880</c:v>
                </c:pt>
                <c:pt idx="371">
                  <c:v>35881</c:v>
                </c:pt>
                <c:pt idx="372">
                  <c:v>35884</c:v>
                </c:pt>
                <c:pt idx="373">
                  <c:v>35885</c:v>
                </c:pt>
                <c:pt idx="374">
                  <c:v>35886</c:v>
                </c:pt>
                <c:pt idx="375">
                  <c:v>35887</c:v>
                </c:pt>
                <c:pt idx="376">
                  <c:v>35888</c:v>
                </c:pt>
                <c:pt idx="377">
                  <c:v>35891</c:v>
                </c:pt>
                <c:pt idx="378">
                  <c:v>35892</c:v>
                </c:pt>
                <c:pt idx="379">
                  <c:v>35893</c:v>
                </c:pt>
                <c:pt idx="380">
                  <c:v>35894</c:v>
                </c:pt>
                <c:pt idx="381">
                  <c:v>35898</c:v>
                </c:pt>
                <c:pt idx="382">
                  <c:v>35899</c:v>
                </c:pt>
                <c:pt idx="383">
                  <c:v>35900</c:v>
                </c:pt>
                <c:pt idx="384">
                  <c:v>35901</c:v>
                </c:pt>
                <c:pt idx="385">
                  <c:v>35902</c:v>
                </c:pt>
                <c:pt idx="386">
                  <c:v>35905</c:v>
                </c:pt>
                <c:pt idx="387">
                  <c:v>35906</c:v>
                </c:pt>
                <c:pt idx="388">
                  <c:v>35907</c:v>
                </c:pt>
                <c:pt idx="389">
                  <c:v>35908</c:v>
                </c:pt>
                <c:pt idx="390">
                  <c:v>35909</c:v>
                </c:pt>
                <c:pt idx="391">
                  <c:v>35912</c:v>
                </c:pt>
                <c:pt idx="392">
                  <c:v>35913</c:v>
                </c:pt>
                <c:pt idx="393">
                  <c:v>35914</c:v>
                </c:pt>
                <c:pt idx="394">
                  <c:v>35915</c:v>
                </c:pt>
                <c:pt idx="395">
                  <c:v>35916</c:v>
                </c:pt>
                <c:pt idx="396">
                  <c:v>35919</c:v>
                </c:pt>
                <c:pt idx="397">
                  <c:v>35920</c:v>
                </c:pt>
                <c:pt idx="398">
                  <c:v>35921</c:v>
                </c:pt>
                <c:pt idx="399">
                  <c:v>35922</c:v>
                </c:pt>
                <c:pt idx="400">
                  <c:v>35923</c:v>
                </c:pt>
                <c:pt idx="401">
                  <c:v>35926</c:v>
                </c:pt>
                <c:pt idx="402">
                  <c:v>35927</c:v>
                </c:pt>
                <c:pt idx="403">
                  <c:v>35928</c:v>
                </c:pt>
                <c:pt idx="404">
                  <c:v>35929</c:v>
                </c:pt>
                <c:pt idx="405">
                  <c:v>35930</c:v>
                </c:pt>
                <c:pt idx="406">
                  <c:v>35933</c:v>
                </c:pt>
                <c:pt idx="407">
                  <c:v>35934</c:v>
                </c:pt>
                <c:pt idx="408">
                  <c:v>35935</c:v>
                </c:pt>
                <c:pt idx="409">
                  <c:v>35936</c:v>
                </c:pt>
                <c:pt idx="410">
                  <c:v>35937</c:v>
                </c:pt>
                <c:pt idx="411">
                  <c:v>35941</c:v>
                </c:pt>
                <c:pt idx="412">
                  <c:v>35942</c:v>
                </c:pt>
                <c:pt idx="413">
                  <c:v>35943</c:v>
                </c:pt>
                <c:pt idx="414">
                  <c:v>35944</c:v>
                </c:pt>
                <c:pt idx="415">
                  <c:v>35947</c:v>
                </c:pt>
                <c:pt idx="416">
                  <c:v>35948</c:v>
                </c:pt>
                <c:pt idx="417">
                  <c:v>35949</c:v>
                </c:pt>
                <c:pt idx="418">
                  <c:v>35950</c:v>
                </c:pt>
                <c:pt idx="419">
                  <c:v>35951</c:v>
                </c:pt>
                <c:pt idx="420">
                  <c:v>35954</c:v>
                </c:pt>
                <c:pt idx="421">
                  <c:v>35955</c:v>
                </c:pt>
                <c:pt idx="422">
                  <c:v>35956</c:v>
                </c:pt>
                <c:pt idx="423">
                  <c:v>35957</c:v>
                </c:pt>
                <c:pt idx="424">
                  <c:v>35958</c:v>
                </c:pt>
                <c:pt idx="425">
                  <c:v>35961</c:v>
                </c:pt>
                <c:pt idx="426">
                  <c:v>35962</c:v>
                </c:pt>
                <c:pt idx="427">
                  <c:v>35963</c:v>
                </c:pt>
                <c:pt idx="428">
                  <c:v>35964</c:v>
                </c:pt>
                <c:pt idx="429">
                  <c:v>35965</c:v>
                </c:pt>
                <c:pt idx="430">
                  <c:v>35968</c:v>
                </c:pt>
                <c:pt idx="431">
                  <c:v>35969</c:v>
                </c:pt>
                <c:pt idx="432">
                  <c:v>35970</c:v>
                </c:pt>
                <c:pt idx="433">
                  <c:v>35971</c:v>
                </c:pt>
                <c:pt idx="434">
                  <c:v>35972</c:v>
                </c:pt>
                <c:pt idx="435">
                  <c:v>35975</c:v>
                </c:pt>
                <c:pt idx="436">
                  <c:v>35976</c:v>
                </c:pt>
                <c:pt idx="437">
                  <c:v>35977</c:v>
                </c:pt>
                <c:pt idx="438">
                  <c:v>35978</c:v>
                </c:pt>
                <c:pt idx="439">
                  <c:v>35982</c:v>
                </c:pt>
                <c:pt idx="440">
                  <c:v>35983</c:v>
                </c:pt>
                <c:pt idx="441">
                  <c:v>35984</c:v>
                </c:pt>
                <c:pt idx="442">
                  <c:v>35985</c:v>
                </c:pt>
                <c:pt idx="443">
                  <c:v>35986</c:v>
                </c:pt>
                <c:pt idx="444">
                  <c:v>35989</c:v>
                </c:pt>
                <c:pt idx="445">
                  <c:v>35990</c:v>
                </c:pt>
                <c:pt idx="446">
                  <c:v>35991</c:v>
                </c:pt>
                <c:pt idx="447">
                  <c:v>35992</c:v>
                </c:pt>
                <c:pt idx="448">
                  <c:v>35993</c:v>
                </c:pt>
                <c:pt idx="449">
                  <c:v>35996</c:v>
                </c:pt>
                <c:pt idx="450">
                  <c:v>35997</c:v>
                </c:pt>
                <c:pt idx="451">
                  <c:v>35998</c:v>
                </c:pt>
                <c:pt idx="452">
                  <c:v>35999</c:v>
                </c:pt>
                <c:pt idx="453">
                  <c:v>36000</c:v>
                </c:pt>
                <c:pt idx="454">
                  <c:v>36003</c:v>
                </c:pt>
                <c:pt idx="455">
                  <c:v>36004</c:v>
                </c:pt>
                <c:pt idx="456">
                  <c:v>36005</c:v>
                </c:pt>
                <c:pt idx="457">
                  <c:v>36006</c:v>
                </c:pt>
                <c:pt idx="458">
                  <c:v>36007</c:v>
                </c:pt>
                <c:pt idx="459">
                  <c:v>36010</c:v>
                </c:pt>
                <c:pt idx="460">
                  <c:v>36011</c:v>
                </c:pt>
                <c:pt idx="461">
                  <c:v>36012</c:v>
                </c:pt>
                <c:pt idx="462">
                  <c:v>36013</c:v>
                </c:pt>
                <c:pt idx="463">
                  <c:v>36014</c:v>
                </c:pt>
                <c:pt idx="464">
                  <c:v>36017</c:v>
                </c:pt>
                <c:pt idx="465">
                  <c:v>36018</c:v>
                </c:pt>
                <c:pt idx="466">
                  <c:v>36019</c:v>
                </c:pt>
                <c:pt idx="467">
                  <c:v>36020</c:v>
                </c:pt>
                <c:pt idx="468">
                  <c:v>36021</c:v>
                </c:pt>
                <c:pt idx="469">
                  <c:v>36024</c:v>
                </c:pt>
                <c:pt idx="470">
                  <c:v>36025</c:v>
                </c:pt>
                <c:pt idx="471">
                  <c:v>36026</c:v>
                </c:pt>
                <c:pt idx="472">
                  <c:v>36027</c:v>
                </c:pt>
                <c:pt idx="473">
                  <c:v>36028</c:v>
                </c:pt>
                <c:pt idx="474">
                  <c:v>36031</c:v>
                </c:pt>
                <c:pt idx="475">
                  <c:v>36032</c:v>
                </c:pt>
                <c:pt idx="476">
                  <c:v>36033</c:v>
                </c:pt>
                <c:pt idx="477">
                  <c:v>36034</c:v>
                </c:pt>
                <c:pt idx="478">
                  <c:v>36035</c:v>
                </c:pt>
                <c:pt idx="479">
                  <c:v>36038</c:v>
                </c:pt>
                <c:pt idx="480">
                  <c:v>36039</c:v>
                </c:pt>
                <c:pt idx="481">
                  <c:v>36040</c:v>
                </c:pt>
                <c:pt idx="482">
                  <c:v>36041</c:v>
                </c:pt>
                <c:pt idx="483">
                  <c:v>36042</c:v>
                </c:pt>
                <c:pt idx="484">
                  <c:v>36046</c:v>
                </c:pt>
                <c:pt idx="485">
                  <c:v>36047</c:v>
                </c:pt>
                <c:pt idx="486">
                  <c:v>36048</c:v>
                </c:pt>
                <c:pt idx="487">
                  <c:v>36049</c:v>
                </c:pt>
                <c:pt idx="488">
                  <c:v>36052</c:v>
                </c:pt>
                <c:pt idx="489">
                  <c:v>36053</c:v>
                </c:pt>
                <c:pt idx="490">
                  <c:v>36054</c:v>
                </c:pt>
                <c:pt idx="491">
                  <c:v>36055</c:v>
                </c:pt>
                <c:pt idx="492">
                  <c:v>36056</c:v>
                </c:pt>
                <c:pt idx="493">
                  <c:v>36059</c:v>
                </c:pt>
                <c:pt idx="494">
                  <c:v>36060</c:v>
                </c:pt>
                <c:pt idx="495">
                  <c:v>36061</c:v>
                </c:pt>
                <c:pt idx="496">
                  <c:v>36062</c:v>
                </c:pt>
                <c:pt idx="497">
                  <c:v>36063</c:v>
                </c:pt>
                <c:pt idx="498">
                  <c:v>36066</c:v>
                </c:pt>
                <c:pt idx="499">
                  <c:v>36067</c:v>
                </c:pt>
                <c:pt idx="500">
                  <c:v>36068</c:v>
                </c:pt>
                <c:pt idx="501">
                  <c:v>36069</c:v>
                </c:pt>
                <c:pt idx="502">
                  <c:v>36070</c:v>
                </c:pt>
                <c:pt idx="503">
                  <c:v>36073</c:v>
                </c:pt>
                <c:pt idx="504">
                  <c:v>36074</c:v>
                </c:pt>
                <c:pt idx="505">
                  <c:v>36075</c:v>
                </c:pt>
                <c:pt idx="506">
                  <c:v>36076</c:v>
                </c:pt>
                <c:pt idx="507">
                  <c:v>36077</c:v>
                </c:pt>
                <c:pt idx="508">
                  <c:v>36081</c:v>
                </c:pt>
                <c:pt idx="509">
                  <c:v>36082</c:v>
                </c:pt>
                <c:pt idx="510">
                  <c:v>36083</c:v>
                </c:pt>
                <c:pt idx="511">
                  <c:v>36084</c:v>
                </c:pt>
                <c:pt idx="512">
                  <c:v>36087</c:v>
                </c:pt>
                <c:pt idx="513">
                  <c:v>36088</c:v>
                </c:pt>
                <c:pt idx="514">
                  <c:v>36089</c:v>
                </c:pt>
                <c:pt idx="515">
                  <c:v>36090</c:v>
                </c:pt>
                <c:pt idx="516">
                  <c:v>36091</c:v>
                </c:pt>
                <c:pt idx="517">
                  <c:v>36094</c:v>
                </c:pt>
                <c:pt idx="518">
                  <c:v>36095</c:v>
                </c:pt>
                <c:pt idx="519">
                  <c:v>36096</c:v>
                </c:pt>
                <c:pt idx="520">
                  <c:v>36097</c:v>
                </c:pt>
                <c:pt idx="521">
                  <c:v>36098</c:v>
                </c:pt>
                <c:pt idx="522">
                  <c:v>36101</c:v>
                </c:pt>
                <c:pt idx="523">
                  <c:v>36102</c:v>
                </c:pt>
                <c:pt idx="524">
                  <c:v>36103</c:v>
                </c:pt>
                <c:pt idx="525">
                  <c:v>36104</c:v>
                </c:pt>
                <c:pt idx="526">
                  <c:v>36105</c:v>
                </c:pt>
                <c:pt idx="527">
                  <c:v>36108</c:v>
                </c:pt>
                <c:pt idx="528">
                  <c:v>36109</c:v>
                </c:pt>
                <c:pt idx="529">
                  <c:v>36111</c:v>
                </c:pt>
                <c:pt idx="530">
                  <c:v>36112</c:v>
                </c:pt>
                <c:pt idx="531">
                  <c:v>36115</c:v>
                </c:pt>
                <c:pt idx="532">
                  <c:v>36116</c:v>
                </c:pt>
                <c:pt idx="533">
                  <c:v>36117</c:v>
                </c:pt>
                <c:pt idx="534">
                  <c:v>36118</c:v>
                </c:pt>
                <c:pt idx="535">
                  <c:v>36119</c:v>
                </c:pt>
                <c:pt idx="536">
                  <c:v>36122</c:v>
                </c:pt>
                <c:pt idx="537">
                  <c:v>36123</c:v>
                </c:pt>
                <c:pt idx="538">
                  <c:v>36124</c:v>
                </c:pt>
                <c:pt idx="539">
                  <c:v>36126</c:v>
                </c:pt>
                <c:pt idx="540">
                  <c:v>36129</c:v>
                </c:pt>
                <c:pt idx="541">
                  <c:v>36130</c:v>
                </c:pt>
                <c:pt idx="542">
                  <c:v>36131</c:v>
                </c:pt>
                <c:pt idx="543">
                  <c:v>36132</c:v>
                </c:pt>
                <c:pt idx="544">
                  <c:v>36133</c:v>
                </c:pt>
                <c:pt idx="545">
                  <c:v>36136</c:v>
                </c:pt>
                <c:pt idx="546">
                  <c:v>36137</c:v>
                </c:pt>
                <c:pt idx="547">
                  <c:v>36138</c:v>
                </c:pt>
                <c:pt idx="548">
                  <c:v>36139</c:v>
                </c:pt>
                <c:pt idx="549">
                  <c:v>36140</c:v>
                </c:pt>
                <c:pt idx="550">
                  <c:v>36143</c:v>
                </c:pt>
                <c:pt idx="551">
                  <c:v>36144</c:v>
                </c:pt>
                <c:pt idx="552">
                  <c:v>36145</c:v>
                </c:pt>
                <c:pt idx="553">
                  <c:v>36146</c:v>
                </c:pt>
                <c:pt idx="554">
                  <c:v>36147</c:v>
                </c:pt>
                <c:pt idx="555">
                  <c:v>36150</c:v>
                </c:pt>
                <c:pt idx="556">
                  <c:v>36151</c:v>
                </c:pt>
                <c:pt idx="557">
                  <c:v>36152</c:v>
                </c:pt>
                <c:pt idx="558">
                  <c:v>36153</c:v>
                </c:pt>
                <c:pt idx="559">
                  <c:v>36157</c:v>
                </c:pt>
                <c:pt idx="560">
                  <c:v>36158</c:v>
                </c:pt>
                <c:pt idx="561">
                  <c:v>36159</c:v>
                </c:pt>
                <c:pt idx="562">
                  <c:v>36160</c:v>
                </c:pt>
                <c:pt idx="563">
                  <c:v>36164</c:v>
                </c:pt>
                <c:pt idx="564">
                  <c:v>36165</c:v>
                </c:pt>
                <c:pt idx="565">
                  <c:v>36166</c:v>
                </c:pt>
                <c:pt idx="566">
                  <c:v>36167</c:v>
                </c:pt>
                <c:pt idx="567">
                  <c:v>36168</c:v>
                </c:pt>
                <c:pt idx="568">
                  <c:v>36171</c:v>
                </c:pt>
                <c:pt idx="569">
                  <c:v>36172</c:v>
                </c:pt>
                <c:pt idx="570">
                  <c:v>36173</c:v>
                </c:pt>
                <c:pt idx="571">
                  <c:v>36174</c:v>
                </c:pt>
                <c:pt idx="572">
                  <c:v>36175</c:v>
                </c:pt>
                <c:pt idx="573">
                  <c:v>36179</c:v>
                </c:pt>
                <c:pt idx="574">
                  <c:v>36180</c:v>
                </c:pt>
                <c:pt idx="575">
                  <c:v>36181</c:v>
                </c:pt>
                <c:pt idx="576">
                  <c:v>36182</c:v>
                </c:pt>
                <c:pt idx="577">
                  <c:v>36185</c:v>
                </c:pt>
                <c:pt idx="578">
                  <c:v>36186</c:v>
                </c:pt>
                <c:pt idx="579">
                  <c:v>36187</c:v>
                </c:pt>
                <c:pt idx="580">
                  <c:v>36188</c:v>
                </c:pt>
                <c:pt idx="581">
                  <c:v>36189</c:v>
                </c:pt>
                <c:pt idx="582">
                  <c:v>36192</c:v>
                </c:pt>
                <c:pt idx="583">
                  <c:v>36193</c:v>
                </c:pt>
                <c:pt idx="584">
                  <c:v>36194</c:v>
                </c:pt>
                <c:pt idx="585">
                  <c:v>36195</c:v>
                </c:pt>
                <c:pt idx="586">
                  <c:v>36196</c:v>
                </c:pt>
                <c:pt idx="587">
                  <c:v>36199</c:v>
                </c:pt>
                <c:pt idx="588">
                  <c:v>36200</c:v>
                </c:pt>
                <c:pt idx="589">
                  <c:v>36201</c:v>
                </c:pt>
                <c:pt idx="590">
                  <c:v>36202</c:v>
                </c:pt>
                <c:pt idx="591">
                  <c:v>36203</c:v>
                </c:pt>
                <c:pt idx="592">
                  <c:v>36207</c:v>
                </c:pt>
                <c:pt idx="593">
                  <c:v>36208</c:v>
                </c:pt>
                <c:pt idx="594">
                  <c:v>36209</c:v>
                </c:pt>
                <c:pt idx="595">
                  <c:v>36210</c:v>
                </c:pt>
                <c:pt idx="596">
                  <c:v>36213</c:v>
                </c:pt>
                <c:pt idx="597">
                  <c:v>36214</c:v>
                </c:pt>
                <c:pt idx="598">
                  <c:v>36215</c:v>
                </c:pt>
                <c:pt idx="599">
                  <c:v>36216</c:v>
                </c:pt>
                <c:pt idx="600">
                  <c:v>36217</c:v>
                </c:pt>
                <c:pt idx="601">
                  <c:v>36220</c:v>
                </c:pt>
                <c:pt idx="602">
                  <c:v>36221</c:v>
                </c:pt>
                <c:pt idx="603">
                  <c:v>36222</c:v>
                </c:pt>
                <c:pt idx="604">
                  <c:v>36223</c:v>
                </c:pt>
                <c:pt idx="605">
                  <c:v>36224</c:v>
                </c:pt>
                <c:pt idx="606">
                  <c:v>36227</c:v>
                </c:pt>
                <c:pt idx="607">
                  <c:v>36228</c:v>
                </c:pt>
                <c:pt idx="608">
                  <c:v>36229</c:v>
                </c:pt>
                <c:pt idx="609">
                  <c:v>36230</c:v>
                </c:pt>
                <c:pt idx="610">
                  <c:v>36231</c:v>
                </c:pt>
                <c:pt idx="611">
                  <c:v>36234</c:v>
                </c:pt>
                <c:pt idx="612">
                  <c:v>36235</c:v>
                </c:pt>
                <c:pt idx="613">
                  <c:v>36236</c:v>
                </c:pt>
                <c:pt idx="614">
                  <c:v>36237</c:v>
                </c:pt>
                <c:pt idx="615">
                  <c:v>36238</c:v>
                </c:pt>
                <c:pt idx="616">
                  <c:v>36241</c:v>
                </c:pt>
                <c:pt idx="617">
                  <c:v>36242</c:v>
                </c:pt>
                <c:pt idx="618">
                  <c:v>36243</c:v>
                </c:pt>
                <c:pt idx="619">
                  <c:v>36244</c:v>
                </c:pt>
                <c:pt idx="620">
                  <c:v>36245</c:v>
                </c:pt>
                <c:pt idx="621">
                  <c:v>36248</c:v>
                </c:pt>
                <c:pt idx="622">
                  <c:v>36249</c:v>
                </c:pt>
                <c:pt idx="623">
                  <c:v>36250</c:v>
                </c:pt>
                <c:pt idx="624">
                  <c:v>36251</c:v>
                </c:pt>
                <c:pt idx="625">
                  <c:v>36255</c:v>
                </c:pt>
                <c:pt idx="626">
                  <c:v>36256</c:v>
                </c:pt>
                <c:pt idx="627">
                  <c:v>36257</c:v>
                </c:pt>
                <c:pt idx="628">
                  <c:v>36258</c:v>
                </c:pt>
                <c:pt idx="629">
                  <c:v>36259</c:v>
                </c:pt>
                <c:pt idx="630">
                  <c:v>36262</c:v>
                </c:pt>
                <c:pt idx="631">
                  <c:v>36263</c:v>
                </c:pt>
                <c:pt idx="632">
                  <c:v>36264</c:v>
                </c:pt>
                <c:pt idx="633">
                  <c:v>36265</c:v>
                </c:pt>
                <c:pt idx="634">
                  <c:v>36266</c:v>
                </c:pt>
                <c:pt idx="635">
                  <c:v>36269</c:v>
                </c:pt>
                <c:pt idx="636">
                  <c:v>36270</c:v>
                </c:pt>
                <c:pt idx="637">
                  <c:v>36271</c:v>
                </c:pt>
                <c:pt idx="638">
                  <c:v>36272</c:v>
                </c:pt>
                <c:pt idx="639">
                  <c:v>36273</c:v>
                </c:pt>
                <c:pt idx="640">
                  <c:v>36276</c:v>
                </c:pt>
                <c:pt idx="641">
                  <c:v>36277</c:v>
                </c:pt>
                <c:pt idx="642">
                  <c:v>36278</c:v>
                </c:pt>
                <c:pt idx="643">
                  <c:v>36279</c:v>
                </c:pt>
                <c:pt idx="644">
                  <c:v>36280</c:v>
                </c:pt>
                <c:pt idx="645">
                  <c:v>36283</c:v>
                </c:pt>
                <c:pt idx="646">
                  <c:v>36284</c:v>
                </c:pt>
                <c:pt idx="647">
                  <c:v>36285</c:v>
                </c:pt>
                <c:pt idx="648">
                  <c:v>36286</c:v>
                </c:pt>
                <c:pt idx="649">
                  <c:v>36287</c:v>
                </c:pt>
                <c:pt idx="650">
                  <c:v>36290</c:v>
                </c:pt>
                <c:pt idx="651">
                  <c:v>36291</c:v>
                </c:pt>
                <c:pt idx="652">
                  <c:v>36292</c:v>
                </c:pt>
                <c:pt idx="653">
                  <c:v>36293</c:v>
                </c:pt>
                <c:pt idx="654">
                  <c:v>36294</c:v>
                </c:pt>
                <c:pt idx="655">
                  <c:v>36297</c:v>
                </c:pt>
                <c:pt idx="656">
                  <c:v>36298</c:v>
                </c:pt>
                <c:pt idx="657">
                  <c:v>36299</c:v>
                </c:pt>
                <c:pt idx="658">
                  <c:v>36300</c:v>
                </c:pt>
                <c:pt idx="659">
                  <c:v>36301</c:v>
                </c:pt>
                <c:pt idx="660">
                  <c:v>36304</c:v>
                </c:pt>
                <c:pt idx="661">
                  <c:v>36305</c:v>
                </c:pt>
                <c:pt idx="662">
                  <c:v>36306</c:v>
                </c:pt>
                <c:pt idx="663">
                  <c:v>36307</c:v>
                </c:pt>
                <c:pt idx="664">
                  <c:v>36308</c:v>
                </c:pt>
                <c:pt idx="665">
                  <c:v>36312</c:v>
                </c:pt>
                <c:pt idx="666">
                  <c:v>36313</c:v>
                </c:pt>
                <c:pt idx="667">
                  <c:v>36314</c:v>
                </c:pt>
                <c:pt idx="668">
                  <c:v>36315</c:v>
                </c:pt>
                <c:pt idx="669">
                  <c:v>36318</c:v>
                </c:pt>
                <c:pt idx="670">
                  <c:v>36319</c:v>
                </c:pt>
                <c:pt idx="671">
                  <c:v>36320</c:v>
                </c:pt>
                <c:pt idx="672">
                  <c:v>36321</c:v>
                </c:pt>
                <c:pt idx="673">
                  <c:v>36322</c:v>
                </c:pt>
                <c:pt idx="674">
                  <c:v>36325</c:v>
                </c:pt>
                <c:pt idx="675">
                  <c:v>36326</c:v>
                </c:pt>
                <c:pt idx="676">
                  <c:v>36327</c:v>
                </c:pt>
                <c:pt idx="677">
                  <c:v>36328</c:v>
                </c:pt>
                <c:pt idx="678">
                  <c:v>36329</c:v>
                </c:pt>
                <c:pt idx="679">
                  <c:v>36332</c:v>
                </c:pt>
                <c:pt idx="680">
                  <c:v>36333</c:v>
                </c:pt>
                <c:pt idx="681">
                  <c:v>36334</c:v>
                </c:pt>
                <c:pt idx="682">
                  <c:v>36335</c:v>
                </c:pt>
                <c:pt idx="683">
                  <c:v>36336</c:v>
                </c:pt>
                <c:pt idx="684">
                  <c:v>36339</c:v>
                </c:pt>
                <c:pt idx="685">
                  <c:v>36340</c:v>
                </c:pt>
                <c:pt idx="686">
                  <c:v>36341</c:v>
                </c:pt>
                <c:pt idx="687">
                  <c:v>36342</c:v>
                </c:pt>
                <c:pt idx="688">
                  <c:v>36343</c:v>
                </c:pt>
                <c:pt idx="689">
                  <c:v>36347</c:v>
                </c:pt>
                <c:pt idx="690">
                  <c:v>36348</c:v>
                </c:pt>
                <c:pt idx="691">
                  <c:v>36349</c:v>
                </c:pt>
                <c:pt idx="692">
                  <c:v>36350</c:v>
                </c:pt>
                <c:pt idx="693">
                  <c:v>36353</c:v>
                </c:pt>
                <c:pt idx="694">
                  <c:v>36354</c:v>
                </c:pt>
                <c:pt idx="695">
                  <c:v>36355</c:v>
                </c:pt>
                <c:pt idx="696">
                  <c:v>36356</c:v>
                </c:pt>
                <c:pt idx="697">
                  <c:v>36357</c:v>
                </c:pt>
                <c:pt idx="698">
                  <c:v>36360</c:v>
                </c:pt>
                <c:pt idx="699">
                  <c:v>36361</c:v>
                </c:pt>
                <c:pt idx="700">
                  <c:v>36362</c:v>
                </c:pt>
                <c:pt idx="701">
                  <c:v>36363</c:v>
                </c:pt>
                <c:pt idx="702">
                  <c:v>36364</c:v>
                </c:pt>
                <c:pt idx="703">
                  <c:v>36367</c:v>
                </c:pt>
                <c:pt idx="704">
                  <c:v>36368</c:v>
                </c:pt>
                <c:pt idx="705">
                  <c:v>36369</c:v>
                </c:pt>
                <c:pt idx="706">
                  <c:v>36370</c:v>
                </c:pt>
                <c:pt idx="707">
                  <c:v>36371</c:v>
                </c:pt>
                <c:pt idx="708">
                  <c:v>36374</c:v>
                </c:pt>
                <c:pt idx="709">
                  <c:v>36375</c:v>
                </c:pt>
                <c:pt idx="710">
                  <c:v>36376</c:v>
                </c:pt>
                <c:pt idx="711">
                  <c:v>36377</c:v>
                </c:pt>
                <c:pt idx="712">
                  <c:v>36378</c:v>
                </c:pt>
                <c:pt idx="713">
                  <c:v>36381</c:v>
                </c:pt>
                <c:pt idx="714">
                  <c:v>36382</c:v>
                </c:pt>
                <c:pt idx="715">
                  <c:v>36383</c:v>
                </c:pt>
                <c:pt idx="716">
                  <c:v>36384</c:v>
                </c:pt>
                <c:pt idx="717">
                  <c:v>36385</c:v>
                </c:pt>
                <c:pt idx="718">
                  <c:v>36388</c:v>
                </c:pt>
                <c:pt idx="719">
                  <c:v>36389</c:v>
                </c:pt>
                <c:pt idx="720">
                  <c:v>36390</c:v>
                </c:pt>
                <c:pt idx="721">
                  <c:v>36391</c:v>
                </c:pt>
                <c:pt idx="722">
                  <c:v>36392</c:v>
                </c:pt>
                <c:pt idx="723">
                  <c:v>36395</c:v>
                </c:pt>
                <c:pt idx="724">
                  <c:v>36396</c:v>
                </c:pt>
                <c:pt idx="725">
                  <c:v>36397</c:v>
                </c:pt>
                <c:pt idx="726">
                  <c:v>36398</c:v>
                </c:pt>
                <c:pt idx="727">
                  <c:v>36399</c:v>
                </c:pt>
                <c:pt idx="728">
                  <c:v>36402</c:v>
                </c:pt>
                <c:pt idx="729">
                  <c:v>36403</c:v>
                </c:pt>
                <c:pt idx="730">
                  <c:v>36404</c:v>
                </c:pt>
                <c:pt idx="731">
                  <c:v>36405</c:v>
                </c:pt>
                <c:pt idx="732">
                  <c:v>36406</c:v>
                </c:pt>
                <c:pt idx="733">
                  <c:v>36410</c:v>
                </c:pt>
                <c:pt idx="734">
                  <c:v>36411</c:v>
                </c:pt>
                <c:pt idx="735">
                  <c:v>36412</c:v>
                </c:pt>
                <c:pt idx="736">
                  <c:v>36413</c:v>
                </c:pt>
                <c:pt idx="737">
                  <c:v>36416</c:v>
                </c:pt>
                <c:pt idx="738">
                  <c:v>36417</c:v>
                </c:pt>
                <c:pt idx="739">
                  <c:v>36418</c:v>
                </c:pt>
                <c:pt idx="740">
                  <c:v>36419</c:v>
                </c:pt>
                <c:pt idx="741">
                  <c:v>36420</c:v>
                </c:pt>
                <c:pt idx="742">
                  <c:v>36423</c:v>
                </c:pt>
                <c:pt idx="743">
                  <c:v>36424</c:v>
                </c:pt>
                <c:pt idx="744">
                  <c:v>36425</c:v>
                </c:pt>
                <c:pt idx="745">
                  <c:v>36426</c:v>
                </c:pt>
                <c:pt idx="746">
                  <c:v>36427</c:v>
                </c:pt>
                <c:pt idx="747">
                  <c:v>36430</c:v>
                </c:pt>
                <c:pt idx="748">
                  <c:v>36431</c:v>
                </c:pt>
                <c:pt idx="749">
                  <c:v>36432</c:v>
                </c:pt>
                <c:pt idx="750">
                  <c:v>36433</c:v>
                </c:pt>
                <c:pt idx="751">
                  <c:v>36434</c:v>
                </c:pt>
                <c:pt idx="752">
                  <c:v>36437</c:v>
                </c:pt>
                <c:pt idx="753">
                  <c:v>36438</c:v>
                </c:pt>
                <c:pt idx="754">
                  <c:v>36439</c:v>
                </c:pt>
                <c:pt idx="755">
                  <c:v>36440</c:v>
                </c:pt>
                <c:pt idx="756">
                  <c:v>36441</c:v>
                </c:pt>
                <c:pt idx="757">
                  <c:v>36445</c:v>
                </c:pt>
                <c:pt idx="758">
                  <c:v>36446</c:v>
                </c:pt>
                <c:pt idx="759">
                  <c:v>36447</c:v>
                </c:pt>
                <c:pt idx="760">
                  <c:v>36448</c:v>
                </c:pt>
                <c:pt idx="761">
                  <c:v>36451</c:v>
                </c:pt>
                <c:pt idx="762">
                  <c:v>36452</c:v>
                </c:pt>
                <c:pt idx="763">
                  <c:v>36453</c:v>
                </c:pt>
                <c:pt idx="764">
                  <c:v>36454</c:v>
                </c:pt>
                <c:pt idx="765">
                  <c:v>36455</c:v>
                </c:pt>
                <c:pt idx="766">
                  <c:v>36458</c:v>
                </c:pt>
                <c:pt idx="767">
                  <c:v>36459</c:v>
                </c:pt>
                <c:pt idx="768">
                  <c:v>36460</c:v>
                </c:pt>
                <c:pt idx="769">
                  <c:v>36461</c:v>
                </c:pt>
                <c:pt idx="770">
                  <c:v>36462</c:v>
                </c:pt>
                <c:pt idx="771">
                  <c:v>36465</c:v>
                </c:pt>
                <c:pt idx="772">
                  <c:v>36466</c:v>
                </c:pt>
                <c:pt idx="773">
                  <c:v>36467</c:v>
                </c:pt>
                <c:pt idx="774">
                  <c:v>36468</c:v>
                </c:pt>
                <c:pt idx="775">
                  <c:v>36469</c:v>
                </c:pt>
                <c:pt idx="776">
                  <c:v>36472</c:v>
                </c:pt>
                <c:pt idx="777">
                  <c:v>36473</c:v>
                </c:pt>
                <c:pt idx="778">
                  <c:v>36474</c:v>
                </c:pt>
                <c:pt idx="779">
                  <c:v>36476</c:v>
                </c:pt>
                <c:pt idx="780">
                  <c:v>36479</c:v>
                </c:pt>
                <c:pt idx="781">
                  <c:v>36480</c:v>
                </c:pt>
                <c:pt idx="782">
                  <c:v>36481</c:v>
                </c:pt>
                <c:pt idx="783">
                  <c:v>36482</c:v>
                </c:pt>
                <c:pt idx="784">
                  <c:v>36483</c:v>
                </c:pt>
                <c:pt idx="785">
                  <c:v>36486</c:v>
                </c:pt>
                <c:pt idx="786">
                  <c:v>36487</c:v>
                </c:pt>
                <c:pt idx="787">
                  <c:v>36488</c:v>
                </c:pt>
                <c:pt idx="788">
                  <c:v>36490</c:v>
                </c:pt>
                <c:pt idx="789">
                  <c:v>36493</c:v>
                </c:pt>
                <c:pt idx="790">
                  <c:v>36494</c:v>
                </c:pt>
                <c:pt idx="791">
                  <c:v>36495</c:v>
                </c:pt>
                <c:pt idx="792">
                  <c:v>36496</c:v>
                </c:pt>
                <c:pt idx="793">
                  <c:v>36497</c:v>
                </c:pt>
                <c:pt idx="794">
                  <c:v>36500</c:v>
                </c:pt>
                <c:pt idx="795">
                  <c:v>36501</c:v>
                </c:pt>
                <c:pt idx="796">
                  <c:v>36502</c:v>
                </c:pt>
                <c:pt idx="797">
                  <c:v>36503</c:v>
                </c:pt>
                <c:pt idx="798">
                  <c:v>36504</c:v>
                </c:pt>
                <c:pt idx="799">
                  <c:v>36507</c:v>
                </c:pt>
                <c:pt idx="800">
                  <c:v>36508</c:v>
                </c:pt>
                <c:pt idx="801">
                  <c:v>36509</c:v>
                </c:pt>
                <c:pt idx="802">
                  <c:v>36510</c:v>
                </c:pt>
                <c:pt idx="803">
                  <c:v>36511</c:v>
                </c:pt>
                <c:pt idx="804">
                  <c:v>36514</c:v>
                </c:pt>
                <c:pt idx="805">
                  <c:v>36515</c:v>
                </c:pt>
                <c:pt idx="806">
                  <c:v>36516</c:v>
                </c:pt>
                <c:pt idx="807">
                  <c:v>36517</c:v>
                </c:pt>
                <c:pt idx="808">
                  <c:v>36521</c:v>
                </c:pt>
                <c:pt idx="809">
                  <c:v>36522</c:v>
                </c:pt>
                <c:pt idx="810">
                  <c:v>36523</c:v>
                </c:pt>
                <c:pt idx="811">
                  <c:v>36524</c:v>
                </c:pt>
                <c:pt idx="812">
                  <c:v>36525</c:v>
                </c:pt>
                <c:pt idx="813">
                  <c:v>36528</c:v>
                </c:pt>
                <c:pt idx="814">
                  <c:v>36529</c:v>
                </c:pt>
                <c:pt idx="815">
                  <c:v>36530</c:v>
                </c:pt>
                <c:pt idx="816">
                  <c:v>36531</c:v>
                </c:pt>
                <c:pt idx="817">
                  <c:v>36532</c:v>
                </c:pt>
                <c:pt idx="818">
                  <c:v>36535</c:v>
                </c:pt>
                <c:pt idx="819">
                  <c:v>36536</c:v>
                </c:pt>
                <c:pt idx="820">
                  <c:v>36537</c:v>
                </c:pt>
                <c:pt idx="821">
                  <c:v>36538</c:v>
                </c:pt>
                <c:pt idx="822">
                  <c:v>36539</c:v>
                </c:pt>
                <c:pt idx="823">
                  <c:v>36543</c:v>
                </c:pt>
                <c:pt idx="824">
                  <c:v>36544</c:v>
                </c:pt>
                <c:pt idx="825">
                  <c:v>36545</c:v>
                </c:pt>
                <c:pt idx="826">
                  <c:v>36546</c:v>
                </c:pt>
                <c:pt idx="827">
                  <c:v>36549</c:v>
                </c:pt>
                <c:pt idx="828">
                  <c:v>36550</c:v>
                </c:pt>
                <c:pt idx="829">
                  <c:v>36551</c:v>
                </c:pt>
                <c:pt idx="830">
                  <c:v>36552</c:v>
                </c:pt>
                <c:pt idx="831">
                  <c:v>36553</c:v>
                </c:pt>
                <c:pt idx="832">
                  <c:v>36556</c:v>
                </c:pt>
                <c:pt idx="833">
                  <c:v>36557</c:v>
                </c:pt>
                <c:pt idx="834">
                  <c:v>36558</c:v>
                </c:pt>
                <c:pt idx="835">
                  <c:v>36559</c:v>
                </c:pt>
                <c:pt idx="836">
                  <c:v>36560</c:v>
                </c:pt>
                <c:pt idx="837">
                  <c:v>36563</c:v>
                </c:pt>
                <c:pt idx="838">
                  <c:v>36564</c:v>
                </c:pt>
                <c:pt idx="839">
                  <c:v>36565</c:v>
                </c:pt>
                <c:pt idx="840">
                  <c:v>36566</c:v>
                </c:pt>
                <c:pt idx="841">
                  <c:v>36567</c:v>
                </c:pt>
                <c:pt idx="842">
                  <c:v>36570</c:v>
                </c:pt>
                <c:pt idx="843">
                  <c:v>36571</c:v>
                </c:pt>
                <c:pt idx="844">
                  <c:v>36572</c:v>
                </c:pt>
                <c:pt idx="845">
                  <c:v>36573</c:v>
                </c:pt>
                <c:pt idx="846">
                  <c:v>36574</c:v>
                </c:pt>
                <c:pt idx="847">
                  <c:v>36578</c:v>
                </c:pt>
                <c:pt idx="848">
                  <c:v>36579</c:v>
                </c:pt>
                <c:pt idx="849">
                  <c:v>36580</c:v>
                </c:pt>
                <c:pt idx="850">
                  <c:v>36581</c:v>
                </c:pt>
                <c:pt idx="851">
                  <c:v>36584</c:v>
                </c:pt>
                <c:pt idx="852">
                  <c:v>36585</c:v>
                </c:pt>
                <c:pt idx="853">
                  <c:v>36586</c:v>
                </c:pt>
                <c:pt idx="854">
                  <c:v>36587</c:v>
                </c:pt>
                <c:pt idx="855">
                  <c:v>36588</c:v>
                </c:pt>
                <c:pt idx="856">
                  <c:v>36591</c:v>
                </c:pt>
                <c:pt idx="857">
                  <c:v>36592</c:v>
                </c:pt>
                <c:pt idx="858">
                  <c:v>36593</c:v>
                </c:pt>
                <c:pt idx="859">
                  <c:v>36594</c:v>
                </c:pt>
                <c:pt idx="860">
                  <c:v>36595</c:v>
                </c:pt>
                <c:pt idx="861">
                  <c:v>36598</c:v>
                </c:pt>
                <c:pt idx="862">
                  <c:v>36599</c:v>
                </c:pt>
                <c:pt idx="863">
                  <c:v>36600</c:v>
                </c:pt>
                <c:pt idx="864">
                  <c:v>36601</c:v>
                </c:pt>
                <c:pt idx="865">
                  <c:v>36602</c:v>
                </c:pt>
                <c:pt idx="866">
                  <c:v>36605</c:v>
                </c:pt>
                <c:pt idx="867">
                  <c:v>36606</c:v>
                </c:pt>
                <c:pt idx="868">
                  <c:v>36607</c:v>
                </c:pt>
                <c:pt idx="869">
                  <c:v>36608</c:v>
                </c:pt>
                <c:pt idx="870">
                  <c:v>36609</c:v>
                </c:pt>
                <c:pt idx="871">
                  <c:v>36612</c:v>
                </c:pt>
                <c:pt idx="872">
                  <c:v>36613</c:v>
                </c:pt>
                <c:pt idx="873">
                  <c:v>36614</c:v>
                </c:pt>
                <c:pt idx="874">
                  <c:v>36615</c:v>
                </c:pt>
                <c:pt idx="875">
                  <c:v>36616</c:v>
                </c:pt>
                <c:pt idx="876">
                  <c:v>36619</c:v>
                </c:pt>
                <c:pt idx="877">
                  <c:v>36620</c:v>
                </c:pt>
                <c:pt idx="878">
                  <c:v>36621</c:v>
                </c:pt>
                <c:pt idx="879">
                  <c:v>36622</c:v>
                </c:pt>
                <c:pt idx="880">
                  <c:v>36623</c:v>
                </c:pt>
                <c:pt idx="881">
                  <c:v>36626</c:v>
                </c:pt>
                <c:pt idx="882">
                  <c:v>36627</c:v>
                </c:pt>
                <c:pt idx="883">
                  <c:v>36628</c:v>
                </c:pt>
                <c:pt idx="884">
                  <c:v>36629</c:v>
                </c:pt>
                <c:pt idx="885">
                  <c:v>36630</c:v>
                </c:pt>
                <c:pt idx="886">
                  <c:v>36633</c:v>
                </c:pt>
                <c:pt idx="887">
                  <c:v>36634</c:v>
                </c:pt>
                <c:pt idx="888">
                  <c:v>36635</c:v>
                </c:pt>
                <c:pt idx="889">
                  <c:v>36636</c:v>
                </c:pt>
                <c:pt idx="890">
                  <c:v>36640</c:v>
                </c:pt>
                <c:pt idx="891">
                  <c:v>36641</c:v>
                </c:pt>
                <c:pt idx="892">
                  <c:v>36642</c:v>
                </c:pt>
                <c:pt idx="893">
                  <c:v>36643</c:v>
                </c:pt>
                <c:pt idx="894">
                  <c:v>36644</c:v>
                </c:pt>
                <c:pt idx="895">
                  <c:v>36647</c:v>
                </c:pt>
                <c:pt idx="896">
                  <c:v>36648</c:v>
                </c:pt>
                <c:pt idx="897">
                  <c:v>36649</c:v>
                </c:pt>
                <c:pt idx="898">
                  <c:v>36650</c:v>
                </c:pt>
                <c:pt idx="899">
                  <c:v>36651</c:v>
                </c:pt>
                <c:pt idx="900">
                  <c:v>36654</c:v>
                </c:pt>
                <c:pt idx="901">
                  <c:v>36655</c:v>
                </c:pt>
                <c:pt idx="902">
                  <c:v>36656</c:v>
                </c:pt>
                <c:pt idx="903">
                  <c:v>36657</c:v>
                </c:pt>
                <c:pt idx="904">
                  <c:v>36658</c:v>
                </c:pt>
                <c:pt idx="905">
                  <c:v>36661</c:v>
                </c:pt>
                <c:pt idx="906">
                  <c:v>36662</c:v>
                </c:pt>
                <c:pt idx="907">
                  <c:v>36663</c:v>
                </c:pt>
                <c:pt idx="908">
                  <c:v>36664</c:v>
                </c:pt>
                <c:pt idx="909">
                  <c:v>36665</c:v>
                </c:pt>
                <c:pt idx="910">
                  <c:v>36668</c:v>
                </c:pt>
                <c:pt idx="911">
                  <c:v>36669</c:v>
                </c:pt>
                <c:pt idx="912">
                  <c:v>36670</c:v>
                </c:pt>
                <c:pt idx="913">
                  <c:v>36671</c:v>
                </c:pt>
                <c:pt idx="914">
                  <c:v>36672</c:v>
                </c:pt>
                <c:pt idx="915">
                  <c:v>36676</c:v>
                </c:pt>
                <c:pt idx="916">
                  <c:v>36677</c:v>
                </c:pt>
                <c:pt idx="917">
                  <c:v>36678</c:v>
                </c:pt>
                <c:pt idx="918">
                  <c:v>36679</c:v>
                </c:pt>
                <c:pt idx="919">
                  <c:v>36682</c:v>
                </c:pt>
                <c:pt idx="920">
                  <c:v>36683</c:v>
                </c:pt>
                <c:pt idx="921">
                  <c:v>36684</c:v>
                </c:pt>
                <c:pt idx="922">
                  <c:v>36685</c:v>
                </c:pt>
                <c:pt idx="923">
                  <c:v>36686</c:v>
                </c:pt>
                <c:pt idx="924">
                  <c:v>36689</c:v>
                </c:pt>
                <c:pt idx="925">
                  <c:v>36690</c:v>
                </c:pt>
                <c:pt idx="926">
                  <c:v>36691</c:v>
                </c:pt>
                <c:pt idx="927">
                  <c:v>36692</c:v>
                </c:pt>
                <c:pt idx="928">
                  <c:v>36693</c:v>
                </c:pt>
                <c:pt idx="929">
                  <c:v>36696</c:v>
                </c:pt>
                <c:pt idx="930">
                  <c:v>36697</c:v>
                </c:pt>
                <c:pt idx="931">
                  <c:v>36698</c:v>
                </c:pt>
                <c:pt idx="932">
                  <c:v>36699</c:v>
                </c:pt>
                <c:pt idx="933">
                  <c:v>36700</c:v>
                </c:pt>
                <c:pt idx="934">
                  <c:v>36703</c:v>
                </c:pt>
                <c:pt idx="935">
                  <c:v>36704</c:v>
                </c:pt>
                <c:pt idx="936">
                  <c:v>36705</c:v>
                </c:pt>
                <c:pt idx="937">
                  <c:v>36706</c:v>
                </c:pt>
                <c:pt idx="938">
                  <c:v>36707</c:v>
                </c:pt>
                <c:pt idx="939">
                  <c:v>36710</c:v>
                </c:pt>
                <c:pt idx="940">
                  <c:v>36712</c:v>
                </c:pt>
                <c:pt idx="941">
                  <c:v>36713</c:v>
                </c:pt>
                <c:pt idx="942">
                  <c:v>36714</c:v>
                </c:pt>
                <c:pt idx="943">
                  <c:v>36717</c:v>
                </c:pt>
                <c:pt idx="944">
                  <c:v>36718</c:v>
                </c:pt>
                <c:pt idx="945">
                  <c:v>36719</c:v>
                </c:pt>
                <c:pt idx="946">
                  <c:v>36720</c:v>
                </c:pt>
                <c:pt idx="947">
                  <c:v>36721</c:v>
                </c:pt>
                <c:pt idx="948">
                  <c:v>36724</c:v>
                </c:pt>
                <c:pt idx="949">
                  <c:v>36725</c:v>
                </c:pt>
                <c:pt idx="950">
                  <c:v>36726</c:v>
                </c:pt>
                <c:pt idx="951">
                  <c:v>36727</c:v>
                </c:pt>
                <c:pt idx="952">
                  <c:v>36728</c:v>
                </c:pt>
                <c:pt idx="953">
                  <c:v>36731</c:v>
                </c:pt>
                <c:pt idx="954">
                  <c:v>36732</c:v>
                </c:pt>
                <c:pt idx="955">
                  <c:v>36733</c:v>
                </c:pt>
                <c:pt idx="956">
                  <c:v>36734</c:v>
                </c:pt>
                <c:pt idx="957">
                  <c:v>36735</c:v>
                </c:pt>
                <c:pt idx="958">
                  <c:v>36738</c:v>
                </c:pt>
                <c:pt idx="959">
                  <c:v>36739</c:v>
                </c:pt>
                <c:pt idx="960">
                  <c:v>36740</c:v>
                </c:pt>
                <c:pt idx="961">
                  <c:v>36741</c:v>
                </c:pt>
                <c:pt idx="962">
                  <c:v>36742</c:v>
                </c:pt>
                <c:pt idx="963">
                  <c:v>36745</c:v>
                </c:pt>
                <c:pt idx="964">
                  <c:v>36746</c:v>
                </c:pt>
                <c:pt idx="965">
                  <c:v>36747</c:v>
                </c:pt>
                <c:pt idx="966">
                  <c:v>36748</c:v>
                </c:pt>
                <c:pt idx="967">
                  <c:v>36749</c:v>
                </c:pt>
                <c:pt idx="968">
                  <c:v>36752</c:v>
                </c:pt>
                <c:pt idx="969">
                  <c:v>36753</c:v>
                </c:pt>
                <c:pt idx="970">
                  <c:v>36754</c:v>
                </c:pt>
                <c:pt idx="971">
                  <c:v>36755</c:v>
                </c:pt>
                <c:pt idx="972">
                  <c:v>36756</c:v>
                </c:pt>
                <c:pt idx="973">
                  <c:v>36759</c:v>
                </c:pt>
                <c:pt idx="974">
                  <c:v>36760</c:v>
                </c:pt>
                <c:pt idx="975">
                  <c:v>36761</c:v>
                </c:pt>
                <c:pt idx="976">
                  <c:v>36762</c:v>
                </c:pt>
                <c:pt idx="977">
                  <c:v>36763</c:v>
                </c:pt>
                <c:pt idx="978">
                  <c:v>36766</c:v>
                </c:pt>
                <c:pt idx="979">
                  <c:v>36767</c:v>
                </c:pt>
                <c:pt idx="980">
                  <c:v>36768</c:v>
                </c:pt>
                <c:pt idx="981">
                  <c:v>36769</c:v>
                </c:pt>
                <c:pt idx="982">
                  <c:v>36770</c:v>
                </c:pt>
                <c:pt idx="983">
                  <c:v>36774</c:v>
                </c:pt>
                <c:pt idx="984">
                  <c:v>36775</c:v>
                </c:pt>
                <c:pt idx="985">
                  <c:v>36776</c:v>
                </c:pt>
                <c:pt idx="986">
                  <c:v>36777</c:v>
                </c:pt>
                <c:pt idx="987">
                  <c:v>36780</c:v>
                </c:pt>
                <c:pt idx="988">
                  <c:v>36781</c:v>
                </c:pt>
                <c:pt idx="989">
                  <c:v>36782</c:v>
                </c:pt>
                <c:pt idx="990">
                  <c:v>36783</c:v>
                </c:pt>
                <c:pt idx="991">
                  <c:v>36784</c:v>
                </c:pt>
                <c:pt idx="992">
                  <c:v>36787</c:v>
                </c:pt>
                <c:pt idx="993">
                  <c:v>36788</c:v>
                </c:pt>
                <c:pt idx="994">
                  <c:v>36789</c:v>
                </c:pt>
                <c:pt idx="995">
                  <c:v>36790</c:v>
                </c:pt>
                <c:pt idx="996">
                  <c:v>36791</c:v>
                </c:pt>
                <c:pt idx="997">
                  <c:v>36794</c:v>
                </c:pt>
                <c:pt idx="998">
                  <c:v>36795</c:v>
                </c:pt>
                <c:pt idx="999">
                  <c:v>36796</c:v>
                </c:pt>
                <c:pt idx="1000">
                  <c:v>36797</c:v>
                </c:pt>
                <c:pt idx="1001">
                  <c:v>36798</c:v>
                </c:pt>
                <c:pt idx="1002">
                  <c:v>36801</c:v>
                </c:pt>
                <c:pt idx="1003">
                  <c:v>36802</c:v>
                </c:pt>
                <c:pt idx="1004">
                  <c:v>36803</c:v>
                </c:pt>
                <c:pt idx="1005">
                  <c:v>36804</c:v>
                </c:pt>
                <c:pt idx="1006">
                  <c:v>36805</c:v>
                </c:pt>
                <c:pt idx="1007">
                  <c:v>36809</c:v>
                </c:pt>
                <c:pt idx="1008">
                  <c:v>36810</c:v>
                </c:pt>
                <c:pt idx="1009">
                  <c:v>36811</c:v>
                </c:pt>
                <c:pt idx="1010">
                  <c:v>36812</c:v>
                </c:pt>
                <c:pt idx="1011">
                  <c:v>36815</c:v>
                </c:pt>
                <c:pt idx="1012">
                  <c:v>36816</c:v>
                </c:pt>
                <c:pt idx="1013">
                  <c:v>36817</c:v>
                </c:pt>
                <c:pt idx="1014">
                  <c:v>36818</c:v>
                </c:pt>
                <c:pt idx="1015">
                  <c:v>36819</c:v>
                </c:pt>
                <c:pt idx="1016">
                  <c:v>36822</c:v>
                </c:pt>
                <c:pt idx="1017">
                  <c:v>36823</c:v>
                </c:pt>
                <c:pt idx="1018">
                  <c:v>36824</c:v>
                </c:pt>
                <c:pt idx="1019">
                  <c:v>36825</c:v>
                </c:pt>
                <c:pt idx="1020">
                  <c:v>36826</c:v>
                </c:pt>
                <c:pt idx="1021">
                  <c:v>36829</c:v>
                </c:pt>
                <c:pt idx="1022">
                  <c:v>36830</c:v>
                </c:pt>
                <c:pt idx="1023">
                  <c:v>36831</c:v>
                </c:pt>
                <c:pt idx="1024">
                  <c:v>36832</c:v>
                </c:pt>
                <c:pt idx="1025">
                  <c:v>36833</c:v>
                </c:pt>
                <c:pt idx="1026">
                  <c:v>36836</c:v>
                </c:pt>
                <c:pt idx="1027">
                  <c:v>36837</c:v>
                </c:pt>
                <c:pt idx="1028">
                  <c:v>36838</c:v>
                </c:pt>
                <c:pt idx="1029">
                  <c:v>36839</c:v>
                </c:pt>
                <c:pt idx="1030">
                  <c:v>36840</c:v>
                </c:pt>
                <c:pt idx="1031">
                  <c:v>36843</c:v>
                </c:pt>
                <c:pt idx="1032">
                  <c:v>36844</c:v>
                </c:pt>
                <c:pt idx="1033">
                  <c:v>36845</c:v>
                </c:pt>
                <c:pt idx="1034">
                  <c:v>36846</c:v>
                </c:pt>
                <c:pt idx="1035">
                  <c:v>36847</c:v>
                </c:pt>
                <c:pt idx="1036">
                  <c:v>36850</c:v>
                </c:pt>
                <c:pt idx="1037">
                  <c:v>36851</c:v>
                </c:pt>
                <c:pt idx="1038">
                  <c:v>36852</c:v>
                </c:pt>
                <c:pt idx="1039">
                  <c:v>36854</c:v>
                </c:pt>
                <c:pt idx="1040">
                  <c:v>36857</c:v>
                </c:pt>
                <c:pt idx="1041">
                  <c:v>36858</c:v>
                </c:pt>
                <c:pt idx="1042">
                  <c:v>36859</c:v>
                </c:pt>
                <c:pt idx="1043">
                  <c:v>36860</c:v>
                </c:pt>
                <c:pt idx="1044">
                  <c:v>36861</c:v>
                </c:pt>
                <c:pt idx="1045">
                  <c:v>36864</c:v>
                </c:pt>
                <c:pt idx="1046">
                  <c:v>36865</c:v>
                </c:pt>
                <c:pt idx="1047">
                  <c:v>36866</c:v>
                </c:pt>
                <c:pt idx="1048">
                  <c:v>36867</c:v>
                </c:pt>
                <c:pt idx="1049">
                  <c:v>36868</c:v>
                </c:pt>
                <c:pt idx="1050">
                  <c:v>36871</c:v>
                </c:pt>
                <c:pt idx="1051">
                  <c:v>36872</c:v>
                </c:pt>
                <c:pt idx="1052">
                  <c:v>36873</c:v>
                </c:pt>
                <c:pt idx="1053">
                  <c:v>36874</c:v>
                </c:pt>
                <c:pt idx="1054">
                  <c:v>36875</c:v>
                </c:pt>
                <c:pt idx="1055">
                  <c:v>36878</c:v>
                </c:pt>
                <c:pt idx="1056">
                  <c:v>36879</c:v>
                </c:pt>
                <c:pt idx="1057">
                  <c:v>36880</c:v>
                </c:pt>
                <c:pt idx="1058">
                  <c:v>36881</c:v>
                </c:pt>
                <c:pt idx="1059">
                  <c:v>36882</c:v>
                </c:pt>
                <c:pt idx="1060">
                  <c:v>36886</c:v>
                </c:pt>
                <c:pt idx="1061">
                  <c:v>36887</c:v>
                </c:pt>
                <c:pt idx="1062">
                  <c:v>36888</c:v>
                </c:pt>
                <c:pt idx="1063">
                  <c:v>36889</c:v>
                </c:pt>
                <c:pt idx="1064">
                  <c:v>36893</c:v>
                </c:pt>
                <c:pt idx="1065">
                  <c:v>36894</c:v>
                </c:pt>
                <c:pt idx="1066">
                  <c:v>36895</c:v>
                </c:pt>
                <c:pt idx="1067">
                  <c:v>36896</c:v>
                </c:pt>
                <c:pt idx="1068">
                  <c:v>36899</c:v>
                </c:pt>
                <c:pt idx="1069">
                  <c:v>36900</c:v>
                </c:pt>
                <c:pt idx="1070">
                  <c:v>36901</c:v>
                </c:pt>
                <c:pt idx="1071">
                  <c:v>36902</c:v>
                </c:pt>
                <c:pt idx="1072">
                  <c:v>36903</c:v>
                </c:pt>
                <c:pt idx="1073">
                  <c:v>36907</c:v>
                </c:pt>
                <c:pt idx="1074">
                  <c:v>36908</c:v>
                </c:pt>
                <c:pt idx="1075">
                  <c:v>36909</c:v>
                </c:pt>
                <c:pt idx="1076">
                  <c:v>36910</c:v>
                </c:pt>
                <c:pt idx="1077">
                  <c:v>36913</c:v>
                </c:pt>
                <c:pt idx="1078">
                  <c:v>36914</c:v>
                </c:pt>
                <c:pt idx="1079">
                  <c:v>36915</c:v>
                </c:pt>
                <c:pt idx="1080">
                  <c:v>36916</c:v>
                </c:pt>
                <c:pt idx="1081">
                  <c:v>36917</c:v>
                </c:pt>
                <c:pt idx="1082">
                  <c:v>36920</c:v>
                </c:pt>
                <c:pt idx="1083">
                  <c:v>36921</c:v>
                </c:pt>
                <c:pt idx="1084">
                  <c:v>36922</c:v>
                </c:pt>
                <c:pt idx="1085">
                  <c:v>36923</c:v>
                </c:pt>
                <c:pt idx="1086">
                  <c:v>36924</c:v>
                </c:pt>
                <c:pt idx="1087">
                  <c:v>36927</c:v>
                </c:pt>
                <c:pt idx="1088">
                  <c:v>36928</c:v>
                </c:pt>
                <c:pt idx="1089">
                  <c:v>36929</c:v>
                </c:pt>
                <c:pt idx="1090">
                  <c:v>36930</c:v>
                </c:pt>
                <c:pt idx="1091">
                  <c:v>36931</c:v>
                </c:pt>
                <c:pt idx="1092">
                  <c:v>36934</c:v>
                </c:pt>
                <c:pt idx="1093">
                  <c:v>36935</c:v>
                </c:pt>
                <c:pt idx="1094">
                  <c:v>36936</c:v>
                </c:pt>
                <c:pt idx="1095">
                  <c:v>36937</c:v>
                </c:pt>
                <c:pt idx="1096">
                  <c:v>36938</c:v>
                </c:pt>
                <c:pt idx="1097">
                  <c:v>36942</c:v>
                </c:pt>
                <c:pt idx="1098">
                  <c:v>36943</c:v>
                </c:pt>
                <c:pt idx="1099">
                  <c:v>36944</c:v>
                </c:pt>
                <c:pt idx="1100">
                  <c:v>36945</c:v>
                </c:pt>
                <c:pt idx="1101">
                  <c:v>36948</c:v>
                </c:pt>
                <c:pt idx="1102">
                  <c:v>36949</c:v>
                </c:pt>
                <c:pt idx="1103">
                  <c:v>36950</c:v>
                </c:pt>
                <c:pt idx="1104">
                  <c:v>36951</c:v>
                </c:pt>
                <c:pt idx="1105">
                  <c:v>36952</c:v>
                </c:pt>
                <c:pt idx="1106">
                  <c:v>36955</c:v>
                </c:pt>
                <c:pt idx="1107">
                  <c:v>36956</c:v>
                </c:pt>
                <c:pt idx="1108">
                  <c:v>36957</c:v>
                </c:pt>
                <c:pt idx="1109">
                  <c:v>36958</c:v>
                </c:pt>
                <c:pt idx="1110">
                  <c:v>36959</c:v>
                </c:pt>
                <c:pt idx="1111">
                  <c:v>36962</c:v>
                </c:pt>
                <c:pt idx="1112">
                  <c:v>36963</c:v>
                </c:pt>
                <c:pt idx="1113">
                  <c:v>36964</c:v>
                </c:pt>
                <c:pt idx="1114">
                  <c:v>36965</c:v>
                </c:pt>
                <c:pt idx="1115">
                  <c:v>36966</c:v>
                </c:pt>
                <c:pt idx="1116">
                  <c:v>36969</c:v>
                </c:pt>
                <c:pt idx="1117">
                  <c:v>36970</c:v>
                </c:pt>
                <c:pt idx="1118">
                  <c:v>36971</c:v>
                </c:pt>
                <c:pt idx="1119">
                  <c:v>36972</c:v>
                </c:pt>
                <c:pt idx="1120">
                  <c:v>36973</c:v>
                </c:pt>
                <c:pt idx="1121">
                  <c:v>36976</c:v>
                </c:pt>
                <c:pt idx="1122">
                  <c:v>36977</c:v>
                </c:pt>
                <c:pt idx="1123">
                  <c:v>36978</c:v>
                </c:pt>
                <c:pt idx="1124">
                  <c:v>36979</c:v>
                </c:pt>
                <c:pt idx="1125">
                  <c:v>36980</c:v>
                </c:pt>
                <c:pt idx="1126">
                  <c:v>36983</c:v>
                </c:pt>
                <c:pt idx="1127">
                  <c:v>36984</c:v>
                </c:pt>
                <c:pt idx="1128">
                  <c:v>36985</c:v>
                </c:pt>
                <c:pt idx="1129">
                  <c:v>36986</c:v>
                </c:pt>
                <c:pt idx="1130">
                  <c:v>36987</c:v>
                </c:pt>
                <c:pt idx="1131">
                  <c:v>36990</c:v>
                </c:pt>
                <c:pt idx="1132">
                  <c:v>36991</c:v>
                </c:pt>
                <c:pt idx="1133">
                  <c:v>36992</c:v>
                </c:pt>
                <c:pt idx="1134">
                  <c:v>36993</c:v>
                </c:pt>
                <c:pt idx="1135">
                  <c:v>36997</c:v>
                </c:pt>
                <c:pt idx="1136">
                  <c:v>36998</c:v>
                </c:pt>
                <c:pt idx="1137">
                  <c:v>36999</c:v>
                </c:pt>
                <c:pt idx="1138">
                  <c:v>37000</c:v>
                </c:pt>
                <c:pt idx="1139">
                  <c:v>37001</c:v>
                </c:pt>
                <c:pt idx="1140">
                  <c:v>37004</c:v>
                </c:pt>
                <c:pt idx="1141">
                  <c:v>37005</c:v>
                </c:pt>
                <c:pt idx="1142">
                  <c:v>37006</c:v>
                </c:pt>
                <c:pt idx="1143">
                  <c:v>37007</c:v>
                </c:pt>
                <c:pt idx="1144">
                  <c:v>37008</c:v>
                </c:pt>
                <c:pt idx="1145">
                  <c:v>37011</c:v>
                </c:pt>
                <c:pt idx="1146">
                  <c:v>37012</c:v>
                </c:pt>
                <c:pt idx="1147">
                  <c:v>37013</c:v>
                </c:pt>
                <c:pt idx="1148">
                  <c:v>37014</c:v>
                </c:pt>
                <c:pt idx="1149">
                  <c:v>37015</c:v>
                </c:pt>
                <c:pt idx="1150">
                  <c:v>37018</c:v>
                </c:pt>
                <c:pt idx="1151">
                  <c:v>37019</c:v>
                </c:pt>
                <c:pt idx="1152">
                  <c:v>37020</c:v>
                </c:pt>
                <c:pt idx="1153">
                  <c:v>37021</c:v>
                </c:pt>
                <c:pt idx="1154">
                  <c:v>37022</c:v>
                </c:pt>
                <c:pt idx="1155">
                  <c:v>37025</c:v>
                </c:pt>
                <c:pt idx="1156">
                  <c:v>37026</c:v>
                </c:pt>
                <c:pt idx="1157">
                  <c:v>37027</c:v>
                </c:pt>
                <c:pt idx="1158">
                  <c:v>37028</c:v>
                </c:pt>
                <c:pt idx="1159">
                  <c:v>37029</c:v>
                </c:pt>
                <c:pt idx="1160">
                  <c:v>37032</c:v>
                </c:pt>
                <c:pt idx="1161">
                  <c:v>37033</c:v>
                </c:pt>
                <c:pt idx="1162">
                  <c:v>37034</c:v>
                </c:pt>
                <c:pt idx="1163">
                  <c:v>37035</c:v>
                </c:pt>
                <c:pt idx="1164">
                  <c:v>37036</c:v>
                </c:pt>
                <c:pt idx="1165">
                  <c:v>37040</c:v>
                </c:pt>
                <c:pt idx="1166">
                  <c:v>37041</c:v>
                </c:pt>
                <c:pt idx="1167">
                  <c:v>37042</c:v>
                </c:pt>
                <c:pt idx="1168">
                  <c:v>37043</c:v>
                </c:pt>
                <c:pt idx="1169">
                  <c:v>37046</c:v>
                </c:pt>
                <c:pt idx="1170">
                  <c:v>37047</c:v>
                </c:pt>
                <c:pt idx="1171">
                  <c:v>37048</c:v>
                </c:pt>
                <c:pt idx="1172">
                  <c:v>37049</c:v>
                </c:pt>
                <c:pt idx="1173">
                  <c:v>37050</c:v>
                </c:pt>
                <c:pt idx="1174">
                  <c:v>37053</c:v>
                </c:pt>
                <c:pt idx="1175">
                  <c:v>37054</c:v>
                </c:pt>
                <c:pt idx="1176">
                  <c:v>37055</c:v>
                </c:pt>
                <c:pt idx="1177">
                  <c:v>37056</c:v>
                </c:pt>
                <c:pt idx="1178">
                  <c:v>37057</c:v>
                </c:pt>
                <c:pt idx="1179">
                  <c:v>37060</c:v>
                </c:pt>
                <c:pt idx="1180">
                  <c:v>37061</c:v>
                </c:pt>
                <c:pt idx="1181">
                  <c:v>37062</c:v>
                </c:pt>
                <c:pt idx="1182">
                  <c:v>37063</c:v>
                </c:pt>
                <c:pt idx="1183">
                  <c:v>37064</c:v>
                </c:pt>
                <c:pt idx="1184">
                  <c:v>37067</c:v>
                </c:pt>
                <c:pt idx="1185">
                  <c:v>37068</c:v>
                </c:pt>
                <c:pt idx="1186">
                  <c:v>37069</c:v>
                </c:pt>
                <c:pt idx="1187">
                  <c:v>37070</c:v>
                </c:pt>
                <c:pt idx="1188">
                  <c:v>37071</c:v>
                </c:pt>
                <c:pt idx="1189">
                  <c:v>37074</c:v>
                </c:pt>
                <c:pt idx="1190">
                  <c:v>37075</c:v>
                </c:pt>
                <c:pt idx="1191">
                  <c:v>37077</c:v>
                </c:pt>
                <c:pt idx="1192">
                  <c:v>37078</c:v>
                </c:pt>
                <c:pt idx="1193">
                  <c:v>37081</c:v>
                </c:pt>
                <c:pt idx="1194">
                  <c:v>37082</c:v>
                </c:pt>
                <c:pt idx="1195">
                  <c:v>37083</c:v>
                </c:pt>
                <c:pt idx="1196">
                  <c:v>37084</c:v>
                </c:pt>
                <c:pt idx="1197">
                  <c:v>37085</c:v>
                </c:pt>
                <c:pt idx="1198">
                  <c:v>37088</c:v>
                </c:pt>
                <c:pt idx="1199">
                  <c:v>37089</c:v>
                </c:pt>
                <c:pt idx="1200">
                  <c:v>37090</c:v>
                </c:pt>
                <c:pt idx="1201">
                  <c:v>37091</c:v>
                </c:pt>
                <c:pt idx="1202">
                  <c:v>37092</c:v>
                </c:pt>
                <c:pt idx="1203">
                  <c:v>37095</c:v>
                </c:pt>
                <c:pt idx="1204">
                  <c:v>37096</c:v>
                </c:pt>
                <c:pt idx="1205">
                  <c:v>37097</c:v>
                </c:pt>
                <c:pt idx="1206">
                  <c:v>37098</c:v>
                </c:pt>
                <c:pt idx="1207">
                  <c:v>37099</c:v>
                </c:pt>
                <c:pt idx="1208">
                  <c:v>37102</c:v>
                </c:pt>
                <c:pt idx="1209">
                  <c:v>37103</c:v>
                </c:pt>
                <c:pt idx="1210">
                  <c:v>37104</c:v>
                </c:pt>
                <c:pt idx="1211">
                  <c:v>37105</c:v>
                </c:pt>
                <c:pt idx="1212">
                  <c:v>37106</c:v>
                </c:pt>
                <c:pt idx="1213">
                  <c:v>37109</c:v>
                </c:pt>
                <c:pt idx="1214">
                  <c:v>37110</c:v>
                </c:pt>
                <c:pt idx="1215">
                  <c:v>37111</c:v>
                </c:pt>
                <c:pt idx="1216">
                  <c:v>37112</c:v>
                </c:pt>
                <c:pt idx="1217">
                  <c:v>37113</c:v>
                </c:pt>
                <c:pt idx="1218">
                  <c:v>37116</c:v>
                </c:pt>
                <c:pt idx="1219">
                  <c:v>37117</c:v>
                </c:pt>
                <c:pt idx="1220">
                  <c:v>37118</c:v>
                </c:pt>
                <c:pt idx="1221">
                  <c:v>37119</c:v>
                </c:pt>
                <c:pt idx="1222">
                  <c:v>37120</c:v>
                </c:pt>
                <c:pt idx="1223">
                  <c:v>37123</c:v>
                </c:pt>
                <c:pt idx="1224">
                  <c:v>37124</c:v>
                </c:pt>
                <c:pt idx="1225">
                  <c:v>37125</c:v>
                </c:pt>
                <c:pt idx="1226">
                  <c:v>37126</c:v>
                </c:pt>
                <c:pt idx="1227">
                  <c:v>37127</c:v>
                </c:pt>
                <c:pt idx="1228">
                  <c:v>37130</c:v>
                </c:pt>
                <c:pt idx="1229">
                  <c:v>37131</c:v>
                </c:pt>
                <c:pt idx="1230">
                  <c:v>37132</c:v>
                </c:pt>
                <c:pt idx="1231">
                  <c:v>37133</c:v>
                </c:pt>
                <c:pt idx="1232">
                  <c:v>37134</c:v>
                </c:pt>
                <c:pt idx="1233">
                  <c:v>37138</c:v>
                </c:pt>
                <c:pt idx="1234">
                  <c:v>37139</c:v>
                </c:pt>
                <c:pt idx="1235">
                  <c:v>37140</c:v>
                </c:pt>
                <c:pt idx="1236">
                  <c:v>37141</c:v>
                </c:pt>
                <c:pt idx="1237">
                  <c:v>37144</c:v>
                </c:pt>
                <c:pt idx="1238">
                  <c:v>37145</c:v>
                </c:pt>
                <c:pt idx="1239">
                  <c:v>37147</c:v>
                </c:pt>
                <c:pt idx="1240">
                  <c:v>37148</c:v>
                </c:pt>
                <c:pt idx="1241">
                  <c:v>37151</c:v>
                </c:pt>
                <c:pt idx="1242">
                  <c:v>37152</c:v>
                </c:pt>
                <c:pt idx="1243">
                  <c:v>37153</c:v>
                </c:pt>
                <c:pt idx="1244">
                  <c:v>37154</c:v>
                </c:pt>
                <c:pt idx="1245">
                  <c:v>37155</c:v>
                </c:pt>
                <c:pt idx="1246">
                  <c:v>37158</c:v>
                </c:pt>
                <c:pt idx="1247">
                  <c:v>37159</c:v>
                </c:pt>
                <c:pt idx="1248">
                  <c:v>37160</c:v>
                </c:pt>
                <c:pt idx="1249">
                  <c:v>37161</c:v>
                </c:pt>
                <c:pt idx="1250">
                  <c:v>37162</c:v>
                </c:pt>
                <c:pt idx="1251">
                  <c:v>37165</c:v>
                </c:pt>
                <c:pt idx="1252">
                  <c:v>37166</c:v>
                </c:pt>
                <c:pt idx="1253">
                  <c:v>37167</c:v>
                </c:pt>
                <c:pt idx="1254">
                  <c:v>37168</c:v>
                </c:pt>
                <c:pt idx="1255">
                  <c:v>37169</c:v>
                </c:pt>
                <c:pt idx="1256">
                  <c:v>37173</c:v>
                </c:pt>
                <c:pt idx="1257">
                  <c:v>37174</c:v>
                </c:pt>
                <c:pt idx="1258">
                  <c:v>37175</c:v>
                </c:pt>
                <c:pt idx="1259">
                  <c:v>37176</c:v>
                </c:pt>
                <c:pt idx="1260">
                  <c:v>37179</c:v>
                </c:pt>
                <c:pt idx="1261">
                  <c:v>37180</c:v>
                </c:pt>
                <c:pt idx="1262">
                  <c:v>37181</c:v>
                </c:pt>
                <c:pt idx="1263">
                  <c:v>37182</c:v>
                </c:pt>
                <c:pt idx="1264">
                  <c:v>37183</c:v>
                </c:pt>
                <c:pt idx="1265">
                  <c:v>37186</c:v>
                </c:pt>
                <c:pt idx="1266">
                  <c:v>37187</c:v>
                </c:pt>
                <c:pt idx="1267">
                  <c:v>37188</c:v>
                </c:pt>
                <c:pt idx="1268">
                  <c:v>37189</c:v>
                </c:pt>
                <c:pt idx="1269">
                  <c:v>37190</c:v>
                </c:pt>
                <c:pt idx="1270">
                  <c:v>37193</c:v>
                </c:pt>
                <c:pt idx="1271">
                  <c:v>37194</c:v>
                </c:pt>
                <c:pt idx="1272">
                  <c:v>37195</c:v>
                </c:pt>
                <c:pt idx="1273">
                  <c:v>37196</c:v>
                </c:pt>
                <c:pt idx="1274">
                  <c:v>37197</c:v>
                </c:pt>
                <c:pt idx="1275">
                  <c:v>37200</c:v>
                </c:pt>
                <c:pt idx="1276">
                  <c:v>37201</c:v>
                </c:pt>
                <c:pt idx="1277">
                  <c:v>37202</c:v>
                </c:pt>
                <c:pt idx="1278">
                  <c:v>37203</c:v>
                </c:pt>
                <c:pt idx="1279">
                  <c:v>37204</c:v>
                </c:pt>
                <c:pt idx="1280">
                  <c:v>37208</c:v>
                </c:pt>
                <c:pt idx="1281">
                  <c:v>37209</c:v>
                </c:pt>
                <c:pt idx="1282">
                  <c:v>37210</c:v>
                </c:pt>
                <c:pt idx="1283">
                  <c:v>37211</c:v>
                </c:pt>
                <c:pt idx="1284">
                  <c:v>37214</c:v>
                </c:pt>
                <c:pt idx="1285">
                  <c:v>37215</c:v>
                </c:pt>
                <c:pt idx="1286">
                  <c:v>37216</c:v>
                </c:pt>
                <c:pt idx="1287">
                  <c:v>37218</c:v>
                </c:pt>
                <c:pt idx="1288">
                  <c:v>37221</c:v>
                </c:pt>
                <c:pt idx="1289">
                  <c:v>37222</c:v>
                </c:pt>
                <c:pt idx="1290">
                  <c:v>37223</c:v>
                </c:pt>
                <c:pt idx="1291">
                  <c:v>37224</c:v>
                </c:pt>
                <c:pt idx="1292">
                  <c:v>37225</c:v>
                </c:pt>
                <c:pt idx="1293">
                  <c:v>37228</c:v>
                </c:pt>
                <c:pt idx="1294">
                  <c:v>37229</c:v>
                </c:pt>
                <c:pt idx="1295">
                  <c:v>37230</c:v>
                </c:pt>
                <c:pt idx="1296">
                  <c:v>37231</c:v>
                </c:pt>
                <c:pt idx="1297">
                  <c:v>37232</c:v>
                </c:pt>
                <c:pt idx="1298">
                  <c:v>37235</c:v>
                </c:pt>
                <c:pt idx="1299">
                  <c:v>37236</c:v>
                </c:pt>
                <c:pt idx="1300">
                  <c:v>37237</c:v>
                </c:pt>
                <c:pt idx="1301">
                  <c:v>37238</c:v>
                </c:pt>
                <c:pt idx="1302">
                  <c:v>37239</c:v>
                </c:pt>
                <c:pt idx="1303">
                  <c:v>37242</c:v>
                </c:pt>
                <c:pt idx="1304">
                  <c:v>37243</c:v>
                </c:pt>
                <c:pt idx="1305">
                  <c:v>37244</c:v>
                </c:pt>
                <c:pt idx="1306">
                  <c:v>37245</c:v>
                </c:pt>
                <c:pt idx="1307">
                  <c:v>37246</c:v>
                </c:pt>
                <c:pt idx="1308">
                  <c:v>37249</c:v>
                </c:pt>
                <c:pt idx="1309">
                  <c:v>37251</c:v>
                </c:pt>
                <c:pt idx="1310">
                  <c:v>37252</c:v>
                </c:pt>
                <c:pt idx="1311">
                  <c:v>37253</c:v>
                </c:pt>
                <c:pt idx="1312">
                  <c:v>37256</c:v>
                </c:pt>
                <c:pt idx="1313">
                  <c:v>37258</c:v>
                </c:pt>
                <c:pt idx="1314">
                  <c:v>37259</c:v>
                </c:pt>
                <c:pt idx="1315">
                  <c:v>37260</c:v>
                </c:pt>
                <c:pt idx="1316">
                  <c:v>37263</c:v>
                </c:pt>
                <c:pt idx="1317">
                  <c:v>37264</c:v>
                </c:pt>
                <c:pt idx="1318">
                  <c:v>37265</c:v>
                </c:pt>
                <c:pt idx="1319">
                  <c:v>37266</c:v>
                </c:pt>
                <c:pt idx="1320">
                  <c:v>37267</c:v>
                </c:pt>
                <c:pt idx="1321">
                  <c:v>37270</c:v>
                </c:pt>
                <c:pt idx="1322">
                  <c:v>37271</c:v>
                </c:pt>
                <c:pt idx="1323">
                  <c:v>37272</c:v>
                </c:pt>
                <c:pt idx="1324">
                  <c:v>37273</c:v>
                </c:pt>
                <c:pt idx="1325">
                  <c:v>37274</c:v>
                </c:pt>
                <c:pt idx="1326">
                  <c:v>37278</c:v>
                </c:pt>
                <c:pt idx="1327">
                  <c:v>37279</c:v>
                </c:pt>
                <c:pt idx="1328">
                  <c:v>37280</c:v>
                </c:pt>
                <c:pt idx="1329">
                  <c:v>37281</c:v>
                </c:pt>
                <c:pt idx="1330">
                  <c:v>37284</c:v>
                </c:pt>
                <c:pt idx="1331">
                  <c:v>37285</c:v>
                </c:pt>
                <c:pt idx="1332">
                  <c:v>37286</c:v>
                </c:pt>
                <c:pt idx="1333">
                  <c:v>37287</c:v>
                </c:pt>
                <c:pt idx="1334">
                  <c:v>37288</c:v>
                </c:pt>
                <c:pt idx="1335">
                  <c:v>37291</c:v>
                </c:pt>
                <c:pt idx="1336">
                  <c:v>37292</c:v>
                </c:pt>
                <c:pt idx="1337">
                  <c:v>37293</c:v>
                </c:pt>
                <c:pt idx="1338">
                  <c:v>37294</c:v>
                </c:pt>
                <c:pt idx="1339">
                  <c:v>37295</c:v>
                </c:pt>
                <c:pt idx="1340">
                  <c:v>37298</c:v>
                </c:pt>
                <c:pt idx="1341">
                  <c:v>37299</c:v>
                </c:pt>
                <c:pt idx="1342">
                  <c:v>37300</c:v>
                </c:pt>
                <c:pt idx="1343">
                  <c:v>37301</c:v>
                </c:pt>
                <c:pt idx="1344">
                  <c:v>37302</c:v>
                </c:pt>
                <c:pt idx="1345">
                  <c:v>37306</c:v>
                </c:pt>
                <c:pt idx="1346">
                  <c:v>37307</c:v>
                </c:pt>
                <c:pt idx="1347">
                  <c:v>37308</c:v>
                </c:pt>
                <c:pt idx="1348">
                  <c:v>37309</c:v>
                </c:pt>
                <c:pt idx="1349">
                  <c:v>37312</c:v>
                </c:pt>
                <c:pt idx="1350">
                  <c:v>37313</c:v>
                </c:pt>
                <c:pt idx="1351">
                  <c:v>37314</c:v>
                </c:pt>
                <c:pt idx="1352">
                  <c:v>37315</c:v>
                </c:pt>
                <c:pt idx="1353">
                  <c:v>37316</c:v>
                </c:pt>
                <c:pt idx="1354">
                  <c:v>37319</c:v>
                </c:pt>
                <c:pt idx="1355">
                  <c:v>37320</c:v>
                </c:pt>
                <c:pt idx="1356">
                  <c:v>37321</c:v>
                </c:pt>
                <c:pt idx="1357">
                  <c:v>37322</c:v>
                </c:pt>
                <c:pt idx="1358">
                  <c:v>37323</c:v>
                </c:pt>
                <c:pt idx="1359">
                  <c:v>37326</c:v>
                </c:pt>
                <c:pt idx="1360">
                  <c:v>37327</c:v>
                </c:pt>
                <c:pt idx="1361">
                  <c:v>37328</c:v>
                </c:pt>
                <c:pt idx="1362">
                  <c:v>37329</c:v>
                </c:pt>
                <c:pt idx="1363">
                  <c:v>37330</c:v>
                </c:pt>
                <c:pt idx="1364">
                  <c:v>37333</c:v>
                </c:pt>
                <c:pt idx="1365">
                  <c:v>37334</c:v>
                </c:pt>
                <c:pt idx="1366">
                  <c:v>37335</c:v>
                </c:pt>
                <c:pt idx="1367">
                  <c:v>37336</c:v>
                </c:pt>
                <c:pt idx="1368">
                  <c:v>37337</c:v>
                </c:pt>
                <c:pt idx="1369">
                  <c:v>37340</c:v>
                </c:pt>
                <c:pt idx="1370">
                  <c:v>37341</c:v>
                </c:pt>
                <c:pt idx="1371">
                  <c:v>37342</c:v>
                </c:pt>
                <c:pt idx="1372">
                  <c:v>37343</c:v>
                </c:pt>
                <c:pt idx="1373">
                  <c:v>37347</c:v>
                </c:pt>
                <c:pt idx="1374">
                  <c:v>37348</c:v>
                </c:pt>
                <c:pt idx="1375">
                  <c:v>37349</c:v>
                </c:pt>
                <c:pt idx="1376">
                  <c:v>37350</c:v>
                </c:pt>
                <c:pt idx="1377">
                  <c:v>37351</c:v>
                </c:pt>
                <c:pt idx="1378">
                  <c:v>37354</c:v>
                </c:pt>
                <c:pt idx="1379">
                  <c:v>37355</c:v>
                </c:pt>
                <c:pt idx="1380">
                  <c:v>37356</c:v>
                </c:pt>
                <c:pt idx="1381">
                  <c:v>37357</c:v>
                </c:pt>
                <c:pt idx="1382">
                  <c:v>37358</c:v>
                </c:pt>
                <c:pt idx="1383">
                  <c:v>37361</c:v>
                </c:pt>
                <c:pt idx="1384">
                  <c:v>37362</c:v>
                </c:pt>
                <c:pt idx="1385">
                  <c:v>37363</c:v>
                </c:pt>
                <c:pt idx="1386">
                  <c:v>37364</c:v>
                </c:pt>
                <c:pt idx="1387">
                  <c:v>37365</c:v>
                </c:pt>
                <c:pt idx="1388">
                  <c:v>37368</c:v>
                </c:pt>
                <c:pt idx="1389">
                  <c:v>37369</c:v>
                </c:pt>
                <c:pt idx="1390">
                  <c:v>37370</c:v>
                </c:pt>
                <c:pt idx="1391">
                  <c:v>37371</c:v>
                </c:pt>
                <c:pt idx="1392">
                  <c:v>37372</c:v>
                </c:pt>
                <c:pt idx="1393">
                  <c:v>37375</c:v>
                </c:pt>
                <c:pt idx="1394">
                  <c:v>37376</c:v>
                </c:pt>
                <c:pt idx="1395">
                  <c:v>37377</c:v>
                </c:pt>
                <c:pt idx="1396">
                  <c:v>37378</c:v>
                </c:pt>
                <c:pt idx="1397">
                  <c:v>37379</c:v>
                </c:pt>
                <c:pt idx="1398">
                  <c:v>37382</c:v>
                </c:pt>
                <c:pt idx="1399">
                  <c:v>37383</c:v>
                </c:pt>
                <c:pt idx="1400">
                  <c:v>37384</c:v>
                </c:pt>
                <c:pt idx="1401">
                  <c:v>37385</c:v>
                </c:pt>
                <c:pt idx="1402">
                  <c:v>37386</c:v>
                </c:pt>
                <c:pt idx="1403">
                  <c:v>37389</c:v>
                </c:pt>
                <c:pt idx="1404">
                  <c:v>37390</c:v>
                </c:pt>
                <c:pt idx="1405">
                  <c:v>37391</c:v>
                </c:pt>
                <c:pt idx="1406">
                  <c:v>37392</c:v>
                </c:pt>
                <c:pt idx="1407">
                  <c:v>37393</c:v>
                </c:pt>
                <c:pt idx="1408">
                  <c:v>37396</c:v>
                </c:pt>
                <c:pt idx="1409">
                  <c:v>37397</c:v>
                </c:pt>
                <c:pt idx="1410">
                  <c:v>37398</c:v>
                </c:pt>
                <c:pt idx="1411">
                  <c:v>37399</c:v>
                </c:pt>
                <c:pt idx="1412">
                  <c:v>37400</c:v>
                </c:pt>
                <c:pt idx="1413">
                  <c:v>37404</c:v>
                </c:pt>
                <c:pt idx="1414">
                  <c:v>37405</c:v>
                </c:pt>
                <c:pt idx="1415">
                  <c:v>37406</c:v>
                </c:pt>
                <c:pt idx="1416">
                  <c:v>37407</c:v>
                </c:pt>
                <c:pt idx="1417">
                  <c:v>37410</c:v>
                </c:pt>
                <c:pt idx="1418">
                  <c:v>37411</c:v>
                </c:pt>
                <c:pt idx="1419">
                  <c:v>37412</c:v>
                </c:pt>
                <c:pt idx="1420">
                  <c:v>37413</c:v>
                </c:pt>
                <c:pt idx="1421">
                  <c:v>37414</c:v>
                </c:pt>
                <c:pt idx="1422">
                  <c:v>37417</c:v>
                </c:pt>
                <c:pt idx="1423">
                  <c:v>37418</c:v>
                </c:pt>
                <c:pt idx="1424">
                  <c:v>37419</c:v>
                </c:pt>
                <c:pt idx="1425">
                  <c:v>37420</c:v>
                </c:pt>
                <c:pt idx="1426">
                  <c:v>37421</c:v>
                </c:pt>
                <c:pt idx="1427">
                  <c:v>37424</c:v>
                </c:pt>
                <c:pt idx="1428">
                  <c:v>37425</c:v>
                </c:pt>
                <c:pt idx="1429">
                  <c:v>37426</c:v>
                </c:pt>
                <c:pt idx="1430">
                  <c:v>37427</c:v>
                </c:pt>
                <c:pt idx="1431">
                  <c:v>37428</c:v>
                </c:pt>
                <c:pt idx="1432">
                  <c:v>37431</c:v>
                </c:pt>
                <c:pt idx="1433">
                  <c:v>37432</c:v>
                </c:pt>
                <c:pt idx="1434">
                  <c:v>37433</c:v>
                </c:pt>
                <c:pt idx="1435">
                  <c:v>37434</c:v>
                </c:pt>
                <c:pt idx="1436">
                  <c:v>37435</c:v>
                </c:pt>
                <c:pt idx="1437">
                  <c:v>37438</c:v>
                </c:pt>
                <c:pt idx="1438">
                  <c:v>37439</c:v>
                </c:pt>
                <c:pt idx="1439">
                  <c:v>37440</c:v>
                </c:pt>
                <c:pt idx="1440">
                  <c:v>37442</c:v>
                </c:pt>
                <c:pt idx="1441">
                  <c:v>37445</c:v>
                </c:pt>
                <c:pt idx="1442">
                  <c:v>37446</c:v>
                </c:pt>
                <c:pt idx="1443">
                  <c:v>37447</c:v>
                </c:pt>
                <c:pt idx="1444">
                  <c:v>37448</c:v>
                </c:pt>
                <c:pt idx="1445">
                  <c:v>37449</c:v>
                </c:pt>
                <c:pt idx="1446">
                  <c:v>37452</c:v>
                </c:pt>
                <c:pt idx="1447">
                  <c:v>37453</c:v>
                </c:pt>
                <c:pt idx="1448">
                  <c:v>37454</c:v>
                </c:pt>
                <c:pt idx="1449">
                  <c:v>37455</c:v>
                </c:pt>
                <c:pt idx="1450">
                  <c:v>37456</c:v>
                </c:pt>
                <c:pt idx="1451">
                  <c:v>37459</c:v>
                </c:pt>
                <c:pt idx="1452">
                  <c:v>37460</c:v>
                </c:pt>
                <c:pt idx="1453">
                  <c:v>37461</c:v>
                </c:pt>
                <c:pt idx="1454">
                  <c:v>37462</c:v>
                </c:pt>
                <c:pt idx="1455">
                  <c:v>37463</c:v>
                </c:pt>
                <c:pt idx="1456">
                  <c:v>37466</c:v>
                </c:pt>
                <c:pt idx="1457">
                  <c:v>37467</c:v>
                </c:pt>
                <c:pt idx="1458">
                  <c:v>37468</c:v>
                </c:pt>
                <c:pt idx="1459">
                  <c:v>37469</c:v>
                </c:pt>
                <c:pt idx="1460">
                  <c:v>37470</c:v>
                </c:pt>
                <c:pt idx="1461">
                  <c:v>37473</c:v>
                </c:pt>
                <c:pt idx="1462">
                  <c:v>37474</c:v>
                </c:pt>
                <c:pt idx="1463">
                  <c:v>37475</c:v>
                </c:pt>
                <c:pt idx="1464">
                  <c:v>37476</c:v>
                </c:pt>
                <c:pt idx="1465">
                  <c:v>37477</c:v>
                </c:pt>
                <c:pt idx="1466">
                  <c:v>37480</c:v>
                </c:pt>
                <c:pt idx="1467">
                  <c:v>37481</c:v>
                </c:pt>
                <c:pt idx="1468">
                  <c:v>37482</c:v>
                </c:pt>
                <c:pt idx="1469">
                  <c:v>37483</c:v>
                </c:pt>
                <c:pt idx="1470">
                  <c:v>37484</c:v>
                </c:pt>
                <c:pt idx="1471">
                  <c:v>37487</c:v>
                </c:pt>
                <c:pt idx="1472">
                  <c:v>37488</c:v>
                </c:pt>
                <c:pt idx="1473">
                  <c:v>37489</c:v>
                </c:pt>
                <c:pt idx="1474">
                  <c:v>37490</c:v>
                </c:pt>
                <c:pt idx="1475">
                  <c:v>37491</c:v>
                </c:pt>
                <c:pt idx="1476">
                  <c:v>37494</c:v>
                </c:pt>
                <c:pt idx="1477">
                  <c:v>37495</c:v>
                </c:pt>
                <c:pt idx="1478">
                  <c:v>37496</c:v>
                </c:pt>
                <c:pt idx="1479">
                  <c:v>37497</c:v>
                </c:pt>
                <c:pt idx="1480">
                  <c:v>37498</c:v>
                </c:pt>
                <c:pt idx="1481">
                  <c:v>37502</c:v>
                </c:pt>
                <c:pt idx="1482">
                  <c:v>37503</c:v>
                </c:pt>
                <c:pt idx="1483">
                  <c:v>37504</c:v>
                </c:pt>
                <c:pt idx="1484">
                  <c:v>37505</c:v>
                </c:pt>
                <c:pt idx="1485">
                  <c:v>37508</c:v>
                </c:pt>
                <c:pt idx="1486">
                  <c:v>37509</c:v>
                </c:pt>
                <c:pt idx="1487">
                  <c:v>37510</c:v>
                </c:pt>
                <c:pt idx="1488">
                  <c:v>37511</c:v>
                </c:pt>
                <c:pt idx="1489">
                  <c:v>37512</c:v>
                </c:pt>
                <c:pt idx="1490">
                  <c:v>37515</c:v>
                </c:pt>
                <c:pt idx="1491">
                  <c:v>37516</c:v>
                </c:pt>
                <c:pt idx="1492">
                  <c:v>37517</c:v>
                </c:pt>
                <c:pt idx="1493">
                  <c:v>37518</c:v>
                </c:pt>
                <c:pt idx="1494">
                  <c:v>37519</c:v>
                </c:pt>
                <c:pt idx="1495">
                  <c:v>37522</c:v>
                </c:pt>
                <c:pt idx="1496">
                  <c:v>37523</c:v>
                </c:pt>
                <c:pt idx="1497">
                  <c:v>37524</c:v>
                </c:pt>
                <c:pt idx="1498">
                  <c:v>37525</c:v>
                </c:pt>
                <c:pt idx="1499">
                  <c:v>37526</c:v>
                </c:pt>
                <c:pt idx="1500">
                  <c:v>37529</c:v>
                </c:pt>
                <c:pt idx="1501">
                  <c:v>37530</c:v>
                </c:pt>
                <c:pt idx="1502">
                  <c:v>37531</c:v>
                </c:pt>
                <c:pt idx="1503">
                  <c:v>37532</c:v>
                </c:pt>
                <c:pt idx="1504">
                  <c:v>37533</c:v>
                </c:pt>
                <c:pt idx="1505">
                  <c:v>37536</c:v>
                </c:pt>
                <c:pt idx="1506">
                  <c:v>37537</c:v>
                </c:pt>
                <c:pt idx="1507">
                  <c:v>37538</c:v>
                </c:pt>
                <c:pt idx="1508">
                  <c:v>37539</c:v>
                </c:pt>
                <c:pt idx="1509">
                  <c:v>37540</c:v>
                </c:pt>
                <c:pt idx="1510">
                  <c:v>37544</c:v>
                </c:pt>
                <c:pt idx="1511">
                  <c:v>37545</c:v>
                </c:pt>
                <c:pt idx="1512">
                  <c:v>37546</c:v>
                </c:pt>
                <c:pt idx="1513">
                  <c:v>37547</c:v>
                </c:pt>
                <c:pt idx="1514">
                  <c:v>37550</c:v>
                </c:pt>
                <c:pt idx="1515">
                  <c:v>37551</c:v>
                </c:pt>
                <c:pt idx="1516">
                  <c:v>37552</c:v>
                </c:pt>
                <c:pt idx="1517">
                  <c:v>37553</c:v>
                </c:pt>
                <c:pt idx="1518">
                  <c:v>37554</c:v>
                </c:pt>
                <c:pt idx="1519">
                  <c:v>37557</c:v>
                </c:pt>
                <c:pt idx="1520">
                  <c:v>37558</c:v>
                </c:pt>
                <c:pt idx="1521">
                  <c:v>37559</c:v>
                </c:pt>
                <c:pt idx="1522">
                  <c:v>37560</c:v>
                </c:pt>
                <c:pt idx="1523">
                  <c:v>37561</c:v>
                </c:pt>
                <c:pt idx="1524">
                  <c:v>37564</c:v>
                </c:pt>
                <c:pt idx="1525">
                  <c:v>37565</c:v>
                </c:pt>
                <c:pt idx="1526">
                  <c:v>37566</c:v>
                </c:pt>
                <c:pt idx="1527">
                  <c:v>37567</c:v>
                </c:pt>
                <c:pt idx="1528">
                  <c:v>37568</c:v>
                </c:pt>
                <c:pt idx="1529">
                  <c:v>37572</c:v>
                </c:pt>
                <c:pt idx="1530">
                  <c:v>37573</c:v>
                </c:pt>
                <c:pt idx="1531">
                  <c:v>37574</c:v>
                </c:pt>
                <c:pt idx="1532">
                  <c:v>37575</c:v>
                </c:pt>
                <c:pt idx="1533">
                  <c:v>37578</c:v>
                </c:pt>
                <c:pt idx="1534">
                  <c:v>37579</c:v>
                </c:pt>
                <c:pt idx="1535">
                  <c:v>37580</c:v>
                </c:pt>
                <c:pt idx="1536">
                  <c:v>37581</c:v>
                </c:pt>
                <c:pt idx="1537">
                  <c:v>37582</c:v>
                </c:pt>
                <c:pt idx="1538">
                  <c:v>37585</c:v>
                </c:pt>
                <c:pt idx="1539">
                  <c:v>37586</c:v>
                </c:pt>
                <c:pt idx="1540">
                  <c:v>37587</c:v>
                </c:pt>
                <c:pt idx="1541">
                  <c:v>37589</c:v>
                </c:pt>
                <c:pt idx="1542">
                  <c:v>37592</c:v>
                </c:pt>
                <c:pt idx="1543">
                  <c:v>37593</c:v>
                </c:pt>
                <c:pt idx="1544">
                  <c:v>37594</c:v>
                </c:pt>
                <c:pt idx="1545">
                  <c:v>37595</c:v>
                </c:pt>
                <c:pt idx="1546">
                  <c:v>37596</c:v>
                </c:pt>
                <c:pt idx="1547">
                  <c:v>37599</c:v>
                </c:pt>
                <c:pt idx="1548">
                  <c:v>37600</c:v>
                </c:pt>
                <c:pt idx="1549">
                  <c:v>37601</c:v>
                </c:pt>
                <c:pt idx="1550">
                  <c:v>37602</c:v>
                </c:pt>
                <c:pt idx="1551">
                  <c:v>37603</c:v>
                </c:pt>
                <c:pt idx="1552">
                  <c:v>37606</c:v>
                </c:pt>
                <c:pt idx="1553">
                  <c:v>37607</c:v>
                </c:pt>
                <c:pt idx="1554">
                  <c:v>37608</c:v>
                </c:pt>
                <c:pt idx="1555">
                  <c:v>37609</c:v>
                </c:pt>
                <c:pt idx="1556">
                  <c:v>37610</c:v>
                </c:pt>
                <c:pt idx="1557">
                  <c:v>37613</c:v>
                </c:pt>
                <c:pt idx="1558">
                  <c:v>37614</c:v>
                </c:pt>
                <c:pt idx="1559">
                  <c:v>37616</c:v>
                </c:pt>
                <c:pt idx="1560">
                  <c:v>37617</c:v>
                </c:pt>
                <c:pt idx="1561">
                  <c:v>37620</c:v>
                </c:pt>
                <c:pt idx="1562">
                  <c:v>37621</c:v>
                </c:pt>
                <c:pt idx="1563">
                  <c:v>37623</c:v>
                </c:pt>
                <c:pt idx="1564">
                  <c:v>37624</c:v>
                </c:pt>
                <c:pt idx="1565">
                  <c:v>37627</c:v>
                </c:pt>
                <c:pt idx="1566">
                  <c:v>37628</c:v>
                </c:pt>
                <c:pt idx="1567">
                  <c:v>37629</c:v>
                </c:pt>
                <c:pt idx="1568">
                  <c:v>37630</c:v>
                </c:pt>
                <c:pt idx="1569">
                  <c:v>37631</c:v>
                </c:pt>
                <c:pt idx="1570">
                  <c:v>37634</c:v>
                </c:pt>
                <c:pt idx="1571">
                  <c:v>37635</c:v>
                </c:pt>
                <c:pt idx="1572">
                  <c:v>37636</c:v>
                </c:pt>
                <c:pt idx="1573">
                  <c:v>37637</c:v>
                </c:pt>
                <c:pt idx="1574">
                  <c:v>37638</c:v>
                </c:pt>
                <c:pt idx="1575">
                  <c:v>37642</c:v>
                </c:pt>
                <c:pt idx="1576">
                  <c:v>37643</c:v>
                </c:pt>
                <c:pt idx="1577">
                  <c:v>37644</c:v>
                </c:pt>
                <c:pt idx="1578">
                  <c:v>37645</c:v>
                </c:pt>
                <c:pt idx="1579">
                  <c:v>37648</c:v>
                </c:pt>
                <c:pt idx="1580">
                  <c:v>37649</c:v>
                </c:pt>
                <c:pt idx="1581">
                  <c:v>37650</c:v>
                </c:pt>
                <c:pt idx="1582">
                  <c:v>37651</c:v>
                </c:pt>
                <c:pt idx="1583">
                  <c:v>37652</c:v>
                </c:pt>
                <c:pt idx="1584">
                  <c:v>37655</c:v>
                </c:pt>
                <c:pt idx="1585">
                  <c:v>37656</c:v>
                </c:pt>
                <c:pt idx="1586">
                  <c:v>37657</c:v>
                </c:pt>
                <c:pt idx="1587">
                  <c:v>37658</c:v>
                </c:pt>
                <c:pt idx="1588">
                  <c:v>37659</c:v>
                </c:pt>
                <c:pt idx="1589">
                  <c:v>37662</c:v>
                </c:pt>
                <c:pt idx="1590">
                  <c:v>37663</c:v>
                </c:pt>
                <c:pt idx="1591">
                  <c:v>37664</c:v>
                </c:pt>
                <c:pt idx="1592">
                  <c:v>37665</c:v>
                </c:pt>
                <c:pt idx="1593">
                  <c:v>37666</c:v>
                </c:pt>
                <c:pt idx="1594">
                  <c:v>37670</c:v>
                </c:pt>
                <c:pt idx="1595">
                  <c:v>37671</c:v>
                </c:pt>
                <c:pt idx="1596">
                  <c:v>37672</c:v>
                </c:pt>
                <c:pt idx="1597">
                  <c:v>37673</c:v>
                </c:pt>
                <c:pt idx="1598">
                  <c:v>37676</c:v>
                </c:pt>
                <c:pt idx="1599">
                  <c:v>37677</c:v>
                </c:pt>
                <c:pt idx="1600">
                  <c:v>37678</c:v>
                </c:pt>
                <c:pt idx="1601">
                  <c:v>37679</c:v>
                </c:pt>
                <c:pt idx="1602">
                  <c:v>37680</c:v>
                </c:pt>
                <c:pt idx="1603">
                  <c:v>37683</c:v>
                </c:pt>
                <c:pt idx="1604">
                  <c:v>37684</c:v>
                </c:pt>
                <c:pt idx="1605">
                  <c:v>37685</c:v>
                </c:pt>
                <c:pt idx="1606">
                  <c:v>37686</c:v>
                </c:pt>
                <c:pt idx="1607">
                  <c:v>37687</c:v>
                </c:pt>
                <c:pt idx="1608">
                  <c:v>37690</c:v>
                </c:pt>
                <c:pt idx="1609">
                  <c:v>37691</c:v>
                </c:pt>
                <c:pt idx="1610">
                  <c:v>37692</c:v>
                </c:pt>
                <c:pt idx="1611">
                  <c:v>37693</c:v>
                </c:pt>
                <c:pt idx="1612">
                  <c:v>37694</c:v>
                </c:pt>
                <c:pt idx="1613">
                  <c:v>37697</c:v>
                </c:pt>
                <c:pt idx="1614">
                  <c:v>37698</c:v>
                </c:pt>
                <c:pt idx="1615">
                  <c:v>37699</c:v>
                </c:pt>
                <c:pt idx="1616">
                  <c:v>37700</c:v>
                </c:pt>
                <c:pt idx="1617">
                  <c:v>37701</c:v>
                </c:pt>
                <c:pt idx="1618">
                  <c:v>37704</c:v>
                </c:pt>
                <c:pt idx="1619">
                  <c:v>37705</c:v>
                </c:pt>
                <c:pt idx="1620">
                  <c:v>37706</c:v>
                </c:pt>
                <c:pt idx="1621">
                  <c:v>37707</c:v>
                </c:pt>
                <c:pt idx="1622">
                  <c:v>37708</c:v>
                </c:pt>
                <c:pt idx="1623">
                  <c:v>37711</c:v>
                </c:pt>
                <c:pt idx="1624">
                  <c:v>37712</c:v>
                </c:pt>
                <c:pt idx="1625">
                  <c:v>37713</c:v>
                </c:pt>
                <c:pt idx="1626">
                  <c:v>37714</c:v>
                </c:pt>
                <c:pt idx="1627">
                  <c:v>37715</c:v>
                </c:pt>
                <c:pt idx="1628">
                  <c:v>37718</c:v>
                </c:pt>
                <c:pt idx="1629">
                  <c:v>37719</c:v>
                </c:pt>
                <c:pt idx="1630">
                  <c:v>37720</c:v>
                </c:pt>
                <c:pt idx="1631">
                  <c:v>37721</c:v>
                </c:pt>
                <c:pt idx="1632">
                  <c:v>37722</c:v>
                </c:pt>
                <c:pt idx="1633">
                  <c:v>37725</c:v>
                </c:pt>
                <c:pt idx="1634">
                  <c:v>37726</c:v>
                </c:pt>
                <c:pt idx="1635">
                  <c:v>37727</c:v>
                </c:pt>
                <c:pt idx="1636">
                  <c:v>37728</c:v>
                </c:pt>
                <c:pt idx="1637">
                  <c:v>37732</c:v>
                </c:pt>
                <c:pt idx="1638">
                  <c:v>37733</c:v>
                </c:pt>
                <c:pt idx="1639">
                  <c:v>37734</c:v>
                </c:pt>
                <c:pt idx="1640">
                  <c:v>37735</c:v>
                </c:pt>
                <c:pt idx="1641">
                  <c:v>37736</c:v>
                </c:pt>
                <c:pt idx="1642">
                  <c:v>37739</c:v>
                </c:pt>
                <c:pt idx="1643">
                  <c:v>37740</c:v>
                </c:pt>
                <c:pt idx="1644">
                  <c:v>37741</c:v>
                </c:pt>
                <c:pt idx="1645">
                  <c:v>37742</c:v>
                </c:pt>
                <c:pt idx="1646">
                  <c:v>37743</c:v>
                </c:pt>
                <c:pt idx="1647">
                  <c:v>37746</c:v>
                </c:pt>
                <c:pt idx="1648">
                  <c:v>37747</c:v>
                </c:pt>
                <c:pt idx="1649">
                  <c:v>37748</c:v>
                </c:pt>
                <c:pt idx="1650">
                  <c:v>37749</c:v>
                </c:pt>
                <c:pt idx="1651">
                  <c:v>37750</c:v>
                </c:pt>
                <c:pt idx="1652">
                  <c:v>37753</c:v>
                </c:pt>
                <c:pt idx="1653">
                  <c:v>37754</c:v>
                </c:pt>
                <c:pt idx="1654">
                  <c:v>37755</c:v>
                </c:pt>
                <c:pt idx="1655">
                  <c:v>37756</c:v>
                </c:pt>
                <c:pt idx="1656">
                  <c:v>37757</c:v>
                </c:pt>
                <c:pt idx="1657">
                  <c:v>37760</c:v>
                </c:pt>
                <c:pt idx="1658">
                  <c:v>37761</c:v>
                </c:pt>
                <c:pt idx="1659">
                  <c:v>37762</c:v>
                </c:pt>
                <c:pt idx="1660">
                  <c:v>37763</c:v>
                </c:pt>
                <c:pt idx="1661">
                  <c:v>37764</c:v>
                </c:pt>
                <c:pt idx="1662">
                  <c:v>37768</c:v>
                </c:pt>
                <c:pt idx="1663">
                  <c:v>37769</c:v>
                </c:pt>
                <c:pt idx="1664">
                  <c:v>37770</c:v>
                </c:pt>
                <c:pt idx="1665">
                  <c:v>37771</c:v>
                </c:pt>
                <c:pt idx="1666">
                  <c:v>37774</c:v>
                </c:pt>
                <c:pt idx="1667">
                  <c:v>37775</c:v>
                </c:pt>
                <c:pt idx="1668">
                  <c:v>37776</c:v>
                </c:pt>
                <c:pt idx="1669">
                  <c:v>37777</c:v>
                </c:pt>
                <c:pt idx="1670">
                  <c:v>37778</c:v>
                </c:pt>
                <c:pt idx="1671">
                  <c:v>37781</c:v>
                </c:pt>
                <c:pt idx="1672">
                  <c:v>37782</c:v>
                </c:pt>
                <c:pt idx="1673">
                  <c:v>37783</c:v>
                </c:pt>
                <c:pt idx="1674">
                  <c:v>37784</c:v>
                </c:pt>
                <c:pt idx="1675">
                  <c:v>37785</c:v>
                </c:pt>
                <c:pt idx="1676">
                  <c:v>37788</c:v>
                </c:pt>
                <c:pt idx="1677">
                  <c:v>37789</c:v>
                </c:pt>
                <c:pt idx="1678">
                  <c:v>37790</c:v>
                </c:pt>
                <c:pt idx="1679">
                  <c:v>37791</c:v>
                </c:pt>
                <c:pt idx="1680">
                  <c:v>37792</c:v>
                </c:pt>
                <c:pt idx="1681">
                  <c:v>37795</c:v>
                </c:pt>
                <c:pt idx="1682">
                  <c:v>37796</c:v>
                </c:pt>
                <c:pt idx="1683">
                  <c:v>37797</c:v>
                </c:pt>
                <c:pt idx="1684">
                  <c:v>37798</c:v>
                </c:pt>
                <c:pt idx="1685">
                  <c:v>37799</c:v>
                </c:pt>
                <c:pt idx="1686">
                  <c:v>37802</c:v>
                </c:pt>
                <c:pt idx="1687">
                  <c:v>37803</c:v>
                </c:pt>
                <c:pt idx="1688">
                  <c:v>37804</c:v>
                </c:pt>
                <c:pt idx="1689">
                  <c:v>37805</c:v>
                </c:pt>
                <c:pt idx="1690">
                  <c:v>37809</c:v>
                </c:pt>
                <c:pt idx="1691">
                  <c:v>37810</c:v>
                </c:pt>
                <c:pt idx="1692">
                  <c:v>37811</c:v>
                </c:pt>
                <c:pt idx="1693">
                  <c:v>37812</c:v>
                </c:pt>
                <c:pt idx="1694">
                  <c:v>37813</c:v>
                </c:pt>
                <c:pt idx="1695">
                  <c:v>37816</c:v>
                </c:pt>
                <c:pt idx="1696">
                  <c:v>37817</c:v>
                </c:pt>
                <c:pt idx="1697">
                  <c:v>37818</c:v>
                </c:pt>
                <c:pt idx="1698">
                  <c:v>37819</c:v>
                </c:pt>
                <c:pt idx="1699">
                  <c:v>37820</c:v>
                </c:pt>
                <c:pt idx="1700">
                  <c:v>37823</c:v>
                </c:pt>
                <c:pt idx="1701">
                  <c:v>37824</c:v>
                </c:pt>
                <c:pt idx="1702">
                  <c:v>37825</c:v>
                </c:pt>
                <c:pt idx="1703">
                  <c:v>37826</c:v>
                </c:pt>
                <c:pt idx="1704">
                  <c:v>37827</c:v>
                </c:pt>
                <c:pt idx="1705">
                  <c:v>37830</c:v>
                </c:pt>
                <c:pt idx="1706">
                  <c:v>37831</c:v>
                </c:pt>
                <c:pt idx="1707">
                  <c:v>37832</c:v>
                </c:pt>
                <c:pt idx="1708">
                  <c:v>37833</c:v>
                </c:pt>
                <c:pt idx="1709">
                  <c:v>37834</c:v>
                </c:pt>
                <c:pt idx="1710">
                  <c:v>37837</c:v>
                </c:pt>
                <c:pt idx="1711">
                  <c:v>37838</c:v>
                </c:pt>
                <c:pt idx="1712">
                  <c:v>37839</c:v>
                </c:pt>
                <c:pt idx="1713">
                  <c:v>37840</c:v>
                </c:pt>
                <c:pt idx="1714">
                  <c:v>37841</c:v>
                </c:pt>
                <c:pt idx="1715">
                  <c:v>37844</c:v>
                </c:pt>
                <c:pt idx="1716">
                  <c:v>37845</c:v>
                </c:pt>
                <c:pt idx="1717">
                  <c:v>37846</c:v>
                </c:pt>
                <c:pt idx="1718">
                  <c:v>37847</c:v>
                </c:pt>
                <c:pt idx="1719">
                  <c:v>37848</c:v>
                </c:pt>
                <c:pt idx="1720">
                  <c:v>37851</c:v>
                </c:pt>
                <c:pt idx="1721">
                  <c:v>37852</c:v>
                </c:pt>
                <c:pt idx="1722">
                  <c:v>37853</c:v>
                </c:pt>
                <c:pt idx="1723">
                  <c:v>37854</c:v>
                </c:pt>
                <c:pt idx="1724">
                  <c:v>37855</c:v>
                </c:pt>
                <c:pt idx="1725">
                  <c:v>37858</c:v>
                </c:pt>
                <c:pt idx="1726">
                  <c:v>37859</c:v>
                </c:pt>
                <c:pt idx="1727">
                  <c:v>37860</c:v>
                </c:pt>
                <c:pt idx="1728">
                  <c:v>37861</c:v>
                </c:pt>
                <c:pt idx="1729">
                  <c:v>37862</c:v>
                </c:pt>
                <c:pt idx="1730">
                  <c:v>37866</c:v>
                </c:pt>
                <c:pt idx="1731">
                  <c:v>37867</c:v>
                </c:pt>
                <c:pt idx="1732">
                  <c:v>37868</c:v>
                </c:pt>
                <c:pt idx="1733">
                  <c:v>37869</c:v>
                </c:pt>
                <c:pt idx="1734">
                  <c:v>37872</c:v>
                </c:pt>
                <c:pt idx="1735">
                  <c:v>37873</c:v>
                </c:pt>
                <c:pt idx="1736">
                  <c:v>37874</c:v>
                </c:pt>
                <c:pt idx="1737">
                  <c:v>37875</c:v>
                </c:pt>
                <c:pt idx="1738">
                  <c:v>37876</c:v>
                </c:pt>
                <c:pt idx="1739">
                  <c:v>37879</c:v>
                </c:pt>
                <c:pt idx="1740">
                  <c:v>37880</c:v>
                </c:pt>
                <c:pt idx="1741">
                  <c:v>37881</c:v>
                </c:pt>
                <c:pt idx="1742">
                  <c:v>37882</c:v>
                </c:pt>
                <c:pt idx="1743">
                  <c:v>37883</c:v>
                </c:pt>
                <c:pt idx="1744">
                  <c:v>37886</c:v>
                </c:pt>
                <c:pt idx="1745">
                  <c:v>37887</c:v>
                </c:pt>
                <c:pt idx="1746">
                  <c:v>37888</c:v>
                </c:pt>
                <c:pt idx="1747">
                  <c:v>37889</c:v>
                </c:pt>
                <c:pt idx="1748">
                  <c:v>37890</c:v>
                </c:pt>
                <c:pt idx="1749">
                  <c:v>37893</c:v>
                </c:pt>
                <c:pt idx="1750">
                  <c:v>37894</c:v>
                </c:pt>
                <c:pt idx="1751">
                  <c:v>37895</c:v>
                </c:pt>
                <c:pt idx="1752">
                  <c:v>37896</c:v>
                </c:pt>
                <c:pt idx="1753">
                  <c:v>37897</c:v>
                </c:pt>
                <c:pt idx="1754">
                  <c:v>37900</c:v>
                </c:pt>
                <c:pt idx="1755">
                  <c:v>37901</c:v>
                </c:pt>
                <c:pt idx="1756">
                  <c:v>37902</c:v>
                </c:pt>
                <c:pt idx="1757">
                  <c:v>37903</c:v>
                </c:pt>
                <c:pt idx="1758">
                  <c:v>37904</c:v>
                </c:pt>
                <c:pt idx="1759">
                  <c:v>37908</c:v>
                </c:pt>
                <c:pt idx="1760">
                  <c:v>37909</c:v>
                </c:pt>
                <c:pt idx="1761">
                  <c:v>37910</c:v>
                </c:pt>
                <c:pt idx="1762">
                  <c:v>37911</c:v>
                </c:pt>
                <c:pt idx="1763">
                  <c:v>37914</c:v>
                </c:pt>
                <c:pt idx="1764">
                  <c:v>37915</c:v>
                </c:pt>
                <c:pt idx="1765">
                  <c:v>37916</c:v>
                </c:pt>
                <c:pt idx="1766">
                  <c:v>37917</c:v>
                </c:pt>
                <c:pt idx="1767">
                  <c:v>37918</c:v>
                </c:pt>
                <c:pt idx="1768">
                  <c:v>37921</c:v>
                </c:pt>
                <c:pt idx="1769">
                  <c:v>37922</c:v>
                </c:pt>
                <c:pt idx="1770">
                  <c:v>37923</c:v>
                </c:pt>
                <c:pt idx="1771">
                  <c:v>37924</c:v>
                </c:pt>
                <c:pt idx="1772">
                  <c:v>37925</c:v>
                </c:pt>
                <c:pt idx="1773">
                  <c:v>37928</c:v>
                </c:pt>
                <c:pt idx="1774">
                  <c:v>37929</c:v>
                </c:pt>
                <c:pt idx="1775">
                  <c:v>37930</c:v>
                </c:pt>
                <c:pt idx="1776">
                  <c:v>37931</c:v>
                </c:pt>
                <c:pt idx="1777">
                  <c:v>37932</c:v>
                </c:pt>
                <c:pt idx="1778">
                  <c:v>37935</c:v>
                </c:pt>
                <c:pt idx="1779">
                  <c:v>37937</c:v>
                </c:pt>
                <c:pt idx="1780">
                  <c:v>37938</c:v>
                </c:pt>
                <c:pt idx="1781">
                  <c:v>37939</c:v>
                </c:pt>
                <c:pt idx="1782">
                  <c:v>37942</c:v>
                </c:pt>
                <c:pt idx="1783">
                  <c:v>37943</c:v>
                </c:pt>
                <c:pt idx="1784">
                  <c:v>37944</c:v>
                </c:pt>
                <c:pt idx="1785">
                  <c:v>37945</c:v>
                </c:pt>
                <c:pt idx="1786">
                  <c:v>37946</c:v>
                </c:pt>
                <c:pt idx="1787">
                  <c:v>37949</c:v>
                </c:pt>
                <c:pt idx="1788">
                  <c:v>37950</c:v>
                </c:pt>
                <c:pt idx="1789">
                  <c:v>37951</c:v>
                </c:pt>
                <c:pt idx="1790">
                  <c:v>37953</c:v>
                </c:pt>
                <c:pt idx="1791">
                  <c:v>37956</c:v>
                </c:pt>
                <c:pt idx="1792">
                  <c:v>37957</c:v>
                </c:pt>
                <c:pt idx="1793">
                  <c:v>37958</c:v>
                </c:pt>
                <c:pt idx="1794">
                  <c:v>37959</c:v>
                </c:pt>
                <c:pt idx="1795">
                  <c:v>37960</c:v>
                </c:pt>
                <c:pt idx="1796">
                  <c:v>37963</c:v>
                </c:pt>
                <c:pt idx="1797">
                  <c:v>37964</c:v>
                </c:pt>
                <c:pt idx="1798">
                  <c:v>37965</c:v>
                </c:pt>
                <c:pt idx="1799">
                  <c:v>37966</c:v>
                </c:pt>
                <c:pt idx="1800">
                  <c:v>37967</c:v>
                </c:pt>
                <c:pt idx="1801">
                  <c:v>37970</c:v>
                </c:pt>
                <c:pt idx="1802">
                  <c:v>37971</c:v>
                </c:pt>
                <c:pt idx="1803">
                  <c:v>37972</c:v>
                </c:pt>
                <c:pt idx="1804">
                  <c:v>37973</c:v>
                </c:pt>
                <c:pt idx="1805">
                  <c:v>37974</c:v>
                </c:pt>
                <c:pt idx="1806">
                  <c:v>37977</c:v>
                </c:pt>
                <c:pt idx="1807">
                  <c:v>37978</c:v>
                </c:pt>
                <c:pt idx="1808">
                  <c:v>37979</c:v>
                </c:pt>
                <c:pt idx="1809">
                  <c:v>37981</c:v>
                </c:pt>
                <c:pt idx="1810">
                  <c:v>37984</c:v>
                </c:pt>
                <c:pt idx="1811">
                  <c:v>37985</c:v>
                </c:pt>
                <c:pt idx="1812">
                  <c:v>37986</c:v>
                </c:pt>
                <c:pt idx="1813">
                  <c:v>37988</c:v>
                </c:pt>
                <c:pt idx="1814">
                  <c:v>37991</c:v>
                </c:pt>
                <c:pt idx="1815">
                  <c:v>37992</c:v>
                </c:pt>
                <c:pt idx="1816">
                  <c:v>37993</c:v>
                </c:pt>
                <c:pt idx="1817">
                  <c:v>37994</c:v>
                </c:pt>
                <c:pt idx="1818">
                  <c:v>37995</c:v>
                </c:pt>
                <c:pt idx="1819">
                  <c:v>37998</c:v>
                </c:pt>
                <c:pt idx="1820">
                  <c:v>37999</c:v>
                </c:pt>
                <c:pt idx="1821">
                  <c:v>38000</c:v>
                </c:pt>
                <c:pt idx="1822">
                  <c:v>38001</c:v>
                </c:pt>
                <c:pt idx="1823">
                  <c:v>38002</c:v>
                </c:pt>
                <c:pt idx="1824">
                  <c:v>38006</c:v>
                </c:pt>
                <c:pt idx="1825">
                  <c:v>38007</c:v>
                </c:pt>
                <c:pt idx="1826">
                  <c:v>38008</c:v>
                </c:pt>
                <c:pt idx="1827">
                  <c:v>38009</c:v>
                </c:pt>
                <c:pt idx="1828">
                  <c:v>38012</c:v>
                </c:pt>
                <c:pt idx="1829">
                  <c:v>38013</c:v>
                </c:pt>
                <c:pt idx="1830">
                  <c:v>38014</c:v>
                </c:pt>
                <c:pt idx="1831">
                  <c:v>38015</c:v>
                </c:pt>
                <c:pt idx="1832">
                  <c:v>38016</c:v>
                </c:pt>
                <c:pt idx="1833">
                  <c:v>38019</c:v>
                </c:pt>
                <c:pt idx="1834">
                  <c:v>38020</c:v>
                </c:pt>
                <c:pt idx="1835">
                  <c:v>38021</c:v>
                </c:pt>
                <c:pt idx="1836">
                  <c:v>38022</c:v>
                </c:pt>
                <c:pt idx="1837">
                  <c:v>38023</c:v>
                </c:pt>
                <c:pt idx="1838">
                  <c:v>38026</c:v>
                </c:pt>
                <c:pt idx="1839">
                  <c:v>38027</c:v>
                </c:pt>
                <c:pt idx="1840">
                  <c:v>38028</c:v>
                </c:pt>
                <c:pt idx="1841">
                  <c:v>38029</c:v>
                </c:pt>
                <c:pt idx="1842">
                  <c:v>38030</c:v>
                </c:pt>
                <c:pt idx="1843">
                  <c:v>38034</c:v>
                </c:pt>
                <c:pt idx="1844">
                  <c:v>38035</c:v>
                </c:pt>
                <c:pt idx="1845">
                  <c:v>38036</c:v>
                </c:pt>
                <c:pt idx="1846">
                  <c:v>38037</c:v>
                </c:pt>
                <c:pt idx="1847">
                  <c:v>38040</c:v>
                </c:pt>
                <c:pt idx="1848">
                  <c:v>38041</c:v>
                </c:pt>
                <c:pt idx="1849">
                  <c:v>38042</c:v>
                </c:pt>
                <c:pt idx="1850">
                  <c:v>38043</c:v>
                </c:pt>
                <c:pt idx="1851">
                  <c:v>38044</c:v>
                </c:pt>
                <c:pt idx="1852">
                  <c:v>38047</c:v>
                </c:pt>
                <c:pt idx="1853">
                  <c:v>38048</c:v>
                </c:pt>
                <c:pt idx="1854">
                  <c:v>38049</c:v>
                </c:pt>
                <c:pt idx="1855">
                  <c:v>38050</c:v>
                </c:pt>
                <c:pt idx="1856">
                  <c:v>38051</c:v>
                </c:pt>
                <c:pt idx="1857">
                  <c:v>38054</c:v>
                </c:pt>
                <c:pt idx="1858">
                  <c:v>38055</c:v>
                </c:pt>
                <c:pt idx="1859">
                  <c:v>38056</c:v>
                </c:pt>
                <c:pt idx="1860">
                  <c:v>38057</c:v>
                </c:pt>
                <c:pt idx="1861">
                  <c:v>38058</c:v>
                </c:pt>
                <c:pt idx="1862">
                  <c:v>38061</c:v>
                </c:pt>
                <c:pt idx="1863">
                  <c:v>38062</c:v>
                </c:pt>
                <c:pt idx="1864">
                  <c:v>38063</c:v>
                </c:pt>
                <c:pt idx="1865">
                  <c:v>38064</c:v>
                </c:pt>
                <c:pt idx="1866">
                  <c:v>38065</c:v>
                </c:pt>
                <c:pt idx="1867">
                  <c:v>38068</c:v>
                </c:pt>
                <c:pt idx="1868">
                  <c:v>38069</c:v>
                </c:pt>
                <c:pt idx="1869">
                  <c:v>38070</c:v>
                </c:pt>
                <c:pt idx="1870">
                  <c:v>38071</c:v>
                </c:pt>
                <c:pt idx="1871">
                  <c:v>38072</c:v>
                </c:pt>
                <c:pt idx="1872">
                  <c:v>38075</c:v>
                </c:pt>
                <c:pt idx="1873">
                  <c:v>38076</c:v>
                </c:pt>
                <c:pt idx="1874">
                  <c:v>38077</c:v>
                </c:pt>
                <c:pt idx="1875">
                  <c:v>38078</c:v>
                </c:pt>
                <c:pt idx="1876">
                  <c:v>38079</c:v>
                </c:pt>
                <c:pt idx="1877">
                  <c:v>38082</c:v>
                </c:pt>
                <c:pt idx="1878">
                  <c:v>38083</c:v>
                </c:pt>
                <c:pt idx="1879">
                  <c:v>38084</c:v>
                </c:pt>
                <c:pt idx="1880">
                  <c:v>38085</c:v>
                </c:pt>
                <c:pt idx="1881">
                  <c:v>38089</c:v>
                </c:pt>
                <c:pt idx="1882">
                  <c:v>38090</c:v>
                </c:pt>
                <c:pt idx="1883">
                  <c:v>38091</c:v>
                </c:pt>
                <c:pt idx="1884">
                  <c:v>38092</c:v>
                </c:pt>
                <c:pt idx="1885">
                  <c:v>38093</c:v>
                </c:pt>
                <c:pt idx="1886">
                  <c:v>38096</c:v>
                </c:pt>
                <c:pt idx="1887">
                  <c:v>38097</c:v>
                </c:pt>
                <c:pt idx="1888">
                  <c:v>38098</c:v>
                </c:pt>
                <c:pt idx="1889">
                  <c:v>38099</c:v>
                </c:pt>
                <c:pt idx="1890">
                  <c:v>38100</c:v>
                </c:pt>
                <c:pt idx="1891">
                  <c:v>38103</c:v>
                </c:pt>
                <c:pt idx="1892">
                  <c:v>38104</c:v>
                </c:pt>
                <c:pt idx="1893">
                  <c:v>38105</c:v>
                </c:pt>
                <c:pt idx="1894">
                  <c:v>38106</c:v>
                </c:pt>
                <c:pt idx="1895">
                  <c:v>38107</c:v>
                </c:pt>
                <c:pt idx="1896">
                  <c:v>38110</c:v>
                </c:pt>
                <c:pt idx="1897">
                  <c:v>38111</c:v>
                </c:pt>
                <c:pt idx="1898">
                  <c:v>38112</c:v>
                </c:pt>
                <c:pt idx="1899">
                  <c:v>38113</c:v>
                </c:pt>
                <c:pt idx="1900">
                  <c:v>38114</c:v>
                </c:pt>
                <c:pt idx="1901">
                  <c:v>38117</c:v>
                </c:pt>
                <c:pt idx="1902">
                  <c:v>38118</c:v>
                </c:pt>
                <c:pt idx="1903">
                  <c:v>38119</c:v>
                </c:pt>
                <c:pt idx="1904">
                  <c:v>38120</c:v>
                </c:pt>
                <c:pt idx="1905">
                  <c:v>38121</c:v>
                </c:pt>
                <c:pt idx="1906">
                  <c:v>38124</c:v>
                </c:pt>
                <c:pt idx="1907">
                  <c:v>38125</c:v>
                </c:pt>
                <c:pt idx="1908">
                  <c:v>38126</c:v>
                </c:pt>
                <c:pt idx="1909">
                  <c:v>38127</c:v>
                </c:pt>
                <c:pt idx="1910">
                  <c:v>38128</c:v>
                </c:pt>
                <c:pt idx="1911">
                  <c:v>38131</c:v>
                </c:pt>
                <c:pt idx="1912">
                  <c:v>38132</c:v>
                </c:pt>
                <c:pt idx="1913">
                  <c:v>38133</c:v>
                </c:pt>
                <c:pt idx="1914">
                  <c:v>38134</c:v>
                </c:pt>
                <c:pt idx="1915">
                  <c:v>38135</c:v>
                </c:pt>
                <c:pt idx="1916">
                  <c:v>38139</c:v>
                </c:pt>
                <c:pt idx="1917">
                  <c:v>38140</c:v>
                </c:pt>
                <c:pt idx="1918">
                  <c:v>38141</c:v>
                </c:pt>
                <c:pt idx="1919">
                  <c:v>38142</c:v>
                </c:pt>
                <c:pt idx="1920">
                  <c:v>38145</c:v>
                </c:pt>
                <c:pt idx="1921">
                  <c:v>38146</c:v>
                </c:pt>
                <c:pt idx="1922">
                  <c:v>38147</c:v>
                </c:pt>
                <c:pt idx="1923">
                  <c:v>38148</c:v>
                </c:pt>
                <c:pt idx="1924">
                  <c:v>38149</c:v>
                </c:pt>
                <c:pt idx="1925">
                  <c:v>38152</c:v>
                </c:pt>
                <c:pt idx="1926">
                  <c:v>38153</c:v>
                </c:pt>
                <c:pt idx="1927">
                  <c:v>38154</c:v>
                </c:pt>
                <c:pt idx="1928">
                  <c:v>38155</c:v>
                </c:pt>
                <c:pt idx="1929">
                  <c:v>38156</c:v>
                </c:pt>
                <c:pt idx="1930">
                  <c:v>38159</c:v>
                </c:pt>
                <c:pt idx="1931">
                  <c:v>38160</c:v>
                </c:pt>
                <c:pt idx="1932">
                  <c:v>38161</c:v>
                </c:pt>
                <c:pt idx="1933">
                  <c:v>38162</c:v>
                </c:pt>
                <c:pt idx="1934">
                  <c:v>38163</c:v>
                </c:pt>
                <c:pt idx="1935">
                  <c:v>38166</c:v>
                </c:pt>
                <c:pt idx="1936">
                  <c:v>38167</c:v>
                </c:pt>
                <c:pt idx="1937">
                  <c:v>38168</c:v>
                </c:pt>
                <c:pt idx="1938">
                  <c:v>38169</c:v>
                </c:pt>
                <c:pt idx="1939">
                  <c:v>38170</c:v>
                </c:pt>
                <c:pt idx="1940">
                  <c:v>38174</c:v>
                </c:pt>
                <c:pt idx="1941">
                  <c:v>38175</c:v>
                </c:pt>
                <c:pt idx="1942">
                  <c:v>38176</c:v>
                </c:pt>
                <c:pt idx="1943">
                  <c:v>38177</c:v>
                </c:pt>
                <c:pt idx="1944">
                  <c:v>38180</c:v>
                </c:pt>
                <c:pt idx="1945">
                  <c:v>38181</c:v>
                </c:pt>
                <c:pt idx="1946">
                  <c:v>38182</c:v>
                </c:pt>
                <c:pt idx="1947">
                  <c:v>38183</c:v>
                </c:pt>
                <c:pt idx="1948">
                  <c:v>38184</c:v>
                </c:pt>
                <c:pt idx="1949">
                  <c:v>38187</c:v>
                </c:pt>
                <c:pt idx="1950">
                  <c:v>38188</c:v>
                </c:pt>
                <c:pt idx="1951">
                  <c:v>38189</c:v>
                </c:pt>
                <c:pt idx="1952">
                  <c:v>38190</c:v>
                </c:pt>
                <c:pt idx="1953">
                  <c:v>38191</c:v>
                </c:pt>
                <c:pt idx="1954">
                  <c:v>38194</c:v>
                </c:pt>
                <c:pt idx="1955">
                  <c:v>38195</c:v>
                </c:pt>
                <c:pt idx="1956">
                  <c:v>38196</c:v>
                </c:pt>
                <c:pt idx="1957">
                  <c:v>38197</c:v>
                </c:pt>
                <c:pt idx="1958">
                  <c:v>38198</c:v>
                </c:pt>
                <c:pt idx="1959">
                  <c:v>38201</c:v>
                </c:pt>
                <c:pt idx="1960">
                  <c:v>38202</c:v>
                </c:pt>
                <c:pt idx="1961">
                  <c:v>38203</c:v>
                </c:pt>
                <c:pt idx="1962">
                  <c:v>38204</c:v>
                </c:pt>
                <c:pt idx="1963">
                  <c:v>38205</c:v>
                </c:pt>
                <c:pt idx="1964">
                  <c:v>38208</c:v>
                </c:pt>
                <c:pt idx="1965">
                  <c:v>38209</c:v>
                </c:pt>
                <c:pt idx="1966">
                  <c:v>38210</c:v>
                </c:pt>
                <c:pt idx="1967">
                  <c:v>38211</c:v>
                </c:pt>
                <c:pt idx="1968">
                  <c:v>38212</c:v>
                </c:pt>
                <c:pt idx="1969">
                  <c:v>38215</c:v>
                </c:pt>
                <c:pt idx="1970">
                  <c:v>38216</c:v>
                </c:pt>
                <c:pt idx="1971">
                  <c:v>38217</c:v>
                </c:pt>
                <c:pt idx="1972">
                  <c:v>38218</c:v>
                </c:pt>
                <c:pt idx="1973">
                  <c:v>38219</c:v>
                </c:pt>
                <c:pt idx="1974">
                  <c:v>38222</c:v>
                </c:pt>
                <c:pt idx="1975">
                  <c:v>38223</c:v>
                </c:pt>
                <c:pt idx="1976">
                  <c:v>38224</c:v>
                </c:pt>
                <c:pt idx="1977">
                  <c:v>38225</c:v>
                </c:pt>
                <c:pt idx="1978">
                  <c:v>38226</c:v>
                </c:pt>
                <c:pt idx="1979">
                  <c:v>38229</c:v>
                </c:pt>
                <c:pt idx="1980">
                  <c:v>38230</c:v>
                </c:pt>
                <c:pt idx="1981">
                  <c:v>38231</c:v>
                </c:pt>
                <c:pt idx="1982">
                  <c:v>38232</c:v>
                </c:pt>
                <c:pt idx="1983">
                  <c:v>38233</c:v>
                </c:pt>
                <c:pt idx="1984">
                  <c:v>38237</c:v>
                </c:pt>
                <c:pt idx="1985">
                  <c:v>38238</c:v>
                </c:pt>
                <c:pt idx="1986">
                  <c:v>38239</c:v>
                </c:pt>
                <c:pt idx="1987">
                  <c:v>38240</c:v>
                </c:pt>
                <c:pt idx="1988">
                  <c:v>38243</c:v>
                </c:pt>
                <c:pt idx="1989">
                  <c:v>38244</c:v>
                </c:pt>
                <c:pt idx="1990">
                  <c:v>38245</c:v>
                </c:pt>
                <c:pt idx="1991">
                  <c:v>38246</c:v>
                </c:pt>
                <c:pt idx="1992">
                  <c:v>38247</c:v>
                </c:pt>
                <c:pt idx="1993">
                  <c:v>38250</c:v>
                </c:pt>
                <c:pt idx="1994">
                  <c:v>38251</c:v>
                </c:pt>
                <c:pt idx="1995">
                  <c:v>38252</c:v>
                </c:pt>
                <c:pt idx="1996">
                  <c:v>38253</c:v>
                </c:pt>
                <c:pt idx="1997">
                  <c:v>38254</c:v>
                </c:pt>
                <c:pt idx="1998">
                  <c:v>38257</c:v>
                </c:pt>
                <c:pt idx="1999">
                  <c:v>38258</c:v>
                </c:pt>
                <c:pt idx="2000">
                  <c:v>38259</c:v>
                </c:pt>
                <c:pt idx="2001">
                  <c:v>38260</c:v>
                </c:pt>
                <c:pt idx="2002">
                  <c:v>38261</c:v>
                </c:pt>
                <c:pt idx="2003">
                  <c:v>38264</c:v>
                </c:pt>
                <c:pt idx="2004">
                  <c:v>38265</c:v>
                </c:pt>
                <c:pt idx="2005">
                  <c:v>38266</c:v>
                </c:pt>
                <c:pt idx="2006">
                  <c:v>38267</c:v>
                </c:pt>
                <c:pt idx="2007">
                  <c:v>38268</c:v>
                </c:pt>
                <c:pt idx="2008">
                  <c:v>38272</c:v>
                </c:pt>
                <c:pt idx="2009">
                  <c:v>38273</c:v>
                </c:pt>
                <c:pt idx="2010">
                  <c:v>38274</c:v>
                </c:pt>
                <c:pt idx="2011">
                  <c:v>38275</c:v>
                </c:pt>
                <c:pt idx="2012">
                  <c:v>38278</c:v>
                </c:pt>
                <c:pt idx="2013">
                  <c:v>38279</c:v>
                </c:pt>
                <c:pt idx="2014">
                  <c:v>38280</c:v>
                </c:pt>
                <c:pt idx="2015">
                  <c:v>38281</c:v>
                </c:pt>
                <c:pt idx="2016">
                  <c:v>38282</c:v>
                </c:pt>
                <c:pt idx="2017">
                  <c:v>38285</c:v>
                </c:pt>
                <c:pt idx="2018">
                  <c:v>38286</c:v>
                </c:pt>
                <c:pt idx="2019">
                  <c:v>38287</c:v>
                </c:pt>
                <c:pt idx="2020">
                  <c:v>38288</c:v>
                </c:pt>
                <c:pt idx="2021">
                  <c:v>38289</c:v>
                </c:pt>
                <c:pt idx="2022">
                  <c:v>38292</c:v>
                </c:pt>
                <c:pt idx="2023">
                  <c:v>38293</c:v>
                </c:pt>
                <c:pt idx="2024">
                  <c:v>38294</c:v>
                </c:pt>
                <c:pt idx="2025">
                  <c:v>38295</c:v>
                </c:pt>
                <c:pt idx="2026">
                  <c:v>38296</c:v>
                </c:pt>
                <c:pt idx="2027">
                  <c:v>38299</c:v>
                </c:pt>
                <c:pt idx="2028">
                  <c:v>38300</c:v>
                </c:pt>
                <c:pt idx="2029">
                  <c:v>38301</c:v>
                </c:pt>
                <c:pt idx="2030">
                  <c:v>38303</c:v>
                </c:pt>
                <c:pt idx="2031">
                  <c:v>38306</c:v>
                </c:pt>
                <c:pt idx="2032">
                  <c:v>38307</c:v>
                </c:pt>
                <c:pt idx="2033">
                  <c:v>38308</c:v>
                </c:pt>
                <c:pt idx="2034">
                  <c:v>38309</c:v>
                </c:pt>
                <c:pt idx="2035">
                  <c:v>38310</c:v>
                </c:pt>
                <c:pt idx="2036">
                  <c:v>38313</c:v>
                </c:pt>
                <c:pt idx="2037">
                  <c:v>38314</c:v>
                </c:pt>
                <c:pt idx="2038">
                  <c:v>38315</c:v>
                </c:pt>
                <c:pt idx="2039">
                  <c:v>38317</c:v>
                </c:pt>
                <c:pt idx="2040">
                  <c:v>38320</c:v>
                </c:pt>
                <c:pt idx="2041">
                  <c:v>38321</c:v>
                </c:pt>
                <c:pt idx="2042">
                  <c:v>38322</c:v>
                </c:pt>
                <c:pt idx="2043">
                  <c:v>38323</c:v>
                </c:pt>
                <c:pt idx="2044">
                  <c:v>38324</c:v>
                </c:pt>
                <c:pt idx="2045">
                  <c:v>38327</c:v>
                </c:pt>
                <c:pt idx="2046">
                  <c:v>38328</c:v>
                </c:pt>
                <c:pt idx="2047">
                  <c:v>38329</c:v>
                </c:pt>
                <c:pt idx="2048">
                  <c:v>38330</c:v>
                </c:pt>
                <c:pt idx="2049">
                  <c:v>38331</c:v>
                </c:pt>
                <c:pt idx="2050">
                  <c:v>38334</c:v>
                </c:pt>
                <c:pt idx="2051">
                  <c:v>38335</c:v>
                </c:pt>
                <c:pt idx="2052">
                  <c:v>38336</c:v>
                </c:pt>
                <c:pt idx="2053">
                  <c:v>38337</c:v>
                </c:pt>
                <c:pt idx="2054">
                  <c:v>38338</c:v>
                </c:pt>
                <c:pt idx="2055">
                  <c:v>38341</c:v>
                </c:pt>
                <c:pt idx="2056">
                  <c:v>38342</c:v>
                </c:pt>
                <c:pt idx="2057">
                  <c:v>38343</c:v>
                </c:pt>
                <c:pt idx="2058">
                  <c:v>38344</c:v>
                </c:pt>
                <c:pt idx="2059">
                  <c:v>38348</c:v>
                </c:pt>
                <c:pt idx="2060">
                  <c:v>38349</c:v>
                </c:pt>
                <c:pt idx="2061">
                  <c:v>38350</c:v>
                </c:pt>
                <c:pt idx="2062">
                  <c:v>38351</c:v>
                </c:pt>
                <c:pt idx="2063">
                  <c:v>38352</c:v>
                </c:pt>
                <c:pt idx="2064">
                  <c:v>38355</c:v>
                </c:pt>
                <c:pt idx="2065">
                  <c:v>38356</c:v>
                </c:pt>
                <c:pt idx="2066">
                  <c:v>38357</c:v>
                </c:pt>
                <c:pt idx="2067">
                  <c:v>38358</c:v>
                </c:pt>
                <c:pt idx="2068">
                  <c:v>38359</c:v>
                </c:pt>
                <c:pt idx="2069">
                  <c:v>38362</c:v>
                </c:pt>
                <c:pt idx="2070">
                  <c:v>38363</c:v>
                </c:pt>
                <c:pt idx="2071">
                  <c:v>38364</c:v>
                </c:pt>
                <c:pt idx="2072">
                  <c:v>38365</c:v>
                </c:pt>
                <c:pt idx="2073">
                  <c:v>38366</c:v>
                </c:pt>
                <c:pt idx="2074">
                  <c:v>38370</c:v>
                </c:pt>
                <c:pt idx="2075">
                  <c:v>38371</c:v>
                </c:pt>
                <c:pt idx="2076">
                  <c:v>38372</c:v>
                </c:pt>
                <c:pt idx="2077">
                  <c:v>38373</c:v>
                </c:pt>
                <c:pt idx="2078">
                  <c:v>38376</c:v>
                </c:pt>
                <c:pt idx="2079">
                  <c:v>38377</c:v>
                </c:pt>
                <c:pt idx="2080">
                  <c:v>38378</c:v>
                </c:pt>
                <c:pt idx="2081">
                  <c:v>38379</c:v>
                </c:pt>
                <c:pt idx="2082">
                  <c:v>38380</c:v>
                </c:pt>
                <c:pt idx="2083">
                  <c:v>38383</c:v>
                </c:pt>
                <c:pt idx="2084">
                  <c:v>38384</c:v>
                </c:pt>
                <c:pt idx="2085">
                  <c:v>38385</c:v>
                </c:pt>
                <c:pt idx="2086">
                  <c:v>38386</c:v>
                </c:pt>
                <c:pt idx="2087">
                  <c:v>38387</c:v>
                </c:pt>
                <c:pt idx="2088">
                  <c:v>38390</c:v>
                </c:pt>
                <c:pt idx="2089">
                  <c:v>38391</c:v>
                </c:pt>
                <c:pt idx="2090">
                  <c:v>38392</c:v>
                </c:pt>
                <c:pt idx="2091">
                  <c:v>38393</c:v>
                </c:pt>
                <c:pt idx="2092">
                  <c:v>38394</c:v>
                </c:pt>
                <c:pt idx="2093">
                  <c:v>38397</c:v>
                </c:pt>
                <c:pt idx="2094">
                  <c:v>38398</c:v>
                </c:pt>
                <c:pt idx="2095">
                  <c:v>38399</c:v>
                </c:pt>
                <c:pt idx="2096">
                  <c:v>38400</c:v>
                </c:pt>
                <c:pt idx="2097">
                  <c:v>38401</c:v>
                </c:pt>
                <c:pt idx="2098">
                  <c:v>38405</c:v>
                </c:pt>
                <c:pt idx="2099">
                  <c:v>38406</c:v>
                </c:pt>
                <c:pt idx="2100">
                  <c:v>38407</c:v>
                </c:pt>
                <c:pt idx="2101">
                  <c:v>38408</c:v>
                </c:pt>
                <c:pt idx="2102">
                  <c:v>38411</c:v>
                </c:pt>
                <c:pt idx="2103">
                  <c:v>38412</c:v>
                </c:pt>
                <c:pt idx="2104">
                  <c:v>38413</c:v>
                </c:pt>
                <c:pt idx="2105">
                  <c:v>38414</c:v>
                </c:pt>
                <c:pt idx="2106">
                  <c:v>38415</c:v>
                </c:pt>
                <c:pt idx="2107">
                  <c:v>38418</c:v>
                </c:pt>
                <c:pt idx="2108">
                  <c:v>38419</c:v>
                </c:pt>
                <c:pt idx="2109">
                  <c:v>38420</c:v>
                </c:pt>
                <c:pt idx="2110">
                  <c:v>38421</c:v>
                </c:pt>
                <c:pt idx="2111">
                  <c:v>38422</c:v>
                </c:pt>
                <c:pt idx="2112">
                  <c:v>38425</c:v>
                </c:pt>
                <c:pt idx="2113">
                  <c:v>38426</c:v>
                </c:pt>
                <c:pt idx="2114">
                  <c:v>38427</c:v>
                </c:pt>
                <c:pt idx="2115">
                  <c:v>38428</c:v>
                </c:pt>
                <c:pt idx="2116">
                  <c:v>38429</c:v>
                </c:pt>
                <c:pt idx="2117">
                  <c:v>38432</c:v>
                </c:pt>
                <c:pt idx="2118">
                  <c:v>38433</c:v>
                </c:pt>
                <c:pt idx="2119">
                  <c:v>38434</c:v>
                </c:pt>
                <c:pt idx="2120">
                  <c:v>38435</c:v>
                </c:pt>
                <c:pt idx="2121">
                  <c:v>38439</c:v>
                </c:pt>
                <c:pt idx="2122">
                  <c:v>38440</c:v>
                </c:pt>
                <c:pt idx="2123">
                  <c:v>38441</c:v>
                </c:pt>
                <c:pt idx="2124">
                  <c:v>38442</c:v>
                </c:pt>
                <c:pt idx="2125">
                  <c:v>38443</c:v>
                </c:pt>
                <c:pt idx="2126">
                  <c:v>38446</c:v>
                </c:pt>
                <c:pt idx="2127">
                  <c:v>38447</c:v>
                </c:pt>
                <c:pt idx="2128">
                  <c:v>38448</c:v>
                </c:pt>
                <c:pt idx="2129">
                  <c:v>38449</c:v>
                </c:pt>
                <c:pt idx="2130">
                  <c:v>38450</c:v>
                </c:pt>
                <c:pt idx="2131">
                  <c:v>38453</c:v>
                </c:pt>
                <c:pt idx="2132">
                  <c:v>38454</c:v>
                </c:pt>
                <c:pt idx="2133">
                  <c:v>38455</c:v>
                </c:pt>
                <c:pt idx="2134">
                  <c:v>38456</c:v>
                </c:pt>
                <c:pt idx="2135">
                  <c:v>38457</c:v>
                </c:pt>
                <c:pt idx="2136">
                  <c:v>38460</c:v>
                </c:pt>
                <c:pt idx="2137">
                  <c:v>38461</c:v>
                </c:pt>
                <c:pt idx="2138">
                  <c:v>38462</c:v>
                </c:pt>
                <c:pt idx="2139">
                  <c:v>38463</c:v>
                </c:pt>
                <c:pt idx="2140">
                  <c:v>38464</c:v>
                </c:pt>
                <c:pt idx="2141">
                  <c:v>38467</c:v>
                </c:pt>
                <c:pt idx="2142">
                  <c:v>38468</c:v>
                </c:pt>
                <c:pt idx="2143">
                  <c:v>38469</c:v>
                </c:pt>
                <c:pt idx="2144">
                  <c:v>38470</c:v>
                </c:pt>
                <c:pt idx="2145">
                  <c:v>38471</c:v>
                </c:pt>
                <c:pt idx="2146">
                  <c:v>38474</c:v>
                </c:pt>
                <c:pt idx="2147">
                  <c:v>38475</c:v>
                </c:pt>
                <c:pt idx="2148">
                  <c:v>38476</c:v>
                </c:pt>
                <c:pt idx="2149">
                  <c:v>38477</c:v>
                </c:pt>
                <c:pt idx="2150">
                  <c:v>38478</c:v>
                </c:pt>
                <c:pt idx="2151">
                  <c:v>38481</c:v>
                </c:pt>
                <c:pt idx="2152">
                  <c:v>38482</c:v>
                </c:pt>
                <c:pt idx="2153">
                  <c:v>38483</c:v>
                </c:pt>
                <c:pt idx="2154">
                  <c:v>38484</c:v>
                </c:pt>
                <c:pt idx="2155">
                  <c:v>38485</c:v>
                </c:pt>
                <c:pt idx="2156">
                  <c:v>38488</c:v>
                </c:pt>
                <c:pt idx="2157">
                  <c:v>38489</c:v>
                </c:pt>
                <c:pt idx="2158">
                  <c:v>38490</c:v>
                </c:pt>
                <c:pt idx="2159">
                  <c:v>38491</c:v>
                </c:pt>
                <c:pt idx="2160">
                  <c:v>38492</c:v>
                </c:pt>
                <c:pt idx="2161">
                  <c:v>38495</c:v>
                </c:pt>
                <c:pt idx="2162">
                  <c:v>38496</c:v>
                </c:pt>
                <c:pt idx="2163">
                  <c:v>38497</c:v>
                </c:pt>
                <c:pt idx="2164">
                  <c:v>38498</c:v>
                </c:pt>
                <c:pt idx="2165">
                  <c:v>38499</c:v>
                </c:pt>
                <c:pt idx="2166">
                  <c:v>38503</c:v>
                </c:pt>
                <c:pt idx="2167">
                  <c:v>38504</c:v>
                </c:pt>
                <c:pt idx="2168">
                  <c:v>38505</c:v>
                </c:pt>
                <c:pt idx="2169">
                  <c:v>38506</c:v>
                </c:pt>
                <c:pt idx="2170">
                  <c:v>38509</c:v>
                </c:pt>
                <c:pt idx="2171">
                  <c:v>38510</c:v>
                </c:pt>
                <c:pt idx="2172">
                  <c:v>38511</c:v>
                </c:pt>
                <c:pt idx="2173">
                  <c:v>38512</c:v>
                </c:pt>
                <c:pt idx="2174">
                  <c:v>38513</c:v>
                </c:pt>
                <c:pt idx="2175">
                  <c:v>38516</c:v>
                </c:pt>
                <c:pt idx="2176">
                  <c:v>38517</c:v>
                </c:pt>
                <c:pt idx="2177">
                  <c:v>38518</c:v>
                </c:pt>
                <c:pt idx="2178">
                  <c:v>38519</c:v>
                </c:pt>
                <c:pt idx="2179">
                  <c:v>38520</c:v>
                </c:pt>
                <c:pt idx="2180">
                  <c:v>38523</c:v>
                </c:pt>
                <c:pt idx="2181">
                  <c:v>38524</c:v>
                </c:pt>
                <c:pt idx="2182">
                  <c:v>38525</c:v>
                </c:pt>
                <c:pt idx="2183">
                  <c:v>38526</c:v>
                </c:pt>
                <c:pt idx="2184">
                  <c:v>38527</c:v>
                </c:pt>
                <c:pt idx="2185">
                  <c:v>38530</c:v>
                </c:pt>
                <c:pt idx="2186">
                  <c:v>38531</c:v>
                </c:pt>
                <c:pt idx="2187">
                  <c:v>38532</c:v>
                </c:pt>
                <c:pt idx="2188">
                  <c:v>38533</c:v>
                </c:pt>
                <c:pt idx="2189">
                  <c:v>38534</c:v>
                </c:pt>
                <c:pt idx="2190">
                  <c:v>38538</c:v>
                </c:pt>
                <c:pt idx="2191">
                  <c:v>38539</c:v>
                </c:pt>
                <c:pt idx="2192">
                  <c:v>38540</c:v>
                </c:pt>
                <c:pt idx="2193">
                  <c:v>38541</c:v>
                </c:pt>
                <c:pt idx="2194">
                  <c:v>38544</c:v>
                </c:pt>
                <c:pt idx="2195">
                  <c:v>38545</c:v>
                </c:pt>
                <c:pt idx="2196">
                  <c:v>38546</c:v>
                </c:pt>
                <c:pt idx="2197">
                  <c:v>38547</c:v>
                </c:pt>
                <c:pt idx="2198">
                  <c:v>38548</c:v>
                </c:pt>
                <c:pt idx="2199">
                  <c:v>38551</c:v>
                </c:pt>
                <c:pt idx="2200">
                  <c:v>38552</c:v>
                </c:pt>
                <c:pt idx="2201">
                  <c:v>38553</c:v>
                </c:pt>
                <c:pt idx="2202">
                  <c:v>38554</c:v>
                </c:pt>
                <c:pt idx="2203">
                  <c:v>38555</c:v>
                </c:pt>
                <c:pt idx="2204">
                  <c:v>38558</c:v>
                </c:pt>
                <c:pt idx="2205">
                  <c:v>38559</c:v>
                </c:pt>
                <c:pt idx="2206">
                  <c:v>38560</c:v>
                </c:pt>
                <c:pt idx="2207">
                  <c:v>38561</c:v>
                </c:pt>
                <c:pt idx="2208">
                  <c:v>38562</c:v>
                </c:pt>
                <c:pt idx="2209">
                  <c:v>38565</c:v>
                </c:pt>
                <c:pt idx="2210">
                  <c:v>38566</c:v>
                </c:pt>
                <c:pt idx="2211">
                  <c:v>38567</c:v>
                </c:pt>
                <c:pt idx="2212">
                  <c:v>38568</c:v>
                </c:pt>
                <c:pt idx="2213">
                  <c:v>38569</c:v>
                </c:pt>
                <c:pt idx="2214">
                  <c:v>38572</c:v>
                </c:pt>
                <c:pt idx="2215">
                  <c:v>38573</c:v>
                </c:pt>
                <c:pt idx="2216">
                  <c:v>38574</c:v>
                </c:pt>
                <c:pt idx="2217">
                  <c:v>38575</c:v>
                </c:pt>
                <c:pt idx="2218">
                  <c:v>38576</c:v>
                </c:pt>
                <c:pt idx="2219">
                  <c:v>38579</c:v>
                </c:pt>
                <c:pt idx="2220">
                  <c:v>38580</c:v>
                </c:pt>
                <c:pt idx="2221">
                  <c:v>38581</c:v>
                </c:pt>
                <c:pt idx="2222">
                  <c:v>38582</c:v>
                </c:pt>
                <c:pt idx="2223">
                  <c:v>38583</c:v>
                </c:pt>
                <c:pt idx="2224">
                  <c:v>38586</c:v>
                </c:pt>
                <c:pt idx="2225">
                  <c:v>38587</c:v>
                </c:pt>
                <c:pt idx="2226">
                  <c:v>38588</c:v>
                </c:pt>
                <c:pt idx="2227">
                  <c:v>38589</c:v>
                </c:pt>
                <c:pt idx="2228">
                  <c:v>38590</c:v>
                </c:pt>
                <c:pt idx="2229">
                  <c:v>38593</c:v>
                </c:pt>
                <c:pt idx="2230">
                  <c:v>38594</c:v>
                </c:pt>
                <c:pt idx="2231">
                  <c:v>38595</c:v>
                </c:pt>
                <c:pt idx="2232">
                  <c:v>38596</c:v>
                </c:pt>
                <c:pt idx="2233">
                  <c:v>38597</c:v>
                </c:pt>
                <c:pt idx="2234">
                  <c:v>38601</c:v>
                </c:pt>
                <c:pt idx="2235">
                  <c:v>38602</c:v>
                </c:pt>
                <c:pt idx="2236">
                  <c:v>38603</c:v>
                </c:pt>
                <c:pt idx="2237">
                  <c:v>38604</c:v>
                </c:pt>
                <c:pt idx="2238">
                  <c:v>38607</c:v>
                </c:pt>
                <c:pt idx="2239">
                  <c:v>38608</c:v>
                </c:pt>
                <c:pt idx="2240">
                  <c:v>38609</c:v>
                </c:pt>
                <c:pt idx="2241">
                  <c:v>38610</c:v>
                </c:pt>
                <c:pt idx="2242">
                  <c:v>38611</c:v>
                </c:pt>
                <c:pt idx="2243">
                  <c:v>38614</c:v>
                </c:pt>
                <c:pt idx="2244">
                  <c:v>38615</c:v>
                </c:pt>
                <c:pt idx="2245">
                  <c:v>38616</c:v>
                </c:pt>
                <c:pt idx="2246">
                  <c:v>38617</c:v>
                </c:pt>
                <c:pt idx="2247">
                  <c:v>38618</c:v>
                </c:pt>
                <c:pt idx="2248">
                  <c:v>38621</c:v>
                </c:pt>
                <c:pt idx="2249">
                  <c:v>38622</c:v>
                </c:pt>
                <c:pt idx="2250">
                  <c:v>38623</c:v>
                </c:pt>
                <c:pt idx="2251">
                  <c:v>38624</c:v>
                </c:pt>
                <c:pt idx="2252">
                  <c:v>38625</c:v>
                </c:pt>
                <c:pt idx="2253">
                  <c:v>38628</c:v>
                </c:pt>
                <c:pt idx="2254">
                  <c:v>38629</c:v>
                </c:pt>
                <c:pt idx="2255">
                  <c:v>38630</c:v>
                </c:pt>
                <c:pt idx="2256">
                  <c:v>38631</c:v>
                </c:pt>
                <c:pt idx="2257">
                  <c:v>38632</c:v>
                </c:pt>
                <c:pt idx="2258">
                  <c:v>38636</c:v>
                </c:pt>
                <c:pt idx="2259">
                  <c:v>38637</c:v>
                </c:pt>
                <c:pt idx="2260">
                  <c:v>38638</c:v>
                </c:pt>
                <c:pt idx="2261">
                  <c:v>38639</c:v>
                </c:pt>
                <c:pt idx="2262">
                  <c:v>38642</c:v>
                </c:pt>
                <c:pt idx="2263">
                  <c:v>38643</c:v>
                </c:pt>
                <c:pt idx="2264">
                  <c:v>38644</c:v>
                </c:pt>
                <c:pt idx="2265">
                  <c:v>38645</c:v>
                </c:pt>
                <c:pt idx="2266">
                  <c:v>38646</c:v>
                </c:pt>
                <c:pt idx="2267">
                  <c:v>38649</c:v>
                </c:pt>
                <c:pt idx="2268">
                  <c:v>38650</c:v>
                </c:pt>
                <c:pt idx="2269">
                  <c:v>38651</c:v>
                </c:pt>
                <c:pt idx="2270">
                  <c:v>38652</c:v>
                </c:pt>
                <c:pt idx="2271">
                  <c:v>38653</c:v>
                </c:pt>
                <c:pt idx="2272">
                  <c:v>38656</c:v>
                </c:pt>
                <c:pt idx="2273">
                  <c:v>38657</c:v>
                </c:pt>
                <c:pt idx="2274">
                  <c:v>38658</c:v>
                </c:pt>
                <c:pt idx="2275">
                  <c:v>38659</c:v>
                </c:pt>
                <c:pt idx="2276">
                  <c:v>38660</c:v>
                </c:pt>
                <c:pt idx="2277">
                  <c:v>38663</c:v>
                </c:pt>
                <c:pt idx="2278">
                  <c:v>38664</c:v>
                </c:pt>
                <c:pt idx="2279">
                  <c:v>38665</c:v>
                </c:pt>
                <c:pt idx="2280">
                  <c:v>38666</c:v>
                </c:pt>
                <c:pt idx="2281">
                  <c:v>38670</c:v>
                </c:pt>
                <c:pt idx="2282">
                  <c:v>38671</c:v>
                </c:pt>
                <c:pt idx="2283">
                  <c:v>38672</c:v>
                </c:pt>
                <c:pt idx="2284">
                  <c:v>38673</c:v>
                </c:pt>
                <c:pt idx="2285">
                  <c:v>38674</c:v>
                </c:pt>
                <c:pt idx="2286">
                  <c:v>38677</c:v>
                </c:pt>
                <c:pt idx="2287">
                  <c:v>38678</c:v>
                </c:pt>
                <c:pt idx="2288">
                  <c:v>38679</c:v>
                </c:pt>
                <c:pt idx="2289">
                  <c:v>38681</c:v>
                </c:pt>
                <c:pt idx="2290">
                  <c:v>38684</c:v>
                </c:pt>
                <c:pt idx="2291">
                  <c:v>38685</c:v>
                </c:pt>
                <c:pt idx="2292">
                  <c:v>38686</c:v>
                </c:pt>
                <c:pt idx="2293">
                  <c:v>38687</c:v>
                </c:pt>
                <c:pt idx="2294">
                  <c:v>38688</c:v>
                </c:pt>
                <c:pt idx="2295">
                  <c:v>38691</c:v>
                </c:pt>
                <c:pt idx="2296">
                  <c:v>38692</c:v>
                </c:pt>
                <c:pt idx="2297">
                  <c:v>38693</c:v>
                </c:pt>
                <c:pt idx="2298">
                  <c:v>38694</c:v>
                </c:pt>
                <c:pt idx="2299">
                  <c:v>38695</c:v>
                </c:pt>
                <c:pt idx="2300">
                  <c:v>38698</c:v>
                </c:pt>
                <c:pt idx="2301">
                  <c:v>38699</c:v>
                </c:pt>
                <c:pt idx="2302">
                  <c:v>38700</c:v>
                </c:pt>
                <c:pt idx="2303">
                  <c:v>38701</c:v>
                </c:pt>
                <c:pt idx="2304">
                  <c:v>38702</c:v>
                </c:pt>
                <c:pt idx="2305">
                  <c:v>38705</c:v>
                </c:pt>
                <c:pt idx="2306">
                  <c:v>38706</c:v>
                </c:pt>
                <c:pt idx="2307">
                  <c:v>38707</c:v>
                </c:pt>
                <c:pt idx="2308">
                  <c:v>38708</c:v>
                </c:pt>
                <c:pt idx="2309">
                  <c:v>38709</c:v>
                </c:pt>
                <c:pt idx="2310">
                  <c:v>38713</c:v>
                </c:pt>
                <c:pt idx="2311">
                  <c:v>38714</c:v>
                </c:pt>
                <c:pt idx="2312">
                  <c:v>38715</c:v>
                </c:pt>
                <c:pt idx="2313">
                  <c:v>38716</c:v>
                </c:pt>
                <c:pt idx="2314">
                  <c:v>38720</c:v>
                </c:pt>
                <c:pt idx="2315">
                  <c:v>38721</c:v>
                </c:pt>
                <c:pt idx="2316">
                  <c:v>38722</c:v>
                </c:pt>
                <c:pt idx="2317">
                  <c:v>38723</c:v>
                </c:pt>
                <c:pt idx="2318">
                  <c:v>38726</c:v>
                </c:pt>
                <c:pt idx="2319">
                  <c:v>38727</c:v>
                </c:pt>
                <c:pt idx="2320">
                  <c:v>38728</c:v>
                </c:pt>
                <c:pt idx="2321">
                  <c:v>38729</c:v>
                </c:pt>
                <c:pt idx="2322">
                  <c:v>38730</c:v>
                </c:pt>
                <c:pt idx="2323">
                  <c:v>38734</c:v>
                </c:pt>
                <c:pt idx="2324">
                  <c:v>38735</c:v>
                </c:pt>
                <c:pt idx="2325">
                  <c:v>38736</c:v>
                </c:pt>
                <c:pt idx="2326">
                  <c:v>38737</c:v>
                </c:pt>
                <c:pt idx="2327">
                  <c:v>38740</c:v>
                </c:pt>
                <c:pt idx="2328">
                  <c:v>38741</c:v>
                </c:pt>
                <c:pt idx="2329">
                  <c:v>38742</c:v>
                </c:pt>
                <c:pt idx="2330">
                  <c:v>38743</c:v>
                </c:pt>
                <c:pt idx="2331">
                  <c:v>38744</c:v>
                </c:pt>
                <c:pt idx="2332">
                  <c:v>38747</c:v>
                </c:pt>
                <c:pt idx="2333">
                  <c:v>38748</c:v>
                </c:pt>
                <c:pt idx="2334">
                  <c:v>38749</c:v>
                </c:pt>
                <c:pt idx="2335">
                  <c:v>38750</c:v>
                </c:pt>
                <c:pt idx="2336">
                  <c:v>38751</c:v>
                </c:pt>
                <c:pt idx="2337">
                  <c:v>38754</c:v>
                </c:pt>
                <c:pt idx="2338">
                  <c:v>38755</c:v>
                </c:pt>
                <c:pt idx="2339">
                  <c:v>38756</c:v>
                </c:pt>
                <c:pt idx="2340">
                  <c:v>38757</c:v>
                </c:pt>
                <c:pt idx="2341">
                  <c:v>38758</c:v>
                </c:pt>
                <c:pt idx="2342">
                  <c:v>38761</c:v>
                </c:pt>
                <c:pt idx="2343">
                  <c:v>38762</c:v>
                </c:pt>
                <c:pt idx="2344">
                  <c:v>38763</c:v>
                </c:pt>
                <c:pt idx="2345">
                  <c:v>38764</c:v>
                </c:pt>
                <c:pt idx="2346">
                  <c:v>38765</c:v>
                </c:pt>
                <c:pt idx="2347">
                  <c:v>38769</c:v>
                </c:pt>
                <c:pt idx="2348">
                  <c:v>38770</c:v>
                </c:pt>
                <c:pt idx="2349">
                  <c:v>38771</c:v>
                </c:pt>
                <c:pt idx="2350">
                  <c:v>38772</c:v>
                </c:pt>
                <c:pt idx="2351">
                  <c:v>38775</c:v>
                </c:pt>
                <c:pt idx="2352">
                  <c:v>38776</c:v>
                </c:pt>
                <c:pt idx="2353">
                  <c:v>38777</c:v>
                </c:pt>
                <c:pt idx="2354">
                  <c:v>38778</c:v>
                </c:pt>
                <c:pt idx="2355">
                  <c:v>38779</c:v>
                </c:pt>
                <c:pt idx="2356">
                  <c:v>38782</c:v>
                </c:pt>
                <c:pt idx="2357">
                  <c:v>38783</c:v>
                </c:pt>
                <c:pt idx="2358">
                  <c:v>38784</c:v>
                </c:pt>
                <c:pt idx="2359">
                  <c:v>38785</c:v>
                </c:pt>
                <c:pt idx="2360">
                  <c:v>38786</c:v>
                </c:pt>
                <c:pt idx="2361">
                  <c:v>38789</c:v>
                </c:pt>
                <c:pt idx="2362">
                  <c:v>38790</c:v>
                </c:pt>
                <c:pt idx="2363">
                  <c:v>38791</c:v>
                </c:pt>
                <c:pt idx="2364">
                  <c:v>38792</c:v>
                </c:pt>
                <c:pt idx="2365">
                  <c:v>38793</c:v>
                </c:pt>
                <c:pt idx="2366">
                  <c:v>38796</c:v>
                </c:pt>
                <c:pt idx="2367">
                  <c:v>38797</c:v>
                </c:pt>
                <c:pt idx="2368">
                  <c:v>38798</c:v>
                </c:pt>
                <c:pt idx="2369">
                  <c:v>38799</c:v>
                </c:pt>
                <c:pt idx="2370">
                  <c:v>38800</c:v>
                </c:pt>
                <c:pt idx="2371">
                  <c:v>38803</c:v>
                </c:pt>
                <c:pt idx="2372">
                  <c:v>38804</c:v>
                </c:pt>
                <c:pt idx="2373">
                  <c:v>38805</c:v>
                </c:pt>
                <c:pt idx="2374">
                  <c:v>38806</c:v>
                </c:pt>
                <c:pt idx="2375">
                  <c:v>38807</c:v>
                </c:pt>
                <c:pt idx="2376">
                  <c:v>38810</c:v>
                </c:pt>
                <c:pt idx="2377">
                  <c:v>38811</c:v>
                </c:pt>
                <c:pt idx="2378">
                  <c:v>38812</c:v>
                </c:pt>
                <c:pt idx="2379">
                  <c:v>38813</c:v>
                </c:pt>
                <c:pt idx="2380">
                  <c:v>38814</c:v>
                </c:pt>
                <c:pt idx="2381">
                  <c:v>38817</c:v>
                </c:pt>
                <c:pt idx="2382">
                  <c:v>38818</c:v>
                </c:pt>
                <c:pt idx="2383">
                  <c:v>38819</c:v>
                </c:pt>
                <c:pt idx="2384">
                  <c:v>38820</c:v>
                </c:pt>
                <c:pt idx="2385">
                  <c:v>38824</c:v>
                </c:pt>
                <c:pt idx="2386">
                  <c:v>38825</c:v>
                </c:pt>
                <c:pt idx="2387">
                  <c:v>38826</c:v>
                </c:pt>
                <c:pt idx="2388">
                  <c:v>38827</c:v>
                </c:pt>
                <c:pt idx="2389">
                  <c:v>38828</c:v>
                </c:pt>
                <c:pt idx="2390">
                  <c:v>38831</c:v>
                </c:pt>
                <c:pt idx="2391">
                  <c:v>38832</c:v>
                </c:pt>
                <c:pt idx="2392">
                  <c:v>38833</c:v>
                </c:pt>
                <c:pt idx="2393">
                  <c:v>38834</c:v>
                </c:pt>
                <c:pt idx="2394">
                  <c:v>38835</c:v>
                </c:pt>
                <c:pt idx="2395">
                  <c:v>38838</c:v>
                </c:pt>
                <c:pt idx="2396">
                  <c:v>38839</c:v>
                </c:pt>
                <c:pt idx="2397">
                  <c:v>38840</c:v>
                </c:pt>
                <c:pt idx="2398">
                  <c:v>38841</c:v>
                </c:pt>
                <c:pt idx="2399">
                  <c:v>38842</c:v>
                </c:pt>
                <c:pt idx="2400">
                  <c:v>38845</c:v>
                </c:pt>
                <c:pt idx="2401">
                  <c:v>38846</c:v>
                </c:pt>
                <c:pt idx="2402">
                  <c:v>38847</c:v>
                </c:pt>
                <c:pt idx="2403">
                  <c:v>38848</c:v>
                </c:pt>
                <c:pt idx="2404">
                  <c:v>38849</c:v>
                </c:pt>
                <c:pt idx="2405">
                  <c:v>38852</c:v>
                </c:pt>
                <c:pt idx="2406">
                  <c:v>38853</c:v>
                </c:pt>
                <c:pt idx="2407">
                  <c:v>38854</c:v>
                </c:pt>
                <c:pt idx="2408">
                  <c:v>38855</c:v>
                </c:pt>
                <c:pt idx="2409">
                  <c:v>38856</c:v>
                </c:pt>
                <c:pt idx="2410">
                  <c:v>38859</c:v>
                </c:pt>
                <c:pt idx="2411">
                  <c:v>38860</c:v>
                </c:pt>
                <c:pt idx="2412">
                  <c:v>38861</c:v>
                </c:pt>
                <c:pt idx="2413">
                  <c:v>38862</c:v>
                </c:pt>
                <c:pt idx="2414">
                  <c:v>38863</c:v>
                </c:pt>
                <c:pt idx="2415">
                  <c:v>38867</c:v>
                </c:pt>
                <c:pt idx="2416">
                  <c:v>38868</c:v>
                </c:pt>
                <c:pt idx="2417">
                  <c:v>38869</c:v>
                </c:pt>
                <c:pt idx="2418">
                  <c:v>38870</c:v>
                </c:pt>
                <c:pt idx="2419">
                  <c:v>38873</c:v>
                </c:pt>
                <c:pt idx="2420">
                  <c:v>38874</c:v>
                </c:pt>
                <c:pt idx="2421">
                  <c:v>38875</c:v>
                </c:pt>
                <c:pt idx="2422">
                  <c:v>38876</c:v>
                </c:pt>
                <c:pt idx="2423">
                  <c:v>38877</c:v>
                </c:pt>
                <c:pt idx="2424">
                  <c:v>38880</c:v>
                </c:pt>
                <c:pt idx="2425">
                  <c:v>38881</c:v>
                </c:pt>
                <c:pt idx="2426">
                  <c:v>38882</c:v>
                </c:pt>
                <c:pt idx="2427">
                  <c:v>38883</c:v>
                </c:pt>
                <c:pt idx="2428">
                  <c:v>38884</c:v>
                </c:pt>
                <c:pt idx="2429">
                  <c:v>38887</c:v>
                </c:pt>
                <c:pt idx="2430">
                  <c:v>38888</c:v>
                </c:pt>
                <c:pt idx="2431">
                  <c:v>38889</c:v>
                </c:pt>
                <c:pt idx="2432">
                  <c:v>38890</c:v>
                </c:pt>
                <c:pt idx="2433">
                  <c:v>38891</c:v>
                </c:pt>
                <c:pt idx="2434">
                  <c:v>38894</c:v>
                </c:pt>
                <c:pt idx="2435">
                  <c:v>38895</c:v>
                </c:pt>
                <c:pt idx="2436">
                  <c:v>38896</c:v>
                </c:pt>
                <c:pt idx="2437">
                  <c:v>38897</c:v>
                </c:pt>
                <c:pt idx="2438">
                  <c:v>38898</c:v>
                </c:pt>
                <c:pt idx="2439">
                  <c:v>38901</c:v>
                </c:pt>
                <c:pt idx="2440">
                  <c:v>38903</c:v>
                </c:pt>
                <c:pt idx="2441">
                  <c:v>38904</c:v>
                </c:pt>
                <c:pt idx="2442">
                  <c:v>38905</c:v>
                </c:pt>
                <c:pt idx="2443">
                  <c:v>38908</c:v>
                </c:pt>
                <c:pt idx="2444">
                  <c:v>38909</c:v>
                </c:pt>
                <c:pt idx="2445">
                  <c:v>38910</c:v>
                </c:pt>
                <c:pt idx="2446">
                  <c:v>38911</c:v>
                </c:pt>
                <c:pt idx="2447">
                  <c:v>38912</c:v>
                </c:pt>
                <c:pt idx="2448">
                  <c:v>38915</c:v>
                </c:pt>
                <c:pt idx="2449">
                  <c:v>38916</c:v>
                </c:pt>
                <c:pt idx="2450">
                  <c:v>38917</c:v>
                </c:pt>
                <c:pt idx="2451">
                  <c:v>38918</c:v>
                </c:pt>
                <c:pt idx="2452">
                  <c:v>38919</c:v>
                </c:pt>
                <c:pt idx="2453">
                  <c:v>38922</c:v>
                </c:pt>
                <c:pt idx="2454">
                  <c:v>38923</c:v>
                </c:pt>
                <c:pt idx="2455">
                  <c:v>38924</c:v>
                </c:pt>
                <c:pt idx="2456">
                  <c:v>38925</c:v>
                </c:pt>
                <c:pt idx="2457">
                  <c:v>38926</c:v>
                </c:pt>
                <c:pt idx="2458">
                  <c:v>38929</c:v>
                </c:pt>
                <c:pt idx="2459">
                  <c:v>38930</c:v>
                </c:pt>
                <c:pt idx="2460">
                  <c:v>38931</c:v>
                </c:pt>
                <c:pt idx="2461">
                  <c:v>38932</c:v>
                </c:pt>
                <c:pt idx="2462">
                  <c:v>38933</c:v>
                </c:pt>
                <c:pt idx="2463">
                  <c:v>38936</c:v>
                </c:pt>
                <c:pt idx="2464">
                  <c:v>38937</c:v>
                </c:pt>
                <c:pt idx="2465">
                  <c:v>38938</c:v>
                </c:pt>
                <c:pt idx="2466">
                  <c:v>38939</c:v>
                </c:pt>
                <c:pt idx="2467">
                  <c:v>38940</c:v>
                </c:pt>
                <c:pt idx="2468">
                  <c:v>38943</c:v>
                </c:pt>
                <c:pt idx="2469">
                  <c:v>38944</c:v>
                </c:pt>
                <c:pt idx="2470">
                  <c:v>38945</c:v>
                </c:pt>
                <c:pt idx="2471">
                  <c:v>38946</c:v>
                </c:pt>
                <c:pt idx="2472">
                  <c:v>38947</c:v>
                </c:pt>
                <c:pt idx="2473">
                  <c:v>38950</c:v>
                </c:pt>
                <c:pt idx="2474">
                  <c:v>38951</c:v>
                </c:pt>
                <c:pt idx="2475">
                  <c:v>38952</c:v>
                </c:pt>
                <c:pt idx="2476">
                  <c:v>38953</c:v>
                </c:pt>
                <c:pt idx="2477">
                  <c:v>38954</c:v>
                </c:pt>
                <c:pt idx="2478">
                  <c:v>38957</c:v>
                </c:pt>
                <c:pt idx="2479">
                  <c:v>38958</c:v>
                </c:pt>
                <c:pt idx="2480">
                  <c:v>38959</c:v>
                </c:pt>
                <c:pt idx="2481">
                  <c:v>38960</c:v>
                </c:pt>
                <c:pt idx="2482">
                  <c:v>38961</c:v>
                </c:pt>
                <c:pt idx="2483">
                  <c:v>38965</c:v>
                </c:pt>
                <c:pt idx="2484">
                  <c:v>38966</c:v>
                </c:pt>
                <c:pt idx="2485">
                  <c:v>38967</c:v>
                </c:pt>
                <c:pt idx="2486">
                  <c:v>38968</c:v>
                </c:pt>
                <c:pt idx="2487">
                  <c:v>38971</c:v>
                </c:pt>
                <c:pt idx="2488">
                  <c:v>38972</c:v>
                </c:pt>
                <c:pt idx="2489">
                  <c:v>38973</c:v>
                </c:pt>
                <c:pt idx="2490">
                  <c:v>38974</c:v>
                </c:pt>
                <c:pt idx="2491">
                  <c:v>38975</c:v>
                </c:pt>
                <c:pt idx="2492">
                  <c:v>38978</c:v>
                </c:pt>
                <c:pt idx="2493">
                  <c:v>38979</c:v>
                </c:pt>
                <c:pt idx="2494">
                  <c:v>38980</c:v>
                </c:pt>
                <c:pt idx="2495">
                  <c:v>38981</c:v>
                </c:pt>
                <c:pt idx="2496">
                  <c:v>38982</c:v>
                </c:pt>
                <c:pt idx="2497">
                  <c:v>38985</c:v>
                </c:pt>
                <c:pt idx="2498">
                  <c:v>38986</c:v>
                </c:pt>
                <c:pt idx="2499">
                  <c:v>38987</c:v>
                </c:pt>
                <c:pt idx="2500">
                  <c:v>38988</c:v>
                </c:pt>
                <c:pt idx="2501">
                  <c:v>38989</c:v>
                </c:pt>
                <c:pt idx="2502">
                  <c:v>38992</c:v>
                </c:pt>
                <c:pt idx="2503">
                  <c:v>38993</c:v>
                </c:pt>
                <c:pt idx="2504">
                  <c:v>38994</c:v>
                </c:pt>
                <c:pt idx="2505">
                  <c:v>38995</c:v>
                </c:pt>
                <c:pt idx="2506">
                  <c:v>38996</c:v>
                </c:pt>
                <c:pt idx="2507">
                  <c:v>39000</c:v>
                </c:pt>
                <c:pt idx="2508">
                  <c:v>39001</c:v>
                </c:pt>
                <c:pt idx="2509">
                  <c:v>39002</c:v>
                </c:pt>
                <c:pt idx="2510">
                  <c:v>39003</c:v>
                </c:pt>
                <c:pt idx="2511">
                  <c:v>39006</c:v>
                </c:pt>
                <c:pt idx="2512">
                  <c:v>39007</c:v>
                </c:pt>
                <c:pt idx="2513">
                  <c:v>39008</c:v>
                </c:pt>
                <c:pt idx="2514">
                  <c:v>39009</c:v>
                </c:pt>
                <c:pt idx="2515">
                  <c:v>39010</c:v>
                </c:pt>
                <c:pt idx="2516">
                  <c:v>39013</c:v>
                </c:pt>
                <c:pt idx="2517">
                  <c:v>39014</c:v>
                </c:pt>
                <c:pt idx="2518">
                  <c:v>39015</c:v>
                </c:pt>
                <c:pt idx="2519">
                  <c:v>39016</c:v>
                </c:pt>
                <c:pt idx="2520">
                  <c:v>39017</c:v>
                </c:pt>
                <c:pt idx="2521">
                  <c:v>39020</c:v>
                </c:pt>
                <c:pt idx="2522">
                  <c:v>39021</c:v>
                </c:pt>
                <c:pt idx="2523">
                  <c:v>39022</c:v>
                </c:pt>
                <c:pt idx="2524">
                  <c:v>39023</c:v>
                </c:pt>
                <c:pt idx="2525">
                  <c:v>39024</c:v>
                </c:pt>
                <c:pt idx="2526">
                  <c:v>39027</c:v>
                </c:pt>
                <c:pt idx="2527">
                  <c:v>39028</c:v>
                </c:pt>
                <c:pt idx="2528">
                  <c:v>39029</c:v>
                </c:pt>
                <c:pt idx="2529">
                  <c:v>39030</c:v>
                </c:pt>
                <c:pt idx="2530">
                  <c:v>39031</c:v>
                </c:pt>
                <c:pt idx="2531">
                  <c:v>39034</c:v>
                </c:pt>
                <c:pt idx="2532">
                  <c:v>39035</c:v>
                </c:pt>
                <c:pt idx="2533">
                  <c:v>39036</c:v>
                </c:pt>
                <c:pt idx="2534">
                  <c:v>39037</c:v>
                </c:pt>
                <c:pt idx="2535">
                  <c:v>39038</c:v>
                </c:pt>
                <c:pt idx="2536">
                  <c:v>39041</c:v>
                </c:pt>
                <c:pt idx="2537">
                  <c:v>39042</c:v>
                </c:pt>
                <c:pt idx="2538">
                  <c:v>39043</c:v>
                </c:pt>
                <c:pt idx="2539">
                  <c:v>39045</c:v>
                </c:pt>
                <c:pt idx="2540">
                  <c:v>39048</c:v>
                </c:pt>
                <c:pt idx="2541">
                  <c:v>39049</c:v>
                </c:pt>
                <c:pt idx="2542">
                  <c:v>39050</c:v>
                </c:pt>
                <c:pt idx="2543">
                  <c:v>39051</c:v>
                </c:pt>
                <c:pt idx="2544">
                  <c:v>39052</c:v>
                </c:pt>
                <c:pt idx="2545">
                  <c:v>39055</c:v>
                </c:pt>
                <c:pt idx="2546">
                  <c:v>39056</c:v>
                </c:pt>
                <c:pt idx="2547">
                  <c:v>39057</c:v>
                </c:pt>
                <c:pt idx="2548">
                  <c:v>39058</c:v>
                </c:pt>
                <c:pt idx="2549">
                  <c:v>39059</c:v>
                </c:pt>
                <c:pt idx="2550">
                  <c:v>39062</c:v>
                </c:pt>
                <c:pt idx="2551">
                  <c:v>39063</c:v>
                </c:pt>
                <c:pt idx="2552">
                  <c:v>39064</c:v>
                </c:pt>
                <c:pt idx="2553">
                  <c:v>39065</c:v>
                </c:pt>
                <c:pt idx="2554">
                  <c:v>39066</c:v>
                </c:pt>
                <c:pt idx="2555">
                  <c:v>39069</c:v>
                </c:pt>
                <c:pt idx="2556">
                  <c:v>39070</c:v>
                </c:pt>
                <c:pt idx="2557">
                  <c:v>39071</c:v>
                </c:pt>
                <c:pt idx="2558">
                  <c:v>39072</c:v>
                </c:pt>
                <c:pt idx="2559">
                  <c:v>39073</c:v>
                </c:pt>
                <c:pt idx="2560">
                  <c:v>39077</c:v>
                </c:pt>
                <c:pt idx="2561">
                  <c:v>39078</c:v>
                </c:pt>
                <c:pt idx="2562">
                  <c:v>39079</c:v>
                </c:pt>
                <c:pt idx="2563">
                  <c:v>39080</c:v>
                </c:pt>
                <c:pt idx="2564">
                  <c:v>39084</c:v>
                </c:pt>
                <c:pt idx="2565">
                  <c:v>39085</c:v>
                </c:pt>
                <c:pt idx="2566">
                  <c:v>39086</c:v>
                </c:pt>
                <c:pt idx="2567">
                  <c:v>39087</c:v>
                </c:pt>
                <c:pt idx="2568">
                  <c:v>39090</c:v>
                </c:pt>
                <c:pt idx="2569">
                  <c:v>39091</c:v>
                </c:pt>
                <c:pt idx="2570">
                  <c:v>39092</c:v>
                </c:pt>
                <c:pt idx="2571">
                  <c:v>39093</c:v>
                </c:pt>
                <c:pt idx="2572">
                  <c:v>39094</c:v>
                </c:pt>
                <c:pt idx="2573">
                  <c:v>39098</c:v>
                </c:pt>
                <c:pt idx="2574">
                  <c:v>39099</c:v>
                </c:pt>
                <c:pt idx="2575">
                  <c:v>39100</c:v>
                </c:pt>
                <c:pt idx="2576">
                  <c:v>39101</c:v>
                </c:pt>
                <c:pt idx="2577">
                  <c:v>39104</c:v>
                </c:pt>
                <c:pt idx="2578">
                  <c:v>39105</c:v>
                </c:pt>
                <c:pt idx="2579">
                  <c:v>39106</c:v>
                </c:pt>
                <c:pt idx="2580">
                  <c:v>39107</c:v>
                </c:pt>
                <c:pt idx="2581">
                  <c:v>39108</c:v>
                </c:pt>
                <c:pt idx="2582">
                  <c:v>39111</c:v>
                </c:pt>
                <c:pt idx="2583">
                  <c:v>39112</c:v>
                </c:pt>
                <c:pt idx="2584">
                  <c:v>39113</c:v>
                </c:pt>
                <c:pt idx="2585">
                  <c:v>39114</c:v>
                </c:pt>
                <c:pt idx="2586">
                  <c:v>39115</c:v>
                </c:pt>
                <c:pt idx="2587">
                  <c:v>39118</c:v>
                </c:pt>
                <c:pt idx="2588">
                  <c:v>39119</c:v>
                </c:pt>
                <c:pt idx="2589">
                  <c:v>39120</c:v>
                </c:pt>
                <c:pt idx="2590">
                  <c:v>39121</c:v>
                </c:pt>
                <c:pt idx="2591">
                  <c:v>39122</c:v>
                </c:pt>
                <c:pt idx="2592">
                  <c:v>39125</c:v>
                </c:pt>
                <c:pt idx="2593">
                  <c:v>39126</c:v>
                </c:pt>
                <c:pt idx="2594">
                  <c:v>39127</c:v>
                </c:pt>
                <c:pt idx="2595">
                  <c:v>39128</c:v>
                </c:pt>
                <c:pt idx="2596">
                  <c:v>39129</c:v>
                </c:pt>
                <c:pt idx="2597">
                  <c:v>39133</c:v>
                </c:pt>
                <c:pt idx="2598">
                  <c:v>39134</c:v>
                </c:pt>
                <c:pt idx="2599">
                  <c:v>39135</c:v>
                </c:pt>
                <c:pt idx="2600">
                  <c:v>39136</c:v>
                </c:pt>
                <c:pt idx="2601">
                  <c:v>39139</c:v>
                </c:pt>
                <c:pt idx="2602">
                  <c:v>39140</c:v>
                </c:pt>
                <c:pt idx="2603">
                  <c:v>39141</c:v>
                </c:pt>
                <c:pt idx="2604">
                  <c:v>39142</c:v>
                </c:pt>
                <c:pt idx="2605">
                  <c:v>39143</c:v>
                </c:pt>
                <c:pt idx="2606">
                  <c:v>39146</c:v>
                </c:pt>
                <c:pt idx="2607">
                  <c:v>39147</c:v>
                </c:pt>
                <c:pt idx="2608">
                  <c:v>39148</c:v>
                </c:pt>
                <c:pt idx="2609">
                  <c:v>39149</c:v>
                </c:pt>
                <c:pt idx="2610">
                  <c:v>39150</c:v>
                </c:pt>
                <c:pt idx="2611">
                  <c:v>39153</c:v>
                </c:pt>
                <c:pt idx="2612">
                  <c:v>39154</c:v>
                </c:pt>
                <c:pt idx="2613">
                  <c:v>39155</c:v>
                </c:pt>
                <c:pt idx="2614">
                  <c:v>39156</c:v>
                </c:pt>
                <c:pt idx="2615">
                  <c:v>39157</c:v>
                </c:pt>
                <c:pt idx="2616">
                  <c:v>39160</c:v>
                </c:pt>
                <c:pt idx="2617">
                  <c:v>39161</c:v>
                </c:pt>
                <c:pt idx="2618">
                  <c:v>39162</c:v>
                </c:pt>
                <c:pt idx="2619">
                  <c:v>39163</c:v>
                </c:pt>
                <c:pt idx="2620">
                  <c:v>39164</c:v>
                </c:pt>
                <c:pt idx="2621">
                  <c:v>39167</c:v>
                </c:pt>
                <c:pt idx="2622">
                  <c:v>39168</c:v>
                </c:pt>
                <c:pt idx="2623">
                  <c:v>39169</c:v>
                </c:pt>
                <c:pt idx="2624">
                  <c:v>39170</c:v>
                </c:pt>
                <c:pt idx="2625">
                  <c:v>39171</c:v>
                </c:pt>
                <c:pt idx="2626">
                  <c:v>39174</c:v>
                </c:pt>
                <c:pt idx="2627">
                  <c:v>39175</c:v>
                </c:pt>
                <c:pt idx="2628">
                  <c:v>39176</c:v>
                </c:pt>
                <c:pt idx="2629">
                  <c:v>39177</c:v>
                </c:pt>
                <c:pt idx="2630">
                  <c:v>39181</c:v>
                </c:pt>
                <c:pt idx="2631">
                  <c:v>39182</c:v>
                </c:pt>
                <c:pt idx="2632">
                  <c:v>39183</c:v>
                </c:pt>
                <c:pt idx="2633">
                  <c:v>39184</c:v>
                </c:pt>
                <c:pt idx="2634">
                  <c:v>39185</c:v>
                </c:pt>
                <c:pt idx="2635">
                  <c:v>39188</c:v>
                </c:pt>
                <c:pt idx="2636">
                  <c:v>39189</c:v>
                </c:pt>
                <c:pt idx="2637">
                  <c:v>39190</c:v>
                </c:pt>
                <c:pt idx="2638">
                  <c:v>39191</c:v>
                </c:pt>
                <c:pt idx="2639">
                  <c:v>39192</c:v>
                </c:pt>
                <c:pt idx="2640">
                  <c:v>39195</c:v>
                </c:pt>
                <c:pt idx="2641">
                  <c:v>39196</c:v>
                </c:pt>
                <c:pt idx="2642">
                  <c:v>39197</c:v>
                </c:pt>
                <c:pt idx="2643">
                  <c:v>39198</c:v>
                </c:pt>
                <c:pt idx="2644">
                  <c:v>39199</c:v>
                </c:pt>
                <c:pt idx="2645">
                  <c:v>39202</c:v>
                </c:pt>
                <c:pt idx="2646">
                  <c:v>39203</c:v>
                </c:pt>
                <c:pt idx="2647">
                  <c:v>39204</c:v>
                </c:pt>
                <c:pt idx="2648">
                  <c:v>39205</c:v>
                </c:pt>
                <c:pt idx="2649">
                  <c:v>39206</c:v>
                </c:pt>
                <c:pt idx="2650">
                  <c:v>39209</c:v>
                </c:pt>
                <c:pt idx="2651">
                  <c:v>39210</c:v>
                </c:pt>
                <c:pt idx="2652">
                  <c:v>39211</c:v>
                </c:pt>
                <c:pt idx="2653">
                  <c:v>39212</c:v>
                </c:pt>
                <c:pt idx="2654">
                  <c:v>39213</c:v>
                </c:pt>
                <c:pt idx="2655">
                  <c:v>39216</c:v>
                </c:pt>
                <c:pt idx="2656">
                  <c:v>39217</c:v>
                </c:pt>
                <c:pt idx="2657">
                  <c:v>39218</c:v>
                </c:pt>
                <c:pt idx="2658">
                  <c:v>39219</c:v>
                </c:pt>
                <c:pt idx="2659">
                  <c:v>39220</c:v>
                </c:pt>
                <c:pt idx="2660">
                  <c:v>39223</c:v>
                </c:pt>
                <c:pt idx="2661">
                  <c:v>39224</c:v>
                </c:pt>
                <c:pt idx="2662">
                  <c:v>39225</c:v>
                </c:pt>
                <c:pt idx="2663">
                  <c:v>39226</c:v>
                </c:pt>
                <c:pt idx="2664">
                  <c:v>39227</c:v>
                </c:pt>
                <c:pt idx="2665">
                  <c:v>39231</c:v>
                </c:pt>
                <c:pt idx="2666">
                  <c:v>39232</c:v>
                </c:pt>
                <c:pt idx="2667">
                  <c:v>39233</c:v>
                </c:pt>
                <c:pt idx="2668">
                  <c:v>39234</c:v>
                </c:pt>
                <c:pt idx="2669">
                  <c:v>39237</c:v>
                </c:pt>
                <c:pt idx="2670">
                  <c:v>39238</c:v>
                </c:pt>
                <c:pt idx="2671">
                  <c:v>39239</c:v>
                </c:pt>
                <c:pt idx="2672">
                  <c:v>39240</c:v>
                </c:pt>
                <c:pt idx="2673">
                  <c:v>39241</c:v>
                </c:pt>
                <c:pt idx="2674">
                  <c:v>39244</c:v>
                </c:pt>
                <c:pt idx="2675">
                  <c:v>39245</c:v>
                </c:pt>
                <c:pt idx="2676">
                  <c:v>39246</c:v>
                </c:pt>
                <c:pt idx="2677">
                  <c:v>39247</c:v>
                </c:pt>
                <c:pt idx="2678">
                  <c:v>39248</c:v>
                </c:pt>
                <c:pt idx="2679">
                  <c:v>39251</c:v>
                </c:pt>
                <c:pt idx="2680">
                  <c:v>39252</c:v>
                </c:pt>
                <c:pt idx="2681">
                  <c:v>39253</c:v>
                </c:pt>
                <c:pt idx="2682">
                  <c:v>39254</c:v>
                </c:pt>
                <c:pt idx="2683">
                  <c:v>39255</c:v>
                </c:pt>
                <c:pt idx="2684">
                  <c:v>39258</c:v>
                </c:pt>
                <c:pt idx="2685">
                  <c:v>39259</c:v>
                </c:pt>
                <c:pt idx="2686">
                  <c:v>39260</c:v>
                </c:pt>
                <c:pt idx="2687">
                  <c:v>39261</c:v>
                </c:pt>
                <c:pt idx="2688">
                  <c:v>39262</c:v>
                </c:pt>
                <c:pt idx="2689">
                  <c:v>39265</c:v>
                </c:pt>
                <c:pt idx="2690">
                  <c:v>39266</c:v>
                </c:pt>
                <c:pt idx="2691">
                  <c:v>39268</c:v>
                </c:pt>
                <c:pt idx="2692">
                  <c:v>39269</c:v>
                </c:pt>
                <c:pt idx="2693">
                  <c:v>39272</c:v>
                </c:pt>
                <c:pt idx="2694">
                  <c:v>39273</c:v>
                </c:pt>
                <c:pt idx="2695">
                  <c:v>39274</c:v>
                </c:pt>
                <c:pt idx="2696">
                  <c:v>39275</c:v>
                </c:pt>
                <c:pt idx="2697">
                  <c:v>39276</c:v>
                </c:pt>
                <c:pt idx="2698">
                  <c:v>39279</c:v>
                </c:pt>
                <c:pt idx="2699">
                  <c:v>39280</c:v>
                </c:pt>
                <c:pt idx="2700">
                  <c:v>39281</c:v>
                </c:pt>
                <c:pt idx="2701">
                  <c:v>39282</c:v>
                </c:pt>
                <c:pt idx="2702">
                  <c:v>39283</c:v>
                </c:pt>
                <c:pt idx="2703">
                  <c:v>39286</c:v>
                </c:pt>
                <c:pt idx="2704">
                  <c:v>39287</c:v>
                </c:pt>
                <c:pt idx="2705">
                  <c:v>39288</c:v>
                </c:pt>
                <c:pt idx="2706">
                  <c:v>39289</c:v>
                </c:pt>
                <c:pt idx="2707">
                  <c:v>39290</c:v>
                </c:pt>
                <c:pt idx="2708">
                  <c:v>39293</c:v>
                </c:pt>
                <c:pt idx="2709">
                  <c:v>39294</c:v>
                </c:pt>
                <c:pt idx="2710">
                  <c:v>39295</c:v>
                </c:pt>
                <c:pt idx="2711">
                  <c:v>39296</c:v>
                </c:pt>
                <c:pt idx="2712">
                  <c:v>39297</c:v>
                </c:pt>
                <c:pt idx="2713">
                  <c:v>39300</c:v>
                </c:pt>
                <c:pt idx="2714">
                  <c:v>39301</c:v>
                </c:pt>
                <c:pt idx="2715">
                  <c:v>39302</c:v>
                </c:pt>
                <c:pt idx="2716">
                  <c:v>39303</c:v>
                </c:pt>
                <c:pt idx="2717">
                  <c:v>39304</c:v>
                </c:pt>
                <c:pt idx="2718">
                  <c:v>39307</c:v>
                </c:pt>
                <c:pt idx="2719">
                  <c:v>39308</c:v>
                </c:pt>
                <c:pt idx="2720">
                  <c:v>39309</c:v>
                </c:pt>
                <c:pt idx="2721">
                  <c:v>39310</c:v>
                </c:pt>
                <c:pt idx="2722">
                  <c:v>39311</c:v>
                </c:pt>
                <c:pt idx="2723">
                  <c:v>39314</c:v>
                </c:pt>
                <c:pt idx="2724">
                  <c:v>39315</c:v>
                </c:pt>
                <c:pt idx="2725">
                  <c:v>39316</c:v>
                </c:pt>
                <c:pt idx="2726">
                  <c:v>39317</c:v>
                </c:pt>
                <c:pt idx="2727">
                  <c:v>39318</c:v>
                </c:pt>
                <c:pt idx="2728">
                  <c:v>39321</c:v>
                </c:pt>
                <c:pt idx="2729">
                  <c:v>39322</c:v>
                </c:pt>
                <c:pt idx="2730">
                  <c:v>39323</c:v>
                </c:pt>
                <c:pt idx="2731">
                  <c:v>39324</c:v>
                </c:pt>
                <c:pt idx="2732">
                  <c:v>39325</c:v>
                </c:pt>
                <c:pt idx="2733">
                  <c:v>39329</c:v>
                </c:pt>
                <c:pt idx="2734">
                  <c:v>39330</c:v>
                </c:pt>
                <c:pt idx="2735">
                  <c:v>39331</c:v>
                </c:pt>
                <c:pt idx="2736">
                  <c:v>39332</c:v>
                </c:pt>
                <c:pt idx="2737">
                  <c:v>39335</c:v>
                </c:pt>
                <c:pt idx="2738">
                  <c:v>39336</c:v>
                </c:pt>
                <c:pt idx="2739">
                  <c:v>39337</c:v>
                </c:pt>
                <c:pt idx="2740">
                  <c:v>39338</c:v>
                </c:pt>
                <c:pt idx="2741">
                  <c:v>39339</c:v>
                </c:pt>
                <c:pt idx="2742">
                  <c:v>39342</c:v>
                </c:pt>
                <c:pt idx="2743">
                  <c:v>39343</c:v>
                </c:pt>
                <c:pt idx="2744">
                  <c:v>39344</c:v>
                </c:pt>
                <c:pt idx="2745">
                  <c:v>39345</c:v>
                </c:pt>
                <c:pt idx="2746">
                  <c:v>39346</c:v>
                </c:pt>
                <c:pt idx="2747">
                  <c:v>39349</c:v>
                </c:pt>
                <c:pt idx="2748">
                  <c:v>39350</c:v>
                </c:pt>
                <c:pt idx="2749">
                  <c:v>39351</c:v>
                </c:pt>
                <c:pt idx="2750">
                  <c:v>39352</c:v>
                </c:pt>
                <c:pt idx="2751">
                  <c:v>39353</c:v>
                </c:pt>
                <c:pt idx="2752">
                  <c:v>39356</c:v>
                </c:pt>
                <c:pt idx="2753">
                  <c:v>39357</c:v>
                </c:pt>
                <c:pt idx="2754">
                  <c:v>39358</c:v>
                </c:pt>
                <c:pt idx="2755">
                  <c:v>39359</c:v>
                </c:pt>
                <c:pt idx="2756">
                  <c:v>39360</c:v>
                </c:pt>
                <c:pt idx="2757">
                  <c:v>39364</c:v>
                </c:pt>
                <c:pt idx="2758">
                  <c:v>39365</c:v>
                </c:pt>
                <c:pt idx="2759">
                  <c:v>39366</c:v>
                </c:pt>
                <c:pt idx="2760">
                  <c:v>39367</c:v>
                </c:pt>
                <c:pt idx="2761">
                  <c:v>39370</c:v>
                </c:pt>
                <c:pt idx="2762">
                  <c:v>39371</c:v>
                </c:pt>
                <c:pt idx="2763">
                  <c:v>39372</c:v>
                </c:pt>
                <c:pt idx="2764">
                  <c:v>39373</c:v>
                </c:pt>
                <c:pt idx="2765">
                  <c:v>39374</c:v>
                </c:pt>
                <c:pt idx="2766">
                  <c:v>39377</c:v>
                </c:pt>
                <c:pt idx="2767">
                  <c:v>39378</c:v>
                </c:pt>
                <c:pt idx="2768">
                  <c:v>39379</c:v>
                </c:pt>
                <c:pt idx="2769">
                  <c:v>39380</c:v>
                </c:pt>
                <c:pt idx="2770">
                  <c:v>39381</c:v>
                </c:pt>
                <c:pt idx="2771">
                  <c:v>39384</c:v>
                </c:pt>
                <c:pt idx="2772">
                  <c:v>39385</c:v>
                </c:pt>
                <c:pt idx="2773">
                  <c:v>39386</c:v>
                </c:pt>
                <c:pt idx="2774">
                  <c:v>39387</c:v>
                </c:pt>
                <c:pt idx="2775">
                  <c:v>39388</c:v>
                </c:pt>
                <c:pt idx="2776">
                  <c:v>39391</c:v>
                </c:pt>
                <c:pt idx="2777">
                  <c:v>39392</c:v>
                </c:pt>
                <c:pt idx="2778">
                  <c:v>39393</c:v>
                </c:pt>
                <c:pt idx="2779">
                  <c:v>39394</c:v>
                </c:pt>
                <c:pt idx="2780">
                  <c:v>39395</c:v>
                </c:pt>
                <c:pt idx="2781">
                  <c:v>39399</c:v>
                </c:pt>
                <c:pt idx="2782">
                  <c:v>39400</c:v>
                </c:pt>
                <c:pt idx="2783">
                  <c:v>39401</c:v>
                </c:pt>
                <c:pt idx="2784">
                  <c:v>39402</c:v>
                </c:pt>
                <c:pt idx="2785">
                  <c:v>39405</c:v>
                </c:pt>
                <c:pt idx="2786">
                  <c:v>39406</c:v>
                </c:pt>
                <c:pt idx="2787">
                  <c:v>39407</c:v>
                </c:pt>
                <c:pt idx="2788">
                  <c:v>39409</c:v>
                </c:pt>
                <c:pt idx="2789">
                  <c:v>39412</c:v>
                </c:pt>
                <c:pt idx="2790">
                  <c:v>39413</c:v>
                </c:pt>
                <c:pt idx="2791">
                  <c:v>39414</c:v>
                </c:pt>
                <c:pt idx="2792">
                  <c:v>39415</c:v>
                </c:pt>
                <c:pt idx="2793">
                  <c:v>39416</c:v>
                </c:pt>
                <c:pt idx="2794">
                  <c:v>39419</c:v>
                </c:pt>
                <c:pt idx="2795">
                  <c:v>39420</c:v>
                </c:pt>
                <c:pt idx="2796">
                  <c:v>39421</c:v>
                </c:pt>
                <c:pt idx="2797">
                  <c:v>39422</c:v>
                </c:pt>
                <c:pt idx="2798">
                  <c:v>39423</c:v>
                </c:pt>
                <c:pt idx="2799">
                  <c:v>39426</c:v>
                </c:pt>
                <c:pt idx="2800">
                  <c:v>39427</c:v>
                </c:pt>
                <c:pt idx="2801">
                  <c:v>39428</c:v>
                </c:pt>
                <c:pt idx="2802">
                  <c:v>39429</c:v>
                </c:pt>
                <c:pt idx="2803">
                  <c:v>39430</c:v>
                </c:pt>
                <c:pt idx="2804">
                  <c:v>39433</c:v>
                </c:pt>
                <c:pt idx="2805">
                  <c:v>39434</c:v>
                </c:pt>
                <c:pt idx="2806">
                  <c:v>39435</c:v>
                </c:pt>
                <c:pt idx="2807">
                  <c:v>39436</c:v>
                </c:pt>
                <c:pt idx="2808">
                  <c:v>39437</c:v>
                </c:pt>
                <c:pt idx="2809">
                  <c:v>39440</c:v>
                </c:pt>
                <c:pt idx="2810">
                  <c:v>39442</c:v>
                </c:pt>
                <c:pt idx="2811">
                  <c:v>39443</c:v>
                </c:pt>
                <c:pt idx="2812">
                  <c:v>39444</c:v>
                </c:pt>
                <c:pt idx="2813">
                  <c:v>39447</c:v>
                </c:pt>
                <c:pt idx="2814">
                  <c:v>39449</c:v>
                </c:pt>
                <c:pt idx="2815">
                  <c:v>39450</c:v>
                </c:pt>
                <c:pt idx="2816">
                  <c:v>39451</c:v>
                </c:pt>
                <c:pt idx="2817">
                  <c:v>39454</c:v>
                </c:pt>
                <c:pt idx="2818">
                  <c:v>39455</c:v>
                </c:pt>
                <c:pt idx="2819">
                  <c:v>39456</c:v>
                </c:pt>
                <c:pt idx="2820">
                  <c:v>39457</c:v>
                </c:pt>
                <c:pt idx="2821">
                  <c:v>39458</c:v>
                </c:pt>
                <c:pt idx="2822">
                  <c:v>39461</c:v>
                </c:pt>
                <c:pt idx="2823">
                  <c:v>39462</c:v>
                </c:pt>
                <c:pt idx="2824">
                  <c:v>39463</c:v>
                </c:pt>
                <c:pt idx="2825">
                  <c:v>39464</c:v>
                </c:pt>
                <c:pt idx="2826">
                  <c:v>39465</c:v>
                </c:pt>
                <c:pt idx="2827">
                  <c:v>39469</c:v>
                </c:pt>
                <c:pt idx="2828">
                  <c:v>39470</c:v>
                </c:pt>
                <c:pt idx="2829">
                  <c:v>39471</c:v>
                </c:pt>
                <c:pt idx="2830">
                  <c:v>39472</c:v>
                </c:pt>
                <c:pt idx="2831">
                  <c:v>39475</c:v>
                </c:pt>
                <c:pt idx="2832">
                  <c:v>39476</c:v>
                </c:pt>
                <c:pt idx="2833">
                  <c:v>39477</c:v>
                </c:pt>
                <c:pt idx="2834">
                  <c:v>39478</c:v>
                </c:pt>
                <c:pt idx="2835">
                  <c:v>39479</c:v>
                </c:pt>
                <c:pt idx="2836">
                  <c:v>39482</c:v>
                </c:pt>
                <c:pt idx="2837">
                  <c:v>39483</c:v>
                </c:pt>
                <c:pt idx="2838">
                  <c:v>39484</c:v>
                </c:pt>
                <c:pt idx="2839">
                  <c:v>39485</c:v>
                </c:pt>
                <c:pt idx="2840">
                  <c:v>39486</c:v>
                </c:pt>
                <c:pt idx="2841">
                  <c:v>39489</c:v>
                </c:pt>
                <c:pt idx="2842">
                  <c:v>39490</c:v>
                </c:pt>
                <c:pt idx="2843">
                  <c:v>39491</c:v>
                </c:pt>
                <c:pt idx="2844">
                  <c:v>39492</c:v>
                </c:pt>
                <c:pt idx="2845">
                  <c:v>39493</c:v>
                </c:pt>
                <c:pt idx="2846">
                  <c:v>39497</c:v>
                </c:pt>
                <c:pt idx="2847">
                  <c:v>39498</c:v>
                </c:pt>
                <c:pt idx="2848">
                  <c:v>39499</c:v>
                </c:pt>
                <c:pt idx="2849">
                  <c:v>39500</c:v>
                </c:pt>
                <c:pt idx="2850">
                  <c:v>39503</c:v>
                </c:pt>
                <c:pt idx="2851">
                  <c:v>39504</c:v>
                </c:pt>
                <c:pt idx="2852">
                  <c:v>39505</c:v>
                </c:pt>
                <c:pt idx="2853">
                  <c:v>39506</c:v>
                </c:pt>
                <c:pt idx="2854">
                  <c:v>39507</c:v>
                </c:pt>
                <c:pt idx="2855">
                  <c:v>39510</c:v>
                </c:pt>
                <c:pt idx="2856">
                  <c:v>39511</c:v>
                </c:pt>
                <c:pt idx="2857">
                  <c:v>39512</c:v>
                </c:pt>
                <c:pt idx="2858">
                  <c:v>39513</c:v>
                </c:pt>
                <c:pt idx="2859">
                  <c:v>39514</c:v>
                </c:pt>
                <c:pt idx="2860">
                  <c:v>39517</c:v>
                </c:pt>
                <c:pt idx="2861">
                  <c:v>39518</c:v>
                </c:pt>
                <c:pt idx="2862">
                  <c:v>39519</c:v>
                </c:pt>
                <c:pt idx="2863">
                  <c:v>39520</c:v>
                </c:pt>
                <c:pt idx="2864">
                  <c:v>39521</c:v>
                </c:pt>
                <c:pt idx="2865">
                  <c:v>39524</c:v>
                </c:pt>
                <c:pt idx="2866">
                  <c:v>39525</c:v>
                </c:pt>
                <c:pt idx="2867">
                  <c:v>39526</c:v>
                </c:pt>
                <c:pt idx="2868">
                  <c:v>39527</c:v>
                </c:pt>
                <c:pt idx="2869">
                  <c:v>39531</c:v>
                </c:pt>
                <c:pt idx="2870">
                  <c:v>39532</c:v>
                </c:pt>
                <c:pt idx="2871">
                  <c:v>39533</c:v>
                </c:pt>
                <c:pt idx="2872">
                  <c:v>39534</c:v>
                </c:pt>
                <c:pt idx="2873">
                  <c:v>39535</c:v>
                </c:pt>
                <c:pt idx="2874">
                  <c:v>39538</c:v>
                </c:pt>
                <c:pt idx="2875">
                  <c:v>39539</c:v>
                </c:pt>
                <c:pt idx="2876">
                  <c:v>39540</c:v>
                </c:pt>
                <c:pt idx="2877">
                  <c:v>39541</c:v>
                </c:pt>
                <c:pt idx="2878">
                  <c:v>39542</c:v>
                </c:pt>
                <c:pt idx="2879">
                  <c:v>39545</c:v>
                </c:pt>
                <c:pt idx="2880">
                  <c:v>39546</c:v>
                </c:pt>
                <c:pt idx="2881">
                  <c:v>39547</c:v>
                </c:pt>
                <c:pt idx="2882">
                  <c:v>39548</c:v>
                </c:pt>
                <c:pt idx="2883">
                  <c:v>39549</c:v>
                </c:pt>
                <c:pt idx="2884">
                  <c:v>39552</c:v>
                </c:pt>
                <c:pt idx="2885">
                  <c:v>39553</c:v>
                </c:pt>
                <c:pt idx="2886">
                  <c:v>39554</c:v>
                </c:pt>
                <c:pt idx="2887">
                  <c:v>39555</c:v>
                </c:pt>
                <c:pt idx="2888">
                  <c:v>39556</c:v>
                </c:pt>
                <c:pt idx="2889">
                  <c:v>39559</c:v>
                </c:pt>
                <c:pt idx="2890">
                  <c:v>39560</c:v>
                </c:pt>
                <c:pt idx="2891">
                  <c:v>39561</c:v>
                </c:pt>
                <c:pt idx="2892">
                  <c:v>39562</c:v>
                </c:pt>
                <c:pt idx="2893">
                  <c:v>39563</c:v>
                </c:pt>
                <c:pt idx="2894">
                  <c:v>39566</c:v>
                </c:pt>
                <c:pt idx="2895">
                  <c:v>39567</c:v>
                </c:pt>
                <c:pt idx="2896">
                  <c:v>39568</c:v>
                </c:pt>
                <c:pt idx="2897">
                  <c:v>39569</c:v>
                </c:pt>
                <c:pt idx="2898">
                  <c:v>39570</c:v>
                </c:pt>
                <c:pt idx="2899">
                  <c:v>39573</c:v>
                </c:pt>
                <c:pt idx="2900">
                  <c:v>39574</c:v>
                </c:pt>
                <c:pt idx="2901">
                  <c:v>39575</c:v>
                </c:pt>
                <c:pt idx="2902">
                  <c:v>39576</c:v>
                </c:pt>
                <c:pt idx="2903">
                  <c:v>39577</c:v>
                </c:pt>
                <c:pt idx="2904">
                  <c:v>39580</c:v>
                </c:pt>
                <c:pt idx="2905">
                  <c:v>39581</c:v>
                </c:pt>
                <c:pt idx="2906">
                  <c:v>39582</c:v>
                </c:pt>
                <c:pt idx="2907">
                  <c:v>39583</c:v>
                </c:pt>
                <c:pt idx="2908">
                  <c:v>39584</c:v>
                </c:pt>
                <c:pt idx="2909">
                  <c:v>39587</c:v>
                </c:pt>
                <c:pt idx="2910">
                  <c:v>39588</c:v>
                </c:pt>
                <c:pt idx="2911">
                  <c:v>39589</c:v>
                </c:pt>
                <c:pt idx="2912">
                  <c:v>39590</c:v>
                </c:pt>
                <c:pt idx="2913">
                  <c:v>39591</c:v>
                </c:pt>
                <c:pt idx="2914">
                  <c:v>39595</c:v>
                </c:pt>
                <c:pt idx="2915">
                  <c:v>39596</c:v>
                </c:pt>
                <c:pt idx="2916">
                  <c:v>39597</c:v>
                </c:pt>
                <c:pt idx="2917">
                  <c:v>39598</c:v>
                </c:pt>
                <c:pt idx="2918">
                  <c:v>39601</c:v>
                </c:pt>
                <c:pt idx="2919">
                  <c:v>39602</c:v>
                </c:pt>
                <c:pt idx="2920">
                  <c:v>39603</c:v>
                </c:pt>
                <c:pt idx="2921">
                  <c:v>39604</c:v>
                </c:pt>
                <c:pt idx="2922">
                  <c:v>39605</c:v>
                </c:pt>
                <c:pt idx="2923">
                  <c:v>39608</c:v>
                </c:pt>
                <c:pt idx="2924">
                  <c:v>39609</c:v>
                </c:pt>
                <c:pt idx="2925">
                  <c:v>39610</c:v>
                </c:pt>
                <c:pt idx="2926">
                  <c:v>39611</c:v>
                </c:pt>
                <c:pt idx="2927">
                  <c:v>39612</c:v>
                </c:pt>
                <c:pt idx="2928">
                  <c:v>39615</c:v>
                </c:pt>
                <c:pt idx="2929">
                  <c:v>39616</c:v>
                </c:pt>
                <c:pt idx="2930">
                  <c:v>39617</c:v>
                </c:pt>
                <c:pt idx="2931">
                  <c:v>39618</c:v>
                </c:pt>
                <c:pt idx="2932">
                  <c:v>39619</c:v>
                </c:pt>
                <c:pt idx="2933">
                  <c:v>39622</c:v>
                </c:pt>
                <c:pt idx="2934">
                  <c:v>39623</c:v>
                </c:pt>
                <c:pt idx="2935">
                  <c:v>39624</c:v>
                </c:pt>
                <c:pt idx="2936">
                  <c:v>39625</c:v>
                </c:pt>
                <c:pt idx="2937">
                  <c:v>39626</c:v>
                </c:pt>
                <c:pt idx="2938">
                  <c:v>39629</c:v>
                </c:pt>
                <c:pt idx="2939">
                  <c:v>39630</c:v>
                </c:pt>
                <c:pt idx="2940">
                  <c:v>39631</c:v>
                </c:pt>
                <c:pt idx="2941">
                  <c:v>39632</c:v>
                </c:pt>
                <c:pt idx="2942">
                  <c:v>39636</c:v>
                </c:pt>
                <c:pt idx="2943">
                  <c:v>39637</c:v>
                </c:pt>
                <c:pt idx="2944">
                  <c:v>39638</c:v>
                </c:pt>
                <c:pt idx="2945">
                  <c:v>39639</c:v>
                </c:pt>
                <c:pt idx="2946">
                  <c:v>39640</c:v>
                </c:pt>
                <c:pt idx="2947">
                  <c:v>39643</c:v>
                </c:pt>
                <c:pt idx="2948">
                  <c:v>39644</c:v>
                </c:pt>
                <c:pt idx="2949">
                  <c:v>39645</c:v>
                </c:pt>
                <c:pt idx="2950">
                  <c:v>39646</c:v>
                </c:pt>
                <c:pt idx="2951">
                  <c:v>39647</c:v>
                </c:pt>
                <c:pt idx="2952">
                  <c:v>39650</c:v>
                </c:pt>
                <c:pt idx="2953">
                  <c:v>39651</c:v>
                </c:pt>
                <c:pt idx="2954">
                  <c:v>39652</c:v>
                </c:pt>
                <c:pt idx="2955">
                  <c:v>39653</c:v>
                </c:pt>
                <c:pt idx="2956">
                  <c:v>39654</c:v>
                </c:pt>
                <c:pt idx="2957">
                  <c:v>39657</c:v>
                </c:pt>
                <c:pt idx="2958">
                  <c:v>39658</c:v>
                </c:pt>
                <c:pt idx="2959">
                  <c:v>39659</c:v>
                </c:pt>
                <c:pt idx="2960">
                  <c:v>39660</c:v>
                </c:pt>
                <c:pt idx="2961">
                  <c:v>39661</c:v>
                </c:pt>
                <c:pt idx="2962">
                  <c:v>39664</c:v>
                </c:pt>
                <c:pt idx="2963">
                  <c:v>39665</c:v>
                </c:pt>
                <c:pt idx="2964">
                  <c:v>39666</c:v>
                </c:pt>
                <c:pt idx="2965">
                  <c:v>39667</c:v>
                </c:pt>
                <c:pt idx="2966">
                  <c:v>39668</c:v>
                </c:pt>
                <c:pt idx="2967">
                  <c:v>39671</c:v>
                </c:pt>
                <c:pt idx="2968">
                  <c:v>39672</c:v>
                </c:pt>
                <c:pt idx="2969">
                  <c:v>39673</c:v>
                </c:pt>
                <c:pt idx="2970">
                  <c:v>39674</c:v>
                </c:pt>
                <c:pt idx="2971">
                  <c:v>39675</c:v>
                </c:pt>
                <c:pt idx="2972">
                  <c:v>39678</c:v>
                </c:pt>
                <c:pt idx="2973">
                  <c:v>39679</c:v>
                </c:pt>
                <c:pt idx="2974">
                  <c:v>39680</c:v>
                </c:pt>
                <c:pt idx="2975">
                  <c:v>39681</c:v>
                </c:pt>
                <c:pt idx="2976">
                  <c:v>39682</c:v>
                </c:pt>
                <c:pt idx="2977">
                  <c:v>39685</c:v>
                </c:pt>
                <c:pt idx="2978">
                  <c:v>39686</c:v>
                </c:pt>
                <c:pt idx="2979">
                  <c:v>39687</c:v>
                </c:pt>
                <c:pt idx="2980">
                  <c:v>39688</c:v>
                </c:pt>
                <c:pt idx="2981">
                  <c:v>39689</c:v>
                </c:pt>
                <c:pt idx="2982">
                  <c:v>39693</c:v>
                </c:pt>
                <c:pt idx="2983">
                  <c:v>39694</c:v>
                </c:pt>
                <c:pt idx="2984">
                  <c:v>39695</c:v>
                </c:pt>
                <c:pt idx="2985">
                  <c:v>39696</c:v>
                </c:pt>
                <c:pt idx="2986">
                  <c:v>39699</c:v>
                </c:pt>
                <c:pt idx="2987">
                  <c:v>39700</c:v>
                </c:pt>
                <c:pt idx="2988">
                  <c:v>39701</c:v>
                </c:pt>
                <c:pt idx="2989">
                  <c:v>39702</c:v>
                </c:pt>
                <c:pt idx="2990">
                  <c:v>39703</c:v>
                </c:pt>
                <c:pt idx="2991">
                  <c:v>39706</c:v>
                </c:pt>
                <c:pt idx="2992">
                  <c:v>39707</c:v>
                </c:pt>
                <c:pt idx="2993">
                  <c:v>39708</c:v>
                </c:pt>
                <c:pt idx="2994">
                  <c:v>39709</c:v>
                </c:pt>
                <c:pt idx="2995">
                  <c:v>39710</c:v>
                </c:pt>
                <c:pt idx="2996">
                  <c:v>39713</c:v>
                </c:pt>
                <c:pt idx="2997">
                  <c:v>39714</c:v>
                </c:pt>
                <c:pt idx="2998">
                  <c:v>39715</c:v>
                </c:pt>
                <c:pt idx="2999">
                  <c:v>39716</c:v>
                </c:pt>
                <c:pt idx="3000">
                  <c:v>39717</c:v>
                </c:pt>
                <c:pt idx="3001">
                  <c:v>39720</c:v>
                </c:pt>
                <c:pt idx="3002">
                  <c:v>39721</c:v>
                </c:pt>
                <c:pt idx="3003">
                  <c:v>39722</c:v>
                </c:pt>
                <c:pt idx="3004">
                  <c:v>39723</c:v>
                </c:pt>
                <c:pt idx="3005">
                  <c:v>39724</c:v>
                </c:pt>
                <c:pt idx="3006">
                  <c:v>39727</c:v>
                </c:pt>
                <c:pt idx="3007">
                  <c:v>39728</c:v>
                </c:pt>
                <c:pt idx="3008">
                  <c:v>39729</c:v>
                </c:pt>
                <c:pt idx="3009">
                  <c:v>39730</c:v>
                </c:pt>
                <c:pt idx="3010">
                  <c:v>39731</c:v>
                </c:pt>
                <c:pt idx="3011">
                  <c:v>39735</c:v>
                </c:pt>
                <c:pt idx="3012">
                  <c:v>39736</c:v>
                </c:pt>
                <c:pt idx="3013">
                  <c:v>39737</c:v>
                </c:pt>
                <c:pt idx="3014">
                  <c:v>39738</c:v>
                </c:pt>
                <c:pt idx="3015">
                  <c:v>39741</c:v>
                </c:pt>
                <c:pt idx="3016">
                  <c:v>39742</c:v>
                </c:pt>
                <c:pt idx="3017">
                  <c:v>39743</c:v>
                </c:pt>
                <c:pt idx="3018">
                  <c:v>39744</c:v>
                </c:pt>
                <c:pt idx="3019">
                  <c:v>39745</c:v>
                </c:pt>
                <c:pt idx="3020">
                  <c:v>39748</c:v>
                </c:pt>
                <c:pt idx="3021">
                  <c:v>39749</c:v>
                </c:pt>
                <c:pt idx="3022">
                  <c:v>39750</c:v>
                </c:pt>
                <c:pt idx="3023">
                  <c:v>39751</c:v>
                </c:pt>
                <c:pt idx="3024">
                  <c:v>39752</c:v>
                </c:pt>
                <c:pt idx="3025">
                  <c:v>39755</c:v>
                </c:pt>
                <c:pt idx="3026">
                  <c:v>39756</c:v>
                </c:pt>
                <c:pt idx="3027">
                  <c:v>39757</c:v>
                </c:pt>
                <c:pt idx="3028">
                  <c:v>39758</c:v>
                </c:pt>
                <c:pt idx="3029">
                  <c:v>39759</c:v>
                </c:pt>
                <c:pt idx="3030">
                  <c:v>39762</c:v>
                </c:pt>
                <c:pt idx="3031">
                  <c:v>39764</c:v>
                </c:pt>
                <c:pt idx="3032">
                  <c:v>39765</c:v>
                </c:pt>
                <c:pt idx="3033">
                  <c:v>39766</c:v>
                </c:pt>
                <c:pt idx="3034">
                  <c:v>39769</c:v>
                </c:pt>
                <c:pt idx="3035">
                  <c:v>39770</c:v>
                </c:pt>
                <c:pt idx="3036">
                  <c:v>39771</c:v>
                </c:pt>
                <c:pt idx="3037">
                  <c:v>39772</c:v>
                </c:pt>
                <c:pt idx="3038">
                  <c:v>39773</c:v>
                </c:pt>
                <c:pt idx="3039">
                  <c:v>39776</c:v>
                </c:pt>
                <c:pt idx="3040">
                  <c:v>39777</c:v>
                </c:pt>
                <c:pt idx="3041">
                  <c:v>39778</c:v>
                </c:pt>
                <c:pt idx="3042">
                  <c:v>39780</c:v>
                </c:pt>
                <c:pt idx="3043">
                  <c:v>39783</c:v>
                </c:pt>
                <c:pt idx="3044">
                  <c:v>39784</c:v>
                </c:pt>
                <c:pt idx="3045">
                  <c:v>39785</c:v>
                </c:pt>
                <c:pt idx="3046">
                  <c:v>39786</c:v>
                </c:pt>
                <c:pt idx="3047">
                  <c:v>39787</c:v>
                </c:pt>
                <c:pt idx="3048">
                  <c:v>39790</c:v>
                </c:pt>
                <c:pt idx="3049">
                  <c:v>39791</c:v>
                </c:pt>
                <c:pt idx="3050">
                  <c:v>39792</c:v>
                </c:pt>
                <c:pt idx="3051">
                  <c:v>39793</c:v>
                </c:pt>
                <c:pt idx="3052">
                  <c:v>39794</c:v>
                </c:pt>
                <c:pt idx="3053">
                  <c:v>39797</c:v>
                </c:pt>
                <c:pt idx="3054">
                  <c:v>39798</c:v>
                </c:pt>
                <c:pt idx="3055">
                  <c:v>39799</c:v>
                </c:pt>
                <c:pt idx="3056">
                  <c:v>39800</c:v>
                </c:pt>
                <c:pt idx="3057">
                  <c:v>39801</c:v>
                </c:pt>
                <c:pt idx="3058">
                  <c:v>39804</c:v>
                </c:pt>
                <c:pt idx="3059">
                  <c:v>39805</c:v>
                </c:pt>
                <c:pt idx="3060">
                  <c:v>39806</c:v>
                </c:pt>
                <c:pt idx="3061">
                  <c:v>39808</c:v>
                </c:pt>
                <c:pt idx="3062">
                  <c:v>39811</c:v>
                </c:pt>
                <c:pt idx="3063">
                  <c:v>39812</c:v>
                </c:pt>
                <c:pt idx="3064">
                  <c:v>39813</c:v>
                </c:pt>
                <c:pt idx="3065">
                  <c:v>39815</c:v>
                </c:pt>
                <c:pt idx="3066">
                  <c:v>39818</c:v>
                </c:pt>
                <c:pt idx="3067">
                  <c:v>39819</c:v>
                </c:pt>
                <c:pt idx="3068">
                  <c:v>39820</c:v>
                </c:pt>
                <c:pt idx="3069">
                  <c:v>39821</c:v>
                </c:pt>
                <c:pt idx="3070">
                  <c:v>39822</c:v>
                </c:pt>
                <c:pt idx="3071">
                  <c:v>39825</c:v>
                </c:pt>
                <c:pt idx="3072">
                  <c:v>39826</c:v>
                </c:pt>
                <c:pt idx="3073">
                  <c:v>39827</c:v>
                </c:pt>
                <c:pt idx="3074">
                  <c:v>39828</c:v>
                </c:pt>
                <c:pt idx="3075">
                  <c:v>39829</c:v>
                </c:pt>
                <c:pt idx="3076">
                  <c:v>39833</c:v>
                </c:pt>
                <c:pt idx="3077">
                  <c:v>39834</c:v>
                </c:pt>
                <c:pt idx="3078">
                  <c:v>39835</c:v>
                </c:pt>
                <c:pt idx="3079">
                  <c:v>39836</c:v>
                </c:pt>
                <c:pt idx="3080">
                  <c:v>39839</c:v>
                </c:pt>
                <c:pt idx="3081">
                  <c:v>39840</c:v>
                </c:pt>
                <c:pt idx="3082">
                  <c:v>39841</c:v>
                </c:pt>
                <c:pt idx="3083">
                  <c:v>39842</c:v>
                </c:pt>
                <c:pt idx="3084">
                  <c:v>39843</c:v>
                </c:pt>
                <c:pt idx="3085">
                  <c:v>39846</c:v>
                </c:pt>
                <c:pt idx="3086">
                  <c:v>39847</c:v>
                </c:pt>
                <c:pt idx="3087">
                  <c:v>39848</c:v>
                </c:pt>
                <c:pt idx="3088">
                  <c:v>39849</c:v>
                </c:pt>
                <c:pt idx="3089">
                  <c:v>39850</c:v>
                </c:pt>
                <c:pt idx="3090">
                  <c:v>39853</c:v>
                </c:pt>
                <c:pt idx="3091">
                  <c:v>39854</c:v>
                </c:pt>
                <c:pt idx="3092">
                  <c:v>39855</c:v>
                </c:pt>
                <c:pt idx="3093">
                  <c:v>39856</c:v>
                </c:pt>
                <c:pt idx="3094">
                  <c:v>39857</c:v>
                </c:pt>
                <c:pt idx="3095">
                  <c:v>39861</c:v>
                </c:pt>
                <c:pt idx="3096">
                  <c:v>39862</c:v>
                </c:pt>
                <c:pt idx="3097">
                  <c:v>39863</c:v>
                </c:pt>
                <c:pt idx="3098">
                  <c:v>39864</c:v>
                </c:pt>
                <c:pt idx="3099">
                  <c:v>39867</c:v>
                </c:pt>
                <c:pt idx="3100">
                  <c:v>39868</c:v>
                </c:pt>
                <c:pt idx="3101">
                  <c:v>39869</c:v>
                </c:pt>
                <c:pt idx="3102">
                  <c:v>39870</c:v>
                </c:pt>
                <c:pt idx="3103">
                  <c:v>39871</c:v>
                </c:pt>
                <c:pt idx="3104">
                  <c:v>39874</c:v>
                </c:pt>
                <c:pt idx="3105">
                  <c:v>39875</c:v>
                </c:pt>
                <c:pt idx="3106">
                  <c:v>39876</c:v>
                </c:pt>
                <c:pt idx="3107">
                  <c:v>39877</c:v>
                </c:pt>
                <c:pt idx="3108">
                  <c:v>39878</c:v>
                </c:pt>
                <c:pt idx="3109">
                  <c:v>39881</c:v>
                </c:pt>
                <c:pt idx="3110">
                  <c:v>39882</c:v>
                </c:pt>
                <c:pt idx="3111">
                  <c:v>39883</c:v>
                </c:pt>
                <c:pt idx="3112">
                  <c:v>39884</c:v>
                </c:pt>
                <c:pt idx="3113">
                  <c:v>39885</c:v>
                </c:pt>
                <c:pt idx="3114">
                  <c:v>39888</c:v>
                </c:pt>
                <c:pt idx="3115">
                  <c:v>39889</c:v>
                </c:pt>
                <c:pt idx="3116">
                  <c:v>39890</c:v>
                </c:pt>
                <c:pt idx="3117">
                  <c:v>39891</c:v>
                </c:pt>
                <c:pt idx="3118">
                  <c:v>39892</c:v>
                </c:pt>
                <c:pt idx="3119">
                  <c:v>39895</c:v>
                </c:pt>
                <c:pt idx="3120">
                  <c:v>39896</c:v>
                </c:pt>
                <c:pt idx="3121">
                  <c:v>39897</c:v>
                </c:pt>
                <c:pt idx="3122">
                  <c:v>39898</c:v>
                </c:pt>
                <c:pt idx="3123">
                  <c:v>39899</c:v>
                </c:pt>
                <c:pt idx="3124">
                  <c:v>39902</c:v>
                </c:pt>
                <c:pt idx="3125">
                  <c:v>39903</c:v>
                </c:pt>
                <c:pt idx="3126">
                  <c:v>39904</c:v>
                </c:pt>
                <c:pt idx="3127">
                  <c:v>39905</c:v>
                </c:pt>
                <c:pt idx="3128">
                  <c:v>39906</c:v>
                </c:pt>
                <c:pt idx="3129">
                  <c:v>39909</c:v>
                </c:pt>
                <c:pt idx="3130">
                  <c:v>39910</c:v>
                </c:pt>
                <c:pt idx="3131">
                  <c:v>39911</c:v>
                </c:pt>
                <c:pt idx="3132">
                  <c:v>39912</c:v>
                </c:pt>
                <c:pt idx="3133">
                  <c:v>39916</c:v>
                </c:pt>
                <c:pt idx="3134">
                  <c:v>39917</c:v>
                </c:pt>
                <c:pt idx="3135">
                  <c:v>39918</c:v>
                </c:pt>
                <c:pt idx="3136">
                  <c:v>39919</c:v>
                </c:pt>
                <c:pt idx="3137">
                  <c:v>39920</c:v>
                </c:pt>
                <c:pt idx="3138">
                  <c:v>39923</c:v>
                </c:pt>
                <c:pt idx="3139">
                  <c:v>39924</c:v>
                </c:pt>
                <c:pt idx="3140">
                  <c:v>39925</c:v>
                </c:pt>
                <c:pt idx="3141">
                  <c:v>39926</c:v>
                </c:pt>
                <c:pt idx="3142">
                  <c:v>39927</c:v>
                </c:pt>
                <c:pt idx="3143">
                  <c:v>39930</c:v>
                </c:pt>
                <c:pt idx="3144">
                  <c:v>39931</c:v>
                </c:pt>
                <c:pt idx="3145">
                  <c:v>39932</c:v>
                </c:pt>
                <c:pt idx="3146">
                  <c:v>39933</c:v>
                </c:pt>
                <c:pt idx="3147">
                  <c:v>39934</c:v>
                </c:pt>
                <c:pt idx="3148">
                  <c:v>39937</c:v>
                </c:pt>
                <c:pt idx="3149">
                  <c:v>39938</c:v>
                </c:pt>
                <c:pt idx="3150">
                  <c:v>39939</c:v>
                </c:pt>
                <c:pt idx="3151">
                  <c:v>39940</c:v>
                </c:pt>
                <c:pt idx="3152">
                  <c:v>39941</c:v>
                </c:pt>
                <c:pt idx="3153">
                  <c:v>39944</c:v>
                </c:pt>
                <c:pt idx="3154">
                  <c:v>39945</c:v>
                </c:pt>
                <c:pt idx="3155">
                  <c:v>39946</c:v>
                </c:pt>
                <c:pt idx="3156">
                  <c:v>39947</c:v>
                </c:pt>
                <c:pt idx="3157">
                  <c:v>39948</c:v>
                </c:pt>
                <c:pt idx="3158">
                  <c:v>39951</c:v>
                </c:pt>
                <c:pt idx="3159">
                  <c:v>39952</c:v>
                </c:pt>
                <c:pt idx="3160">
                  <c:v>39953</c:v>
                </c:pt>
                <c:pt idx="3161">
                  <c:v>39954</c:v>
                </c:pt>
                <c:pt idx="3162">
                  <c:v>39955</c:v>
                </c:pt>
                <c:pt idx="3163">
                  <c:v>39959</c:v>
                </c:pt>
                <c:pt idx="3164">
                  <c:v>39960</c:v>
                </c:pt>
                <c:pt idx="3165">
                  <c:v>39961</c:v>
                </c:pt>
                <c:pt idx="3166">
                  <c:v>39962</c:v>
                </c:pt>
                <c:pt idx="3167">
                  <c:v>39965</c:v>
                </c:pt>
                <c:pt idx="3168">
                  <c:v>39966</c:v>
                </c:pt>
                <c:pt idx="3169">
                  <c:v>39967</c:v>
                </c:pt>
                <c:pt idx="3170">
                  <c:v>39968</c:v>
                </c:pt>
                <c:pt idx="3171">
                  <c:v>39969</c:v>
                </c:pt>
                <c:pt idx="3172">
                  <c:v>39972</c:v>
                </c:pt>
                <c:pt idx="3173">
                  <c:v>39973</c:v>
                </c:pt>
                <c:pt idx="3174">
                  <c:v>39974</c:v>
                </c:pt>
                <c:pt idx="3175">
                  <c:v>39975</c:v>
                </c:pt>
                <c:pt idx="3176">
                  <c:v>39976</c:v>
                </c:pt>
                <c:pt idx="3177">
                  <c:v>39979</c:v>
                </c:pt>
                <c:pt idx="3178">
                  <c:v>39980</c:v>
                </c:pt>
                <c:pt idx="3179">
                  <c:v>39981</c:v>
                </c:pt>
                <c:pt idx="3180">
                  <c:v>39982</c:v>
                </c:pt>
                <c:pt idx="3181">
                  <c:v>39983</c:v>
                </c:pt>
                <c:pt idx="3182">
                  <c:v>39986</c:v>
                </c:pt>
                <c:pt idx="3183">
                  <c:v>39987</c:v>
                </c:pt>
                <c:pt idx="3184">
                  <c:v>39988</c:v>
                </c:pt>
                <c:pt idx="3185">
                  <c:v>39989</c:v>
                </c:pt>
                <c:pt idx="3186">
                  <c:v>39990</c:v>
                </c:pt>
                <c:pt idx="3187">
                  <c:v>39993</c:v>
                </c:pt>
                <c:pt idx="3188">
                  <c:v>39994</c:v>
                </c:pt>
                <c:pt idx="3189">
                  <c:v>39995</c:v>
                </c:pt>
                <c:pt idx="3190">
                  <c:v>39996</c:v>
                </c:pt>
                <c:pt idx="3191">
                  <c:v>40000</c:v>
                </c:pt>
                <c:pt idx="3192">
                  <c:v>40001</c:v>
                </c:pt>
                <c:pt idx="3193">
                  <c:v>40002</c:v>
                </c:pt>
                <c:pt idx="3194">
                  <c:v>40003</c:v>
                </c:pt>
                <c:pt idx="3195">
                  <c:v>40004</c:v>
                </c:pt>
                <c:pt idx="3196">
                  <c:v>40007</c:v>
                </c:pt>
                <c:pt idx="3197">
                  <c:v>40008</c:v>
                </c:pt>
                <c:pt idx="3198">
                  <c:v>40009</c:v>
                </c:pt>
                <c:pt idx="3199">
                  <c:v>40010</c:v>
                </c:pt>
                <c:pt idx="3200">
                  <c:v>40011</c:v>
                </c:pt>
                <c:pt idx="3201">
                  <c:v>40014</c:v>
                </c:pt>
                <c:pt idx="3202">
                  <c:v>40015</c:v>
                </c:pt>
                <c:pt idx="3203">
                  <c:v>40016</c:v>
                </c:pt>
                <c:pt idx="3204">
                  <c:v>40017</c:v>
                </c:pt>
                <c:pt idx="3205">
                  <c:v>40018</c:v>
                </c:pt>
                <c:pt idx="3206">
                  <c:v>40021</c:v>
                </c:pt>
                <c:pt idx="3207">
                  <c:v>40022</c:v>
                </c:pt>
                <c:pt idx="3208">
                  <c:v>40023</c:v>
                </c:pt>
                <c:pt idx="3209">
                  <c:v>40024</c:v>
                </c:pt>
                <c:pt idx="3210">
                  <c:v>40025</c:v>
                </c:pt>
                <c:pt idx="3211">
                  <c:v>40028</c:v>
                </c:pt>
                <c:pt idx="3212">
                  <c:v>40029</c:v>
                </c:pt>
                <c:pt idx="3213">
                  <c:v>40030</c:v>
                </c:pt>
                <c:pt idx="3214">
                  <c:v>40031</c:v>
                </c:pt>
                <c:pt idx="3215">
                  <c:v>40032</c:v>
                </c:pt>
                <c:pt idx="3216">
                  <c:v>40035</c:v>
                </c:pt>
                <c:pt idx="3217">
                  <c:v>40036</c:v>
                </c:pt>
                <c:pt idx="3218">
                  <c:v>40037</c:v>
                </c:pt>
                <c:pt idx="3219">
                  <c:v>40038</c:v>
                </c:pt>
                <c:pt idx="3220">
                  <c:v>40039</c:v>
                </c:pt>
                <c:pt idx="3221">
                  <c:v>40042</c:v>
                </c:pt>
                <c:pt idx="3222">
                  <c:v>40043</c:v>
                </c:pt>
                <c:pt idx="3223">
                  <c:v>40044</c:v>
                </c:pt>
                <c:pt idx="3224">
                  <c:v>40045</c:v>
                </c:pt>
                <c:pt idx="3225">
                  <c:v>40046</c:v>
                </c:pt>
                <c:pt idx="3226">
                  <c:v>40049</c:v>
                </c:pt>
                <c:pt idx="3227">
                  <c:v>40050</c:v>
                </c:pt>
                <c:pt idx="3228">
                  <c:v>40051</c:v>
                </c:pt>
                <c:pt idx="3229">
                  <c:v>40052</c:v>
                </c:pt>
                <c:pt idx="3230">
                  <c:v>40053</c:v>
                </c:pt>
                <c:pt idx="3231">
                  <c:v>40056</c:v>
                </c:pt>
                <c:pt idx="3232">
                  <c:v>40057</c:v>
                </c:pt>
                <c:pt idx="3233">
                  <c:v>40058</c:v>
                </c:pt>
                <c:pt idx="3234">
                  <c:v>40059</c:v>
                </c:pt>
                <c:pt idx="3235">
                  <c:v>40060</c:v>
                </c:pt>
                <c:pt idx="3236">
                  <c:v>40064</c:v>
                </c:pt>
                <c:pt idx="3237">
                  <c:v>40065</c:v>
                </c:pt>
                <c:pt idx="3238">
                  <c:v>40066</c:v>
                </c:pt>
                <c:pt idx="3239">
                  <c:v>40067</c:v>
                </c:pt>
                <c:pt idx="3240">
                  <c:v>40070</c:v>
                </c:pt>
                <c:pt idx="3241">
                  <c:v>40071</c:v>
                </c:pt>
                <c:pt idx="3242">
                  <c:v>40072</c:v>
                </c:pt>
                <c:pt idx="3243">
                  <c:v>40073</c:v>
                </c:pt>
                <c:pt idx="3244">
                  <c:v>40074</c:v>
                </c:pt>
                <c:pt idx="3245">
                  <c:v>40077</c:v>
                </c:pt>
                <c:pt idx="3246">
                  <c:v>40078</c:v>
                </c:pt>
                <c:pt idx="3247">
                  <c:v>40079</c:v>
                </c:pt>
                <c:pt idx="3248">
                  <c:v>40080</c:v>
                </c:pt>
                <c:pt idx="3249">
                  <c:v>40081</c:v>
                </c:pt>
                <c:pt idx="3250">
                  <c:v>40084</c:v>
                </c:pt>
                <c:pt idx="3251">
                  <c:v>40085</c:v>
                </c:pt>
                <c:pt idx="3252">
                  <c:v>40086</c:v>
                </c:pt>
                <c:pt idx="3253">
                  <c:v>40087</c:v>
                </c:pt>
                <c:pt idx="3254">
                  <c:v>40088</c:v>
                </c:pt>
                <c:pt idx="3255">
                  <c:v>40091</c:v>
                </c:pt>
                <c:pt idx="3256">
                  <c:v>40092</c:v>
                </c:pt>
                <c:pt idx="3257">
                  <c:v>40093</c:v>
                </c:pt>
                <c:pt idx="3258">
                  <c:v>40094</c:v>
                </c:pt>
                <c:pt idx="3259">
                  <c:v>40095</c:v>
                </c:pt>
                <c:pt idx="3260">
                  <c:v>40099</c:v>
                </c:pt>
                <c:pt idx="3261">
                  <c:v>40100</c:v>
                </c:pt>
                <c:pt idx="3262">
                  <c:v>40101</c:v>
                </c:pt>
                <c:pt idx="3263">
                  <c:v>40102</c:v>
                </c:pt>
                <c:pt idx="3264">
                  <c:v>40105</c:v>
                </c:pt>
                <c:pt idx="3265">
                  <c:v>40106</c:v>
                </c:pt>
                <c:pt idx="3266">
                  <c:v>40107</c:v>
                </c:pt>
                <c:pt idx="3267">
                  <c:v>40108</c:v>
                </c:pt>
                <c:pt idx="3268">
                  <c:v>40109</c:v>
                </c:pt>
                <c:pt idx="3269">
                  <c:v>40112</c:v>
                </c:pt>
                <c:pt idx="3270">
                  <c:v>40113</c:v>
                </c:pt>
                <c:pt idx="3271">
                  <c:v>40114</c:v>
                </c:pt>
                <c:pt idx="3272">
                  <c:v>40115</c:v>
                </c:pt>
                <c:pt idx="3273">
                  <c:v>40116</c:v>
                </c:pt>
                <c:pt idx="3274">
                  <c:v>40119</c:v>
                </c:pt>
                <c:pt idx="3275">
                  <c:v>40120</c:v>
                </c:pt>
                <c:pt idx="3276">
                  <c:v>40121</c:v>
                </c:pt>
                <c:pt idx="3277">
                  <c:v>40122</c:v>
                </c:pt>
                <c:pt idx="3278">
                  <c:v>40123</c:v>
                </c:pt>
                <c:pt idx="3279">
                  <c:v>40126</c:v>
                </c:pt>
                <c:pt idx="3280">
                  <c:v>40127</c:v>
                </c:pt>
                <c:pt idx="3281">
                  <c:v>40129</c:v>
                </c:pt>
                <c:pt idx="3282">
                  <c:v>40130</c:v>
                </c:pt>
                <c:pt idx="3283">
                  <c:v>40133</c:v>
                </c:pt>
                <c:pt idx="3284">
                  <c:v>40134</c:v>
                </c:pt>
                <c:pt idx="3285">
                  <c:v>40135</c:v>
                </c:pt>
                <c:pt idx="3286">
                  <c:v>40136</c:v>
                </c:pt>
                <c:pt idx="3287">
                  <c:v>40137</c:v>
                </c:pt>
                <c:pt idx="3288">
                  <c:v>40140</c:v>
                </c:pt>
                <c:pt idx="3289">
                  <c:v>40141</c:v>
                </c:pt>
                <c:pt idx="3290">
                  <c:v>40142</c:v>
                </c:pt>
                <c:pt idx="3291">
                  <c:v>40144</c:v>
                </c:pt>
                <c:pt idx="3292">
                  <c:v>40147</c:v>
                </c:pt>
                <c:pt idx="3293">
                  <c:v>40148</c:v>
                </c:pt>
                <c:pt idx="3294">
                  <c:v>40149</c:v>
                </c:pt>
                <c:pt idx="3295">
                  <c:v>40150</c:v>
                </c:pt>
                <c:pt idx="3296">
                  <c:v>40151</c:v>
                </c:pt>
                <c:pt idx="3297">
                  <c:v>40154</c:v>
                </c:pt>
                <c:pt idx="3298">
                  <c:v>40155</c:v>
                </c:pt>
                <c:pt idx="3299">
                  <c:v>40156</c:v>
                </c:pt>
                <c:pt idx="3300">
                  <c:v>40157</c:v>
                </c:pt>
                <c:pt idx="3301">
                  <c:v>40158</c:v>
                </c:pt>
                <c:pt idx="3302">
                  <c:v>40161</c:v>
                </c:pt>
                <c:pt idx="3303">
                  <c:v>40162</c:v>
                </c:pt>
                <c:pt idx="3304">
                  <c:v>40163</c:v>
                </c:pt>
                <c:pt idx="3305">
                  <c:v>40164</c:v>
                </c:pt>
                <c:pt idx="3306">
                  <c:v>40165</c:v>
                </c:pt>
                <c:pt idx="3307">
                  <c:v>40168</c:v>
                </c:pt>
                <c:pt idx="3308">
                  <c:v>40169</c:v>
                </c:pt>
                <c:pt idx="3309">
                  <c:v>40170</c:v>
                </c:pt>
                <c:pt idx="3310">
                  <c:v>40171</c:v>
                </c:pt>
                <c:pt idx="3311">
                  <c:v>40175</c:v>
                </c:pt>
                <c:pt idx="3312">
                  <c:v>40176</c:v>
                </c:pt>
                <c:pt idx="3313">
                  <c:v>40177</c:v>
                </c:pt>
                <c:pt idx="3314">
                  <c:v>40178</c:v>
                </c:pt>
                <c:pt idx="3315">
                  <c:v>40182</c:v>
                </c:pt>
                <c:pt idx="3316">
                  <c:v>40183</c:v>
                </c:pt>
                <c:pt idx="3317">
                  <c:v>40184</c:v>
                </c:pt>
                <c:pt idx="3318">
                  <c:v>40185</c:v>
                </c:pt>
                <c:pt idx="3319">
                  <c:v>40186</c:v>
                </c:pt>
                <c:pt idx="3320">
                  <c:v>40189</c:v>
                </c:pt>
                <c:pt idx="3321">
                  <c:v>40190</c:v>
                </c:pt>
                <c:pt idx="3322">
                  <c:v>40191</c:v>
                </c:pt>
                <c:pt idx="3323">
                  <c:v>40192</c:v>
                </c:pt>
                <c:pt idx="3324">
                  <c:v>40193</c:v>
                </c:pt>
                <c:pt idx="3325">
                  <c:v>40197</c:v>
                </c:pt>
                <c:pt idx="3326">
                  <c:v>40198</c:v>
                </c:pt>
                <c:pt idx="3327">
                  <c:v>40199</c:v>
                </c:pt>
                <c:pt idx="3328">
                  <c:v>40200</c:v>
                </c:pt>
                <c:pt idx="3329">
                  <c:v>40203</c:v>
                </c:pt>
                <c:pt idx="3330">
                  <c:v>40204</c:v>
                </c:pt>
                <c:pt idx="3331">
                  <c:v>40205</c:v>
                </c:pt>
                <c:pt idx="3332">
                  <c:v>40206</c:v>
                </c:pt>
                <c:pt idx="3333">
                  <c:v>40207</c:v>
                </c:pt>
                <c:pt idx="3334">
                  <c:v>40210</c:v>
                </c:pt>
                <c:pt idx="3335">
                  <c:v>40211</c:v>
                </c:pt>
                <c:pt idx="3336">
                  <c:v>40212</c:v>
                </c:pt>
                <c:pt idx="3337">
                  <c:v>40213</c:v>
                </c:pt>
                <c:pt idx="3338">
                  <c:v>40214</c:v>
                </c:pt>
                <c:pt idx="3339">
                  <c:v>40217</c:v>
                </c:pt>
                <c:pt idx="3340">
                  <c:v>40218</c:v>
                </c:pt>
                <c:pt idx="3341">
                  <c:v>40219</c:v>
                </c:pt>
                <c:pt idx="3342">
                  <c:v>40220</c:v>
                </c:pt>
                <c:pt idx="3343">
                  <c:v>40221</c:v>
                </c:pt>
                <c:pt idx="3344">
                  <c:v>40225</c:v>
                </c:pt>
                <c:pt idx="3345">
                  <c:v>40226</c:v>
                </c:pt>
                <c:pt idx="3346">
                  <c:v>40227</c:v>
                </c:pt>
                <c:pt idx="3347">
                  <c:v>40228</c:v>
                </c:pt>
                <c:pt idx="3348">
                  <c:v>40231</c:v>
                </c:pt>
                <c:pt idx="3349">
                  <c:v>40232</c:v>
                </c:pt>
                <c:pt idx="3350">
                  <c:v>40233</c:v>
                </c:pt>
                <c:pt idx="3351">
                  <c:v>40234</c:v>
                </c:pt>
                <c:pt idx="3352">
                  <c:v>40235</c:v>
                </c:pt>
                <c:pt idx="3353">
                  <c:v>40238</c:v>
                </c:pt>
                <c:pt idx="3354">
                  <c:v>40239</c:v>
                </c:pt>
                <c:pt idx="3355">
                  <c:v>40240</c:v>
                </c:pt>
                <c:pt idx="3356">
                  <c:v>40241</c:v>
                </c:pt>
                <c:pt idx="3357">
                  <c:v>40242</c:v>
                </c:pt>
                <c:pt idx="3358">
                  <c:v>40245</c:v>
                </c:pt>
                <c:pt idx="3359">
                  <c:v>40246</c:v>
                </c:pt>
                <c:pt idx="3360">
                  <c:v>40247</c:v>
                </c:pt>
                <c:pt idx="3361">
                  <c:v>40248</c:v>
                </c:pt>
                <c:pt idx="3362">
                  <c:v>40249</c:v>
                </c:pt>
                <c:pt idx="3363">
                  <c:v>40252</c:v>
                </c:pt>
                <c:pt idx="3364">
                  <c:v>40253</c:v>
                </c:pt>
                <c:pt idx="3365">
                  <c:v>40254</c:v>
                </c:pt>
                <c:pt idx="3366">
                  <c:v>40255</c:v>
                </c:pt>
                <c:pt idx="3367">
                  <c:v>40256</c:v>
                </c:pt>
                <c:pt idx="3368">
                  <c:v>40259</c:v>
                </c:pt>
                <c:pt idx="3369">
                  <c:v>40260</c:v>
                </c:pt>
                <c:pt idx="3370">
                  <c:v>40261</c:v>
                </c:pt>
                <c:pt idx="3371">
                  <c:v>40262</c:v>
                </c:pt>
                <c:pt idx="3372">
                  <c:v>40263</c:v>
                </c:pt>
                <c:pt idx="3373">
                  <c:v>40266</c:v>
                </c:pt>
                <c:pt idx="3374">
                  <c:v>40267</c:v>
                </c:pt>
                <c:pt idx="3375">
                  <c:v>40268</c:v>
                </c:pt>
                <c:pt idx="3376">
                  <c:v>40269</c:v>
                </c:pt>
                <c:pt idx="3377">
                  <c:v>40273</c:v>
                </c:pt>
                <c:pt idx="3378">
                  <c:v>40274</c:v>
                </c:pt>
                <c:pt idx="3379">
                  <c:v>40275</c:v>
                </c:pt>
                <c:pt idx="3380">
                  <c:v>40276</c:v>
                </c:pt>
                <c:pt idx="3381">
                  <c:v>40277</c:v>
                </c:pt>
                <c:pt idx="3382">
                  <c:v>40280</c:v>
                </c:pt>
                <c:pt idx="3383">
                  <c:v>40281</c:v>
                </c:pt>
                <c:pt idx="3384">
                  <c:v>40282</c:v>
                </c:pt>
                <c:pt idx="3385">
                  <c:v>40283</c:v>
                </c:pt>
                <c:pt idx="3386">
                  <c:v>40284</c:v>
                </c:pt>
                <c:pt idx="3387">
                  <c:v>40287</c:v>
                </c:pt>
                <c:pt idx="3388">
                  <c:v>40288</c:v>
                </c:pt>
                <c:pt idx="3389">
                  <c:v>40289</c:v>
                </c:pt>
                <c:pt idx="3390">
                  <c:v>40290</c:v>
                </c:pt>
                <c:pt idx="3391">
                  <c:v>40291</c:v>
                </c:pt>
                <c:pt idx="3392">
                  <c:v>40294</c:v>
                </c:pt>
                <c:pt idx="3393">
                  <c:v>40295</c:v>
                </c:pt>
                <c:pt idx="3394">
                  <c:v>40296</c:v>
                </c:pt>
                <c:pt idx="3395">
                  <c:v>40297</c:v>
                </c:pt>
                <c:pt idx="3396">
                  <c:v>40298</c:v>
                </c:pt>
                <c:pt idx="3397">
                  <c:v>40301</c:v>
                </c:pt>
                <c:pt idx="3398">
                  <c:v>40302</c:v>
                </c:pt>
                <c:pt idx="3399">
                  <c:v>40303</c:v>
                </c:pt>
                <c:pt idx="3400">
                  <c:v>40304</c:v>
                </c:pt>
                <c:pt idx="3401">
                  <c:v>40305</c:v>
                </c:pt>
                <c:pt idx="3402">
                  <c:v>40308</c:v>
                </c:pt>
                <c:pt idx="3403">
                  <c:v>40309</c:v>
                </c:pt>
                <c:pt idx="3404">
                  <c:v>40310</c:v>
                </c:pt>
                <c:pt idx="3405">
                  <c:v>40311</c:v>
                </c:pt>
                <c:pt idx="3406">
                  <c:v>40312</c:v>
                </c:pt>
                <c:pt idx="3407">
                  <c:v>40315</c:v>
                </c:pt>
                <c:pt idx="3408">
                  <c:v>40316</c:v>
                </c:pt>
                <c:pt idx="3409">
                  <c:v>40317</c:v>
                </c:pt>
                <c:pt idx="3410">
                  <c:v>40318</c:v>
                </c:pt>
                <c:pt idx="3411">
                  <c:v>40319</c:v>
                </c:pt>
                <c:pt idx="3412">
                  <c:v>40322</c:v>
                </c:pt>
                <c:pt idx="3413">
                  <c:v>40323</c:v>
                </c:pt>
                <c:pt idx="3414">
                  <c:v>40324</c:v>
                </c:pt>
                <c:pt idx="3415">
                  <c:v>40325</c:v>
                </c:pt>
                <c:pt idx="3416">
                  <c:v>40326</c:v>
                </c:pt>
                <c:pt idx="3417">
                  <c:v>40330</c:v>
                </c:pt>
                <c:pt idx="3418">
                  <c:v>40331</c:v>
                </c:pt>
                <c:pt idx="3419">
                  <c:v>40332</c:v>
                </c:pt>
                <c:pt idx="3420">
                  <c:v>40333</c:v>
                </c:pt>
                <c:pt idx="3421">
                  <c:v>40336</c:v>
                </c:pt>
                <c:pt idx="3422">
                  <c:v>40337</c:v>
                </c:pt>
                <c:pt idx="3423">
                  <c:v>40338</c:v>
                </c:pt>
                <c:pt idx="3424">
                  <c:v>40339</c:v>
                </c:pt>
                <c:pt idx="3425">
                  <c:v>40340</c:v>
                </c:pt>
                <c:pt idx="3426">
                  <c:v>40343</c:v>
                </c:pt>
                <c:pt idx="3427">
                  <c:v>40344</c:v>
                </c:pt>
                <c:pt idx="3428">
                  <c:v>40345</c:v>
                </c:pt>
                <c:pt idx="3429">
                  <c:v>40346</c:v>
                </c:pt>
                <c:pt idx="3430">
                  <c:v>40347</c:v>
                </c:pt>
                <c:pt idx="3431">
                  <c:v>40350</c:v>
                </c:pt>
                <c:pt idx="3432">
                  <c:v>40351</c:v>
                </c:pt>
                <c:pt idx="3433">
                  <c:v>40352</c:v>
                </c:pt>
                <c:pt idx="3434">
                  <c:v>40353</c:v>
                </c:pt>
                <c:pt idx="3435">
                  <c:v>40354</c:v>
                </c:pt>
                <c:pt idx="3436">
                  <c:v>40357</c:v>
                </c:pt>
                <c:pt idx="3437">
                  <c:v>40358</c:v>
                </c:pt>
                <c:pt idx="3438">
                  <c:v>40359</c:v>
                </c:pt>
                <c:pt idx="3439">
                  <c:v>40360</c:v>
                </c:pt>
                <c:pt idx="3440">
                  <c:v>40361</c:v>
                </c:pt>
                <c:pt idx="3441">
                  <c:v>40365</c:v>
                </c:pt>
                <c:pt idx="3442">
                  <c:v>40366</c:v>
                </c:pt>
                <c:pt idx="3443">
                  <c:v>40367</c:v>
                </c:pt>
                <c:pt idx="3444">
                  <c:v>40368</c:v>
                </c:pt>
                <c:pt idx="3445">
                  <c:v>40371</c:v>
                </c:pt>
                <c:pt idx="3446">
                  <c:v>40372</c:v>
                </c:pt>
                <c:pt idx="3447">
                  <c:v>40373</c:v>
                </c:pt>
                <c:pt idx="3448">
                  <c:v>40374</c:v>
                </c:pt>
                <c:pt idx="3449">
                  <c:v>40375</c:v>
                </c:pt>
                <c:pt idx="3450">
                  <c:v>40378</c:v>
                </c:pt>
                <c:pt idx="3451">
                  <c:v>40379</c:v>
                </c:pt>
                <c:pt idx="3452">
                  <c:v>40380</c:v>
                </c:pt>
                <c:pt idx="3453">
                  <c:v>40381</c:v>
                </c:pt>
                <c:pt idx="3454">
                  <c:v>40382</c:v>
                </c:pt>
                <c:pt idx="3455">
                  <c:v>40385</c:v>
                </c:pt>
                <c:pt idx="3456">
                  <c:v>40386</c:v>
                </c:pt>
                <c:pt idx="3457">
                  <c:v>40387</c:v>
                </c:pt>
                <c:pt idx="3458">
                  <c:v>40388</c:v>
                </c:pt>
                <c:pt idx="3459">
                  <c:v>40389</c:v>
                </c:pt>
                <c:pt idx="3460">
                  <c:v>40392</c:v>
                </c:pt>
                <c:pt idx="3461">
                  <c:v>40393</c:v>
                </c:pt>
                <c:pt idx="3462">
                  <c:v>40394</c:v>
                </c:pt>
                <c:pt idx="3463">
                  <c:v>40395</c:v>
                </c:pt>
                <c:pt idx="3464">
                  <c:v>40396</c:v>
                </c:pt>
                <c:pt idx="3465">
                  <c:v>40399</c:v>
                </c:pt>
                <c:pt idx="3466">
                  <c:v>40400</c:v>
                </c:pt>
                <c:pt idx="3467">
                  <c:v>40401</c:v>
                </c:pt>
                <c:pt idx="3468">
                  <c:v>40402</c:v>
                </c:pt>
                <c:pt idx="3469">
                  <c:v>40403</c:v>
                </c:pt>
                <c:pt idx="3470">
                  <c:v>40406</c:v>
                </c:pt>
                <c:pt idx="3471">
                  <c:v>40407</c:v>
                </c:pt>
                <c:pt idx="3472">
                  <c:v>40408</c:v>
                </c:pt>
                <c:pt idx="3473">
                  <c:v>40409</c:v>
                </c:pt>
                <c:pt idx="3474">
                  <c:v>40410</c:v>
                </c:pt>
                <c:pt idx="3475">
                  <c:v>40413</c:v>
                </c:pt>
                <c:pt idx="3476">
                  <c:v>40414</c:v>
                </c:pt>
                <c:pt idx="3477">
                  <c:v>40415</c:v>
                </c:pt>
                <c:pt idx="3478">
                  <c:v>40416</c:v>
                </c:pt>
                <c:pt idx="3479">
                  <c:v>40417</c:v>
                </c:pt>
                <c:pt idx="3480">
                  <c:v>40420</c:v>
                </c:pt>
                <c:pt idx="3481">
                  <c:v>40421</c:v>
                </c:pt>
                <c:pt idx="3482">
                  <c:v>40422</c:v>
                </c:pt>
                <c:pt idx="3483">
                  <c:v>40423</c:v>
                </c:pt>
                <c:pt idx="3484">
                  <c:v>40424</c:v>
                </c:pt>
                <c:pt idx="3485">
                  <c:v>40428</c:v>
                </c:pt>
                <c:pt idx="3486">
                  <c:v>40429</c:v>
                </c:pt>
                <c:pt idx="3487">
                  <c:v>40430</c:v>
                </c:pt>
                <c:pt idx="3488">
                  <c:v>40431</c:v>
                </c:pt>
                <c:pt idx="3489">
                  <c:v>40434</c:v>
                </c:pt>
                <c:pt idx="3490">
                  <c:v>40435</c:v>
                </c:pt>
                <c:pt idx="3491">
                  <c:v>40436</c:v>
                </c:pt>
                <c:pt idx="3492">
                  <c:v>40437</c:v>
                </c:pt>
                <c:pt idx="3493">
                  <c:v>40438</c:v>
                </c:pt>
                <c:pt idx="3494">
                  <c:v>40441</c:v>
                </c:pt>
                <c:pt idx="3495">
                  <c:v>40442</c:v>
                </c:pt>
                <c:pt idx="3496">
                  <c:v>40443</c:v>
                </c:pt>
                <c:pt idx="3497">
                  <c:v>40444</c:v>
                </c:pt>
                <c:pt idx="3498">
                  <c:v>40445</c:v>
                </c:pt>
                <c:pt idx="3499">
                  <c:v>40448</c:v>
                </c:pt>
                <c:pt idx="3500">
                  <c:v>40449</c:v>
                </c:pt>
                <c:pt idx="3501">
                  <c:v>40450</c:v>
                </c:pt>
                <c:pt idx="3502">
                  <c:v>40451</c:v>
                </c:pt>
                <c:pt idx="3503">
                  <c:v>40452</c:v>
                </c:pt>
                <c:pt idx="3504">
                  <c:v>40455</c:v>
                </c:pt>
                <c:pt idx="3505">
                  <c:v>40456</c:v>
                </c:pt>
                <c:pt idx="3506">
                  <c:v>40457</c:v>
                </c:pt>
                <c:pt idx="3507">
                  <c:v>40458</c:v>
                </c:pt>
                <c:pt idx="3508">
                  <c:v>40459</c:v>
                </c:pt>
                <c:pt idx="3509">
                  <c:v>40463</c:v>
                </c:pt>
                <c:pt idx="3510">
                  <c:v>40464</c:v>
                </c:pt>
                <c:pt idx="3511">
                  <c:v>40465</c:v>
                </c:pt>
                <c:pt idx="3512">
                  <c:v>40466</c:v>
                </c:pt>
                <c:pt idx="3513">
                  <c:v>40469</c:v>
                </c:pt>
                <c:pt idx="3514">
                  <c:v>40470</c:v>
                </c:pt>
                <c:pt idx="3515">
                  <c:v>40471</c:v>
                </c:pt>
                <c:pt idx="3516">
                  <c:v>40472</c:v>
                </c:pt>
                <c:pt idx="3517">
                  <c:v>40473</c:v>
                </c:pt>
                <c:pt idx="3518">
                  <c:v>40476</c:v>
                </c:pt>
                <c:pt idx="3519">
                  <c:v>40477</c:v>
                </c:pt>
                <c:pt idx="3520">
                  <c:v>40478</c:v>
                </c:pt>
                <c:pt idx="3521">
                  <c:v>40479</c:v>
                </c:pt>
                <c:pt idx="3522">
                  <c:v>40480</c:v>
                </c:pt>
                <c:pt idx="3523">
                  <c:v>40483</c:v>
                </c:pt>
                <c:pt idx="3524">
                  <c:v>40484</c:v>
                </c:pt>
                <c:pt idx="3525">
                  <c:v>40485</c:v>
                </c:pt>
                <c:pt idx="3526">
                  <c:v>40486</c:v>
                </c:pt>
                <c:pt idx="3527">
                  <c:v>40487</c:v>
                </c:pt>
                <c:pt idx="3528">
                  <c:v>40490</c:v>
                </c:pt>
                <c:pt idx="3529">
                  <c:v>40491</c:v>
                </c:pt>
                <c:pt idx="3530">
                  <c:v>40492</c:v>
                </c:pt>
                <c:pt idx="3531">
                  <c:v>40494</c:v>
                </c:pt>
                <c:pt idx="3532">
                  <c:v>40497</c:v>
                </c:pt>
                <c:pt idx="3533">
                  <c:v>40498</c:v>
                </c:pt>
                <c:pt idx="3534">
                  <c:v>40499</c:v>
                </c:pt>
                <c:pt idx="3535">
                  <c:v>40500</c:v>
                </c:pt>
                <c:pt idx="3536">
                  <c:v>40501</c:v>
                </c:pt>
                <c:pt idx="3537">
                  <c:v>40504</c:v>
                </c:pt>
                <c:pt idx="3538">
                  <c:v>40505</c:v>
                </c:pt>
                <c:pt idx="3539">
                  <c:v>40506</c:v>
                </c:pt>
                <c:pt idx="3540">
                  <c:v>40508</c:v>
                </c:pt>
                <c:pt idx="3541">
                  <c:v>40511</c:v>
                </c:pt>
                <c:pt idx="3542">
                  <c:v>40512</c:v>
                </c:pt>
                <c:pt idx="3543">
                  <c:v>40513</c:v>
                </c:pt>
                <c:pt idx="3544">
                  <c:v>40514</c:v>
                </c:pt>
                <c:pt idx="3545">
                  <c:v>40515</c:v>
                </c:pt>
                <c:pt idx="3546">
                  <c:v>40518</c:v>
                </c:pt>
                <c:pt idx="3547">
                  <c:v>40519</c:v>
                </c:pt>
                <c:pt idx="3548">
                  <c:v>40520</c:v>
                </c:pt>
                <c:pt idx="3549">
                  <c:v>40521</c:v>
                </c:pt>
                <c:pt idx="3550">
                  <c:v>40522</c:v>
                </c:pt>
                <c:pt idx="3551">
                  <c:v>40525</c:v>
                </c:pt>
                <c:pt idx="3552">
                  <c:v>40526</c:v>
                </c:pt>
                <c:pt idx="3553">
                  <c:v>40527</c:v>
                </c:pt>
                <c:pt idx="3554">
                  <c:v>40528</c:v>
                </c:pt>
                <c:pt idx="3555">
                  <c:v>40529</c:v>
                </c:pt>
                <c:pt idx="3556">
                  <c:v>40532</c:v>
                </c:pt>
                <c:pt idx="3557">
                  <c:v>40533</c:v>
                </c:pt>
                <c:pt idx="3558">
                  <c:v>40534</c:v>
                </c:pt>
                <c:pt idx="3559">
                  <c:v>40535</c:v>
                </c:pt>
                <c:pt idx="3560">
                  <c:v>40539</c:v>
                </c:pt>
                <c:pt idx="3561">
                  <c:v>40540</c:v>
                </c:pt>
                <c:pt idx="3562">
                  <c:v>40541</c:v>
                </c:pt>
                <c:pt idx="3563">
                  <c:v>40542</c:v>
                </c:pt>
                <c:pt idx="3564">
                  <c:v>40543</c:v>
                </c:pt>
                <c:pt idx="3565">
                  <c:v>40546</c:v>
                </c:pt>
                <c:pt idx="3566">
                  <c:v>40547</c:v>
                </c:pt>
                <c:pt idx="3567">
                  <c:v>40548</c:v>
                </c:pt>
                <c:pt idx="3568">
                  <c:v>40549</c:v>
                </c:pt>
                <c:pt idx="3569">
                  <c:v>40550</c:v>
                </c:pt>
                <c:pt idx="3570">
                  <c:v>40553</c:v>
                </c:pt>
                <c:pt idx="3571">
                  <c:v>40554</c:v>
                </c:pt>
                <c:pt idx="3572">
                  <c:v>40555</c:v>
                </c:pt>
                <c:pt idx="3573">
                  <c:v>40556</c:v>
                </c:pt>
                <c:pt idx="3574">
                  <c:v>40557</c:v>
                </c:pt>
                <c:pt idx="3575">
                  <c:v>40561</c:v>
                </c:pt>
                <c:pt idx="3576">
                  <c:v>40562</c:v>
                </c:pt>
                <c:pt idx="3577">
                  <c:v>40563</c:v>
                </c:pt>
                <c:pt idx="3578">
                  <c:v>40564</c:v>
                </c:pt>
                <c:pt idx="3579">
                  <c:v>40567</c:v>
                </c:pt>
                <c:pt idx="3580">
                  <c:v>40568</c:v>
                </c:pt>
                <c:pt idx="3581">
                  <c:v>40569</c:v>
                </c:pt>
                <c:pt idx="3582">
                  <c:v>40570</c:v>
                </c:pt>
                <c:pt idx="3583">
                  <c:v>40571</c:v>
                </c:pt>
                <c:pt idx="3584">
                  <c:v>40574</c:v>
                </c:pt>
                <c:pt idx="3585">
                  <c:v>40575</c:v>
                </c:pt>
                <c:pt idx="3586">
                  <c:v>40576</c:v>
                </c:pt>
                <c:pt idx="3587">
                  <c:v>40577</c:v>
                </c:pt>
                <c:pt idx="3588">
                  <c:v>40578</c:v>
                </c:pt>
                <c:pt idx="3589">
                  <c:v>40581</c:v>
                </c:pt>
                <c:pt idx="3590">
                  <c:v>40582</c:v>
                </c:pt>
                <c:pt idx="3591">
                  <c:v>40583</c:v>
                </c:pt>
                <c:pt idx="3592">
                  <c:v>40584</c:v>
                </c:pt>
                <c:pt idx="3593">
                  <c:v>40585</c:v>
                </c:pt>
                <c:pt idx="3594">
                  <c:v>40588</c:v>
                </c:pt>
                <c:pt idx="3595">
                  <c:v>40589</c:v>
                </c:pt>
                <c:pt idx="3596">
                  <c:v>40590</c:v>
                </c:pt>
                <c:pt idx="3597">
                  <c:v>40591</c:v>
                </c:pt>
                <c:pt idx="3598">
                  <c:v>40592</c:v>
                </c:pt>
                <c:pt idx="3599">
                  <c:v>40596</c:v>
                </c:pt>
                <c:pt idx="3600">
                  <c:v>40597</c:v>
                </c:pt>
                <c:pt idx="3601">
                  <c:v>40598</c:v>
                </c:pt>
                <c:pt idx="3602">
                  <c:v>40599</c:v>
                </c:pt>
                <c:pt idx="3603">
                  <c:v>40602</c:v>
                </c:pt>
                <c:pt idx="3604">
                  <c:v>40603</c:v>
                </c:pt>
                <c:pt idx="3605">
                  <c:v>40604</c:v>
                </c:pt>
                <c:pt idx="3606">
                  <c:v>40605</c:v>
                </c:pt>
                <c:pt idx="3607">
                  <c:v>40606</c:v>
                </c:pt>
                <c:pt idx="3608">
                  <c:v>40609</c:v>
                </c:pt>
                <c:pt idx="3609">
                  <c:v>40610</c:v>
                </c:pt>
                <c:pt idx="3610">
                  <c:v>40611</c:v>
                </c:pt>
                <c:pt idx="3611">
                  <c:v>40612</c:v>
                </c:pt>
                <c:pt idx="3612">
                  <c:v>40613</c:v>
                </c:pt>
                <c:pt idx="3613">
                  <c:v>40616</c:v>
                </c:pt>
                <c:pt idx="3614">
                  <c:v>40617</c:v>
                </c:pt>
                <c:pt idx="3615">
                  <c:v>40618</c:v>
                </c:pt>
                <c:pt idx="3616">
                  <c:v>40619</c:v>
                </c:pt>
                <c:pt idx="3617">
                  <c:v>40620</c:v>
                </c:pt>
                <c:pt idx="3618">
                  <c:v>40623</c:v>
                </c:pt>
                <c:pt idx="3619">
                  <c:v>40624</c:v>
                </c:pt>
                <c:pt idx="3620">
                  <c:v>40625</c:v>
                </c:pt>
                <c:pt idx="3621">
                  <c:v>40626</c:v>
                </c:pt>
                <c:pt idx="3622">
                  <c:v>40627</c:v>
                </c:pt>
                <c:pt idx="3623">
                  <c:v>40630</c:v>
                </c:pt>
                <c:pt idx="3624">
                  <c:v>40631</c:v>
                </c:pt>
                <c:pt idx="3625">
                  <c:v>40632</c:v>
                </c:pt>
                <c:pt idx="3626">
                  <c:v>40633</c:v>
                </c:pt>
                <c:pt idx="3627">
                  <c:v>40634</c:v>
                </c:pt>
                <c:pt idx="3628">
                  <c:v>40637</c:v>
                </c:pt>
                <c:pt idx="3629">
                  <c:v>40638</c:v>
                </c:pt>
                <c:pt idx="3630">
                  <c:v>40639</c:v>
                </c:pt>
                <c:pt idx="3631">
                  <c:v>40640</c:v>
                </c:pt>
                <c:pt idx="3632">
                  <c:v>40641</c:v>
                </c:pt>
                <c:pt idx="3633">
                  <c:v>40644</c:v>
                </c:pt>
                <c:pt idx="3634">
                  <c:v>40645</c:v>
                </c:pt>
                <c:pt idx="3635">
                  <c:v>40646</c:v>
                </c:pt>
                <c:pt idx="3636">
                  <c:v>40647</c:v>
                </c:pt>
                <c:pt idx="3637">
                  <c:v>40648</c:v>
                </c:pt>
                <c:pt idx="3638">
                  <c:v>40651</c:v>
                </c:pt>
                <c:pt idx="3639">
                  <c:v>40652</c:v>
                </c:pt>
                <c:pt idx="3640">
                  <c:v>40653</c:v>
                </c:pt>
                <c:pt idx="3641">
                  <c:v>40654</c:v>
                </c:pt>
                <c:pt idx="3642">
                  <c:v>40658</c:v>
                </c:pt>
                <c:pt idx="3643">
                  <c:v>40659</c:v>
                </c:pt>
                <c:pt idx="3644">
                  <c:v>40660</c:v>
                </c:pt>
                <c:pt idx="3645">
                  <c:v>40661</c:v>
                </c:pt>
                <c:pt idx="3646">
                  <c:v>40662</c:v>
                </c:pt>
                <c:pt idx="3647">
                  <c:v>40665</c:v>
                </c:pt>
                <c:pt idx="3648">
                  <c:v>40666</c:v>
                </c:pt>
                <c:pt idx="3649">
                  <c:v>40667</c:v>
                </c:pt>
                <c:pt idx="3650">
                  <c:v>40668</c:v>
                </c:pt>
                <c:pt idx="3651">
                  <c:v>40669</c:v>
                </c:pt>
                <c:pt idx="3652">
                  <c:v>40672</c:v>
                </c:pt>
                <c:pt idx="3653">
                  <c:v>40673</c:v>
                </c:pt>
                <c:pt idx="3654">
                  <c:v>40674</c:v>
                </c:pt>
                <c:pt idx="3655">
                  <c:v>40675</c:v>
                </c:pt>
                <c:pt idx="3656">
                  <c:v>40676</c:v>
                </c:pt>
                <c:pt idx="3657">
                  <c:v>40679</c:v>
                </c:pt>
                <c:pt idx="3658">
                  <c:v>40680</c:v>
                </c:pt>
                <c:pt idx="3659">
                  <c:v>40681</c:v>
                </c:pt>
                <c:pt idx="3660">
                  <c:v>40682</c:v>
                </c:pt>
                <c:pt idx="3661">
                  <c:v>40683</c:v>
                </c:pt>
                <c:pt idx="3662">
                  <c:v>40686</c:v>
                </c:pt>
                <c:pt idx="3663">
                  <c:v>40687</c:v>
                </c:pt>
                <c:pt idx="3664">
                  <c:v>40688</c:v>
                </c:pt>
                <c:pt idx="3665">
                  <c:v>40689</c:v>
                </c:pt>
                <c:pt idx="3666">
                  <c:v>40690</c:v>
                </c:pt>
                <c:pt idx="3667">
                  <c:v>40694</c:v>
                </c:pt>
                <c:pt idx="3668">
                  <c:v>40695</c:v>
                </c:pt>
                <c:pt idx="3669">
                  <c:v>40696</c:v>
                </c:pt>
                <c:pt idx="3670">
                  <c:v>40697</c:v>
                </c:pt>
                <c:pt idx="3671">
                  <c:v>40700</c:v>
                </c:pt>
                <c:pt idx="3672">
                  <c:v>40701</c:v>
                </c:pt>
                <c:pt idx="3673">
                  <c:v>40702</c:v>
                </c:pt>
                <c:pt idx="3674">
                  <c:v>40703</c:v>
                </c:pt>
                <c:pt idx="3675">
                  <c:v>40704</c:v>
                </c:pt>
                <c:pt idx="3676">
                  <c:v>40707</c:v>
                </c:pt>
                <c:pt idx="3677">
                  <c:v>40708</c:v>
                </c:pt>
                <c:pt idx="3678">
                  <c:v>40709</c:v>
                </c:pt>
                <c:pt idx="3679">
                  <c:v>40710</c:v>
                </c:pt>
                <c:pt idx="3680">
                  <c:v>40711</c:v>
                </c:pt>
                <c:pt idx="3681">
                  <c:v>40714</c:v>
                </c:pt>
                <c:pt idx="3682">
                  <c:v>40715</c:v>
                </c:pt>
                <c:pt idx="3683">
                  <c:v>40716</c:v>
                </c:pt>
                <c:pt idx="3684">
                  <c:v>40717</c:v>
                </c:pt>
                <c:pt idx="3685">
                  <c:v>40718</c:v>
                </c:pt>
                <c:pt idx="3686">
                  <c:v>40721</c:v>
                </c:pt>
                <c:pt idx="3687">
                  <c:v>40722</c:v>
                </c:pt>
                <c:pt idx="3688">
                  <c:v>40723</c:v>
                </c:pt>
                <c:pt idx="3689">
                  <c:v>40724</c:v>
                </c:pt>
                <c:pt idx="3690">
                  <c:v>40725</c:v>
                </c:pt>
                <c:pt idx="3691">
                  <c:v>40729</c:v>
                </c:pt>
                <c:pt idx="3692">
                  <c:v>40730</c:v>
                </c:pt>
                <c:pt idx="3693">
                  <c:v>40731</c:v>
                </c:pt>
                <c:pt idx="3694">
                  <c:v>40732</c:v>
                </c:pt>
                <c:pt idx="3695">
                  <c:v>40735</c:v>
                </c:pt>
                <c:pt idx="3696">
                  <c:v>40736</c:v>
                </c:pt>
                <c:pt idx="3697">
                  <c:v>40737</c:v>
                </c:pt>
                <c:pt idx="3698">
                  <c:v>40738</c:v>
                </c:pt>
                <c:pt idx="3699">
                  <c:v>40739</c:v>
                </c:pt>
                <c:pt idx="3700">
                  <c:v>40742</c:v>
                </c:pt>
                <c:pt idx="3701">
                  <c:v>40743</c:v>
                </c:pt>
                <c:pt idx="3702">
                  <c:v>40744</c:v>
                </c:pt>
                <c:pt idx="3703">
                  <c:v>40745</c:v>
                </c:pt>
                <c:pt idx="3704">
                  <c:v>40746</c:v>
                </c:pt>
                <c:pt idx="3705">
                  <c:v>40749</c:v>
                </c:pt>
                <c:pt idx="3706">
                  <c:v>40750</c:v>
                </c:pt>
                <c:pt idx="3707">
                  <c:v>40751</c:v>
                </c:pt>
                <c:pt idx="3708">
                  <c:v>40752</c:v>
                </c:pt>
                <c:pt idx="3709">
                  <c:v>40753</c:v>
                </c:pt>
                <c:pt idx="3710">
                  <c:v>40756</c:v>
                </c:pt>
                <c:pt idx="3711">
                  <c:v>40757</c:v>
                </c:pt>
                <c:pt idx="3712">
                  <c:v>40758</c:v>
                </c:pt>
                <c:pt idx="3713">
                  <c:v>40759</c:v>
                </c:pt>
                <c:pt idx="3714">
                  <c:v>40760</c:v>
                </c:pt>
                <c:pt idx="3715">
                  <c:v>40763</c:v>
                </c:pt>
                <c:pt idx="3716">
                  <c:v>40764</c:v>
                </c:pt>
                <c:pt idx="3717">
                  <c:v>40765</c:v>
                </c:pt>
                <c:pt idx="3718">
                  <c:v>40766</c:v>
                </c:pt>
                <c:pt idx="3719">
                  <c:v>40767</c:v>
                </c:pt>
                <c:pt idx="3720">
                  <c:v>40770</c:v>
                </c:pt>
                <c:pt idx="3721">
                  <c:v>40771</c:v>
                </c:pt>
                <c:pt idx="3722">
                  <c:v>40772</c:v>
                </c:pt>
                <c:pt idx="3723">
                  <c:v>40773</c:v>
                </c:pt>
                <c:pt idx="3724">
                  <c:v>40774</c:v>
                </c:pt>
                <c:pt idx="3725">
                  <c:v>40777</c:v>
                </c:pt>
                <c:pt idx="3726">
                  <c:v>40778</c:v>
                </c:pt>
                <c:pt idx="3727">
                  <c:v>40779</c:v>
                </c:pt>
                <c:pt idx="3728">
                  <c:v>40780</c:v>
                </c:pt>
                <c:pt idx="3729">
                  <c:v>40781</c:v>
                </c:pt>
                <c:pt idx="3730">
                  <c:v>40784</c:v>
                </c:pt>
                <c:pt idx="3731">
                  <c:v>40785</c:v>
                </c:pt>
                <c:pt idx="3732">
                  <c:v>40786</c:v>
                </c:pt>
                <c:pt idx="3733">
                  <c:v>40787</c:v>
                </c:pt>
                <c:pt idx="3734">
                  <c:v>40788</c:v>
                </c:pt>
                <c:pt idx="3735">
                  <c:v>40792</c:v>
                </c:pt>
                <c:pt idx="3736">
                  <c:v>40793</c:v>
                </c:pt>
                <c:pt idx="3737">
                  <c:v>40794</c:v>
                </c:pt>
                <c:pt idx="3738">
                  <c:v>40795</c:v>
                </c:pt>
                <c:pt idx="3739">
                  <c:v>40798</c:v>
                </c:pt>
                <c:pt idx="3740">
                  <c:v>40799</c:v>
                </c:pt>
                <c:pt idx="3741">
                  <c:v>40800</c:v>
                </c:pt>
                <c:pt idx="3742">
                  <c:v>40801</c:v>
                </c:pt>
                <c:pt idx="3743">
                  <c:v>40802</c:v>
                </c:pt>
                <c:pt idx="3744">
                  <c:v>40805</c:v>
                </c:pt>
                <c:pt idx="3745">
                  <c:v>40806</c:v>
                </c:pt>
                <c:pt idx="3746">
                  <c:v>40807</c:v>
                </c:pt>
                <c:pt idx="3747">
                  <c:v>40808</c:v>
                </c:pt>
                <c:pt idx="3748">
                  <c:v>40809</c:v>
                </c:pt>
                <c:pt idx="3749">
                  <c:v>40812</c:v>
                </c:pt>
                <c:pt idx="3750">
                  <c:v>40813</c:v>
                </c:pt>
                <c:pt idx="3751">
                  <c:v>40814</c:v>
                </c:pt>
                <c:pt idx="3752">
                  <c:v>40815</c:v>
                </c:pt>
                <c:pt idx="3753">
                  <c:v>40816</c:v>
                </c:pt>
                <c:pt idx="3754">
                  <c:v>40819</c:v>
                </c:pt>
                <c:pt idx="3755">
                  <c:v>40820</c:v>
                </c:pt>
                <c:pt idx="3756">
                  <c:v>40821</c:v>
                </c:pt>
                <c:pt idx="3757">
                  <c:v>40822</c:v>
                </c:pt>
                <c:pt idx="3758">
                  <c:v>40823</c:v>
                </c:pt>
                <c:pt idx="3759">
                  <c:v>40827</c:v>
                </c:pt>
                <c:pt idx="3760">
                  <c:v>40828</c:v>
                </c:pt>
                <c:pt idx="3761">
                  <c:v>40829</c:v>
                </c:pt>
                <c:pt idx="3762">
                  <c:v>40830</c:v>
                </c:pt>
                <c:pt idx="3763">
                  <c:v>40833</c:v>
                </c:pt>
                <c:pt idx="3764">
                  <c:v>40834</c:v>
                </c:pt>
                <c:pt idx="3765">
                  <c:v>40835</c:v>
                </c:pt>
                <c:pt idx="3766">
                  <c:v>40836</c:v>
                </c:pt>
                <c:pt idx="3767">
                  <c:v>40837</c:v>
                </c:pt>
                <c:pt idx="3768">
                  <c:v>40840</c:v>
                </c:pt>
                <c:pt idx="3769">
                  <c:v>40841</c:v>
                </c:pt>
                <c:pt idx="3770">
                  <c:v>40842</c:v>
                </c:pt>
                <c:pt idx="3771">
                  <c:v>40843</c:v>
                </c:pt>
                <c:pt idx="3772">
                  <c:v>40844</c:v>
                </c:pt>
                <c:pt idx="3773">
                  <c:v>40847</c:v>
                </c:pt>
                <c:pt idx="3774">
                  <c:v>40848</c:v>
                </c:pt>
                <c:pt idx="3775">
                  <c:v>40849</c:v>
                </c:pt>
                <c:pt idx="3776">
                  <c:v>40850</c:v>
                </c:pt>
                <c:pt idx="3777">
                  <c:v>40851</c:v>
                </c:pt>
                <c:pt idx="3778">
                  <c:v>40854</c:v>
                </c:pt>
                <c:pt idx="3779">
                  <c:v>40855</c:v>
                </c:pt>
                <c:pt idx="3780">
                  <c:v>40856</c:v>
                </c:pt>
                <c:pt idx="3781">
                  <c:v>40857</c:v>
                </c:pt>
                <c:pt idx="3782">
                  <c:v>40861</c:v>
                </c:pt>
                <c:pt idx="3783">
                  <c:v>40862</c:v>
                </c:pt>
                <c:pt idx="3784">
                  <c:v>40863</c:v>
                </c:pt>
                <c:pt idx="3785">
                  <c:v>40864</c:v>
                </c:pt>
                <c:pt idx="3786">
                  <c:v>40865</c:v>
                </c:pt>
                <c:pt idx="3787">
                  <c:v>40868</c:v>
                </c:pt>
                <c:pt idx="3788">
                  <c:v>40869</c:v>
                </c:pt>
                <c:pt idx="3789">
                  <c:v>40870</c:v>
                </c:pt>
                <c:pt idx="3790">
                  <c:v>40872</c:v>
                </c:pt>
                <c:pt idx="3791">
                  <c:v>40875</c:v>
                </c:pt>
                <c:pt idx="3792">
                  <c:v>40876</c:v>
                </c:pt>
                <c:pt idx="3793">
                  <c:v>40877</c:v>
                </c:pt>
                <c:pt idx="3794">
                  <c:v>40878</c:v>
                </c:pt>
                <c:pt idx="3795">
                  <c:v>40879</c:v>
                </c:pt>
                <c:pt idx="3796">
                  <c:v>40882</c:v>
                </c:pt>
                <c:pt idx="3797">
                  <c:v>40883</c:v>
                </c:pt>
                <c:pt idx="3798">
                  <c:v>40884</c:v>
                </c:pt>
                <c:pt idx="3799">
                  <c:v>40885</c:v>
                </c:pt>
                <c:pt idx="3800">
                  <c:v>40886</c:v>
                </c:pt>
                <c:pt idx="3801">
                  <c:v>40889</c:v>
                </c:pt>
                <c:pt idx="3802">
                  <c:v>40890</c:v>
                </c:pt>
                <c:pt idx="3803">
                  <c:v>40891</c:v>
                </c:pt>
                <c:pt idx="3804">
                  <c:v>40892</c:v>
                </c:pt>
                <c:pt idx="3805">
                  <c:v>40893</c:v>
                </c:pt>
                <c:pt idx="3806">
                  <c:v>40896</c:v>
                </c:pt>
                <c:pt idx="3807">
                  <c:v>40897</c:v>
                </c:pt>
                <c:pt idx="3808">
                  <c:v>40898</c:v>
                </c:pt>
                <c:pt idx="3809">
                  <c:v>40899</c:v>
                </c:pt>
                <c:pt idx="3810">
                  <c:v>40900</c:v>
                </c:pt>
                <c:pt idx="3811">
                  <c:v>40904</c:v>
                </c:pt>
                <c:pt idx="3812">
                  <c:v>40905</c:v>
                </c:pt>
                <c:pt idx="3813">
                  <c:v>40906</c:v>
                </c:pt>
                <c:pt idx="3814">
                  <c:v>40907</c:v>
                </c:pt>
                <c:pt idx="3815">
                  <c:v>40911</c:v>
                </c:pt>
                <c:pt idx="3816">
                  <c:v>40912</c:v>
                </c:pt>
                <c:pt idx="3817">
                  <c:v>40913</c:v>
                </c:pt>
                <c:pt idx="3818">
                  <c:v>40914</c:v>
                </c:pt>
                <c:pt idx="3819">
                  <c:v>40917</c:v>
                </c:pt>
                <c:pt idx="3820">
                  <c:v>40918</c:v>
                </c:pt>
                <c:pt idx="3821">
                  <c:v>40919</c:v>
                </c:pt>
                <c:pt idx="3822">
                  <c:v>40920</c:v>
                </c:pt>
                <c:pt idx="3823">
                  <c:v>40921</c:v>
                </c:pt>
                <c:pt idx="3824">
                  <c:v>40925</c:v>
                </c:pt>
                <c:pt idx="3825">
                  <c:v>40926</c:v>
                </c:pt>
                <c:pt idx="3826">
                  <c:v>40927</c:v>
                </c:pt>
                <c:pt idx="3827">
                  <c:v>40928</c:v>
                </c:pt>
                <c:pt idx="3828">
                  <c:v>40931</c:v>
                </c:pt>
                <c:pt idx="3829">
                  <c:v>40932</c:v>
                </c:pt>
                <c:pt idx="3830">
                  <c:v>40933</c:v>
                </c:pt>
                <c:pt idx="3831">
                  <c:v>40934</c:v>
                </c:pt>
                <c:pt idx="3832">
                  <c:v>40935</c:v>
                </c:pt>
                <c:pt idx="3833">
                  <c:v>40938</c:v>
                </c:pt>
                <c:pt idx="3834">
                  <c:v>40939</c:v>
                </c:pt>
                <c:pt idx="3835">
                  <c:v>40940</c:v>
                </c:pt>
                <c:pt idx="3836">
                  <c:v>40941</c:v>
                </c:pt>
                <c:pt idx="3837">
                  <c:v>40942</c:v>
                </c:pt>
                <c:pt idx="3838">
                  <c:v>40945</c:v>
                </c:pt>
                <c:pt idx="3839">
                  <c:v>40946</c:v>
                </c:pt>
                <c:pt idx="3840">
                  <c:v>40947</c:v>
                </c:pt>
                <c:pt idx="3841">
                  <c:v>40948</c:v>
                </c:pt>
                <c:pt idx="3842">
                  <c:v>40949</c:v>
                </c:pt>
                <c:pt idx="3843">
                  <c:v>40952</c:v>
                </c:pt>
                <c:pt idx="3844">
                  <c:v>40953</c:v>
                </c:pt>
                <c:pt idx="3845">
                  <c:v>40954</c:v>
                </c:pt>
                <c:pt idx="3846">
                  <c:v>40955</c:v>
                </c:pt>
                <c:pt idx="3847">
                  <c:v>40956</c:v>
                </c:pt>
                <c:pt idx="3848">
                  <c:v>40960</c:v>
                </c:pt>
                <c:pt idx="3849">
                  <c:v>40961</c:v>
                </c:pt>
                <c:pt idx="3850">
                  <c:v>40962</c:v>
                </c:pt>
                <c:pt idx="3851">
                  <c:v>40963</c:v>
                </c:pt>
                <c:pt idx="3852">
                  <c:v>40966</c:v>
                </c:pt>
                <c:pt idx="3853">
                  <c:v>40967</c:v>
                </c:pt>
                <c:pt idx="3854">
                  <c:v>40968</c:v>
                </c:pt>
                <c:pt idx="3855">
                  <c:v>40969</c:v>
                </c:pt>
                <c:pt idx="3856">
                  <c:v>40970</c:v>
                </c:pt>
                <c:pt idx="3857">
                  <c:v>40973</c:v>
                </c:pt>
                <c:pt idx="3858">
                  <c:v>40974</c:v>
                </c:pt>
                <c:pt idx="3859">
                  <c:v>40975</c:v>
                </c:pt>
                <c:pt idx="3860">
                  <c:v>40976</c:v>
                </c:pt>
                <c:pt idx="3861">
                  <c:v>40977</c:v>
                </c:pt>
                <c:pt idx="3862">
                  <c:v>40980</c:v>
                </c:pt>
                <c:pt idx="3863">
                  <c:v>40981</c:v>
                </c:pt>
                <c:pt idx="3864">
                  <c:v>40982</c:v>
                </c:pt>
                <c:pt idx="3865">
                  <c:v>40983</c:v>
                </c:pt>
                <c:pt idx="3866">
                  <c:v>40984</c:v>
                </c:pt>
                <c:pt idx="3867">
                  <c:v>40987</c:v>
                </c:pt>
                <c:pt idx="3868">
                  <c:v>40988</c:v>
                </c:pt>
                <c:pt idx="3869">
                  <c:v>40989</c:v>
                </c:pt>
                <c:pt idx="3870">
                  <c:v>40990</c:v>
                </c:pt>
                <c:pt idx="3871">
                  <c:v>40991</c:v>
                </c:pt>
                <c:pt idx="3872">
                  <c:v>40994</c:v>
                </c:pt>
                <c:pt idx="3873">
                  <c:v>40995</c:v>
                </c:pt>
                <c:pt idx="3874">
                  <c:v>40996</c:v>
                </c:pt>
                <c:pt idx="3875">
                  <c:v>40997</c:v>
                </c:pt>
                <c:pt idx="3876">
                  <c:v>40998</c:v>
                </c:pt>
                <c:pt idx="3877">
                  <c:v>41001</c:v>
                </c:pt>
                <c:pt idx="3878">
                  <c:v>41002</c:v>
                </c:pt>
                <c:pt idx="3879">
                  <c:v>41003</c:v>
                </c:pt>
                <c:pt idx="3880">
                  <c:v>41004</c:v>
                </c:pt>
                <c:pt idx="3881">
                  <c:v>41008</c:v>
                </c:pt>
                <c:pt idx="3882">
                  <c:v>41009</c:v>
                </c:pt>
                <c:pt idx="3883">
                  <c:v>41010</c:v>
                </c:pt>
                <c:pt idx="3884">
                  <c:v>41011</c:v>
                </c:pt>
                <c:pt idx="3885">
                  <c:v>41012</c:v>
                </c:pt>
                <c:pt idx="3886">
                  <c:v>41015</c:v>
                </c:pt>
                <c:pt idx="3887">
                  <c:v>41016</c:v>
                </c:pt>
                <c:pt idx="3888">
                  <c:v>41017</c:v>
                </c:pt>
                <c:pt idx="3889">
                  <c:v>41018</c:v>
                </c:pt>
                <c:pt idx="3890">
                  <c:v>41019</c:v>
                </c:pt>
                <c:pt idx="3891">
                  <c:v>41022</c:v>
                </c:pt>
                <c:pt idx="3892">
                  <c:v>41023</c:v>
                </c:pt>
                <c:pt idx="3893">
                  <c:v>41024</c:v>
                </c:pt>
                <c:pt idx="3894">
                  <c:v>41025</c:v>
                </c:pt>
                <c:pt idx="3895">
                  <c:v>41026</c:v>
                </c:pt>
                <c:pt idx="3896">
                  <c:v>41029</c:v>
                </c:pt>
                <c:pt idx="3897">
                  <c:v>41030</c:v>
                </c:pt>
                <c:pt idx="3898">
                  <c:v>41031</c:v>
                </c:pt>
                <c:pt idx="3899">
                  <c:v>41032</c:v>
                </c:pt>
                <c:pt idx="3900">
                  <c:v>41033</c:v>
                </c:pt>
                <c:pt idx="3901">
                  <c:v>41036</c:v>
                </c:pt>
                <c:pt idx="3902">
                  <c:v>41037</c:v>
                </c:pt>
                <c:pt idx="3903">
                  <c:v>41038</c:v>
                </c:pt>
                <c:pt idx="3904">
                  <c:v>41039</c:v>
                </c:pt>
                <c:pt idx="3905">
                  <c:v>41040</c:v>
                </c:pt>
                <c:pt idx="3906">
                  <c:v>41043</c:v>
                </c:pt>
                <c:pt idx="3907">
                  <c:v>41044</c:v>
                </c:pt>
                <c:pt idx="3908">
                  <c:v>41045</c:v>
                </c:pt>
                <c:pt idx="3909">
                  <c:v>41046</c:v>
                </c:pt>
                <c:pt idx="3910">
                  <c:v>41047</c:v>
                </c:pt>
                <c:pt idx="3911">
                  <c:v>41050</c:v>
                </c:pt>
                <c:pt idx="3912">
                  <c:v>41051</c:v>
                </c:pt>
                <c:pt idx="3913">
                  <c:v>41052</c:v>
                </c:pt>
                <c:pt idx="3914">
                  <c:v>41053</c:v>
                </c:pt>
                <c:pt idx="3915">
                  <c:v>41054</c:v>
                </c:pt>
                <c:pt idx="3916">
                  <c:v>41058</c:v>
                </c:pt>
                <c:pt idx="3917">
                  <c:v>41059</c:v>
                </c:pt>
                <c:pt idx="3918">
                  <c:v>41060</c:v>
                </c:pt>
                <c:pt idx="3919">
                  <c:v>41061</c:v>
                </c:pt>
                <c:pt idx="3920">
                  <c:v>41064</c:v>
                </c:pt>
                <c:pt idx="3921">
                  <c:v>41065</c:v>
                </c:pt>
                <c:pt idx="3922">
                  <c:v>41066</c:v>
                </c:pt>
                <c:pt idx="3923">
                  <c:v>41067</c:v>
                </c:pt>
                <c:pt idx="3924">
                  <c:v>41068</c:v>
                </c:pt>
                <c:pt idx="3925">
                  <c:v>41071</c:v>
                </c:pt>
                <c:pt idx="3926">
                  <c:v>41072</c:v>
                </c:pt>
                <c:pt idx="3927">
                  <c:v>41073</c:v>
                </c:pt>
                <c:pt idx="3928">
                  <c:v>41074</c:v>
                </c:pt>
                <c:pt idx="3929">
                  <c:v>41075</c:v>
                </c:pt>
                <c:pt idx="3930">
                  <c:v>41078</c:v>
                </c:pt>
                <c:pt idx="3931">
                  <c:v>41079</c:v>
                </c:pt>
                <c:pt idx="3932">
                  <c:v>41080</c:v>
                </c:pt>
                <c:pt idx="3933">
                  <c:v>41081</c:v>
                </c:pt>
                <c:pt idx="3934">
                  <c:v>41082</c:v>
                </c:pt>
                <c:pt idx="3935">
                  <c:v>41085</c:v>
                </c:pt>
                <c:pt idx="3936">
                  <c:v>41086</c:v>
                </c:pt>
                <c:pt idx="3937">
                  <c:v>41087</c:v>
                </c:pt>
                <c:pt idx="3938">
                  <c:v>41088</c:v>
                </c:pt>
                <c:pt idx="3939">
                  <c:v>41089</c:v>
                </c:pt>
                <c:pt idx="3940">
                  <c:v>41092</c:v>
                </c:pt>
                <c:pt idx="3941">
                  <c:v>41093</c:v>
                </c:pt>
                <c:pt idx="3942">
                  <c:v>41095</c:v>
                </c:pt>
                <c:pt idx="3943">
                  <c:v>41096</c:v>
                </c:pt>
                <c:pt idx="3944">
                  <c:v>41099</c:v>
                </c:pt>
                <c:pt idx="3945">
                  <c:v>41100</c:v>
                </c:pt>
                <c:pt idx="3946">
                  <c:v>41101</c:v>
                </c:pt>
                <c:pt idx="3947">
                  <c:v>41102</c:v>
                </c:pt>
                <c:pt idx="3948">
                  <c:v>41103</c:v>
                </c:pt>
                <c:pt idx="3949">
                  <c:v>41106</c:v>
                </c:pt>
                <c:pt idx="3950">
                  <c:v>41107</c:v>
                </c:pt>
                <c:pt idx="3951">
                  <c:v>41108</c:v>
                </c:pt>
                <c:pt idx="3952">
                  <c:v>41109</c:v>
                </c:pt>
                <c:pt idx="3953">
                  <c:v>41110</c:v>
                </c:pt>
                <c:pt idx="3954">
                  <c:v>41113</c:v>
                </c:pt>
                <c:pt idx="3955">
                  <c:v>41114</c:v>
                </c:pt>
                <c:pt idx="3956">
                  <c:v>41115</c:v>
                </c:pt>
                <c:pt idx="3957">
                  <c:v>41116</c:v>
                </c:pt>
                <c:pt idx="3958">
                  <c:v>41117</c:v>
                </c:pt>
                <c:pt idx="3959">
                  <c:v>41120</c:v>
                </c:pt>
                <c:pt idx="3960">
                  <c:v>41121</c:v>
                </c:pt>
                <c:pt idx="3961">
                  <c:v>41122</c:v>
                </c:pt>
                <c:pt idx="3962">
                  <c:v>41123</c:v>
                </c:pt>
                <c:pt idx="3963">
                  <c:v>41124</c:v>
                </c:pt>
                <c:pt idx="3964">
                  <c:v>41127</c:v>
                </c:pt>
                <c:pt idx="3965">
                  <c:v>41128</c:v>
                </c:pt>
                <c:pt idx="3966">
                  <c:v>41129</c:v>
                </c:pt>
                <c:pt idx="3967">
                  <c:v>41130</c:v>
                </c:pt>
                <c:pt idx="3968">
                  <c:v>41131</c:v>
                </c:pt>
                <c:pt idx="3969">
                  <c:v>41134</c:v>
                </c:pt>
                <c:pt idx="3970">
                  <c:v>41135</c:v>
                </c:pt>
                <c:pt idx="3971">
                  <c:v>41136</c:v>
                </c:pt>
                <c:pt idx="3972">
                  <c:v>41137</c:v>
                </c:pt>
                <c:pt idx="3973">
                  <c:v>41138</c:v>
                </c:pt>
                <c:pt idx="3974">
                  <c:v>41141</c:v>
                </c:pt>
                <c:pt idx="3975">
                  <c:v>41142</c:v>
                </c:pt>
                <c:pt idx="3976">
                  <c:v>41143</c:v>
                </c:pt>
                <c:pt idx="3977">
                  <c:v>41144</c:v>
                </c:pt>
                <c:pt idx="3978">
                  <c:v>41145</c:v>
                </c:pt>
                <c:pt idx="3979">
                  <c:v>41148</c:v>
                </c:pt>
                <c:pt idx="3980">
                  <c:v>41149</c:v>
                </c:pt>
                <c:pt idx="3981">
                  <c:v>41150</c:v>
                </c:pt>
                <c:pt idx="3982">
                  <c:v>41151</c:v>
                </c:pt>
                <c:pt idx="3983">
                  <c:v>41152</c:v>
                </c:pt>
                <c:pt idx="3984">
                  <c:v>41156</c:v>
                </c:pt>
                <c:pt idx="3985">
                  <c:v>41157</c:v>
                </c:pt>
                <c:pt idx="3986">
                  <c:v>41158</c:v>
                </c:pt>
                <c:pt idx="3987">
                  <c:v>41159</c:v>
                </c:pt>
                <c:pt idx="3988">
                  <c:v>41162</c:v>
                </c:pt>
                <c:pt idx="3989">
                  <c:v>41163</c:v>
                </c:pt>
                <c:pt idx="3990">
                  <c:v>41164</c:v>
                </c:pt>
                <c:pt idx="3991">
                  <c:v>41165</c:v>
                </c:pt>
                <c:pt idx="3992">
                  <c:v>41166</c:v>
                </c:pt>
                <c:pt idx="3993">
                  <c:v>41169</c:v>
                </c:pt>
                <c:pt idx="3994">
                  <c:v>41170</c:v>
                </c:pt>
                <c:pt idx="3995">
                  <c:v>41171</c:v>
                </c:pt>
                <c:pt idx="3996">
                  <c:v>41172</c:v>
                </c:pt>
                <c:pt idx="3997">
                  <c:v>41173</c:v>
                </c:pt>
                <c:pt idx="3998">
                  <c:v>41176</c:v>
                </c:pt>
                <c:pt idx="3999">
                  <c:v>41177</c:v>
                </c:pt>
                <c:pt idx="4000">
                  <c:v>41178</c:v>
                </c:pt>
                <c:pt idx="4001">
                  <c:v>41179</c:v>
                </c:pt>
                <c:pt idx="4002">
                  <c:v>41180</c:v>
                </c:pt>
                <c:pt idx="4003">
                  <c:v>41183</c:v>
                </c:pt>
                <c:pt idx="4004">
                  <c:v>41184</c:v>
                </c:pt>
                <c:pt idx="4005">
                  <c:v>41185</c:v>
                </c:pt>
                <c:pt idx="4006">
                  <c:v>41186</c:v>
                </c:pt>
                <c:pt idx="4007">
                  <c:v>41187</c:v>
                </c:pt>
                <c:pt idx="4008">
                  <c:v>41191</c:v>
                </c:pt>
                <c:pt idx="4009">
                  <c:v>41192</c:v>
                </c:pt>
                <c:pt idx="4010">
                  <c:v>41193</c:v>
                </c:pt>
                <c:pt idx="4011">
                  <c:v>41194</c:v>
                </c:pt>
                <c:pt idx="4012">
                  <c:v>41197</c:v>
                </c:pt>
                <c:pt idx="4013">
                  <c:v>41198</c:v>
                </c:pt>
                <c:pt idx="4014">
                  <c:v>41199</c:v>
                </c:pt>
                <c:pt idx="4015">
                  <c:v>41200</c:v>
                </c:pt>
                <c:pt idx="4016">
                  <c:v>41201</c:v>
                </c:pt>
                <c:pt idx="4017">
                  <c:v>41204</c:v>
                </c:pt>
                <c:pt idx="4018">
                  <c:v>41205</c:v>
                </c:pt>
                <c:pt idx="4019">
                  <c:v>41206</c:v>
                </c:pt>
                <c:pt idx="4020">
                  <c:v>41207</c:v>
                </c:pt>
                <c:pt idx="4021">
                  <c:v>41208</c:v>
                </c:pt>
                <c:pt idx="4022">
                  <c:v>41211</c:v>
                </c:pt>
                <c:pt idx="4023">
                  <c:v>41212</c:v>
                </c:pt>
                <c:pt idx="4024">
                  <c:v>41213</c:v>
                </c:pt>
                <c:pt idx="4025">
                  <c:v>41214</c:v>
                </c:pt>
                <c:pt idx="4026">
                  <c:v>41215</c:v>
                </c:pt>
                <c:pt idx="4027">
                  <c:v>41218</c:v>
                </c:pt>
                <c:pt idx="4028">
                  <c:v>41219</c:v>
                </c:pt>
                <c:pt idx="4029">
                  <c:v>41220</c:v>
                </c:pt>
                <c:pt idx="4030">
                  <c:v>41221</c:v>
                </c:pt>
                <c:pt idx="4031">
                  <c:v>41222</c:v>
                </c:pt>
                <c:pt idx="4032">
                  <c:v>41226</c:v>
                </c:pt>
                <c:pt idx="4033">
                  <c:v>41227</c:v>
                </c:pt>
                <c:pt idx="4034">
                  <c:v>41228</c:v>
                </c:pt>
                <c:pt idx="4035">
                  <c:v>41229</c:v>
                </c:pt>
                <c:pt idx="4036">
                  <c:v>41232</c:v>
                </c:pt>
                <c:pt idx="4037">
                  <c:v>41233</c:v>
                </c:pt>
                <c:pt idx="4038">
                  <c:v>41234</c:v>
                </c:pt>
                <c:pt idx="4039">
                  <c:v>41236</c:v>
                </c:pt>
                <c:pt idx="4040">
                  <c:v>41239</c:v>
                </c:pt>
                <c:pt idx="4041">
                  <c:v>41240</c:v>
                </c:pt>
                <c:pt idx="4042">
                  <c:v>41241</c:v>
                </c:pt>
                <c:pt idx="4043">
                  <c:v>41242</c:v>
                </c:pt>
                <c:pt idx="4044">
                  <c:v>41243</c:v>
                </c:pt>
                <c:pt idx="4045">
                  <c:v>41246</c:v>
                </c:pt>
                <c:pt idx="4046">
                  <c:v>41247</c:v>
                </c:pt>
                <c:pt idx="4047">
                  <c:v>41248</c:v>
                </c:pt>
                <c:pt idx="4048">
                  <c:v>41249</c:v>
                </c:pt>
                <c:pt idx="4049">
                  <c:v>41250</c:v>
                </c:pt>
                <c:pt idx="4050">
                  <c:v>41253</c:v>
                </c:pt>
                <c:pt idx="4051">
                  <c:v>41254</c:v>
                </c:pt>
                <c:pt idx="4052">
                  <c:v>41255</c:v>
                </c:pt>
                <c:pt idx="4053">
                  <c:v>41256</c:v>
                </c:pt>
                <c:pt idx="4054">
                  <c:v>41257</c:v>
                </c:pt>
                <c:pt idx="4055">
                  <c:v>41260</c:v>
                </c:pt>
                <c:pt idx="4056">
                  <c:v>41261</c:v>
                </c:pt>
                <c:pt idx="4057">
                  <c:v>41262</c:v>
                </c:pt>
                <c:pt idx="4058">
                  <c:v>41263</c:v>
                </c:pt>
                <c:pt idx="4059">
                  <c:v>41264</c:v>
                </c:pt>
                <c:pt idx="4060">
                  <c:v>41267</c:v>
                </c:pt>
                <c:pt idx="4061">
                  <c:v>41269</c:v>
                </c:pt>
                <c:pt idx="4062">
                  <c:v>41270</c:v>
                </c:pt>
                <c:pt idx="4063">
                  <c:v>41271</c:v>
                </c:pt>
                <c:pt idx="4064">
                  <c:v>41274</c:v>
                </c:pt>
                <c:pt idx="4065">
                  <c:v>41276</c:v>
                </c:pt>
                <c:pt idx="4066">
                  <c:v>41277</c:v>
                </c:pt>
                <c:pt idx="4067">
                  <c:v>41278</c:v>
                </c:pt>
                <c:pt idx="4068">
                  <c:v>41281</c:v>
                </c:pt>
                <c:pt idx="4069">
                  <c:v>41282</c:v>
                </c:pt>
                <c:pt idx="4070">
                  <c:v>41283</c:v>
                </c:pt>
                <c:pt idx="4071">
                  <c:v>41284</c:v>
                </c:pt>
                <c:pt idx="4072">
                  <c:v>41285</c:v>
                </c:pt>
                <c:pt idx="4073">
                  <c:v>41288</c:v>
                </c:pt>
                <c:pt idx="4074">
                  <c:v>41289</c:v>
                </c:pt>
                <c:pt idx="4075">
                  <c:v>41290</c:v>
                </c:pt>
                <c:pt idx="4076">
                  <c:v>41291</c:v>
                </c:pt>
                <c:pt idx="4077">
                  <c:v>41292</c:v>
                </c:pt>
                <c:pt idx="4078">
                  <c:v>41296</c:v>
                </c:pt>
                <c:pt idx="4079">
                  <c:v>41297</c:v>
                </c:pt>
                <c:pt idx="4080">
                  <c:v>41298</c:v>
                </c:pt>
                <c:pt idx="4081">
                  <c:v>41299</c:v>
                </c:pt>
                <c:pt idx="4082">
                  <c:v>41302</c:v>
                </c:pt>
                <c:pt idx="4083">
                  <c:v>41303</c:v>
                </c:pt>
                <c:pt idx="4084">
                  <c:v>41304</c:v>
                </c:pt>
                <c:pt idx="4085">
                  <c:v>41305</c:v>
                </c:pt>
                <c:pt idx="4086">
                  <c:v>41306</c:v>
                </c:pt>
                <c:pt idx="4087">
                  <c:v>41309</c:v>
                </c:pt>
                <c:pt idx="4088">
                  <c:v>41310</c:v>
                </c:pt>
                <c:pt idx="4089">
                  <c:v>41311</c:v>
                </c:pt>
                <c:pt idx="4090">
                  <c:v>41312</c:v>
                </c:pt>
                <c:pt idx="4091">
                  <c:v>41313</c:v>
                </c:pt>
                <c:pt idx="4092">
                  <c:v>41316</c:v>
                </c:pt>
                <c:pt idx="4093">
                  <c:v>41317</c:v>
                </c:pt>
                <c:pt idx="4094">
                  <c:v>41318</c:v>
                </c:pt>
                <c:pt idx="4095">
                  <c:v>41319</c:v>
                </c:pt>
                <c:pt idx="4096">
                  <c:v>41320</c:v>
                </c:pt>
                <c:pt idx="4097">
                  <c:v>41324</c:v>
                </c:pt>
                <c:pt idx="4098">
                  <c:v>41325</c:v>
                </c:pt>
                <c:pt idx="4099">
                  <c:v>41326</c:v>
                </c:pt>
                <c:pt idx="4100">
                  <c:v>41327</c:v>
                </c:pt>
                <c:pt idx="4101">
                  <c:v>41330</c:v>
                </c:pt>
                <c:pt idx="4102">
                  <c:v>41331</c:v>
                </c:pt>
                <c:pt idx="4103">
                  <c:v>41332</c:v>
                </c:pt>
                <c:pt idx="4104">
                  <c:v>41333</c:v>
                </c:pt>
                <c:pt idx="4105">
                  <c:v>41334</c:v>
                </c:pt>
                <c:pt idx="4106">
                  <c:v>41337</c:v>
                </c:pt>
                <c:pt idx="4107">
                  <c:v>41338</c:v>
                </c:pt>
                <c:pt idx="4108">
                  <c:v>41339</c:v>
                </c:pt>
                <c:pt idx="4109">
                  <c:v>41340</c:v>
                </c:pt>
                <c:pt idx="4110">
                  <c:v>41341</c:v>
                </c:pt>
                <c:pt idx="4111">
                  <c:v>41344</c:v>
                </c:pt>
                <c:pt idx="4112">
                  <c:v>41345</c:v>
                </c:pt>
                <c:pt idx="4113">
                  <c:v>41346</c:v>
                </c:pt>
                <c:pt idx="4114">
                  <c:v>41347</c:v>
                </c:pt>
                <c:pt idx="4115">
                  <c:v>41348</c:v>
                </c:pt>
                <c:pt idx="4116">
                  <c:v>41351</c:v>
                </c:pt>
                <c:pt idx="4117">
                  <c:v>41352</c:v>
                </c:pt>
                <c:pt idx="4118">
                  <c:v>41353</c:v>
                </c:pt>
                <c:pt idx="4119">
                  <c:v>41354</c:v>
                </c:pt>
                <c:pt idx="4120">
                  <c:v>41355</c:v>
                </c:pt>
                <c:pt idx="4121">
                  <c:v>41358</c:v>
                </c:pt>
                <c:pt idx="4122">
                  <c:v>41359</c:v>
                </c:pt>
                <c:pt idx="4123">
                  <c:v>41360</c:v>
                </c:pt>
                <c:pt idx="4124">
                  <c:v>41361</c:v>
                </c:pt>
                <c:pt idx="4125">
                  <c:v>41365</c:v>
                </c:pt>
                <c:pt idx="4126">
                  <c:v>41366</c:v>
                </c:pt>
                <c:pt idx="4127">
                  <c:v>41367</c:v>
                </c:pt>
                <c:pt idx="4128">
                  <c:v>41368</c:v>
                </c:pt>
                <c:pt idx="4129">
                  <c:v>41369</c:v>
                </c:pt>
                <c:pt idx="4130">
                  <c:v>41372</c:v>
                </c:pt>
                <c:pt idx="4131">
                  <c:v>41373</c:v>
                </c:pt>
                <c:pt idx="4132">
                  <c:v>41374</c:v>
                </c:pt>
                <c:pt idx="4133">
                  <c:v>41375</c:v>
                </c:pt>
                <c:pt idx="4134">
                  <c:v>41376</c:v>
                </c:pt>
                <c:pt idx="4135">
                  <c:v>41379</c:v>
                </c:pt>
                <c:pt idx="4136">
                  <c:v>41380</c:v>
                </c:pt>
                <c:pt idx="4137">
                  <c:v>41381</c:v>
                </c:pt>
                <c:pt idx="4138">
                  <c:v>41382</c:v>
                </c:pt>
                <c:pt idx="4139">
                  <c:v>41383</c:v>
                </c:pt>
                <c:pt idx="4140">
                  <c:v>41386</c:v>
                </c:pt>
                <c:pt idx="4141">
                  <c:v>41387</c:v>
                </c:pt>
                <c:pt idx="4142">
                  <c:v>41388</c:v>
                </c:pt>
                <c:pt idx="4143">
                  <c:v>41389</c:v>
                </c:pt>
                <c:pt idx="4144">
                  <c:v>41390</c:v>
                </c:pt>
                <c:pt idx="4145">
                  <c:v>41393</c:v>
                </c:pt>
                <c:pt idx="4146">
                  <c:v>41394</c:v>
                </c:pt>
                <c:pt idx="4147">
                  <c:v>41395</c:v>
                </c:pt>
                <c:pt idx="4148">
                  <c:v>41396</c:v>
                </c:pt>
                <c:pt idx="4149">
                  <c:v>41397</c:v>
                </c:pt>
                <c:pt idx="4150">
                  <c:v>41400</c:v>
                </c:pt>
                <c:pt idx="4151">
                  <c:v>41401</c:v>
                </c:pt>
                <c:pt idx="4152">
                  <c:v>41402</c:v>
                </c:pt>
                <c:pt idx="4153">
                  <c:v>41403</c:v>
                </c:pt>
                <c:pt idx="4154">
                  <c:v>41404</c:v>
                </c:pt>
                <c:pt idx="4155">
                  <c:v>41407</c:v>
                </c:pt>
                <c:pt idx="4156">
                  <c:v>41408</c:v>
                </c:pt>
                <c:pt idx="4157">
                  <c:v>41409</c:v>
                </c:pt>
                <c:pt idx="4158">
                  <c:v>41410</c:v>
                </c:pt>
                <c:pt idx="4159">
                  <c:v>41411</c:v>
                </c:pt>
                <c:pt idx="4160">
                  <c:v>41414</c:v>
                </c:pt>
                <c:pt idx="4161">
                  <c:v>41415</c:v>
                </c:pt>
                <c:pt idx="4162">
                  <c:v>41416</c:v>
                </c:pt>
                <c:pt idx="4163">
                  <c:v>41417</c:v>
                </c:pt>
                <c:pt idx="4164">
                  <c:v>41418</c:v>
                </c:pt>
                <c:pt idx="4165">
                  <c:v>41422</c:v>
                </c:pt>
                <c:pt idx="4166">
                  <c:v>41423</c:v>
                </c:pt>
                <c:pt idx="4167">
                  <c:v>41424</c:v>
                </c:pt>
                <c:pt idx="4168">
                  <c:v>41425</c:v>
                </c:pt>
                <c:pt idx="4169">
                  <c:v>41428</c:v>
                </c:pt>
                <c:pt idx="4170">
                  <c:v>41429</c:v>
                </c:pt>
                <c:pt idx="4171">
                  <c:v>41430</c:v>
                </c:pt>
                <c:pt idx="4172">
                  <c:v>41431</c:v>
                </c:pt>
                <c:pt idx="4173">
                  <c:v>41432</c:v>
                </c:pt>
                <c:pt idx="4174">
                  <c:v>41435</c:v>
                </c:pt>
                <c:pt idx="4175">
                  <c:v>41436</c:v>
                </c:pt>
                <c:pt idx="4176">
                  <c:v>41437</c:v>
                </c:pt>
                <c:pt idx="4177">
                  <c:v>41438</c:v>
                </c:pt>
                <c:pt idx="4178">
                  <c:v>41439</c:v>
                </c:pt>
                <c:pt idx="4179">
                  <c:v>41442</c:v>
                </c:pt>
                <c:pt idx="4180">
                  <c:v>41443</c:v>
                </c:pt>
                <c:pt idx="4181">
                  <c:v>41444</c:v>
                </c:pt>
                <c:pt idx="4182">
                  <c:v>41445</c:v>
                </c:pt>
                <c:pt idx="4183">
                  <c:v>41446</c:v>
                </c:pt>
                <c:pt idx="4184">
                  <c:v>41449</c:v>
                </c:pt>
                <c:pt idx="4185">
                  <c:v>41450</c:v>
                </c:pt>
                <c:pt idx="4186">
                  <c:v>41451</c:v>
                </c:pt>
                <c:pt idx="4187">
                  <c:v>41452</c:v>
                </c:pt>
                <c:pt idx="4188">
                  <c:v>41453</c:v>
                </c:pt>
                <c:pt idx="4189">
                  <c:v>41456</c:v>
                </c:pt>
                <c:pt idx="4190">
                  <c:v>41457</c:v>
                </c:pt>
                <c:pt idx="4191">
                  <c:v>41458</c:v>
                </c:pt>
                <c:pt idx="4192">
                  <c:v>41460</c:v>
                </c:pt>
                <c:pt idx="4193">
                  <c:v>41463</c:v>
                </c:pt>
                <c:pt idx="4194">
                  <c:v>41464</c:v>
                </c:pt>
                <c:pt idx="4195">
                  <c:v>41465</c:v>
                </c:pt>
                <c:pt idx="4196">
                  <c:v>41466</c:v>
                </c:pt>
                <c:pt idx="4197">
                  <c:v>41467</c:v>
                </c:pt>
                <c:pt idx="4198">
                  <c:v>41470</c:v>
                </c:pt>
                <c:pt idx="4199">
                  <c:v>41471</c:v>
                </c:pt>
                <c:pt idx="4200">
                  <c:v>41472</c:v>
                </c:pt>
                <c:pt idx="4201">
                  <c:v>41473</c:v>
                </c:pt>
                <c:pt idx="4202">
                  <c:v>41474</c:v>
                </c:pt>
                <c:pt idx="4203">
                  <c:v>41477</c:v>
                </c:pt>
                <c:pt idx="4204">
                  <c:v>41478</c:v>
                </c:pt>
                <c:pt idx="4205">
                  <c:v>41479</c:v>
                </c:pt>
                <c:pt idx="4206">
                  <c:v>41480</c:v>
                </c:pt>
                <c:pt idx="4207">
                  <c:v>41481</c:v>
                </c:pt>
                <c:pt idx="4208">
                  <c:v>41484</c:v>
                </c:pt>
                <c:pt idx="4209">
                  <c:v>41485</c:v>
                </c:pt>
                <c:pt idx="4210">
                  <c:v>41486</c:v>
                </c:pt>
                <c:pt idx="4211">
                  <c:v>41487</c:v>
                </c:pt>
                <c:pt idx="4212">
                  <c:v>41488</c:v>
                </c:pt>
                <c:pt idx="4213">
                  <c:v>41491</c:v>
                </c:pt>
                <c:pt idx="4214">
                  <c:v>41492</c:v>
                </c:pt>
                <c:pt idx="4215">
                  <c:v>41493</c:v>
                </c:pt>
                <c:pt idx="4216">
                  <c:v>41494</c:v>
                </c:pt>
                <c:pt idx="4217">
                  <c:v>41495</c:v>
                </c:pt>
                <c:pt idx="4218">
                  <c:v>41498</c:v>
                </c:pt>
                <c:pt idx="4219">
                  <c:v>41499</c:v>
                </c:pt>
                <c:pt idx="4220">
                  <c:v>41500</c:v>
                </c:pt>
                <c:pt idx="4221">
                  <c:v>41501</c:v>
                </c:pt>
                <c:pt idx="4222">
                  <c:v>41502</c:v>
                </c:pt>
                <c:pt idx="4223">
                  <c:v>41505</c:v>
                </c:pt>
                <c:pt idx="4224">
                  <c:v>41506</c:v>
                </c:pt>
                <c:pt idx="4225">
                  <c:v>41507</c:v>
                </c:pt>
                <c:pt idx="4226">
                  <c:v>41508</c:v>
                </c:pt>
                <c:pt idx="4227">
                  <c:v>41509</c:v>
                </c:pt>
                <c:pt idx="4228">
                  <c:v>41512</c:v>
                </c:pt>
                <c:pt idx="4229">
                  <c:v>41513</c:v>
                </c:pt>
                <c:pt idx="4230">
                  <c:v>41514</c:v>
                </c:pt>
                <c:pt idx="4231">
                  <c:v>41515</c:v>
                </c:pt>
                <c:pt idx="4232">
                  <c:v>41516</c:v>
                </c:pt>
                <c:pt idx="4233">
                  <c:v>41520</c:v>
                </c:pt>
                <c:pt idx="4234">
                  <c:v>41521</c:v>
                </c:pt>
                <c:pt idx="4235">
                  <c:v>41522</c:v>
                </c:pt>
                <c:pt idx="4236">
                  <c:v>41523</c:v>
                </c:pt>
                <c:pt idx="4237">
                  <c:v>41526</c:v>
                </c:pt>
                <c:pt idx="4238">
                  <c:v>41527</c:v>
                </c:pt>
                <c:pt idx="4239">
                  <c:v>41528</c:v>
                </c:pt>
                <c:pt idx="4240">
                  <c:v>41529</c:v>
                </c:pt>
                <c:pt idx="4241">
                  <c:v>41530</c:v>
                </c:pt>
                <c:pt idx="4242">
                  <c:v>41533</c:v>
                </c:pt>
                <c:pt idx="4243">
                  <c:v>41534</c:v>
                </c:pt>
                <c:pt idx="4244">
                  <c:v>41535</c:v>
                </c:pt>
                <c:pt idx="4245">
                  <c:v>41536</c:v>
                </c:pt>
                <c:pt idx="4246">
                  <c:v>41537</c:v>
                </c:pt>
                <c:pt idx="4247">
                  <c:v>41540</c:v>
                </c:pt>
                <c:pt idx="4248">
                  <c:v>41541</c:v>
                </c:pt>
                <c:pt idx="4249">
                  <c:v>41542</c:v>
                </c:pt>
                <c:pt idx="4250">
                  <c:v>41543</c:v>
                </c:pt>
                <c:pt idx="4251">
                  <c:v>41544</c:v>
                </c:pt>
                <c:pt idx="4252">
                  <c:v>41547</c:v>
                </c:pt>
                <c:pt idx="4253">
                  <c:v>41548</c:v>
                </c:pt>
                <c:pt idx="4254">
                  <c:v>41549</c:v>
                </c:pt>
                <c:pt idx="4255">
                  <c:v>41550</c:v>
                </c:pt>
                <c:pt idx="4256">
                  <c:v>41551</c:v>
                </c:pt>
                <c:pt idx="4257">
                  <c:v>41554</c:v>
                </c:pt>
                <c:pt idx="4258">
                  <c:v>41555</c:v>
                </c:pt>
                <c:pt idx="4259">
                  <c:v>41556</c:v>
                </c:pt>
                <c:pt idx="4260">
                  <c:v>41557</c:v>
                </c:pt>
                <c:pt idx="4261">
                  <c:v>41558</c:v>
                </c:pt>
                <c:pt idx="4262">
                  <c:v>41562</c:v>
                </c:pt>
                <c:pt idx="4263">
                  <c:v>41563</c:v>
                </c:pt>
                <c:pt idx="4264">
                  <c:v>41564</c:v>
                </c:pt>
                <c:pt idx="4265">
                  <c:v>41565</c:v>
                </c:pt>
                <c:pt idx="4266">
                  <c:v>41568</c:v>
                </c:pt>
                <c:pt idx="4267">
                  <c:v>41569</c:v>
                </c:pt>
                <c:pt idx="4268">
                  <c:v>41570</c:v>
                </c:pt>
                <c:pt idx="4269">
                  <c:v>41571</c:v>
                </c:pt>
                <c:pt idx="4270">
                  <c:v>41572</c:v>
                </c:pt>
                <c:pt idx="4271">
                  <c:v>41575</c:v>
                </c:pt>
                <c:pt idx="4272">
                  <c:v>41576</c:v>
                </c:pt>
                <c:pt idx="4273">
                  <c:v>41577</c:v>
                </c:pt>
                <c:pt idx="4274">
                  <c:v>41578</c:v>
                </c:pt>
                <c:pt idx="4275">
                  <c:v>41579</c:v>
                </c:pt>
                <c:pt idx="4276">
                  <c:v>41582</c:v>
                </c:pt>
                <c:pt idx="4277">
                  <c:v>41583</c:v>
                </c:pt>
                <c:pt idx="4278">
                  <c:v>41584</c:v>
                </c:pt>
                <c:pt idx="4279">
                  <c:v>41585</c:v>
                </c:pt>
                <c:pt idx="4280">
                  <c:v>41586</c:v>
                </c:pt>
                <c:pt idx="4281">
                  <c:v>41590</c:v>
                </c:pt>
                <c:pt idx="4282">
                  <c:v>41591</c:v>
                </c:pt>
                <c:pt idx="4283">
                  <c:v>41592</c:v>
                </c:pt>
                <c:pt idx="4284">
                  <c:v>41593</c:v>
                </c:pt>
                <c:pt idx="4285">
                  <c:v>41596</c:v>
                </c:pt>
                <c:pt idx="4286">
                  <c:v>41597</c:v>
                </c:pt>
                <c:pt idx="4287">
                  <c:v>41598</c:v>
                </c:pt>
                <c:pt idx="4288">
                  <c:v>41599</c:v>
                </c:pt>
                <c:pt idx="4289">
                  <c:v>41600</c:v>
                </c:pt>
                <c:pt idx="4290">
                  <c:v>41603</c:v>
                </c:pt>
                <c:pt idx="4291">
                  <c:v>41604</c:v>
                </c:pt>
                <c:pt idx="4292">
                  <c:v>41605</c:v>
                </c:pt>
                <c:pt idx="4293">
                  <c:v>41607</c:v>
                </c:pt>
                <c:pt idx="4294">
                  <c:v>41610</c:v>
                </c:pt>
                <c:pt idx="4295">
                  <c:v>41611</c:v>
                </c:pt>
                <c:pt idx="4296">
                  <c:v>41612</c:v>
                </c:pt>
                <c:pt idx="4297">
                  <c:v>41613</c:v>
                </c:pt>
                <c:pt idx="4298">
                  <c:v>41614</c:v>
                </c:pt>
                <c:pt idx="4299">
                  <c:v>41617</c:v>
                </c:pt>
                <c:pt idx="4300">
                  <c:v>41618</c:v>
                </c:pt>
                <c:pt idx="4301">
                  <c:v>41619</c:v>
                </c:pt>
                <c:pt idx="4302">
                  <c:v>41620</c:v>
                </c:pt>
                <c:pt idx="4303">
                  <c:v>41621</c:v>
                </c:pt>
                <c:pt idx="4304">
                  <c:v>41624</c:v>
                </c:pt>
                <c:pt idx="4305">
                  <c:v>41625</c:v>
                </c:pt>
                <c:pt idx="4306">
                  <c:v>41626</c:v>
                </c:pt>
                <c:pt idx="4307">
                  <c:v>41627</c:v>
                </c:pt>
                <c:pt idx="4308">
                  <c:v>41628</c:v>
                </c:pt>
                <c:pt idx="4309">
                  <c:v>41631</c:v>
                </c:pt>
                <c:pt idx="4310">
                  <c:v>41632</c:v>
                </c:pt>
                <c:pt idx="4311">
                  <c:v>41634</c:v>
                </c:pt>
                <c:pt idx="4312">
                  <c:v>41635</c:v>
                </c:pt>
                <c:pt idx="4313">
                  <c:v>41638</c:v>
                </c:pt>
                <c:pt idx="4314">
                  <c:v>41639</c:v>
                </c:pt>
                <c:pt idx="4315">
                  <c:v>41641</c:v>
                </c:pt>
                <c:pt idx="4316">
                  <c:v>41642</c:v>
                </c:pt>
                <c:pt idx="4317">
                  <c:v>41645</c:v>
                </c:pt>
                <c:pt idx="4318">
                  <c:v>41646</c:v>
                </c:pt>
                <c:pt idx="4319">
                  <c:v>41647</c:v>
                </c:pt>
                <c:pt idx="4320">
                  <c:v>41648</c:v>
                </c:pt>
                <c:pt idx="4321">
                  <c:v>41649</c:v>
                </c:pt>
                <c:pt idx="4322">
                  <c:v>41652</c:v>
                </c:pt>
                <c:pt idx="4323">
                  <c:v>41653</c:v>
                </c:pt>
                <c:pt idx="4324">
                  <c:v>41654</c:v>
                </c:pt>
                <c:pt idx="4325">
                  <c:v>41655</c:v>
                </c:pt>
                <c:pt idx="4326">
                  <c:v>41656</c:v>
                </c:pt>
                <c:pt idx="4327">
                  <c:v>41660</c:v>
                </c:pt>
                <c:pt idx="4328">
                  <c:v>41661</c:v>
                </c:pt>
                <c:pt idx="4329">
                  <c:v>41662</c:v>
                </c:pt>
                <c:pt idx="4330">
                  <c:v>41663</c:v>
                </c:pt>
                <c:pt idx="4331">
                  <c:v>41666</c:v>
                </c:pt>
                <c:pt idx="4332">
                  <c:v>41667</c:v>
                </c:pt>
                <c:pt idx="4333">
                  <c:v>41668</c:v>
                </c:pt>
                <c:pt idx="4334">
                  <c:v>41669</c:v>
                </c:pt>
                <c:pt idx="4335">
                  <c:v>41670</c:v>
                </c:pt>
                <c:pt idx="4336">
                  <c:v>41673</c:v>
                </c:pt>
                <c:pt idx="4337">
                  <c:v>41674</c:v>
                </c:pt>
                <c:pt idx="4338">
                  <c:v>41675</c:v>
                </c:pt>
                <c:pt idx="4339">
                  <c:v>41676</c:v>
                </c:pt>
                <c:pt idx="4340">
                  <c:v>41677</c:v>
                </c:pt>
                <c:pt idx="4341">
                  <c:v>41680</c:v>
                </c:pt>
                <c:pt idx="4342">
                  <c:v>41681</c:v>
                </c:pt>
                <c:pt idx="4343">
                  <c:v>41682</c:v>
                </c:pt>
                <c:pt idx="4344">
                  <c:v>41683</c:v>
                </c:pt>
                <c:pt idx="4345">
                  <c:v>41684</c:v>
                </c:pt>
                <c:pt idx="4346">
                  <c:v>41688</c:v>
                </c:pt>
                <c:pt idx="4347">
                  <c:v>41689</c:v>
                </c:pt>
                <c:pt idx="4348">
                  <c:v>41690</c:v>
                </c:pt>
                <c:pt idx="4349">
                  <c:v>41691</c:v>
                </c:pt>
                <c:pt idx="4350">
                  <c:v>41694</c:v>
                </c:pt>
                <c:pt idx="4351">
                  <c:v>41695</c:v>
                </c:pt>
                <c:pt idx="4352">
                  <c:v>41696</c:v>
                </c:pt>
                <c:pt idx="4353">
                  <c:v>41697</c:v>
                </c:pt>
                <c:pt idx="4354">
                  <c:v>41698</c:v>
                </c:pt>
                <c:pt idx="4355">
                  <c:v>41701</c:v>
                </c:pt>
                <c:pt idx="4356">
                  <c:v>41702</c:v>
                </c:pt>
                <c:pt idx="4357">
                  <c:v>41703</c:v>
                </c:pt>
                <c:pt idx="4358">
                  <c:v>41704</c:v>
                </c:pt>
                <c:pt idx="4359">
                  <c:v>41705</c:v>
                </c:pt>
                <c:pt idx="4360">
                  <c:v>41708</c:v>
                </c:pt>
                <c:pt idx="4361">
                  <c:v>41709</c:v>
                </c:pt>
                <c:pt idx="4362">
                  <c:v>41710</c:v>
                </c:pt>
                <c:pt idx="4363">
                  <c:v>41711</c:v>
                </c:pt>
                <c:pt idx="4364">
                  <c:v>41712</c:v>
                </c:pt>
                <c:pt idx="4365">
                  <c:v>41715</c:v>
                </c:pt>
                <c:pt idx="4366">
                  <c:v>41716</c:v>
                </c:pt>
                <c:pt idx="4367">
                  <c:v>41717</c:v>
                </c:pt>
                <c:pt idx="4368">
                  <c:v>41718</c:v>
                </c:pt>
                <c:pt idx="4369">
                  <c:v>41719</c:v>
                </c:pt>
                <c:pt idx="4370">
                  <c:v>41722</c:v>
                </c:pt>
                <c:pt idx="4371">
                  <c:v>41723</c:v>
                </c:pt>
                <c:pt idx="4372">
                  <c:v>41724</c:v>
                </c:pt>
                <c:pt idx="4373">
                  <c:v>41725</c:v>
                </c:pt>
                <c:pt idx="4374">
                  <c:v>41726</c:v>
                </c:pt>
                <c:pt idx="4375">
                  <c:v>41729</c:v>
                </c:pt>
                <c:pt idx="4376">
                  <c:v>41730</c:v>
                </c:pt>
                <c:pt idx="4377">
                  <c:v>41731</c:v>
                </c:pt>
                <c:pt idx="4378">
                  <c:v>41732</c:v>
                </c:pt>
                <c:pt idx="4379">
                  <c:v>41733</c:v>
                </c:pt>
                <c:pt idx="4380">
                  <c:v>41736</c:v>
                </c:pt>
                <c:pt idx="4381">
                  <c:v>41737</c:v>
                </c:pt>
                <c:pt idx="4382">
                  <c:v>41738</c:v>
                </c:pt>
                <c:pt idx="4383">
                  <c:v>41739</c:v>
                </c:pt>
                <c:pt idx="4384">
                  <c:v>41740</c:v>
                </c:pt>
                <c:pt idx="4385">
                  <c:v>41743</c:v>
                </c:pt>
                <c:pt idx="4386">
                  <c:v>41744</c:v>
                </c:pt>
                <c:pt idx="4387">
                  <c:v>41745</c:v>
                </c:pt>
                <c:pt idx="4388">
                  <c:v>41746</c:v>
                </c:pt>
                <c:pt idx="4389">
                  <c:v>41750</c:v>
                </c:pt>
                <c:pt idx="4390">
                  <c:v>41751</c:v>
                </c:pt>
                <c:pt idx="4391">
                  <c:v>41752</c:v>
                </c:pt>
                <c:pt idx="4392">
                  <c:v>41753</c:v>
                </c:pt>
                <c:pt idx="4393">
                  <c:v>41754</c:v>
                </c:pt>
                <c:pt idx="4394">
                  <c:v>41757</c:v>
                </c:pt>
                <c:pt idx="4395">
                  <c:v>41758</c:v>
                </c:pt>
                <c:pt idx="4396">
                  <c:v>41759</c:v>
                </c:pt>
                <c:pt idx="4397">
                  <c:v>41760</c:v>
                </c:pt>
                <c:pt idx="4398">
                  <c:v>41761</c:v>
                </c:pt>
                <c:pt idx="4399">
                  <c:v>41764</c:v>
                </c:pt>
                <c:pt idx="4400">
                  <c:v>41765</c:v>
                </c:pt>
                <c:pt idx="4401">
                  <c:v>41766</c:v>
                </c:pt>
                <c:pt idx="4402">
                  <c:v>41767</c:v>
                </c:pt>
                <c:pt idx="4403">
                  <c:v>41768</c:v>
                </c:pt>
                <c:pt idx="4404">
                  <c:v>41771</c:v>
                </c:pt>
                <c:pt idx="4405">
                  <c:v>41772</c:v>
                </c:pt>
                <c:pt idx="4406">
                  <c:v>41773</c:v>
                </c:pt>
                <c:pt idx="4407">
                  <c:v>41774</c:v>
                </c:pt>
                <c:pt idx="4408">
                  <c:v>41775</c:v>
                </c:pt>
                <c:pt idx="4409">
                  <c:v>41778</c:v>
                </c:pt>
                <c:pt idx="4410">
                  <c:v>41779</c:v>
                </c:pt>
                <c:pt idx="4411">
                  <c:v>41780</c:v>
                </c:pt>
                <c:pt idx="4412">
                  <c:v>41781</c:v>
                </c:pt>
                <c:pt idx="4413">
                  <c:v>41782</c:v>
                </c:pt>
                <c:pt idx="4414">
                  <c:v>41786</c:v>
                </c:pt>
                <c:pt idx="4415">
                  <c:v>41787</c:v>
                </c:pt>
                <c:pt idx="4416">
                  <c:v>41788</c:v>
                </c:pt>
                <c:pt idx="4417">
                  <c:v>41789</c:v>
                </c:pt>
                <c:pt idx="4418">
                  <c:v>41792</c:v>
                </c:pt>
                <c:pt idx="4419">
                  <c:v>41793</c:v>
                </c:pt>
                <c:pt idx="4420">
                  <c:v>41794</c:v>
                </c:pt>
                <c:pt idx="4421">
                  <c:v>41795</c:v>
                </c:pt>
                <c:pt idx="4422">
                  <c:v>41796</c:v>
                </c:pt>
                <c:pt idx="4423">
                  <c:v>41799</c:v>
                </c:pt>
                <c:pt idx="4424">
                  <c:v>41800</c:v>
                </c:pt>
                <c:pt idx="4425">
                  <c:v>41801</c:v>
                </c:pt>
                <c:pt idx="4426">
                  <c:v>41802</c:v>
                </c:pt>
                <c:pt idx="4427">
                  <c:v>41803</c:v>
                </c:pt>
                <c:pt idx="4428">
                  <c:v>41806</c:v>
                </c:pt>
                <c:pt idx="4429">
                  <c:v>41807</c:v>
                </c:pt>
                <c:pt idx="4430">
                  <c:v>41808</c:v>
                </c:pt>
                <c:pt idx="4431">
                  <c:v>41809</c:v>
                </c:pt>
                <c:pt idx="4432">
                  <c:v>41810</c:v>
                </c:pt>
                <c:pt idx="4433">
                  <c:v>41813</c:v>
                </c:pt>
                <c:pt idx="4434">
                  <c:v>41814</c:v>
                </c:pt>
                <c:pt idx="4435">
                  <c:v>41815</c:v>
                </c:pt>
                <c:pt idx="4436">
                  <c:v>41816</c:v>
                </c:pt>
                <c:pt idx="4437">
                  <c:v>41817</c:v>
                </c:pt>
                <c:pt idx="4438">
                  <c:v>41820</c:v>
                </c:pt>
                <c:pt idx="4439">
                  <c:v>41821</c:v>
                </c:pt>
                <c:pt idx="4440">
                  <c:v>41822</c:v>
                </c:pt>
                <c:pt idx="4441">
                  <c:v>41823</c:v>
                </c:pt>
                <c:pt idx="4442">
                  <c:v>41827</c:v>
                </c:pt>
                <c:pt idx="4443">
                  <c:v>41828</c:v>
                </c:pt>
                <c:pt idx="4444">
                  <c:v>41829</c:v>
                </c:pt>
                <c:pt idx="4445">
                  <c:v>41830</c:v>
                </c:pt>
                <c:pt idx="4446">
                  <c:v>41831</c:v>
                </c:pt>
                <c:pt idx="4447">
                  <c:v>41834</c:v>
                </c:pt>
                <c:pt idx="4448">
                  <c:v>41835</c:v>
                </c:pt>
                <c:pt idx="4449">
                  <c:v>41836</c:v>
                </c:pt>
                <c:pt idx="4450">
                  <c:v>41837</c:v>
                </c:pt>
                <c:pt idx="4451">
                  <c:v>41838</c:v>
                </c:pt>
                <c:pt idx="4452">
                  <c:v>41841</c:v>
                </c:pt>
                <c:pt idx="4453">
                  <c:v>41842</c:v>
                </c:pt>
                <c:pt idx="4454">
                  <c:v>41843</c:v>
                </c:pt>
                <c:pt idx="4455">
                  <c:v>41844</c:v>
                </c:pt>
                <c:pt idx="4456">
                  <c:v>41845</c:v>
                </c:pt>
                <c:pt idx="4457">
                  <c:v>41848</c:v>
                </c:pt>
                <c:pt idx="4458">
                  <c:v>41849</c:v>
                </c:pt>
                <c:pt idx="4459">
                  <c:v>41850</c:v>
                </c:pt>
                <c:pt idx="4460">
                  <c:v>41851</c:v>
                </c:pt>
                <c:pt idx="4461">
                  <c:v>41852</c:v>
                </c:pt>
                <c:pt idx="4462">
                  <c:v>41855</c:v>
                </c:pt>
                <c:pt idx="4463">
                  <c:v>41856</c:v>
                </c:pt>
                <c:pt idx="4464">
                  <c:v>41857</c:v>
                </c:pt>
                <c:pt idx="4465">
                  <c:v>41858</c:v>
                </c:pt>
                <c:pt idx="4466">
                  <c:v>41859</c:v>
                </c:pt>
                <c:pt idx="4467">
                  <c:v>41862</c:v>
                </c:pt>
                <c:pt idx="4468">
                  <c:v>41863</c:v>
                </c:pt>
                <c:pt idx="4469">
                  <c:v>41864</c:v>
                </c:pt>
                <c:pt idx="4470">
                  <c:v>41865</c:v>
                </c:pt>
                <c:pt idx="4471">
                  <c:v>41866</c:v>
                </c:pt>
                <c:pt idx="4472">
                  <c:v>41869</c:v>
                </c:pt>
                <c:pt idx="4473">
                  <c:v>41870</c:v>
                </c:pt>
                <c:pt idx="4474">
                  <c:v>41871</c:v>
                </c:pt>
                <c:pt idx="4475">
                  <c:v>41872</c:v>
                </c:pt>
                <c:pt idx="4476">
                  <c:v>41873</c:v>
                </c:pt>
                <c:pt idx="4477">
                  <c:v>41876</c:v>
                </c:pt>
                <c:pt idx="4478">
                  <c:v>41877</c:v>
                </c:pt>
                <c:pt idx="4479">
                  <c:v>41878</c:v>
                </c:pt>
                <c:pt idx="4480">
                  <c:v>41879</c:v>
                </c:pt>
                <c:pt idx="4481">
                  <c:v>41880</c:v>
                </c:pt>
                <c:pt idx="4482">
                  <c:v>41884</c:v>
                </c:pt>
                <c:pt idx="4483">
                  <c:v>41885</c:v>
                </c:pt>
                <c:pt idx="4484">
                  <c:v>41886</c:v>
                </c:pt>
                <c:pt idx="4485">
                  <c:v>41887</c:v>
                </c:pt>
                <c:pt idx="4486">
                  <c:v>41890</c:v>
                </c:pt>
                <c:pt idx="4487">
                  <c:v>41891</c:v>
                </c:pt>
                <c:pt idx="4488">
                  <c:v>41892</c:v>
                </c:pt>
                <c:pt idx="4489">
                  <c:v>41893</c:v>
                </c:pt>
                <c:pt idx="4490">
                  <c:v>41894</c:v>
                </c:pt>
                <c:pt idx="4491">
                  <c:v>41897</c:v>
                </c:pt>
                <c:pt idx="4492">
                  <c:v>41898</c:v>
                </c:pt>
                <c:pt idx="4493">
                  <c:v>41899</c:v>
                </c:pt>
                <c:pt idx="4494">
                  <c:v>41900</c:v>
                </c:pt>
                <c:pt idx="4495">
                  <c:v>41901</c:v>
                </c:pt>
                <c:pt idx="4496">
                  <c:v>41904</c:v>
                </c:pt>
                <c:pt idx="4497">
                  <c:v>41905</c:v>
                </c:pt>
                <c:pt idx="4498">
                  <c:v>41906</c:v>
                </c:pt>
                <c:pt idx="4499">
                  <c:v>41907</c:v>
                </c:pt>
                <c:pt idx="4500">
                  <c:v>41908</c:v>
                </c:pt>
                <c:pt idx="4501">
                  <c:v>41911</c:v>
                </c:pt>
                <c:pt idx="4502">
                  <c:v>41912</c:v>
                </c:pt>
                <c:pt idx="4503">
                  <c:v>41913</c:v>
                </c:pt>
                <c:pt idx="4504">
                  <c:v>41914</c:v>
                </c:pt>
                <c:pt idx="4505">
                  <c:v>41915</c:v>
                </c:pt>
                <c:pt idx="4506">
                  <c:v>41918</c:v>
                </c:pt>
                <c:pt idx="4507">
                  <c:v>41919</c:v>
                </c:pt>
                <c:pt idx="4508">
                  <c:v>41920</c:v>
                </c:pt>
                <c:pt idx="4509">
                  <c:v>41921</c:v>
                </c:pt>
                <c:pt idx="4510">
                  <c:v>41922</c:v>
                </c:pt>
                <c:pt idx="4511">
                  <c:v>41926</c:v>
                </c:pt>
                <c:pt idx="4512">
                  <c:v>41927</c:v>
                </c:pt>
                <c:pt idx="4513">
                  <c:v>41928</c:v>
                </c:pt>
                <c:pt idx="4514">
                  <c:v>41929</c:v>
                </c:pt>
                <c:pt idx="4515">
                  <c:v>41932</c:v>
                </c:pt>
                <c:pt idx="4516">
                  <c:v>41933</c:v>
                </c:pt>
                <c:pt idx="4517">
                  <c:v>41934</c:v>
                </c:pt>
                <c:pt idx="4518">
                  <c:v>41935</c:v>
                </c:pt>
                <c:pt idx="4519">
                  <c:v>41936</c:v>
                </c:pt>
                <c:pt idx="4520">
                  <c:v>41939</c:v>
                </c:pt>
                <c:pt idx="4521">
                  <c:v>41940</c:v>
                </c:pt>
                <c:pt idx="4522">
                  <c:v>41941</c:v>
                </c:pt>
                <c:pt idx="4523">
                  <c:v>41942</c:v>
                </c:pt>
                <c:pt idx="4524">
                  <c:v>41943</c:v>
                </c:pt>
                <c:pt idx="4525">
                  <c:v>41946</c:v>
                </c:pt>
                <c:pt idx="4526">
                  <c:v>41947</c:v>
                </c:pt>
                <c:pt idx="4527">
                  <c:v>41948</c:v>
                </c:pt>
                <c:pt idx="4528">
                  <c:v>41949</c:v>
                </c:pt>
                <c:pt idx="4529">
                  <c:v>41950</c:v>
                </c:pt>
                <c:pt idx="4530">
                  <c:v>41953</c:v>
                </c:pt>
                <c:pt idx="4531">
                  <c:v>41955</c:v>
                </c:pt>
                <c:pt idx="4532">
                  <c:v>41956</c:v>
                </c:pt>
                <c:pt idx="4533">
                  <c:v>41957</c:v>
                </c:pt>
                <c:pt idx="4534">
                  <c:v>41960</c:v>
                </c:pt>
                <c:pt idx="4535">
                  <c:v>41961</c:v>
                </c:pt>
                <c:pt idx="4536">
                  <c:v>41962</c:v>
                </c:pt>
                <c:pt idx="4537">
                  <c:v>41963</c:v>
                </c:pt>
                <c:pt idx="4538">
                  <c:v>41964</c:v>
                </c:pt>
                <c:pt idx="4539">
                  <c:v>41967</c:v>
                </c:pt>
                <c:pt idx="4540">
                  <c:v>41968</c:v>
                </c:pt>
                <c:pt idx="4541">
                  <c:v>41969</c:v>
                </c:pt>
                <c:pt idx="4542">
                  <c:v>41971</c:v>
                </c:pt>
                <c:pt idx="4543">
                  <c:v>41974</c:v>
                </c:pt>
                <c:pt idx="4544">
                  <c:v>41975</c:v>
                </c:pt>
                <c:pt idx="4545">
                  <c:v>41976</c:v>
                </c:pt>
                <c:pt idx="4546">
                  <c:v>41977</c:v>
                </c:pt>
                <c:pt idx="4547">
                  <c:v>41978</c:v>
                </c:pt>
                <c:pt idx="4548">
                  <c:v>41981</c:v>
                </c:pt>
                <c:pt idx="4549">
                  <c:v>41982</c:v>
                </c:pt>
                <c:pt idx="4550">
                  <c:v>41983</c:v>
                </c:pt>
                <c:pt idx="4551">
                  <c:v>41984</c:v>
                </c:pt>
                <c:pt idx="4552">
                  <c:v>41985</c:v>
                </c:pt>
                <c:pt idx="4553">
                  <c:v>41988</c:v>
                </c:pt>
                <c:pt idx="4554">
                  <c:v>41989</c:v>
                </c:pt>
                <c:pt idx="4555">
                  <c:v>41990</c:v>
                </c:pt>
                <c:pt idx="4556">
                  <c:v>41991</c:v>
                </c:pt>
                <c:pt idx="4557">
                  <c:v>41992</c:v>
                </c:pt>
                <c:pt idx="4558">
                  <c:v>41995</c:v>
                </c:pt>
                <c:pt idx="4559">
                  <c:v>41996</c:v>
                </c:pt>
                <c:pt idx="4560">
                  <c:v>41997</c:v>
                </c:pt>
                <c:pt idx="4561">
                  <c:v>41999</c:v>
                </c:pt>
                <c:pt idx="4562">
                  <c:v>42002</c:v>
                </c:pt>
                <c:pt idx="4563">
                  <c:v>42003</c:v>
                </c:pt>
                <c:pt idx="4564">
                  <c:v>42004</c:v>
                </c:pt>
                <c:pt idx="4565">
                  <c:v>42006</c:v>
                </c:pt>
                <c:pt idx="4566">
                  <c:v>42009</c:v>
                </c:pt>
                <c:pt idx="4567">
                  <c:v>42010</c:v>
                </c:pt>
                <c:pt idx="4568">
                  <c:v>42011</c:v>
                </c:pt>
                <c:pt idx="4569">
                  <c:v>42012</c:v>
                </c:pt>
                <c:pt idx="4570">
                  <c:v>42013</c:v>
                </c:pt>
                <c:pt idx="4571">
                  <c:v>42016</c:v>
                </c:pt>
                <c:pt idx="4572">
                  <c:v>42017</c:v>
                </c:pt>
                <c:pt idx="4573">
                  <c:v>42018</c:v>
                </c:pt>
                <c:pt idx="4574">
                  <c:v>42019</c:v>
                </c:pt>
                <c:pt idx="4575">
                  <c:v>42020</c:v>
                </c:pt>
                <c:pt idx="4576">
                  <c:v>42024</c:v>
                </c:pt>
                <c:pt idx="4577">
                  <c:v>42025</c:v>
                </c:pt>
                <c:pt idx="4578">
                  <c:v>42026</c:v>
                </c:pt>
                <c:pt idx="4579">
                  <c:v>42027</c:v>
                </c:pt>
                <c:pt idx="4580">
                  <c:v>42030</c:v>
                </c:pt>
                <c:pt idx="4581">
                  <c:v>42031</c:v>
                </c:pt>
                <c:pt idx="4582">
                  <c:v>42032</c:v>
                </c:pt>
                <c:pt idx="4583">
                  <c:v>42033</c:v>
                </c:pt>
                <c:pt idx="4584">
                  <c:v>42034</c:v>
                </c:pt>
                <c:pt idx="4585">
                  <c:v>42037</c:v>
                </c:pt>
                <c:pt idx="4586">
                  <c:v>42038</c:v>
                </c:pt>
                <c:pt idx="4587">
                  <c:v>42039</c:v>
                </c:pt>
                <c:pt idx="4588">
                  <c:v>42040</c:v>
                </c:pt>
                <c:pt idx="4589">
                  <c:v>42041</c:v>
                </c:pt>
                <c:pt idx="4590">
                  <c:v>42044</c:v>
                </c:pt>
                <c:pt idx="4591">
                  <c:v>42045</c:v>
                </c:pt>
                <c:pt idx="4592">
                  <c:v>42046</c:v>
                </c:pt>
                <c:pt idx="4593">
                  <c:v>42047</c:v>
                </c:pt>
                <c:pt idx="4594">
                  <c:v>42048</c:v>
                </c:pt>
                <c:pt idx="4595">
                  <c:v>42052</c:v>
                </c:pt>
                <c:pt idx="4596">
                  <c:v>42053</c:v>
                </c:pt>
                <c:pt idx="4597">
                  <c:v>42054</c:v>
                </c:pt>
                <c:pt idx="4598">
                  <c:v>42055</c:v>
                </c:pt>
                <c:pt idx="4599">
                  <c:v>42058</c:v>
                </c:pt>
                <c:pt idx="4600">
                  <c:v>42059</c:v>
                </c:pt>
                <c:pt idx="4601">
                  <c:v>42060</c:v>
                </c:pt>
                <c:pt idx="4602">
                  <c:v>42061</c:v>
                </c:pt>
                <c:pt idx="4603">
                  <c:v>42062</c:v>
                </c:pt>
                <c:pt idx="4604">
                  <c:v>42065</c:v>
                </c:pt>
                <c:pt idx="4605">
                  <c:v>42066</c:v>
                </c:pt>
                <c:pt idx="4606">
                  <c:v>42067</c:v>
                </c:pt>
                <c:pt idx="4607">
                  <c:v>42068</c:v>
                </c:pt>
                <c:pt idx="4608">
                  <c:v>42069</c:v>
                </c:pt>
                <c:pt idx="4609">
                  <c:v>42072</c:v>
                </c:pt>
                <c:pt idx="4610">
                  <c:v>42073</c:v>
                </c:pt>
                <c:pt idx="4611">
                  <c:v>42074</c:v>
                </c:pt>
                <c:pt idx="4612">
                  <c:v>42075</c:v>
                </c:pt>
                <c:pt idx="4613">
                  <c:v>42076</c:v>
                </c:pt>
                <c:pt idx="4614">
                  <c:v>42079</c:v>
                </c:pt>
                <c:pt idx="4615">
                  <c:v>42080</c:v>
                </c:pt>
                <c:pt idx="4616">
                  <c:v>42081</c:v>
                </c:pt>
                <c:pt idx="4617">
                  <c:v>42082</c:v>
                </c:pt>
                <c:pt idx="4618">
                  <c:v>42083</c:v>
                </c:pt>
                <c:pt idx="4619">
                  <c:v>42086</c:v>
                </c:pt>
                <c:pt idx="4620">
                  <c:v>42087</c:v>
                </c:pt>
                <c:pt idx="4621">
                  <c:v>42088</c:v>
                </c:pt>
                <c:pt idx="4622">
                  <c:v>42089</c:v>
                </c:pt>
                <c:pt idx="4623">
                  <c:v>42090</c:v>
                </c:pt>
                <c:pt idx="4624">
                  <c:v>42093</c:v>
                </c:pt>
                <c:pt idx="4625">
                  <c:v>42094</c:v>
                </c:pt>
                <c:pt idx="4626">
                  <c:v>42095</c:v>
                </c:pt>
                <c:pt idx="4627">
                  <c:v>42096</c:v>
                </c:pt>
                <c:pt idx="4628">
                  <c:v>42100</c:v>
                </c:pt>
                <c:pt idx="4629">
                  <c:v>42101</c:v>
                </c:pt>
                <c:pt idx="4630">
                  <c:v>42102</c:v>
                </c:pt>
                <c:pt idx="4631">
                  <c:v>42103</c:v>
                </c:pt>
                <c:pt idx="4632">
                  <c:v>42104</c:v>
                </c:pt>
                <c:pt idx="4633">
                  <c:v>42107</c:v>
                </c:pt>
                <c:pt idx="4634">
                  <c:v>42108</c:v>
                </c:pt>
                <c:pt idx="4635">
                  <c:v>42109</c:v>
                </c:pt>
                <c:pt idx="4636">
                  <c:v>42110</c:v>
                </c:pt>
                <c:pt idx="4637">
                  <c:v>42111</c:v>
                </c:pt>
                <c:pt idx="4638">
                  <c:v>42114</c:v>
                </c:pt>
                <c:pt idx="4639">
                  <c:v>42115</c:v>
                </c:pt>
                <c:pt idx="4640">
                  <c:v>42116</c:v>
                </c:pt>
                <c:pt idx="4641">
                  <c:v>42117</c:v>
                </c:pt>
                <c:pt idx="4642">
                  <c:v>42118</c:v>
                </c:pt>
                <c:pt idx="4643">
                  <c:v>42121</c:v>
                </c:pt>
                <c:pt idx="4644">
                  <c:v>42122</c:v>
                </c:pt>
                <c:pt idx="4645">
                  <c:v>42123</c:v>
                </c:pt>
                <c:pt idx="4646">
                  <c:v>42124</c:v>
                </c:pt>
                <c:pt idx="4647">
                  <c:v>42125</c:v>
                </c:pt>
                <c:pt idx="4648">
                  <c:v>42128</c:v>
                </c:pt>
                <c:pt idx="4649">
                  <c:v>42129</c:v>
                </c:pt>
                <c:pt idx="4650">
                  <c:v>42130</c:v>
                </c:pt>
                <c:pt idx="4651">
                  <c:v>42131</c:v>
                </c:pt>
                <c:pt idx="4652">
                  <c:v>42132</c:v>
                </c:pt>
                <c:pt idx="4653">
                  <c:v>42135</c:v>
                </c:pt>
                <c:pt idx="4654">
                  <c:v>42136</c:v>
                </c:pt>
                <c:pt idx="4655">
                  <c:v>42137</c:v>
                </c:pt>
                <c:pt idx="4656">
                  <c:v>42138</c:v>
                </c:pt>
                <c:pt idx="4657">
                  <c:v>42139</c:v>
                </c:pt>
                <c:pt idx="4658">
                  <c:v>42142</c:v>
                </c:pt>
                <c:pt idx="4659">
                  <c:v>42143</c:v>
                </c:pt>
                <c:pt idx="4660">
                  <c:v>42144</c:v>
                </c:pt>
                <c:pt idx="4661">
                  <c:v>42145</c:v>
                </c:pt>
                <c:pt idx="4662">
                  <c:v>42146</c:v>
                </c:pt>
                <c:pt idx="4663">
                  <c:v>42150</c:v>
                </c:pt>
                <c:pt idx="4664">
                  <c:v>42151</c:v>
                </c:pt>
                <c:pt idx="4665">
                  <c:v>42152</c:v>
                </c:pt>
                <c:pt idx="4666">
                  <c:v>42153</c:v>
                </c:pt>
                <c:pt idx="4667">
                  <c:v>42156</c:v>
                </c:pt>
                <c:pt idx="4668">
                  <c:v>42157</c:v>
                </c:pt>
                <c:pt idx="4669">
                  <c:v>42158</c:v>
                </c:pt>
                <c:pt idx="4670">
                  <c:v>42159</c:v>
                </c:pt>
                <c:pt idx="4671">
                  <c:v>42160</c:v>
                </c:pt>
                <c:pt idx="4672">
                  <c:v>42163</c:v>
                </c:pt>
                <c:pt idx="4673">
                  <c:v>42164</c:v>
                </c:pt>
                <c:pt idx="4674">
                  <c:v>42165</c:v>
                </c:pt>
                <c:pt idx="4675">
                  <c:v>42166</c:v>
                </c:pt>
                <c:pt idx="4676">
                  <c:v>42167</c:v>
                </c:pt>
                <c:pt idx="4677">
                  <c:v>42170</c:v>
                </c:pt>
                <c:pt idx="4678">
                  <c:v>42171</c:v>
                </c:pt>
                <c:pt idx="4679">
                  <c:v>42172</c:v>
                </c:pt>
                <c:pt idx="4680">
                  <c:v>42173</c:v>
                </c:pt>
                <c:pt idx="4681">
                  <c:v>42174</c:v>
                </c:pt>
                <c:pt idx="4682">
                  <c:v>42177</c:v>
                </c:pt>
                <c:pt idx="4683">
                  <c:v>42178</c:v>
                </c:pt>
                <c:pt idx="4684">
                  <c:v>42179</c:v>
                </c:pt>
                <c:pt idx="4685">
                  <c:v>42180</c:v>
                </c:pt>
                <c:pt idx="4686">
                  <c:v>42181</c:v>
                </c:pt>
                <c:pt idx="4687">
                  <c:v>42184</c:v>
                </c:pt>
                <c:pt idx="4688">
                  <c:v>42185</c:v>
                </c:pt>
                <c:pt idx="4689">
                  <c:v>42186</c:v>
                </c:pt>
                <c:pt idx="4690">
                  <c:v>42187</c:v>
                </c:pt>
                <c:pt idx="4691">
                  <c:v>42191</c:v>
                </c:pt>
                <c:pt idx="4692">
                  <c:v>42192</c:v>
                </c:pt>
                <c:pt idx="4693">
                  <c:v>42193</c:v>
                </c:pt>
                <c:pt idx="4694">
                  <c:v>42194</c:v>
                </c:pt>
                <c:pt idx="4695">
                  <c:v>42195</c:v>
                </c:pt>
                <c:pt idx="4696">
                  <c:v>42198</c:v>
                </c:pt>
                <c:pt idx="4697">
                  <c:v>42199</c:v>
                </c:pt>
                <c:pt idx="4698">
                  <c:v>42200</c:v>
                </c:pt>
                <c:pt idx="4699">
                  <c:v>42201</c:v>
                </c:pt>
                <c:pt idx="4700">
                  <c:v>42202</c:v>
                </c:pt>
                <c:pt idx="4701">
                  <c:v>42205</c:v>
                </c:pt>
                <c:pt idx="4702">
                  <c:v>42206</c:v>
                </c:pt>
                <c:pt idx="4703">
                  <c:v>42207</c:v>
                </c:pt>
                <c:pt idx="4704">
                  <c:v>42208</c:v>
                </c:pt>
                <c:pt idx="4705">
                  <c:v>42209</c:v>
                </c:pt>
                <c:pt idx="4706">
                  <c:v>42212</c:v>
                </c:pt>
                <c:pt idx="4707">
                  <c:v>42213</c:v>
                </c:pt>
                <c:pt idx="4708">
                  <c:v>42214</c:v>
                </c:pt>
                <c:pt idx="4709">
                  <c:v>42215</c:v>
                </c:pt>
                <c:pt idx="4710">
                  <c:v>42216</c:v>
                </c:pt>
                <c:pt idx="4711">
                  <c:v>42219</c:v>
                </c:pt>
                <c:pt idx="4712">
                  <c:v>42220</c:v>
                </c:pt>
                <c:pt idx="4713">
                  <c:v>42221</c:v>
                </c:pt>
                <c:pt idx="4714">
                  <c:v>42222</c:v>
                </c:pt>
                <c:pt idx="4715">
                  <c:v>42223</c:v>
                </c:pt>
                <c:pt idx="4716">
                  <c:v>42226</c:v>
                </c:pt>
                <c:pt idx="4717">
                  <c:v>42227</c:v>
                </c:pt>
                <c:pt idx="4718">
                  <c:v>42228</c:v>
                </c:pt>
                <c:pt idx="4719">
                  <c:v>42229</c:v>
                </c:pt>
                <c:pt idx="4720">
                  <c:v>42230</c:v>
                </c:pt>
                <c:pt idx="4721">
                  <c:v>42233</c:v>
                </c:pt>
                <c:pt idx="4722">
                  <c:v>42234</c:v>
                </c:pt>
                <c:pt idx="4723">
                  <c:v>42235</c:v>
                </c:pt>
                <c:pt idx="4724">
                  <c:v>42236</c:v>
                </c:pt>
                <c:pt idx="4725">
                  <c:v>42237</c:v>
                </c:pt>
                <c:pt idx="4726">
                  <c:v>42240</c:v>
                </c:pt>
                <c:pt idx="4727">
                  <c:v>42241</c:v>
                </c:pt>
                <c:pt idx="4728">
                  <c:v>42242</c:v>
                </c:pt>
                <c:pt idx="4729">
                  <c:v>42243</c:v>
                </c:pt>
                <c:pt idx="4730">
                  <c:v>42244</c:v>
                </c:pt>
                <c:pt idx="4731">
                  <c:v>42247</c:v>
                </c:pt>
                <c:pt idx="4732">
                  <c:v>42248</c:v>
                </c:pt>
                <c:pt idx="4733">
                  <c:v>42249</c:v>
                </c:pt>
                <c:pt idx="4734">
                  <c:v>42250</c:v>
                </c:pt>
                <c:pt idx="4735">
                  <c:v>42251</c:v>
                </c:pt>
                <c:pt idx="4736">
                  <c:v>42255</c:v>
                </c:pt>
                <c:pt idx="4737">
                  <c:v>42256</c:v>
                </c:pt>
                <c:pt idx="4738">
                  <c:v>42257</c:v>
                </c:pt>
                <c:pt idx="4739">
                  <c:v>42258</c:v>
                </c:pt>
                <c:pt idx="4740">
                  <c:v>42261</c:v>
                </c:pt>
                <c:pt idx="4741">
                  <c:v>42262</c:v>
                </c:pt>
                <c:pt idx="4742">
                  <c:v>42263</c:v>
                </c:pt>
                <c:pt idx="4743">
                  <c:v>42264</c:v>
                </c:pt>
                <c:pt idx="4744">
                  <c:v>42265</c:v>
                </c:pt>
                <c:pt idx="4745">
                  <c:v>42268</c:v>
                </c:pt>
                <c:pt idx="4746">
                  <c:v>42269</c:v>
                </c:pt>
                <c:pt idx="4747">
                  <c:v>42270</c:v>
                </c:pt>
                <c:pt idx="4748">
                  <c:v>42271</c:v>
                </c:pt>
                <c:pt idx="4749">
                  <c:v>42272</c:v>
                </c:pt>
                <c:pt idx="4750">
                  <c:v>42275</c:v>
                </c:pt>
                <c:pt idx="4751">
                  <c:v>42276</c:v>
                </c:pt>
                <c:pt idx="4752">
                  <c:v>42277</c:v>
                </c:pt>
                <c:pt idx="4753">
                  <c:v>42278</c:v>
                </c:pt>
                <c:pt idx="4754">
                  <c:v>42279</c:v>
                </c:pt>
                <c:pt idx="4755">
                  <c:v>42282</c:v>
                </c:pt>
                <c:pt idx="4756">
                  <c:v>42283</c:v>
                </c:pt>
                <c:pt idx="4757">
                  <c:v>42284</c:v>
                </c:pt>
                <c:pt idx="4758">
                  <c:v>42285</c:v>
                </c:pt>
                <c:pt idx="4759">
                  <c:v>42286</c:v>
                </c:pt>
                <c:pt idx="4760">
                  <c:v>42290</c:v>
                </c:pt>
                <c:pt idx="4761">
                  <c:v>42291</c:v>
                </c:pt>
                <c:pt idx="4762">
                  <c:v>42292</c:v>
                </c:pt>
                <c:pt idx="4763">
                  <c:v>42293</c:v>
                </c:pt>
                <c:pt idx="4764">
                  <c:v>42296</c:v>
                </c:pt>
                <c:pt idx="4765">
                  <c:v>42297</c:v>
                </c:pt>
                <c:pt idx="4766">
                  <c:v>42298</c:v>
                </c:pt>
                <c:pt idx="4767">
                  <c:v>42299</c:v>
                </c:pt>
                <c:pt idx="4768">
                  <c:v>42300</c:v>
                </c:pt>
                <c:pt idx="4769">
                  <c:v>42303</c:v>
                </c:pt>
                <c:pt idx="4770">
                  <c:v>42304</c:v>
                </c:pt>
                <c:pt idx="4771">
                  <c:v>42305</c:v>
                </c:pt>
                <c:pt idx="4772">
                  <c:v>42306</c:v>
                </c:pt>
                <c:pt idx="4773">
                  <c:v>42307</c:v>
                </c:pt>
                <c:pt idx="4774">
                  <c:v>42310</c:v>
                </c:pt>
                <c:pt idx="4775">
                  <c:v>42311</c:v>
                </c:pt>
                <c:pt idx="4776">
                  <c:v>42312</c:v>
                </c:pt>
                <c:pt idx="4777">
                  <c:v>42313</c:v>
                </c:pt>
                <c:pt idx="4778">
                  <c:v>42314</c:v>
                </c:pt>
                <c:pt idx="4779">
                  <c:v>42317</c:v>
                </c:pt>
                <c:pt idx="4780">
                  <c:v>42318</c:v>
                </c:pt>
                <c:pt idx="4781">
                  <c:v>42320</c:v>
                </c:pt>
                <c:pt idx="4782">
                  <c:v>42321</c:v>
                </c:pt>
                <c:pt idx="4783">
                  <c:v>42324</c:v>
                </c:pt>
                <c:pt idx="4784">
                  <c:v>42325</c:v>
                </c:pt>
                <c:pt idx="4785">
                  <c:v>42326</c:v>
                </c:pt>
                <c:pt idx="4786">
                  <c:v>42327</c:v>
                </c:pt>
                <c:pt idx="4787">
                  <c:v>42328</c:v>
                </c:pt>
                <c:pt idx="4788">
                  <c:v>42331</c:v>
                </c:pt>
                <c:pt idx="4789">
                  <c:v>42332</c:v>
                </c:pt>
                <c:pt idx="4790">
                  <c:v>42333</c:v>
                </c:pt>
                <c:pt idx="4791">
                  <c:v>42335</c:v>
                </c:pt>
                <c:pt idx="4792">
                  <c:v>42338</c:v>
                </c:pt>
                <c:pt idx="4793">
                  <c:v>42339</c:v>
                </c:pt>
                <c:pt idx="4794">
                  <c:v>42340</c:v>
                </c:pt>
                <c:pt idx="4795">
                  <c:v>42341</c:v>
                </c:pt>
                <c:pt idx="4796">
                  <c:v>42342</c:v>
                </c:pt>
                <c:pt idx="4797">
                  <c:v>42345</c:v>
                </c:pt>
                <c:pt idx="4798">
                  <c:v>42346</c:v>
                </c:pt>
                <c:pt idx="4799">
                  <c:v>42347</c:v>
                </c:pt>
                <c:pt idx="4800">
                  <c:v>42348</c:v>
                </c:pt>
                <c:pt idx="4801">
                  <c:v>42349</c:v>
                </c:pt>
                <c:pt idx="4802">
                  <c:v>42352</c:v>
                </c:pt>
                <c:pt idx="4803">
                  <c:v>42353</c:v>
                </c:pt>
                <c:pt idx="4804">
                  <c:v>42354</c:v>
                </c:pt>
                <c:pt idx="4805">
                  <c:v>42355</c:v>
                </c:pt>
                <c:pt idx="4806">
                  <c:v>42356</c:v>
                </c:pt>
                <c:pt idx="4807">
                  <c:v>42359</c:v>
                </c:pt>
                <c:pt idx="4808">
                  <c:v>42360</c:v>
                </c:pt>
                <c:pt idx="4809">
                  <c:v>42361</c:v>
                </c:pt>
                <c:pt idx="4810">
                  <c:v>42362</c:v>
                </c:pt>
                <c:pt idx="4811">
                  <c:v>42366</c:v>
                </c:pt>
                <c:pt idx="4812">
                  <c:v>42367</c:v>
                </c:pt>
                <c:pt idx="4813">
                  <c:v>42368</c:v>
                </c:pt>
                <c:pt idx="4814">
                  <c:v>42369</c:v>
                </c:pt>
                <c:pt idx="4815">
                  <c:v>42373</c:v>
                </c:pt>
                <c:pt idx="4816">
                  <c:v>42374</c:v>
                </c:pt>
                <c:pt idx="4817">
                  <c:v>42375</c:v>
                </c:pt>
                <c:pt idx="4818">
                  <c:v>42376</c:v>
                </c:pt>
                <c:pt idx="4819">
                  <c:v>42377</c:v>
                </c:pt>
                <c:pt idx="4820">
                  <c:v>42380</c:v>
                </c:pt>
                <c:pt idx="4821">
                  <c:v>42381</c:v>
                </c:pt>
                <c:pt idx="4822">
                  <c:v>42382</c:v>
                </c:pt>
                <c:pt idx="4823">
                  <c:v>42383</c:v>
                </c:pt>
                <c:pt idx="4824">
                  <c:v>42384</c:v>
                </c:pt>
                <c:pt idx="4825">
                  <c:v>42388</c:v>
                </c:pt>
                <c:pt idx="4826">
                  <c:v>42389</c:v>
                </c:pt>
                <c:pt idx="4827">
                  <c:v>42390</c:v>
                </c:pt>
                <c:pt idx="4828">
                  <c:v>42391</c:v>
                </c:pt>
                <c:pt idx="4829">
                  <c:v>42394</c:v>
                </c:pt>
                <c:pt idx="4830">
                  <c:v>42395</c:v>
                </c:pt>
                <c:pt idx="4831">
                  <c:v>42396</c:v>
                </c:pt>
                <c:pt idx="4832">
                  <c:v>42397</c:v>
                </c:pt>
                <c:pt idx="4833">
                  <c:v>42398</c:v>
                </c:pt>
                <c:pt idx="4834">
                  <c:v>42401</c:v>
                </c:pt>
                <c:pt idx="4835">
                  <c:v>42402</c:v>
                </c:pt>
                <c:pt idx="4836">
                  <c:v>42403</c:v>
                </c:pt>
                <c:pt idx="4837">
                  <c:v>42404</c:v>
                </c:pt>
                <c:pt idx="4838">
                  <c:v>42405</c:v>
                </c:pt>
                <c:pt idx="4839">
                  <c:v>42408</c:v>
                </c:pt>
                <c:pt idx="4840">
                  <c:v>42409</c:v>
                </c:pt>
                <c:pt idx="4841">
                  <c:v>42410</c:v>
                </c:pt>
                <c:pt idx="4842">
                  <c:v>42411</c:v>
                </c:pt>
                <c:pt idx="4843">
                  <c:v>42412</c:v>
                </c:pt>
                <c:pt idx="4844">
                  <c:v>42416</c:v>
                </c:pt>
                <c:pt idx="4845">
                  <c:v>42417</c:v>
                </c:pt>
                <c:pt idx="4846">
                  <c:v>42418</c:v>
                </c:pt>
                <c:pt idx="4847">
                  <c:v>42419</c:v>
                </c:pt>
                <c:pt idx="4848">
                  <c:v>42422</c:v>
                </c:pt>
                <c:pt idx="4849">
                  <c:v>42423</c:v>
                </c:pt>
                <c:pt idx="4850">
                  <c:v>42424</c:v>
                </c:pt>
                <c:pt idx="4851">
                  <c:v>42425</c:v>
                </c:pt>
                <c:pt idx="4852">
                  <c:v>42426</c:v>
                </c:pt>
                <c:pt idx="4853">
                  <c:v>42429</c:v>
                </c:pt>
                <c:pt idx="4854">
                  <c:v>42430</c:v>
                </c:pt>
                <c:pt idx="4855">
                  <c:v>42431</c:v>
                </c:pt>
                <c:pt idx="4856">
                  <c:v>42432</c:v>
                </c:pt>
                <c:pt idx="4857">
                  <c:v>42433</c:v>
                </c:pt>
                <c:pt idx="4858">
                  <c:v>42436</c:v>
                </c:pt>
                <c:pt idx="4859">
                  <c:v>42437</c:v>
                </c:pt>
                <c:pt idx="4860">
                  <c:v>42438</c:v>
                </c:pt>
                <c:pt idx="4861">
                  <c:v>42439</c:v>
                </c:pt>
                <c:pt idx="4862">
                  <c:v>42440</c:v>
                </c:pt>
                <c:pt idx="4863">
                  <c:v>42443</c:v>
                </c:pt>
                <c:pt idx="4864">
                  <c:v>42444</c:v>
                </c:pt>
                <c:pt idx="4865">
                  <c:v>42445</c:v>
                </c:pt>
                <c:pt idx="4866">
                  <c:v>42446</c:v>
                </c:pt>
                <c:pt idx="4867">
                  <c:v>42447</c:v>
                </c:pt>
                <c:pt idx="4868">
                  <c:v>42450</c:v>
                </c:pt>
                <c:pt idx="4869">
                  <c:v>42451</c:v>
                </c:pt>
                <c:pt idx="4870">
                  <c:v>42452</c:v>
                </c:pt>
                <c:pt idx="4871">
                  <c:v>42453</c:v>
                </c:pt>
                <c:pt idx="4872">
                  <c:v>42457</c:v>
                </c:pt>
                <c:pt idx="4873">
                  <c:v>42458</c:v>
                </c:pt>
                <c:pt idx="4874">
                  <c:v>42459</c:v>
                </c:pt>
                <c:pt idx="4875">
                  <c:v>42460</c:v>
                </c:pt>
                <c:pt idx="4876">
                  <c:v>42461</c:v>
                </c:pt>
                <c:pt idx="4877">
                  <c:v>42464</c:v>
                </c:pt>
                <c:pt idx="4878">
                  <c:v>42465</c:v>
                </c:pt>
                <c:pt idx="4879">
                  <c:v>42466</c:v>
                </c:pt>
                <c:pt idx="4880">
                  <c:v>42467</c:v>
                </c:pt>
                <c:pt idx="4881">
                  <c:v>42468</c:v>
                </c:pt>
                <c:pt idx="4882">
                  <c:v>42471</c:v>
                </c:pt>
                <c:pt idx="4883">
                  <c:v>42472</c:v>
                </c:pt>
                <c:pt idx="4884">
                  <c:v>42473</c:v>
                </c:pt>
                <c:pt idx="4885">
                  <c:v>42474</c:v>
                </c:pt>
                <c:pt idx="4886">
                  <c:v>42475</c:v>
                </c:pt>
                <c:pt idx="4887">
                  <c:v>42478</c:v>
                </c:pt>
                <c:pt idx="4888">
                  <c:v>42479</c:v>
                </c:pt>
                <c:pt idx="4889">
                  <c:v>42480</c:v>
                </c:pt>
                <c:pt idx="4890">
                  <c:v>42481</c:v>
                </c:pt>
                <c:pt idx="4891">
                  <c:v>42482</c:v>
                </c:pt>
                <c:pt idx="4892">
                  <c:v>42485</c:v>
                </c:pt>
                <c:pt idx="4893">
                  <c:v>42486</c:v>
                </c:pt>
                <c:pt idx="4894">
                  <c:v>42487</c:v>
                </c:pt>
                <c:pt idx="4895">
                  <c:v>42488</c:v>
                </c:pt>
                <c:pt idx="4896">
                  <c:v>42489</c:v>
                </c:pt>
                <c:pt idx="4897">
                  <c:v>42492</c:v>
                </c:pt>
                <c:pt idx="4898">
                  <c:v>42493</c:v>
                </c:pt>
                <c:pt idx="4899">
                  <c:v>42494</c:v>
                </c:pt>
                <c:pt idx="4900">
                  <c:v>42495</c:v>
                </c:pt>
                <c:pt idx="4901">
                  <c:v>42496</c:v>
                </c:pt>
                <c:pt idx="4902">
                  <c:v>42499</c:v>
                </c:pt>
                <c:pt idx="4903">
                  <c:v>42500</c:v>
                </c:pt>
                <c:pt idx="4904">
                  <c:v>42501</c:v>
                </c:pt>
                <c:pt idx="4905">
                  <c:v>42502</c:v>
                </c:pt>
                <c:pt idx="4906">
                  <c:v>42503</c:v>
                </c:pt>
                <c:pt idx="4907">
                  <c:v>42506</c:v>
                </c:pt>
                <c:pt idx="4908">
                  <c:v>42507</c:v>
                </c:pt>
                <c:pt idx="4909">
                  <c:v>42508</c:v>
                </c:pt>
                <c:pt idx="4910">
                  <c:v>42509</c:v>
                </c:pt>
                <c:pt idx="4911">
                  <c:v>42510</c:v>
                </c:pt>
                <c:pt idx="4912">
                  <c:v>42513</c:v>
                </c:pt>
                <c:pt idx="4913">
                  <c:v>42514</c:v>
                </c:pt>
                <c:pt idx="4914">
                  <c:v>42515</c:v>
                </c:pt>
                <c:pt idx="4915">
                  <c:v>42516</c:v>
                </c:pt>
                <c:pt idx="4916">
                  <c:v>42517</c:v>
                </c:pt>
                <c:pt idx="4917">
                  <c:v>42521</c:v>
                </c:pt>
                <c:pt idx="4918">
                  <c:v>42522</c:v>
                </c:pt>
                <c:pt idx="4919">
                  <c:v>42523</c:v>
                </c:pt>
                <c:pt idx="4920">
                  <c:v>42524</c:v>
                </c:pt>
                <c:pt idx="4921">
                  <c:v>42527</c:v>
                </c:pt>
                <c:pt idx="4922">
                  <c:v>42528</c:v>
                </c:pt>
                <c:pt idx="4923">
                  <c:v>42529</c:v>
                </c:pt>
                <c:pt idx="4924">
                  <c:v>42530</c:v>
                </c:pt>
                <c:pt idx="4925">
                  <c:v>42531</c:v>
                </c:pt>
                <c:pt idx="4926">
                  <c:v>42534</c:v>
                </c:pt>
                <c:pt idx="4927">
                  <c:v>42535</c:v>
                </c:pt>
                <c:pt idx="4928">
                  <c:v>42536</c:v>
                </c:pt>
                <c:pt idx="4929">
                  <c:v>42537</c:v>
                </c:pt>
                <c:pt idx="4930">
                  <c:v>42538</c:v>
                </c:pt>
                <c:pt idx="4931">
                  <c:v>42541</c:v>
                </c:pt>
                <c:pt idx="4932">
                  <c:v>42542</c:v>
                </c:pt>
                <c:pt idx="4933">
                  <c:v>42543</c:v>
                </c:pt>
                <c:pt idx="4934">
                  <c:v>42544</c:v>
                </c:pt>
                <c:pt idx="4935">
                  <c:v>42545</c:v>
                </c:pt>
                <c:pt idx="4936">
                  <c:v>42548</c:v>
                </c:pt>
                <c:pt idx="4937">
                  <c:v>42549</c:v>
                </c:pt>
                <c:pt idx="4938">
                  <c:v>42550</c:v>
                </c:pt>
                <c:pt idx="4939">
                  <c:v>42551</c:v>
                </c:pt>
                <c:pt idx="4940">
                  <c:v>42552</c:v>
                </c:pt>
                <c:pt idx="4941">
                  <c:v>42556</c:v>
                </c:pt>
                <c:pt idx="4942">
                  <c:v>42557</c:v>
                </c:pt>
                <c:pt idx="4943">
                  <c:v>42558</c:v>
                </c:pt>
                <c:pt idx="4944">
                  <c:v>42559</c:v>
                </c:pt>
                <c:pt idx="4945">
                  <c:v>42562</c:v>
                </c:pt>
                <c:pt idx="4946">
                  <c:v>42563</c:v>
                </c:pt>
                <c:pt idx="4947">
                  <c:v>42564</c:v>
                </c:pt>
                <c:pt idx="4948">
                  <c:v>42565</c:v>
                </c:pt>
                <c:pt idx="4949">
                  <c:v>42566</c:v>
                </c:pt>
                <c:pt idx="4950">
                  <c:v>42569</c:v>
                </c:pt>
                <c:pt idx="4951">
                  <c:v>42570</c:v>
                </c:pt>
                <c:pt idx="4952">
                  <c:v>42571</c:v>
                </c:pt>
                <c:pt idx="4953">
                  <c:v>42572</c:v>
                </c:pt>
                <c:pt idx="4954">
                  <c:v>42573</c:v>
                </c:pt>
                <c:pt idx="4955">
                  <c:v>42576</c:v>
                </c:pt>
                <c:pt idx="4956">
                  <c:v>42577</c:v>
                </c:pt>
                <c:pt idx="4957">
                  <c:v>42578</c:v>
                </c:pt>
                <c:pt idx="4958">
                  <c:v>42579</c:v>
                </c:pt>
                <c:pt idx="4959">
                  <c:v>42580</c:v>
                </c:pt>
                <c:pt idx="4960">
                  <c:v>42583</c:v>
                </c:pt>
                <c:pt idx="4961">
                  <c:v>42584</c:v>
                </c:pt>
                <c:pt idx="4962">
                  <c:v>42585</c:v>
                </c:pt>
                <c:pt idx="4963">
                  <c:v>42586</c:v>
                </c:pt>
                <c:pt idx="4964">
                  <c:v>42587</c:v>
                </c:pt>
                <c:pt idx="4965">
                  <c:v>42590</c:v>
                </c:pt>
                <c:pt idx="4966">
                  <c:v>42591</c:v>
                </c:pt>
                <c:pt idx="4967">
                  <c:v>42592</c:v>
                </c:pt>
                <c:pt idx="4968">
                  <c:v>42593</c:v>
                </c:pt>
                <c:pt idx="4969">
                  <c:v>42594</c:v>
                </c:pt>
                <c:pt idx="4970">
                  <c:v>42597</c:v>
                </c:pt>
                <c:pt idx="4971">
                  <c:v>42598</c:v>
                </c:pt>
                <c:pt idx="4972">
                  <c:v>42599</c:v>
                </c:pt>
                <c:pt idx="4973">
                  <c:v>42600</c:v>
                </c:pt>
                <c:pt idx="4974">
                  <c:v>42601</c:v>
                </c:pt>
                <c:pt idx="4975">
                  <c:v>42604</c:v>
                </c:pt>
                <c:pt idx="4976">
                  <c:v>42605</c:v>
                </c:pt>
                <c:pt idx="4977">
                  <c:v>42606</c:v>
                </c:pt>
                <c:pt idx="4978">
                  <c:v>42607</c:v>
                </c:pt>
                <c:pt idx="4979">
                  <c:v>42608</c:v>
                </c:pt>
                <c:pt idx="4980">
                  <c:v>42611</c:v>
                </c:pt>
                <c:pt idx="4981">
                  <c:v>42612</c:v>
                </c:pt>
                <c:pt idx="4982">
                  <c:v>42613</c:v>
                </c:pt>
                <c:pt idx="4983">
                  <c:v>42614</c:v>
                </c:pt>
                <c:pt idx="4984">
                  <c:v>42615</c:v>
                </c:pt>
                <c:pt idx="4985">
                  <c:v>42619</c:v>
                </c:pt>
                <c:pt idx="4986">
                  <c:v>42620</c:v>
                </c:pt>
                <c:pt idx="4987">
                  <c:v>42621</c:v>
                </c:pt>
                <c:pt idx="4988">
                  <c:v>42622</c:v>
                </c:pt>
                <c:pt idx="4989">
                  <c:v>42625</c:v>
                </c:pt>
                <c:pt idx="4990">
                  <c:v>42626</c:v>
                </c:pt>
                <c:pt idx="4991">
                  <c:v>42627</c:v>
                </c:pt>
                <c:pt idx="4992">
                  <c:v>42628</c:v>
                </c:pt>
                <c:pt idx="4993">
                  <c:v>42629</c:v>
                </c:pt>
                <c:pt idx="4994">
                  <c:v>42632</c:v>
                </c:pt>
                <c:pt idx="4995">
                  <c:v>42633</c:v>
                </c:pt>
                <c:pt idx="4996">
                  <c:v>42634</c:v>
                </c:pt>
                <c:pt idx="4997">
                  <c:v>42635</c:v>
                </c:pt>
                <c:pt idx="4998">
                  <c:v>42636</c:v>
                </c:pt>
                <c:pt idx="4999">
                  <c:v>42639</c:v>
                </c:pt>
                <c:pt idx="5000">
                  <c:v>42640</c:v>
                </c:pt>
                <c:pt idx="5001">
                  <c:v>42641</c:v>
                </c:pt>
                <c:pt idx="5002">
                  <c:v>42642</c:v>
                </c:pt>
                <c:pt idx="5003">
                  <c:v>42643</c:v>
                </c:pt>
                <c:pt idx="5004">
                  <c:v>42646</c:v>
                </c:pt>
                <c:pt idx="5005">
                  <c:v>42647</c:v>
                </c:pt>
                <c:pt idx="5006">
                  <c:v>42648</c:v>
                </c:pt>
                <c:pt idx="5007">
                  <c:v>42649</c:v>
                </c:pt>
                <c:pt idx="5008">
                  <c:v>42650</c:v>
                </c:pt>
                <c:pt idx="5009">
                  <c:v>42654</c:v>
                </c:pt>
                <c:pt idx="5010">
                  <c:v>42655</c:v>
                </c:pt>
                <c:pt idx="5011">
                  <c:v>42656</c:v>
                </c:pt>
                <c:pt idx="5012">
                  <c:v>42657</c:v>
                </c:pt>
                <c:pt idx="5013">
                  <c:v>42660</c:v>
                </c:pt>
                <c:pt idx="5014">
                  <c:v>42661</c:v>
                </c:pt>
                <c:pt idx="5015">
                  <c:v>42662</c:v>
                </c:pt>
                <c:pt idx="5016">
                  <c:v>42663</c:v>
                </c:pt>
                <c:pt idx="5017">
                  <c:v>42664</c:v>
                </c:pt>
                <c:pt idx="5018">
                  <c:v>42667</c:v>
                </c:pt>
                <c:pt idx="5019">
                  <c:v>42668</c:v>
                </c:pt>
                <c:pt idx="5020">
                  <c:v>42669</c:v>
                </c:pt>
                <c:pt idx="5021">
                  <c:v>42670</c:v>
                </c:pt>
                <c:pt idx="5022">
                  <c:v>42671</c:v>
                </c:pt>
                <c:pt idx="5023">
                  <c:v>42674</c:v>
                </c:pt>
                <c:pt idx="5024">
                  <c:v>42675</c:v>
                </c:pt>
                <c:pt idx="5025">
                  <c:v>42676</c:v>
                </c:pt>
                <c:pt idx="5026">
                  <c:v>42677</c:v>
                </c:pt>
                <c:pt idx="5027">
                  <c:v>42678</c:v>
                </c:pt>
                <c:pt idx="5028">
                  <c:v>42681</c:v>
                </c:pt>
                <c:pt idx="5029">
                  <c:v>42682</c:v>
                </c:pt>
                <c:pt idx="5030">
                  <c:v>42683</c:v>
                </c:pt>
                <c:pt idx="5031">
                  <c:v>42684</c:v>
                </c:pt>
                <c:pt idx="5032">
                  <c:v>42688</c:v>
                </c:pt>
                <c:pt idx="5033">
                  <c:v>42689</c:v>
                </c:pt>
                <c:pt idx="5034">
                  <c:v>42690</c:v>
                </c:pt>
                <c:pt idx="5035">
                  <c:v>42691</c:v>
                </c:pt>
                <c:pt idx="5036">
                  <c:v>42692</c:v>
                </c:pt>
                <c:pt idx="5037">
                  <c:v>42695</c:v>
                </c:pt>
                <c:pt idx="5038">
                  <c:v>42696</c:v>
                </c:pt>
                <c:pt idx="5039">
                  <c:v>42697</c:v>
                </c:pt>
                <c:pt idx="5040">
                  <c:v>42699</c:v>
                </c:pt>
                <c:pt idx="5041">
                  <c:v>42702</c:v>
                </c:pt>
                <c:pt idx="5042">
                  <c:v>42703</c:v>
                </c:pt>
                <c:pt idx="5043">
                  <c:v>42704</c:v>
                </c:pt>
                <c:pt idx="5044">
                  <c:v>42705</c:v>
                </c:pt>
                <c:pt idx="5045">
                  <c:v>42706</c:v>
                </c:pt>
                <c:pt idx="5046">
                  <c:v>42709</c:v>
                </c:pt>
                <c:pt idx="5047">
                  <c:v>42710</c:v>
                </c:pt>
                <c:pt idx="5048">
                  <c:v>42711</c:v>
                </c:pt>
                <c:pt idx="5049">
                  <c:v>42712</c:v>
                </c:pt>
                <c:pt idx="5050">
                  <c:v>42713</c:v>
                </c:pt>
                <c:pt idx="5051">
                  <c:v>42716</c:v>
                </c:pt>
                <c:pt idx="5052">
                  <c:v>42717</c:v>
                </c:pt>
                <c:pt idx="5053">
                  <c:v>42718</c:v>
                </c:pt>
                <c:pt idx="5054">
                  <c:v>42719</c:v>
                </c:pt>
                <c:pt idx="5055">
                  <c:v>42720</c:v>
                </c:pt>
                <c:pt idx="5056">
                  <c:v>42723</c:v>
                </c:pt>
                <c:pt idx="5057">
                  <c:v>42724</c:v>
                </c:pt>
                <c:pt idx="5058">
                  <c:v>42725</c:v>
                </c:pt>
                <c:pt idx="5059">
                  <c:v>42726</c:v>
                </c:pt>
                <c:pt idx="5060">
                  <c:v>42727</c:v>
                </c:pt>
                <c:pt idx="5061">
                  <c:v>42731</c:v>
                </c:pt>
                <c:pt idx="5062">
                  <c:v>42732</c:v>
                </c:pt>
                <c:pt idx="5063">
                  <c:v>42733</c:v>
                </c:pt>
                <c:pt idx="5064">
                  <c:v>42734</c:v>
                </c:pt>
                <c:pt idx="5065">
                  <c:v>42738</c:v>
                </c:pt>
                <c:pt idx="5066">
                  <c:v>42739</c:v>
                </c:pt>
                <c:pt idx="5067">
                  <c:v>42740</c:v>
                </c:pt>
                <c:pt idx="5068">
                  <c:v>42741</c:v>
                </c:pt>
                <c:pt idx="5069">
                  <c:v>42744</c:v>
                </c:pt>
                <c:pt idx="5070">
                  <c:v>42745</c:v>
                </c:pt>
                <c:pt idx="5071">
                  <c:v>42746</c:v>
                </c:pt>
                <c:pt idx="5072">
                  <c:v>42747</c:v>
                </c:pt>
                <c:pt idx="5073">
                  <c:v>42748</c:v>
                </c:pt>
                <c:pt idx="5074">
                  <c:v>42752</c:v>
                </c:pt>
                <c:pt idx="5075">
                  <c:v>42753</c:v>
                </c:pt>
                <c:pt idx="5076">
                  <c:v>42754</c:v>
                </c:pt>
                <c:pt idx="5077">
                  <c:v>42755</c:v>
                </c:pt>
                <c:pt idx="5078">
                  <c:v>42758</c:v>
                </c:pt>
                <c:pt idx="5079">
                  <c:v>42759</c:v>
                </c:pt>
                <c:pt idx="5080">
                  <c:v>42760</c:v>
                </c:pt>
                <c:pt idx="5081">
                  <c:v>42761</c:v>
                </c:pt>
                <c:pt idx="5082">
                  <c:v>42762</c:v>
                </c:pt>
                <c:pt idx="5083">
                  <c:v>42765</c:v>
                </c:pt>
                <c:pt idx="5084">
                  <c:v>42766</c:v>
                </c:pt>
                <c:pt idx="5085">
                  <c:v>42767</c:v>
                </c:pt>
                <c:pt idx="5086">
                  <c:v>42768</c:v>
                </c:pt>
                <c:pt idx="5087">
                  <c:v>42769</c:v>
                </c:pt>
                <c:pt idx="5088">
                  <c:v>42772</c:v>
                </c:pt>
                <c:pt idx="5089">
                  <c:v>42773</c:v>
                </c:pt>
                <c:pt idx="5090">
                  <c:v>42774</c:v>
                </c:pt>
                <c:pt idx="5091">
                  <c:v>42775</c:v>
                </c:pt>
                <c:pt idx="5092">
                  <c:v>42776</c:v>
                </c:pt>
                <c:pt idx="5093">
                  <c:v>42779</c:v>
                </c:pt>
                <c:pt idx="5094">
                  <c:v>42780</c:v>
                </c:pt>
                <c:pt idx="5095">
                  <c:v>42781</c:v>
                </c:pt>
                <c:pt idx="5096">
                  <c:v>42782</c:v>
                </c:pt>
                <c:pt idx="5097">
                  <c:v>42783</c:v>
                </c:pt>
                <c:pt idx="5098">
                  <c:v>42787</c:v>
                </c:pt>
                <c:pt idx="5099">
                  <c:v>42788</c:v>
                </c:pt>
                <c:pt idx="5100">
                  <c:v>42789</c:v>
                </c:pt>
                <c:pt idx="5101">
                  <c:v>42790</c:v>
                </c:pt>
                <c:pt idx="5102">
                  <c:v>42793</c:v>
                </c:pt>
                <c:pt idx="5103">
                  <c:v>42794</c:v>
                </c:pt>
                <c:pt idx="5104">
                  <c:v>42795</c:v>
                </c:pt>
                <c:pt idx="5105">
                  <c:v>42796</c:v>
                </c:pt>
                <c:pt idx="5106">
                  <c:v>42797</c:v>
                </c:pt>
                <c:pt idx="5107">
                  <c:v>42800</c:v>
                </c:pt>
                <c:pt idx="5108">
                  <c:v>42801</c:v>
                </c:pt>
                <c:pt idx="5109">
                  <c:v>42802</c:v>
                </c:pt>
                <c:pt idx="5110">
                  <c:v>42803</c:v>
                </c:pt>
                <c:pt idx="5111">
                  <c:v>42804</c:v>
                </c:pt>
                <c:pt idx="5112">
                  <c:v>42807</c:v>
                </c:pt>
                <c:pt idx="5113">
                  <c:v>42808</c:v>
                </c:pt>
                <c:pt idx="5114">
                  <c:v>42809</c:v>
                </c:pt>
                <c:pt idx="5115">
                  <c:v>42810</c:v>
                </c:pt>
                <c:pt idx="5116">
                  <c:v>42811</c:v>
                </c:pt>
                <c:pt idx="5117">
                  <c:v>42814</c:v>
                </c:pt>
                <c:pt idx="5118">
                  <c:v>42815</c:v>
                </c:pt>
                <c:pt idx="5119">
                  <c:v>42816</c:v>
                </c:pt>
                <c:pt idx="5120">
                  <c:v>42817</c:v>
                </c:pt>
                <c:pt idx="5121">
                  <c:v>42818</c:v>
                </c:pt>
                <c:pt idx="5122">
                  <c:v>42821</c:v>
                </c:pt>
                <c:pt idx="5123">
                  <c:v>42822</c:v>
                </c:pt>
                <c:pt idx="5124">
                  <c:v>42823</c:v>
                </c:pt>
                <c:pt idx="5125">
                  <c:v>42824</c:v>
                </c:pt>
                <c:pt idx="5126">
                  <c:v>42825</c:v>
                </c:pt>
                <c:pt idx="5127">
                  <c:v>42828</c:v>
                </c:pt>
                <c:pt idx="5128">
                  <c:v>42829</c:v>
                </c:pt>
                <c:pt idx="5129">
                  <c:v>42830</c:v>
                </c:pt>
                <c:pt idx="5130">
                  <c:v>42831</c:v>
                </c:pt>
                <c:pt idx="5131">
                  <c:v>42832</c:v>
                </c:pt>
                <c:pt idx="5132">
                  <c:v>42835</c:v>
                </c:pt>
                <c:pt idx="5133">
                  <c:v>42836</c:v>
                </c:pt>
                <c:pt idx="5134">
                  <c:v>42837</c:v>
                </c:pt>
                <c:pt idx="5135">
                  <c:v>42838</c:v>
                </c:pt>
                <c:pt idx="5136">
                  <c:v>42842</c:v>
                </c:pt>
                <c:pt idx="5137">
                  <c:v>42843</c:v>
                </c:pt>
                <c:pt idx="5138">
                  <c:v>42844</c:v>
                </c:pt>
                <c:pt idx="5139">
                  <c:v>42845</c:v>
                </c:pt>
                <c:pt idx="5140">
                  <c:v>42846</c:v>
                </c:pt>
                <c:pt idx="5141">
                  <c:v>42849</c:v>
                </c:pt>
                <c:pt idx="5142">
                  <c:v>42850</c:v>
                </c:pt>
                <c:pt idx="5143">
                  <c:v>42851</c:v>
                </c:pt>
                <c:pt idx="5144">
                  <c:v>42852</c:v>
                </c:pt>
                <c:pt idx="5145">
                  <c:v>42853</c:v>
                </c:pt>
                <c:pt idx="5146">
                  <c:v>42856</c:v>
                </c:pt>
                <c:pt idx="5147">
                  <c:v>42857</c:v>
                </c:pt>
                <c:pt idx="5148">
                  <c:v>42858</c:v>
                </c:pt>
                <c:pt idx="5149">
                  <c:v>42859</c:v>
                </c:pt>
                <c:pt idx="5150">
                  <c:v>42860</c:v>
                </c:pt>
                <c:pt idx="5151">
                  <c:v>42863</c:v>
                </c:pt>
                <c:pt idx="5152">
                  <c:v>42864</c:v>
                </c:pt>
                <c:pt idx="5153">
                  <c:v>42865</c:v>
                </c:pt>
                <c:pt idx="5154">
                  <c:v>42866</c:v>
                </c:pt>
                <c:pt idx="5155">
                  <c:v>42867</c:v>
                </c:pt>
                <c:pt idx="5156">
                  <c:v>42870</c:v>
                </c:pt>
                <c:pt idx="5157">
                  <c:v>42871</c:v>
                </c:pt>
                <c:pt idx="5158">
                  <c:v>42872</c:v>
                </c:pt>
                <c:pt idx="5159">
                  <c:v>42873</c:v>
                </c:pt>
                <c:pt idx="5160">
                  <c:v>42874</c:v>
                </c:pt>
                <c:pt idx="5161">
                  <c:v>42877</c:v>
                </c:pt>
                <c:pt idx="5162">
                  <c:v>42878</c:v>
                </c:pt>
                <c:pt idx="5163">
                  <c:v>42879</c:v>
                </c:pt>
                <c:pt idx="5164">
                  <c:v>42880</c:v>
                </c:pt>
                <c:pt idx="5165">
                  <c:v>42881</c:v>
                </c:pt>
                <c:pt idx="5166">
                  <c:v>42885</c:v>
                </c:pt>
                <c:pt idx="5167">
                  <c:v>42886</c:v>
                </c:pt>
                <c:pt idx="5168">
                  <c:v>42887</c:v>
                </c:pt>
                <c:pt idx="5169">
                  <c:v>42888</c:v>
                </c:pt>
                <c:pt idx="5170">
                  <c:v>42891</c:v>
                </c:pt>
                <c:pt idx="5171">
                  <c:v>42892</c:v>
                </c:pt>
                <c:pt idx="5172">
                  <c:v>42893</c:v>
                </c:pt>
                <c:pt idx="5173">
                  <c:v>42894</c:v>
                </c:pt>
                <c:pt idx="5174">
                  <c:v>42895</c:v>
                </c:pt>
                <c:pt idx="5175">
                  <c:v>42898</c:v>
                </c:pt>
                <c:pt idx="5176">
                  <c:v>42899</c:v>
                </c:pt>
                <c:pt idx="5177">
                  <c:v>42900</c:v>
                </c:pt>
                <c:pt idx="5178">
                  <c:v>42901</c:v>
                </c:pt>
                <c:pt idx="5179">
                  <c:v>42902</c:v>
                </c:pt>
                <c:pt idx="5180">
                  <c:v>42905</c:v>
                </c:pt>
                <c:pt idx="5181">
                  <c:v>42906</c:v>
                </c:pt>
                <c:pt idx="5182">
                  <c:v>42907</c:v>
                </c:pt>
                <c:pt idx="5183">
                  <c:v>42908</c:v>
                </c:pt>
                <c:pt idx="5184">
                  <c:v>42909</c:v>
                </c:pt>
                <c:pt idx="5185">
                  <c:v>42912</c:v>
                </c:pt>
                <c:pt idx="5186">
                  <c:v>42913</c:v>
                </c:pt>
                <c:pt idx="5187">
                  <c:v>42914</c:v>
                </c:pt>
                <c:pt idx="5188">
                  <c:v>42915</c:v>
                </c:pt>
                <c:pt idx="5189">
                  <c:v>42916</c:v>
                </c:pt>
                <c:pt idx="5190">
                  <c:v>42919</c:v>
                </c:pt>
                <c:pt idx="5191">
                  <c:v>42921</c:v>
                </c:pt>
                <c:pt idx="5192">
                  <c:v>42922</c:v>
                </c:pt>
                <c:pt idx="5193">
                  <c:v>42923</c:v>
                </c:pt>
                <c:pt idx="5194">
                  <c:v>42926</c:v>
                </c:pt>
                <c:pt idx="5195">
                  <c:v>42927</c:v>
                </c:pt>
                <c:pt idx="5196">
                  <c:v>42928</c:v>
                </c:pt>
                <c:pt idx="5197">
                  <c:v>42929</c:v>
                </c:pt>
                <c:pt idx="5198">
                  <c:v>42930</c:v>
                </c:pt>
                <c:pt idx="5199">
                  <c:v>42933</c:v>
                </c:pt>
                <c:pt idx="5200">
                  <c:v>42934</c:v>
                </c:pt>
                <c:pt idx="5201">
                  <c:v>42935</c:v>
                </c:pt>
                <c:pt idx="5202">
                  <c:v>42936</c:v>
                </c:pt>
                <c:pt idx="5203">
                  <c:v>42937</c:v>
                </c:pt>
                <c:pt idx="5204">
                  <c:v>42940</c:v>
                </c:pt>
                <c:pt idx="5205">
                  <c:v>42941</c:v>
                </c:pt>
                <c:pt idx="5206">
                  <c:v>42942</c:v>
                </c:pt>
                <c:pt idx="5207">
                  <c:v>42943</c:v>
                </c:pt>
                <c:pt idx="5208">
                  <c:v>42944</c:v>
                </c:pt>
                <c:pt idx="5209">
                  <c:v>42947</c:v>
                </c:pt>
                <c:pt idx="5210">
                  <c:v>42948</c:v>
                </c:pt>
                <c:pt idx="5211">
                  <c:v>42949</c:v>
                </c:pt>
                <c:pt idx="5212">
                  <c:v>42950</c:v>
                </c:pt>
                <c:pt idx="5213">
                  <c:v>42951</c:v>
                </c:pt>
                <c:pt idx="5214">
                  <c:v>42954</c:v>
                </c:pt>
                <c:pt idx="5215">
                  <c:v>42955</c:v>
                </c:pt>
                <c:pt idx="5216">
                  <c:v>42956</c:v>
                </c:pt>
                <c:pt idx="5217">
                  <c:v>42957</c:v>
                </c:pt>
                <c:pt idx="5218">
                  <c:v>42958</c:v>
                </c:pt>
                <c:pt idx="5219">
                  <c:v>42961</c:v>
                </c:pt>
                <c:pt idx="5220">
                  <c:v>42962</c:v>
                </c:pt>
                <c:pt idx="5221">
                  <c:v>42963</c:v>
                </c:pt>
                <c:pt idx="5222">
                  <c:v>42964</c:v>
                </c:pt>
                <c:pt idx="5223">
                  <c:v>42965</c:v>
                </c:pt>
                <c:pt idx="5224">
                  <c:v>42968</c:v>
                </c:pt>
                <c:pt idx="5225">
                  <c:v>42969</c:v>
                </c:pt>
                <c:pt idx="5226">
                  <c:v>42970</c:v>
                </c:pt>
                <c:pt idx="5227">
                  <c:v>42971</c:v>
                </c:pt>
                <c:pt idx="5228">
                  <c:v>42972</c:v>
                </c:pt>
                <c:pt idx="5229">
                  <c:v>42975</c:v>
                </c:pt>
                <c:pt idx="5230">
                  <c:v>42976</c:v>
                </c:pt>
                <c:pt idx="5231">
                  <c:v>42977</c:v>
                </c:pt>
                <c:pt idx="5232">
                  <c:v>42978</c:v>
                </c:pt>
                <c:pt idx="5233">
                  <c:v>42979</c:v>
                </c:pt>
                <c:pt idx="5234">
                  <c:v>42983</c:v>
                </c:pt>
                <c:pt idx="5235">
                  <c:v>42984</c:v>
                </c:pt>
                <c:pt idx="5236">
                  <c:v>42985</c:v>
                </c:pt>
                <c:pt idx="5237">
                  <c:v>42986</c:v>
                </c:pt>
                <c:pt idx="5238">
                  <c:v>42989</c:v>
                </c:pt>
                <c:pt idx="5239">
                  <c:v>42990</c:v>
                </c:pt>
                <c:pt idx="5240">
                  <c:v>42991</c:v>
                </c:pt>
                <c:pt idx="5241">
                  <c:v>42992</c:v>
                </c:pt>
                <c:pt idx="5242">
                  <c:v>42993</c:v>
                </c:pt>
                <c:pt idx="5243">
                  <c:v>42996</c:v>
                </c:pt>
                <c:pt idx="5244">
                  <c:v>42997</c:v>
                </c:pt>
                <c:pt idx="5245">
                  <c:v>42998</c:v>
                </c:pt>
                <c:pt idx="5246">
                  <c:v>42999</c:v>
                </c:pt>
                <c:pt idx="5247">
                  <c:v>43000</c:v>
                </c:pt>
                <c:pt idx="5248">
                  <c:v>43003</c:v>
                </c:pt>
                <c:pt idx="5249">
                  <c:v>43004</c:v>
                </c:pt>
                <c:pt idx="5250">
                  <c:v>43005</c:v>
                </c:pt>
                <c:pt idx="5251">
                  <c:v>43006</c:v>
                </c:pt>
                <c:pt idx="5252">
                  <c:v>43007</c:v>
                </c:pt>
                <c:pt idx="5253">
                  <c:v>43010</c:v>
                </c:pt>
                <c:pt idx="5254">
                  <c:v>43011</c:v>
                </c:pt>
                <c:pt idx="5255">
                  <c:v>43012</c:v>
                </c:pt>
                <c:pt idx="5256">
                  <c:v>43013</c:v>
                </c:pt>
                <c:pt idx="5257">
                  <c:v>43014</c:v>
                </c:pt>
                <c:pt idx="5258">
                  <c:v>43018</c:v>
                </c:pt>
                <c:pt idx="5259">
                  <c:v>43019</c:v>
                </c:pt>
                <c:pt idx="5260">
                  <c:v>43020</c:v>
                </c:pt>
                <c:pt idx="5261">
                  <c:v>43021</c:v>
                </c:pt>
                <c:pt idx="5262">
                  <c:v>43024</c:v>
                </c:pt>
                <c:pt idx="5263">
                  <c:v>43025</c:v>
                </c:pt>
                <c:pt idx="5264">
                  <c:v>43026</c:v>
                </c:pt>
                <c:pt idx="5265">
                  <c:v>43027</c:v>
                </c:pt>
                <c:pt idx="5266">
                  <c:v>43028</c:v>
                </c:pt>
                <c:pt idx="5267">
                  <c:v>43031</c:v>
                </c:pt>
                <c:pt idx="5268">
                  <c:v>43032</c:v>
                </c:pt>
                <c:pt idx="5269">
                  <c:v>43033</c:v>
                </c:pt>
                <c:pt idx="5270">
                  <c:v>43034</c:v>
                </c:pt>
                <c:pt idx="5271">
                  <c:v>43035</c:v>
                </c:pt>
                <c:pt idx="5272">
                  <c:v>43038</c:v>
                </c:pt>
                <c:pt idx="5273">
                  <c:v>43039</c:v>
                </c:pt>
                <c:pt idx="5274">
                  <c:v>43040</c:v>
                </c:pt>
                <c:pt idx="5275">
                  <c:v>43041</c:v>
                </c:pt>
                <c:pt idx="5276">
                  <c:v>43042</c:v>
                </c:pt>
                <c:pt idx="5277">
                  <c:v>43045</c:v>
                </c:pt>
                <c:pt idx="5278">
                  <c:v>43046</c:v>
                </c:pt>
                <c:pt idx="5279">
                  <c:v>43047</c:v>
                </c:pt>
                <c:pt idx="5280">
                  <c:v>43048</c:v>
                </c:pt>
                <c:pt idx="5281">
                  <c:v>43049</c:v>
                </c:pt>
                <c:pt idx="5282">
                  <c:v>43052</c:v>
                </c:pt>
                <c:pt idx="5283">
                  <c:v>43053</c:v>
                </c:pt>
                <c:pt idx="5284">
                  <c:v>43054</c:v>
                </c:pt>
                <c:pt idx="5285">
                  <c:v>43055</c:v>
                </c:pt>
                <c:pt idx="5286">
                  <c:v>43056</c:v>
                </c:pt>
                <c:pt idx="5287">
                  <c:v>43059</c:v>
                </c:pt>
                <c:pt idx="5288">
                  <c:v>43060</c:v>
                </c:pt>
                <c:pt idx="5289">
                  <c:v>43061</c:v>
                </c:pt>
                <c:pt idx="5290">
                  <c:v>43063</c:v>
                </c:pt>
                <c:pt idx="5291">
                  <c:v>43066</c:v>
                </c:pt>
                <c:pt idx="5292">
                  <c:v>43067</c:v>
                </c:pt>
                <c:pt idx="5293">
                  <c:v>43068</c:v>
                </c:pt>
                <c:pt idx="5294">
                  <c:v>43069</c:v>
                </c:pt>
                <c:pt idx="5295">
                  <c:v>43070</c:v>
                </c:pt>
                <c:pt idx="5296">
                  <c:v>43073</c:v>
                </c:pt>
                <c:pt idx="5297">
                  <c:v>43074</c:v>
                </c:pt>
                <c:pt idx="5298">
                  <c:v>43075</c:v>
                </c:pt>
                <c:pt idx="5299">
                  <c:v>43076</c:v>
                </c:pt>
                <c:pt idx="5300">
                  <c:v>43077</c:v>
                </c:pt>
                <c:pt idx="5301">
                  <c:v>43080</c:v>
                </c:pt>
                <c:pt idx="5302">
                  <c:v>43081</c:v>
                </c:pt>
                <c:pt idx="5303">
                  <c:v>43082</c:v>
                </c:pt>
                <c:pt idx="5304">
                  <c:v>43083</c:v>
                </c:pt>
                <c:pt idx="5305">
                  <c:v>43084</c:v>
                </c:pt>
                <c:pt idx="5306">
                  <c:v>43087</c:v>
                </c:pt>
                <c:pt idx="5307">
                  <c:v>43088</c:v>
                </c:pt>
                <c:pt idx="5308">
                  <c:v>43089</c:v>
                </c:pt>
                <c:pt idx="5309">
                  <c:v>43090</c:v>
                </c:pt>
                <c:pt idx="5310">
                  <c:v>43091</c:v>
                </c:pt>
                <c:pt idx="5311">
                  <c:v>43095</c:v>
                </c:pt>
                <c:pt idx="5312">
                  <c:v>43096</c:v>
                </c:pt>
                <c:pt idx="5313">
                  <c:v>43097</c:v>
                </c:pt>
                <c:pt idx="5314">
                  <c:v>43098</c:v>
                </c:pt>
                <c:pt idx="5315">
                  <c:v>43102</c:v>
                </c:pt>
                <c:pt idx="5316">
                  <c:v>43103</c:v>
                </c:pt>
                <c:pt idx="5317">
                  <c:v>43104</c:v>
                </c:pt>
                <c:pt idx="5318">
                  <c:v>43105</c:v>
                </c:pt>
                <c:pt idx="5319">
                  <c:v>43108</c:v>
                </c:pt>
                <c:pt idx="5320">
                  <c:v>43109</c:v>
                </c:pt>
                <c:pt idx="5321">
                  <c:v>43110</c:v>
                </c:pt>
                <c:pt idx="5322">
                  <c:v>43111</c:v>
                </c:pt>
                <c:pt idx="5323">
                  <c:v>43112</c:v>
                </c:pt>
                <c:pt idx="5324">
                  <c:v>43116</c:v>
                </c:pt>
                <c:pt idx="5325">
                  <c:v>43117</c:v>
                </c:pt>
                <c:pt idx="5326">
                  <c:v>43118</c:v>
                </c:pt>
                <c:pt idx="5327">
                  <c:v>43119</c:v>
                </c:pt>
                <c:pt idx="5328">
                  <c:v>43122</c:v>
                </c:pt>
                <c:pt idx="5329">
                  <c:v>43123</c:v>
                </c:pt>
                <c:pt idx="5330">
                  <c:v>43124</c:v>
                </c:pt>
                <c:pt idx="5331">
                  <c:v>43125</c:v>
                </c:pt>
                <c:pt idx="5332">
                  <c:v>43126</c:v>
                </c:pt>
                <c:pt idx="5333">
                  <c:v>43129</c:v>
                </c:pt>
                <c:pt idx="5334">
                  <c:v>43130</c:v>
                </c:pt>
                <c:pt idx="5335">
                  <c:v>43131</c:v>
                </c:pt>
                <c:pt idx="5336">
                  <c:v>43132</c:v>
                </c:pt>
                <c:pt idx="5337">
                  <c:v>43133</c:v>
                </c:pt>
                <c:pt idx="5338">
                  <c:v>43136</c:v>
                </c:pt>
                <c:pt idx="5339">
                  <c:v>43137</c:v>
                </c:pt>
                <c:pt idx="5340">
                  <c:v>43138</c:v>
                </c:pt>
                <c:pt idx="5341">
                  <c:v>43139</c:v>
                </c:pt>
                <c:pt idx="5342">
                  <c:v>43140</c:v>
                </c:pt>
                <c:pt idx="5343">
                  <c:v>43143</c:v>
                </c:pt>
                <c:pt idx="5344">
                  <c:v>43144</c:v>
                </c:pt>
                <c:pt idx="5345">
                  <c:v>43145</c:v>
                </c:pt>
                <c:pt idx="5346">
                  <c:v>43146</c:v>
                </c:pt>
                <c:pt idx="5347">
                  <c:v>43147</c:v>
                </c:pt>
                <c:pt idx="5348">
                  <c:v>43151</c:v>
                </c:pt>
                <c:pt idx="5349">
                  <c:v>43152</c:v>
                </c:pt>
                <c:pt idx="5350">
                  <c:v>43153</c:v>
                </c:pt>
                <c:pt idx="5351">
                  <c:v>43154</c:v>
                </c:pt>
                <c:pt idx="5352">
                  <c:v>43157</c:v>
                </c:pt>
                <c:pt idx="5353">
                  <c:v>43158</c:v>
                </c:pt>
                <c:pt idx="5354">
                  <c:v>43159</c:v>
                </c:pt>
                <c:pt idx="5355">
                  <c:v>43160</c:v>
                </c:pt>
                <c:pt idx="5356">
                  <c:v>43161</c:v>
                </c:pt>
                <c:pt idx="5357">
                  <c:v>43164</c:v>
                </c:pt>
                <c:pt idx="5358">
                  <c:v>43165</c:v>
                </c:pt>
                <c:pt idx="5359">
                  <c:v>43166</c:v>
                </c:pt>
                <c:pt idx="5360">
                  <c:v>43167</c:v>
                </c:pt>
                <c:pt idx="5361">
                  <c:v>43168</c:v>
                </c:pt>
                <c:pt idx="5362">
                  <c:v>43171</c:v>
                </c:pt>
                <c:pt idx="5363">
                  <c:v>43172</c:v>
                </c:pt>
                <c:pt idx="5364">
                  <c:v>43173</c:v>
                </c:pt>
                <c:pt idx="5365">
                  <c:v>43174</c:v>
                </c:pt>
                <c:pt idx="5366">
                  <c:v>43175</c:v>
                </c:pt>
                <c:pt idx="5367">
                  <c:v>43178</c:v>
                </c:pt>
                <c:pt idx="5368">
                  <c:v>43179</c:v>
                </c:pt>
                <c:pt idx="5369">
                  <c:v>43180</c:v>
                </c:pt>
                <c:pt idx="5370">
                  <c:v>43181</c:v>
                </c:pt>
                <c:pt idx="5371">
                  <c:v>43182</c:v>
                </c:pt>
                <c:pt idx="5372">
                  <c:v>43185</c:v>
                </c:pt>
                <c:pt idx="5373">
                  <c:v>43186</c:v>
                </c:pt>
                <c:pt idx="5374">
                  <c:v>43187</c:v>
                </c:pt>
                <c:pt idx="5375">
                  <c:v>43188</c:v>
                </c:pt>
                <c:pt idx="5376">
                  <c:v>43192</c:v>
                </c:pt>
                <c:pt idx="5377">
                  <c:v>43193</c:v>
                </c:pt>
                <c:pt idx="5378">
                  <c:v>43194</c:v>
                </c:pt>
                <c:pt idx="5379">
                  <c:v>43195</c:v>
                </c:pt>
                <c:pt idx="5380">
                  <c:v>43196</c:v>
                </c:pt>
                <c:pt idx="5381">
                  <c:v>43199</c:v>
                </c:pt>
                <c:pt idx="5382">
                  <c:v>43200</c:v>
                </c:pt>
                <c:pt idx="5383">
                  <c:v>43201</c:v>
                </c:pt>
                <c:pt idx="5384">
                  <c:v>43202</c:v>
                </c:pt>
                <c:pt idx="5385">
                  <c:v>43203</c:v>
                </c:pt>
                <c:pt idx="5386">
                  <c:v>43206</c:v>
                </c:pt>
                <c:pt idx="5387">
                  <c:v>43207</c:v>
                </c:pt>
                <c:pt idx="5388">
                  <c:v>43208</c:v>
                </c:pt>
                <c:pt idx="5389">
                  <c:v>43209</c:v>
                </c:pt>
                <c:pt idx="5390">
                  <c:v>43210</c:v>
                </c:pt>
                <c:pt idx="5391">
                  <c:v>43213</c:v>
                </c:pt>
                <c:pt idx="5392">
                  <c:v>43214</c:v>
                </c:pt>
                <c:pt idx="5393">
                  <c:v>43215</c:v>
                </c:pt>
                <c:pt idx="5394">
                  <c:v>43216</c:v>
                </c:pt>
                <c:pt idx="5395">
                  <c:v>43217</c:v>
                </c:pt>
                <c:pt idx="5396">
                  <c:v>43220</c:v>
                </c:pt>
                <c:pt idx="5397">
                  <c:v>43221</c:v>
                </c:pt>
                <c:pt idx="5398">
                  <c:v>43222</c:v>
                </c:pt>
                <c:pt idx="5399">
                  <c:v>43223</c:v>
                </c:pt>
                <c:pt idx="5400">
                  <c:v>43224</c:v>
                </c:pt>
                <c:pt idx="5401">
                  <c:v>43227</c:v>
                </c:pt>
                <c:pt idx="5402">
                  <c:v>43228</c:v>
                </c:pt>
                <c:pt idx="5403">
                  <c:v>43229</c:v>
                </c:pt>
                <c:pt idx="5404">
                  <c:v>43230</c:v>
                </c:pt>
                <c:pt idx="5405">
                  <c:v>43231</c:v>
                </c:pt>
                <c:pt idx="5406">
                  <c:v>43234</c:v>
                </c:pt>
                <c:pt idx="5407">
                  <c:v>43235</c:v>
                </c:pt>
                <c:pt idx="5408">
                  <c:v>43236</c:v>
                </c:pt>
                <c:pt idx="5409">
                  <c:v>43237</c:v>
                </c:pt>
                <c:pt idx="5410">
                  <c:v>43238</c:v>
                </c:pt>
                <c:pt idx="5411">
                  <c:v>43241</c:v>
                </c:pt>
                <c:pt idx="5412">
                  <c:v>43242</c:v>
                </c:pt>
                <c:pt idx="5413">
                  <c:v>43243</c:v>
                </c:pt>
                <c:pt idx="5414">
                  <c:v>43244</c:v>
                </c:pt>
                <c:pt idx="5415">
                  <c:v>43245</c:v>
                </c:pt>
                <c:pt idx="5416">
                  <c:v>43249</c:v>
                </c:pt>
                <c:pt idx="5417">
                  <c:v>43250</c:v>
                </c:pt>
                <c:pt idx="5418">
                  <c:v>43251</c:v>
                </c:pt>
                <c:pt idx="5419">
                  <c:v>43252</c:v>
                </c:pt>
                <c:pt idx="5420">
                  <c:v>43255</c:v>
                </c:pt>
                <c:pt idx="5421">
                  <c:v>43256</c:v>
                </c:pt>
                <c:pt idx="5422">
                  <c:v>43257</c:v>
                </c:pt>
                <c:pt idx="5423">
                  <c:v>43258</c:v>
                </c:pt>
                <c:pt idx="5424">
                  <c:v>43259</c:v>
                </c:pt>
                <c:pt idx="5425">
                  <c:v>43262</c:v>
                </c:pt>
                <c:pt idx="5426">
                  <c:v>43263</c:v>
                </c:pt>
                <c:pt idx="5427">
                  <c:v>43264</c:v>
                </c:pt>
                <c:pt idx="5428">
                  <c:v>43265</c:v>
                </c:pt>
                <c:pt idx="5429">
                  <c:v>43266</c:v>
                </c:pt>
                <c:pt idx="5430">
                  <c:v>43269</c:v>
                </c:pt>
                <c:pt idx="5431">
                  <c:v>43270</c:v>
                </c:pt>
                <c:pt idx="5432">
                  <c:v>43271</c:v>
                </c:pt>
                <c:pt idx="5433">
                  <c:v>43272</c:v>
                </c:pt>
                <c:pt idx="5434">
                  <c:v>43273</c:v>
                </c:pt>
                <c:pt idx="5435">
                  <c:v>43276</c:v>
                </c:pt>
                <c:pt idx="5436">
                  <c:v>43277</c:v>
                </c:pt>
                <c:pt idx="5437">
                  <c:v>43278</c:v>
                </c:pt>
                <c:pt idx="5438">
                  <c:v>43279</c:v>
                </c:pt>
                <c:pt idx="5439">
                  <c:v>43280</c:v>
                </c:pt>
                <c:pt idx="5440">
                  <c:v>43283</c:v>
                </c:pt>
                <c:pt idx="5441">
                  <c:v>43284</c:v>
                </c:pt>
                <c:pt idx="5442">
                  <c:v>43286</c:v>
                </c:pt>
                <c:pt idx="5443">
                  <c:v>43287</c:v>
                </c:pt>
                <c:pt idx="5444">
                  <c:v>43290</c:v>
                </c:pt>
                <c:pt idx="5445">
                  <c:v>43291</c:v>
                </c:pt>
                <c:pt idx="5446">
                  <c:v>43292</c:v>
                </c:pt>
                <c:pt idx="5447">
                  <c:v>43293</c:v>
                </c:pt>
                <c:pt idx="5448">
                  <c:v>43294</c:v>
                </c:pt>
                <c:pt idx="5449">
                  <c:v>43297</c:v>
                </c:pt>
                <c:pt idx="5450">
                  <c:v>43298</c:v>
                </c:pt>
                <c:pt idx="5451">
                  <c:v>43299</c:v>
                </c:pt>
                <c:pt idx="5452">
                  <c:v>43300</c:v>
                </c:pt>
                <c:pt idx="5453">
                  <c:v>43301</c:v>
                </c:pt>
                <c:pt idx="5454">
                  <c:v>43304</c:v>
                </c:pt>
                <c:pt idx="5455">
                  <c:v>43305</c:v>
                </c:pt>
                <c:pt idx="5456">
                  <c:v>43306</c:v>
                </c:pt>
                <c:pt idx="5457">
                  <c:v>43307</c:v>
                </c:pt>
                <c:pt idx="5458">
                  <c:v>43308</c:v>
                </c:pt>
                <c:pt idx="5459">
                  <c:v>43311</c:v>
                </c:pt>
                <c:pt idx="5460">
                  <c:v>43312</c:v>
                </c:pt>
                <c:pt idx="5461">
                  <c:v>43313</c:v>
                </c:pt>
                <c:pt idx="5462">
                  <c:v>43314</c:v>
                </c:pt>
                <c:pt idx="5463">
                  <c:v>43315</c:v>
                </c:pt>
                <c:pt idx="5464">
                  <c:v>43318</c:v>
                </c:pt>
                <c:pt idx="5465">
                  <c:v>43319</c:v>
                </c:pt>
                <c:pt idx="5466">
                  <c:v>43320</c:v>
                </c:pt>
                <c:pt idx="5467">
                  <c:v>43321</c:v>
                </c:pt>
                <c:pt idx="5468">
                  <c:v>43322</c:v>
                </c:pt>
                <c:pt idx="5469">
                  <c:v>43325</c:v>
                </c:pt>
                <c:pt idx="5470">
                  <c:v>43326</c:v>
                </c:pt>
                <c:pt idx="5471">
                  <c:v>43327</c:v>
                </c:pt>
                <c:pt idx="5472">
                  <c:v>43328</c:v>
                </c:pt>
                <c:pt idx="5473">
                  <c:v>43329</c:v>
                </c:pt>
                <c:pt idx="5474">
                  <c:v>43332</c:v>
                </c:pt>
                <c:pt idx="5475">
                  <c:v>43333</c:v>
                </c:pt>
                <c:pt idx="5476">
                  <c:v>43334</c:v>
                </c:pt>
                <c:pt idx="5477">
                  <c:v>43335</c:v>
                </c:pt>
                <c:pt idx="5478">
                  <c:v>43336</c:v>
                </c:pt>
                <c:pt idx="5479">
                  <c:v>43339</c:v>
                </c:pt>
                <c:pt idx="5480">
                  <c:v>43340</c:v>
                </c:pt>
                <c:pt idx="5481">
                  <c:v>43341</c:v>
                </c:pt>
                <c:pt idx="5482">
                  <c:v>43342</c:v>
                </c:pt>
                <c:pt idx="5483">
                  <c:v>43343</c:v>
                </c:pt>
                <c:pt idx="5484">
                  <c:v>43347</c:v>
                </c:pt>
                <c:pt idx="5485">
                  <c:v>43348</c:v>
                </c:pt>
                <c:pt idx="5486">
                  <c:v>43349</c:v>
                </c:pt>
                <c:pt idx="5487">
                  <c:v>43350</c:v>
                </c:pt>
                <c:pt idx="5488">
                  <c:v>43353</c:v>
                </c:pt>
                <c:pt idx="5489">
                  <c:v>43354</c:v>
                </c:pt>
                <c:pt idx="5490">
                  <c:v>43355</c:v>
                </c:pt>
                <c:pt idx="5491">
                  <c:v>43356</c:v>
                </c:pt>
                <c:pt idx="5492">
                  <c:v>43357</c:v>
                </c:pt>
                <c:pt idx="5493">
                  <c:v>43360</c:v>
                </c:pt>
                <c:pt idx="5494">
                  <c:v>43361</c:v>
                </c:pt>
                <c:pt idx="5495">
                  <c:v>43362</c:v>
                </c:pt>
                <c:pt idx="5496">
                  <c:v>43363</c:v>
                </c:pt>
                <c:pt idx="5497">
                  <c:v>43364</c:v>
                </c:pt>
                <c:pt idx="5498">
                  <c:v>43367</c:v>
                </c:pt>
                <c:pt idx="5499">
                  <c:v>43368</c:v>
                </c:pt>
                <c:pt idx="5500">
                  <c:v>43369</c:v>
                </c:pt>
                <c:pt idx="5501">
                  <c:v>43370</c:v>
                </c:pt>
                <c:pt idx="5502">
                  <c:v>43371</c:v>
                </c:pt>
                <c:pt idx="5503">
                  <c:v>43374</c:v>
                </c:pt>
                <c:pt idx="5504">
                  <c:v>43375</c:v>
                </c:pt>
                <c:pt idx="5505">
                  <c:v>43376</c:v>
                </c:pt>
                <c:pt idx="5506">
                  <c:v>43377</c:v>
                </c:pt>
                <c:pt idx="5507">
                  <c:v>43378</c:v>
                </c:pt>
                <c:pt idx="5508">
                  <c:v>43382</c:v>
                </c:pt>
                <c:pt idx="5509">
                  <c:v>43383</c:v>
                </c:pt>
                <c:pt idx="5510">
                  <c:v>43384</c:v>
                </c:pt>
                <c:pt idx="5511">
                  <c:v>43385</c:v>
                </c:pt>
                <c:pt idx="5512">
                  <c:v>43388</c:v>
                </c:pt>
                <c:pt idx="5513">
                  <c:v>43389</c:v>
                </c:pt>
                <c:pt idx="5514">
                  <c:v>43390</c:v>
                </c:pt>
                <c:pt idx="5515">
                  <c:v>43391</c:v>
                </c:pt>
                <c:pt idx="5516">
                  <c:v>43392</c:v>
                </c:pt>
                <c:pt idx="5517">
                  <c:v>43395</c:v>
                </c:pt>
                <c:pt idx="5518">
                  <c:v>43396</c:v>
                </c:pt>
                <c:pt idx="5519">
                  <c:v>43397</c:v>
                </c:pt>
                <c:pt idx="5520">
                  <c:v>43398</c:v>
                </c:pt>
                <c:pt idx="5521">
                  <c:v>43399</c:v>
                </c:pt>
                <c:pt idx="5522">
                  <c:v>43402</c:v>
                </c:pt>
                <c:pt idx="5523">
                  <c:v>43403</c:v>
                </c:pt>
                <c:pt idx="5524">
                  <c:v>43404</c:v>
                </c:pt>
                <c:pt idx="5525">
                  <c:v>43405</c:v>
                </c:pt>
                <c:pt idx="5526">
                  <c:v>43406</c:v>
                </c:pt>
                <c:pt idx="5527">
                  <c:v>43409</c:v>
                </c:pt>
                <c:pt idx="5528">
                  <c:v>43410</c:v>
                </c:pt>
                <c:pt idx="5529">
                  <c:v>43411</c:v>
                </c:pt>
                <c:pt idx="5530">
                  <c:v>43412</c:v>
                </c:pt>
                <c:pt idx="5531">
                  <c:v>43413</c:v>
                </c:pt>
                <c:pt idx="5532">
                  <c:v>43417</c:v>
                </c:pt>
                <c:pt idx="5533">
                  <c:v>43418</c:v>
                </c:pt>
                <c:pt idx="5534">
                  <c:v>43419</c:v>
                </c:pt>
                <c:pt idx="5535">
                  <c:v>43420</c:v>
                </c:pt>
                <c:pt idx="5536">
                  <c:v>43423</c:v>
                </c:pt>
                <c:pt idx="5537">
                  <c:v>43424</c:v>
                </c:pt>
                <c:pt idx="5538">
                  <c:v>43425</c:v>
                </c:pt>
                <c:pt idx="5539">
                  <c:v>43427</c:v>
                </c:pt>
                <c:pt idx="5540">
                  <c:v>43430</c:v>
                </c:pt>
                <c:pt idx="5541">
                  <c:v>43431</c:v>
                </c:pt>
                <c:pt idx="5542">
                  <c:v>43432</c:v>
                </c:pt>
                <c:pt idx="5543">
                  <c:v>43433</c:v>
                </c:pt>
                <c:pt idx="5544">
                  <c:v>43434</c:v>
                </c:pt>
                <c:pt idx="5545">
                  <c:v>43437</c:v>
                </c:pt>
                <c:pt idx="5546">
                  <c:v>43438</c:v>
                </c:pt>
                <c:pt idx="5547">
                  <c:v>43439</c:v>
                </c:pt>
                <c:pt idx="5548">
                  <c:v>43440</c:v>
                </c:pt>
                <c:pt idx="5549">
                  <c:v>43441</c:v>
                </c:pt>
                <c:pt idx="5550">
                  <c:v>43444</c:v>
                </c:pt>
                <c:pt idx="5551">
                  <c:v>43445</c:v>
                </c:pt>
                <c:pt idx="5552">
                  <c:v>43446</c:v>
                </c:pt>
                <c:pt idx="5553">
                  <c:v>43447</c:v>
                </c:pt>
                <c:pt idx="5554">
                  <c:v>43448</c:v>
                </c:pt>
                <c:pt idx="5555">
                  <c:v>43451</c:v>
                </c:pt>
                <c:pt idx="5556">
                  <c:v>43452</c:v>
                </c:pt>
                <c:pt idx="5557">
                  <c:v>43453</c:v>
                </c:pt>
                <c:pt idx="5558">
                  <c:v>43454</c:v>
                </c:pt>
                <c:pt idx="5559">
                  <c:v>43455</c:v>
                </c:pt>
                <c:pt idx="5560">
                  <c:v>43458</c:v>
                </c:pt>
                <c:pt idx="5561">
                  <c:v>43460</c:v>
                </c:pt>
                <c:pt idx="5562">
                  <c:v>43461</c:v>
                </c:pt>
                <c:pt idx="5563">
                  <c:v>43462</c:v>
                </c:pt>
                <c:pt idx="5564">
                  <c:v>43465</c:v>
                </c:pt>
                <c:pt idx="5565">
                  <c:v>43467</c:v>
                </c:pt>
                <c:pt idx="5566">
                  <c:v>43468</c:v>
                </c:pt>
                <c:pt idx="5567">
                  <c:v>43469</c:v>
                </c:pt>
                <c:pt idx="5568">
                  <c:v>43472</c:v>
                </c:pt>
                <c:pt idx="5569">
                  <c:v>43473</c:v>
                </c:pt>
                <c:pt idx="5570">
                  <c:v>43474</c:v>
                </c:pt>
                <c:pt idx="5571">
                  <c:v>43475</c:v>
                </c:pt>
                <c:pt idx="5572">
                  <c:v>43476</c:v>
                </c:pt>
                <c:pt idx="5573">
                  <c:v>43479</c:v>
                </c:pt>
                <c:pt idx="5574">
                  <c:v>43480</c:v>
                </c:pt>
                <c:pt idx="5575">
                  <c:v>43481</c:v>
                </c:pt>
                <c:pt idx="5576">
                  <c:v>43482</c:v>
                </c:pt>
                <c:pt idx="5577">
                  <c:v>43483</c:v>
                </c:pt>
                <c:pt idx="5578">
                  <c:v>43487</c:v>
                </c:pt>
                <c:pt idx="5579">
                  <c:v>43488</c:v>
                </c:pt>
                <c:pt idx="5580">
                  <c:v>43489</c:v>
                </c:pt>
                <c:pt idx="5581">
                  <c:v>43490</c:v>
                </c:pt>
                <c:pt idx="5582">
                  <c:v>43493</c:v>
                </c:pt>
                <c:pt idx="5583">
                  <c:v>43494</c:v>
                </c:pt>
                <c:pt idx="5584">
                  <c:v>43495</c:v>
                </c:pt>
                <c:pt idx="5585">
                  <c:v>43496</c:v>
                </c:pt>
                <c:pt idx="5586">
                  <c:v>43497</c:v>
                </c:pt>
                <c:pt idx="5587">
                  <c:v>43500</c:v>
                </c:pt>
                <c:pt idx="5588">
                  <c:v>43501</c:v>
                </c:pt>
                <c:pt idx="5589">
                  <c:v>43502</c:v>
                </c:pt>
                <c:pt idx="5590">
                  <c:v>43503</c:v>
                </c:pt>
                <c:pt idx="5591">
                  <c:v>43504</c:v>
                </c:pt>
                <c:pt idx="5592">
                  <c:v>43507</c:v>
                </c:pt>
                <c:pt idx="5593">
                  <c:v>43508</c:v>
                </c:pt>
                <c:pt idx="5594">
                  <c:v>43509</c:v>
                </c:pt>
                <c:pt idx="5595">
                  <c:v>43510</c:v>
                </c:pt>
                <c:pt idx="5596">
                  <c:v>43511</c:v>
                </c:pt>
                <c:pt idx="5597">
                  <c:v>43515</c:v>
                </c:pt>
                <c:pt idx="5598">
                  <c:v>43516</c:v>
                </c:pt>
                <c:pt idx="5599">
                  <c:v>43517</c:v>
                </c:pt>
                <c:pt idx="5600">
                  <c:v>43518</c:v>
                </c:pt>
                <c:pt idx="5601">
                  <c:v>43521</c:v>
                </c:pt>
                <c:pt idx="5602">
                  <c:v>43522</c:v>
                </c:pt>
                <c:pt idx="5603">
                  <c:v>43523</c:v>
                </c:pt>
                <c:pt idx="5604">
                  <c:v>43524</c:v>
                </c:pt>
                <c:pt idx="5605">
                  <c:v>43525</c:v>
                </c:pt>
                <c:pt idx="5606">
                  <c:v>43528</c:v>
                </c:pt>
                <c:pt idx="5607">
                  <c:v>43529</c:v>
                </c:pt>
                <c:pt idx="5608">
                  <c:v>43530</c:v>
                </c:pt>
                <c:pt idx="5609">
                  <c:v>43531</c:v>
                </c:pt>
                <c:pt idx="5610">
                  <c:v>43532</c:v>
                </c:pt>
                <c:pt idx="5611">
                  <c:v>43535</c:v>
                </c:pt>
                <c:pt idx="5612">
                  <c:v>43536</c:v>
                </c:pt>
                <c:pt idx="5613">
                  <c:v>43537</c:v>
                </c:pt>
                <c:pt idx="5614">
                  <c:v>43538</c:v>
                </c:pt>
                <c:pt idx="5615">
                  <c:v>43539</c:v>
                </c:pt>
                <c:pt idx="5616">
                  <c:v>43542</c:v>
                </c:pt>
                <c:pt idx="5617">
                  <c:v>43543</c:v>
                </c:pt>
                <c:pt idx="5618">
                  <c:v>43544</c:v>
                </c:pt>
                <c:pt idx="5619">
                  <c:v>43545</c:v>
                </c:pt>
                <c:pt idx="5620">
                  <c:v>43546</c:v>
                </c:pt>
                <c:pt idx="5621">
                  <c:v>43549</c:v>
                </c:pt>
                <c:pt idx="5622">
                  <c:v>43550</c:v>
                </c:pt>
                <c:pt idx="5623">
                  <c:v>43551</c:v>
                </c:pt>
                <c:pt idx="5624">
                  <c:v>43552</c:v>
                </c:pt>
                <c:pt idx="5625">
                  <c:v>43553</c:v>
                </c:pt>
                <c:pt idx="5626">
                  <c:v>43556</c:v>
                </c:pt>
                <c:pt idx="5627">
                  <c:v>43557</c:v>
                </c:pt>
                <c:pt idx="5628">
                  <c:v>43558</c:v>
                </c:pt>
                <c:pt idx="5629">
                  <c:v>43559</c:v>
                </c:pt>
                <c:pt idx="5630">
                  <c:v>43560</c:v>
                </c:pt>
                <c:pt idx="5631">
                  <c:v>43563</c:v>
                </c:pt>
                <c:pt idx="5632">
                  <c:v>43564</c:v>
                </c:pt>
                <c:pt idx="5633">
                  <c:v>43565</c:v>
                </c:pt>
                <c:pt idx="5634">
                  <c:v>43566</c:v>
                </c:pt>
                <c:pt idx="5635">
                  <c:v>43567</c:v>
                </c:pt>
                <c:pt idx="5636">
                  <c:v>43570</c:v>
                </c:pt>
                <c:pt idx="5637">
                  <c:v>43571</c:v>
                </c:pt>
                <c:pt idx="5638">
                  <c:v>43572</c:v>
                </c:pt>
                <c:pt idx="5639">
                  <c:v>43573</c:v>
                </c:pt>
                <c:pt idx="5640">
                  <c:v>43577</c:v>
                </c:pt>
                <c:pt idx="5641">
                  <c:v>43578</c:v>
                </c:pt>
                <c:pt idx="5642">
                  <c:v>43579</c:v>
                </c:pt>
                <c:pt idx="5643">
                  <c:v>43580</c:v>
                </c:pt>
                <c:pt idx="5644">
                  <c:v>43581</c:v>
                </c:pt>
                <c:pt idx="5645">
                  <c:v>43584</c:v>
                </c:pt>
                <c:pt idx="5646">
                  <c:v>43585</c:v>
                </c:pt>
                <c:pt idx="5647">
                  <c:v>43586</c:v>
                </c:pt>
                <c:pt idx="5648">
                  <c:v>43587</c:v>
                </c:pt>
                <c:pt idx="5649">
                  <c:v>43588</c:v>
                </c:pt>
                <c:pt idx="5650">
                  <c:v>43591</c:v>
                </c:pt>
                <c:pt idx="5651">
                  <c:v>43592</c:v>
                </c:pt>
                <c:pt idx="5652">
                  <c:v>43593</c:v>
                </c:pt>
                <c:pt idx="5653">
                  <c:v>43594</c:v>
                </c:pt>
                <c:pt idx="5654">
                  <c:v>43595</c:v>
                </c:pt>
                <c:pt idx="5655">
                  <c:v>43598</c:v>
                </c:pt>
                <c:pt idx="5656">
                  <c:v>43599</c:v>
                </c:pt>
                <c:pt idx="5657">
                  <c:v>43600</c:v>
                </c:pt>
                <c:pt idx="5658">
                  <c:v>43601</c:v>
                </c:pt>
                <c:pt idx="5659">
                  <c:v>43602</c:v>
                </c:pt>
                <c:pt idx="5660">
                  <c:v>43605</c:v>
                </c:pt>
                <c:pt idx="5661">
                  <c:v>43606</c:v>
                </c:pt>
                <c:pt idx="5662">
                  <c:v>43607</c:v>
                </c:pt>
                <c:pt idx="5663">
                  <c:v>43608</c:v>
                </c:pt>
                <c:pt idx="5664">
                  <c:v>43609</c:v>
                </c:pt>
                <c:pt idx="5665">
                  <c:v>43613</c:v>
                </c:pt>
                <c:pt idx="5666">
                  <c:v>43614</c:v>
                </c:pt>
                <c:pt idx="5667">
                  <c:v>43615</c:v>
                </c:pt>
                <c:pt idx="5668">
                  <c:v>43616</c:v>
                </c:pt>
                <c:pt idx="5669">
                  <c:v>43619</c:v>
                </c:pt>
                <c:pt idx="5670">
                  <c:v>43620</c:v>
                </c:pt>
                <c:pt idx="5671">
                  <c:v>43621</c:v>
                </c:pt>
                <c:pt idx="5672">
                  <c:v>43622</c:v>
                </c:pt>
                <c:pt idx="5673">
                  <c:v>43623</c:v>
                </c:pt>
                <c:pt idx="5674">
                  <c:v>43626</c:v>
                </c:pt>
                <c:pt idx="5675">
                  <c:v>43627</c:v>
                </c:pt>
                <c:pt idx="5676">
                  <c:v>43628</c:v>
                </c:pt>
                <c:pt idx="5677">
                  <c:v>43629</c:v>
                </c:pt>
                <c:pt idx="5678">
                  <c:v>43630</c:v>
                </c:pt>
                <c:pt idx="5679">
                  <c:v>43633</c:v>
                </c:pt>
                <c:pt idx="5680">
                  <c:v>43634</c:v>
                </c:pt>
                <c:pt idx="5681">
                  <c:v>43635</c:v>
                </c:pt>
                <c:pt idx="5682">
                  <c:v>43636</c:v>
                </c:pt>
                <c:pt idx="5683">
                  <c:v>43637</c:v>
                </c:pt>
                <c:pt idx="5684">
                  <c:v>43640</c:v>
                </c:pt>
                <c:pt idx="5685">
                  <c:v>43641</c:v>
                </c:pt>
                <c:pt idx="5686">
                  <c:v>43642</c:v>
                </c:pt>
                <c:pt idx="5687">
                  <c:v>43643</c:v>
                </c:pt>
                <c:pt idx="5688">
                  <c:v>43644</c:v>
                </c:pt>
                <c:pt idx="5689">
                  <c:v>43647</c:v>
                </c:pt>
                <c:pt idx="5690">
                  <c:v>43648</c:v>
                </c:pt>
                <c:pt idx="5691">
                  <c:v>43649</c:v>
                </c:pt>
                <c:pt idx="5692">
                  <c:v>43651</c:v>
                </c:pt>
                <c:pt idx="5693">
                  <c:v>43654</c:v>
                </c:pt>
                <c:pt idx="5694">
                  <c:v>43655</c:v>
                </c:pt>
                <c:pt idx="5695">
                  <c:v>43656</c:v>
                </c:pt>
                <c:pt idx="5696">
                  <c:v>43657</c:v>
                </c:pt>
                <c:pt idx="5697">
                  <c:v>43658</c:v>
                </c:pt>
                <c:pt idx="5698">
                  <c:v>43661</c:v>
                </c:pt>
                <c:pt idx="5699">
                  <c:v>43662</c:v>
                </c:pt>
                <c:pt idx="5700">
                  <c:v>43663</c:v>
                </c:pt>
                <c:pt idx="5701">
                  <c:v>43664</c:v>
                </c:pt>
                <c:pt idx="5702">
                  <c:v>43665</c:v>
                </c:pt>
                <c:pt idx="5703">
                  <c:v>43668</c:v>
                </c:pt>
                <c:pt idx="5704">
                  <c:v>43669</c:v>
                </c:pt>
                <c:pt idx="5705">
                  <c:v>43670</c:v>
                </c:pt>
                <c:pt idx="5706">
                  <c:v>43671</c:v>
                </c:pt>
                <c:pt idx="5707">
                  <c:v>43672</c:v>
                </c:pt>
                <c:pt idx="5708">
                  <c:v>43675</c:v>
                </c:pt>
                <c:pt idx="5709">
                  <c:v>43676</c:v>
                </c:pt>
                <c:pt idx="5710">
                  <c:v>43677</c:v>
                </c:pt>
                <c:pt idx="5711">
                  <c:v>43678</c:v>
                </c:pt>
                <c:pt idx="5712">
                  <c:v>43679</c:v>
                </c:pt>
                <c:pt idx="5713">
                  <c:v>43682</c:v>
                </c:pt>
                <c:pt idx="5714">
                  <c:v>43683</c:v>
                </c:pt>
                <c:pt idx="5715">
                  <c:v>43684</c:v>
                </c:pt>
                <c:pt idx="5716">
                  <c:v>43685</c:v>
                </c:pt>
                <c:pt idx="5717">
                  <c:v>43686</c:v>
                </c:pt>
                <c:pt idx="5718">
                  <c:v>43689</c:v>
                </c:pt>
                <c:pt idx="5719">
                  <c:v>43690</c:v>
                </c:pt>
                <c:pt idx="5720">
                  <c:v>43691</c:v>
                </c:pt>
                <c:pt idx="5721">
                  <c:v>43692</c:v>
                </c:pt>
                <c:pt idx="5722">
                  <c:v>43693</c:v>
                </c:pt>
                <c:pt idx="5723">
                  <c:v>43696</c:v>
                </c:pt>
                <c:pt idx="5724">
                  <c:v>43697</c:v>
                </c:pt>
                <c:pt idx="5725">
                  <c:v>43698</c:v>
                </c:pt>
                <c:pt idx="5726">
                  <c:v>43699</c:v>
                </c:pt>
                <c:pt idx="5727">
                  <c:v>43700</c:v>
                </c:pt>
                <c:pt idx="5728">
                  <c:v>43703</c:v>
                </c:pt>
                <c:pt idx="5729">
                  <c:v>43704</c:v>
                </c:pt>
                <c:pt idx="5730">
                  <c:v>43705</c:v>
                </c:pt>
                <c:pt idx="5731">
                  <c:v>43706</c:v>
                </c:pt>
                <c:pt idx="5732">
                  <c:v>43707</c:v>
                </c:pt>
                <c:pt idx="5733">
                  <c:v>43711</c:v>
                </c:pt>
                <c:pt idx="5734">
                  <c:v>43712</c:v>
                </c:pt>
                <c:pt idx="5735">
                  <c:v>43713</c:v>
                </c:pt>
                <c:pt idx="5736">
                  <c:v>43714</c:v>
                </c:pt>
                <c:pt idx="5737">
                  <c:v>43717</c:v>
                </c:pt>
                <c:pt idx="5738">
                  <c:v>43718</c:v>
                </c:pt>
                <c:pt idx="5739">
                  <c:v>43719</c:v>
                </c:pt>
                <c:pt idx="5740">
                  <c:v>43720</c:v>
                </c:pt>
                <c:pt idx="5741">
                  <c:v>43721</c:v>
                </c:pt>
                <c:pt idx="5742">
                  <c:v>43724</c:v>
                </c:pt>
                <c:pt idx="5743">
                  <c:v>43725</c:v>
                </c:pt>
                <c:pt idx="5744">
                  <c:v>43726</c:v>
                </c:pt>
                <c:pt idx="5745">
                  <c:v>43727</c:v>
                </c:pt>
                <c:pt idx="5746">
                  <c:v>43728</c:v>
                </c:pt>
                <c:pt idx="5747">
                  <c:v>43731</c:v>
                </c:pt>
                <c:pt idx="5748">
                  <c:v>43732</c:v>
                </c:pt>
                <c:pt idx="5749">
                  <c:v>43733</c:v>
                </c:pt>
                <c:pt idx="5750">
                  <c:v>43734</c:v>
                </c:pt>
                <c:pt idx="5751">
                  <c:v>43735</c:v>
                </c:pt>
                <c:pt idx="5752">
                  <c:v>43738</c:v>
                </c:pt>
                <c:pt idx="5753">
                  <c:v>43739</c:v>
                </c:pt>
                <c:pt idx="5754">
                  <c:v>43740</c:v>
                </c:pt>
                <c:pt idx="5755">
                  <c:v>43741</c:v>
                </c:pt>
                <c:pt idx="5756">
                  <c:v>43742</c:v>
                </c:pt>
                <c:pt idx="5757">
                  <c:v>43745</c:v>
                </c:pt>
                <c:pt idx="5758">
                  <c:v>43746</c:v>
                </c:pt>
                <c:pt idx="5759">
                  <c:v>43747</c:v>
                </c:pt>
                <c:pt idx="5760">
                  <c:v>43748</c:v>
                </c:pt>
                <c:pt idx="5761">
                  <c:v>43749</c:v>
                </c:pt>
                <c:pt idx="5762">
                  <c:v>43753</c:v>
                </c:pt>
                <c:pt idx="5763">
                  <c:v>43754</c:v>
                </c:pt>
                <c:pt idx="5764">
                  <c:v>43755</c:v>
                </c:pt>
                <c:pt idx="5765">
                  <c:v>43756</c:v>
                </c:pt>
                <c:pt idx="5766">
                  <c:v>43759</c:v>
                </c:pt>
                <c:pt idx="5767">
                  <c:v>43760</c:v>
                </c:pt>
                <c:pt idx="5768">
                  <c:v>43761</c:v>
                </c:pt>
                <c:pt idx="5769">
                  <c:v>43762</c:v>
                </c:pt>
                <c:pt idx="5770">
                  <c:v>43763</c:v>
                </c:pt>
                <c:pt idx="5771">
                  <c:v>43766</c:v>
                </c:pt>
                <c:pt idx="5772">
                  <c:v>43767</c:v>
                </c:pt>
                <c:pt idx="5773">
                  <c:v>43768</c:v>
                </c:pt>
                <c:pt idx="5774">
                  <c:v>43769</c:v>
                </c:pt>
                <c:pt idx="5775">
                  <c:v>43770</c:v>
                </c:pt>
                <c:pt idx="5776">
                  <c:v>43773</c:v>
                </c:pt>
                <c:pt idx="5777">
                  <c:v>43774</c:v>
                </c:pt>
                <c:pt idx="5778">
                  <c:v>43775</c:v>
                </c:pt>
                <c:pt idx="5779">
                  <c:v>43776</c:v>
                </c:pt>
                <c:pt idx="5780">
                  <c:v>43777</c:v>
                </c:pt>
                <c:pt idx="5781">
                  <c:v>43781</c:v>
                </c:pt>
                <c:pt idx="5782">
                  <c:v>43782</c:v>
                </c:pt>
                <c:pt idx="5783">
                  <c:v>43783</c:v>
                </c:pt>
                <c:pt idx="5784">
                  <c:v>43784</c:v>
                </c:pt>
                <c:pt idx="5785">
                  <c:v>43787</c:v>
                </c:pt>
                <c:pt idx="5786">
                  <c:v>43788</c:v>
                </c:pt>
                <c:pt idx="5787">
                  <c:v>43789</c:v>
                </c:pt>
                <c:pt idx="5788">
                  <c:v>43790</c:v>
                </c:pt>
                <c:pt idx="5789">
                  <c:v>43791</c:v>
                </c:pt>
                <c:pt idx="5790">
                  <c:v>43794</c:v>
                </c:pt>
                <c:pt idx="5791">
                  <c:v>43795</c:v>
                </c:pt>
                <c:pt idx="5792">
                  <c:v>43796</c:v>
                </c:pt>
                <c:pt idx="5793">
                  <c:v>43798</c:v>
                </c:pt>
                <c:pt idx="5794">
                  <c:v>43801</c:v>
                </c:pt>
                <c:pt idx="5795">
                  <c:v>43802</c:v>
                </c:pt>
                <c:pt idx="5796">
                  <c:v>43803</c:v>
                </c:pt>
                <c:pt idx="5797">
                  <c:v>43804</c:v>
                </c:pt>
                <c:pt idx="5798">
                  <c:v>43805</c:v>
                </c:pt>
                <c:pt idx="5799">
                  <c:v>43808</c:v>
                </c:pt>
                <c:pt idx="5800">
                  <c:v>43809</c:v>
                </c:pt>
                <c:pt idx="5801">
                  <c:v>43810</c:v>
                </c:pt>
                <c:pt idx="5802">
                  <c:v>43811</c:v>
                </c:pt>
                <c:pt idx="5803">
                  <c:v>43812</c:v>
                </c:pt>
                <c:pt idx="5804">
                  <c:v>43815</c:v>
                </c:pt>
                <c:pt idx="5805">
                  <c:v>43816</c:v>
                </c:pt>
                <c:pt idx="5806">
                  <c:v>43817</c:v>
                </c:pt>
                <c:pt idx="5807">
                  <c:v>43818</c:v>
                </c:pt>
                <c:pt idx="5808">
                  <c:v>43819</c:v>
                </c:pt>
                <c:pt idx="5809">
                  <c:v>43822</c:v>
                </c:pt>
                <c:pt idx="5810">
                  <c:v>43823</c:v>
                </c:pt>
                <c:pt idx="5811">
                  <c:v>43825</c:v>
                </c:pt>
                <c:pt idx="5812">
                  <c:v>43826</c:v>
                </c:pt>
                <c:pt idx="5813">
                  <c:v>43829</c:v>
                </c:pt>
                <c:pt idx="5814">
                  <c:v>43830</c:v>
                </c:pt>
                <c:pt idx="5815">
                  <c:v>43832</c:v>
                </c:pt>
                <c:pt idx="5816">
                  <c:v>43833</c:v>
                </c:pt>
                <c:pt idx="5817">
                  <c:v>43836</c:v>
                </c:pt>
                <c:pt idx="5818">
                  <c:v>43837</c:v>
                </c:pt>
                <c:pt idx="5819">
                  <c:v>43838</c:v>
                </c:pt>
                <c:pt idx="5820">
                  <c:v>43839</c:v>
                </c:pt>
                <c:pt idx="5821">
                  <c:v>43840</c:v>
                </c:pt>
                <c:pt idx="5822">
                  <c:v>43843</c:v>
                </c:pt>
                <c:pt idx="5823">
                  <c:v>43844</c:v>
                </c:pt>
                <c:pt idx="5824">
                  <c:v>43845</c:v>
                </c:pt>
                <c:pt idx="5825">
                  <c:v>43846</c:v>
                </c:pt>
                <c:pt idx="5826">
                  <c:v>43847</c:v>
                </c:pt>
                <c:pt idx="5827">
                  <c:v>43851</c:v>
                </c:pt>
                <c:pt idx="5828">
                  <c:v>43852</c:v>
                </c:pt>
                <c:pt idx="5829">
                  <c:v>43853</c:v>
                </c:pt>
                <c:pt idx="5830">
                  <c:v>43854</c:v>
                </c:pt>
                <c:pt idx="5831">
                  <c:v>43857</c:v>
                </c:pt>
                <c:pt idx="5832">
                  <c:v>43858</c:v>
                </c:pt>
                <c:pt idx="5833">
                  <c:v>43859</c:v>
                </c:pt>
                <c:pt idx="5834">
                  <c:v>43860</c:v>
                </c:pt>
                <c:pt idx="5835">
                  <c:v>43861</c:v>
                </c:pt>
                <c:pt idx="5836">
                  <c:v>43864</c:v>
                </c:pt>
                <c:pt idx="5837">
                  <c:v>43865</c:v>
                </c:pt>
                <c:pt idx="5838">
                  <c:v>43866</c:v>
                </c:pt>
                <c:pt idx="5839">
                  <c:v>43867</c:v>
                </c:pt>
                <c:pt idx="5840">
                  <c:v>43868</c:v>
                </c:pt>
                <c:pt idx="5841">
                  <c:v>43871</c:v>
                </c:pt>
                <c:pt idx="5842">
                  <c:v>43872</c:v>
                </c:pt>
                <c:pt idx="5843">
                  <c:v>43873</c:v>
                </c:pt>
                <c:pt idx="5844">
                  <c:v>43874</c:v>
                </c:pt>
                <c:pt idx="5845">
                  <c:v>43875</c:v>
                </c:pt>
                <c:pt idx="5846">
                  <c:v>43879</c:v>
                </c:pt>
                <c:pt idx="5847">
                  <c:v>43880</c:v>
                </c:pt>
                <c:pt idx="5848">
                  <c:v>43881</c:v>
                </c:pt>
                <c:pt idx="5849">
                  <c:v>43882</c:v>
                </c:pt>
                <c:pt idx="5850">
                  <c:v>43885</c:v>
                </c:pt>
                <c:pt idx="5851">
                  <c:v>43886</c:v>
                </c:pt>
                <c:pt idx="5852">
                  <c:v>43887</c:v>
                </c:pt>
                <c:pt idx="5853">
                  <c:v>43888</c:v>
                </c:pt>
                <c:pt idx="5854">
                  <c:v>43889</c:v>
                </c:pt>
                <c:pt idx="5855">
                  <c:v>43892</c:v>
                </c:pt>
                <c:pt idx="5856">
                  <c:v>43893</c:v>
                </c:pt>
                <c:pt idx="5857">
                  <c:v>43894</c:v>
                </c:pt>
                <c:pt idx="5858">
                  <c:v>43895</c:v>
                </c:pt>
                <c:pt idx="5859">
                  <c:v>43896</c:v>
                </c:pt>
                <c:pt idx="5860">
                  <c:v>43899</c:v>
                </c:pt>
                <c:pt idx="5861">
                  <c:v>43900</c:v>
                </c:pt>
                <c:pt idx="5862">
                  <c:v>43901</c:v>
                </c:pt>
                <c:pt idx="5863">
                  <c:v>43902</c:v>
                </c:pt>
                <c:pt idx="5864">
                  <c:v>43903</c:v>
                </c:pt>
                <c:pt idx="5865">
                  <c:v>43906</c:v>
                </c:pt>
                <c:pt idx="5866">
                  <c:v>43907</c:v>
                </c:pt>
                <c:pt idx="5867">
                  <c:v>43908</c:v>
                </c:pt>
                <c:pt idx="5868">
                  <c:v>43909</c:v>
                </c:pt>
                <c:pt idx="5869">
                  <c:v>43910</c:v>
                </c:pt>
                <c:pt idx="5870">
                  <c:v>43913</c:v>
                </c:pt>
                <c:pt idx="5871">
                  <c:v>43914</c:v>
                </c:pt>
                <c:pt idx="5872">
                  <c:v>43915</c:v>
                </c:pt>
                <c:pt idx="5873">
                  <c:v>43916</c:v>
                </c:pt>
                <c:pt idx="5874">
                  <c:v>43917</c:v>
                </c:pt>
                <c:pt idx="5875">
                  <c:v>43920</c:v>
                </c:pt>
                <c:pt idx="5876">
                  <c:v>43921</c:v>
                </c:pt>
                <c:pt idx="5877">
                  <c:v>43922</c:v>
                </c:pt>
                <c:pt idx="5878">
                  <c:v>43923</c:v>
                </c:pt>
                <c:pt idx="5879">
                  <c:v>43924</c:v>
                </c:pt>
                <c:pt idx="5880">
                  <c:v>43927</c:v>
                </c:pt>
                <c:pt idx="5881">
                  <c:v>43928</c:v>
                </c:pt>
                <c:pt idx="5882">
                  <c:v>43929</c:v>
                </c:pt>
                <c:pt idx="5883">
                  <c:v>43930</c:v>
                </c:pt>
                <c:pt idx="5884">
                  <c:v>43934</c:v>
                </c:pt>
                <c:pt idx="5885">
                  <c:v>43935</c:v>
                </c:pt>
                <c:pt idx="5886">
                  <c:v>43936</c:v>
                </c:pt>
                <c:pt idx="5887">
                  <c:v>43937</c:v>
                </c:pt>
                <c:pt idx="5888">
                  <c:v>43938</c:v>
                </c:pt>
                <c:pt idx="5889">
                  <c:v>43941</c:v>
                </c:pt>
                <c:pt idx="5890">
                  <c:v>43942</c:v>
                </c:pt>
                <c:pt idx="5891">
                  <c:v>43943</c:v>
                </c:pt>
                <c:pt idx="5892">
                  <c:v>43944</c:v>
                </c:pt>
                <c:pt idx="5893">
                  <c:v>43945</c:v>
                </c:pt>
                <c:pt idx="5894">
                  <c:v>43948</c:v>
                </c:pt>
                <c:pt idx="5895">
                  <c:v>43949</c:v>
                </c:pt>
                <c:pt idx="5896">
                  <c:v>43950</c:v>
                </c:pt>
                <c:pt idx="5897">
                  <c:v>43951</c:v>
                </c:pt>
                <c:pt idx="5898">
                  <c:v>43952</c:v>
                </c:pt>
                <c:pt idx="5899">
                  <c:v>43955</c:v>
                </c:pt>
                <c:pt idx="5900">
                  <c:v>43956</c:v>
                </c:pt>
                <c:pt idx="5901">
                  <c:v>43957</c:v>
                </c:pt>
                <c:pt idx="5902">
                  <c:v>43958</c:v>
                </c:pt>
                <c:pt idx="5903">
                  <c:v>43959</c:v>
                </c:pt>
                <c:pt idx="5904">
                  <c:v>43962</c:v>
                </c:pt>
                <c:pt idx="5905">
                  <c:v>43963</c:v>
                </c:pt>
                <c:pt idx="5906">
                  <c:v>43964</c:v>
                </c:pt>
                <c:pt idx="5907">
                  <c:v>43965</c:v>
                </c:pt>
                <c:pt idx="5908">
                  <c:v>43966</c:v>
                </c:pt>
                <c:pt idx="5909">
                  <c:v>43969</c:v>
                </c:pt>
                <c:pt idx="5910">
                  <c:v>43970</c:v>
                </c:pt>
                <c:pt idx="5911">
                  <c:v>43971</c:v>
                </c:pt>
                <c:pt idx="5912">
                  <c:v>43972</c:v>
                </c:pt>
                <c:pt idx="5913">
                  <c:v>43973</c:v>
                </c:pt>
                <c:pt idx="5914">
                  <c:v>43977</c:v>
                </c:pt>
                <c:pt idx="5915">
                  <c:v>43978</c:v>
                </c:pt>
                <c:pt idx="5916">
                  <c:v>43979</c:v>
                </c:pt>
                <c:pt idx="5917">
                  <c:v>43980</c:v>
                </c:pt>
                <c:pt idx="5918">
                  <c:v>43983</c:v>
                </c:pt>
                <c:pt idx="5919">
                  <c:v>43984</c:v>
                </c:pt>
                <c:pt idx="5920">
                  <c:v>43985</c:v>
                </c:pt>
                <c:pt idx="5921">
                  <c:v>43986</c:v>
                </c:pt>
                <c:pt idx="5922">
                  <c:v>43987</c:v>
                </c:pt>
                <c:pt idx="5923">
                  <c:v>43990</c:v>
                </c:pt>
                <c:pt idx="5924">
                  <c:v>43991</c:v>
                </c:pt>
                <c:pt idx="5925">
                  <c:v>43992</c:v>
                </c:pt>
                <c:pt idx="5926">
                  <c:v>43993</c:v>
                </c:pt>
                <c:pt idx="5927">
                  <c:v>43994</c:v>
                </c:pt>
                <c:pt idx="5928">
                  <c:v>43997</c:v>
                </c:pt>
                <c:pt idx="5929">
                  <c:v>43998</c:v>
                </c:pt>
                <c:pt idx="5930">
                  <c:v>43999</c:v>
                </c:pt>
                <c:pt idx="5931">
                  <c:v>44000</c:v>
                </c:pt>
                <c:pt idx="5932">
                  <c:v>44001</c:v>
                </c:pt>
                <c:pt idx="5933">
                  <c:v>44004</c:v>
                </c:pt>
                <c:pt idx="5934">
                  <c:v>44005</c:v>
                </c:pt>
                <c:pt idx="5935">
                  <c:v>44006</c:v>
                </c:pt>
                <c:pt idx="5936">
                  <c:v>44007</c:v>
                </c:pt>
                <c:pt idx="5937">
                  <c:v>44008</c:v>
                </c:pt>
                <c:pt idx="5938">
                  <c:v>44011</c:v>
                </c:pt>
                <c:pt idx="5939">
                  <c:v>44012</c:v>
                </c:pt>
                <c:pt idx="5940">
                  <c:v>44013</c:v>
                </c:pt>
                <c:pt idx="5941">
                  <c:v>44014</c:v>
                </c:pt>
                <c:pt idx="5942">
                  <c:v>44018</c:v>
                </c:pt>
                <c:pt idx="5943">
                  <c:v>44019</c:v>
                </c:pt>
                <c:pt idx="5944">
                  <c:v>44020</c:v>
                </c:pt>
                <c:pt idx="5945">
                  <c:v>44021</c:v>
                </c:pt>
                <c:pt idx="5946">
                  <c:v>44022</c:v>
                </c:pt>
                <c:pt idx="5947">
                  <c:v>44025</c:v>
                </c:pt>
                <c:pt idx="5948">
                  <c:v>44026</c:v>
                </c:pt>
                <c:pt idx="5949">
                  <c:v>44027</c:v>
                </c:pt>
                <c:pt idx="5950">
                  <c:v>44028</c:v>
                </c:pt>
                <c:pt idx="5951">
                  <c:v>44029</c:v>
                </c:pt>
                <c:pt idx="5952">
                  <c:v>44032</c:v>
                </c:pt>
                <c:pt idx="5953">
                  <c:v>44033</c:v>
                </c:pt>
                <c:pt idx="5954">
                  <c:v>44034</c:v>
                </c:pt>
                <c:pt idx="5955">
                  <c:v>44035</c:v>
                </c:pt>
                <c:pt idx="5956">
                  <c:v>44036</c:v>
                </c:pt>
                <c:pt idx="5957">
                  <c:v>44039</c:v>
                </c:pt>
                <c:pt idx="5958">
                  <c:v>44040</c:v>
                </c:pt>
                <c:pt idx="5959">
                  <c:v>44041</c:v>
                </c:pt>
                <c:pt idx="5960">
                  <c:v>44042</c:v>
                </c:pt>
                <c:pt idx="5961">
                  <c:v>44043</c:v>
                </c:pt>
                <c:pt idx="5962">
                  <c:v>44046</c:v>
                </c:pt>
                <c:pt idx="5963">
                  <c:v>44047</c:v>
                </c:pt>
                <c:pt idx="5964">
                  <c:v>44048</c:v>
                </c:pt>
                <c:pt idx="5965">
                  <c:v>44049</c:v>
                </c:pt>
                <c:pt idx="5966">
                  <c:v>44050</c:v>
                </c:pt>
                <c:pt idx="5967">
                  <c:v>44053</c:v>
                </c:pt>
                <c:pt idx="5968">
                  <c:v>44054</c:v>
                </c:pt>
                <c:pt idx="5969">
                  <c:v>44055</c:v>
                </c:pt>
                <c:pt idx="5970">
                  <c:v>44056</c:v>
                </c:pt>
                <c:pt idx="5971">
                  <c:v>44057</c:v>
                </c:pt>
                <c:pt idx="5972">
                  <c:v>44060</c:v>
                </c:pt>
                <c:pt idx="5973">
                  <c:v>44061</c:v>
                </c:pt>
                <c:pt idx="5974">
                  <c:v>44062</c:v>
                </c:pt>
                <c:pt idx="5975">
                  <c:v>44063</c:v>
                </c:pt>
                <c:pt idx="5976">
                  <c:v>44064</c:v>
                </c:pt>
                <c:pt idx="5977">
                  <c:v>44067</c:v>
                </c:pt>
                <c:pt idx="5978">
                  <c:v>44068</c:v>
                </c:pt>
                <c:pt idx="5979">
                  <c:v>44069</c:v>
                </c:pt>
                <c:pt idx="5980">
                  <c:v>44070</c:v>
                </c:pt>
                <c:pt idx="5981">
                  <c:v>44071</c:v>
                </c:pt>
                <c:pt idx="5982">
                  <c:v>44074</c:v>
                </c:pt>
                <c:pt idx="5983">
                  <c:v>44075</c:v>
                </c:pt>
                <c:pt idx="5984">
                  <c:v>44076</c:v>
                </c:pt>
                <c:pt idx="5985">
                  <c:v>44077</c:v>
                </c:pt>
                <c:pt idx="5986">
                  <c:v>44078</c:v>
                </c:pt>
                <c:pt idx="5987">
                  <c:v>44082</c:v>
                </c:pt>
                <c:pt idx="5988">
                  <c:v>44083</c:v>
                </c:pt>
                <c:pt idx="5989">
                  <c:v>44084</c:v>
                </c:pt>
                <c:pt idx="5990">
                  <c:v>44085</c:v>
                </c:pt>
                <c:pt idx="5991">
                  <c:v>44088</c:v>
                </c:pt>
                <c:pt idx="5992">
                  <c:v>44089</c:v>
                </c:pt>
                <c:pt idx="5993">
                  <c:v>44090</c:v>
                </c:pt>
                <c:pt idx="5994">
                  <c:v>44091</c:v>
                </c:pt>
                <c:pt idx="5995">
                  <c:v>44092</c:v>
                </c:pt>
                <c:pt idx="5996">
                  <c:v>44095</c:v>
                </c:pt>
                <c:pt idx="5997">
                  <c:v>44096</c:v>
                </c:pt>
                <c:pt idx="5998">
                  <c:v>44097</c:v>
                </c:pt>
                <c:pt idx="5999">
                  <c:v>44098</c:v>
                </c:pt>
                <c:pt idx="6000">
                  <c:v>44099</c:v>
                </c:pt>
                <c:pt idx="6001">
                  <c:v>44102</c:v>
                </c:pt>
                <c:pt idx="6002">
                  <c:v>44103</c:v>
                </c:pt>
                <c:pt idx="6003">
                  <c:v>44104</c:v>
                </c:pt>
                <c:pt idx="6004">
                  <c:v>44105</c:v>
                </c:pt>
                <c:pt idx="6005">
                  <c:v>44106</c:v>
                </c:pt>
                <c:pt idx="6006">
                  <c:v>44109</c:v>
                </c:pt>
                <c:pt idx="6007">
                  <c:v>44110</c:v>
                </c:pt>
                <c:pt idx="6008">
                  <c:v>44111</c:v>
                </c:pt>
                <c:pt idx="6009">
                  <c:v>44112</c:v>
                </c:pt>
                <c:pt idx="6010">
                  <c:v>44113</c:v>
                </c:pt>
                <c:pt idx="6011">
                  <c:v>44117</c:v>
                </c:pt>
                <c:pt idx="6012">
                  <c:v>44118</c:v>
                </c:pt>
                <c:pt idx="6013">
                  <c:v>44119</c:v>
                </c:pt>
                <c:pt idx="6014">
                  <c:v>44120</c:v>
                </c:pt>
                <c:pt idx="6015">
                  <c:v>44123</c:v>
                </c:pt>
                <c:pt idx="6016">
                  <c:v>44124</c:v>
                </c:pt>
                <c:pt idx="6017">
                  <c:v>44125</c:v>
                </c:pt>
                <c:pt idx="6018">
                  <c:v>44126</c:v>
                </c:pt>
                <c:pt idx="6019">
                  <c:v>44127</c:v>
                </c:pt>
                <c:pt idx="6020">
                  <c:v>44130</c:v>
                </c:pt>
                <c:pt idx="6021">
                  <c:v>44131</c:v>
                </c:pt>
                <c:pt idx="6022">
                  <c:v>44132</c:v>
                </c:pt>
                <c:pt idx="6023">
                  <c:v>44133</c:v>
                </c:pt>
                <c:pt idx="6024">
                  <c:v>44134</c:v>
                </c:pt>
                <c:pt idx="6025">
                  <c:v>44137</c:v>
                </c:pt>
                <c:pt idx="6026">
                  <c:v>44138</c:v>
                </c:pt>
                <c:pt idx="6027">
                  <c:v>44139</c:v>
                </c:pt>
                <c:pt idx="6028">
                  <c:v>44140</c:v>
                </c:pt>
                <c:pt idx="6029">
                  <c:v>44141</c:v>
                </c:pt>
                <c:pt idx="6030">
                  <c:v>44144</c:v>
                </c:pt>
                <c:pt idx="6031">
                  <c:v>44145</c:v>
                </c:pt>
                <c:pt idx="6032">
                  <c:v>44147</c:v>
                </c:pt>
                <c:pt idx="6033">
                  <c:v>44148</c:v>
                </c:pt>
                <c:pt idx="6034">
                  <c:v>44151</c:v>
                </c:pt>
                <c:pt idx="6035">
                  <c:v>44152</c:v>
                </c:pt>
                <c:pt idx="6036">
                  <c:v>44153</c:v>
                </c:pt>
                <c:pt idx="6037">
                  <c:v>44154</c:v>
                </c:pt>
                <c:pt idx="6038">
                  <c:v>44155</c:v>
                </c:pt>
                <c:pt idx="6039">
                  <c:v>44158</c:v>
                </c:pt>
                <c:pt idx="6040">
                  <c:v>44159</c:v>
                </c:pt>
                <c:pt idx="6041">
                  <c:v>44160</c:v>
                </c:pt>
                <c:pt idx="6042">
                  <c:v>44162</c:v>
                </c:pt>
                <c:pt idx="6043">
                  <c:v>44165</c:v>
                </c:pt>
                <c:pt idx="6044">
                  <c:v>44166</c:v>
                </c:pt>
                <c:pt idx="6045">
                  <c:v>44167</c:v>
                </c:pt>
                <c:pt idx="6046">
                  <c:v>44168</c:v>
                </c:pt>
                <c:pt idx="6047">
                  <c:v>44169</c:v>
                </c:pt>
                <c:pt idx="6048">
                  <c:v>44172</c:v>
                </c:pt>
                <c:pt idx="6049">
                  <c:v>44173</c:v>
                </c:pt>
                <c:pt idx="6050">
                  <c:v>44174</c:v>
                </c:pt>
                <c:pt idx="6051">
                  <c:v>44175</c:v>
                </c:pt>
                <c:pt idx="6052">
                  <c:v>44176</c:v>
                </c:pt>
                <c:pt idx="6053">
                  <c:v>44179</c:v>
                </c:pt>
                <c:pt idx="6054">
                  <c:v>44180</c:v>
                </c:pt>
                <c:pt idx="6055">
                  <c:v>44181</c:v>
                </c:pt>
                <c:pt idx="6056">
                  <c:v>44182</c:v>
                </c:pt>
                <c:pt idx="6057">
                  <c:v>44183</c:v>
                </c:pt>
                <c:pt idx="6058">
                  <c:v>44186</c:v>
                </c:pt>
                <c:pt idx="6059">
                  <c:v>44187</c:v>
                </c:pt>
                <c:pt idx="6060">
                  <c:v>44188</c:v>
                </c:pt>
                <c:pt idx="6061">
                  <c:v>44189</c:v>
                </c:pt>
                <c:pt idx="6062">
                  <c:v>44193</c:v>
                </c:pt>
                <c:pt idx="6063">
                  <c:v>44194</c:v>
                </c:pt>
                <c:pt idx="6064">
                  <c:v>44195</c:v>
                </c:pt>
                <c:pt idx="6065">
                  <c:v>44196</c:v>
                </c:pt>
                <c:pt idx="6066">
                  <c:v>44200</c:v>
                </c:pt>
                <c:pt idx="6067">
                  <c:v>44201</c:v>
                </c:pt>
                <c:pt idx="6068">
                  <c:v>44202</c:v>
                </c:pt>
                <c:pt idx="6069">
                  <c:v>44203</c:v>
                </c:pt>
                <c:pt idx="6070">
                  <c:v>44204</c:v>
                </c:pt>
                <c:pt idx="6071">
                  <c:v>44207</c:v>
                </c:pt>
                <c:pt idx="6072">
                  <c:v>44208</c:v>
                </c:pt>
                <c:pt idx="6073">
                  <c:v>44209</c:v>
                </c:pt>
                <c:pt idx="6074">
                  <c:v>44210</c:v>
                </c:pt>
                <c:pt idx="6075">
                  <c:v>44211</c:v>
                </c:pt>
                <c:pt idx="6076">
                  <c:v>44215</c:v>
                </c:pt>
                <c:pt idx="6077">
                  <c:v>44216</c:v>
                </c:pt>
                <c:pt idx="6078">
                  <c:v>44217</c:v>
                </c:pt>
                <c:pt idx="6079">
                  <c:v>44218</c:v>
                </c:pt>
                <c:pt idx="6080">
                  <c:v>44221</c:v>
                </c:pt>
                <c:pt idx="6081">
                  <c:v>44222</c:v>
                </c:pt>
                <c:pt idx="6082">
                  <c:v>44223</c:v>
                </c:pt>
                <c:pt idx="6083">
                  <c:v>44224</c:v>
                </c:pt>
                <c:pt idx="6084">
                  <c:v>44225</c:v>
                </c:pt>
                <c:pt idx="6085">
                  <c:v>44228</c:v>
                </c:pt>
                <c:pt idx="6086">
                  <c:v>44229</c:v>
                </c:pt>
                <c:pt idx="6087">
                  <c:v>44230</c:v>
                </c:pt>
                <c:pt idx="6088">
                  <c:v>44231</c:v>
                </c:pt>
                <c:pt idx="6089">
                  <c:v>44232</c:v>
                </c:pt>
                <c:pt idx="6090">
                  <c:v>44235</c:v>
                </c:pt>
                <c:pt idx="6091">
                  <c:v>44236</c:v>
                </c:pt>
                <c:pt idx="6092">
                  <c:v>44237</c:v>
                </c:pt>
                <c:pt idx="6093">
                  <c:v>44238</c:v>
                </c:pt>
                <c:pt idx="6094">
                  <c:v>44239</c:v>
                </c:pt>
                <c:pt idx="6095">
                  <c:v>44243</c:v>
                </c:pt>
                <c:pt idx="6096">
                  <c:v>44244</c:v>
                </c:pt>
                <c:pt idx="6097">
                  <c:v>44245</c:v>
                </c:pt>
                <c:pt idx="6098">
                  <c:v>44246</c:v>
                </c:pt>
                <c:pt idx="6099">
                  <c:v>44249</c:v>
                </c:pt>
                <c:pt idx="6100">
                  <c:v>44250</c:v>
                </c:pt>
                <c:pt idx="6101">
                  <c:v>44251</c:v>
                </c:pt>
                <c:pt idx="6102">
                  <c:v>44252</c:v>
                </c:pt>
                <c:pt idx="6103">
                  <c:v>44253</c:v>
                </c:pt>
                <c:pt idx="6104">
                  <c:v>44256</c:v>
                </c:pt>
                <c:pt idx="6105">
                  <c:v>44257</c:v>
                </c:pt>
                <c:pt idx="6106">
                  <c:v>44258</c:v>
                </c:pt>
                <c:pt idx="6107">
                  <c:v>44259</c:v>
                </c:pt>
                <c:pt idx="6108">
                  <c:v>44260</c:v>
                </c:pt>
                <c:pt idx="6109">
                  <c:v>44263</c:v>
                </c:pt>
                <c:pt idx="6110">
                  <c:v>44264</c:v>
                </c:pt>
                <c:pt idx="6111">
                  <c:v>44265</c:v>
                </c:pt>
                <c:pt idx="6112">
                  <c:v>44266</c:v>
                </c:pt>
                <c:pt idx="6113">
                  <c:v>44267</c:v>
                </c:pt>
                <c:pt idx="6114">
                  <c:v>44270</c:v>
                </c:pt>
                <c:pt idx="6115">
                  <c:v>44271</c:v>
                </c:pt>
                <c:pt idx="6116">
                  <c:v>44272</c:v>
                </c:pt>
                <c:pt idx="6117">
                  <c:v>44273</c:v>
                </c:pt>
                <c:pt idx="6118">
                  <c:v>44274</c:v>
                </c:pt>
                <c:pt idx="6119">
                  <c:v>44277</c:v>
                </c:pt>
                <c:pt idx="6120">
                  <c:v>44278</c:v>
                </c:pt>
                <c:pt idx="6121">
                  <c:v>44279</c:v>
                </c:pt>
                <c:pt idx="6122">
                  <c:v>44280</c:v>
                </c:pt>
                <c:pt idx="6123">
                  <c:v>44281</c:v>
                </c:pt>
                <c:pt idx="6124">
                  <c:v>44284</c:v>
                </c:pt>
                <c:pt idx="6125">
                  <c:v>44285</c:v>
                </c:pt>
                <c:pt idx="6126">
                  <c:v>44286</c:v>
                </c:pt>
                <c:pt idx="6127">
                  <c:v>44287</c:v>
                </c:pt>
                <c:pt idx="6128">
                  <c:v>44291</c:v>
                </c:pt>
                <c:pt idx="6129">
                  <c:v>44292</c:v>
                </c:pt>
                <c:pt idx="6130">
                  <c:v>44293</c:v>
                </c:pt>
                <c:pt idx="6131">
                  <c:v>44294</c:v>
                </c:pt>
                <c:pt idx="6132">
                  <c:v>44295</c:v>
                </c:pt>
                <c:pt idx="6133">
                  <c:v>44298</c:v>
                </c:pt>
                <c:pt idx="6134">
                  <c:v>44299</c:v>
                </c:pt>
                <c:pt idx="6135">
                  <c:v>44300</c:v>
                </c:pt>
                <c:pt idx="6136">
                  <c:v>44301</c:v>
                </c:pt>
                <c:pt idx="6137">
                  <c:v>44302</c:v>
                </c:pt>
                <c:pt idx="6138">
                  <c:v>44305</c:v>
                </c:pt>
                <c:pt idx="6139">
                  <c:v>44306</c:v>
                </c:pt>
                <c:pt idx="6140">
                  <c:v>44307</c:v>
                </c:pt>
                <c:pt idx="6141">
                  <c:v>44308</c:v>
                </c:pt>
                <c:pt idx="6142">
                  <c:v>44309</c:v>
                </c:pt>
                <c:pt idx="6143">
                  <c:v>44312</c:v>
                </c:pt>
                <c:pt idx="6144">
                  <c:v>44313</c:v>
                </c:pt>
                <c:pt idx="6145">
                  <c:v>44314</c:v>
                </c:pt>
                <c:pt idx="6146">
                  <c:v>44315</c:v>
                </c:pt>
                <c:pt idx="6147">
                  <c:v>44316</c:v>
                </c:pt>
                <c:pt idx="6148">
                  <c:v>44319</c:v>
                </c:pt>
                <c:pt idx="6149">
                  <c:v>44320</c:v>
                </c:pt>
                <c:pt idx="6150">
                  <c:v>44321</c:v>
                </c:pt>
                <c:pt idx="6151">
                  <c:v>44322</c:v>
                </c:pt>
                <c:pt idx="6152">
                  <c:v>44323</c:v>
                </c:pt>
                <c:pt idx="6153">
                  <c:v>44326</c:v>
                </c:pt>
                <c:pt idx="6154">
                  <c:v>44327</c:v>
                </c:pt>
                <c:pt idx="6155">
                  <c:v>44328</c:v>
                </c:pt>
                <c:pt idx="6156">
                  <c:v>44329</c:v>
                </c:pt>
                <c:pt idx="6157">
                  <c:v>44330</c:v>
                </c:pt>
                <c:pt idx="6158">
                  <c:v>44333</c:v>
                </c:pt>
                <c:pt idx="6159">
                  <c:v>44334</c:v>
                </c:pt>
                <c:pt idx="6160">
                  <c:v>44335</c:v>
                </c:pt>
                <c:pt idx="6161">
                  <c:v>44336</c:v>
                </c:pt>
                <c:pt idx="6162">
                  <c:v>44337</c:v>
                </c:pt>
                <c:pt idx="6163">
                  <c:v>44340</c:v>
                </c:pt>
                <c:pt idx="6164">
                  <c:v>44341</c:v>
                </c:pt>
                <c:pt idx="6165">
                  <c:v>44342</c:v>
                </c:pt>
                <c:pt idx="6166">
                  <c:v>44343</c:v>
                </c:pt>
                <c:pt idx="6167">
                  <c:v>44344</c:v>
                </c:pt>
                <c:pt idx="6168">
                  <c:v>44348</c:v>
                </c:pt>
                <c:pt idx="6169">
                  <c:v>44349</c:v>
                </c:pt>
                <c:pt idx="6170">
                  <c:v>44350</c:v>
                </c:pt>
                <c:pt idx="6171">
                  <c:v>44351</c:v>
                </c:pt>
                <c:pt idx="6172">
                  <c:v>44354</c:v>
                </c:pt>
                <c:pt idx="6173">
                  <c:v>44355</c:v>
                </c:pt>
                <c:pt idx="6174">
                  <c:v>44356</c:v>
                </c:pt>
                <c:pt idx="6175">
                  <c:v>44357</c:v>
                </c:pt>
                <c:pt idx="6176">
                  <c:v>44358</c:v>
                </c:pt>
                <c:pt idx="6177">
                  <c:v>44361</c:v>
                </c:pt>
                <c:pt idx="6178">
                  <c:v>44362</c:v>
                </c:pt>
                <c:pt idx="6179">
                  <c:v>44363</c:v>
                </c:pt>
                <c:pt idx="6180">
                  <c:v>44364</c:v>
                </c:pt>
                <c:pt idx="6181">
                  <c:v>44365</c:v>
                </c:pt>
                <c:pt idx="6182">
                  <c:v>44368</c:v>
                </c:pt>
                <c:pt idx="6183">
                  <c:v>44369</c:v>
                </c:pt>
                <c:pt idx="6184">
                  <c:v>44370</c:v>
                </c:pt>
                <c:pt idx="6185">
                  <c:v>44371</c:v>
                </c:pt>
                <c:pt idx="6186">
                  <c:v>44372</c:v>
                </c:pt>
                <c:pt idx="6187">
                  <c:v>44375</c:v>
                </c:pt>
                <c:pt idx="6188">
                  <c:v>44376</c:v>
                </c:pt>
                <c:pt idx="6189">
                  <c:v>44377</c:v>
                </c:pt>
                <c:pt idx="6190">
                  <c:v>44378</c:v>
                </c:pt>
                <c:pt idx="6191">
                  <c:v>44379</c:v>
                </c:pt>
                <c:pt idx="6192">
                  <c:v>44383</c:v>
                </c:pt>
                <c:pt idx="6193">
                  <c:v>44384</c:v>
                </c:pt>
                <c:pt idx="6194">
                  <c:v>44385</c:v>
                </c:pt>
                <c:pt idx="6195">
                  <c:v>44386</c:v>
                </c:pt>
                <c:pt idx="6196">
                  <c:v>44389</c:v>
                </c:pt>
                <c:pt idx="6197">
                  <c:v>44390</c:v>
                </c:pt>
                <c:pt idx="6198">
                  <c:v>44391</c:v>
                </c:pt>
                <c:pt idx="6199">
                  <c:v>44392</c:v>
                </c:pt>
                <c:pt idx="6200">
                  <c:v>44393</c:v>
                </c:pt>
                <c:pt idx="6201">
                  <c:v>44396</c:v>
                </c:pt>
                <c:pt idx="6202">
                  <c:v>44397</c:v>
                </c:pt>
                <c:pt idx="6203">
                  <c:v>44398</c:v>
                </c:pt>
                <c:pt idx="6204">
                  <c:v>44399</c:v>
                </c:pt>
                <c:pt idx="6205">
                  <c:v>44400</c:v>
                </c:pt>
                <c:pt idx="6206">
                  <c:v>44403</c:v>
                </c:pt>
                <c:pt idx="6207">
                  <c:v>44404</c:v>
                </c:pt>
                <c:pt idx="6208">
                  <c:v>44405</c:v>
                </c:pt>
                <c:pt idx="6209">
                  <c:v>44406</c:v>
                </c:pt>
                <c:pt idx="6210">
                  <c:v>44407</c:v>
                </c:pt>
                <c:pt idx="6211">
                  <c:v>44410</c:v>
                </c:pt>
                <c:pt idx="6212">
                  <c:v>44411</c:v>
                </c:pt>
                <c:pt idx="6213">
                  <c:v>44412</c:v>
                </c:pt>
                <c:pt idx="6214">
                  <c:v>44413</c:v>
                </c:pt>
                <c:pt idx="6215">
                  <c:v>44414</c:v>
                </c:pt>
                <c:pt idx="6216">
                  <c:v>44417</c:v>
                </c:pt>
                <c:pt idx="6217">
                  <c:v>44418</c:v>
                </c:pt>
                <c:pt idx="6218">
                  <c:v>44419</c:v>
                </c:pt>
                <c:pt idx="6219">
                  <c:v>44420</c:v>
                </c:pt>
                <c:pt idx="6220">
                  <c:v>44421</c:v>
                </c:pt>
                <c:pt idx="6221">
                  <c:v>44424</c:v>
                </c:pt>
                <c:pt idx="6222">
                  <c:v>44425</c:v>
                </c:pt>
                <c:pt idx="6223">
                  <c:v>44426</c:v>
                </c:pt>
                <c:pt idx="6224">
                  <c:v>44427</c:v>
                </c:pt>
                <c:pt idx="6225">
                  <c:v>44428</c:v>
                </c:pt>
                <c:pt idx="6226">
                  <c:v>44431</c:v>
                </c:pt>
                <c:pt idx="6227">
                  <c:v>44432</c:v>
                </c:pt>
                <c:pt idx="6228">
                  <c:v>44433</c:v>
                </c:pt>
                <c:pt idx="6229">
                  <c:v>44434</c:v>
                </c:pt>
                <c:pt idx="6230">
                  <c:v>44435</c:v>
                </c:pt>
                <c:pt idx="6231">
                  <c:v>44438</c:v>
                </c:pt>
                <c:pt idx="6232">
                  <c:v>44439</c:v>
                </c:pt>
                <c:pt idx="6233">
                  <c:v>44440</c:v>
                </c:pt>
                <c:pt idx="6234">
                  <c:v>44441</c:v>
                </c:pt>
                <c:pt idx="6235">
                  <c:v>44442</c:v>
                </c:pt>
                <c:pt idx="6236">
                  <c:v>44446</c:v>
                </c:pt>
                <c:pt idx="6237">
                  <c:v>44447</c:v>
                </c:pt>
                <c:pt idx="6238">
                  <c:v>44448</c:v>
                </c:pt>
                <c:pt idx="6239">
                  <c:v>44449</c:v>
                </c:pt>
                <c:pt idx="6240">
                  <c:v>44452</c:v>
                </c:pt>
                <c:pt idx="6241">
                  <c:v>44453</c:v>
                </c:pt>
                <c:pt idx="6242">
                  <c:v>44454</c:v>
                </c:pt>
                <c:pt idx="6243">
                  <c:v>44455</c:v>
                </c:pt>
                <c:pt idx="6244">
                  <c:v>44456</c:v>
                </c:pt>
                <c:pt idx="6245">
                  <c:v>44459</c:v>
                </c:pt>
                <c:pt idx="6246">
                  <c:v>44460</c:v>
                </c:pt>
                <c:pt idx="6247">
                  <c:v>44461</c:v>
                </c:pt>
                <c:pt idx="6248">
                  <c:v>44462</c:v>
                </c:pt>
                <c:pt idx="6249">
                  <c:v>44463</c:v>
                </c:pt>
                <c:pt idx="6250">
                  <c:v>44466</c:v>
                </c:pt>
                <c:pt idx="6251">
                  <c:v>44467</c:v>
                </c:pt>
                <c:pt idx="6252">
                  <c:v>44468</c:v>
                </c:pt>
                <c:pt idx="6253">
                  <c:v>44469</c:v>
                </c:pt>
                <c:pt idx="6254">
                  <c:v>44470</c:v>
                </c:pt>
                <c:pt idx="6255">
                  <c:v>44473</c:v>
                </c:pt>
                <c:pt idx="6256">
                  <c:v>44474</c:v>
                </c:pt>
                <c:pt idx="6257">
                  <c:v>44475</c:v>
                </c:pt>
                <c:pt idx="6258">
                  <c:v>44476</c:v>
                </c:pt>
                <c:pt idx="6259">
                  <c:v>44477</c:v>
                </c:pt>
                <c:pt idx="6260">
                  <c:v>44481</c:v>
                </c:pt>
                <c:pt idx="6261">
                  <c:v>44482</c:v>
                </c:pt>
                <c:pt idx="6262">
                  <c:v>44483</c:v>
                </c:pt>
                <c:pt idx="6263">
                  <c:v>44484</c:v>
                </c:pt>
                <c:pt idx="6264">
                  <c:v>44487</c:v>
                </c:pt>
                <c:pt idx="6265">
                  <c:v>44488</c:v>
                </c:pt>
                <c:pt idx="6266">
                  <c:v>44489</c:v>
                </c:pt>
                <c:pt idx="6267">
                  <c:v>44490</c:v>
                </c:pt>
                <c:pt idx="6268">
                  <c:v>44491</c:v>
                </c:pt>
                <c:pt idx="6269">
                  <c:v>44494</c:v>
                </c:pt>
                <c:pt idx="6270">
                  <c:v>44495</c:v>
                </c:pt>
                <c:pt idx="6271">
                  <c:v>44496</c:v>
                </c:pt>
                <c:pt idx="6272">
                  <c:v>44497</c:v>
                </c:pt>
                <c:pt idx="6273">
                  <c:v>44498</c:v>
                </c:pt>
                <c:pt idx="6274">
                  <c:v>44501</c:v>
                </c:pt>
                <c:pt idx="6275">
                  <c:v>44502</c:v>
                </c:pt>
                <c:pt idx="6276">
                  <c:v>44503</c:v>
                </c:pt>
                <c:pt idx="6277">
                  <c:v>44504</c:v>
                </c:pt>
                <c:pt idx="6278">
                  <c:v>44505</c:v>
                </c:pt>
                <c:pt idx="6279">
                  <c:v>44508</c:v>
                </c:pt>
                <c:pt idx="6280">
                  <c:v>44509</c:v>
                </c:pt>
                <c:pt idx="6281">
                  <c:v>44510</c:v>
                </c:pt>
                <c:pt idx="6282">
                  <c:v>44512</c:v>
                </c:pt>
                <c:pt idx="6283">
                  <c:v>44515</c:v>
                </c:pt>
                <c:pt idx="6284">
                  <c:v>44516</c:v>
                </c:pt>
                <c:pt idx="6285">
                  <c:v>44517</c:v>
                </c:pt>
                <c:pt idx="6286">
                  <c:v>44518</c:v>
                </c:pt>
                <c:pt idx="6287">
                  <c:v>44519</c:v>
                </c:pt>
                <c:pt idx="6288">
                  <c:v>44522</c:v>
                </c:pt>
                <c:pt idx="6289">
                  <c:v>44523</c:v>
                </c:pt>
                <c:pt idx="6290">
                  <c:v>44524</c:v>
                </c:pt>
                <c:pt idx="6291">
                  <c:v>44526</c:v>
                </c:pt>
                <c:pt idx="6292">
                  <c:v>44529</c:v>
                </c:pt>
                <c:pt idx="6293">
                  <c:v>44530</c:v>
                </c:pt>
                <c:pt idx="6294">
                  <c:v>44531</c:v>
                </c:pt>
                <c:pt idx="6295">
                  <c:v>44532</c:v>
                </c:pt>
                <c:pt idx="6296">
                  <c:v>44533</c:v>
                </c:pt>
                <c:pt idx="6297">
                  <c:v>44536</c:v>
                </c:pt>
                <c:pt idx="6298">
                  <c:v>44537</c:v>
                </c:pt>
                <c:pt idx="6299">
                  <c:v>44538</c:v>
                </c:pt>
                <c:pt idx="6300">
                  <c:v>44539</c:v>
                </c:pt>
                <c:pt idx="6301">
                  <c:v>44540</c:v>
                </c:pt>
                <c:pt idx="6302">
                  <c:v>44543</c:v>
                </c:pt>
                <c:pt idx="6303">
                  <c:v>44544</c:v>
                </c:pt>
                <c:pt idx="6304">
                  <c:v>44545</c:v>
                </c:pt>
                <c:pt idx="6305">
                  <c:v>44546</c:v>
                </c:pt>
                <c:pt idx="6306">
                  <c:v>44547</c:v>
                </c:pt>
                <c:pt idx="6307">
                  <c:v>44550</c:v>
                </c:pt>
                <c:pt idx="6308">
                  <c:v>44551</c:v>
                </c:pt>
                <c:pt idx="6309">
                  <c:v>44552</c:v>
                </c:pt>
                <c:pt idx="6310">
                  <c:v>44553</c:v>
                </c:pt>
                <c:pt idx="6311">
                  <c:v>44557</c:v>
                </c:pt>
                <c:pt idx="6312">
                  <c:v>44558</c:v>
                </c:pt>
                <c:pt idx="6313">
                  <c:v>44559</c:v>
                </c:pt>
                <c:pt idx="6314">
                  <c:v>44560</c:v>
                </c:pt>
                <c:pt idx="6315">
                  <c:v>44561</c:v>
                </c:pt>
                <c:pt idx="6316">
                  <c:v>44564</c:v>
                </c:pt>
                <c:pt idx="6317">
                  <c:v>44565</c:v>
                </c:pt>
                <c:pt idx="6318">
                  <c:v>44566</c:v>
                </c:pt>
                <c:pt idx="6319">
                  <c:v>44567</c:v>
                </c:pt>
                <c:pt idx="6320">
                  <c:v>44568</c:v>
                </c:pt>
                <c:pt idx="6321">
                  <c:v>44571</c:v>
                </c:pt>
                <c:pt idx="6322">
                  <c:v>44572</c:v>
                </c:pt>
                <c:pt idx="6323">
                  <c:v>44573</c:v>
                </c:pt>
                <c:pt idx="6324">
                  <c:v>44574</c:v>
                </c:pt>
                <c:pt idx="6325">
                  <c:v>44575</c:v>
                </c:pt>
                <c:pt idx="6326">
                  <c:v>44579</c:v>
                </c:pt>
                <c:pt idx="6327">
                  <c:v>44580</c:v>
                </c:pt>
                <c:pt idx="6328">
                  <c:v>44581</c:v>
                </c:pt>
                <c:pt idx="6329">
                  <c:v>44582</c:v>
                </c:pt>
                <c:pt idx="6330">
                  <c:v>44585</c:v>
                </c:pt>
                <c:pt idx="6331">
                  <c:v>44586</c:v>
                </c:pt>
                <c:pt idx="6332">
                  <c:v>44587</c:v>
                </c:pt>
                <c:pt idx="6333">
                  <c:v>44588</c:v>
                </c:pt>
                <c:pt idx="6334">
                  <c:v>44589</c:v>
                </c:pt>
                <c:pt idx="6335">
                  <c:v>44592</c:v>
                </c:pt>
                <c:pt idx="6336">
                  <c:v>44593</c:v>
                </c:pt>
                <c:pt idx="6337">
                  <c:v>44594</c:v>
                </c:pt>
                <c:pt idx="6338">
                  <c:v>44595</c:v>
                </c:pt>
                <c:pt idx="6339">
                  <c:v>44596</c:v>
                </c:pt>
                <c:pt idx="6340">
                  <c:v>44599</c:v>
                </c:pt>
                <c:pt idx="6341">
                  <c:v>44600</c:v>
                </c:pt>
                <c:pt idx="6342">
                  <c:v>44601</c:v>
                </c:pt>
                <c:pt idx="6343">
                  <c:v>44602</c:v>
                </c:pt>
                <c:pt idx="6344">
                  <c:v>44603</c:v>
                </c:pt>
                <c:pt idx="6345">
                  <c:v>44606</c:v>
                </c:pt>
                <c:pt idx="6346">
                  <c:v>44607</c:v>
                </c:pt>
                <c:pt idx="6347">
                  <c:v>44608</c:v>
                </c:pt>
                <c:pt idx="6348">
                  <c:v>44609</c:v>
                </c:pt>
                <c:pt idx="6349">
                  <c:v>44610</c:v>
                </c:pt>
                <c:pt idx="6350">
                  <c:v>44614</c:v>
                </c:pt>
                <c:pt idx="6351">
                  <c:v>44615</c:v>
                </c:pt>
                <c:pt idx="6352">
                  <c:v>44616</c:v>
                </c:pt>
                <c:pt idx="6353">
                  <c:v>44617</c:v>
                </c:pt>
                <c:pt idx="6354">
                  <c:v>44620</c:v>
                </c:pt>
                <c:pt idx="6355">
                  <c:v>44621</c:v>
                </c:pt>
                <c:pt idx="6356">
                  <c:v>44622</c:v>
                </c:pt>
                <c:pt idx="6357">
                  <c:v>44623</c:v>
                </c:pt>
                <c:pt idx="6358">
                  <c:v>44624</c:v>
                </c:pt>
                <c:pt idx="6359">
                  <c:v>44627</c:v>
                </c:pt>
                <c:pt idx="6360">
                  <c:v>44628</c:v>
                </c:pt>
                <c:pt idx="6361">
                  <c:v>44629</c:v>
                </c:pt>
                <c:pt idx="6362">
                  <c:v>44630</c:v>
                </c:pt>
                <c:pt idx="6363">
                  <c:v>44631</c:v>
                </c:pt>
                <c:pt idx="6364">
                  <c:v>44634</c:v>
                </c:pt>
                <c:pt idx="6365">
                  <c:v>44635</c:v>
                </c:pt>
                <c:pt idx="6366">
                  <c:v>44636</c:v>
                </c:pt>
                <c:pt idx="6367">
                  <c:v>44637</c:v>
                </c:pt>
                <c:pt idx="6368">
                  <c:v>44638</c:v>
                </c:pt>
                <c:pt idx="6369">
                  <c:v>44641</c:v>
                </c:pt>
                <c:pt idx="6370">
                  <c:v>44642</c:v>
                </c:pt>
                <c:pt idx="6371">
                  <c:v>44643</c:v>
                </c:pt>
                <c:pt idx="6372">
                  <c:v>44644</c:v>
                </c:pt>
                <c:pt idx="6373">
                  <c:v>44645</c:v>
                </c:pt>
                <c:pt idx="6374">
                  <c:v>44648</c:v>
                </c:pt>
                <c:pt idx="6375">
                  <c:v>44649</c:v>
                </c:pt>
                <c:pt idx="6376">
                  <c:v>44650</c:v>
                </c:pt>
                <c:pt idx="6377">
                  <c:v>44651</c:v>
                </c:pt>
                <c:pt idx="6378">
                  <c:v>44652</c:v>
                </c:pt>
                <c:pt idx="6379">
                  <c:v>44655</c:v>
                </c:pt>
                <c:pt idx="6380">
                  <c:v>44656</c:v>
                </c:pt>
                <c:pt idx="6381">
                  <c:v>44657</c:v>
                </c:pt>
                <c:pt idx="6382">
                  <c:v>44658</c:v>
                </c:pt>
                <c:pt idx="6383">
                  <c:v>44659</c:v>
                </c:pt>
                <c:pt idx="6384">
                  <c:v>44662</c:v>
                </c:pt>
                <c:pt idx="6385">
                  <c:v>44663</c:v>
                </c:pt>
                <c:pt idx="6386">
                  <c:v>44664</c:v>
                </c:pt>
                <c:pt idx="6387">
                  <c:v>44665</c:v>
                </c:pt>
                <c:pt idx="6388">
                  <c:v>44669</c:v>
                </c:pt>
                <c:pt idx="6389">
                  <c:v>44670</c:v>
                </c:pt>
                <c:pt idx="6390">
                  <c:v>44671</c:v>
                </c:pt>
                <c:pt idx="6391">
                  <c:v>44672</c:v>
                </c:pt>
                <c:pt idx="6392">
                  <c:v>44673</c:v>
                </c:pt>
                <c:pt idx="6393">
                  <c:v>44676</c:v>
                </c:pt>
                <c:pt idx="6394">
                  <c:v>44677</c:v>
                </c:pt>
                <c:pt idx="6395">
                  <c:v>44678</c:v>
                </c:pt>
                <c:pt idx="6396">
                  <c:v>44679</c:v>
                </c:pt>
                <c:pt idx="6397">
                  <c:v>44680</c:v>
                </c:pt>
                <c:pt idx="6398">
                  <c:v>44683</c:v>
                </c:pt>
                <c:pt idx="6399">
                  <c:v>44684</c:v>
                </c:pt>
                <c:pt idx="6400">
                  <c:v>44685</c:v>
                </c:pt>
                <c:pt idx="6401">
                  <c:v>44686</c:v>
                </c:pt>
                <c:pt idx="6402">
                  <c:v>44687</c:v>
                </c:pt>
                <c:pt idx="6403">
                  <c:v>44690</c:v>
                </c:pt>
                <c:pt idx="6404">
                  <c:v>44691</c:v>
                </c:pt>
                <c:pt idx="6405">
                  <c:v>44692</c:v>
                </c:pt>
                <c:pt idx="6406">
                  <c:v>44693</c:v>
                </c:pt>
                <c:pt idx="6407">
                  <c:v>44694</c:v>
                </c:pt>
                <c:pt idx="6408">
                  <c:v>44697</c:v>
                </c:pt>
                <c:pt idx="6409">
                  <c:v>44698</c:v>
                </c:pt>
                <c:pt idx="6410">
                  <c:v>44699</c:v>
                </c:pt>
                <c:pt idx="6411">
                  <c:v>44700</c:v>
                </c:pt>
                <c:pt idx="6412">
                  <c:v>44701</c:v>
                </c:pt>
                <c:pt idx="6413">
                  <c:v>44704</c:v>
                </c:pt>
                <c:pt idx="6414">
                  <c:v>44705</c:v>
                </c:pt>
                <c:pt idx="6415">
                  <c:v>44706</c:v>
                </c:pt>
                <c:pt idx="6416">
                  <c:v>44707</c:v>
                </c:pt>
                <c:pt idx="6417">
                  <c:v>44708</c:v>
                </c:pt>
                <c:pt idx="6418">
                  <c:v>44712</c:v>
                </c:pt>
                <c:pt idx="6419">
                  <c:v>44713</c:v>
                </c:pt>
                <c:pt idx="6420">
                  <c:v>44714</c:v>
                </c:pt>
                <c:pt idx="6421">
                  <c:v>44715</c:v>
                </c:pt>
                <c:pt idx="6422">
                  <c:v>44718</c:v>
                </c:pt>
                <c:pt idx="6423">
                  <c:v>44719</c:v>
                </c:pt>
                <c:pt idx="6424">
                  <c:v>44720</c:v>
                </c:pt>
                <c:pt idx="6425">
                  <c:v>44721</c:v>
                </c:pt>
                <c:pt idx="6426">
                  <c:v>44722</c:v>
                </c:pt>
                <c:pt idx="6427">
                  <c:v>44725</c:v>
                </c:pt>
                <c:pt idx="6428">
                  <c:v>44726</c:v>
                </c:pt>
                <c:pt idx="6429">
                  <c:v>44727</c:v>
                </c:pt>
                <c:pt idx="6430">
                  <c:v>44728</c:v>
                </c:pt>
                <c:pt idx="6431">
                  <c:v>44729</c:v>
                </c:pt>
                <c:pt idx="6432">
                  <c:v>44733</c:v>
                </c:pt>
                <c:pt idx="6433">
                  <c:v>44734</c:v>
                </c:pt>
                <c:pt idx="6434">
                  <c:v>44735</c:v>
                </c:pt>
                <c:pt idx="6435">
                  <c:v>44736</c:v>
                </c:pt>
                <c:pt idx="6436">
                  <c:v>44739</c:v>
                </c:pt>
                <c:pt idx="6437">
                  <c:v>44740</c:v>
                </c:pt>
                <c:pt idx="6438">
                  <c:v>44741</c:v>
                </c:pt>
                <c:pt idx="6439">
                  <c:v>44742</c:v>
                </c:pt>
                <c:pt idx="6440">
                  <c:v>44743</c:v>
                </c:pt>
                <c:pt idx="6441">
                  <c:v>44747</c:v>
                </c:pt>
                <c:pt idx="6442">
                  <c:v>44748</c:v>
                </c:pt>
                <c:pt idx="6443">
                  <c:v>44749</c:v>
                </c:pt>
                <c:pt idx="6444">
                  <c:v>44750</c:v>
                </c:pt>
                <c:pt idx="6445">
                  <c:v>44753</c:v>
                </c:pt>
                <c:pt idx="6446">
                  <c:v>44754</c:v>
                </c:pt>
                <c:pt idx="6447">
                  <c:v>44755</c:v>
                </c:pt>
                <c:pt idx="6448">
                  <c:v>44756</c:v>
                </c:pt>
                <c:pt idx="6449">
                  <c:v>44757</c:v>
                </c:pt>
                <c:pt idx="6450">
                  <c:v>44760</c:v>
                </c:pt>
                <c:pt idx="6451">
                  <c:v>44761</c:v>
                </c:pt>
                <c:pt idx="6452">
                  <c:v>44762</c:v>
                </c:pt>
                <c:pt idx="6453">
                  <c:v>44763</c:v>
                </c:pt>
                <c:pt idx="6454">
                  <c:v>44764</c:v>
                </c:pt>
                <c:pt idx="6455">
                  <c:v>44767</c:v>
                </c:pt>
                <c:pt idx="6456">
                  <c:v>44768</c:v>
                </c:pt>
                <c:pt idx="6457">
                  <c:v>44769</c:v>
                </c:pt>
                <c:pt idx="6458">
                  <c:v>44770</c:v>
                </c:pt>
                <c:pt idx="6459">
                  <c:v>44771</c:v>
                </c:pt>
                <c:pt idx="6460">
                  <c:v>44774</c:v>
                </c:pt>
                <c:pt idx="6461">
                  <c:v>44775</c:v>
                </c:pt>
                <c:pt idx="6462">
                  <c:v>44776</c:v>
                </c:pt>
                <c:pt idx="6463">
                  <c:v>44777</c:v>
                </c:pt>
                <c:pt idx="6464">
                  <c:v>44778</c:v>
                </c:pt>
                <c:pt idx="6465">
                  <c:v>44781</c:v>
                </c:pt>
                <c:pt idx="6466">
                  <c:v>44782</c:v>
                </c:pt>
                <c:pt idx="6467">
                  <c:v>44783</c:v>
                </c:pt>
                <c:pt idx="6468">
                  <c:v>44784</c:v>
                </c:pt>
                <c:pt idx="6469">
                  <c:v>44785</c:v>
                </c:pt>
                <c:pt idx="6470">
                  <c:v>44788</c:v>
                </c:pt>
                <c:pt idx="6471">
                  <c:v>44789</c:v>
                </c:pt>
                <c:pt idx="6472">
                  <c:v>44790</c:v>
                </c:pt>
                <c:pt idx="6473">
                  <c:v>44791</c:v>
                </c:pt>
                <c:pt idx="6474">
                  <c:v>44792</c:v>
                </c:pt>
                <c:pt idx="6475">
                  <c:v>44795</c:v>
                </c:pt>
                <c:pt idx="6476">
                  <c:v>44796</c:v>
                </c:pt>
                <c:pt idx="6477">
                  <c:v>44797</c:v>
                </c:pt>
                <c:pt idx="6478">
                  <c:v>44798</c:v>
                </c:pt>
                <c:pt idx="6479">
                  <c:v>44799</c:v>
                </c:pt>
                <c:pt idx="6480">
                  <c:v>44802</c:v>
                </c:pt>
                <c:pt idx="6481">
                  <c:v>44803</c:v>
                </c:pt>
                <c:pt idx="6482">
                  <c:v>44804</c:v>
                </c:pt>
                <c:pt idx="6483">
                  <c:v>44805</c:v>
                </c:pt>
                <c:pt idx="6484">
                  <c:v>44806</c:v>
                </c:pt>
                <c:pt idx="6485">
                  <c:v>44810</c:v>
                </c:pt>
                <c:pt idx="6486">
                  <c:v>44811</c:v>
                </c:pt>
                <c:pt idx="6487">
                  <c:v>44812</c:v>
                </c:pt>
                <c:pt idx="6488">
                  <c:v>44813</c:v>
                </c:pt>
                <c:pt idx="6489">
                  <c:v>44816</c:v>
                </c:pt>
                <c:pt idx="6490">
                  <c:v>44817</c:v>
                </c:pt>
                <c:pt idx="6491">
                  <c:v>44818</c:v>
                </c:pt>
                <c:pt idx="6492">
                  <c:v>44819</c:v>
                </c:pt>
                <c:pt idx="6493">
                  <c:v>44820</c:v>
                </c:pt>
                <c:pt idx="6494">
                  <c:v>44823</c:v>
                </c:pt>
                <c:pt idx="6495">
                  <c:v>44824</c:v>
                </c:pt>
                <c:pt idx="6496">
                  <c:v>44825</c:v>
                </c:pt>
                <c:pt idx="6497">
                  <c:v>44826</c:v>
                </c:pt>
                <c:pt idx="6498">
                  <c:v>44827</c:v>
                </c:pt>
                <c:pt idx="6499">
                  <c:v>44830</c:v>
                </c:pt>
                <c:pt idx="6500">
                  <c:v>44831</c:v>
                </c:pt>
                <c:pt idx="6501">
                  <c:v>44832</c:v>
                </c:pt>
                <c:pt idx="6502">
                  <c:v>44833</c:v>
                </c:pt>
                <c:pt idx="6503">
                  <c:v>44834</c:v>
                </c:pt>
                <c:pt idx="6504">
                  <c:v>44837</c:v>
                </c:pt>
                <c:pt idx="6505">
                  <c:v>44838</c:v>
                </c:pt>
                <c:pt idx="6506">
                  <c:v>44839</c:v>
                </c:pt>
                <c:pt idx="6507">
                  <c:v>44840</c:v>
                </c:pt>
                <c:pt idx="6508">
                  <c:v>44841</c:v>
                </c:pt>
                <c:pt idx="6509">
                  <c:v>44845</c:v>
                </c:pt>
                <c:pt idx="6510">
                  <c:v>44846</c:v>
                </c:pt>
                <c:pt idx="6511">
                  <c:v>44847</c:v>
                </c:pt>
                <c:pt idx="6512">
                  <c:v>44848</c:v>
                </c:pt>
                <c:pt idx="6513">
                  <c:v>44851</c:v>
                </c:pt>
                <c:pt idx="6514">
                  <c:v>44852</c:v>
                </c:pt>
                <c:pt idx="6515">
                  <c:v>44853</c:v>
                </c:pt>
                <c:pt idx="6516">
                  <c:v>44854</c:v>
                </c:pt>
                <c:pt idx="6517">
                  <c:v>44855</c:v>
                </c:pt>
                <c:pt idx="6518">
                  <c:v>44858</c:v>
                </c:pt>
                <c:pt idx="6519">
                  <c:v>44859</c:v>
                </c:pt>
                <c:pt idx="6520">
                  <c:v>44860</c:v>
                </c:pt>
                <c:pt idx="6521">
                  <c:v>44861</c:v>
                </c:pt>
                <c:pt idx="6522">
                  <c:v>44862</c:v>
                </c:pt>
                <c:pt idx="6523">
                  <c:v>44865</c:v>
                </c:pt>
                <c:pt idx="6524">
                  <c:v>44866</c:v>
                </c:pt>
                <c:pt idx="6525">
                  <c:v>44867</c:v>
                </c:pt>
                <c:pt idx="6526">
                  <c:v>44868</c:v>
                </c:pt>
                <c:pt idx="6527">
                  <c:v>44869</c:v>
                </c:pt>
                <c:pt idx="6528">
                  <c:v>44872</c:v>
                </c:pt>
                <c:pt idx="6529">
                  <c:v>44873</c:v>
                </c:pt>
                <c:pt idx="6530">
                  <c:v>44874</c:v>
                </c:pt>
                <c:pt idx="6531">
                  <c:v>44875</c:v>
                </c:pt>
                <c:pt idx="6532">
                  <c:v>44879</c:v>
                </c:pt>
                <c:pt idx="6533">
                  <c:v>44880</c:v>
                </c:pt>
                <c:pt idx="6534">
                  <c:v>44881</c:v>
                </c:pt>
                <c:pt idx="6535">
                  <c:v>44882</c:v>
                </c:pt>
                <c:pt idx="6536">
                  <c:v>44883</c:v>
                </c:pt>
                <c:pt idx="6537">
                  <c:v>44886</c:v>
                </c:pt>
                <c:pt idx="6538">
                  <c:v>44887</c:v>
                </c:pt>
                <c:pt idx="6539">
                  <c:v>44888</c:v>
                </c:pt>
                <c:pt idx="6540">
                  <c:v>44890</c:v>
                </c:pt>
                <c:pt idx="6541">
                  <c:v>44893</c:v>
                </c:pt>
                <c:pt idx="6542">
                  <c:v>44894</c:v>
                </c:pt>
                <c:pt idx="6543">
                  <c:v>44895</c:v>
                </c:pt>
                <c:pt idx="6544">
                  <c:v>44896</c:v>
                </c:pt>
                <c:pt idx="6545">
                  <c:v>44897</c:v>
                </c:pt>
                <c:pt idx="6546">
                  <c:v>44900</c:v>
                </c:pt>
                <c:pt idx="6547">
                  <c:v>44901</c:v>
                </c:pt>
                <c:pt idx="6548">
                  <c:v>44902</c:v>
                </c:pt>
                <c:pt idx="6549">
                  <c:v>44903</c:v>
                </c:pt>
                <c:pt idx="6550">
                  <c:v>44904</c:v>
                </c:pt>
                <c:pt idx="6551">
                  <c:v>44907</c:v>
                </c:pt>
                <c:pt idx="6552">
                  <c:v>44908</c:v>
                </c:pt>
                <c:pt idx="6553">
                  <c:v>44909</c:v>
                </c:pt>
                <c:pt idx="6554">
                  <c:v>44910</c:v>
                </c:pt>
                <c:pt idx="6555">
                  <c:v>44911</c:v>
                </c:pt>
                <c:pt idx="6556">
                  <c:v>44914</c:v>
                </c:pt>
                <c:pt idx="6557">
                  <c:v>44915</c:v>
                </c:pt>
                <c:pt idx="6558">
                  <c:v>44916</c:v>
                </c:pt>
                <c:pt idx="6559">
                  <c:v>44917</c:v>
                </c:pt>
                <c:pt idx="6560">
                  <c:v>44918</c:v>
                </c:pt>
                <c:pt idx="6561">
                  <c:v>44922</c:v>
                </c:pt>
                <c:pt idx="6562">
                  <c:v>44923</c:v>
                </c:pt>
                <c:pt idx="6563">
                  <c:v>44924</c:v>
                </c:pt>
                <c:pt idx="6564">
                  <c:v>44925</c:v>
                </c:pt>
                <c:pt idx="6565">
                  <c:v>44929</c:v>
                </c:pt>
                <c:pt idx="6566">
                  <c:v>44930</c:v>
                </c:pt>
                <c:pt idx="6567">
                  <c:v>44931</c:v>
                </c:pt>
                <c:pt idx="6568">
                  <c:v>44932</c:v>
                </c:pt>
                <c:pt idx="6569">
                  <c:v>44935</c:v>
                </c:pt>
                <c:pt idx="6570">
                  <c:v>44936</c:v>
                </c:pt>
                <c:pt idx="6571">
                  <c:v>44937</c:v>
                </c:pt>
                <c:pt idx="6572">
                  <c:v>44938</c:v>
                </c:pt>
                <c:pt idx="6573">
                  <c:v>44939</c:v>
                </c:pt>
                <c:pt idx="6574">
                  <c:v>44943</c:v>
                </c:pt>
                <c:pt idx="6575">
                  <c:v>44944</c:v>
                </c:pt>
                <c:pt idx="6576">
                  <c:v>44945</c:v>
                </c:pt>
                <c:pt idx="6577">
                  <c:v>44946</c:v>
                </c:pt>
                <c:pt idx="6578">
                  <c:v>44949</c:v>
                </c:pt>
                <c:pt idx="6579">
                  <c:v>44950</c:v>
                </c:pt>
                <c:pt idx="6580">
                  <c:v>44951</c:v>
                </c:pt>
                <c:pt idx="6581">
                  <c:v>44952</c:v>
                </c:pt>
                <c:pt idx="6582">
                  <c:v>44953</c:v>
                </c:pt>
                <c:pt idx="6583">
                  <c:v>44956</c:v>
                </c:pt>
                <c:pt idx="6584">
                  <c:v>44957</c:v>
                </c:pt>
                <c:pt idx="6585">
                  <c:v>44958</c:v>
                </c:pt>
                <c:pt idx="6586">
                  <c:v>44959</c:v>
                </c:pt>
                <c:pt idx="6587">
                  <c:v>44960</c:v>
                </c:pt>
                <c:pt idx="6588">
                  <c:v>44963</c:v>
                </c:pt>
                <c:pt idx="6589">
                  <c:v>44964</c:v>
                </c:pt>
                <c:pt idx="6590">
                  <c:v>44965</c:v>
                </c:pt>
                <c:pt idx="6591">
                  <c:v>44966</c:v>
                </c:pt>
                <c:pt idx="6592">
                  <c:v>44967</c:v>
                </c:pt>
                <c:pt idx="6593">
                  <c:v>44970</c:v>
                </c:pt>
                <c:pt idx="6594">
                  <c:v>44971</c:v>
                </c:pt>
                <c:pt idx="6595">
                  <c:v>44972</c:v>
                </c:pt>
                <c:pt idx="6596">
                  <c:v>44973</c:v>
                </c:pt>
                <c:pt idx="6597">
                  <c:v>44974</c:v>
                </c:pt>
                <c:pt idx="6598">
                  <c:v>44978</c:v>
                </c:pt>
                <c:pt idx="6599">
                  <c:v>44979</c:v>
                </c:pt>
                <c:pt idx="6600">
                  <c:v>44980</c:v>
                </c:pt>
                <c:pt idx="6601">
                  <c:v>44981</c:v>
                </c:pt>
                <c:pt idx="6602">
                  <c:v>44984</c:v>
                </c:pt>
                <c:pt idx="6603">
                  <c:v>44985</c:v>
                </c:pt>
                <c:pt idx="6604">
                  <c:v>44986</c:v>
                </c:pt>
                <c:pt idx="6605">
                  <c:v>44987</c:v>
                </c:pt>
                <c:pt idx="6606">
                  <c:v>44988</c:v>
                </c:pt>
                <c:pt idx="6607">
                  <c:v>44991</c:v>
                </c:pt>
                <c:pt idx="6608">
                  <c:v>44992</c:v>
                </c:pt>
                <c:pt idx="6609">
                  <c:v>44993</c:v>
                </c:pt>
                <c:pt idx="6610">
                  <c:v>44994</c:v>
                </c:pt>
                <c:pt idx="6611">
                  <c:v>44995</c:v>
                </c:pt>
                <c:pt idx="6612">
                  <c:v>44998</c:v>
                </c:pt>
                <c:pt idx="6613">
                  <c:v>44999</c:v>
                </c:pt>
                <c:pt idx="6614">
                  <c:v>45000</c:v>
                </c:pt>
                <c:pt idx="6615">
                  <c:v>45001</c:v>
                </c:pt>
                <c:pt idx="6616">
                  <c:v>45002</c:v>
                </c:pt>
                <c:pt idx="6617">
                  <c:v>45005</c:v>
                </c:pt>
                <c:pt idx="6618">
                  <c:v>45006</c:v>
                </c:pt>
                <c:pt idx="6619">
                  <c:v>45007</c:v>
                </c:pt>
                <c:pt idx="6620">
                  <c:v>45008</c:v>
                </c:pt>
                <c:pt idx="6621">
                  <c:v>45009</c:v>
                </c:pt>
                <c:pt idx="6622">
                  <c:v>45012</c:v>
                </c:pt>
                <c:pt idx="6623">
                  <c:v>45013</c:v>
                </c:pt>
                <c:pt idx="6624">
                  <c:v>45014</c:v>
                </c:pt>
                <c:pt idx="6625">
                  <c:v>45015</c:v>
                </c:pt>
                <c:pt idx="6626">
                  <c:v>45016</c:v>
                </c:pt>
                <c:pt idx="6627">
                  <c:v>45019</c:v>
                </c:pt>
                <c:pt idx="6628">
                  <c:v>45020</c:v>
                </c:pt>
                <c:pt idx="6629">
                  <c:v>45021</c:v>
                </c:pt>
                <c:pt idx="6630">
                  <c:v>45022</c:v>
                </c:pt>
                <c:pt idx="6631">
                  <c:v>45026</c:v>
                </c:pt>
                <c:pt idx="6632">
                  <c:v>45027</c:v>
                </c:pt>
                <c:pt idx="6633">
                  <c:v>45028</c:v>
                </c:pt>
                <c:pt idx="6634">
                  <c:v>45029</c:v>
                </c:pt>
                <c:pt idx="6635">
                  <c:v>45030</c:v>
                </c:pt>
                <c:pt idx="6636">
                  <c:v>45033</c:v>
                </c:pt>
                <c:pt idx="6637">
                  <c:v>45034</c:v>
                </c:pt>
                <c:pt idx="6638">
                  <c:v>45035</c:v>
                </c:pt>
                <c:pt idx="6639">
                  <c:v>45036</c:v>
                </c:pt>
                <c:pt idx="6640">
                  <c:v>45037</c:v>
                </c:pt>
                <c:pt idx="6641">
                  <c:v>45040</c:v>
                </c:pt>
                <c:pt idx="6642">
                  <c:v>45041</c:v>
                </c:pt>
                <c:pt idx="6643">
                  <c:v>45042</c:v>
                </c:pt>
                <c:pt idx="6644">
                  <c:v>45043</c:v>
                </c:pt>
                <c:pt idx="6645">
                  <c:v>45044</c:v>
                </c:pt>
                <c:pt idx="6646">
                  <c:v>45047</c:v>
                </c:pt>
                <c:pt idx="6647">
                  <c:v>45048</c:v>
                </c:pt>
                <c:pt idx="6648">
                  <c:v>45049</c:v>
                </c:pt>
                <c:pt idx="6649">
                  <c:v>45050</c:v>
                </c:pt>
                <c:pt idx="6650">
                  <c:v>45051</c:v>
                </c:pt>
                <c:pt idx="6651">
                  <c:v>45054</c:v>
                </c:pt>
                <c:pt idx="6652">
                  <c:v>45055</c:v>
                </c:pt>
                <c:pt idx="6653">
                  <c:v>45056</c:v>
                </c:pt>
                <c:pt idx="6654">
                  <c:v>45057</c:v>
                </c:pt>
                <c:pt idx="6655">
                  <c:v>45058</c:v>
                </c:pt>
                <c:pt idx="6656">
                  <c:v>45061</c:v>
                </c:pt>
                <c:pt idx="6657">
                  <c:v>45062</c:v>
                </c:pt>
                <c:pt idx="6658">
                  <c:v>45063</c:v>
                </c:pt>
                <c:pt idx="6659">
                  <c:v>45064</c:v>
                </c:pt>
                <c:pt idx="6660">
                  <c:v>45065</c:v>
                </c:pt>
                <c:pt idx="6661">
                  <c:v>45068</c:v>
                </c:pt>
                <c:pt idx="6662">
                  <c:v>45069</c:v>
                </c:pt>
                <c:pt idx="6663">
                  <c:v>45070</c:v>
                </c:pt>
                <c:pt idx="6664">
                  <c:v>45071</c:v>
                </c:pt>
                <c:pt idx="6665">
                  <c:v>45072</c:v>
                </c:pt>
                <c:pt idx="6666">
                  <c:v>45076</c:v>
                </c:pt>
                <c:pt idx="6667">
                  <c:v>45077</c:v>
                </c:pt>
                <c:pt idx="6668">
                  <c:v>45078</c:v>
                </c:pt>
                <c:pt idx="6669">
                  <c:v>45079</c:v>
                </c:pt>
                <c:pt idx="6670">
                  <c:v>45082</c:v>
                </c:pt>
                <c:pt idx="6671">
                  <c:v>45083</c:v>
                </c:pt>
                <c:pt idx="6672">
                  <c:v>45084</c:v>
                </c:pt>
                <c:pt idx="6673">
                  <c:v>45085</c:v>
                </c:pt>
                <c:pt idx="6674">
                  <c:v>45086</c:v>
                </c:pt>
                <c:pt idx="6675">
                  <c:v>45089</c:v>
                </c:pt>
                <c:pt idx="6676">
                  <c:v>45090</c:v>
                </c:pt>
                <c:pt idx="6677">
                  <c:v>45091</c:v>
                </c:pt>
                <c:pt idx="6678">
                  <c:v>45092</c:v>
                </c:pt>
                <c:pt idx="6679">
                  <c:v>45093</c:v>
                </c:pt>
                <c:pt idx="6680">
                  <c:v>45097</c:v>
                </c:pt>
                <c:pt idx="6681">
                  <c:v>45098</c:v>
                </c:pt>
                <c:pt idx="6682">
                  <c:v>45099</c:v>
                </c:pt>
                <c:pt idx="6683">
                  <c:v>45100</c:v>
                </c:pt>
                <c:pt idx="6684">
                  <c:v>45103</c:v>
                </c:pt>
                <c:pt idx="6685">
                  <c:v>45104</c:v>
                </c:pt>
                <c:pt idx="6686">
                  <c:v>45105</c:v>
                </c:pt>
                <c:pt idx="6687">
                  <c:v>45106</c:v>
                </c:pt>
                <c:pt idx="6688">
                  <c:v>45107</c:v>
                </c:pt>
                <c:pt idx="6689">
                  <c:v>45110</c:v>
                </c:pt>
                <c:pt idx="6690">
                  <c:v>45112</c:v>
                </c:pt>
                <c:pt idx="6691">
                  <c:v>45113</c:v>
                </c:pt>
                <c:pt idx="6692">
                  <c:v>45114</c:v>
                </c:pt>
                <c:pt idx="6693">
                  <c:v>45117</c:v>
                </c:pt>
                <c:pt idx="6694">
                  <c:v>45118</c:v>
                </c:pt>
                <c:pt idx="6695">
                  <c:v>45119</c:v>
                </c:pt>
                <c:pt idx="6696">
                  <c:v>45120</c:v>
                </c:pt>
                <c:pt idx="6697">
                  <c:v>45121</c:v>
                </c:pt>
                <c:pt idx="6698">
                  <c:v>45124</c:v>
                </c:pt>
                <c:pt idx="6699">
                  <c:v>45125</c:v>
                </c:pt>
                <c:pt idx="6700">
                  <c:v>45126</c:v>
                </c:pt>
                <c:pt idx="6701">
                  <c:v>45127</c:v>
                </c:pt>
                <c:pt idx="6702">
                  <c:v>45128</c:v>
                </c:pt>
                <c:pt idx="6703">
                  <c:v>45131</c:v>
                </c:pt>
                <c:pt idx="6704">
                  <c:v>45132</c:v>
                </c:pt>
                <c:pt idx="6705">
                  <c:v>45133</c:v>
                </c:pt>
                <c:pt idx="6706">
                  <c:v>45134</c:v>
                </c:pt>
                <c:pt idx="6707">
                  <c:v>45135</c:v>
                </c:pt>
                <c:pt idx="6708">
                  <c:v>45138</c:v>
                </c:pt>
                <c:pt idx="6709">
                  <c:v>45139</c:v>
                </c:pt>
                <c:pt idx="6710">
                  <c:v>45140</c:v>
                </c:pt>
                <c:pt idx="6711">
                  <c:v>45141</c:v>
                </c:pt>
                <c:pt idx="6712">
                  <c:v>45142</c:v>
                </c:pt>
                <c:pt idx="6713">
                  <c:v>45145</c:v>
                </c:pt>
                <c:pt idx="6714">
                  <c:v>45146</c:v>
                </c:pt>
                <c:pt idx="6715">
                  <c:v>45147</c:v>
                </c:pt>
                <c:pt idx="6716">
                  <c:v>45148</c:v>
                </c:pt>
                <c:pt idx="6717">
                  <c:v>45149</c:v>
                </c:pt>
                <c:pt idx="6718">
                  <c:v>45152</c:v>
                </c:pt>
                <c:pt idx="6719">
                  <c:v>45153</c:v>
                </c:pt>
                <c:pt idx="6720">
                  <c:v>45154</c:v>
                </c:pt>
                <c:pt idx="6721">
                  <c:v>45155</c:v>
                </c:pt>
                <c:pt idx="6722">
                  <c:v>45156</c:v>
                </c:pt>
                <c:pt idx="6723">
                  <c:v>45159</c:v>
                </c:pt>
                <c:pt idx="6724">
                  <c:v>45160</c:v>
                </c:pt>
                <c:pt idx="6725">
                  <c:v>45161</c:v>
                </c:pt>
                <c:pt idx="6726">
                  <c:v>45162</c:v>
                </c:pt>
                <c:pt idx="6727">
                  <c:v>45163</c:v>
                </c:pt>
                <c:pt idx="6728">
                  <c:v>45166</c:v>
                </c:pt>
                <c:pt idx="6729">
                  <c:v>45167</c:v>
                </c:pt>
                <c:pt idx="6730">
                  <c:v>45168</c:v>
                </c:pt>
                <c:pt idx="6731">
                  <c:v>45169</c:v>
                </c:pt>
                <c:pt idx="6732">
                  <c:v>45170</c:v>
                </c:pt>
                <c:pt idx="6733">
                  <c:v>45174</c:v>
                </c:pt>
                <c:pt idx="6734">
                  <c:v>45175</c:v>
                </c:pt>
                <c:pt idx="6735">
                  <c:v>45176</c:v>
                </c:pt>
                <c:pt idx="6736">
                  <c:v>45177</c:v>
                </c:pt>
                <c:pt idx="6737">
                  <c:v>45180</c:v>
                </c:pt>
                <c:pt idx="6738">
                  <c:v>45181</c:v>
                </c:pt>
                <c:pt idx="6739">
                  <c:v>45182</c:v>
                </c:pt>
                <c:pt idx="6740">
                  <c:v>45183</c:v>
                </c:pt>
                <c:pt idx="6741">
                  <c:v>45184</c:v>
                </c:pt>
                <c:pt idx="6742">
                  <c:v>45187</c:v>
                </c:pt>
                <c:pt idx="6743">
                  <c:v>45188</c:v>
                </c:pt>
                <c:pt idx="6744">
                  <c:v>45189</c:v>
                </c:pt>
                <c:pt idx="6745">
                  <c:v>45190</c:v>
                </c:pt>
                <c:pt idx="6746">
                  <c:v>45191</c:v>
                </c:pt>
                <c:pt idx="6747">
                  <c:v>45194</c:v>
                </c:pt>
                <c:pt idx="6748">
                  <c:v>45195</c:v>
                </c:pt>
                <c:pt idx="6749">
                  <c:v>45196</c:v>
                </c:pt>
                <c:pt idx="6750">
                  <c:v>45197</c:v>
                </c:pt>
                <c:pt idx="6751">
                  <c:v>45198</c:v>
                </c:pt>
                <c:pt idx="6752">
                  <c:v>45201</c:v>
                </c:pt>
                <c:pt idx="6753">
                  <c:v>45202</c:v>
                </c:pt>
                <c:pt idx="6754">
                  <c:v>45203</c:v>
                </c:pt>
                <c:pt idx="6755">
                  <c:v>45204</c:v>
                </c:pt>
                <c:pt idx="6756">
                  <c:v>45205</c:v>
                </c:pt>
                <c:pt idx="6757">
                  <c:v>45209</c:v>
                </c:pt>
                <c:pt idx="6758">
                  <c:v>45210</c:v>
                </c:pt>
                <c:pt idx="6759">
                  <c:v>45211</c:v>
                </c:pt>
                <c:pt idx="6760">
                  <c:v>45212</c:v>
                </c:pt>
                <c:pt idx="6761">
                  <c:v>45215</c:v>
                </c:pt>
                <c:pt idx="6762">
                  <c:v>45216</c:v>
                </c:pt>
                <c:pt idx="6763">
                  <c:v>45217</c:v>
                </c:pt>
                <c:pt idx="6764">
                  <c:v>45218</c:v>
                </c:pt>
                <c:pt idx="6765">
                  <c:v>45219</c:v>
                </c:pt>
                <c:pt idx="6766">
                  <c:v>45222</c:v>
                </c:pt>
                <c:pt idx="6767">
                  <c:v>45223</c:v>
                </c:pt>
                <c:pt idx="6768">
                  <c:v>45224</c:v>
                </c:pt>
                <c:pt idx="6769">
                  <c:v>45225</c:v>
                </c:pt>
                <c:pt idx="6770">
                  <c:v>45226</c:v>
                </c:pt>
                <c:pt idx="6771">
                  <c:v>45229</c:v>
                </c:pt>
                <c:pt idx="6772">
                  <c:v>45230</c:v>
                </c:pt>
                <c:pt idx="6773">
                  <c:v>45231</c:v>
                </c:pt>
                <c:pt idx="6774">
                  <c:v>45232</c:v>
                </c:pt>
                <c:pt idx="6775">
                  <c:v>45233</c:v>
                </c:pt>
                <c:pt idx="6776">
                  <c:v>45236</c:v>
                </c:pt>
                <c:pt idx="6777">
                  <c:v>45237</c:v>
                </c:pt>
                <c:pt idx="6778">
                  <c:v>45238</c:v>
                </c:pt>
                <c:pt idx="6779">
                  <c:v>45239</c:v>
                </c:pt>
                <c:pt idx="6780">
                  <c:v>45240</c:v>
                </c:pt>
                <c:pt idx="6781">
                  <c:v>45243</c:v>
                </c:pt>
                <c:pt idx="6782">
                  <c:v>45244</c:v>
                </c:pt>
                <c:pt idx="6783">
                  <c:v>45245</c:v>
                </c:pt>
                <c:pt idx="6784">
                  <c:v>45246</c:v>
                </c:pt>
                <c:pt idx="6785">
                  <c:v>45247</c:v>
                </c:pt>
                <c:pt idx="6786">
                  <c:v>45250</c:v>
                </c:pt>
                <c:pt idx="6787">
                  <c:v>45251</c:v>
                </c:pt>
                <c:pt idx="6788">
                  <c:v>45252</c:v>
                </c:pt>
                <c:pt idx="6789">
                  <c:v>45254</c:v>
                </c:pt>
                <c:pt idx="6790">
                  <c:v>45257</c:v>
                </c:pt>
                <c:pt idx="6791">
                  <c:v>45258</c:v>
                </c:pt>
                <c:pt idx="6792">
                  <c:v>45259</c:v>
                </c:pt>
                <c:pt idx="6793">
                  <c:v>45260</c:v>
                </c:pt>
                <c:pt idx="6794">
                  <c:v>45261</c:v>
                </c:pt>
                <c:pt idx="6795">
                  <c:v>45264</c:v>
                </c:pt>
                <c:pt idx="6796">
                  <c:v>45265</c:v>
                </c:pt>
                <c:pt idx="6797">
                  <c:v>45266</c:v>
                </c:pt>
                <c:pt idx="6798">
                  <c:v>45267</c:v>
                </c:pt>
                <c:pt idx="6799">
                  <c:v>45268</c:v>
                </c:pt>
                <c:pt idx="6800">
                  <c:v>45271</c:v>
                </c:pt>
                <c:pt idx="6801">
                  <c:v>45272</c:v>
                </c:pt>
                <c:pt idx="6802">
                  <c:v>45273</c:v>
                </c:pt>
                <c:pt idx="6803">
                  <c:v>45274</c:v>
                </c:pt>
                <c:pt idx="6804">
                  <c:v>45275</c:v>
                </c:pt>
                <c:pt idx="6805">
                  <c:v>45278</c:v>
                </c:pt>
                <c:pt idx="6806">
                  <c:v>45279</c:v>
                </c:pt>
                <c:pt idx="6807">
                  <c:v>45280</c:v>
                </c:pt>
                <c:pt idx="6808">
                  <c:v>45281</c:v>
                </c:pt>
                <c:pt idx="6809">
                  <c:v>45282</c:v>
                </c:pt>
                <c:pt idx="6810">
                  <c:v>45286</c:v>
                </c:pt>
                <c:pt idx="6811">
                  <c:v>45287</c:v>
                </c:pt>
                <c:pt idx="6812">
                  <c:v>45288</c:v>
                </c:pt>
                <c:pt idx="6813">
                  <c:v>45289</c:v>
                </c:pt>
                <c:pt idx="6814">
                  <c:v>45293</c:v>
                </c:pt>
                <c:pt idx="6815">
                  <c:v>45294</c:v>
                </c:pt>
                <c:pt idx="6816">
                  <c:v>45295</c:v>
                </c:pt>
                <c:pt idx="6817">
                  <c:v>45296</c:v>
                </c:pt>
                <c:pt idx="6818">
                  <c:v>45299</c:v>
                </c:pt>
                <c:pt idx="6819">
                  <c:v>45300</c:v>
                </c:pt>
                <c:pt idx="6820">
                  <c:v>45301</c:v>
                </c:pt>
                <c:pt idx="6821">
                  <c:v>45302</c:v>
                </c:pt>
                <c:pt idx="6822">
                  <c:v>45303</c:v>
                </c:pt>
                <c:pt idx="6823">
                  <c:v>45307</c:v>
                </c:pt>
                <c:pt idx="6824">
                  <c:v>45308</c:v>
                </c:pt>
                <c:pt idx="6825">
                  <c:v>45309</c:v>
                </c:pt>
                <c:pt idx="6826">
                  <c:v>45310</c:v>
                </c:pt>
                <c:pt idx="6827">
                  <c:v>45313</c:v>
                </c:pt>
                <c:pt idx="6828">
                  <c:v>45314</c:v>
                </c:pt>
                <c:pt idx="6829">
                  <c:v>45315</c:v>
                </c:pt>
                <c:pt idx="6830">
                  <c:v>45316</c:v>
                </c:pt>
                <c:pt idx="6831">
                  <c:v>45317</c:v>
                </c:pt>
                <c:pt idx="6832">
                  <c:v>45320</c:v>
                </c:pt>
                <c:pt idx="6833">
                  <c:v>45321</c:v>
                </c:pt>
                <c:pt idx="6834">
                  <c:v>45322</c:v>
                </c:pt>
                <c:pt idx="6835">
                  <c:v>45323</c:v>
                </c:pt>
                <c:pt idx="6836">
                  <c:v>45324</c:v>
                </c:pt>
                <c:pt idx="6837">
                  <c:v>45327</c:v>
                </c:pt>
                <c:pt idx="6838">
                  <c:v>45328</c:v>
                </c:pt>
                <c:pt idx="6839">
                  <c:v>45329</c:v>
                </c:pt>
                <c:pt idx="6840">
                  <c:v>45330</c:v>
                </c:pt>
                <c:pt idx="6841">
                  <c:v>45331</c:v>
                </c:pt>
                <c:pt idx="6842">
                  <c:v>45334</c:v>
                </c:pt>
                <c:pt idx="6843">
                  <c:v>45335</c:v>
                </c:pt>
                <c:pt idx="6844">
                  <c:v>45336</c:v>
                </c:pt>
                <c:pt idx="6845">
                  <c:v>45337</c:v>
                </c:pt>
                <c:pt idx="6846">
                  <c:v>45338</c:v>
                </c:pt>
                <c:pt idx="6847">
                  <c:v>45342</c:v>
                </c:pt>
                <c:pt idx="6848">
                  <c:v>45343</c:v>
                </c:pt>
                <c:pt idx="6849">
                  <c:v>45344</c:v>
                </c:pt>
                <c:pt idx="6850">
                  <c:v>45345</c:v>
                </c:pt>
                <c:pt idx="6851">
                  <c:v>45348</c:v>
                </c:pt>
                <c:pt idx="6852">
                  <c:v>45349</c:v>
                </c:pt>
                <c:pt idx="6853">
                  <c:v>45350</c:v>
                </c:pt>
                <c:pt idx="6854">
                  <c:v>45351</c:v>
                </c:pt>
                <c:pt idx="6855">
                  <c:v>45352</c:v>
                </c:pt>
                <c:pt idx="6856">
                  <c:v>45355</c:v>
                </c:pt>
                <c:pt idx="6857">
                  <c:v>45356</c:v>
                </c:pt>
                <c:pt idx="6858">
                  <c:v>45357</c:v>
                </c:pt>
                <c:pt idx="6859">
                  <c:v>45358</c:v>
                </c:pt>
                <c:pt idx="6860">
                  <c:v>45359</c:v>
                </c:pt>
                <c:pt idx="6861">
                  <c:v>45362</c:v>
                </c:pt>
                <c:pt idx="6862">
                  <c:v>45363</c:v>
                </c:pt>
                <c:pt idx="6863">
                  <c:v>45364</c:v>
                </c:pt>
                <c:pt idx="6864">
                  <c:v>45365</c:v>
                </c:pt>
                <c:pt idx="6865">
                  <c:v>45366</c:v>
                </c:pt>
                <c:pt idx="6866">
                  <c:v>45369</c:v>
                </c:pt>
                <c:pt idx="6867">
                  <c:v>45370</c:v>
                </c:pt>
                <c:pt idx="6868">
                  <c:v>45371</c:v>
                </c:pt>
                <c:pt idx="6869">
                  <c:v>45372</c:v>
                </c:pt>
                <c:pt idx="6870">
                  <c:v>45373</c:v>
                </c:pt>
                <c:pt idx="6871">
                  <c:v>45376</c:v>
                </c:pt>
                <c:pt idx="6872">
                  <c:v>45377</c:v>
                </c:pt>
                <c:pt idx="6873">
                  <c:v>45378</c:v>
                </c:pt>
                <c:pt idx="6874">
                  <c:v>45379</c:v>
                </c:pt>
                <c:pt idx="6875">
                  <c:v>45383</c:v>
                </c:pt>
                <c:pt idx="6876">
                  <c:v>45384</c:v>
                </c:pt>
                <c:pt idx="6877">
                  <c:v>45385</c:v>
                </c:pt>
                <c:pt idx="6878">
                  <c:v>45386</c:v>
                </c:pt>
                <c:pt idx="6879">
                  <c:v>45387</c:v>
                </c:pt>
                <c:pt idx="6880">
                  <c:v>45390</c:v>
                </c:pt>
                <c:pt idx="6881">
                  <c:v>45391</c:v>
                </c:pt>
                <c:pt idx="6882">
                  <c:v>45392</c:v>
                </c:pt>
                <c:pt idx="6883">
                  <c:v>45393</c:v>
                </c:pt>
                <c:pt idx="6884">
                  <c:v>45394</c:v>
                </c:pt>
                <c:pt idx="6885">
                  <c:v>45397</c:v>
                </c:pt>
                <c:pt idx="6886">
                  <c:v>45398</c:v>
                </c:pt>
                <c:pt idx="6887">
                  <c:v>45399</c:v>
                </c:pt>
                <c:pt idx="6888">
                  <c:v>45400</c:v>
                </c:pt>
                <c:pt idx="6889">
                  <c:v>45401</c:v>
                </c:pt>
                <c:pt idx="6890">
                  <c:v>45404</c:v>
                </c:pt>
                <c:pt idx="6891">
                  <c:v>45405</c:v>
                </c:pt>
                <c:pt idx="6892">
                  <c:v>45406</c:v>
                </c:pt>
                <c:pt idx="6893">
                  <c:v>45407</c:v>
                </c:pt>
                <c:pt idx="6894">
                  <c:v>45408</c:v>
                </c:pt>
                <c:pt idx="6895">
                  <c:v>45411</c:v>
                </c:pt>
                <c:pt idx="6896">
                  <c:v>45412</c:v>
                </c:pt>
                <c:pt idx="6897">
                  <c:v>45413</c:v>
                </c:pt>
                <c:pt idx="6898">
                  <c:v>45414</c:v>
                </c:pt>
                <c:pt idx="6899">
                  <c:v>45415</c:v>
                </c:pt>
                <c:pt idx="6900">
                  <c:v>45418</c:v>
                </c:pt>
                <c:pt idx="6901">
                  <c:v>45419</c:v>
                </c:pt>
                <c:pt idx="6902">
                  <c:v>45420</c:v>
                </c:pt>
                <c:pt idx="6903">
                  <c:v>45421</c:v>
                </c:pt>
                <c:pt idx="6904">
                  <c:v>45422</c:v>
                </c:pt>
                <c:pt idx="6905">
                  <c:v>45425</c:v>
                </c:pt>
                <c:pt idx="6906">
                  <c:v>45426</c:v>
                </c:pt>
                <c:pt idx="6907">
                  <c:v>45427</c:v>
                </c:pt>
                <c:pt idx="6908">
                  <c:v>45428</c:v>
                </c:pt>
                <c:pt idx="6909">
                  <c:v>45429</c:v>
                </c:pt>
                <c:pt idx="6910">
                  <c:v>45432</c:v>
                </c:pt>
                <c:pt idx="6911">
                  <c:v>45433</c:v>
                </c:pt>
                <c:pt idx="6912">
                  <c:v>45434</c:v>
                </c:pt>
                <c:pt idx="6913">
                  <c:v>45435</c:v>
                </c:pt>
                <c:pt idx="6914">
                  <c:v>45436</c:v>
                </c:pt>
                <c:pt idx="6915">
                  <c:v>45440</c:v>
                </c:pt>
                <c:pt idx="6916">
                  <c:v>45441</c:v>
                </c:pt>
                <c:pt idx="6917">
                  <c:v>45442</c:v>
                </c:pt>
                <c:pt idx="6918">
                  <c:v>45443</c:v>
                </c:pt>
                <c:pt idx="6919">
                  <c:v>45446</c:v>
                </c:pt>
                <c:pt idx="6920">
                  <c:v>45447</c:v>
                </c:pt>
                <c:pt idx="6921">
                  <c:v>45448</c:v>
                </c:pt>
                <c:pt idx="6922">
                  <c:v>45449</c:v>
                </c:pt>
                <c:pt idx="6923">
                  <c:v>45450</c:v>
                </c:pt>
                <c:pt idx="6924">
                  <c:v>45453</c:v>
                </c:pt>
                <c:pt idx="6925">
                  <c:v>45454</c:v>
                </c:pt>
                <c:pt idx="6926">
                  <c:v>45455</c:v>
                </c:pt>
                <c:pt idx="6927">
                  <c:v>45456</c:v>
                </c:pt>
                <c:pt idx="6928">
                  <c:v>45457</c:v>
                </c:pt>
                <c:pt idx="6929">
                  <c:v>45460</c:v>
                </c:pt>
                <c:pt idx="6930">
                  <c:v>45461</c:v>
                </c:pt>
                <c:pt idx="6931">
                  <c:v>45463</c:v>
                </c:pt>
                <c:pt idx="6932">
                  <c:v>45464</c:v>
                </c:pt>
                <c:pt idx="6933">
                  <c:v>45467</c:v>
                </c:pt>
                <c:pt idx="6934">
                  <c:v>45468</c:v>
                </c:pt>
                <c:pt idx="6935">
                  <c:v>45469</c:v>
                </c:pt>
                <c:pt idx="6936">
                  <c:v>45470</c:v>
                </c:pt>
                <c:pt idx="6937">
                  <c:v>45471</c:v>
                </c:pt>
                <c:pt idx="6938">
                  <c:v>45474</c:v>
                </c:pt>
                <c:pt idx="6939">
                  <c:v>45475</c:v>
                </c:pt>
                <c:pt idx="6940">
                  <c:v>45476</c:v>
                </c:pt>
                <c:pt idx="6941">
                  <c:v>45478</c:v>
                </c:pt>
                <c:pt idx="6942">
                  <c:v>45481</c:v>
                </c:pt>
                <c:pt idx="6943">
                  <c:v>45482</c:v>
                </c:pt>
                <c:pt idx="6944">
                  <c:v>45483</c:v>
                </c:pt>
                <c:pt idx="6945">
                  <c:v>45484</c:v>
                </c:pt>
                <c:pt idx="6946">
                  <c:v>45485</c:v>
                </c:pt>
                <c:pt idx="6947">
                  <c:v>45488</c:v>
                </c:pt>
                <c:pt idx="6948">
                  <c:v>45489</c:v>
                </c:pt>
                <c:pt idx="6949">
                  <c:v>45490</c:v>
                </c:pt>
                <c:pt idx="6950">
                  <c:v>45491</c:v>
                </c:pt>
                <c:pt idx="6951">
                  <c:v>45492</c:v>
                </c:pt>
                <c:pt idx="6952">
                  <c:v>45495</c:v>
                </c:pt>
                <c:pt idx="6953">
                  <c:v>45496</c:v>
                </c:pt>
                <c:pt idx="6954">
                  <c:v>45497</c:v>
                </c:pt>
                <c:pt idx="6955">
                  <c:v>45498</c:v>
                </c:pt>
                <c:pt idx="6956">
                  <c:v>45499</c:v>
                </c:pt>
                <c:pt idx="6957">
                  <c:v>45502</c:v>
                </c:pt>
                <c:pt idx="6958">
                  <c:v>45503</c:v>
                </c:pt>
                <c:pt idx="6959">
                  <c:v>45504</c:v>
                </c:pt>
                <c:pt idx="6960">
                  <c:v>45505</c:v>
                </c:pt>
                <c:pt idx="6961">
                  <c:v>45506</c:v>
                </c:pt>
                <c:pt idx="6962">
                  <c:v>45509</c:v>
                </c:pt>
                <c:pt idx="6963">
                  <c:v>45510</c:v>
                </c:pt>
                <c:pt idx="6964">
                  <c:v>45511</c:v>
                </c:pt>
                <c:pt idx="6965">
                  <c:v>45512</c:v>
                </c:pt>
                <c:pt idx="6966">
                  <c:v>45513</c:v>
                </c:pt>
                <c:pt idx="6967">
                  <c:v>45516</c:v>
                </c:pt>
                <c:pt idx="6968">
                  <c:v>45517</c:v>
                </c:pt>
                <c:pt idx="6969">
                  <c:v>45518</c:v>
                </c:pt>
                <c:pt idx="6970">
                  <c:v>45519</c:v>
                </c:pt>
                <c:pt idx="6971">
                  <c:v>45520</c:v>
                </c:pt>
                <c:pt idx="6972">
                  <c:v>45523</c:v>
                </c:pt>
                <c:pt idx="6973">
                  <c:v>45524</c:v>
                </c:pt>
                <c:pt idx="6974">
                  <c:v>45525</c:v>
                </c:pt>
                <c:pt idx="6975">
                  <c:v>45526</c:v>
                </c:pt>
                <c:pt idx="6976">
                  <c:v>45527</c:v>
                </c:pt>
                <c:pt idx="6977">
                  <c:v>45530</c:v>
                </c:pt>
                <c:pt idx="6978">
                  <c:v>45531</c:v>
                </c:pt>
                <c:pt idx="6979">
                  <c:v>45532</c:v>
                </c:pt>
                <c:pt idx="6980">
                  <c:v>45533</c:v>
                </c:pt>
                <c:pt idx="6981">
                  <c:v>45534</c:v>
                </c:pt>
                <c:pt idx="6982">
                  <c:v>45538</c:v>
                </c:pt>
                <c:pt idx="6983">
                  <c:v>45539</c:v>
                </c:pt>
                <c:pt idx="6984">
                  <c:v>45540</c:v>
                </c:pt>
                <c:pt idx="6985">
                  <c:v>45541</c:v>
                </c:pt>
                <c:pt idx="6986">
                  <c:v>45544</c:v>
                </c:pt>
                <c:pt idx="6987">
                  <c:v>45545</c:v>
                </c:pt>
                <c:pt idx="6988">
                  <c:v>45546</c:v>
                </c:pt>
                <c:pt idx="6989">
                  <c:v>45547</c:v>
                </c:pt>
                <c:pt idx="6990">
                  <c:v>45548</c:v>
                </c:pt>
                <c:pt idx="6991">
                  <c:v>45551</c:v>
                </c:pt>
                <c:pt idx="6992">
                  <c:v>45552</c:v>
                </c:pt>
                <c:pt idx="6993">
                  <c:v>45553</c:v>
                </c:pt>
                <c:pt idx="6994">
                  <c:v>45554</c:v>
                </c:pt>
                <c:pt idx="6995">
                  <c:v>45555</c:v>
                </c:pt>
                <c:pt idx="6996">
                  <c:v>45558</c:v>
                </c:pt>
                <c:pt idx="6997">
                  <c:v>45559</c:v>
                </c:pt>
                <c:pt idx="6998">
                  <c:v>45560</c:v>
                </c:pt>
                <c:pt idx="6999">
                  <c:v>45561</c:v>
                </c:pt>
                <c:pt idx="7000">
                  <c:v>45562</c:v>
                </c:pt>
                <c:pt idx="7001">
                  <c:v>45565</c:v>
                </c:pt>
                <c:pt idx="7002">
                  <c:v>45566</c:v>
                </c:pt>
                <c:pt idx="7003">
                  <c:v>45567</c:v>
                </c:pt>
                <c:pt idx="7004">
                  <c:v>45568</c:v>
                </c:pt>
                <c:pt idx="7005">
                  <c:v>45569</c:v>
                </c:pt>
                <c:pt idx="7006">
                  <c:v>45572</c:v>
                </c:pt>
                <c:pt idx="7007">
                  <c:v>45573</c:v>
                </c:pt>
                <c:pt idx="7008">
                  <c:v>45574</c:v>
                </c:pt>
                <c:pt idx="7009">
                  <c:v>45575</c:v>
                </c:pt>
                <c:pt idx="7010">
                  <c:v>45576</c:v>
                </c:pt>
                <c:pt idx="7011">
                  <c:v>45580</c:v>
                </c:pt>
                <c:pt idx="7012">
                  <c:v>45581</c:v>
                </c:pt>
                <c:pt idx="7013">
                  <c:v>45582</c:v>
                </c:pt>
                <c:pt idx="7014">
                  <c:v>45583</c:v>
                </c:pt>
                <c:pt idx="7015">
                  <c:v>45586</c:v>
                </c:pt>
                <c:pt idx="7016">
                  <c:v>45587</c:v>
                </c:pt>
                <c:pt idx="7017">
                  <c:v>45588</c:v>
                </c:pt>
                <c:pt idx="7018">
                  <c:v>45589</c:v>
                </c:pt>
                <c:pt idx="7019">
                  <c:v>45590</c:v>
                </c:pt>
                <c:pt idx="7020">
                  <c:v>45593</c:v>
                </c:pt>
                <c:pt idx="7021">
                  <c:v>45594</c:v>
                </c:pt>
                <c:pt idx="7022">
                  <c:v>45595</c:v>
                </c:pt>
                <c:pt idx="7023">
                  <c:v>45596</c:v>
                </c:pt>
                <c:pt idx="7024">
                  <c:v>45597</c:v>
                </c:pt>
                <c:pt idx="7025">
                  <c:v>45600</c:v>
                </c:pt>
                <c:pt idx="7026">
                  <c:v>45601</c:v>
                </c:pt>
                <c:pt idx="7027">
                  <c:v>45602</c:v>
                </c:pt>
                <c:pt idx="7028">
                  <c:v>45603</c:v>
                </c:pt>
                <c:pt idx="7029">
                  <c:v>45604</c:v>
                </c:pt>
                <c:pt idx="7030">
                  <c:v>45608</c:v>
                </c:pt>
                <c:pt idx="7031">
                  <c:v>45609</c:v>
                </c:pt>
                <c:pt idx="7032">
                  <c:v>45610</c:v>
                </c:pt>
                <c:pt idx="7033">
                  <c:v>45611</c:v>
                </c:pt>
                <c:pt idx="7034">
                  <c:v>45614</c:v>
                </c:pt>
                <c:pt idx="7035">
                  <c:v>45615</c:v>
                </c:pt>
                <c:pt idx="7036">
                  <c:v>45616</c:v>
                </c:pt>
                <c:pt idx="7037">
                  <c:v>45617</c:v>
                </c:pt>
                <c:pt idx="7038">
                  <c:v>45618</c:v>
                </c:pt>
                <c:pt idx="7039">
                  <c:v>45621</c:v>
                </c:pt>
                <c:pt idx="7040">
                  <c:v>45622</c:v>
                </c:pt>
                <c:pt idx="7041">
                  <c:v>45623</c:v>
                </c:pt>
                <c:pt idx="7042">
                  <c:v>45625</c:v>
                </c:pt>
                <c:pt idx="7043">
                  <c:v>45628</c:v>
                </c:pt>
                <c:pt idx="7044">
                  <c:v>45629</c:v>
                </c:pt>
                <c:pt idx="7045">
                  <c:v>45630</c:v>
                </c:pt>
                <c:pt idx="7046">
                  <c:v>45631</c:v>
                </c:pt>
                <c:pt idx="7047">
                  <c:v>45632</c:v>
                </c:pt>
                <c:pt idx="7048">
                  <c:v>45635</c:v>
                </c:pt>
                <c:pt idx="7049">
                  <c:v>45636</c:v>
                </c:pt>
                <c:pt idx="7050">
                  <c:v>45637</c:v>
                </c:pt>
                <c:pt idx="7051">
                  <c:v>45638</c:v>
                </c:pt>
                <c:pt idx="7052">
                  <c:v>45639</c:v>
                </c:pt>
                <c:pt idx="7053">
                  <c:v>45642</c:v>
                </c:pt>
                <c:pt idx="7054">
                  <c:v>45643</c:v>
                </c:pt>
                <c:pt idx="7055">
                  <c:v>45644</c:v>
                </c:pt>
                <c:pt idx="7056">
                  <c:v>45645</c:v>
                </c:pt>
                <c:pt idx="7057">
                  <c:v>45646</c:v>
                </c:pt>
                <c:pt idx="7058">
                  <c:v>45649</c:v>
                </c:pt>
                <c:pt idx="7059">
                  <c:v>45650</c:v>
                </c:pt>
                <c:pt idx="7060">
                  <c:v>45652</c:v>
                </c:pt>
                <c:pt idx="7061">
                  <c:v>45653</c:v>
                </c:pt>
                <c:pt idx="7062">
                  <c:v>45656</c:v>
                </c:pt>
                <c:pt idx="7063">
                  <c:v>45657</c:v>
                </c:pt>
                <c:pt idx="7064">
                  <c:v>45659</c:v>
                </c:pt>
                <c:pt idx="7065">
                  <c:v>45660</c:v>
                </c:pt>
                <c:pt idx="7066">
                  <c:v>45663</c:v>
                </c:pt>
                <c:pt idx="7067">
                  <c:v>45664</c:v>
                </c:pt>
                <c:pt idx="7068">
                  <c:v>45665</c:v>
                </c:pt>
                <c:pt idx="7069">
                  <c:v>45666</c:v>
                </c:pt>
                <c:pt idx="7070">
                  <c:v>45667</c:v>
                </c:pt>
                <c:pt idx="7071">
                  <c:v>45670</c:v>
                </c:pt>
                <c:pt idx="7072">
                  <c:v>45671</c:v>
                </c:pt>
                <c:pt idx="7073">
                  <c:v>45672</c:v>
                </c:pt>
                <c:pt idx="7074">
                  <c:v>45673</c:v>
                </c:pt>
                <c:pt idx="7075">
                  <c:v>45674</c:v>
                </c:pt>
                <c:pt idx="7076">
                  <c:v>45678</c:v>
                </c:pt>
                <c:pt idx="7077">
                  <c:v>45679</c:v>
                </c:pt>
                <c:pt idx="7078">
                  <c:v>45680</c:v>
                </c:pt>
                <c:pt idx="7079">
                  <c:v>45681</c:v>
                </c:pt>
                <c:pt idx="7080">
                  <c:v>45684</c:v>
                </c:pt>
                <c:pt idx="7081">
                  <c:v>45685</c:v>
                </c:pt>
                <c:pt idx="7082">
                  <c:v>45686</c:v>
                </c:pt>
                <c:pt idx="7083">
                  <c:v>45687</c:v>
                </c:pt>
                <c:pt idx="7084">
                  <c:v>45688</c:v>
                </c:pt>
                <c:pt idx="7085">
                  <c:v>45691</c:v>
                </c:pt>
                <c:pt idx="7086">
                  <c:v>45692</c:v>
                </c:pt>
                <c:pt idx="7087">
                  <c:v>45693</c:v>
                </c:pt>
                <c:pt idx="7088">
                  <c:v>45694</c:v>
                </c:pt>
                <c:pt idx="7089">
                  <c:v>45695</c:v>
                </c:pt>
                <c:pt idx="7090">
                  <c:v>45698</c:v>
                </c:pt>
                <c:pt idx="7091">
                  <c:v>45699</c:v>
                </c:pt>
                <c:pt idx="7092">
                  <c:v>45700</c:v>
                </c:pt>
                <c:pt idx="7093">
                  <c:v>45701</c:v>
                </c:pt>
                <c:pt idx="7094">
                  <c:v>45702</c:v>
                </c:pt>
                <c:pt idx="7095">
                  <c:v>45706</c:v>
                </c:pt>
                <c:pt idx="7096">
                  <c:v>45707</c:v>
                </c:pt>
                <c:pt idx="7097">
                  <c:v>45708</c:v>
                </c:pt>
                <c:pt idx="7098">
                  <c:v>45709</c:v>
                </c:pt>
                <c:pt idx="7099">
                  <c:v>45712</c:v>
                </c:pt>
                <c:pt idx="7100">
                  <c:v>45713</c:v>
                </c:pt>
                <c:pt idx="7101">
                  <c:v>45714</c:v>
                </c:pt>
                <c:pt idx="7102">
                  <c:v>45715</c:v>
                </c:pt>
                <c:pt idx="7103">
                  <c:v>45716</c:v>
                </c:pt>
                <c:pt idx="7104">
                  <c:v>45719</c:v>
                </c:pt>
                <c:pt idx="7105">
                  <c:v>45720</c:v>
                </c:pt>
                <c:pt idx="7106">
                  <c:v>45721</c:v>
                </c:pt>
                <c:pt idx="7107">
                  <c:v>45722</c:v>
                </c:pt>
                <c:pt idx="7108">
                  <c:v>45723</c:v>
                </c:pt>
                <c:pt idx="7109">
                  <c:v>45726</c:v>
                </c:pt>
                <c:pt idx="7110">
                  <c:v>45727</c:v>
                </c:pt>
                <c:pt idx="7111">
                  <c:v>45728</c:v>
                </c:pt>
                <c:pt idx="7112">
                  <c:v>45729</c:v>
                </c:pt>
                <c:pt idx="7113">
                  <c:v>45730</c:v>
                </c:pt>
                <c:pt idx="7114">
                  <c:v>45733</c:v>
                </c:pt>
                <c:pt idx="7115">
                  <c:v>45734</c:v>
                </c:pt>
                <c:pt idx="7116">
                  <c:v>45735</c:v>
                </c:pt>
                <c:pt idx="7117">
                  <c:v>45736</c:v>
                </c:pt>
                <c:pt idx="7118">
                  <c:v>45737</c:v>
                </c:pt>
                <c:pt idx="7119">
                  <c:v>45740</c:v>
                </c:pt>
                <c:pt idx="7120">
                  <c:v>45741</c:v>
                </c:pt>
                <c:pt idx="7121">
                  <c:v>45742</c:v>
                </c:pt>
                <c:pt idx="7122">
                  <c:v>45743</c:v>
                </c:pt>
                <c:pt idx="7123">
                  <c:v>45744</c:v>
                </c:pt>
                <c:pt idx="7124">
                  <c:v>45747</c:v>
                </c:pt>
                <c:pt idx="7125">
                  <c:v>45748</c:v>
                </c:pt>
                <c:pt idx="7126">
                  <c:v>45749</c:v>
                </c:pt>
                <c:pt idx="7127">
                  <c:v>45750</c:v>
                </c:pt>
                <c:pt idx="7128">
                  <c:v>45751</c:v>
                </c:pt>
                <c:pt idx="7129">
                  <c:v>45754</c:v>
                </c:pt>
                <c:pt idx="7130">
                  <c:v>45755</c:v>
                </c:pt>
                <c:pt idx="7131">
                  <c:v>45756</c:v>
                </c:pt>
                <c:pt idx="7132">
                  <c:v>45757</c:v>
                </c:pt>
                <c:pt idx="7133">
                  <c:v>45758</c:v>
                </c:pt>
                <c:pt idx="7134">
                  <c:v>45761</c:v>
                </c:pt>
                <c:pt idx="7135">
                  <c:v>45762</c:v>
                </c:pt>
                <c:pt idx="7136">
                  <c:v>45763</c:v>
                </c:pt>
                <c:pt idx="7137">
                  <c:v>45764</c:v>
                </c:pt>
                <c:pt idx="7138">
                  <c:v>45768</c:v>
                </c:pt>
                <c:pt idx="7139">
                  <c:v>45769</c:v>
                </c:pt>
                <c:pt idx="7140">
                  <c:v>45770</c:v>
                </c:pt>
                <c:pt idx="7141">
                  <c:v>45771</c:v>
                </c:pt>
                <c:pt idx="7142">
                  <c:v>45772</c:v>
                </c:pt>
                <c:pt idx="7143">
                  <c:v>45775</c:v>
                </c:pt>
                <c:pt idx="7144">
                  <c:v>45776</c:v>
                </c:pt>
                <c:pt idx="7145">
                  <c:v>45777</c:v>
                </c:pt>
                <c:pt idx="7146">
                  <c:v>45778</c:v>
                </c:pt>
                <c:pt idx="7147">
                  <c:v>45779</c:v>
                </c:pt>
                <c:pt idx="7148">
                  <c:v>45782</c:v>
                </c:pt>
                <c:pt idx="7149">
                  <c:v>45783</c:v>
                </c:pt>
                <c:pt idx="7150">
                  <c:v>45784</c:v>
                </c:pt>
                <c:pt idx="7151">
                  <c:v>45785</c:v>
                </c:pt>
                <c:pt idx="7152">
                  <c:v>45786</c:v>
                </c:pt>
                <c:pt idx="7153">
                  <c:v>45789</c:v>
                </c:pt>
                <c:pt idx="7154">
                  <c:v>45790</c:v>
                </c:pt>
                <c:pt idx="7155">
                  <c:v>45791</c:v>
                </c:pt>
                <c:pt idx="7156">
                  <c:v>45792</c:v>
                </c:pt>
                <c:pt idx="7157">
                  <c:v>45793</c:v>
                </c:pt>
                <c:pt idx="7158">
                  <c:v>45796</c:v>
                </c:pt>
                <c:pt idx="7159">
                  <c:v>45797</c:v>
                </c:pt>
                <c:pt idx="7160">
                  <c:v>45798</c:v>
                </c:pt>
                <c:pt idx="7161">
                  <c:v>45799</c:v>
                </c:pt>
                <c:pt idx="7162">
                  <c:v>45800</c:v>
                </c:pt>
                <c:pt idx="7163">
                  <c:v>45804</c:v>
                </c:pt>
                <c:pt idx="7164">
                  <c:v>45805</c:v>
                </c:pt>
                <c:pt idx="7165">
                  <c:v>45806</c:v>
                </c:pt>
                <c:pt idx="7166">
                  <c:v>45807</c:v>
                </c:pt>
                <c:pt idx="7167">
                  <c:v>45810</c:v>
                </c:pt>
                <c:pt idx="7168">
                  <c:v>45811</c:v>
                </c:pt>
                <c:pt idx="7169">
                  <c:v>45812</c:v>
                </c:pt>
                <c:pt idx="7170">
                  <c:v>45813</c:v>
                </c:pt>
                <c:pt idx="7171">
                  <c:v>45814</c:v>
                </c:pt>
                <c:pt idx="7172">
                  <c:v>45817</c:v>
                </c:pt>
                <c:pt idx="7173">
                  <c:v>45818</c:v>
                </c:pt>
                <c:pt idx="7174">
                  <c:v>45819</c:v>
                </c:pt>
                <c:pt idx="7175">
                  <c:v>45820</c:v>
                </c:pt>
                <c:pt idx="7176">
                  <c:v>45821</c:v>
                </c:pt>
                <c:pt idx="7177">
                  <c:v>45824</c:v>
                </c:pt>
                <c:pt idx="7178">
                  <c:v>45825</c:v>
                </c:pt>
                <c:pt idx="7179">
                  <c:v>45826</c:v>
                </c:pt>
                <c:pt idx="7180">
                  <c:v>45828</c:v>
                </c:pt>
                <c:pt idx="7181">
                  <c:v>45831</c:v>
                </c:pt>
                <c:pt idx="7182">
                  <c:v>45832</c:v>
                </c:pt>
                <c:pt idx="7183">
                  <c:v>45833</c:v>
                </c:pt>
                <c:pt idx="7184">
                  <c:v>45834</c:v>
                </c:pt>
                <c:pt idx="7185">
                  <c:v>45835</c:v>
                </c:pt>
                <c:pt idx="7186">
                  <c:v>45838</c:v>
                </c:pt>
                <c:pt idx="7187">
                  <c:v>45839</c:v>
                </c:pt>
                <c:pt idx="7188">
                  <c:v>45840</c:v>
                </c:pt>
                <c:pt idx="7189">
                  <c:v>45841</c:v>
                </c:pt>
                <c:pt idx="7190">
                  <c:v>45845</c:v>
                </c:pt>
                <c:pt idx="7191">
                  <c:v>45846</c:v>
                </c:pt>
                <c:pt idx="7192">
                  <c:v>45847</c:v>
                </c:pt>
                <c:pt idx="7193">
                  <c:v>45848</c:v>
                </c:pt>
                <c:pt idx="7194">
                  <c:v>45849</c:v>
                </c:pt>
                <c:pt idx="7195">
                  <c:v>45852</c:v>
                </c:pt>
                <c:pt idx="7196">
                  <c:v>45853</c:v>
                </c:pt>
                <c:pt idx="7197">
                  <c:v>45854</c:v>
                </c:pt>
                <c:pt idx="7198">
                  <c:v>45855</c:v>
                </c:pt>
                <c:pt idx="7199">
                  <c:v>45856</c:v>
                </c:pt>
                <c:pt idx="7200">
                  <c:v>45859</c:v>
                </c:pt>
                <c:pt idx="7201">
                  <c:v>45860</c:v>
                </c:pt>
                <c:pt idx="7202">
                  <c:v>45861</c:v>
                </c:pt>
                <c:pt idx="7203">
                  <c:v>45862</c:v>
                </c:pt>
                <c:pt idx="7204">
                  <c:v>45863</c:v>
                </c:pt>
                <c:pt idx="7205">
                  <c:v>45866</c:v>
                </c:pt>
                <c:pt idx="7206">
                  <c:v>45867</c:v>
                </c:pt>
                <c:pt idx="7207">
                  <c:v>45868</c:v>
                </c:pt>
                <c:pt idx="7208">
                  <c:v>45869</c:v>
                </c:pt>
                <c:pt idx="7209">
                  <c:v>45870</c:v>
                </c:pt>
                <c:pt idx="7210">
                  <c:v>45873</c:v>
                </c:pt>
                <c:pt idx="7211">
                  <c:v>45874</c:v>
                </c:pt>
                <c:pt idx="7212">
                  <c:v>45875</c:v>
                </c:pt>
                <c:pt idx="7213">
                  <c:v>45876</c:v>
                </c:pt>
                <c:pt idx="7214">
                  <c:v>45877</c:v>
                </c:pt>
                <c:pt idx="7215">
                  <c:v>45880</c:v>
                </c:pt>
                <c:pt idx="7216">
                  <c:v>45881</c:v>
                </c:pt>
                <c:pt idx="7217">
                  <c:v>45882</c:v>
                </c:pt>
                <c:pt idx="7218">
                  <c:v>45883</c:v>
                </c:pt>
                <c:pt idx="7219">
                  <c:v>45884</c:v>
                </c:pt>
                <c:pt idx="7220">
                  <c:v>45887</c:v>
                </c:pt>
                <c:pt idx="7221">
                  <c:v>45888</c:v>
                </c:pt>
                <c:pt idx="7222">
                  <c:v>45889</c:v>
                </c:pt>
                <c:pt idx="7223">
                  <c:v>45890</c:v>
                </c:pt>
                <c:pt idx="7224">
                  <c:v>45891</c:v>
                </c:pt>
                <c:pt idx="7225">
                  <c:v>45894</c:v>
                </c:pt>
                <c:pt idx="7226">
                  <c:v>45895</c:v>
                </c:pt>
                <c:pt idx="7227">
                  <c:v>45896</c:v>
                </c:pt>
                <c:pt idx="7228">
                  <c:v>45897</c:v>
                </c:pt>
                <c:pt idx="7229">
                  <c:v>45898</c:v>
                </c:pt>
                <c:pt idx="7230">
                  <c:v>45902</c:v>
                </c:pt>
                <c:pt idx="7231">
                  <c:v>45903</c:v>
                </c:pt>
                <c:pt idx="7232">
                  <c:v>45904</c:v>
                </c:pt>
                <c:pt idx="7233">
                  <c:v>45905</c:v>
                </c:pt>
                <c:pt idx="7234">
                  <c:v>45908</c:v>
                </c:pt>
                <c:pt idx="7235">
                  <c:v>45909</c:v>
                </c:pt>
                <c:pt idx="7236">
                  <c:v>45910</c:v>
                </c:pt>
                <c:pt idx="7237">
                  <c:v>45911</c:v>
                </c:pt>
                <c:pt idx="7238">
                  <c:v>45912</c:v>
                </c:pt>
                <c:pt idx="7239">
                  <c:v>45915</c:v>
                </c:pt>
                <c:pt idx="7240">
                  <c:v>45916</c:v>
                </c:pt>
                <c:pt idx="7241">
                  <c:v>45917</c:v>
                </c:pt>
                <c:pt idx="7242">
                  <c:v>45918</c:v>
                </c:pt>
                <c:pt idx="7243">
                  <c:v>45919</c:v>
                </c:pt>
                <c:pt idx="7244">
                  <c:v>45922</c:v>
                </c:pt>
                <c:pt idx="7245">
                  <c:v>45923</c:v>
                </c:pt>
                <c:pt idx="7246">
                  <c:v>45924</c:v>
                </c:pt>
                <c:pt idx="7247">
                  <c:v>45925</c:v>
                </c:pt>
                <c:pt idx="7248">
                  <c:v>45926</c:v>
                </c:pt>
                <c:pt idx="7249">
                  <c:v>45929</c:v>
                </c:pt>
                <c:pt idx="7250">
                  <c:v>45930</c:v>
                </c:pt>
                <c:pt idx="7251">
                  <c:v>45931</c:v>
                </c:pt>
                <c:pt idx="7252">
                  <c:v>45932</c:v>
                </c:pt>
                <c:pt idx="7253">
                  <c:v>45933</c:v>
                </c:pt>
                <c:pt idx="7254">
                  <c:v>45936</c:v>
                </c:pt>
                <c:pt idx="7255">
                  <c:v>45937</c:v>
                </c:pt>
                <c:pt idx="7256">
                  <c:v>45938</c:v>
                </c:pt>
                <c:pt idx="7257">
                  <c:v>45939</c:v>
                </c:pt>
                <c:pt idx="7258">
                  <c:v>45940</c:v>
                </c:pt>
                <c:pt idx="7259">
                  <c:v>45944</c:v>
                </c:pt>
                <c:pt idx="7260">
                  <c:v>45945</c:v>
                </c:pt>
                <c:pt idx="7261">
                  <c:v>45946</c:v>
                </c:pt>
                <c:pt idx="7262">
                  <c:v>45947</c:v>
                </c:pt>
                <c:pt idx="7263">
                  <c:v>45950</c:v>
                </c:pt>
                <c:pt idx="7264">
                  <c:v>45951</c:v>
                </c:pt>
                <c:pt idx="7265">
                  <c:v>45952</c:v>
                </c:pt>
                <c:pt idx="7266">
                  <c:v>45953</c:v>
                </c:pt>
                <c:pt idx="7267">
                  <c:v>45954</c:v>
                </c:pt>
                <c:pt idx="7268">
                  <c:v>45957</c:v>
                </c:pt>
                <c:pt idx="7269">
                  <c:v>45958</c:v>
                </c:pt>
                <c:pt idx="7270">
                  <c:v>45959</c:v>
                </c:pt>
                <c:pt idx="7271">
                  <c:v>45960</c:v>
                </c:pt>
                <c:pt idx="7272">
                  <c:v>45961</c:v>
                </c:pt>
                <c:pt idx="7273">
                  <c:v>45964</c:v>
                </c:pt>
                <c:pt idx="7274">
                  <c:v>45965</c:v>
                </c:pt>
                <c:pt idx="7275">
                  <c:v>45966</c:v>
                </c:pt>
                <c:pt idx="7276">
                  <c:v>45967</c:v>
                </c:pt>
                <c:pt idx="7277">
                  <c:v>45968</c:v>
                </c:pt>
                <c:pt idx="7278">
                  <c:v>45971</c:v>
                </c:pt>
                <c:pt idx="7279">
                  <c:v>45973</c:v>
                </c:pt>
                <c:pt idx="7280">
                  <c:v>45974</c:v>
                </c:pt>
                <c:pt idx="7281">
                  <c:v>45975</c:v>
                </c:pt>
                <c:pt idx="7282">
                  <c:v>45978</c:v>
                </c:pt>
                <c:pt idx="7283">
                  <c:v>45979</c:v>
                </c:pt>
                <c:pt idx="7284">
                  <c:v>45980</c:v>
                </c:pt>
                <c:pt idx="7285">
                  <c:v>45981</c:v>
                </c:pt>
                <c:pt idx="7286">
                  <c:v>45982</c:v>
                </c:pt>
                <c:pt idx="7287">
                  <c:v>45985</c:v>
                </c:pt>
                <c:pt idx="7288">
                  <c:v>45986</c:v>
                </c:pt>
                <c:pt idx="7289">
                  <c:v>45987</c:v>
                </c:pt>
                <c:pt idx="7290">
                  <c:v>45989</c:v>
                </c:pt>
                <c:pt idx="7291">
                  <c:v>45992</c:v>
                </c:pt>
                <c:pt idx="7292">
                  <c:v>45993</c:v>
                </c:pt>
                <c:pt idx="7293">
                  <c:v>45994</c:v>
                </c:pt>
                <c:pt idx="7294">
                  <c:v>45995</c:v>
                </c:pt>
                <c:pt idx="7295">
                  <c:v>45996</c:v>
                </c:pt>
                <c:pt idx="7296">
                  <c:v>45999</c:v>
                </c:pt>
                <c:pt idx="7297">
                  <c:v>46000</c:v>
                </c:pt>
                <c:pt idx="7298">
                  <c:v>46001</c:v>
                </c:pt>
                <c:pt idx="7299">
                  <c:v>46002</c:v>
                </c:pt>
                <c:pt idx="7300">
                  <c:v>46003</c:v>
                </c:pt>
                <c:pt idx="7301">
                  <c:v>46006</c:v>
                </c:pt>
                <c:pt idx="7302">
                  <c:v>46007</c:v>
                </c:pt>
                <c:pt idx="7303">
                  <c:v>46008</c:v>
                </c:pt>
                <c:pt idx="7304">
                  <c:v>46009</c:v>
                </c:pt>
                <c:pt idx="7305">
                  <c:v>46010</c:v>
                </c:pt>
                <c:pt idx="7306">
                  <c:v>46013</c:v>
                </c:pt>
                <c:pt idx="7307">
                  <c:v>46014</c:v>
                </c:pt>
                <c:pt idx="7308">
                  <c:v>46015</c:v>
                </c:pt>
                <c:pt idx="7309">
                  <c:v>46017</c:v>
                </c:pt>
                <c:pt idx="7310">
                  <c:v>46020</c:v>
                </c:pt>
                <c:pt idx="7311">
                  <c:v>46021</c:v>
                </c:pt>
                <c:pt idx="7312">
                  <c:v>46022</c:v>
                </c:pt>
                <c:pt idx="7313">
                  <c:v>46024</c:v>
                </c:pt>
                <c:pt idx="7314">
                  <c:v>46027</c:v>
                </c:pt>
                <c:pt idx="7315">
                  <c:v>46028</c:v>
                </c:pt>
                <c:pt idx="7316">
                  <c:v>46029</c:v>
                </c:pt>
                <c:pt idx="7317">
                  <c:v>46030</c:v>
                </c:pt>
                <c:pt idx="7318">
                  <c:v>46031</c:v>
                </c:pt>
                <c:pt idx="7319">
                  <c:v>46034</c:v>
                </c:pt>
                <c:pt idx="7320">
                  <c:v>46035</c:v>
                </c:pt>
                <c:pt idx="7321">
                  <c:v>46036</c:v>
                </c:pt>
                <c:pt idx="7322">
                  <c:v>46037</c:v>
                </c:pt>
                <c:pt idx="7323">
                  <c:v>46038</c:v>
                </c:pt>
                <c:pt idx="7324">
                  <c:v>46042</c:v>
                </c:pt>
                <c:pt idx="7325">
                  <c:v>46043</c:v>
                </c:pt>
                <c:pt idx="7326">
                  <c:v>46044</c:v>
                </c:pt>
                <c:pt idx="7327">
                  <c:v>46045</c:v>
                </c:pt>
                <c:pt idx="7328">
                  <c:v>46048</c:v>
                </c:pt>
                <c:pt idx="7329">
                  <c:v>46049</c:v>
                </c:pt>
                <c:pt idx="7330">
                  <c:v>46050</c:v>
                </c:pt>
                <c:pt idx="7331">
                  <c:v>46051</c:v>
                </c:pt>
                <c:pt idx="7332">
                  <c:v>46052</c:v>
                </c:pt>
                <c:pt idx="7333">
                  <c:v>46055</c:v>
                </c:pt>
                <c:pt idx="7334">
                  <c:v>46056</c:v>
                </c:pt>
                <c:pt idx="7335">
                  <c:v>46057</c:v>
                </c:pt>
                <c:pt idx="7336">
                  <c:v>46058</c:v>
                </c:pt>
                <c:pt idx="7337">
                  <c:v>46059</c:v>
                </c:pt>
                <c:pt idx="7338">
                  <c:v>46062</c:v>
                </c:pt>
                <c:pt idx="7339">
                  <c:v>46063</c:v>
                </c:pt>
                <c:pt idx="7340">
                  <c:v>46064</c:v>
                </c:pt>
                <c:pt idx="7341">
                  <c:v>46065</c:v>
                </c:pt>
                <c:pt idx="7342">
                  <c:v>46066</c:v>
                </c:pt>
                <c:pt idx="7343">
                  <c:v>46070</c:v>
                </c:pt>
                <c:pt idx="7344">
                  <c:v>46071</c:v>
                </c:pt>
                <c:pt idx="7345">
                  <c:v>46072</c:v>
                </c:pt>
                <c:pt idx="7346">
                  <c:v>46073</c:v>
                </c:pt>
                <c:pt idx="7347">
                  <c:v>46076</c:v>
                </c:pt>
                <c:pt idx="7348">
                  <c:v>46077</c:v>
                </c:pt>
                <c:pt idx="7349">
                  <c:v>46078</c:v>
                </c:pt>
                <c:pt idx="7350">
                  <c:v>46079</c:v>
                </c:pt>
                <c:pt idx="7351">
                  <c:v>46080</c:v>
                </c:pt>
                <c:pt idx="7352">
                  <c:v>46083</c:v>
                </c:pt>
                <c:pt idx="7353">
                  <c:v>46084</c:v>
                </c:pt>
                <c:pt idx="7354">
                  <c:v>46085</c:v>
                </c:pt>
                <c:pt idx="7355">
                  <c:v>46086</c:v>
                </c:pt>
                <c:pt idx="7356">
                  <c:v>46087</c:v>
                </c:pt>
                <c:pt idx="7357">
                  <c:v>46090</c:v>
                </c:pt>
                <c:pt idx="7358">
                  <c:v>46091</c:v>
                </c:pt>
                <c:pt idx="7359">
                  <c:v>46092</c:v>
                </c:pt>
                <c:pt idx="7360">
                  <c:v>46093</c:v>
                </c:pt>
                <c:pt idx="7361">
                  <c:v>46094</c:v>
                </c:pt>
                <c:pt idx="7362">
                  <c:v>46097</c:v>
                </c:pt>
                <c:pt idx="7363">
                  <c:v>46098</c:v>
                </c:pt>
                <c:pt idx="7364">
                  <c:v>46099</c:v>
                </c:pt>
                <c:pt idx="7365">
                  <c:v>46100</c:v>
                </c:pt>
                <c:pt idx="7366">
                  <c:v>46101</c:v>
                </c:pt>
                <c:pt idx="7367">
                  <c:v>46104</c:v>
                </c:pt>
                <c:pt idx="7368">
                  <c:v>46105</c:v>
                </c:pt>
                <c:pt idx="7369">
                  <c:v>46106</c:v>
                </c:pt>
                <c:pt idx="7370">
                  <c:v>46107</c:v>
                </c:pt>
                <c:pt idx="7371">
                  <c:v>46108</c:v>
                </c:pt>
                <c:pt idx="7372">
                  <c:v>46111</c:v>
                </c:pt>
                <c:pt idx="7373">
                  <c:v>46112</c:v>
                </c:pt>
                <c:pt idx="7374">
                  <c:v>46113</c:v>
                </c:pt>
                <c:pt idx="7375">
                  <c:v>46114</c:v>
                </c:pt>
                <c:pt idx="7376">
                  <c:v>46118</c:v>
                </c:pt>
                <c:pt idx="7377">
                  <c:v>46119</c:v>
                </c:pt>
                <c:pt idx="7378">
                  <c:v>46120</c:v>
                </c:pt>
                <c:pt idx="7379">
                  <c:v>46121</c:v>
                </c:pt>
                <c:pt idx="7380">
                  <c:v>46122</c:v>
                </c:pt>
                <c:pt idx="7381">
                  <c:v>46125</c:v>
                </c:pt>
                <c:pt idx="7382">
                  <c:v>46126</c:v>
                </c:pt>
                <c:pt idx="7383">
                  <c:v>46127</c:v>
                </c:pt>
                <c:pt idx="7384">
                  <c:v>46128</c:v>
                </c:pt>
                <c:pt idx="7385">
                  <c:v>46129</c:v>
                </c:pt>
                <c:pt idx="7386">
                  <c:v>46132</c:v>
                </c:pt>
                <c:pt idx="7387">
                  <c:v>46133</c:v>
                </c:pt>
                <c:pt idx="7388">
                  <c:v>46134</c:v>
                </c:pt>
                <c:pt idx="7389">
                  <c:v>46135</c:v>
                </c:pt>
                <c:pt idx="7390">
                  <c:v>46136</c:v>
                </c:pt>
                <c:pt idx="7391">
                  <c:v>46139</c:v>
                </c:pt>
                <c:pt idx="7392">
                  <c:v>46140</c:v>
                </c:pt>
                <c:pt idx="7393">
                  <c:v>46141</c:v>
                </c:pt>
                <c:pt idx="7394">
                  <c:v>46142</c:v>
                </c:pt>
                <c:pt idx="7395">
                  <c:v>46143</c:v>
                </c:pt>
                <c:pt idx="7396">
                  <c:v>46146</c:v>
                </c:pt>
                <c:pt idx="7397">
                  <c:v>46147</c:v>
                </c:pt>
                <c:pt idx="7398">
                  <c:v>46148</c:v>
                </c:pt>
                <c:pt idx="7399">
                  <c:v>46149</c:v>
                </c:pt>
                <c:pt idx="7400">
                  <c:v>46150</c:v>
                </c:pt>
                <c:pt idx="7401">
                  <c:v>46153</c:v>
                </c:pt>
                <c:pt idx="7402">
                  <c:v>46154</c:v>
                </c:pt>
                <c:pt idx="7403">
                  <c:v>46155</c:v>
                </c:pt>
                <c:pt idx="7404">
                  <c:v>46156</c:v>
                </c:pt>
                <c:pt idx="7405">
                  <c:v>46157</c:v>
                </c:pt>
                <c:pt idx="7406">
                  <c:v>46160</c:v>
                </c:pt>
                <c:pt idx="7407">
                  <c:v>46161</c:v>
                </c:pt>
                <c:pt idx="7408">
                  <c:v>46162</c:v>
                </c:pt>
                <c:pt idx="7409">
                  <c:v>46163</c:v>
                </c:pt>
                <c:pt idx="7410">
                  <c:v>46164</c:v>
                </c:pt>
                <c:pt idx="7411">
                  <c:v>46168</c:v>
                </c:pt>
                <c:pt idx="7412">
                  <c:v>46169</c:v>
                </c:pt>
                <c:pt idx="7413">
                  <c:v>46170</c:v>
                </c:pt>
                <c:pt idx="7414">
                  <c:v>46171</c:v>
                </c:pt>
                <c:pt idx="7415">
                  <c:v>46174</c:v>
                </c:pt>
                <c:pt idx="7416">
                  <c:v>46175</c:v>
                </c:pt>
                <c:pt idx="7417">
                  <c:v>46176</c:v>
                </c:pt>
                <c:pt idx="7418">
                  <c:v>46177</c:v>
                </c:pt>
                <c:pt idx="7419">
                  <c:v>46178</c:v>
                </c:pt>
                <c:pt idx="7420">
                  <c:v>46181</c:v>
                </c:pt>
                <c:pt idx="7421">
                  <c:v>46182</c:v>
                </c:pt>
                <c:pt idx="7422">
                  <c:v>46183</c:v>
                </c:pt>
                <c:pt idx="7423">
                  <c:v>46184</c:v>
                </c:pt>
                <c:pt idx="7424">
                  <c:v>46185</c:v>
                </c:pt>
                <c:pt idx="7425">
                  <c:v>46188</c:v>
                </c:pt>
                <c:pt idx="7426">
                  <c:v>46189</c:v>
                </c:pt>
                <c:pt idx="7427">
                  <c:v>46190</c:v>
                </c:pt>
                <c:pt idx="7428">
                  <c:v>46191</c:v>
                </c:pt>
                <c:pt idx="7429">
                  <c:v>46195</c:v>
                </c:pt>
                <c:pt idx="7430">
                  <c:v>46196</c:v>
                </c:pt>
                <c:pt idx="7431">
                  <c:v>46197</c:v>
                </c:pt>
                <c:pt idx="7432">
                  <c:v>46198</c:v>
                </c:pt>
                <c:pt idx="7433">
                  <c:v>46199</c:v>
                </c:pt>
                <c:pt idx="7434">
                  <c:v>46202</c:v>
                </c:pt>
                <c:pt idx="7435">
                  <c:v>46203</c:v>
                </c:pt>
                <c:pt idx="7436">
                  <c:v>46204</c:v>
                </c:pt>
                <c:pt idx="7437">
                  <c:v>46205</c:v>
                </c:pt>
                <c:pt idx="7438">
                  <c:v>46209</c:v>
                </c:pt>
                <c:pt idx="7439">
                  <c:v>46210</c:v>
                </c:pt>
                <c:pt idx="7440">
                  <c:v>46211</c:v>
                </c:pt>
                <c:pt idx="7441">
                  <c:v>46212</c:v>
                </c:pt>
                <c:pt idx="7442">
                  <c:v>46213</c:v>
                </c:pt>
                <c:pt idx="7443">
                  <c:v>46216</c:v>
                </c:pt>
                <c:pt idx="7444">
                  <c:v>46217</c:v>
                </c:pt>
                <c:pt idx="7445">
                  <c:v>46218</c:v>
                </c:pt>
                <c:pt idx="7446">
                  <c:v>46219</c:v>
                </c:pt>
                <c:pt idx="7447">
                  <c:v>46220</c:v>
                </c:pt>
                <c:pt idx="7448">
                  <c:v>46223</c:v>
                </c:pt>
                <c:pt idx="7449">
                  <c:v>46224</c:v>
                </c:pt>
                <c:pt idx="7450">
                  <c:v>46225</c:v>
                </c:pt>
                <c:pt idx="7451">
                  <c:v>46226</c:v>
                </c:pt>
                <c:pt idx="7452">
                  <c:v>46227</c:v>
                </c:pt>
                <c:pt idx="7453">
                  <c:v>46230</c:v>
                </c:pt>
                <c:pt idx="7454">
                  <c:v>46231</c:v>
                </c:pt>
                <c:pt idx="7455">
                  <c:v>46232</c:v>
                </c:pt>
                <c:pt idx="7456">
                  <c:v>46233</c:v>
                </c:pt>
                <c:pt idx="7457">
                  <c:v>46234</c:v>
                </c:pt>
                <c:pt idx="7458">
                  <c:v>46237</c:v>
                </c:pt>
                <c:pt idx="7459">
                  <c:v>46238</c:v>
                </c:pt>
                <c:pt idx="7460">
                  <c:v>46239</c:v>
                </c:pt>
                <c:pt idx="7461">
                  <c:v>46240</c:v>
                </c:pt>
                <c:pt idx="7462">
                  <c:v>46241</c:v>
                </c:pt>
                <c:pt idx="7463">
                  <c:v>46244</c:v>
                </c:pt>
                <c:pt idx="7464">
                  <c:v>46245</c:v>
                </c:pt>
                <c:pt idx="7465">
                  <c:v>46246</c:v>
                </c:pt>
                <c:pt idx="7466">
                  <c:v>46247</c:v>
                </c:pt>
                <c:pt idx="7467">
                  <c:v>46248</c:v>
                </c:pt>
                <c:pt idx="7468">
                  <c:v>46251</c:v>
                </c:pt>
                <c:pt idx="7469">
                  <c:v>46252</c:v>
                </c:pt>
                <c:pt idx="7470">
                  <c:v>46253</c:v>
                </c:pt>
                <c:pt idx="7471">
                  <c:v>46254</c:v>
                </c:pt>
                <c:pt idx="7472">
                  <c:v>46255</c:v>
                </c:pt>
                <c:pt idx="7473">
                  <c:v>46258</c:v>
                </c:pt>
                <c:pt idx="7474">
                  <c:v>46259</c:v>
                </c:pt>
                <c:pt idx="7475">
                  <c:v>46260</c:v>
                </c:pt>
                <c:pt idx="7476">
                  <c:v>46261</c:v>
                </c:pt>
                <c:pt idx="7477">
                  <c:v>46262</c:v>
                </c:pt>
                <c:pt idx="7478">
                  <c:v>46265</c:v>
                </c:pt>
                <c:pt idx="7479">
                  <c:v>46266</c:v>
                </c:pt>
                <c:pt idx="7480">
                  <c:v>46267</c:v>
                </c:pt>
                <c:pt idx="7481">
                  <c:v>46268</c:v>
                </c:pt>
                <c:pt idx="7482">
                  <c:v>46269</c:v>
                </c:pt>
                <c:pt idx="7483">
                  <c:v>46273</c:v>
                </c:pt>
                <c:pt idx="7484">
                  <c:v>46274</c:v>
                </c:pt>
                <c:pt idx="7485">
                  <c:v>46275</c:v>
                </c:pt>
                <c:pt idx="7486">
                  <c:v>46276</c:v>
                </c:pt>
                <c:pt idx="7487">
                  <c:v>46279</c:v>
                </c:pt>
                <c:pt idx="7488">
                  <c:v>46280</c:v>
                </c:pt>
                <c:pt idx="7489">
                  <c:v>46281</c:v>
                </c:pt>
                <c:pt idx="7490">
                  <c:v>46282</c:v>
                </c:pt>
                <c:pt idx="7491">
                  <c:v>46283</c:v>
                </c:pt>
                <c:pt idx="7492">
                  <c:v>46286</c:v>
                </c:pt>
                <c:pt idx="7493">
                  <c:v>46287</c:v>
                </c:pt>
                <c:pt idx="7494">
                  <c:v>46288</c:v>
                </c:pt>
                <c:pt idx="7495">
                  <c:v>46289</c:v>
                </c:pt>
                <c:pt idx="7496">
                  <c:v>46290</c:v>
                </c:pt>
                <c:pt idx="7497">
                  <c:v>46293</c:v>
                </c:pt>
                <c:pt idx="7498">
                  <c:v>46294</c:v>
                </c:pt>
                <c:pt idx="7499">
                  <c:v>46295</c:v>
                </c:pt>
                <c:pt idx="7500">
                  <c:v>46296</c:v>
                </c:pt>
              </c:numCache>
            </c:numRef>
          </c:cat>
          <c:val>
            <c:numRef>
              <c:f>Sheet1!$L$6:$L$7506</c:f>
              <c:numCache>
                <c:formatCode>General</c:formatCode>
                <c:ptCount val="7501"/>
                <c:pt idx="1">
                  <c:v>-1.4413</c:v>
                </c:pt>
                <c:pt idx="2">
                  <c:v>-1.4343000000000004</c:v>
                </c:pt>
                <c:pt idx="3">
                  <c:v>-1.4230999999999998</c:v>
                </c:pt>
                <c:pt idx="4">
                  <c:v>-1.3731</c:v>
                </c:pt>
                <c:pt idx="5">
                  <c:v>-1.4198999999999993</c:v>
                </c:pt>
                <c:pt idx="6">
                  <c:v>-1.4211999999999998</c:v>
                </c:pt>
                <c:pt idx="7">
                  <c:v>-1.3954999999999993</c:v>
                </c:pt>
                <c:pt idx="8">
                  <c:v>-1.4407999999999994</c:v>
                </c:pt>
                <c:pt idx="9">
                  <c:v>-1.4313000000000002</c:v>
                </c:pt>
                <c:pt idx="10">
                  <c:v>-1.4395000000000007</c:v>
                </c:pt>
                <c:pt idx="11">
                  <c:v>-1.4599000000000002</c:v>
                </c:pt>
                <c:pt idx="12">
                  <c:v>-1.4205000000000005</c:v>
                </c:pt>
                <c:pt idx="13">
                  <c:v>-1.4539</c:v>
                </c:pt>
                <c:pt idx="14">
                  <c:v>-1.46</c:v>
                </c:pt>
                <c:pt idx="15">
                  <c:v>-1.4885000000000002</c:v>
                </c:pt>
                <c:pt idx="16">
                  <c:v>-1.4714999999999998</c:v>
                </c:pt>
                <c:pt idx="17">
                  <c:v>-1.4615</c:v>
                </c:pt>
                <c:pt idx="18">
                  <c:v>-1.4144999999999994</c:v>
                </c:pt>
                <c:pt idx="19">
                  <c:v>-1.4076000000000004</c:v>
                </c:pt>
                <c:pt idx="20">
                  <c:v>-1.2667000000000002</c:v>
                </c:pt>
                <c:pt idx="21">
                  <c:v>-1.2892999999999999</c:v>
                </c:pt>
                <c:pt idx="22">
                  <c:v>-1.2491000000000003</c:v>
                </c:pt>
                <c:pt idx="23">
                  <c:v>-1.2763</c:v>
                </c:pt>
                <c:pt idx="24">
                  <c:v>-1.2636000000000003</c:v>
                </c:pt>
                <c:pt idx="25">
                  <c:v>-1.2412999999999998</c:v>
                </c:pt>
                <c:pt idx="26">
                  <c:v>-1.3357999999999999</c:v>
                </c:pt>
                <c:pt idx="27">
                  <c:v>-1.2866</c:v>
                </c:pt>
                <c:pt idx="28">
                  <c:v>-1.3369999999999997</c:v>
                </c:pt>
                <c:pt idx="29">
                  <c:v>-1.2656000000000001</c:v>
                </c:pt>
                <c:pt idx="30">
                  <c:v>-1.2860999999999994</c:v>
                </c:pt>
                <c:pt idx="31">
                  <c:v>-1.0298999999999996</c:v>
                </c:pt>
                <c:pt idx="32">
                  <c:v>-1.0849000000000002</c:v>
                </c:pt>
                <c:pt idx="33">
                  <c:v>-1.0989999999999993</c:v>
                </c:pt>
                <c:pt idx="34">
                  <c:v>-1.0943000000000005</c:v>
                </c:pt>
                <c:pt idx="35">
                  <c:v>-1.0811999999999999</c:v>
                </c:pt>
                <c:pt idx="36">
                  <c:v>-1.0701000000000001</c:v>
                </c:pt>
                <c:pt idx="37">
                  <c:v>-1.1194000000000006</c:v>
                </c:pt>
                <c:pt idx="38">
                  <c:v>-1.1501000000000001</c:v>
                </c:pt>
                <c:pt idx="39">
                  <c:v>-1.1551</c:v>
                </c:pt>
                <c:pt idx="40">
                  <c:v>-1.1357000000000008</c:v>
                </c:pt>
                <c:pt idx="41">
                  <c:v>-1.0719999999999992</c:v>
                </c:pt>
                <c:pt idx="42">
                  <c:v>-1.0810000000000004</c:v>
                </c:pt>
                <c:pt idx="43">
                  <c:v>-1.0255999999999998</c:v>
                </c:pt>
                <c:pt idx="44">
                  <c:v>-1.0523000000000007</c:v>
                </c:pt>
                <c:pt idx="45">
                  <c:v>-1.1734</c:v>
                </c:pt>
                <c:pt idx="46">
                  <c:v>-1.1558000000000002</c:v>
                </c:pt>
                <c:pt idx="47">
                  <c:v>-1.1646000000000001</c:v>
                </c:pt>
                <c:pt idx="48">
                  <c:v>-1.1917</c:v>
                </c:pt>
                <c:pt idx="49">
                  <c:v>-1.3091999999999997</c:v>
                </c:pt>
                <c:pt idx="50">
                  <c:v>-1.2208999999999994</c:v>
                </c:pt>
                <c:pt idx="51">
                  <c:v>-1.1537999999999995</c:v>
                </c:pt>
                <c:pt idx="52">
                  <c:v>-1.1563999999999997</c:v>
                </c:pt>
                <c:pt idx="53">
                  <c:v>-1.2379999999999995</c:v>
                </c:pt>
                <c:pt idx="54">
                  <c:v>-1.3286000000000007</c:v>
                </c:pt>
                <c:pt idx="55">
                  <c:v>-1.3080000000000007</c:v>
                </c:pt>
                <c:pt idx="56">
                  <c:v>-1.3609</c:v>
                </c:pt>
                <c:pt idx="57">
                  <c:v>-1.3363000000000005</c:v>
                </c:pt>
                <c:pt idx="58">
                  <c:v>-1.3656999999999995</c:v>
                </c:pt>
                <c:pt idx="59">
                  <c:v>-1.3952</c:v>
                </c:pt>
                <c:pt idx="60">
                  <c:v>-1.3547000000000002</c:v>
                </c:pt>
                <c:pt idx="61">
                  <c:v>-1.3467000000000002</c:v>
                </c:pt>
                <c:pt idx="62">
                  <c:v>-1.3771000000000004</c:v>
                </c:pt>
                <c:pt idx="63">
                  <c:v>-1.4469000000000003</c:v>
                </c:pt>
                <c:pt idx="64">
                  <c:v>-1.5057</c:v>
                </c:pt>
                <c:pt idx="65">
                  <c:v>-1.5360999999999994</c:v>
                </c:pt>
                <c:pt idx="66">
                  <c:v>-1.5860999999999992</c:v>
                </c:pt>
                <c:pt idx="67">
                  <c:v>-1.6012000000000004</c:v>
                </c:pt>
                <c:pt idx="68">
                  <c:v>-1.5558000000000005</c:v>
                </c:pt>
                <c:pt idx="69">
                  <c:v>-1.6910999999999996</c:v>
                </c:pt>
                <c:pt idx="70">
                  <c:v>-1.6961000000000004</c:v>
                </c:pt>
                <c:pt idx="71">
                  <c:v>-1.6569000000000003</c:v>
                </c:pt>
                <c:pt idx="72">
                  <c:v>-1.6503999999999994</c:v>
                </c:pt>
                <c:pt idx="73">
                  <c:v>-1.7015000000000002</c:v>
                </c:pt>
                <c:pt idx="74">
                  <c:v>-1.7305999999999999</c:v>
                </c:pt>
                <c:pt idx="75">
                  <c:v>-1.7378</c:v>
                </c:pt>
                <c:pt idx="76">
                  <c:v>-1.8055000000000003</c:v>
                </c:pt>
                <c:pt idx="77">
                  <c:v>-1.7855000000000008</c:v>
                </c:pt>
                <c:pt idx="78">
                  <c:v>-1.7766000000000002</c:v>
                </c:pt>
                <c:pt idx="79">
                  <c:v>-1.7907000000000002</c:v>
                </c:pt>
                <c:pt idx="80">
                  <c:v>-1.7543999999999995</c:v>
                </c:pt>
                <c:pt idx="81">
                  <c:v>-1.7817000000000007</c:v>
                </c:pt>
                <c:pt idx="82">
                  <c:v>-1.8165999999999993</c:v>
                </c:pt>
                <c:pt idx="83">
                  <c:v>-1.7356999999999996</c:v>
                </c:pt>
                <c:pt idx="84">
                  <c:v>-1.6932</c:v>
                </c:pt>
                <c:pt idx="85">
                  <c:v>-1.6843000000000004</c:v>
                </c:pt>
                <c:pt idx="86">
                  <c:v>-1.6595000000000004</c:v>
                </c:pt>
                <c:pt idx="87">
                  <c:v>-1.6710000000000003</c:v>
                </c:pt>
                <c:pt idx="88">
                  <c:v>-1.6585999999999999</c:v>
                </c:pt>
                <c:pt idx="89">
                  <c:v>-1.6316999999999995</c:v>
                </c:pt>
                <c:pt idx="90">
                  <c:v>-1.6667999999999994</c:v>
                </c:pt>
                <c:pt idx="91">
                  <c:v>-1.7514000000000003</c:v>
                </c:pt>
                <c:pt idx="92">
                  <c:v>-1.6983999999999995</c:v>
                </c:pt>
                <c:pt idx="93">
                  <c:v>-1.6364000000000001</c:v>
                </c:pt>
                <c:pt idx="94">
                  <c:v>-1.6886999999999999</c:v>
                </c:pt>
                <c:pt idx="95">
                  <c:v>-1.7081999999999997</c:v>
                </c:pt>
                <c:pt idx="96">
                  <c:v>-1.7255999999999991</c:v>
                </c:pt>
                <c:pt idx="97">
                  <c:v>-1.7006000000000006</c:v>
                </c:pt>
                <c:pt idx="98">
                  <c:v>-1.7665999999999995</c:v>
                </c:pt>
                <c:pt idx="99">
                  <c:v>-1.7830000000000004</c:v>
                </c:pt>
                <c:pt idx="100">
                  <c:v>-1.8872999999999998</c:v>
                </c:pt>
                <c:pt idx="101">
                  <c:v>-1.8473000000000006</c:v>
                </c:pt>
                <c:pt idx="102">
                  <c:v>-1.8200999999999992</c:v>
                </c:pt>
                <c:pt idx="103">
                  <c:v>-1.8628</c:v>
                </c:pt>
                <c:pt idx="104">
                  <c:v>-1.8699000000000003</c:v>
                </c:pt>
                <c:pt idx="105">
                  <c:v>-1.9019999999999992</c:v>
                </c:pt>
                <c:pt idx="106">
                  <c:v>-1.9390000000000001</c:v>
                </c:pt>
                <c:pt idx="107">
                  <c:v>-1.8902999999999999</c:v>
                </c:pt>
                <c:pt idx="108">
                  <c:v>-1.9424999999999999</c:v>
                </c:pt>
                <c:pt idx="109">
                  <c:v>-1.9626000000000001</c:v>
                </c:pt>
                <c:pt idx="110">
                  <c:v>-1.9549000000000003</c:v>
                </c:pt>
                <c:pt idx="111">
                  <c:v>-1.9618000000000002</c:v>
                </c:pt>
                <c:pt idx="112">
                  <c:v>-1.6843000000000004</c:v>
                </c:pt>
                <c:pt idx="113">
                  <c:v>-1.7156000000000002</c:v>
                </c:pt>
                <c:pt idx="114">
                  <c:v>-1.6302000000000003</c:v>
                </c:pt>
                <c:pt idx="115">
                  <c:v>-1.6307999999999998</c:v>
                </c:pt>
                <c:pt idx="116">
                  <c:v>-1.5407999999999999</c:v>
                </c:pt>
                <c:pt idx="117">
                  <c:v>-1.5597000000000003</c:v>
                </c:pt>
                <c:pt idx="118">
                  <c:v>-1.5670000000000002</c:v>
                </c:pt>
                <c:pt idx="119">
                  <c:v>-1.5991</c:v>
                </c:pt>
                <c:pt idx="120">
                  <c:v>-1.6061999999999994</c:v>
                </c:pt>
                <c:pt idx="121">
                  <c:v>-1.6006999999999998</c:v>
                </c:pt>
                <c:pt idx="122">
                  <c:v>-1.4727999999999994</c:v>
                </c:pt>
                <c:pt idx="123">
                  <c:v>-1.4683000000000002</c:v>
                </c:pt>
                <c:pt idx="124">
                  <c:v>-1.3865000000000007</c:v>
                </c:pt>
                <c:pt idx="125">
                  <c:v>-1.3812999999999995</c:v>
                </c:pt>
                <c:pt idx="126">
                  <c:v>-1.4864999999999995</c:v>
                </c:pt>
                <c:pt idx="127">
                  <c:v>-1.4652000000000003</c:v>
                </c:pt>
                <c:pt idx="128">
                  <c:v>-1.5272999999999994</c:v>
                </c:pt>
                <c:pt idx="129">
                  <c:v>-1.4933999999999994</c:v>
                </c:pt>
                <c:pt idx="130">
                  <c:v>-1.4882999999999997</c:v>
                </c:pt>
                <c:pt idx="131">
                  <c:v>-1.3985000000000003</c:v>
                </c:pt>
                <c:pt idx="132">
                  <c:v>-1.4540999999999995</c:v>
                </c:pt>
                <c:pt idx="133">
                  <c:v>-1.4481999999999999</c:v>
                </c:pt>
                <c:pt idx="134">
                  <c:v>-1.5232999999999999</c:v>
                </c:pt>
                <c:pt idx="135">
                  <c:v>-1.4679000000000002</c:v>
                </c:pt>
                <c:pt idx="136">
                  <c:v>-1.4789000000000003</c:v>
                </c:pt>
                <c:pt idx="137">
                  <c:v>-1.4779999999999998</c:v>
                </c:pt>
                <c:pt idx="138">
                  <c:v>-1.5406000000000004</c:v>
                </c:pt>
                <c:pt idx="139">
                  <c:v>-1.5799000000000003</c:v>
                </c:pt>
                <c:pt idx="140">
                  <c:v>-1.6147</c:v>
                </c:pt>
                <c:pt idx="141">
                  <c:v>-1.5804999999999998</c:v>
                </c:pt>
                <c:pt idx="142">
                  <c:v>-1.6030000000000006</c:v>
                </c:pt>
                <c:pt idx="143">
                  <c:v>-1.5938999999999997</c:v>
                </c:pt>
                <c:pt idx="144">
                  <c:v>-1.6025999999999998</c:v>
                </c:pt>
                <c:pt idx="145">
                  <c:v>-1.5446</c:v>
                </c:pt>
                <c:pt idx="146">
                  <c:v>-1.6017999999999999</c:v>
                </c:pt>
                <c:pt idx="147">
                  <c:v>-1.7117000000000004</c:v>
                </c:pt>
                <c:pt idx="148">
                  <c:v>-1.7079000000000004</c:v>
                </c:pt>
                <c:pt idx="149">
                  <c:v>-1.7261999999999995</c:v>
                </c:pt>
                <c:pt idx="150">
                  <c:v>-1.7326000000000006</c:v>
                </c:pt>
                <c:pt idx="151">
                  <c:v>-1.6989999999999998</c:v>
                </c:pt>
                <c:pt idx="152">
                  <c:v>-1.7662000000000004</c:v>
                </c:pt>
                <c:pt idx="153">
                  <c:v>-1.7965999999999998</c:v>
                </c:pt>
                <c:pt idx="154">
                  <c:v>-0.25490000000000013</c:v>
                </c:pt>
                <c:pt idx="155">
                  <c:v>-0.28180000000000049</c:v>
                </c:pt>
                <c:pt idx="156">
                  <c:v>-0.24910000000000032</c:v>
                </c:pt>
                <c:pt idx="157">
                  <c:v>-0.26890000000000036</c:v>
                </c:pt>
                <c:pt idx="158">
                  <c:v>-0.29969999999999963</c:v>
                </c:pt>
                <c:pt idx="159">
                  <c:v>-0.3301999999999996</c:v>
                </c:pt>
                <c:pt idx="160">
                  <c:v>-0.32599999999999962</c:v>
                </c:pt>
                <c:pt idx="161">
                  <c:v>-0.40310000000000024</c:v>
                </c:pt>
                <c:pt idx="162">
                  <c:v>-0.4740000000000002</c:v>
                </c:pt>
                <c:pt idx="163">
                  <c:v>-0.46799999999999997</c:v>
                </c:pt>
                <c:pt idx="164">
                  <c:v>-0.39040000000000052</c:v>
                </c:pt>
                <c:pt idx="165">
                  <c:v>-0.3429000000000002</c:v>
                </c:pt>
                <c:pt idx="166">
                  <c:v>-0.32560000000000056</c:v>
                </c:pt>
                <c:pt idx="167">
                  <c:v>-0.27999999999999936</c:v>
                </c:pt>
                <c:pt idx="168">
                  <c:v>-0.24849999999999994</c:v>
                </c:pt>
                <c:pt idx="169">
                  <c:v>-0.2605000000000004</c:v>
                </c:pt>
                <c:pt idx="170">
                  <c:v>-0.24270000000000014</c:v>
                </c:pt>
                <c:pt idx="171">
                  <c:v>-0.33420000000000005</c:v>
                </c:pt>
                <c:pt idx="172">
                  <c:v>-0.37359999999999971</c:v>
                </c:pt>
                <c:pt idx="173">
                  <c:v>-0.41539999999999999</c:v>
                </c:pt>
                <c:pt idx="174">
                  <c:v>-0.41880000000000006</c:v>
                </c:pt>
                <c:pt idx="175">
                  <c:v>-0.42530000000000001</c:v>
                </c:pt>
                <c:pt idx="176">
                  <c:v>-0.40549999999999997</c:v>
                </c:pt>
                <c:pt idx="177">
                  <c:v>-0.4399999999999995</c:v>
                </c:pt>
                <c:pt idx="178">
                  <c:v>-0.36580000000000013</c:v>
                </c:pt>
                <c:pt idx="179">
                  <c:v>-0.42580000000000062</c:v>
                </c:pt>
                <c:pt idx="180">
                  <c:v>-0.41249999999999964</c:v>
                </c:pt>
                <c:pt idx="181">
                  <c:v>2.7214</c:v>
                </c:pt>
                <c:pt idx="182">
                  <c:v>2.5557000000000007</c:v>
                </c:pt>
                <c:pt idx="183">
                  <c:v>2.5907999999999998</c:v>
                </c:pt>
                <c:pt idx="184">
                  <c:v>2.6000999999999994</c:v>
                </c:pt>
                <c:pt idx="185">
                  <c:v>2.6000000000000005</c:v>
                </c:pt>
                <c:pt idx="186">
                  <c:v>2.5593000000000004</c:v>
                </c:pt>
                <c:pt idx="187">
                  <c:v>2.5263999999999998</c:v>
                </c:pt>
                <c:pt idx="188">
                  <c:v>2.4314000000000009</c:v>
                </c:pt>
                <c:pt idx="189">
                  <c:v>2.4082000000000008</c:v>
                </c:pt>
                <c:pt idx="190">
                  <c:v>2.5002000000000004</c:v>
                </c:pt>
                <c:pt idx="191">
                  <c:v>2.4308000000000005</c:v>
                </c:pt>
                <c:pt idx="192">
                  <c:v>2.5512000000000006</c:v>
                </c:pt>
                <c:pt idx="193">
                  <c:v>2.4891000000000005</c:v>
                </c:pt>
                <c:pt idx="194">
                  <c:v>2.495400000000001</c:v>
                </c:pt>
                <c:pt idx="195">
                  <c:v>2.4442000000000004</c:v>
                </c:pt>
                <c:pt idx="196">
                  <c:v>2.3778999999999995</c:v>
                </c:pt>
                <c:pt idx="197">
                  <c:v>2.3430999999999997</c:v>
                </c:pt>
                <c:pt idx="198">
                  <c:v>2.3787000000000003</c:v>
                </c:pt>
                <c:pt idx="199">
                  <c:v>2.4844999999999988</c:v>
                </c:pt>
                <c:pt idx="200">
                  <c:v>2.4931000000000001</c:v>
                </c:pt>
                <c:pt idx="201">
                  <c:v>2.4288999999999996</c:v>
                </c:pt>
                <c:pt idx="202">
                  <c:v>2.3772999999999991</c:v>
                </c:pt>
                <c:pt idx="203">
                  <c:v>2.3394000000000004</c:v>
                </c:pt>
                <c:pt idx="204">
                  <c:v>2.33</c:v>
                </c:pt>
                <c:pt idx="205">
                  <c:v>2.4005000000000001</c:v>
                </c:pt>
                <c:pt idx="206">
                  <c:v>2.3685999999999989</c:v>
                </c:pt>
                <c:pt idx="207">
                  <c:v>2.3426000000000009</c:v>
                </c:pt>
                <c:pt idx="208">
                  <c:v>2.3561000000000005</c:v>
                </c:pt>
                <c:pt idx="209">
                  <c:v>2.2501999999999995</c:v>
                </c:pt>
                <c:pt idx="210">
                  <c:v>2.1842000000000006</c:v>
                </c:pt>
                <c:pt idx="211">
                  <c:v>2.1526999999999994</c:v>
                </c:pt>
                <c:pt idx="212">
                  <c:v>2.1002999999999989</c:v>
                </c:pt>
                <c:pt idx="213">
                  <c:v>2.1501000000000001</c:v>
                </c:pt>
                <c:pt idx="214">
                  <c:v>2.1857999999999995</c:v>
                </c:pt>
                <c:pt idx="215">
                  <c:v>2.3262</c:v>
                </c:pt>
                <c:pt idx="216">
                  <c:v>2.2443000000000008</c:v>
                </c:pt>
                <c:pt idx="217">
                  <c:v>2.2662999999999993</c:v>
                </c:pt>
                <c:pt idx="218">
                  <c:v>2.2666999999999993</c:v>
                </c:pt>
                <c:pt idx="219">
                  <c:v>2.5121000000000011</c:v>
                </c:pt>
                <c:pt idx="220">
                  <c:v>2.4200000000000008</c:v>
                </c:pt>
                <c:pt idx="221">
                  <c:v>2.2952000000000004</c:v>
                </c:pt>
                <c:pt idx="222">
                  <c:v>2.1424999999999992</c:v>
                </c:pt>
                <c:pt idx="223">
                  <c:v>2.1860999999999988</c:v>
                </c:pt>
                <c:pt idx="224">
                  <c:v>2.1694000000000004</c:v>
                </c:pt>
                <c:pt idx="225">
                  <c:v>2.1728999999999994</c:v>
                </c:pt>
                <c:pt idx="226">
                  <c:v>2.2490999999999994</c:v>
                </c:pt>
                <c:pt idx="227">
                  <c:v>2.2315999999999994</c:v>
                </c:pt>
                <c:pt idx="228">
                  <c:v>2.4076999999999993</c:v>
                </c:pt>
                <c:pt idx="229">
                  <c:v>2.4024999999999999</c:v>
                </c:pt>
                <c:pt idx="230">
                  <c:v>2.1965999999999992</c:v>
                </c:pt>
                <c:pt idx="231">
                  <c:v>2.1443000000000003</c:v>
                </c:pt>
                <c:pt idx="232">
                  <c:v>2.1121999999999996</c:v>
                </c:pt>
                <c:pt idx="233">
                  <c:v>2.1088000000000005</c:v>
                </c:pt>
                <c:pt idx="234">
                  <c:v>2.1136000000000008</c:v>
                </c:pt>
                <c:pt idx="235">
                  <c:v>2.0841000000000003</c:v>
                </c:pt>
                <c:pt idx="236">
                  <c:v>2.1846999999999994</c:v>
                </c:pt>
                <c:pt idx="237">
                  <c:v>2.2189999999999994</c:v>
                </c:pt>
                <c:pt idx="238">
                  <c:v>2.2148999999999992</c:v>
                </c:pt>
                <c:pt idx="239">
                  <c:v>2.251100000000001</c:v>
                </c:pt>
                <c:pt idx="240">
                  <c:v>2.1906999999999996</c:v>
                </c:pt>
                <c:pt idx="241">
                  <c:v>2.2104000000000008</c:v>
                </c:pt>
                <c:pt idx="242">
                  <c:v>2.1597</c:v>
                </c:pt>
                <c:pt idx="243">
                  <c:v>2.1536999999999997</c:v>
                </c:pt>
                <c:pt idx="244">
                  <c:v>2.1435999999999993</c:v>
                </c:pt>
                <c:pt idx="245">
                  <c:v>2.1170999999999998</c:v>
                </c:pt>
                <c:pt idx="246">
                  <c:v>2.2387000000000006</c:v>
                </c:pt>
                <c:pt idx="247">
                  <c:v>2.2077999999999998</c:v>
                </c:pt>
                <c:pt idx="248">
                  <c:v>2.1700999999999988</c:v>
                </c:pt>
                <c:pt idx="249">
                  <c:v>2.0893999999999995</c:v>
                </c:pt>
                <c:pt idx="250">
                  <c:v>2.1348000000000003</c:v>
                </c:pt>
                <c:pt idx="251">
                  <c:v>2.1318999999999999</c:v>
                </c:pt>
                <c:pt idx="252">
                  <c:v>2.1270000000000007</c:v>
                </c:pt>
                <c:pt idx="253">
                  <c:v>2.097599999999999</c:v>
                </c:pt>
                <c:pt idx="254">
                  <c:v>2.0659000000000001</c:v>
                </c:pt>
                <c:pt idx="255">
                  <c:v>2.0137999999999998</c:v>
                </c:pt>
                <c:pt idx="256">
                  <c:v>1.9244999999999992</c:v>
                </c:pt>
                <c:pt idx="257">
                  <c:v>1.9659999999999993</c:v>
                </c:pt>
                <c:pt idx="258">
                  <c:v>1.9263000000000003</c:v>
                </c:pt>
                <c:pt idx="259">
                  <c:v>1.9779</c:v>
                </c:pt>
                <c:pt idx="260">
                  <c:v>1.9759000000000002</c:v>
                </c:pt>
                <c:pt idx="261">
                  <c:v>2.0766</c:v>
                </c:pt>
                <c:pt idx="262">
                  <c:v>2.1063000000000001</c:v>
                </c:pt>
                <c:pt idx="263">
                  <c:v>2.0243000000000002</c:v>
                </c:pt>
                <c:pt idx="264">
                  <c:v>1.8992999999999993</c:v>
                </c:pt>
                <c:pt idx="265">
                  <c:v>1.9312999999999994</c:v>
                </c:pt>
                <c:pt idx="266">
                  <c:v>2.1976000000000004</c:v>
                </c:pt>
                <c:pt idx="267">
                  <c:v>2.3054000000000006</c:v>
                </c:pt>
                <c:pt idx="268">
                  <c:v>3.0972</c:v>
                </c:pt>
                <c:pt idx="269">
                  <c:v>2.4792999999999994</c:v>
                </c:pt>
                <c:pt idx="270">
                  <c:v>2.6090000000000009</c:v>
                </c:pt>
                <c:pt idx="271">
                  <c:v>2.8213999999999997</c:v>
                </c:pt>
                <c:pt idx="272">
                  <c:v>2.7001999999999997</c:v>
                </c:pt>
                <c:pt idx="273">
                  <c:v>2.4047999999999989</c:v>
                </c:pt>
                <c:pt idx="274">
                  <c:v>2.3431000000000006</c:v>
                </c:pt>
                <c:pt idx="275">
                  <c:v>2.3675000000000006</c:v>
                </c:pt>
                <c:pt idx="276">
                  <c:v>2.4375</c:v>
                </c:pt>
                <c:pt idx="277">
                  <c:v>2.5128999999999992</c:v>
                </c:pt>
                <c:pt idx="278">
                  <c:v>2.5751000000000008</c:v>
                </c:pt>
                <c:pt idx="279">
                  <c:v>2.7629000000000001</c:v>
                </c:pt>
                <c:pt idx="280">
                  <c:v>2.6654</c:v>
                </c:pt>
                <c:pt idx="281">
                  <c:v>4.0142000000000007</c:v>
                </c:pt>
                <c:pt idx="282">
                  <c:v>3.8699000000000003</c:v>
                </c:pt>
                <c:pt idx="283">
                  <c:v>3.944</c:v>
                </c:pt>
                <c:pt idx="284">
                  <c:v>3.8990999999999989</c:v>
                </c:pt>
                <c:pt idx="285">
                  <c:v>3.7262999999999993</c:v>
                </c:pt>
                <c:pt idx="286">
                  <c:v>3.7212999999999994</c:v>
                </c:pt>
                <c:pt idx="287">
                  <c:v>3.8614999999999995</c:v>
                </c:pt>
                <c:pt idx="288">
                  <c:v>3.8052999999999999</c:v>
                </c:pt>
                <c:pt idx="289">
                  <c:v>3.7911000000000001</c:v>
                </c:pt>
                <c:pt idx="290">
                  <c:v>3.7317000000000009</c:v>
                </c:pt>
                <c:pt idx="291">
                  <c:v>3.5617999999999999</c:v>
                </c:pt>
                <c:pt idx="292">
                  <c:v>3.5926000000000009</c:v>
                </c:pt>
                <c:pt idx="293">
                  <c:v>3.5773999999999999</c:v>
                </c:pt>
                <c:pt idx="294">
                  <c:v>3.5858000000000008</c:v>
                </c:pt>
                <c:pt idx="295">
                  <c:v>3.4002999999999997</c:v>
                </c:pt>
                <c:pt idx="296">
                  <c:v>3.3705999999999987</c:v>
                </c:pt>
                <c:pt idx="297">
                  <c:v>3.4668000000000001</c:v>
                </c:pt>
                <c:pt idx="298">
                  <c:v>3.5704999999999991</c:v>
                </c:pt>
                <c:pt idx="299">
                  <c:v>3.7953000000000001</c:v>
                </c:pt>
                <c:pt idx="300">
                  <c:v>3.8692000000000011</c:v>
                </c:pt>
                <c:pt idx="301">
                  <c:v>3.718700000000001</c:v>
                </c:pt>
                <c:pt idx="302">
                  <c:v>3.6772999999999998</c:v>
                </c:pt>
                <c:pt idx="303">
                  <c:v>3.6654999999999998</c:v>
                </c:pt>
                <c:pt idx="304">
                  <c:v>3.8261000000000012</c:v>
                </c:pt>
                <c:pt idx="305">
                  <c:v>3.9269000000000007</c:v>
                </c:pt>
                <c:pt idx="306">
                  <c:v>3.876199999999999</c:v>
                </c:pt>
                <c:pt idx="307">
                  <c:v>4.0359000000000007</c:v>
                </c:pt>
                <c:pt idx="308">
                  <c:v>4.0661000000000005</c:v>
                </c:pt>
                <c:pt idx="309">
                  <c:v>4.0327999999999991</c:v>
                </c:pt>
                <c:pt idx="310">
                  <c:v>3.8339999999999996</c:v>
                </c:pt>
                <c:pt idx="311">
                  <c:v>3.6281999999999996</c:v>
                </c:pt>
                <c:pt idx="312">
                  <c:v>3.6822000000000008</c:v>
                </c:pt>
                <c:pt idx="313">
                  <c:v>3.7318999999999996</c:v>
                </c:pt>
                <c:pt idx="314">
                  <c:v>3.8534000000000006</c:v>
                </c:pt>
                <c:pt idx="315">
                  <c:v>3.9941000000000004</c:v>
                </c:pt>
                <c:pt idx="316">
                  <c:v>3.9573999999999998</c:v>
                </c:pt>
                <c:pt idx="317">
                  <c:v>4.0943000000000005</c:v>
                </c:pt>
                <c:pt idx="318">
                  <c:v>4.4446999999999992</c:v>
                </c:pt>
                <c:pt idx="319">
                  <c:v>4.3728000000000007</c:v>
                </c:pt>
                <c:pt idx="320">
                  <c:v>4.1697999999999995</c:v>
                </c:pt>
                <c:pt idx="321">
                  <c:v>4.0944000000000003</c:v>
                </c:pt>
                <c:pt idx="322">
                  <c:v>4.1608000000000001</c:v>
                </c:pt>
                <c:pt idx="323">
                  <c:v>3.9789999999999992</c:v>
                </c:pt>
                <c:pt idx="324">
                  <c:v>3.7679000000000009</c:v>
                </c:pt>
                <c:pt idx="325">
                  <c:v>3.882299999999999</c:v>
                </c:pt>
                <c:pt idx="326">
                  <c:v>3.9293999999999993</c:v>
                </c:pt>
                <c:pt idx="327">
                  <c:v>3.8639999999999999</c:v>
                </c:pt>
                <c:pt idx="328">
                  <c:v>3.9323999999999995</c:v>
                </c:pt>
                <c:pt idx="329">
                  <c:v>3.7459999999999996</c:v>
                </c:pt>
                <c:pt idx="330">
                  <c:v>3.6542000000000003</c:v>
                </c:pt>
                <c:pt idx="331">
                  <c:v>3.6978</c:v>
                </c:pt>
                <c:pt idx="332">
                  <c:v>3.8081000000000005</c:v>
                </c:pt>
                <c:pt idx="333">
                  <c:v>3.5438000000000009</c:v>
                </c:pt>
                <c:pt idx="334">
                  <c:v>3.5199999999999996</c:v>
                </c:pt>
                <c:pt idx="335">
                  <c:v>3.5159000000000002</c:v>
                </c:pt>
                <c:pt idx="336">
                  <c:v>3.4628999999999994</c:v>
                </c:pt>
                <c:pt idx="337">
                  <c:v>3.3997000000000002</c:v>
                </c:pt>
                <c:pt idx="338">
                  <c:v>3.3880999999999997</c:v>
                </c:pt>
                <c:pt idx="339">
                  <c:v>3.3308</c:v>
                </c:pt>
                <c:pt idx="340">
                  <c:v>3.3789999999999996</c:v>
                </c:pt>
                <c:pt idx="341">
                  <c:v>3.3998999999999997</c:v>
                </c:pt>
                <c:pt idx="342">
                  <c:v>3.4624000000000006</c:v>
                </c:pt>
                <c:pt idx="343">
                  <c:v>3.4851000000000001</c:v>
                </c:pt>
                <c:pt idx="344">
                  <c:v>3.3564999999999996</c:v>
                </c:pt>
                <c:pt idx="345">
                  <c:v>3.3651999999999997</c:v>
                </c:pt>
                <c:pt idx="346">
                  <c:v>3.281299999999999</c:v>
                </c:pt>
                <c:pt idx="347">
                  <c:v>3.2129000000000003</c:v>
                </c:pt>
                <c:pt idx="348">
                  <c:v>3.1914999999999996</c:v>
                </c:pt>
                <c:pt idx="349">
                  <c:v>3.1367000000000003</c:v>
                </c:pt>
                <c:pt idx="350">
                  <c:v>3.0476000000000001</c:v>
                </c:pt>
                <c:pt idx="351">
                  <c:v>3.0749999999999993</c:v>
                </c:pt>
                <c:pt idx="352">
                  <c:v>3.0135999999999994</c:v>
                </c:pt>
                <c:pt idx="353">
                  <c:v>2.8998999999999988</c:v>
                </c:pt>
                <c:pt idx="354">
                  <c:v>2.9936999999999996</c:v>
                </c:pt>
                <c:pt idx="355">
                  <c:v>3.0442</c:v>
                </c:pt>
                <c:pt idx="356">
                  <c:v>2.9326999999999988</c:v>
                </c:pt>
                <c:pt idx="357">
                  <c:v>3.0196999999999994</c:v>
                </c:pt>
                <c:pt idx="358">
                  <c:v>2.9230000000000009</c:v>
                </c:pt>
                <c:pt idx="359">
                  <c:v>-1.5415000000000001</c:v>
                </c:pt>
                <c:pt idx="360">
                  <c:v>-1.4755000000000003</c:v>
                </c:pt>
                <c:pt idx="361">
                  <c:v>-1.4801000000000002</c:v>
                </c:pt>
                <c:pt idx="362">
                  <c:v>-1.4707999999999997</c:v>
                </c:pt>
                <c:pt idx="363">
                  <c:v>-1.4976000000000003</c:v>
                </c:pt>
                <c:pt idx="364">
                  <c:v>-1.4497999999999998</c:v>
                </c:pt>
                <c:pt idx="365">
                  <c:v>-1.4706999999999999</c:v>
                </c:pt>
                <c:pt idx="366">
                  <c:v>-1.4476000000000004</c:v>
                </c:pt>
                <c:pt idx="367">
                  <c:v>-1.4222000000000001</c:v>
                </c:pt>
                <c:pt idx="368">
                  <c:v>-1.4636000000000005</c:v>
                </c:pt>
                <c:pt idx="369">
                  <c:v>-1.5147000000000004</c:v>
                </c:pt>
                <c:pt idx="370">
                  <c:v>-1.5578000000000003</c:v>
                </c:pt>
                <c:pt idx="371">
                  <c:v>-0.86699999999999999</c:v>
                </c:pt>
                <c:pt idx="372">
                  <c:v>-0.80330000000000013</c:v>
                </c:pt>
                <c:pt idx="373">
                  <c:v>-0.80889999999999951</c:v>
                </c:pt>
                <c:pt idx="374">
                  <c:v>-0.76999999999999957</c:v>
                </c:pt>
                <c:pt idx="375">
                  <c:v>-0.77700000000000014</c:v>
                </c:pt>
                <c:pt idx="376">
                  <c:v>-0.72410000000000085</c:v>
                </c:pt>
                <c:pt idx="377">
                  <c:v>-0.74549999999999983</c:v>
                </c:pt>
                <c:pt idx="378">
                  <c:v>-0.70870000000000033</c:v>
                </c:pt>
                <c:pt idx="379">
                  <c:v>-0.71819999999999951</c:v>
                </c:pt>
                <c:pt idx="380">
                  <c:v>-0.7652000000000001</c:v>
                </c:pt>
                <c:pt idx="381">
                  <c:v>-0.83219999999999938</c:v>
                </c:pt>
                <c:pt idx="382">
                  <c:v>-0.81899999999999995</c:v>
                </c:pt>
                <c:pt idx="383">
                  <c:v>-0.81149999999999967</c:v>
                </c:pt>
                <c:pt idx="384">
                  <c:v>-0.74980000000000047</c:v>
                </c:pt>
                <c:pt idx="385">
                  <c:v>-0.81899999999999995</c:v>
                </c:pt>
                <c:pt idx="386">
                  <c:v>-0.87699999999999978</c:v>
                </c:pt>
                <c:pt idx="387">
                  <c:v>-0.91970000000000063</c:v>
                </c:pt>
                <c:pt idx="388">
                  <c:v>-0.93480000000000008</c:v>
                </c:pt>
                <c:pt idx="389">
                  <c:v>-0.9128999999999996</c:v>
                </c:pt>
                <c:pt idx="390">
                  <c:v>-0.82600000000000051</c:v>
                </c:pt>
                <c:pt idx="391">
                  <c:v>-0.8548</c:v>
                </c:pt>
                <c:pt idx="392">
                  <c:v>-0.86789999999999967</c:v>
                </c:pt>
                <c:pt idx="393">
                  <c:v>-0.91900000000000048</c:v>
                </c:pt>
                <c:pt idx="394">
                  <c:v>-0.85670000000000002</c:v>
                </c:pt>
                <c:pt idx="395">
                  <c:v>-0.88099999999999934</c:v>
                </c:pt>
                <c:pt idx="396">
                  <c:v>-0.88859999999999939</c:v>
                </c:pt>
                <c:pt idx="397">
                  <c:v>-0.91349999999999998</c:v>
                </c:pt>
                <c:pt idx="398">
                  <c:v>-0.80349999999999966</c:v>
                </c:pt>
                <c:pt idx="399">
                  <c:v>-0.79019999999999957</c:v>
                </c:pt>
                <c:pt idx="400">
                  <c:v>-0.87560000000000038</c:v>
                </c:pt>
                <c:pt idx="401">
                  <c:v>-0.9300000000000006</c:v>
                </c:pt>
                <c:pt idx="402">
                  <c:v>-0.91270000000000007</c:v>
                </c:pt>
                <c:pt idx="403">
                  <c:v>-0.88290000000000024</c:v>
                </c:pt>
                <c:pt idx="404">
                  <c:v>-0.89250000000000007</c:v>
                </c:pt>
                <c:pt idx="405">
                  <c:v>0.5398000000000005</c:v>
                </c:pt>
                <c:pt idx="406">
                  <c:v>0.58800000000000008</c:v>
                </c:pt>
                <c:pt idx="407">
                  <c:v>0.55330000000000013</c:v>
                </c:pt>
                <c:pt idx="408">
                  <c:v>0.54179999999999939</c:v>
                </c:pt>
                <c:pt idx="409">
                  <c:v>0.52619999999999933</c:v>
                </c:pt>
                <c:pt idx="410">
                  <c:v>0.5550000000000006</c:v>
                </c:pt>
                <c:pt idx="411">
                  <c:v>0.71400000000000041</c:v>
                </c:pt>
                <c:pt idx="412">
                  <c:v>0.71429999999999971</c:v>
                </c:pt>
                <c:pt idx="413">
                  <c:v>0.69160000000000021</c:v>
                </c:pt>
                <c:pt idx="414">
                  <c:v>0.74760000000000026</c:v>
                </c:pt>
                <c:pt idx="415">
                  <c:v>0.77140000000000075</c:v>
                </c:pt>
                <c:pt idx="416">
                  <c:v>0.73650000000000038</c:v>
                </c:pt>
                <c:pt idx="417">
                  <c:v>0.79940000000000033</c:v>
                </c:pt>
                <c:pt idx="418">
                  <c:v>0.69070000000000054</c:v>
                </c:pt>
                <c:pt idx="419">
                  <c:v>0.5920999999999994</c:v>
                </c:pt>
                <c:pt idx="420">
                  <c:v>0.58870000000000022</c:v>
                </c:pt>
                <c:pt idx="421">
                  <c:v>0.55510000000000037</c:v>
                </c:pt>
                <c:pt idx="422">
                  <c:v>0.66479999999999961</c:v>
                </c:pt>
                <c:pt idx="423">
                  <c:v>0.82600000000000051</c:v>
                </c:pt>
                <c:pt idx="424">
                  <c:v>0.81340000000000057</c:v>
                </c:pt>
                <c:pt idx="425">
                  <c:v>1.0173999999999994</c:v>
                </c:pt>
                <c:pt idx="426">
                  <c:v>0.86430000000000007</c:v>
                </c:pt>
                <c:pt idx="427">
                  <c:v>0.65210000000000079</c:v>
                </c:pt>
                <c:pt idx="428">
                  <c:v>0.70030000000000037</c:v>
                </c:pt>
                <c:pt idx="429">
                  <c:v>0.77149999999999963</c:v>
                </c:pt>
                <c:pt idx="430">
                  <c:v>0.7511000000000001</c:v>
                </c:pt>
                <c:pt idx="431">
                  <c:v>0.67540000000000067</c:v>
                </c:pt>
                <c:pt idx="432">
                  <c:v>0.58900000000000041</c:v>
                </c:pt>
                <c:pt idx="433">
                  <c:v>0.60829999999999984</c:v>
                </c:pt>
                <c:pt idx="434">
                  <c:v>0.60419999999999963</c:v>
                </c:pt>
                <c:pt idx="435">
                  <c:v>0.55710000000000015</c:v>
                </c:pt>
                <c:pt idx="436">
                  <c:v>0.59480000000000022</c:v>
                </c:pt>
                <c:pt idx="437">
                  <c:v>0.5096999999999996</c:v>
                </c:pt>
                <c:pt idx="438">
                  <c:v>0.54380000000000006</c:v>
                </c:pt>
                <c:pt idx="439">
                  <c:v>0.50689999999999991</c:v>
                </c:pt>
                <c:pt idx="440">
                  <c:v>0.49260000000000037</c:v>
                </c:pt>
                <c:pt idx="441">
                  <c:v>0.42020000000000035</c:v>
                </c:pt>
                <c:pt idx="442">
                  <c:v>0.4867000000000008</c:v>
                </c:pt>
                <c:pt idx="443">
                  <c:v>0.44950000000000045</c:v>
                </c:pt>
                <c:pt idx="444">
                  <c:v>0.38620000000000054</c:v>
                </c:pt>
                <c:pt idx="445">
                  <c:v>0.30949999999999989</c:v>
                </c:pt>
                <c:pt idx="446">
                  <c:v>0.32920000000000016</c:v>
                </c:pt>
                <c:pt idx="447">
                  <c:v>0.26609999999999978</c:v>
                </c:pt>
                <c:pt idx="448">
                  <c:v>0.24270000000000014</c:v>
                </c:pt>
                <c:pt idx="449">
                  <c:v>0.29260000000000019</c:v>
                </c:pt>
                <c:pt idx="450">
                  <c:v>0.42210000000000036</c:v>
                </c:pt>
                <c:pt idx="451">
                  <c:v>0.40379999999999949</c:v>
                </c:pt>
                <c:pt idx="452">
                  <c:v>0.55189999999999984</c:v>
                </c:pt>
                <c:pt idx="453">
                  <c:v>0.52139999999999986</c:v>
                </c:pt>
                <c:pt idx="454">
                  <c:v>0.47560000000000002</c:v>
                </c:pt>
                <c:pt idx="455">
                  <c:v>0.54420000000000002</c:v>
                </c:pt>
                <c:pt idx="456">
                  <c:v>0.53859999999999975</c:v>
                </c:pt>
                <c:pt idx="457">
                  <c:v>0.46760000000000002</c:v>
                </c:pt>
                <c:pt idx="458">
                  <c:v>0.59120000000000061</c:v>
                </c:pt>
                <c:pt idx="459">
                  <c:v>0.68130000000000024</c:v>
                </c:pt>
                <c:pt idx="460">
                  <c:v>0.95080000000000009</c:v>
                </c:pt>
                <c:pt idx="461">
                  <c:v>0.86509999999999998</c:v>
                </c:pt>
                <c:pt idx="462">
                  <c:v>0.81760000000000055</c:v>
                </c:pt>
                <c:pt idx="463">
                  <c:v>0.86050000000000004</c:v>
                </c:pt>
                <c:pt idx="464">
                  <c:v>0.89089999999999936</c:v>
                </c:pt>
                <c:pt idx="465">
                  <c:v>1.0012999999999996</c:v>
                </c:pt>
                <c:pt idx="466">
                  <c:v>0.90869999999999962</c:v>
                </c:pt>
                <c:pt idx="467">
                  <c:v>-1.3752999999999993</c:v>
                </c:pt>
                <c:pt idx="468">
                  <c:v>-1.1892000000000005</c:v>
                </c:pt>
                <c:pt idx="469">
                  <c:v>-1.2713000000000001</c:v>
                </c:pt>
                <c:pt idx="470">
                  <c:v>-1.3365999999999998</c:v>
                </c:pt>
                <c:pt idx="471">
                  <c:v>-1.3245000000000005</c:v>
                </c:pt>
                <c:pt idx="472">
                  <c:v>-1.2716000000000003</c:v>
                </c:pt>
                <c:pt idx="473">
                  <c:v>-1.1396000000000006</c:v>
                </c:pt>
                <c:pt idx="474">
                  <c:v>-1.1659000000000006</c:v>
                </c:pt>
                <c:pt idx="475">
                  <c:v>-1.1276999999999999</c:v>
                </c:pt>
                <c:pt idx="476">
                  <c:v>-1.0607000000000006</c:v>
                </c:pt>
                <c:pt idx="477">
                  <c:v>-0.76970000000000027</c:v>
                </c:pt>
                <c:pt idx="478">
                  <c:v>-0.69169999999999998</c:v>
                </c:pt>
                <c:pt idx="479">
                  <c:v>-0.28669999999999973</c:v>
                </c:pt>
                <c:pt idx="480">
                  <c:v>-0.54600000000000026</c:v>
                </c:pt>
                <c:pt idx="481">
                  <c:v>-0.53489999999999949</c:v>
                </c:pt>
                <c:pt idx="482">
                  <c:v>-0.45699999999999985</c:v>
                </c:pt>
                <c:pt idx="483">
                  <c:v>-0.40200000000000014</c:v>
                </c:pt>
                <c:pt idx="484">
                  <c:v>-0.67039999999999988</c:v>
                </c:pt>
                <c:pt idx="485">
                  <c:v>-0.4516</c:v>
                </c:pt>
                <c:pt idx="486">
                  <c:v>-0.19299999999999962</c:v>
                </c:pt>
                <c:pt idx="487">
                  <c:v>-0.36920000000000019</c:v>
                </c:pt>
                <c:pt idx="488">
                  <c:v>-0.47949999999999982</c:v>
                </c:pt>
                <c:pt idx="489">
                  <c:v>-0.54049999999999976</c:v>
                </c:pt>
                <c:pt idx="490">
                  <c:v>-0.55690000000000062</c:v>
                </c:pt>
                <c:pt idx="491">
                  <c:v>-0.34919999999999973</c:v>
                </c:pt>
                <c:pt idx="492">
                  <c:v>-0.27340000000000053</c:v>
                </c:pt>
                <c:pt idx="493">
                  <c:v>-0.26890000000000036</c:v>
                </c:pt>
                <c:pt idx="494">
                  <c:v>-0.32889999999999997</c:v>
                </c:pt>
                <c:pt idx="495">
                  <c:v>-0.43759999999999977</c:v>
                </c:pt>
                <c:pt idx="496">
                  <c:v>-0.32529999999999948</c:v>
                </c:pt>
                <c:pt idx="497">
                  <c:v>-0.25899999999999945</c:v>
                </c:pt>
                <c:pt idx="498">
                  <c:v>-0.30210000000000026</c:v>
                </c:pt>
                <c:pt idx="499">
                  <c:v>-0.2804000000000002</c:v>
                </c:pt>
                <c:pt idx="500">
                  <c:v>4.9999999999972289E-4</c:v>
                </c:pt>
                <c:pt idx="501">
                  <c:v>0.26539999999999964</c:v>
                </c:pt>
                <c:pt idx="502">
                  <c:v>0.20969999999999978</c:v>
                </c:pt>
                <c:pt idx="503">
                  <c:v>0.39189999999999969</c:v>
                </c:pt>
                <c:pt idx="504">
                  <c:v>0.37519999999999953</c:v>
                </c:pt>
                <c:pt idx="505">
                  <c:v>0.23680000000000057</c:v>
                </c:pt>
                <c:pt idx="506">
                  <c:v>0.13210000000000033</c:v>
                </c:pt>
                <c:pt idx="507">
                  <c:v>-0.21059999999999945</c:v>
                </c:pt>
                <c:pt idx="508">
                  <c:v>-0.19640000000000057</c:v>
                </c:pt>
                <c:pt idx="509">
                  <c:v>-0.13170000000000037</c:v>
                </c:pt>
                <c:pt idx="510">
                  <c:v>-0.10219999999999985</c:v>
                </c:pt>
                <c:pt idx="511">
                  <c:v>-0.18349999999999955</c:v>
                </c:pt>
                <c:pt idx="512">
                  <c:v>-0.23449999999999971</c:v>
                </c:pt>
                <c:pt idx="513">
                  <c:v>-0.3445999999999998</c:v>
                </c:pt>
                <c:pt idx="514">
                  <c:v>-0.36430000000000007</c:v>
                </c:pt>
                <c:pt idx="515">
                  <c:v>-0.44169999999999998</c:v>
                </c:pt>
                <c:pt idx="516">
                  <c:v>-0.49920000000000009</c:v>
                </c:pt>
                <c:pt idx="517">
                  <c:v>-0.47370000000000001</c:v>
                </c:pt>
                <c:pt idx="518">
                  <c:v>-0.37919999999999998</c:v>
                </c:pt>
                <c:pt idx="519">
                  <c:v>-0.34340000000000082</c:v>
                </c:pt>
                <c:pt idx="520">
                  <c:v>-0.35449999999999982</c:v>
                </c:pt>
                <c:pt idx="521">
                  <c:v>-0.50860000000000039</c:v>
                </c:pt>
                <c:pt idx="522">
                  <c:v>-0.71440000000000037</c:v>
                </c:pt>
                <c:pt idx="523">
                  <c:v>-0.68360000000000021</c:v>
                </c:pt>
                <c:pt idx="524">
                  <c:v>-0.86099999999999977</c:v>
                </c:pt>
                <c:pt idx="525">
                  <c:v>-0.87779999999999969</c:v>
                </c:pt>
                <c:pt idx="526">
                  <c:v>-0.99470000000000036</c:v>
                </c:pt>
                <c:pt idx="527">
                  <c:v>-0.87700000000000022</c:v>
                </c:pt>
                <c:pt idx="528">
                  <c:v>-0.83619999999999983</c:v>
                </c:pt>
                <c:pt idx="529">
                  <c:v>-0.75240000000000062</c:v>
                </c:pt>
                <c:pt idx="530">
                  <c:v>-0.86699999999999955</c:v>
                </c:pt>
                <c:pt idx="531">
                  <c:v>-0.96510000000000007</c:v>
                </c:pt>
                <c:pt idx="532">
                  <c:v>-0.98119999999999985</c:v>
                </c:pt>
                <c:pt idx="533">
                  <c:v>-0.96930000000000049</c:v>
                </c:pt>
                <c:pt idx="534">
                  <c:v>-1.0194999999999999</c:v>
                </c:pt>
                <c:pt idx="535">
                  <c:v>-1.0215999999999998</c:v>
                </c:pt>
                <c:pt idx="536">
                  <c:v>-1.1407000000000003</c:v>
                </c:pt>
                <c:pt idx="537">
                  <c:v>-1.1019999999999999</c:v>
                </c:pt>
                <c:pt idx="538">
                  <c:v>-1.1132999999999997</c:v>
                </c:pt>
                <c:pt idx="539">
                  <c:v>-1.1062999999999996</c:v>
                </c:pt>
                <c:pt idx="540">
                  <c:v>-0.92010000000000058</c:v>
                </c:pt>
                <c:pt idx="541">
                  <c:v>-0.89150000000000018</c:v>
                </c:pt>
                <c:pt idx="542">
                  <c:v>-0.81959999999999988</c:v>
                </c:pt>
                <c:pt idx="543">
                  <c:v>-0.69909999999999961</c:v>
                </c:pt>
                <c:pt idx="544">
                  <c:v>-0.87379999999999969</c:v>
                </c:pt>
                <c:pt idx="545">
                  <c:v>-0.94549999999999956</c:v>
                </c:pt>
                <c:pt idx="546">
                  <c:v>-0.84989999999999988</c:v>
                </c:pt>
                <c:pt idx="547">
                  <c:v>-0.83159999999999945</c:v>
                </c:pt>
                <c:pt idx="548">
                  <c:v>-0.73089999999999966</c:v>
                </c:pt>
                <c:pt idx="549">
                  <c:v>-0.82710000000000017</c:v>
                </c:pt>
                <c:pt idx="550">
                  <c:v>-0.69810000000000016</c:v>
                </c:pt>
                <c:pt idx="551">
                  <c:v>-0.81660000000000066</c:v>
                </c:pt>
                <c:pt idx="552">
                  <c:v>-0.73059999999999992</c:v>
                </c:pt>
                <c:pt idx="553">
                  <c:v>-0.82629999999999981</c:v>
                </c:pt>
                <c:pt idx="554">
                  <c:v>-0.83640000000000025</c:v>
                </c:pt>
                <c:pt idx="555">
                  <c:v>-0.95799999999999974</c:v>
                </c:pt>
                <c:pt idx="556">
                  <c:v>-1.0343</c:v>
                </c:pt>
                <c:pt idx="557">
                  <c:v>-1.2052999999999998</c:v>
                </c:pt>
                <c:pt idx="558">
                  <c:v>-1.2517999999999998</c:v>
                </c:pt>
                <c:pt idx="559">
                  <c:v>-1.1523000000000003</c:v>
                </c:pt>
                <c:pt idx="560">
                  <c:v>-1.1246999999999998</c:v>
                </c:pt>
                <c:pt idx="561">
                  <c:v>-1.0602000000000005</c:v>
                </c:pt>
                <c:pt idx="562">
                  <c:v>-1.0583999999999998</c:v>
                </c:pt>
                <c:pt idx="563">
                  <c:v>-1.0896999999999997</c:v>
                </c:pt>
                <c:pt idx="564">
                  <c:v>-1.2058000000000004</c:v>
                </c:pt>
                <c:pt idx="565">
                  <c:v>-1.2464</c:v>
                </c:pt>
                <c:pt idx="566">
                  <c:v>-1.3033000000000001</c:v>
                </c:pt>
                <c:pt idx="567">
                  <c:v>-1.4169</c:v>
                </c:pt>
                <c:pt idx="568">
                  <c:v>-1.4411999999999998</c:v>
                </c:pt>
                <c:pt idx="569">
                  <c:v>-1.2637</c:v>
                </c:pt>
                <c:pt idx="570">
                  <c:v>-1.1379999999999999</c:v>
                </c:pt>
                <c:pt idx="571">
                  <c:v>-0.97770000000000046</c:v>
                </c:pt>
                <c:pt idx="572">
                  <c:v>-1.1430999999999996</c:v>
                </c:pt>
                <c:pt idx="573">
                  <c:v>-1.1933000000000002</c:v>
                </c:pt>
                <c:pt idx="574">
                  <c:v>-1.2401</c:v>
                </c:pt>
                <c:pt idx="575">
                  <c:v>-1.1112000000000002</c:v>
                </c:pt>
                <c:pt idx="576">
                  <c:v>-1.0252000000000003</c:v>
                </c:pt>
                <c:pt idx="577">
                  <c:v>-1.0887999999999995</c:v>
                </c:pt>
                <c:pt idx="578">
                  <c:v>-1.1730999999999998</c:v>
                </c:pt>
                <c:pt idx="579">
                  <c:v>-1.1272000000000002</c:v>
                </c:pt>
                <c:pt idx="580">
                  <c:v>-1.1738999999999997</c:v>
                </c:pt>
                <c:pt idx="581">
                  <c:v>-1.2056</c:v>
                </c:pt>
                <c:pt idx="582">
                  <c:v>-1.2897000000000003</c:v>
                </c:pt>
                <c:pt idx="583">
                  <c:v>-1.3045</c:v>
                </c:pt>
                <c:pt idx="584">
                  <c:v>-1.3600999999999996</c:v>
                </c:pt>
                <c:pt idx="585">
                  <c:v>-1.3456999999999999</c:v>
                </c:pt>
                <c:pt idx="586">
                  <c:v>-1.3836999999999997</c:v>
                </c:pt>
                <c:pt idx="587">
                  <c:v>-1.3752</c:v>
                </c:pt>
                <c:pt idx="588">
                  <c:v>-1.2557</c:v>
                </c:pt>
                <c:pt idx="589">
                  <c:v>-1.3265999999999996</c:v>
                </c:pt>
                <c:pt idx="590">
                  <c:v>-1.4041999999999999</c:v>
                </c:pt>
                <c:pt idx="591">
                  <c:v>-1.4689000000000001</c:v>
                </c:pt>
                <c:pt idx="592">
                  <c:v>-1.4621999999999997</c:v>
                </c:pt>
                <c:pt idx="593">
                  <c:v>-1.3673999999999999</c:v>
                </c:pt>
                <c:pt idx="594">
                  <c:v>-1.4889999999999999</c:v>
                </c:pt>
                <c:pt idx="595">
                  <c:v>-1.5156000000000001</c:v>
                </c:pt>
                <c:pt idx="596">
                  <c:v>-1.5477000000000003</c:v>
                </c:pt>
                <c:pt idx="597">
                  <c:v>-1.6412000000000004</c:v>
                </c:pt>
                <c:pt idx="598">
                  <c:v>-1.7687999999999997</c:v>
                </c:pt>
                <c:pt idx="599">
                  <c:v>-1.9186000000000001</c:v>
                </c:pt>
                <c:pt idx="600">
                  <c:v>-1.8298999999999999</c:v>
                </c:pt>
                <c:pt idx="601">
                  <c:v>-1.9321999999999995</c:v>
                </c:pt>
                <c:pt idx="602">
                  <c:v>-1.8317000000000001</c:v>
                </c:pt>
                <c:pt idx="603">
                  <c:v>-1.9020000000000001</c:v>
                </c:pt>
                <c:pt idx="604">
                  <c:v>-1.9799999999999995</c:v>
                </c:pt>
                <c:pt idx="605">
                  <c:v>-1.9539</c:v>
                </c:pt>
                <c:pt idx="606">
                  <c:v>-1.9159999999999999</c:v>
                </c:pt>
                <c:pt idx="607">
                  <c:v>-1.8145999999999995</c:v>
                </c:pt>
                <c:pt idx="608">
                  <c:v>-1.823</c:v>
                </c:pt>
                <c:pt idx="609">
                  <c:v>-1.8420000000000001</c:v>
                </c:pt>
                <c:pt idx="610">
                  <c:v>-1.7737000000000003</c:v>
                </c:pt>
                <c:pt idx="611">
                  <c:v>-1.8038000000000003</c:v>
                </c:pt>
                <c:pt idx="612">
                  <c:v>-1.7436000000000003</c:v>
                </c:pt>
                <c:pt idx="613">
                  <c:v>-1.7382999999999997</c:v>
                </c:pt>
                <c:pt idx="614">
                  <c:v>-1.7662999999999998</c:v>
                </c:pt>
                <c:pt idx="615">
                  <c:v>-1.7786</c:v>
                </c:pt>
                <c:pt idx="616">
                  <c:v>-1.7852999999999999</c:v>
                </c:pt>
                <c:pt idx="617">
                  <c:v>-1.6446999999999998</c:v>
                </c:pt>
                <c:pt idx="618">
                  <c:v>-1.6618999999999997</c:v>
                </c:pt>
                <c:pt idx="619">
                  <c:v>-1.7828000000000004</c:v>
                </c:pt>
                <c:pt idx="620">
                  <c:v>-1.7359999999999998</c:v>
                </c:pt>
                <c:pt idx="621">
                  <c:v>-1.8564000000000003</c:v>
                </c:pt>
                <c:pt idx="622">
                  <c:v>-1.7599999999999998</c:v>
                </c:pt>
                <c:pt idx="623">
                  <c:v>-1.7873999999999999</c:v>
                </c:pt>
                <c:pt idx="624">
                  <c:v>-1.8496999999999999</c:v>
                </c:pt>
                <c:pt idx="625">
                  <c:v>-1.8290000000000002</c:v>
                </c:pt>
                <c:pt idx="626">
                  <c:v>-1.7547999999999995</c:v>
                </c:pt>
                <c:pt idx="627">
                  <c:v>-1.7757000000000001</c:v>
                </c:pt>
                <c:pt idx="628">
                  <c:v>-1.7279999999999998</c:v>
                </c:pt>
                <c:pt idx="629">
                  <c:v>-1.7557</c:v>
                </c:pt>
                <c:pt idx="630">
                  <c:v>-1.7779000000000003</c:v>
                </c:pt>
                <c:pt idx="631">
                  <c:v>-1.8083999999999998</c:v>
                </c:pt>
                <c:pt idx="632">
                  <c:v>-1.7796999999999996</c:v>
                </c:pt>
                <c:pt idx="633">
                  <c:v>-1.8084999999999996</c:v>
                </c:pt>
                <c:pt idx="634">
                  <c:v>-1.8506</c:v>
                </c:pt>
                <c:pt idx="635">
                  <c:v>-1.7002000000000002</c:v>
                </c:pt>
                <c:pt idx="636">
                  <c:v>-1.7261000000000002</c:v>
                </c:pt>
                <c:pt idx="637">
                  <c:v>-1.8313000000000001</c:v>
                </c:pt>
                <c:pt idx="638">
                  <c:v>-1.9525999999999999</c:v>
                </c:pt>
                <c:pt idx="639">
                  <c:v>-1.9518999999999997</c:v>
                </c:pt>
                <c:pt idx="640">
                  <c:v>-1.9276000000000004</c:v>
                </c:pt>
                <c:pt idx="641">
                  <c:v>-1.9161000000000001</c:v>
                </c:pt>
                <c:pt idx="642">
                  <c:v>-1.9449999999999998</c:v>
                </c:pt>
                <c:pt idx="643">
                  <c:v>-1.8781000000000003</c:v>
                </c:pt>
                <c:pt idx="644">
                  <c:v>-1.9880999999999998</c:v>
                </c:pt>
                <c:pt idx="645">
                  <c:v>-2.0451000000000001</c:v>
                </c:pt>
                <c:pt idx="646">
                  <c:v>-2.0348000000000002</c:v>
                </c:pt>
                <c:pt idx="647">
                  <c:v>-2.0621</c:v>
                </c:pt>
                <c:pt idx="648">
                  <c:v>-2.141</c:v>
                </c:pt>
                <c:pt idx="649">
                  <c:v>-2.2043999999999997</c:v>
                </c:pt>
                <c:pt idx="650">
                  <c:v>-2.1846999999999999</c:v>
                </c:pt>
                <c:pt idx="651">
                  <c:v>-2.2665000000000002</c:v>
                </c:pt>
                <c:pt idx="652">
                  <c:v>-2.2778000000000005</c:v>
                </c:pt>
                <c:pt idx="653">
                  <c:v>-2.1284000000000001</c:v>
                </c:pt>
                <c:pt idx="654">
                  <c:v>-2.2456</c:v>
                </c:pt>
                <c:pt idx="655">
                  <c:v>-2.2238000000000002</c:v>
                </c:pt>
                <c:pt idx="656">
                  <c:v>-2.2322999999999995</c:v>
                </c:pt>
                <c:pt idx="657">
                  <c:v>-2.1932999999999998</c:v>
                </c:pt>
                <c:pt idx="658">
                  <c:v>-2.1734</c:v>
                </c:pt>
                <c:pt idx="659">
                  <c:v>-2.0643999999999996</c:v>
                </c:pt>
                <c:pt idx="660">
                  <c:v>-1.9772000000000003</c:v>
                </c:pt>
                <c:pt idx="661">
                  <c:v>-1.9119999999999999</c:v>
                </c:pt>
                <c:pt idx="662">
                  <c:v>-2.0501</c:v>
                </c:pt>
                <c:pt idx="663">
                  <c:v>-2.0583000000000005</c:v>
                </c:pt>
                <c:pt idx="664">
                  <c:v>-2.1083000000000003</c:v>
                </c:pt>
                <c:pt idx="665">
                  <c:v>-2.2248000000000001</c:v>
                </c:pt>
                <c:pt idx="666">
                  <c:v>-2.2506999999999997</c:v>
                </c:pt>
                <c:pt idx="667">
                  <c:v>-2.2827999999999999</c:v>
                </c:pt>
                <c:pt idx="668">
                  <c:v>-2.3616000000000006</c:v>
                </c:pt>
                <c:pt idx="669">
                  <c:v>-2.3624999999999998</c:v>
                </c:pt>
                <c:pt idx="670">
                  <c:v>-2.3456999999999999</c:v>
                </c:pt>
                <c:pt idx="671">
                  <c:v>-2.4131999999999998</c:v>
                </c:pt>
                <c:pt idx="672">
                  <c:v>-2.4138999999999999</c:v>
                </c:pt>
                <c:pt idx="673">
                  <c:v>-2.4849000000000006</c:v>
                </c:pt>
                <c:pt idx="674">
                  <c:v>-2.4166000000000003</c:v>
                </c:pt>
                <c:pt idx="675">
                  <c:v>-2.4408000000000003</c:v>
                </c:pt>
                <c:pt idx="676">
                  <c:v>-2.4663999999999997</c:v>
                </c:pt>
                <c:pt idx="677">
                  <c:v>-2.3539000000000003</c:v>
                </c:pt>
                <c:pt idx="678">
                  <c:v>-2.4003999999999999</c:v>
                </c:pt>
                <c:pt idx="679">
                  <c:v>-2.4741</c:v>
                </c:pt>
                <c:pt idx="680">
                  <c:v>-2.4776000000000002</c:v>
                </c:pt>
                <c:pt idx="681">
                  <c:v>-2.5762999999999998</c:v>
                </c:pt>
                <c:pt idx="682">
                  <c:v>-2.5308999999999999</c:v>
                </c:pt>
                <c:pt idx="683">
                  <c:v>-2.5143000000000004</c:v>
                </c:pt>
                <c:pt idx="684">
                  <c:v>-2.4851999999999994</c:v>
                </c:pt>
                <c:pt idx="685">
                  <c:v>-2.5196000000000001</c:v>
                </c:pt>
                <c:pt idx="686">
                  <c:v>-2.4264000000000001</c:v>
                </c:pt>
                <c:pt idx="687">
                  <c:v>-2.5219</c:v>
                </c:pt>
                <c:pt idx="688">
                  <c:v>-2.5344000000000002</c:v>
                </c:pt>
                <c:pt idx="689">
                  <c:v>-2.5670000000000002</c:v>
                </c:pt>
                <c:pt idx="690">
                  <c:v>-2.6093000000000002</c:v>
                </c:pt>
                <c:pt idx="691">
                  <c:v>-2.5391999999999997</c:v>
                </c:pt>
                <c:pt idx="692">
                  <c:v>-2.5598999999999998</c:v>
                </c:pt>
                <c:pt idx="693">
                  <c:v>-2.4502000000000002</c:v>
                </c:pt>
                <c:pt idx="694">
                  <c:v>-2.4161999999999999</c:v>
                </c:pt>
                <c:pt idx="695">
                  <c:v>-2.4570000000000003</c:v>
                </c:pt>
                <c:pt idx="696">
                  <c:v>-2.4756</c:v>
                </c:pt>
                <c:pt idx="697">
                  <c:v>-2.4394999999999998</c:v>
                </c:pt>
                <c:pt idx="698">
                  <c:v>-2.4089999999999998</c:v>
                </c:pt>
                <c:pt idx="699">
                  <c:v>-2.3079000000000001</c:v>
                </c:pt>
                <c:pt idx="700">
                  <c:v>-2.3307999999999995</c:v>
                </c:pt>
                <c:pt idx="701">
                  <c:v>-2.4091</c:v>
                </c:pt>
                <c:pt idx="702">
                  <c:v>-2.4550999999999998</c:v>
                </c:pt>
                <c:pt idx="703">
                  <c:v>-2.4389999999999996</c:v>
                </c:pt>
                <c:pt idx="704">
                  <c:v>-2.4417000000000004</c:v>
                </c:pt>
                <c:pt idx="705">
                  <c:v>-2.4359999999999999</c:v>
                </c:pt>
                <c:pt idx="706">
                  <c:v>-2.4512999999999998</c:v>
                </c:pt>
                <c:pt idx="707">
                  <c:v>-2.4487999999999994</c:v>
                </c:pt>
                <c:pt idx="708">
                  <c:v>-2.4600000000000004</c:v>
                </c:pt>
                <c:pt idx="709">
                  <c:v>-2.4857</c:v>
                </c:pt>
                <c:pt idx="710">
                  <c:v>-2.4218999999999999</c:v>
                </c:pt>
                <c:pt idx="711">
                  <c:v>-2.3663000000000003</c:v>
                </c:pt>
                <c:pt idx="712">
                  <c:v>-2.5082000000000004</c:v>
                </c:pt>
                <c:pt idx="713">
                  <c:v>-2.5924999999999994</c:v>
                </c:pt>
                <c:pt idx="714">
                  <c:v>-2.5672999999999999</c:v>
                </c:pt>
                <c:pt idx="715">
                  <c:v>-2.5666999999999995</c:v>
                </c:pt>
                <c:pt idx="716">
                  <c:v>-2.3285999999999998</c:v>
                </c:pt>
                <c:pt idx="717">
                  <c:v>-2.3229000000000002</c:v>
                </c:pt>
                <c:pt idx="718">
                  <c:v>-2.3190000000000004</c:v>
                </c:pt>
                <c:pt idx="719">
                  <c:v>-2.2689000000000004</c:v>
                </c:pt>
                <c:pt idx="720">
                  <c:v>-2.2317999999999998</c:v>
                </c:pt>
                <c:pt idx="721">
                  <c:v>-2.2215999999999996</c:v>
                </c:pt>
                <c:pt idx="722">
                  <c:v>-2.2498000000000005</c:v>
                </c:pt>
                <c:pt idx="723">
                  <c:v>-2.3249000000000004</c:v>
                </c:pt>
                <c:pt idx="724">
                  <c:v>-2.2605</c:v>
                </c:pt>
                <c:pt idx="725">
                  <c:v>-2.2088000000000001</c:v>
                </c:pt>
                <c:pt idx="726">
                  <c:v>-2.2063999999999999</c:v>
                </c:pt>
                <c:pt idx="727">
                  <c:v>-2.2622999999999998</c:v>
                </c:pt>
                <c:pt idx="728">
                  <c:v>-2.2873999999999999</c:v>
                </c:pt>
                <c:pt idx="729">
                  <c:v>-2.2922999999999996</c:v>
                </c:pt>
                <c:pt idx="730">
                  <c:v>-2.3277999999999999</c:v>
                </c:pt>
                <c:pt idx="731">
                  <c:v>-2.3283</c:v>
                </c:pt>
                <c:pt idx="732">
                  <c:v>-2.3115999999999999</c:v>
                </c:pt>
                <c:pt idx="733">
                  <c:v>-2.3434999999999997</c:v>
                </c:pt>
                <c:pt idx="734">
                  <c:v>-2.3109000000000002</c:v>
                </c:pt>
                <c:pt idx="735">
                  <c:v>-2.3621000000000003</c:v>
                </c:pt>
                <c:pt idx="736">
                  <c:v>-2.3026999999999997</c:v>
                </c:pt>
                <c:pt idx="737">
                  <c:v>-2.2832999999999997</c:v>
                </c:pt>
                <c:pt idx="738">
                  <c:v>-2.3208999999999995</c:v>
                </c:pt>
                <c:pt idx="739">
                  <c:v>-2.2267999999999994</c:v>
                </c:pt>
                <c:pt idx="740">
                  <c:v>-2.2072999999999996</c:v>
                </c:pt>
                <c:pt idx="741">
                  <c:v>-2.2271000000000005</c:v>
                </c:pt>
                <c:pt idx="742">
                  <c:v>-2.2624999999999997</c:v>
                </c:pt>
                <c:pt idx="743">
                  <c:v>-2.2035999999999998</c:v>
                </c:pt>
                <c:pt idx="744">
                  <c:v>-2.1948000000000003</c:v>
                </c:pt>
                <c:pt idx="745">
                  <c:v>-1.9905000000000004</c:v>
                </c:pt>
                <c:pt idx="746">
                  <c:v>-1.9632999999999998</c:v>
                </c:pt>
                <c:pt idx="747">
                  <c:v>-2.0354000000000001</c:v>
                </c:pt>
                <c:pt idx="748">
                  <c:v>-2.1745999999999999</c:v>
                </c:pt>
                <c:pt idx="749">
                  <c:v>-2.1863999999999999</c:v>
                </c:pt>
                <c:pt idx="750">
                  <c:v>-2.1484999999999999</c:v>
                </c:pt>
                <c:pt idx="751">
                  <c:v>-2.3120000000000003</c:v>
                </c:pt>
                <c:pt idx="752">
                  <c:v>-2.3302</c:v>
                </c:pt>
                <c:pt idx="753">
                  <c:v>-2.4232000000000005</c:v>
                </c:pt>
                <c:pt idx="754">
                  <c:v>-2.4946999999999999</c:v>
                </c:pt>
                <c:pt idx="755">
                  <c:v>-2.4737999999999998</c:v>
                </c:pt>
                <c:pt idx="756">
                  <c:v>-2.5169000000000006</c:v>
                </c:pt>
                <c:pt idx="757">
                  <c:v>-2.4702999999999999</c:v>
                </c:pt>
                <c:pt idx="758">
                  <c:v>-2.4537999999999998</c:v>
                </c:pt>
                <c:pt idx="759">
                  <c:v>-2.5097</c:v>
                </c:pt>
                <c:pt idx="760">
                  <c:v>-2.3011000000000004</c:v>
                </c:pt>
                <c:pt idx="761">
                  <c:v>-2.3983000000000003</c:v>
                </c:pt>
                <c:pt idx="762">
                  <c:v>-2.4546000000000001</c:v>
                </c:pt>
                <c:pt idx="763">
                  <c:v>-2.5297999999999998</c:v>
                </c:pt>
                <c:pt idx="764">
                  <c:v>-2.5303000000000004</c:v>
                </c:pt>
                <c:pt idx="765">
                  <c:v>-2.585</c:v>
                </c:pt>
                <c:pt idx="766">
                  <c:v>-2.5735999999999999</c:v>
                </c:pt>
                <c:pt idx="767">
                  <c:v>-2.5734000000000004</c:v>
                </c:pt>
                <c:pt idx="768">
                  <c:v>-2.5780999999999996</c:v>
                </c:pt>
                <c:pt idx="769">
                  <c:v>-2.6216000000000004</c:v>
                </c:pt>
                <c:pt idx="770">
                  <c:v>-2.5771999999999999</c:v>
                </c:pt>
                <c:pt idx="771">
                  <c:v>-2.5788000000000002</c:v>
                </c:pt>
                <c:pt idx="772">
                  <c:v>-2.5324</c:v>
                </c:pt>
                <c:pt idx="773">
                  <c:v>-2.5268999999999999</c:v>
                </c:pt>
                <c:pt idx="774">
                  <c:v>-2.5105000000000004</c:v>
                </c:pt>
                <c:pt idx="775">
                  <c:v>-2.4976000000000003</c:v>
                </c:pt>
                <c:pt idx="776">
                  <c:v>-2.5255000000000001</c:v>
                </c:pt>
                <c:pt idx="777">
                  <c:v>-2.5152000000000005</c:v>
                </c:pt>
                <c:pt idx="778">
                  <c:v>-2.5567000000000002</c:v>
                </c:pt>
                <c:pt idx="779">
                  <c:v>-2.4297999999999997</c:v>
                </c:pt>
                <c:pt idx="780">
                  <c:v>-2.4026999999999998</c:v>
                </c:pt>
                <c:pt idx="781">
                  <c:v>-2.5060000000000002</c:v>
                </c:pt>
                <c:pt idx="782">
                  <c:v>-2.5575000000000006</c:v>
                </c:pt>
                <c:pt idx="783">
                  <c:v>-2.6111999999999997</c:v>
                </c:pt>
                <c:pt idx="784">
                  <c:v>-2.6091000000000002</c:v>
                </c:pt>
                <c:pt idx="785">
                  <c:v>-2.6381999999999999</c:v>
                </c:pt>
                <c:pt idx="786">
                  <c:v>-2.5906000000000002</c:v>
                </c:pt>
                <c:pt idx="787">
                  <c:v>-2.6207000000000003</c:v>
                </c:pt>
                <c:pt idx="788">
                  <c:v>-2.6585000000000001</c:v>
                </c:pt>
                <c:pt idx="789">
                  <c:v>-2.7266999999999997</c:v>
                </c:pt>
                <c:pt idx="790">
                  <c:v>-2.6633</c:v>
                </c:pt>
                <c:pt idx="791">
                  <c:v>-2.6936</c:v>
                </c:pt>
                <c:pt idx="792">
                  <c:v>-2.7547999999999995</c:v>
                </c:pt>
                <c:pt idx="793">
                  <c:v>-2.7402999999999995</c:v>
                </c:pt>
                <c:pt idx="794">
                  <c:v>-2.6943000000000001</c:v>
                </c:pt>
                <c:pt idx="795">
                  <c:v>-2.6164999999999998</c:v>
                </c:pt>
                <c:pt idx="796">
                  <c:v>-2.6383999999999999</c:v>
                </c:pt>
                <c:pt idx="797">
                  <c:v>-2.6399000000000004</c:v>
                </c:pt>
                <c:pt idx="798">
                  <c:v>-2.6061000000000001</c:v>
                </c:pt>
                <c:pt idx="799">
                  <c:v>-2.6293999999999995</c:v>
                </c:pt>
                <c:pt idx="800">
                  <c:v>-2.7123000000000004</c:v>
                </c:pt>
                <c:pt idx="801">
                  <c:v>-2.7542</c:v>
                </c:pt>
                <c:pt idx="802">
                  <c:v>-2.8365999999999998</c:v>
                </c:pt>
                <c:pt idx="803">
                  <c:v>-2.8198000000000003</c:v>
                </c:pt>
                <c:pt idx="804">
                  <c:v>-2.8835000000000002</c:v>
                </c:pt>
                <c:pt idx="805">
                  <c:v>-2.9783000000000004</c:v>
                </c:pt>
                <c:pt idx="806">
                  <c:v>-2.9809999999999999</c:v>
                </c:pt>
                <c:pt idx="807">
                  <c:v>-3.0733999999999999</c:v>
                </c:pt>
                <c:pt idx="808">
                  <c:v>-3.0564999999999998</c:v>
                </c:pt>
                <c:pt idx="809">
                  <c:v>-3.0697000000000001</c:v>
                </c:pt>
                <c:pt idx="810">
                  <c:v>-3.0542000000000002</c:v>
                </c:pt>
                <c:pt idx="811">
                  <c:v>-3.0386999999999995</c:v>
                </c:pt>
                <c:pt idx="812">
                  <c:v>-3.1255000000000002</c:v>
                </c:pt>
                <c:pt idx="813">
                  <c:v>-3.2456999999999998</c:v>
                </c:pt>
                <c:pt idx="814">
                  <c:v>-3.0173000000000001</c:v>
                </c:pt>
                <c:pt idx="815">
                  <c:v>-3.1210000000000004</c:v>
                </c:pt>
                <c:pt idx="816">
                  <c:v>-3.0543</c:v>
                </c:pt>
                <c:pt idx="817">
                  <c:v>-3.1367999999999996</c:v>
                </c:pt>
                <c:pt idx="818">
                  <c:v>-3.2111999999999994</c:v>
                </c:pt>
                <c:pt idx="819">
                  <c:v>-3.2720000000000002</c:v>
                </c:pt>
                <c:pt idx="820">
                  <c:v>-3.3030000000000004</c:v>
                </c:pt>
                <c:pt idx="821">
                  <c:v>-3.2708999999999997</c:v>
                </c:pt>
                <c:pt idx="822">
                  <c:v>-3.3550000000000004</c:v>
                </c:pt>
                <c:pt idx="823">
                  <c:v>-3.4011</c:v>
                </c:pt>
                <c:pt idx="824">
                  <c:v>-3.3869000000000002</c:v>
                </c:pt>
                <c:pt idx="825">
                  <c:v>-3.419</c:v>
                </c:pt>
                <c:pt idx="826">
                  <c:v>-3.3862999999999999</c:v>
                </c:pt>
                <c:pt idx="827">
                  <c:v>-3.2101999999999995</c:v>
                </c:pt>
                <c:pt idx="828">
                  <c:v>-3.238</c:v>
                </c:pt>
                <c:pt idx="829">
                  <c:v>-3.1969999999999996</c:v>
                </c:pt>
                <c:pt idx="830">
                  <c:v>-3.2134</c:v>
                </c:pt>
                <c:pt idx="831">
                  <c:v>-3.0806000000000004</c:v>
                </c:pt>
                <c:pt idx="832">
                  <c:v>-3.1552000000000002</c:v>
                </c:pt>
                <c:pt idx="833">
                  <c:v>-3.1460999999999997</c:v>
                </c:pt>
                <c:pt idx="834">
                  <c:v>-3.0997000000000003</c:v>
                </c:pt>
                <c:pt idx="835">
                  <c:v>-3.0543</c:v>
                </c:pt>
                <c:pt idx="836">
                  <c:v>-3.1128000000000005</c:v>
                </c:pt>
                <c:pt idx="837">
                  <c:v>-3.2025000000000001</c:v>
                </c:pt>
                <c:pt idx="838">
                  <c:v>-3.2182000000000004</c:v>
                </c:pt>
                <c:pt idx="839">
                  <c:v>-3.1932</c:v>
                </c:pt>
                <c:pt idx="840">
                  <c:v>-3.2167000000000003</c:v>
                </c:pt>
                <c:pt idx="841">
                  <c:v>-3.0758000000000001</c:v>
                </c:pt>
                <c:pt idx="842">
                  <c:v>-3.0329000000000002</c:v>
                </c:pt>
                <c:pt idx="843">
                  <c:v>-3.0612999999999997</c:v>
                </c:pt>
                <c:pt idx="844">
                  <c:v>-3.0181999999999998</c:v>
                </c:pt>
                <c:pt idx="845">
                  <c:v>-3.0416000000000003</c:v>
                </c:pt>
                <c:pt idx="846">
                  <c:v>-2.8531999999999997</c:v>
                </c:pt>
                <c:pt idx="847">
                  <c:v>-2.7415999999999996</c:v>
                </c:pt>
                <c:pt idx="848">
                  <c:v>-2.8251999999999997</c:v>
                </c:pt>
                <c:pt idx="849">
                  <c:v>-2.7346000000000004</c:v>
                </c:pt>
                <c:pt idx="850">
                  <c:v>-2.6309999999999998</c:v>
                </c:pt>
                <c:pt idx="851">
                  <c:v>-2.7653999999999996</c:v>
                </c:pt>
                <c:pt idx="852">
                  <c:v>-2.8011999999999997</c:v>
                </c:pt>
                <c:pt idx="853">
                  <c:v>-2.8048999999999999</c:v>
                </c:pt>
                <c:pt idx="854">
                  <c:v>-2.8071000000000002</c:v>
                </c:pt>
                <c:pt idx="855">
                  <c:v>-2.8803000000000001</c:v>
                </c:pt>
                <c:pt idx="856">
                  <c:v>-2.8570999999999995</c:v>
                </c:pt>
                <c:pt idx="857">
                  <c:v>-2.7300000000000004</c:v>
                </c:pt>
                <c:pt idx="858">
                  <c:v>-2.7502999999999997</c:v>
                </c:pt>
                <c:pt idx="859">
                  <c:v>-2.7881</c:v>
                </c:pt>
                <c:pt idx="860">
                  <c:v>-2.7947000000000002</c:v>
                </c:pt>
                <c:pt idx="861">
                  <c:v>-2.7065000000000001</c:v>
                </c:pt>
                <c:pt idx="862">
                  <c:v>-2.5562999999999998</c:v>
                </c:pt>
                <c:pt idx="863">
                  <c:v>-2.6237000000000004</c:v>
                </c:pt>
                <c:pt idx="864">
                  <c:v>-2.7416</c:v>
                </c:pt>
                <c:pt idx="865">
                  <c:v>-2.6738</c:v>
                </c:pt>
                <c:pt idx="866">
                  <c:v>-2.6423999999999999</c:v>
                </c:pt>
                <c:pt idx="867">
                  <c:v>-2.7092999999999998</c:v>
                </c:pt>
                <c:pt idx="868">
                  <c:v>-2.6939000000000002</c:v>
                </c:pt>
                <c:pt idx="869">
                  <c:v>-2.7181000000000002</c:v>
                </c:pt>
                <c:pt idx="870">
                  <c:v>-2.827</c:v>
                </c:pt>
                <c:pt idx="871">
                  <c:v>-2.7886999999999995</c:v>
                </c:pt>
                <c:pt idx="872">
                  <c:v>-2.7164999999999999</c:v>
                </c:pt>
                <c:pt idx="873">
                  <c:v>-2.7090000000000001</c:v>
                </c:pt>
                <c:pt idx="874">
                  <c:v>-2.5744999999999996</c:v>
                </c:pt>
                <c:pt idx="875">
                  <c:v>-2.5441999999999996</c:v>
                </c:pt>
                <c:pt idx="876">
                  <c:v>-2.5198</c:v>
                </c:pt>
                <c:pt idx="877">
                  <c:v>-2.4248999999999996</c:v>
                </c:pt>
                <c:pt idx="878">
                  <c:v>-2.3847</c:v>
                </c:pt>
                <c:pt idx="879">
                  <c:v>-2.4792000000000001</c:v>
                </c:pt>
                <c:pt idx="880">
                  <c:v>-2.4316999999999998</c:v>
                </c:pt>
                <c:pt idx="881">
                  <c:v>-2.3153999999999999</c:v>
                </c:pt>
                <c:pt idx="882">
                  <c:v>-2.4173999999999998</c:v>
                </c:pt>
                <c:pt idx="883">
                  <c:v>-2.3914999999999997</c:v>
                </c:pt>
                <c:pt idx="884">
                  <c:v>-2.2969999999999997</c:v>
                </c:pt>
                <c:pt idx="885">
                  <c:v>-2.0140999999999996</c:v>
                </c:pt>
                <c:pt idx="886">
                  <c:v>-2.3230000000000004</c:v>
                </c:pt>
                <c:pt idx="887">
                  <c:v>-2.4475000000000002</c:v>
                </c:pt>
                <c:pt idx="888">
                  <c:v>-2.3443000000000001</c:v>
                </c:pt>
                <c:pt idx="889">
                  <c:v>-2.3633999999999999</c:v>
                </c:pt>
                <c:pt idx="890">
                  <c:v>-2.3740000000000006</c:v>
                </c:pt>
                <c:pt idx="891">
                  <c:v>-2.6025</c:v>
                </c:pt>
                <c:pt idx="892">
                  <c:v>-2.5669999999999997</c:v>
                </c:pt>
                <c:pt idx="893">
                  <c:v>-2.6675999999999997</c:v>
                </c:pt>
                <c:pt idx="894">
                  <c:v>-2.6249999999999996</c:v>
                </c:pt>
                <c:pt idx="895">
                  <c:v>-2.7293999999999996</c:v>
                </c:pt>
                <c:pt idx="896">
                  <c:v>-2.6966000000000006</c:v>
                </c:pt>
                <c:pt idx="897">
                  <c:v>-2.7191999999999998</c:v>
                </c:pt>
                <c:pt idx="898">
                  <c:v>-2.7306999999999997</c:v>
                </c:pt>
                <c:pt idx="899">
                  <c:v>-2.8681999999999999</c:v>
                </c:pt>
                <c:pt idx="900">
                  <c:v>-2.9015999999999997</c:v>
                </c:pt>
                <c:pt idx="901">
                  <c:v>-2.8393999999999999</c:v>
                </c:pt>
                <c:pt idx="902">
                  <c:v>-2.6528</c:v>
                </c:pt>
                <c:pt idx="903">
                  <c:v>-2.7808999999999999</c:v>
                </c:pt>
                <c:pt idx="904">
                  <c:v>-2.8278999999999996</c:v>
                </c:pt>
                <c:pt idx="905">
                  <c:v>-2.7325999999999997</c:v>
                </c:pt>
                <c:pt idx="906">
                  <c:v>-2.7539000000000002</c:v>
                </c:pt>
                <c:pt idx="907">
                  <c:v>-2.7806000000000006</c:v>
                </c:pt>
                <c:pt idx="908">
                  <c:v>-2.7959999999999998</c:v>
                </c:pt>
                <c:pt idx="909">
                  <c:v>-2.6694999999999998</c:v>
                </c:pt>
                <c:pt idx="910">
                  <c:v>-2.5973999999999999</c:v>
                </c:pt>
                <c:pt idx="911">
                  <c:v>-2.5197999999999996</c:v>
                </c:pt>
                <c:pt idx="912">
                  <c:v>-2.6246999999999998</c:v>
                </c:pt>
                <c:pt idx="913">
                  <c:v>-2.4994000000000001</c:v>
                </c:pt>
                <c:pt idx="914">
                  <c:v>-2.4265000000000003</c:v>
                </c:pt>
                <c:pt idx="915">
                  <c:v>-2.5863000000000005</c:v>
                </c:pt>
                <c:pt idx="916">
                  <c:v>-2.4773000000000001</c:v>
                </c:pt>
                <c:pt idx="917">
                  <c:v>-2.4701999999999997</c:v>
                </c:pt>
                <c:pt idx="918">
                  <c:v>-2.5024000000000002</c:v>
                </c:pt>
                <c:pt idx="919">
                  <c:v>-2.4474999999999998</c:v>
                </c:pt>
                <c:pt idx="920">
                  <c:v>-2.4228999999999998</c:v>
                </c:pt>
                <c:pt idx="921">
                  <c:v>-2.4758</c:v>
                </c:pt>
                <c:pt idx="922">
                  <c:v>-2.4310999999999998</c:v>
                </c:pt>
                <c:pt idx="923">
                  <c:v>-2.4130000000000003</c:v>
                </c:pt>
                <c:pt idx="924">
                  <c:v>-2.3354999999999997</c:v>
                </c:pt>
                <c:pt idx="925">
                  <c:v>-2.4361999999999995</c:v>
                </c:pt>
                <c:pt idx="926">
                  <c:v>-2.3625000000000003</c:v>
                </c:pt>
                <c:pt idx="927">
                  <c:v>-2.3920999999999997</c:v>
                </c:pt>
                <c:pt idx="928">
                  <c:v>-2.2774000000000001</c:v>
                </c:pt>
                <c:pt idx="929">
                  <c:v>-2.3589999999999995</c:v>
                </c:pt>
                <c:pt idx="930">
                  <c:v>-2.3540999999999994</c:v>
                </c:pt>
                <c:pt idx="931">
                  <c:v>-2.4550000000000005</c:v>
                </c:pt>
                <c:pt idx="932">
                  <c:v>-2.3780999999999999</c:v>
                </c:pt>
                <c:pt idx="933">
                  <c:v>-2.4313999999999996</c:v>
                </c:pt>
                <c:pt idx="934">
                  <c:v>-2.3871000000000002</c:v>
                </c:pt>
                <c:pt idx="935">
                  <c:v>-2.3576999999999999</c:v>
                </c:pt>
                <c:pt idx="936">
                  <c:v>-2.3835999999999995</c:v>
                </c:pt>
                <c:pt idx="937">
                  <c:v>-2.2786</c:v>
                </c:pt>
                <c:pt idx="938">
                  <c:v>-2.3136999999999999</c:v>
                </c:pt>
                <c:pt idx="939">
                  <c:v>-2.3199999999999998</c:v>
                </c:pt>
                <c:pt idx="940">
                  <c:v>-2.2557999999999998</c:v>
                </c:pt>
                <c:pt idx="941">
                  <c:v>-2.3465000000000003</c:v>
                </c:pt>
                <c:pt idx="942">
                  <c:v>-2.3552000000000004</c:v>
                </c:pt>
                <c:pt idx="943">
                  <c:v>-2.3811</c:v>
                </c:pt>
                <c:pt idx="944">
                  <c:v>-2.4154</c:v>
                </c:pt>
                <c:pt idx="945">
                  <c:v>-2.4767000000000001</c:v>
                </c:pt>
                <c:pt idx="946">
                  <c:v>-2.4087999999999998</c:v>
                </c:pt>
                <c:pt idx="947">
                  <c:v>-2.5333999999999999</c:v>
                </c:pt>
                <c:pt idx="948">
                  <c:v>-2.5865999999999998</c:v>
                </c:pt>
                <c:pt idx="949">
                  <c:v>-2.5396999999999998</c:v>
                </c:pt>
                <c:pt idx="950">
                  <c:v>-2.5240999999999998</c:v>
                </c:pt>
                <c:pt idx="951">
                  <c:v>-2.4050999999999996</c:v>
                </c:pt>
                <c:pt idx="952">
                  <c:v>-2.3636000000000004</c:v>
                </c:pt>
                <c:pt idx="953">
                  <c:v>-2.3600999999999996</c:v>
                </c:pt>
                <c:pt idx="954">
                  <c:v>-2.3794999999999997</c:v>
                </c:pt>
                <c:pt idx="955">
                  <c:v>-2.3231000000000002</c:v>
                </c:pt>
                <c:pt idx="956">
                  <c:v>-2.2890000000000001</c:v>
                </c:pt>
                <c:pt idx="957">
                  <c:v>-2.2439999999999998</c:v>
                </c:pt>
                <c:pt idx="958">
                  <c:v>-2.2699999999999996</c:v>
                </c:pt>
                <c:pt idx="959">
                  <c:v>-2.242</c:v>
                </c:pt>
                <c:pt idx="960">
                  <c:v>-2.2355999999999998</c:v>
                </c:pt>
                <c:pt idx="961">
                  <c:v>-2.2473000000000001</c:v>
                </c:pt>
                <c:pt idx="962">
                  <c:v>-2.2224999999999997</c:v>
                </c:pt>
                <c:pt idx="963">
                  <c:v>-2.3183000000000002</c:v>
                </c:pt>
                <c:pt idx="964">
                  <c:v>-2.2907999999999999</c:v>
                </c:pt>
                <c:pt idx="965">
                  <c:v>-2.2155000000000005</c:v>
                </c:pt>
                <c:pt idx="966">
                  <c:v>-2.0004</c:v>
                </c:pt>
                <c:pt idx="967">
                  <c:v>-2.0413000000000001</c:v>
                </c:pt>
                <c:pt idx="968">
                  <c:v>-2.0024999999999999</c:v>
                </c:pt>
                <c:pt idx="969">
                  <c:v>-1.5781999999999998</c:v>
                </c:pt>
                <c:pt idx="970">
                  <c:v>-1.6006999999999998</c:v>
                </c:pt>
                <c:pt idx="971">
                  <c:v>-1.6208999999999998</c:v>
                </c:pt>
                <c:pt idx="972">
                  <c:v>-1.5712999999999999</c:v>
                </c:pt>
                <c:pt idx="973">
                  <c:v>-1.6013999999999999</c:v>
                </c:pt>
                <c:pt idx="974">
                  <c:v>-1.5916000000000006</c:v>
                </c:pt>
                <c:pt idx="975">
                  <c:v>-1.5692000000000004</c:v>
                </c:pt>
                <c:pt idx="976">
                  <c:v>-1.5674000000000001</c:v>
                </c:pt>
                <c:pt idx="977">
                  <c:v>-1.5726000000000004</c:v>
                </c:pt>
                <c:pt idx="978">
                  <c:v>-1.6414</c:v>
                </c:pt>
                <c:pt idx="979">
                  <c:v>-1.6605999999999996</c:v>
                </c:pt>
                <c:pt idx="980">
                  <c:v>-1.6326000000000001</c:v>
                </c:pt>
                <c:pt idx="981">
                  <c:v>-1.5985999999999994</c:v>
                </c:pt>
                <c:pt idx="982">
                  <c:v>-1.5682</c:v>
                </c:pt>
                <c:pt idx="983">
                  <c:v>-1.5457999999999998</c:v>
                </c:pt>
                <c:pt idx="984">
                  <c:v>-1.5395000000000003</c:v>
                </c:pt>
                <c:pt idx="985">
                  <c:v>-1.5949</c:v>
                </c:pt>
                <c:pt idx="986">
                  <c:v>-1.5571000000000002</c:v>
                </c:pt>
                <c:pt idx="987">
                  <c:v>-1.5669000000000004</c:v>
                </c:pt>
                <c:pt idx="988">
                  <c:v>-1.5478000000000005</c:v>
                </c:pt>
                <c:pt idx="989">
                  <c:v>-1.5043000000000006</c:v>
                </c:pt>
                <c:pt idx="990">
                  <c:v>-1.5609999999999999</c:v>
                </c:pt>
                <c:pt idx="991">
                  <c:v>-1.5727000000000002</c:v>
                </c:pt>
                <c:pt idx="992">
                  <c:v>-1.5408000000000008</c:v>
                </c:pt>
                <c:pt idx="993">
                  <c:v>-1.5674000000000001</c:v>
                </c:pt>
                <c:pt idx="994">
                  <c:v>-1.5871000000000004</c:v>
                </c:pt>
                <c:pt idx="995">
                  <c:v>-1.5050000000000008</c:v>
                </c:pt>
                <c:pt idx="996">
                  <c:v>-1.5283999999999995</c:v>
                </c:pt>
                <c:pt idx="997">
                  <c:v>-1.4882999999999997</c:v>
                </c:pt>
                <c:pt idx="998">
                  <c:v>-1.4171999999999993</c:v>
                </c:pt>
                <c:pt idx="999">
                  <c:v>-1.4340999999999999</c:v>
                </c:pt>
                <c:pt idx="1000">
                  <c:v>-1.5293000000000001</c:v>
                </c:pt>
                <c:pt idx="1001">
                  <c:v>-1.5241999999999996</c:v>
                </c:pt>
                <c:pt idx="1002">
                  <c:v>-1.5458000000000007</c:v>
                </c:pt>
                <c:pt idx="1003">
                  <c:v>-1.5605000000000002</c:v>
                </c:pt>
                <c:pt idx="1004">
                  <c:v>-1.6031000000000004</c:v>
                </c:pt>
                <c:pt idx="1005">
                  <c:v>-1.5749000000000004</c:v>
                </c:pt>
                <c:pt idx="1006">
                  <c:v>-1.4521000000000006</c:v>
                </c:pt>
                <c:pt idx="1007">
                  <c:v>-1.3402000000000003</c:v>
                </c:pt>
                <c:pt idx="1008">
                  <c:v>-1.2694000000000001</c:v>
                </c:pt>
                <c:pt idx="1009">
                  <c:v>-1.0865</c:v>
                </c:pt>
                <c:pt idx="1010">
                  <c:v>-1.2507999999999999</c:v>
                </c:pt>
                <c:pt idx="1011">
                  <c:v>-1.2603</c:v>
                </c:pt>
                <c:pt idx="1012">
                  <c:v>-1.1196000000000002</c:v>
                </c:pt>
                <c:pt idx="1013">
                  <c:v>-1.0869999999999997</c:v>
                </c:pt>
                <c:pt idx="1014">
                  <c:v>-1.2286999999999999</c:v>
                </c:pt>
                <c:pt idx="1015">
                  <c:v>-1.2315999999999994</c:v>
                </c:pt>
                <c:pt idx="1016">
                  <c:v>-1.1799999999999997</c:v>
                </c:pt>
                <c:pt idx="1017">
                  <c:v>-1.2183999999999999</c:v>
                </c:pt>
                <c:pt idx="1018">
                  <c:v>-1.1802999999999999</c:v>
                </c:pt>
                <c:pt idx="1019">
                  <c:v>-1.1848000000000001</c:v>
                </c:pt>
                <c:pt idx="1020">
                  <c:v>-1.2572000000000001</c:v>
                </c:pt>
                <c:pt idx="1021">
                  <c:v>-1.3370000000000006</c:v>
                </c:pt>
                <c:pt idx="1022">
                  <c:v>-1.4504999999999999</c:v>
                </c:pt>
                <c:pt idx="1023">
                  <c:v>-1.4168000000000003</c:v>
                </c:pt>
                <c:pt idx="1024">
                  <c:v>-1.4343000000000004</c:v>
                </c:pt>
                <c:pt idx="1025">
                  <c:v>-1.5183999999999997</c:v>
                </c:pt>
                <c:pt idx="1026">
                  <c:v>-1.5629000000000008</c:v>
                </c:pt>
                <c:pt idx="1027">
                  <c:v>-1.5729999999999995</c:v>
                </c:pt>
                <c:pt idx="1028">
                  <c:v>-1.4931000000000001</c:v>
                </c:pt>
                <c:pt idx="1029">
                  <c:v>-1.8283</c:v>
                </c:pt>
                <c:pt idx="1030">
                  <c:v>-1.6864000000000008</c:v>
                </c:pt>
                <c:pt idx="1031">
                  <c:v>-1.0178000000000003</c:v>
                </c:pt>
                <c:pt idx="1032">
                  <c:v>-1.2423999999999999</c:v>
                </c:pt>
                <c:pt idx="1033">
                  <c:v>-1.21</c:v>
                </c:pt>
                <c:pt idx="1034">
                  <c:v>-1.1104999999999992</c:v>
                </c:pt>
                <c:pt idx="1035">
                  <c:v>-1.1295999999999999</c:v>
                </c:pt>
                <c:pt idx="1036">
                  <c:v>-1.0171999999999999</c:v>
                </c:pt>
                <c:pt idx="1037">
                  <c:v>-1.0084999999999997</c:v>
                </c:pt>
                <c:pt idx="1038">
                  <c:v>-0.89219999999999988</c:v>
                </c:pt>
                <c:pt idx="1039">
                  <c:v>-0.96070000000000011</c:v>
                </c:pt>
                <c:pt idx="1040">
                  <c:v>-0.98539999999999939</c:v>
                </c:pt>
                <c:pt idx="1041">
                  <c:v>-0.89869999999999983</c:v>
                </c:pt>
                <c:pt idx="1042">
                  <c:v>-0.86099999999999977</c:v>
                </c:pt>
                <c:pt idx="1043">
                  <c:v>-0.70889999999999986</c:v>
                </c:pt>
                <c:pt idx="1044">
                  <c:v>-0.74469999999999992</c:v>
                </c:pt>
                <c:pt idx="1045">
                  <c:v>-0.8277000000000001</c:v>
                </c:pt>
                <c:pt idx="1046">
                  <c:v>-0.8664000000000005</c:v>
                </c:pt>
                <c:pt idx="1047">
                  <c:v>-0.68969999999999931</c:v>
                </c:pt>
                <c:pt idx="1048">
                  <c:v>-0.64550000000000018</c:v>
                </c:pt>
                <c:pt idx="1049">
                  <c:v>-0.72370000000000001</c:v>
                </c:pt>
                <c:pt idx="1050">
                  <c:v>-0.8147000000000002</c:v>
                </c:pt>
                <c:pt idx="1051">
                  <c:v>-0.77629999999999999</c:v>
                </c:pt>
                <c:pt idx="1052">
                  <c:v>-0.65040000000000031</c:v>
                </c:pt>
                <c:pt idx="1053">
                  <c:v>-0.54239999999999977</c:v>
                </c:pt>
                <c:pt idx="1054">
                  <c:v>-0.40629999999999988</c:v>
                </c:pt>
                <c:pt idx="1055">
                  <c:v>-0.44189999999999952</c:v>
                </c:pt>
                <c:pt idx="1056">
                  <c:v>-0.35909999999999975</c:v>
                </c:pt>
                <c:pt idx="1057">
                  <c:v>-5.2100000000000257E-2</c:v>
                </c:pt>
                <c:pt idx="1058">
                  <c:v>-7.7100000000000612E-2</c:v>
                </c:pt>
                <c:pt idx="1059">
                  <c:v>-0.17590000000000039</c:v>
                </c:pt>
                <c:pt idx="1060">
                  <c:v>-0.25970000000000049</c:v>
                </c:pt>
                <c:pt idx="1061">
                  <c:v>-0.36519999999999975</c:v>
                </c:pt>
                <c:pt idx="1062">
                  <c:v>-0.39910000000000068</c:v>
                </c:pt>
                <c:pt idx="1063">
                  <c:v>-0.34320000000000039</c:v>
                </c:pt>
                <c:pt idx="1064">
                  <c:v>-1.0399999999999743E-2</c:v>
                </c:pt>
                <c:pt idx="1065">
                  <c:v>-0.48740000000000006</c:v>
                </c:pt>
                <c:pt idx="1066">
                  <c:v>-0.31859999999999999</c:v>
                </c:pt>
                <c:pt idx="1067">
                  <c:v>-8.3400000000000141E-2</c:v>
                </c:pt>
                <c:pt idx="1068">
                  <c:v>-9.9099999999999966E-2</c:v>
                </c:pt>
                <c:pt idx="1069">
                  <c:v>-0.1615000000000002</c:v>
                </c:pt>
                <c:pt idx="1070">
                  <c:v>-0.31559999999999988</c:v>
                </c:pt>
                <c:pt idx="1071">
                  <c:v>-0.37050000000000072</c:v>
                </c:pt>
                <c:pt idx="1072">
                  <c:v>-0.47989999999999977</c:v>
                </c:pt>
                <c:pt idx="1073">
                  <c:v>-0.48870000000000058</c:v>
                </c:pt>
                <c:pt idx="1074">
                  <c:v>-0.41219999999999946</c:v>
                </c:pt>
                <c:pt idx="1075">
                  <c:v>-0.41659999999999986</c:v>
                </c:pt>
                <c:pt idx="1076">
                  <c:v>-0.4516</c:v>
                </c:pt>
                <c:pt idx="1077">
                  <c:v>-0.50979999999999936</c:v>
                </c:pt>
                <c:pt idx="1078">
                  <c:v>-0.62650000000000006</c:v>
                </c:pt>
                <c:pt idx="1079">
                  <c:v>-0.66279999999999983</c:v>
                </c:pt>
                <c:pt idx="1080">
                  <c:v>-0.57950000000000035</c:v>
                </c:pt>
                <c:pt idx="1081">
                  <c:v>-0.60090000000000021</c:v>
                </c:pt>
                <c:pt idx="1082">
                  <c:v>-0.66769999999999996</c:v>
                </c:pt>
                <c:pt idx="1083">
                  <c:v>-0.62589999999999968</c:v>
                </c:pt>
                <c:pt idx="1084">
                  <c:v>-0.48489999999999966</c:v>
                </c:pt>
                <c:pt idx="1085">
                  <c:v>-0.48209999999999997</c:v>
                </c:pt>
                <c:pt idx="1086">
                  <c:v>-0.46219999999999928</c:v>
                </c:pt>
                <c:pt idx="1087">
                  <c:v>-0.49789999999999957</c:v>
                </c:pt>
                <c:pt idx="1088">
                  <c:v>-0.50680000000000014</c:v>
                </c:pt>
                <c:pt idx="1089">
                  <c:v>-0.46400000000000041</c:v>
                </c:pt>
                <c:pt idx="1090">
                  <c:v>-0.34420000000000073</c:v>
                </c:pt>
                <c:pt idx="1091">
                  <c:v>-0.22100000000000009</c:v>
                </c:pt>
                <c:pt idx="1092">
                  <c:v>-0.29320000000000057</c:v>
                </c:pt>
                <c:pt idx="1093">
                  <c:v>-0.27580000000000027</c:v>
                </c:pt>
                <c:pt idx="1094">
                  <c:v>-0.35929999999999929</c:v>
                </c:pt>
                <c:pt idx="1095">
                  <c:v>-1.1157000000000004</c:v>
                </c:pt>
                <c:pt idx="1096">
                  <c:v>-0.9762000000000004</c:v>
                </c:pt>
                <c:pt idx="1097">
                  <c:v>-0.91170000000000062</c:v>
                </c:pt>
                <c:pt idx="1098">
                  <c:v>-0.86600000000000055</c:v>
                </c:pt>
                <c:pt idx="1099">
                  <c:v>-0.87469999999999981</c:v>
                </c:pt>
                <c:pt idx="1100">
                  <c:v>-0.79320000000000057</c:v>
                </c:pt>
                <c:pt idx="1101">
                  <c:v>-0.80769999999999964</c:v>
                </c:pt>
                <c:pt idx="1102">
                  <c:v>-0.69270000000000032</c:v>
                </c:pt>
                <c:pt idx="1103">
                  <c:v>-0.55940000000000012</c:v>
                </c:pt>
                <c:pt idx="1104">
                  <c:v>-0.52509999999999923</c:v>
                </c:pt>
                <c:pt idx="1105">
                  <c:v>-0.56550000000000011</c:v>
                </c:pt>
                <c:pt idx="1106">
                  <c:v>-0.61540000000000017</c:v>
                </c:pt>
                <c:pt idx="1107">
                  <c:v>-0.65399999999999991</c:v>
                </c:pt>
                <c:pt idx="1108">
                  <c:v>-0.59220000000000006</c:v>
                </c:pt>
                <c:pt idx="1109">
                  <c:v>-0.58860000000000046</c:v>
                </c:pt>
                <c:pt idx="1110">
                  <c:v>-0.5224000000000002</c:v>
                </c:pt>
                <c:pt idx="1111">
                  <c:v>-0.28990000000000027</c:v>
                </c:pt>
                <c:pt idx="1112">
                  <c:v>-0.38529999999999998</c:v>
                </c:pt>
                <c:pt idx="1113">
                  <c:v>-0.15159999999999929</c:v>
                </c:pt>
                <c:pt idx="1114">
                  <c:v>-0.13019999999999943</c:v>
                </c:pt>
                <c:pt idx="1115">
                  <c:v>-5.4199999999999804E-2</c:v>
                </c:pt>
                <c:pt idx="1116">
                  <c:v>-0.17709999999999937</c:v>
                </c:pt>
                <c:pt idx="1117">
                  <c:v>-8.6000000000003851E-3</c:v>
                </c:pt>
                <c:pt idx="1118">
                  <c:v>7.7300000000000146E-2</c:v>
                </c:pt>
                <c:pt idx="1119">
                  <c:v>0.12409999999999943</c:v>
                </c:pt>
                <c:pt idx="1120">
                  <c:v>-4.0000000000004476E-3</c:v>
                </c:pt>
                <c:pt idx="1121">
                  <c:v>-0.12119999999999997</c:v>
                </c:pt>
                <c:pt idx="1122">
                  <c:v>-0.40139999999999976</c:v>
                </c:pt>
                <c:pt idx="1123">
                  <c:v>-0.24649999999999928</c:v>
                </c:pt>
                <c:pt idx="1124">
                  <c:v>-0.24519999999999964</c:v>
                </c:pt>
                <c:pt idx="1125">
                  <c:v>-0.21689999999999987</c:v>
                </c:pt>
                <c:pt idx="1126">
                  <c:v>-0.20230000000000015</c:v>
                </c:pt>
                <c:pt idx="1127">
                  <c:v>1.5799999999999592E-2</c:v>
                </c:pt>
                <c:pt idx="1128">
                  <c:v>4.5200000000000351E-2</c:v>
                </c:pt>
                <c:pt idx="1129">
                  <c:v>-0.22130000000000027</c:v>
                </c:pt>
                <c:pt idx="1130">
                  <c:v>-4.1399999999999437E-2</c:v>
                </c:pt>
                <c:pt idx="1131">
                  <c:v>-0.1225000000000005</c:v>
                </c:pt>
                <c:pt idx="1132">
                  <c:v>-0.40139999999999976</c:v>
                </c:pt>
                <c:pt idx="1133">
                  <c:v>-0.42750000000000021</c:v>
                </c:pt>
                <c:pt idx="1134">
                  <c:v>-0.5472999999999999</c:v>
                </c:pt>
                <c:pt idx="1135">
                  <c:v>-0.61749999999999972</c:v>
                </c:pt>
                <c:pt idx="1136">
                  <c:v>-0.66539999999999999</c:v>
                </c:pt>
                <c:pt idx="1137">
                  <c:v>-0.76459999999999972</c:v>
                </c:pt>
                <c:pt idx="1138">
                  <c:v>-0.96299999999999919</c:v>
                </c:pt>
                <c:pt idx="1139">
                  <c:v>-0.91959999999999997</c:v>
                </c:pt>
                <c:pt idx="1140">
                  <c:v>-0.74239999999999995</c:v>
                </c:pt>
                <c:pt idx="1141">
                  <c:v>-0.72359999999999935</c:v>
                </c:pt>
                <c:pt idx="1142">
                  <c:v>-0.84090000000000042</c:v>
                </c:pt>
                <c:pt idx="1143">
                  <c:v>-0.79760000000000009</c:v>
                </c:pt>
                <c:pt idx="1144">
                  <c:v>-0.99870000000000037</c:v>
                </c:pt>
                <c:pt idx="1145">
                  <c:v>-0.99940000000000051</c:v>
                </c:pt>
                <c:pt idx="1146">
                  <c:v>-1.0115999999999996</c:v>
                </c:pt>
                <c:pt idx="1147">
                  <c:v>-1.0087999999999999</c:v>
                </c:pt>
                <c:pt idx="1148">
                  <c:v>-0.86120000000000019</c:v>
                </c:pt>
                <c:pt idx="1149">
                  <c:v>-0.92300000000000004</c:v>
                </c:pt>
                <c:pt idx="1150">
                  <c:v>-0.90399999999999991</c:v>
                </c:pt>
                <c:pt idx="1151">
                  <c:v>-1.0750999999999999</c:v>
                </c:pt>
                <c:pt idx="1152">
                  <c:v>-0.97900000000000009</c:v>
                </c:pt>
                <c:pt idx="1153">
                  <c:v>-1.1406000000000001</c:v>
                </c:pt>
                <c:pt idx="1154">
                  <c:v>-1.2598000000000003</c:v>
                </c:pt>
                <c:pt idx="1155">
                  <c:v>-1.1486999999999998</c:v>
                </c:pt>
                <c:pt idx="1156">
                  <c:v>-0.9200999999999997</c:v>
                </c:pt>
                <c:pt idx="1157">
                  <c:v>-0.98800000000000043</c:v>
                </c:pt>
                <c:pt idx="1158">
                  <c:v>-0.96180000000000021</c:v>
                </c:pt>
                <c:pt idx="1159">
                  <c:v>-0.97170000000000023</c:v>
                </c:pt>
                <c:pt idx="1160">
                  <c:v>-1.0111999999999997</c:v>
                </c:pt>
                <c:pt idx="1161">
                  <c:v>-1.0346000000000002</c:v>
                </c:pt>
                <c:pt idx="1162">
                  <c:v>-0.96229999999999993</c:v>
                </c:pt>
                <c:pt idx="1163">
                  <c:v>-1.0663999999999998</c:v>
                </c:pt>
                <c:pt idx="1164">
                  <c:v>-1.0335000000000001</c:v>
                </c:pt>
                <c:pt idx="1165">
                  <c:v>-1.0017999999999994</c:v>
                </c:pt>
                <c:pt idx="1166">
                  <c:v>-0.92400000000000038</c:v>
                </c:pt>
                <c:pt idx="1167">
                  <c:v>-0.82420000000000027</c:v>
                </c:pt>
                <c:pt idx="1168">
                  <c:v>-0.85269999999999957</c:v>
                </c:pt>
                <c:pt idx="1169">
                  <c:v>-0.85409999999999986</c:v>
                </c:pt>
                <c:pt idx="1170">
                  <c:v>-0.83950000000000014</c:v>
                </c:pt>
                <c:pt idx="1171">
                  <c:v>-0.7782</c:v>
                </c:pt>
                <c:pt idx="1172">
                  <c:v>-0.87119999999999997</c:v>
                </c:pt>
                <c:pt idx="1173">
                  <c:v>-0.87340000000000018</c:v>
                </c:pt>
                <c:pt idx="1174">
                  <c:v>-0.76359999999999939</c:v>
                </c:pt>
                <c:pt idx="1175">
                  <c:v>-0.73760000000000048</c:v>
                </c:pt>
                <c:pt idx="1176">
                  <c:v>-0.6921999999999997</c:v>
                </c:pt>
                <c:pt idx="1177">
                  <c:v>-0.58279999999999976</c:v>
                </c:pt>
                <c:pt idx="1178">
                  <c:v>-0.58110000000000017</c:v>
                </c:pt>
                <c:pt idx="1179">
                  <c:v>-0.57680000000000042</c:v>
                </c:pt>
                <c:pt idx="1180">
                  <c:v>-0.57819999999999983</c:v>
                </c:pt>
                <c:pt idx="1181">
                  <c:v>-0.5873999999999997</c:v>
                </c:pt>
                <c:pt idx="1182">
                  <c:v>-0.60519999999999996</c:v>
                </c:pt>
                <c:pt idx="1183">
                  <c:v>-0.50459999999999994</c:v>
                </c:pt>
                <c:pt idx="1184">
                  <c:v>-0.49289999999999967</c:v>
                </c:pt>
                <c:pt idx="1185">
                  <c:v>-0.5799000000000003</c:v>
                </c:pt>
                <c:pt idx="1186">
                  <c:v>-0.56899999999999995</c:v>
                </c:pt>
                <c:pt idx="1187">
                  <c:v>-0.7253999999999996</c:v>
                </c:pt>
                <c:pt idx="1188">
                  <c:v>-0.79669999999999952</c:v>
                </c:pt>
                <c:pt idx="1189">
                  <c:v>-0.7546999999999997</c:v>
                </c:pt>
                <c:pt idx="1190">
                  <c:v>-0.80440000000000023</c:v>
                </c:pt>
                <c:pt idx="1191">
                  <c:v>-0.7583000000000002</c:v>
                </c:pt>
                <c:pt idx="1192">
                  <c:v>-0.61479999999999979</c:v>
                </c:pt>
                <c:pt idx="1193">
                  <c:v>-0.61519999999999975</c:v>
                </c:pt>
                <c:pt idx="1194">
                  <c:v>-0.49300000000000033</c:v>
                </c:pt>
                <c:pt idx="1195">
                  <c:v>-0.50259999999999927</c:v>
                </c:pt>
                <c:pt idx="1196">
                  <c:v>-0.55869999999999997</c:v>
                </c:pt>
                <c:pt idx="1197">
                  <c:v>-0.57069999999999954</c:v>
                </c:pt>
                <c:pt idx="1198">
                  <c:v>-0.47560000000000002</c:v>
                </c:pt>
                <c:pt idx="1199">
                  <c:v>-0.55290000000000017</c:v>
                </c:pt>
                <c:pt idx="1200">
                  <c:v>-0.41400000000000059</c:v>
                </c:pt>
                <c:pt idx="1201">
                  <c:v>-0.45709999999999962</c:v>
                </c:pt>
                <c:pt idx="1202">
                  <c:v>-0.46419999999999995</c:v>
                </c:pt>
                <c:pt idx="1203">
                  <c:v>-0.36160000000000014</c:v>
                </c:pt>
                <c:pt idx="1204">
                  <c:v>-0.28910000000000036</c:v>
                </c:pt>
                <c:pt idx="1205">
                  <c:v>-0.43740000000000023</c:v>
                </c:pt>
                <c:pt idx="1206">
                  <c:v>-0.43349999999999955</c:v>
                </c:pt>
                <c:pt idx="1207">
                  <c:v>-0.41279999999999983</c:v>
                </c:pt>
                <c:pt idx="1208">
                  <c:v>-0.37519999999999953</c:v>
                </c:pt>
                <c:pt idx="1209">
                  <c:v>-0.38920000000000066</c:v>
                </c:pt>
                <c:pt idx="1210">
                  <c:v>-0.42419999999999991</c:v>
                </c:pt>
                <c:pt idx="1211">
                  <c:v>-0.5226999999999995</c:v>
                </c:pt>
                <c:pt idx="1212">
                  <c:v>-0.50429999999999975</c:v>
                </c:pt>
                <c:pt idx="1213">
                  <c:v>-0.44659999999999922</c:v>
                </c:pt>
                <c:pt idx="1214">
                  <c:v>-1.0700000000000003</c:v>
                </c:pt>
                <c:pt idx="1215">
                  <c:v>-0.88919999999999977</c:v>
                </c:pt>
                <c:pt idx="1216">
                  <c:v>-0.85299999999999976</c:v>
                </c:pt>
                <c:pt idx="1217">
                  <c:v>-0.8169000000000004</c:v>
                </c:pt>
                <c:pt idx="1218">
                  <c:v>-0.86470000000000002</c:v>
                </c:pt>
                <c:pt idx="1219">
                  <c:v>-1.0191000000000003</c:v>
                </c:pt>
                <c:pt idx="1220">
                  <c:v>-1.0051999999999999</c:v>
                </c:pt>
                <c:pt idx="1221">
                  <c:v>-0.95660000000000034</c:v>
                </c:pt>
                <c:pt idx="1222">
                  <c:v>-0.78810000000000002</c:v>
                </c:pt>
                <c:pt idx="1223">
                  <c:v>-0.88400000000000034</c:v>
                </c:pt>
                <c:pt idx="1224">
                  <c:v>-0.79579999999999984</c:v>
                </c:pt>
                <c:pt idx="1225">
                  <c:v>-0.85390000000000033</c:v>
                </c:pt>
                <c:pt idx="1226">
                  <c:v>-0.82829999999999959</c:v>
                </c:pt>
                <c:pt idx="1227">
                  <c:v>-0.94759999999999955</c:v>
                </c:pt>
                <c:pt idx="1228">
                  <c:v>-0.92970000000000041</c:v>
                </c:pt>
                <c:pt idx="1229">
                  <c:v>-0.78080000000000016</c:v>
                </c:pt>
                <c:pt idx="1230">
                  <c:v>-0.67020000000000035</c:v>
                </c:pt>
                <c:pt idx="1231">
                  <c:v>-0.64010000000000034</c:v>
                </c:pt>
                <c:pt idx="1232">
                  <c:v>-0.67680000000000007</c:v>
                </c:pt>
                <c:pt idx="1233">
                  <c:v>-0.83809999999999985</c:v>
                </c:pt>
                <c:pt idx="1234">
                  <c:v>-0.84159999999999968</c:v>
                </c:pt>
                <c:pt idx="1235">
                  <c:v>-0.65289999999999981</c:v>
                </c:pt>
                <c:pt idx="1236">
                  <c:v>-0.48970000000000002</c:v>
                </c:pt>
                <c:pt idx="1237">
                  <c:v>-0.56099999999999994</c:v>
                </c:pt>
                <c:pt idx="1238">
                  <c:v>-0.53500000000000014</c:v>
                </c:pt>
                <c:pt idx="1239">
                  <c:v>-0.3299000000000003</c:v>
                </c:pt>
                <c:pt idx="1240">
                  <c:v>-0.27590000000000003</c:v>
                </c:pt>
                <c:pt idx="1241">
                  <c:v>-0.13400000000000034</c:v>
                </c:pt>
                <c:pt idx="1242">
                  <c:v>-0.16779999999999973</c:v>
                </c:pt>
                <c:pt idx="1243">
                  <c:v>-0.15179999999999971</c:v>
                </c:pt>
                <c:pt idx="1244">
                  <c:v>-5.9199999999999697E-2</c:v>
                </c:pt>
                <c:pt idx="1245">
                  <c:v>8.2500000000000462E-2</c:v>
                </c:pt>
                <c:pt idx="1246">
                  <c:v>-8.8899999999999757E-2</c:v>
                </c:pt>
                <c:pt idx="1247">
                  <c:v>-0.11280000000000001</c:v>
                </c:pt>
                <c:pt idx="1248">
                  <c:v>-1.7000000000000348E-2</c:v>
                </c:pt>
                <c:pt idx="1249">
                  <c:v>1.0600000000000165E-2</c:v>
                </c:pt>
                <c:pt idx="1250">
                  <c:v>-0.12699999999999978</c:v>
                </c:pt>
                <c:pt idx="1251">
                  <c:v>-7.2300000000000253E-2</c:v>
                </c:pt>
                <c:pt idx="1252">
                  <c:v>-8.7600000000000122E-2</c:v>
                </c:pt>
                <c:pt idx="1253">
                  <c:v>-0.14079999999999959</c:v>
                </c:pt>
                <c:pt idx="1254">
                  <c:v>-0.16809999999999992</c:v>
                </c:pt>
                <c:pt idx="1255">
                  <c:v>-0.17329999999999934</c:v>
                </c:pt>
                <c:pt idx="1256">
                  <c:v>-0.20230000000000015</c:v>
                </c:pt>
                <c:pt idx="1257">
                  <c:v>-0.30480000000000018</c:v>
                </c:pt>
                <c:pt idx="1258">
                  <c:v>-0.43810000000000038</c:v>
                </c:pt>
                <c:pt idx="1259">
                  <c:v>-0.41869999999999941</c:v>
                </c:pt>
                <c:pt idx="1260">
                  <c:v>-0.34220000000000006</c:v>
                </c:pt>
                <c:pt idx="1261">
                  <c:v>-0.33150000000000013</c:v>
                </c:pt>
                <c:pt idx="1262">
                  <c:v>-0.25919999999999987</c:v>
                </c:pt>
                <c:pt idx="1263">
                  <c:v>-0.23500000000000032</c:v>
                </c:pt>
                <c:pt idx="1264">
                  <c:v>-0.29870000000000019</c:v>
                </c:pt>
                <c:pt idx="1265">
                  <c:v>-0.37579999999999991</c:v>
                </c:pt>
                <c:pt idx="1266">
                  <c:v>-0.36580000000000013</c:v>
                </c:pt>
                <c:pt idx="1267">
                  <c:v>-0.32040000000000024</c:v>
                </c:pt>
                <c:pt idx="1268">
                  <c:v>-0.33309999999999995</c:v>
                </c:pt>
                <c:pt idx="1269">
                  <c:v>-0.32840000000000025</c:v>
                </c:pt>
                <c:pt idx="1270">
                  <c:v>-0.17690000000000072</c:v>
                </c:pt>
                <c:pt idx="1271">
                  <c:v>-3.1699999999999839E-2</c:v>
                </c:pt>
                <c:pt idx="1272">
                  <c:v>0.1463000000000001</c:v>
                </c:pt>
                <c:pt idx="1273">
                  <c:v>4.0099999999999802E-2</c:v>
                </c:pt>
                <c:pt idx="1274">
                  <c:v>-9.0099999999999625E-2</c:v>
                </c:pt>
                <c:pt idx="1275">
                  <c:v>-8.8600000000000456E-2</c:v>
                </c:pt>
                <c:pt idx="1276">
                  <c:v>-0.10890000000000022</c:v>
                </c:pt>
                <c:pt idx="1277">
                  <c:v>-0.20369999999999999</c:v>
                </c:pt>
                <c:pt idx="1278">
                  <c:v>-0.34979999999999967</c:v>
                </c:pt>
                <c:pt idx="1279">
                  <c:v>-0.34140000000000015</c:v>
                </c:pt>
                <c:pt idx="1280">
                  <c:v>-0.52470000000000017</c:v>
                </c:pt>
                <c:pt idx="1281">
                  <c:v>-0.87139999999999951</c:v>
                </c:pt>
                <c:pt idx="1282">
                  <c:v>-1.0891999999999995</c:v>
                </c:pt>
                <c:pt idx="1283">
                  <c:v>-1.1659999999999999</c:v>
                </c:pt>
                <c:pt idx="1284">
                  <c:v>-1.1594000000000002</c:v>
                </c:pt>
                <c:pt idx="1285">
                  <c:v>-1.1928000000000005</c:v>
                </c:pt>
                <c:pt idx="1286">
                  <c:v>-1.3241000000000001</c:v>
                </c:pt>
                <c:pt idx="1287">
                  <c:v>-1.3408000000000002</c:v>
                </c:pt>
                <c:pt idx="1288">
                  <c:v>-1.3910999999999998</c:v>
                </c:pt>
                <c:pt idx="1289">
                  <c:v>-1.2724999999999995</c:v>
                </c:pt>
                <c:pt idx="1290">
                  <c:v>-1.2225999999999999</c:v>
                </c:pt>
                <c:pt idx="1291">
                  <c:v>-1.0915000000000004</c:v>
                </c:pt>
                <c:pt idx="1292">
                  <c:v>-1.0850999999999997</c:v>
                </c:pt>
                <c:pt idx="1293">
                  <c:v>-0.98180000000000023</c:v>
                </c:pt>
                <c:pt idx="1294">
                  <c:v>-1.0178000000000003</c:v>
                </c:pt>
                <c:pt idx="1295">
                  <c:v>-1.3302999999999998</c:v>
                </c:pt>
                <c:pt idx="1296">
                  <c:v>-1.4403999999999999</c:v>
                </c:pt>
                <c:pt idx="1297">
                  <c:v>-1.5669</c:v>
                </c:pt>
                <c:pt idx="1298">
                  <c:v>-1.4392</c:v>
                </c:pt>
                <c:pt idx="1299">
                  <c:v>-1.37</c:v>
                </c:pt>
                <c:pt idx="1300">
                  <c:v>-1.3234999999999997</c:v>
                </c:pt>
                <c:pt idx="1301">
                  <c:v>-1.3327000000000004</c:v>
                </c:pt>
                <c:pt idx="1302">
                  <c:v>-1.4592999999999998</c:v>
                </c:pt>
                <c:pt idx="1303">
                  <c:v>-1.4956999999999998</c:v>
                </c:pt>
                <c:pt idx="1304">
                  <c:v>-1.4574000000000003</c:v>
                </c:pt>
                <c:pt idx="1305">
                  <c:v>-1.4039999999999999</c:v>
                </c:pt>
                <c:pt idx="1306">
                  <c:v>-1.3562000000000003</c:v>
                </c:pt>
                <c:pt idx="1307">
                  <c:v>-1.4243999999999994</c:v>
                </c:pt>
                <c:pt idx="1308">
                  <c:v>-1.4756</c:v>
                </c:pt>
                <c:pt idx="1309">
                  <c:v>-1.5539999999999998</c:v>
                </c:pt>
                <c:pt idx="1310">
                  <c:v>-1.4451000000000005</c:v>
                </c:pt>
                <c:pt idx="1311">
                  <c:v>-1.4742000000000006</c:v>
                </c:pt>
                <c:pt idx="1312">
                  <c:v>-1.3712</c:v>
                </c:pt>
                <c:pt idx="1313">
                  <c:v>-1.5137</c:v>
                </c:pt>
                <c:pt idx="1314">
                  <c:v>-1.4977999999999998</c:v>
                </c:pt>
                <c:pt idx="1315">
                  <c:v>-1.5371000000000001</c:v>
                </c:pt>
                <c:pt idx="1316">
                  <c:v>-1.4347000000000003</c:v>
                </c:pt>
                <c:pt idx="1317">
                  <c:v>-1.4525999999999999</c:v>
                </c:pt>
                <c:pt idx="1318">
                  <c:v>-1.4061000000000003</c:v>
                </c:pt>
                <c:pt idx="1319">
                  <c:v>-1.3386</c:v>
                </c:pt>
                <c:pt idx="1320">
                  <c:v>-1.1907999999999999</c:v>
                </c:pt>
                <c:pt idx="1321">
                  <c:v>-1.1793000000000005</c:v>
                </c:pt>
                <c:pt idx="1322">
                  <c:v>-1.1633999999999998</c:v>
                </c:pt>
                <c:pt idx="1323">
                  <c:v>-1.1073000000000004</c:v>
                </c:pt>
                <c:pt idx="1324">
                  <c:v>-1.2303999999999999</c:v>
                </c:pt>
                <c:pt idx="1325">
                  <c:v>-1.1624000000000003</c:v>
                </c:pt>
                <c:pt idx="1326">
                  <c:v>-1.1597999999999997</c:v>
                </c:pt>
                <c:pt idx="1327">
                  <c:v>-1.2993999999999999</c:v>
                </c:pt>
                <c:pt idx="1328">
                  <c:v>-1.2915000000000001</c:v>
                </c:pt>
                <c:pt idx="1329">
                  <c:v>-1.3581999999999996</c:v>
                </c:pt>
                <c:pt idx="1330">
                  <c:v>-1.3631000000000002</c:v>
                </c:pt>
                <c:pt idx="1331">
                  <c:v>-1.1228000000000002</c:v>
                </c:pt>
                <c:pt idx="1332">
                  <c:v>-1.2391000000000001</c:v>
                </c:pt>
                <c:pt idx="1333">
                  <c:v>-1.3137000000000003</c:v>
                </c:pt>
                <c:pt idx="1334">
                  <c:v>-1.2392000000000003</c:v>
                </c:pt>
                <c:pt idx="1335">
                  <c:v>-1.0611000000000002</c:v>
                </c:pt>
                <c:pt idx="1336">
                  <c:v>-1.0376000000000003</c:v>
                </c:pt>
                <c:pt idx="1337">
                  <c:v>-1.0434000000000001</c:v>
                </c:pt>
                <c:pt idx="1338">
                  <c:v>-1.0474000000000001</c:v>
                </c:pt>
                <c:pt idx="1339">
                  <c:v>-1.0443999999999996</c:v>
                </c:pt>
                <c:pt idx="1340">
                  <c:v>-1.1265999999999998</c:v>
                </c:pt>
                <c:pt idx="1341">
                  <c:v>-1.1793999999999998</c:v>
                </c:pt>
                <c:pt idx="1342">
                  <c:v>-1.2288000000000001</c:v>
                </c:pt>
                <c:pt idx="1343">
                  <c:v>-1.1781000000000001</c:v>
                </c:pt>
                <c:pt idx="1344">
                  <c:v>-1.0657999999999999</c:v>
                </c:pt>
                <c:pt idx="1345">
                  <c:v>-1.0344000000000002</c:v>
                </c:pt>
                <c:pt idx="1346">
                  <c:v>-1.1016000000000004</c:v>
                </c:pt>
                <c:pt idx="1347">
                  <c:v>-1.0214999999999996</c:v>
                </c:pt>
                <c:pt idx="1348">
                  <c:v>-1.0314000000000005</c:v>
                </c:pt>
                <c:pt idx="1349">
                  <c:v>-1.113</c:v>
                </c:pt>
                <c:pt idx="1350">
                  <c:v>-1.1908999999999996</c:v>
                </c:pt>
                <c:pt idx="1351">
                  <c:v>-1.0978000000000003</c:v>
                </c:pt>
                <c:pt idx="1352">
                  <c:v>-1.1282999999999999</c:v>
                </c:pt>
                <c:pt idx="1353">
                  <c:v>-1.3109999999999999</c:v>
                </c:pt>
                <c:pt idx="1354">
                  <c:v>-1.3674999999999997</c:v>
                </c:pt>
                <c:pt idx="1355">
                  <c:v>-1.3481000000000005</c:v>
                </c:pt>
                <c:pt idx="1356">
                  <c:v>-1.4636999999999998</c:v>
                </c:pt>
                <c:pt idx="1357">
                  <c:v>-1.6265000000000005</c:v>
                </c:pt>
                <c:pt idx="1358">
                  <c:v>-1.7438000000000002</c:v>
                </c:pt>
                <c:pt idx="1359">
                  <c:v>-1.7450000000000001</c:v>
                </c:pt>
                <c:pt idx="1360">
                  <c:v>-1.7156999999999996</c:v>
                </c:pt>
                <c:pt idx="1361">
                  <c:v>-1.7313999999999998</c:v>
                </c:pt>
                <c:pt idx="1362">
                  <c:v>-1.8312999999999997</c:v>
                </c:pt>
                <c:pt idx="1363">
                  <c:v>-1.7995999999999999</c:v>
                </c:pt>
                <c:pt idx="1364">
                  <c:v>-1.7683999999999997</c:v>
                </c:pt>
                <c:pt idx="1365">
                  <c:v>-1.8056999999999994</c:v>
                </c:pt>
                <c:pt idx="1366">
                  <c:v>-1.7815999999999996</c:v>
                </c:pt>
                <c:pt idx="1367">
                  <c:v>-1.7461000000000002</c:v>
                </c:pt>
                <c:pt idx="1368">
                  <c:v>-1.7549999999999999</c:v>
                </c:pt>
                <c:pt idx="1369">
                  <c:v>-1.7161000000000004</c:v>
                </c:pt>
                <c:pt idx="1370">
                  <c:v>-1.6962999999999999</c:v>
                </c:pt>
                <c:pt idx="1371">
                  <c:v>-1.6731000000000003</c:v>
                </c:pt>
                <c:pt idx="1372">
                  <c:v>-1.8286000000000002</c:v>
                </c:pt>
                <c:pt idx="1373">
                  <c:v>-1.8244000000000002</c:v>
                </c:pt>
                <c:pt idx="1374">
                  <c:v>-1.7098</c:v>
                </c:pt>
                <c:pt idx="1375">
                  <c:v>-1.6100999999999996</c:v>
                </c:pt>
                <c:pt idx="1376">
                  <c:v>-1.5931999999999999</c:v>
                </c:pt>
                <c:pt idx="1377">
                  <c:v>-1.5294000000000003</c:v>
                </c:pt>
                <c:pt idx="1378">
                  <c:v>-1.5936999999999997</c:v>
                </c:pt>
                <c:pt idx="1379">
                  <c:v>-1.5091999999999999</c:v>
                </c:pt>
                <c:pt idx="1380">
                  <c:v>-1.5814999999999997</c:v>
                </c:pt>
                <c:pt idx="1381">
                  <c:v>-1.4659000000000004</c:v>
                </c:pt>
                <c:pt idx="1382">
                  <c:v>-1.4405999999999999</c:v>
                </c:pt>
                <c:pt idx="1383">
                  <c:v>-1.3935</c:v>
                </c:pt>
                <c:pt idx="1384">
                  <c:v>-1.5332000000000003</c:v>
                </c:pt>
                <c:pt idx="1385">
                  <c:v>-1.5663999999999998</c:v>
                </c:pt>
                <c:pt idx="1386">
                  <c:v>-1.5229000000000004</c:v>
                </c:pt>
                <c:pt idx="1387">
                  <c:v>-1.5234000000000001</c:v>
                </c:pt>
                <c:pt idx="1388">
                  <c:v>-1.4436000000000004</c:v>
                </c:pt>
                <c:pt idx="1389">
                  <c:v>-1.4057999999999997</c:v>
                </c:pt>
                <c:pt idx="1390">
                  <c:v>-1.3329999999999997</c:v>
                </c:pt>
                <c:pt idx="1391">
                  <c:v>-1.3087000000000004</c:v>
                </c:pt>
                <c:pt idx="1392">
                  <c:v>-1.2162999999999999</c:v>
                </c:pt>
                <c:pt idx="1393">
                  <c:v>-1.2432999999999996</c:v>
                </c:pt>
                <c:pt idx="1394">
                  <c:v>-1.2478999999999996</c:v>
                </c:pt>
                <c:pt idx="1395">
                  <c:v>-1.2544</c:v>
                </c:pt>
                <c:pt idx="1396">
                  <c:v>-1.2828999999999997</c:v>
                </c:pt>
                <c:pt idx="1397">
                  <c:v>-1.2039000000000004</c:v>
                </c:pt>
                <c:pt idx="1398">
                  <c:v>-1.1382000000000003</c:v>
                </c:pt>
                <c:pt idx="1399">
                  <c:v>-1.1160000000000001</c:v>
                </c:pt>
                <c:pt idx="1400">
                  <c:v>-1.4205999999999999</c:v>
                </c:pt>
                <c:pt idx="1401">
                  <c:v>-1.1395</c:v>
                </c:pt>
                <c:pt idx="1402">
                  <c:v>-1.0503</c:v>
                </c:pt>
                <c:pt idx="1403">
                  <c:v>-1.2721999999999998</c:v>
                </c:pt>
                <c:pt idx="1404">
                  <c:v>-1.6773000000000002</c:v>
                </c:pt>
                <c:pt idx="1405">
                  <c:v>-1.6828999999999996</c:v>
                </c:pt>
                <c:pt idx="1406">
                  <c:v>-1.6280999999999999</c:v>
                </c:pt>
                <c:pt idx="1407">
                  <c:v>-1.7284000000000002</c:v>
                </c:pt>
                <c:pt idx="1408">
                  <c:v>-1.6276999999999999</c:v>
                </c:pt>
                <c:pt idx="1409">
                  <c:v>-1.5370000000000004</c:v>
                </c:pt>
                <c:pt idx="1410">
                  <c:v>-1.5220000000000002</c:v>
                </c:pt>
                <c:pt idx="1411">
                  <c:v>-1.5948000000000002</c:v>
                </c:pt>
                <c:pt idx="1412">
                  <c:v>-1.5474000000000001</c:v>
                </c:pt>
                <c:pt idx="1413">
                  <c:v>-1.4996999999999998</c:v>
                </c:pt>
                <c:pt idx="1414">
                  <c:v>-1.4095999999999997</c:v>
                </c:pt>
                <c:pt idx="1415">
                  <c:v>-1.3578999999999999</c:v>
                </c:pt>
                <c:pt idx="1416">
                  <c:v>-1.3887999999999998</c:v>
                </c:pt>
                <c:pt idx="1417">
                  <c:v>-1.2466000000000004</c:v>
                </c:pt>
                <c:pt idx="1418">
                  <c:v>-1.2756000000000003</c:v>
                </c:pt>
                <c:pt idx="1419">
                  <c:v>-1.3820000000000001</c:v>
                </c:pt>
                <c:pt idx="1420">
                  <c:v>-1.2353999999999998</c:v>
                </c:pt>
                <c:pt idx="1421">
                  <c:v>-1.3228000000000004</c:v>
                </c:pt>
                <c:pt idx="1422">
                  <c:v>-1.2941999999999996</c:v>
                </c:pt>
                <c:pt idx="1423">
                  <c:v>-1.1781999999999995</c:v>
                </c:pt>
                <c:pt idx="1424">
                  <c:v>-1.1919999999999997</c:v>
                </c:pt>
                <c:pt idx="1425">
                  <c:v>-1.0869</c:v>
                </c:pt>
                <c:pt idx="1426">
                  <c:v>-0.98370000000000024</c:v>
                </c:pt>
                <c:pt idx="1427">
                  <c:v>-1.1367999999999996</c:v>
                </c:pt>
                <c:pt idx="1428">
                  <c:v>-1.1296000000000004</c:v>
                </c:pt>
                <c:pt idx="1429">
                  <c:v>-0.95969999999999978</c:v>
                </c:pt>
                <c:pt idx="1430">
                  <c:v>-0.97120000000000006</c:v>
                </c:pt>
                <c:pt idx="1431">
                  <c:v>-0.8828999999999998</c:v>
                </c:pt>
                <c:pt idx="1432">
                  <c:v>-0.96330000000000027</c:v>
                </c:pt>
                <c:pt idx="1433">
                  <c:v>-0.88750000000000018</c:v>
                </c:pt>
                <c:pt idx="1434">
                  <c:v>-0.80220000000000002</c:v>
                </c:pt>
                <c:pt idx="1435">
                  <c:v>-0.94909999999999961</c:v>
                </c:pt>
                <c:pt idx="1436">
                  <c:v>-0.9216000000000002</c:v>
                </c:pt>
                <c:pt idx="1437">
                  <c:v>-0.83089999999999975</c:v>
                </c:pt>
                <c:pt idx="1438">
                  <c:v>-0.69049999999999923</c:v>
                </c:pt>
                <c:pt idx="1439">
                  <c:v>-0.75399999999999956</c:v>
                </c:pt>
                <c:pt idx="1440">
                  <c:v>-0.98809999999999976</c:v>
                </c:pt>
                <c:pt idx="1441">
                  <c:v>-0.87870000000000026</c:v>
                </c:pt>
                <c:pt idx="1442">
                  <c:v>-0.70940000000000047</c:v>
                </c:pt>
                <c:pt idx="1443">
                  <c:v>-0.45509999999999984</c:v>
                </c:pt>
                <c:pt idx="1444">
                  <c:v>-0.51019999999999932</c:v>
                </c:pt>
                <c:pt idx="1445">
                  <c:v>-0.41899999999999959</c:v>
                </c:pt>
                <c:pt idx="1446">
                  <c:v>-0.45750000000000046</c:v>
                </c:pt>
                <c:pt idx="1447">
                  <c:v>-0.4339000000000004</c:v>
                </c:pt>
                <c:pt idx="1448">
                  <c:v>-0.45929999999999982</c:v>
                </c:pt>
                <c:pt idx="1449">
                  <c:v>-0.26529999999999987</c:v>
                </c:pt>
                <c:pt idx="1450">
                  <c:v>-5.9000000000004604E-3</c:v>
                </c:pt>
                <c:pt idx="1451">
                  <c:v>0.22339999999999982</c:v>
                </c:pt>
                <c:pt idx="1452">
                  <c:v>0.39080000000000048</c:v>
                </c:pt>
                <c:pt idx="1453">
                  <c:v>5.1499999999999879E-2</c:v>
                </c:pt>
                <c:pt idx="1454">
                  <c:v>0.18230000000000057</c:v>
                </c:pt>
                <c:pt idx="1455">
                  <c:v>0.10509999999999931</c:v>
                </c:pt>
                <c:pt idx="1456">
                  <c:v>-0.30229999999999979</c:v>
                </c:pt>
                <c:pt idx="1457">
                  <c:v>-0.34429999999999961</c:v>
                </c:pt>
                <c:pt idx="1458">
                  <c:v>-0.25919999999999987</c:v>
                </c:pt>
                <c:pt idx="1459">
                  <c:v>-6.1700000000000088E-2</c:v>
                </c:pt>
                <c:pt idx="1460">
                  <c:v>0.13940000000000019</c:v>
                </c:pt>
                <c:pt idx="1461">
                  <c:v>0.37890000000000068</c:v>
                </c:pt>
                <c:pt idx="1462">
                  <c:v>0.12239999999999984</c:v>
                </c:pt>
                <c:pt idx="1463">
                  <c:v>6.2700000000000422E-2</c:v>
                </c:pt>
                <c:pt idx="1464">
                  <c:v>-0.16629999999999967</c:v>
                </c:pt>
                <c:pt idx="1465">
                  <c:v>0.21159999999999979</c:v>
                </c:pt>
                <c:pt idx="1466">
                  <c:v>0.37290000000000045</c:v>
                </c:pt>
                <c:pt idx="1467">
                  <c:v>0.54399999999999959</c:v>
                </c:pt>
                <c:pt idx="1468">
                  <c:v>0.29689999999999994</c:v>
                </c:pt>
                <c:pt idx="1469">
                  <c:v>0.18579999999999952</c:v>
                </c:pt>
                <c:pt idx="1470">
                  <c:v>4.4800000000000395E-2</c:v>
                </c:pt>
                <c:pt idx="1471">
                  <c:v>-1.7199999999999882E-2</c:v>
                </c:pt>
                <c:pt idx="1472">
                  <c:v>0.17910000000000004</c:v>
                </c:pt>
                <c:pt idx="1473">
                  <c:v>7.5099999999999945E-2</c:v>
                </c:pt>
                <c:pt idx="1474">
                  <c:v>-0.10360000000000014</c:v>
                </c:pt>
                <c:pt idx="1475">
                  <c:v>7.7400000000000801E-2</c:v>
                </c:pt>
                <c:pt idx="1476">
                  <c:v>5.5799999999999628E-2</c:v>
                </c:pt>
                <c:pt idx="1477">
                  <c:v>5.7800000000000296E-2</c:v>
                </c:pt>
                <c:pt idx="1478">
                  <c:v>0.20739999999999981</c:v>
                </c:pt>
                <c:pt idx="1479">
                  <c:v>0.28249999999999975</c:v>
                </c:pt>
                <c:pt idx="1480">
                  <c:v>0.28730000000000011</c:v>
                </c:pt>
                <c:pt idx="1481">
                  <c:v>0.6604000000000001</c:v>
                </c:pt>
                <c:pt idx="1482">
                  <c:v>0.58260000000000023</c:v>
                </c:pt>
                <c:pt idx="1483">
                  <c:v>0.69209999999999994</c:v>
                </c:pt>
                <c:pt idx="1484">
                  <c:v>0.55679999999999996</c:v>
                </c:pt>
                <c:pt idx="1485">
                  <c:v>0.46419999999999995</c:v>
                </c:pt>
                <c:pt idx="1486">
                  <c:v>0.49660000000000037</c:v>
                </c:pt>
                <c:pt idx="1487">
                  <c:v>0.42989999999999995</c:v>
                </c:pt>
                <c:pt idx="1488">
                  <c:v>0.65230000000000032</c:v>
                </c:pt>
                <c:pt idx="1489">
                  <c:v>0.66129999999999978</c:v>
                </c:pt>
                <c:pt idx="1490">
                  <c:v>0.65419999999999989</c:v>
                </c:pt>
                <c:pt idx="1491">
                  <c:v>0.87930000000000019</c:v>
                </c:pt>
                <c:pt idx="1492">
                  <c:v>0.87970000000000015</c:v>
                </c:pt>
                <c:pt idx="1493">
                  <c:v>1.0912999999999999</c:v>
                </c:pt>
                <c:pt idx="1494">
                  <c:v>1.0706999999999995</c:v>
                </c:pt>
                <c:pt idx="1495">
                  <c:v>1.2294999999999998</c:v>
                </c:pt>
                <c:pt idx="1496">
                  <c:v>1.3657999999999997</c:v>
                </c:pt>
                <c:pt idx="1497">
                  <c:v>1.1413999999999995</c:v>
                </c:pt>
                <c:pt idx="1498">
                  <c:v>1.0375999999999999</c:v>
                </c:pt>
                <c:pt idx="1499">
                  <c:v>1.3031999999999999</c:v>
                </c:pt>
                <c:pt idx="1500">
                  <c:v>1.4420000000000002</c:v>
                </c:pt>
                <c:pt idx="1501">
                  <c:v>1.1271999999999998</c:v>
                </c:pt>
                <c:pt idx="1502">
                  <c:v>1.2922999999999996</c:v>
                </c:pt>
                <c:pt idx="1503">
                  <c:v>1.3301000000000003</c:v>
                </c:pt>
                <c:pt idx="1504">
                  <c:v>1.4641000000000002</c:v>
                </c:pt>
                <c:pt idx="1505">
                  <c:v>1.6154999999999999</c:v>
                </c:pt>
                <c:pt idx="1506">
                  <c:v>1.5085999999999999</c:v>
                </c:pt>
                <c:pt idx="1507">
                  <c:v>1.7189999999999994</c:v>
                </c:pt>
                <c:pt idx="1508">
                  <c:v>1.4508000000000001</c:v>
                </c:pt>
                <c:pt idx="1509">
                  <c:v>1.1372999999999998</c:v>
                </c:pt>
                <c:pt idx="1510">
                  <c:v>0.66659999999999986</c:v>
                </c:pt>
                <c:pt idx="1511">
                  <c:v>0.72639999999999993</c:v>
                </c:pt>
                <c:pt idx="1512">
                  <c:v>0.47010000000000041</c:v>
                </c:pt>
                <c:pt idx="1513">
                  <c:v>0.5376000000000003</c:v>
                </c:pt>
                <c:pt idx="1514">
                  <c:v>0.3127999999999993</c:v>
                </c:pt>
                <c:pt idx="1515">
                  <c:v>0.35440000000000005</c:v>
                </c:pt>
                <c:pt idx="1516">
                  <c:v>0.30810000000000048</c:v>
                </c:pt>
                <c:pt idx="1517">
                  <c:v>0.49450000000000038</c:v>
                </c:pt>
                <c:pt idx="1518">
                  <c:v>0.4399999999999995</c:v>
                </c:pt>
                <c:pt idx="1519">
                  <c:v>0.48370000000000068</c:v>
                </c:pt>
                <c:pt idx="1520">
                  <c:v>0.67290000000000028</c:v>
                </c:pt>
                <c:pt idx="1521">
                  <c:v>0.60570000000000013</c:v>
                </c:pt>
                <c:pt idx="1522">
                  <c:v>0.70110000000000028</c:v>
                </c:pt>
                <c:pt idx="1523">
                  <c:v>0.51159999999999961</c:v>
                </c:pt>
                <c:pt idx="1524">
                  <c:v>0.43670000000000009</c:v>
                </c:pt>
                <c:pt idx="1525">
                  <c:v>0.3752999999999993</c:v>
                </c:pt>
                <c:pt idx="1526">
                  <c:v>0.37159999999999993</c:v>
                </c:pt>
                <c:pt idx="1527">
                  <c:v>0.61590000000000034</c:v>
                </c:pt>
                <c:pt idx="1528">
                  <c:v>0.69159999999999977</c:v>
                </c:pt>
                <c:pt idx="1529">
                  <c:v>0.75990000000000046</c:v>
                </c:pt>
                <c:pt idx="1530">
                  <c:v>0.77149999999999963</c:v>
                </c:pt>
                <c:pt idx="1531">
                  <c:v>0.77519999999999989</c:v>
                </c:pt>
                <c:pt idx="1532">
                  <c:v>0.73550000000000004</c:v>
                </c:pt>
                <c:pt idx="1533">
                  <c:v>0.81829999999999981</c:v>
                </c:pt>
                <c:pt idx="1534">
                  <c:v>0.85760000000000014</c:v>
                </c:pt>
                <c:pt idx="1535">
                  <c:v>0.66819999999999968</c:v>
                </c:pt>
                <c:pt idx="1536">
                  <c:v>0.47259999999999991</c:v>
                </c:pt>
                <c:pt idx="1537">
                  <c:v>0.46379999999999999</c:v>
                </c:pt>
                <c:pt idx="1538">
                  <c:v>0.45509999999999984</c:v>
                </c:pt>
                <c:pt idx="1539">
                  <c:v>0.66279999999999983</c:v>
                </c:pt>
                <c:pt idx="1540">
                  <c:v>0.34119999999999973</c:v>
                </c:pt>
                <c:pt idx="1541">
                  <c:v>0.40660000000000007</c:v>
                </c:pt>
                <c:pt idx="1542">
                  <c:v>0.39540000000000042</c:v>
                </c:pt>
                <c:pt idx="1543">
                  <c:v>0.47810000000000041</c:v>
                </c:pt>
                <c:pt idx="1544">
                  <c:v>0.54380000000000006</c:v>
                </c:pt>
                <c:pt idx="1545">
                  <c:v>0.61440000000000072</c:v>
                </c:pt>
                <c:pt idx="1546">
                  <c:v>0.64010000000000034</c:v>
                </c:pt>
                <c:pt idx="1547">
                  <c:v>0.79670000000000041</c:v>
                </c:pt>
                <c:pt idx="1548">
                  <c:v>0.71900000000000031</c:v>
                </c:pt>
                <c:pt idx="1549">
                  <c:v>0.74040000000000017</c:v>
                </c:pt>
                <c:pt idx="1550">
                  <c:v>0.61329999999999973</c:v>
                </c:pt>
                <c:pt idx="1551">
                  <c:v>0.6344000000000003</c:v>
                </c:pt>
                <c:pt idx="1552">
                  <c:v>0.43700000000000028</c:v>
                </c:pt>
                <c:pt idx="1553">
                  <c:v>0.51240000000000041</c:v>
                </c:pt>
                <c:pt idx="1554">
                  <c:v>0.66330000000000044</c:v>
                </c:pt>
                <c:pt idx="1555">
                  <c:v>0.79629999999999956</c:v>
                </c:pt>
                <c:pt idx="1556">
                  <c:v>0.70059999999999967</c:v>
                </c:pt>
                <c:pt idx="1557">
                  <c:v>0.66910000000000025</c:v>
                </c:pt>
                <c:pt idx="1558">
                  <c:v>0.73089999999999966</c:v>
                </c:pt>
                <c:pt idx="1559">
                  <c:v>0.7782</c:v>
                </c:pt>
                <c:pt idx="1560">
                  <c:v>0.94770000000000021</c:v>
                </c:pt>
                <c:pt idx="1561">
                  <c:v>0.93679999999999986</c:v>
                </c:pt>
                <c:pt idx="1562">
                  <c:v>0.91340000000000021</c:v>
                </c:pt>
                <c:pt idx="1563">
                  <c:v>0.5506000000000002</c:v>
                </c:pt>
                <c:pt idx="1564">
                  <c:v>0.56660000000000021</c:v>
                </c:pt>
                <c:pt idx="1565">
                  <c:v>0.43090000000000028</c:v>
                </c:pt>
                <c:pt idx="1566">
                  <c:v>0.50699999999999967</c:v>
                </c:pt>
                <c:pt idx="1567">
                  <c:v>0.55980000000000008</c:v>
                </c:pt>
                <c:pt idx="1568">
                  <c:v>0.31059999999999999</c:v>
                </c:pt>
                <c:pt idx="1569">
                  <c:v>0.35099999999999998</c:v>
                </c:pt>
                <c:pt idx="1570">
                  <c:v>0.36920000000000019</c:v>
                </c:pt>
                <c:pt idx="1571">
                  <c:v>0.38609999999999989</c:v>
                </c:pt>
                <c:pt idx="1572">
                  <c:v>0.46899999999999942</c:v>
                </c:pt>
                <c:pt idx="1573">
                  <c:v>0.46940000000000026</c:v>
                </c:pt>
                <c:pt idx="1574">
                  <c:v>0.60229999999999961</c:v>
                </c:pt>
                <c:pt idx="1575">
                  <c:v>0.73029999999999973</c:v>
                </c:pt>
                <c:pt idx="1576">
                  <c:v>0.83580000000000032</c:v>
                </c:pt>
                <c:pt idx="1577">
                  <c:v>0.76619999999999955</c:v>
                </c:pt>
                <c:pt idx="1578">
                  <c:v>0.9155000000000002</c:v>
                </c:pt>
                <c:pt idx="1579">
                  <c:v>0.96040000000000036</c:v>
                </c:pt>
                <c:pt idx="1580">
                  <c:v>0.88959999999999972</c:v>
                </c:pt>
                <c:pt idx="1581">
                  <c:v>0.80220000000000002</c:v>
                </c:pt>
                <c:pt idx="1582">
                  <c:v>0.97520000000000051</c:v>
                </c:pt>
                <c:pt idx="1583">
                  <c:v>0.90930000000000044</c:v>
                </c:pt>
                <c:pt idx="1584">
                  <c:v>0.85409999999999986</c:v>
                </c:pt>
                <c:pt idx="1585">
                  <c:v>0.99500000000000011</c:v>
                </c:pt>
                <c:pt idx="1586">
                  <c:v>0.94629999999999992</c:v>
                </c:pt>
                <c:pt idx="1587">
                  <c:v>1.0287999999999999</c:v>
                </c:pt>
                <c:pt idx="1588">
                  <c:v>1.0952000000000006</c:v>
                </c:pt>
                <c:pt idx="1589">
                  <c:v>1.0224999999999995</c:v>
                </c:pt>
                <c:pt idx="1590">
                  <c:v>1.0709999999999997</c:v>
                </c:pt>
                <c:pt idx="1591">
                  <c:v>1.1840999999999999</c:v>
                </c:pt>
                <c:pt idx="1592">
                  <c:v>1.2233999999999998</c:v>
                </c:pt>
                <c:pt idx="1593">
                  <c:v>1.0322999999999998</c:v>
                </c:pt>
                <c:pt idx="1594">
                  <c:v>0.91630000000000056</c:v>
                </c:pt>
                <c:pt idx="1595">
                  <c:v>1.0181</c:v>
                </c:pt>
                <c:pt idx="1596">
                  <c:v>1.0434000000000001</c:v>
                </c:pt>
                <c:pt idx="1597">
                  <c:v>0.95010000000000039</c:v>
                </c:pt>
                <c:pt idx="1598">
                  <c:v>1.0888999999999998</c:v>
                </c:pt>
                <c:pt idx="1599">
                  <c:v>0.82910000000000039</c:v>
                </c:pt>
                <c:pt idx="1600">
                  <c:v>0.94629999999999947</c:v>
                </c:pt>
                <c:pt idx="1601">
                  <c:v>0.88070000000000004</c:v>
                </c:pt>
                <c:pt idx="1602">
                  <c:v>0.95779999999999976</c:v>
                </c:pt>
                <c:pt idx="1603">
                  <c:v>0.99229999999999974</c:v>
                </c:pt>
                <c:pt idx="1604">
                  <c:v>1.0684</c:v>
                </c:pt>
                <c:pt idx="1605">
                  <c:v>1.0589999999999997</c:v>
                </c:pt>
                <c:pt idx="1606">
                  <c:v>1.0592999999999995</c:v>
                </c:pt>
                <c:pt idx="1607">
                  <c:v>1.0407000000000002</c:v>
                </c:pt>
                <c:pt idx="1608">
                  <c:v>1.242</c:v>
                </c:pt>
                <c:pt idx="1609">
                  <c:v>1.5131999999999999</c:v>
                </c:pt>
                <c:pt idx="1610">
                  <c:v>1.5038</c:v>
                </c:pt>
                <c:pt idx="1611">
                  <c:v>1.1994000000000002</c:v>
                </c:pt>
                <c:pt idx="1612">
                  <c:v>1.2472999999999996</c:v>
                </c:pt>
                <c:pt idx="1613">
                  <c:v>0.93850000000000033</c:v>
                </c:pt>
                <c:pt idx="1614">
                  <c:v>0.8541000000000003</c:v>
                </c:pt>
                <c:pt idx="1615">
                  <c:v>0.76649999999999974</c:v>
                </c:pt>
                <c:pt idx="1616">
                  <c:v>0.7871999999999999</c:v>
                </c:pt>
                <c:pt idx="1617">
                  <c:v>1.4486999999999997</c:v>
                </c:pt>
                <c:pt idx="1618">
                  <c:v>1.7764000000000002</c:v>
                </c:pt>
                <c:pt idx="1619">
                  <c:v>1.7059000000000002</c:v>
                </c:pt>
                <c:pt idx="1620">
                  <c:v>1.7731000000000003</c:v>
                </c:pt>
                <c:pt idx="1621">
                  <c:v>1.7805</c:v>
                </c:pt>
                <c:pt idx="1622">
                  <c:v>2.4502999999999999</c:v>
                </c:pt>
                <c:pt idx="1623">
                  <c:v>2.6446999999999998</c:v>
                </c:pt>
                <c:pt idx="1624">
                  <c:v>2.5555000000000003</c:v>
                </c:pt>
                <c:pt idx="1625">
                  <c:v>2.2745000000000002</c:v>
                </c:pt>
                <c:pt idx="1626">
                  <c:v>2.3239000000000005</c:v>
                </c:pt>
                <c:pt idx="1627">
                  <c:v>2.2643999999999997</c:v>
                </c:pt>
                <c:pt idx="1628">
                  <c:v>2.2315999999999998</c:v>
                </c:pt>
                <c:pt idx="1629">
                  <c:v>2.2875999999999999</c:v>
                </c:pt>
                <c:pt idx="1630">
                  <c:v>2.4137</c:v>
                </c:pt>
                <c:pt idx="1631">
                  <c:v>2.3281000000000001</c:v>
                </c:pt>
                <c:pt idx="1632">
                  <c:v>2.3036999999999996</c:v>
                </c:pt>
                <c:pt idx="1633">
                  <c:v>2.1368999999999998</c:v>
                </c:pt>
                <c:pt idx="1634">
                  <c:v>2.0993000000000004</c:v>
                </c:pt>
                <c:pt idx="1635">
                  <c:v>2.2217000000000002</c:v>
                </c:pt>
                <c:pt idx="1636">
                  <c:v>2.1098999999999997</c:v>
                </c:pt>
                <c:pt idx="1637">
                  <c:v>2.0961000000000003</c:v>
                </c:pt>
                <c:pt idx="1638">
                  <c:v>1.9845000000000002</c:v>
                </c:pt>
                <c:pt idx="1639">
                  <c:v>1.9233000000000002</c:v>
                </c:pt>
                <c:pt idx="1640">
                  <c:v>2.0326000000000004</c:v>
                </c:pt>
                <c:pt idx="1641">
                  <c:v>2.1473000000000004</c:v>
                </c:pt>
                <c:pt idx="1642">
                  <c:v>2.0286000000000004</c:v>
                </c:pt>
                <c:pt idx="1643">
                  <c:v>1.9840000000000004</c:v>
                </c:pt>
                <c:pt idx="1644">
                  <c:v>2.0805000000000002</c:v>
                </c:pt>
                <c:pt idx="1645">
                  <c:v>2.0806999999999998</c:v>
                </c:pt>
                <c:pt idx="1646">
                  <c:v>1.9141999999999997</c:v>
                </c:pt>
                <c:pt idx="1647">
                  <c:v>1.9713000000000003</c:v>
                </c:pt>
                <c:pt idx="1648">
                  <c:v>2.0224000000000002</c:v>
                </c:pt>
                <c:pt idx="1649">
                  <c:v>2.1611000000000002</c:v>
                </c:pt>
                <c:pt idx="1650">
                  <c:v>2.2147000000000006</c:v>
                </c:pt>
                <c:pt idx="1651">
                  <c:v>2.1328</c:v>
                </c:pt>
                <c:pt idx="1652">
                  <c:v>2.0985</c:v>
                </c:pt>
                <c:pt idx="1653">
                  <c:v>2.1550000000000002</c:v>
                </c:pt>
                <c:pt idx="1654">
                  <c:v>2.2555999999999998</c:v>
                </c:pt>
                <c:pt idx="1655">
                  <c:v>0.55630000000000024</c:v>
                </c:pt>
                <c:pt idx="1656">
                  <c:v>0.67830000000000013</c:v>
                </c:pt>
                <c:pt idx="1657">
                  <c:v>0.71709999999999985</c:v>
                </c:pt>
                <c:pt idx="1658">
                  <c:v>0.85030000000000028</c:v>
                </c:pt>
                <c:pt idx="1659">
                  <c:v>0.78889999999999993</c:v>
                </c:pt>
                <c:pt idx="1660">
                  <c:v>0.83350000000000035</c:v>
                </c:pt>
                <c:pt idx="1661">
                  <c:v>0.80590000000000028</c:v>
                </c:pt>
                <c:pt idx="1662">
                  <c:v>0.65129999999999955</c:v>
                </c:pt>
                <c:pt idx="1663">
                  <c:v>0.63149999999999951</c:v>
                </c:pt>
                <c:pt idx="1664">
                  <c:v>0.73600000000000021</c:v>
                </c:pt>
                <c:pt idx="1665">
                  <c:v>0.6431</c:v>
                </c:pt>
                <c:pt idx="1666">
                  <c:v>0.59480000000000022</c:v>
                </c:pt>
                <c:pt idx="1667">
                  <c:v>0.65510000000000002</c:v>
                </c:pt>
                <c:pt idx="1668">
                  <c:v>0.62309999999999999</c:v>
                </c:pt>
                <c:pt idx="1669">
                  <c:v>0.55359999999999987</c:v>
                </c:pt>
                <c:pt idx="1670">
                  <c:v>0.56059999999999999</c:v>
                </c:pt>
                <c:pt idx="1671">
                  <c:v>0.68410000000000037</c:v>
                </c:pt>
                <c:pt idx="1672">
                  <c:v>0.7359</c:v>
                </c:pt>
                <c:pt idx="1673">
                  <c:v>0.66869999999999985</c:v>
                </c:pt>
                <c:pt idx="1674">
                  <c:v>0.71270000000000033</c:v>
                </c:pt>
                <c:pt idx="1675">
                  <c:v>0.79459999999999997</c:v>
                </c:pt>
                <c:pt idx="1676">
                  <c:v>0.65049999999999963</c:v>
                </c:pt>
                <c:pt idx="1677">
                  <c:v>0.55920000000000014</c:v>
                </c:pt>
                <c:pt idx="1678">
                  <c:v>0.46369999999999978</c:v>
                </c:pt>
                <c:pt idx="1679">
                  <c:v>0.54689999999999994</c:v>
                </c:pt>
                <c:pt idx="1680">
                  <c:v>0.51560000000000006</c:v>
                </c:pt>
                <c:pt idx="1681">
                  <c:v>0.62469999999999981</c:v>
                </c:pt>
                <c:pt idx="1682">
                  <c:v>0.68040000000000012</c:v>
                </c:pt>
                <c:pt idx="1683">
                  <c:v>0.55069999999999997</c:v>
                </c:pt>
                <c:pt idx="1684">
                  <c:v>0.37050000000000027</c:v>
                </c:pt>
                <c:pt idx="1685">
                  <c:v>0.40919999999999979</c:v>
                </c:pt>
                <c:pt idx="1686">
                  <c:v>0.4442999999999997</c:v>
                </c:pt>
                <c:pt idx="1687">
                  <c:v>0.38180000000000014</c:v>
                </c:pt>
                <c:pt idx="1688">
                  <c:v>0.34799999999999986</c:v>
                </c:pt>
                <c:pt idx="1689">
                  <c:v>0.25480000000000036</c:v>
                </c:pt>
                <c:pt idx="1690">
                  <c:v>0.11099999999999977</c:v>
                </c:pt>
                <c:pt idx="1691">
                  <c:v>0.1155999999999997</c:v>
                </c:pt>
                <c:pt idx="1692">
                  <c:v>0.17159999999999975</c:v>
                </c:pt>
                <c:pt idx="1693">
                  <c:v>0.24910000000000032</c:v>
                </c:pt>
                <c:pt idx="1694">
                  <c:v>0.24060000000000015</c:v>
                </c:pt>
                <c:pt idx="1695">
                  <c:v>0.12189999999999968</c:v>
                </c:pt>
                <c:pt idx="1696">
                  <c:v>-0.12159999999999993</c:v>
                </c:pt>
                <c:pt idx="1697">
                  <c:v>-3.1700000000000284E-2</c:v>
                </c:pt>
                <c:pt idx="1698">
                  <c:v>1.4899999999999913E-2</c:v>
                </c:pt>
                <c:pt idx="1699">
                  <c:v>-0.10990000000000011</c:v>
                </c:pt>
                <c:pt idx="1700">
                  <c:v>-0.26379999999999981</c:v>
                </c:pt>
                <c:pt idx="1701">
                  <c:v>-0.2128000000000001</c:v>
                </c:pt>
                <c:pt idx="1702">
                  <c:v>-0.20079999999999965</c:v>
                </c:pt>
                <c:pt idx="1703">
                  <c:v>-0.22710000000000008</c:v>
                </c:pt>
                <c:pt idx="1704">
                  <c:v>-0.30479999999999974</c:v>
                </c:pt>
                <c:pt idx="1705">
                  <c:v>-0.40169999999999995</c:v>
                </c:pt>
                <c:pt idx="1706">
                  <c:v>-0.53130000000000033</c:v>
                </c:pt>
                <c:pt idx="1707">
                  <c:v>-0.39320000000000022</c:v>
                </c:pt>
                <c:pt idx="1708">
                  <c:v>-0.50280000000000014</c:v>
                </c:pt>
                <c:pt idx="1709">
                  <c:v>-0.44030000000000014</c:v>
                </c:pt>
                <c:pt idx="1710">
                  <c:v>-0.35079999999999956</c:v>
                </c:pt>
                <c:pt idx="1711">
                  <c:v>-0.38670000000000027</c:v>
                </c:pt>
                <c:pt idx="1712">
                  <c:v>-0.27090000000000014</c:v>
                </c:pt>
                <c:pt idx="1713">
                  <c:v>-0.24920000000000009</c:v>
                </c:pt>
                <c:pt idx="1714">
                  <c:v>-0.31590000000000007</c:v>
                </c:pt>
                <c:pt idx="1715">
                  <c:v>-0.41159999999999997</c:v>
                </c:pt>
                <c:pt idx="1716">
                  <c:v>-0.52300000000000013</c:v>
                </c:pt>
                <c:pt idx="1717">
                  <c:v>-0.54060000000000041</c:v>
                </c:pt>
                <c:pt idx="1718">
                  <c:v>-0.50089999999999968</c:v>
                </c:pt>
                <c:pt idx="1719">
                  <c:v>-0.53560000000000008</c:v>
                </c:pt>
                <c:pt idx="1720">
                  <c:v>-0.4993000000000003</c:v>
                </c:pt>
                <c:pt idx="1721">
                  <c:v>-0.41469999999999985</c:v>
                </c:pt>
                <c:pt idx="1722">
                  <c:v>-0.48390000000000022</c:v>
                </c:pt>
                <c:pt idx="1723">
                  <c:v>-0.53520000000000012</c:v>
                </c:pt>
                <c:pt idx="1724">
                  <c:v>-0.49280000000000035</c:v>
                </c:pt>
                <c:pt idx="1725">
                  <c:v>-0.54709999999999992</c:v>
                </c:pt>
                <c:pt idx="1726">
                  <c:v>-0.50749999999999984</c:v>
                </c:pt>
                <c:pt idx="1727">
                  <c:v>-0.56940000000000035</c:v>
                </c:pt>
                <c:pt idx="1728">
                  <c:v>-0.47250000000000014</c:v>
                </c:pt>
                <c:pt idx="1729">
                  <c:v>-0.54179999999999939</c:v>
                </c:pt>
                <c:pt idx="1730">
                  <c:v>-0.73120000000000029</c:v>
                </c:pt>
                <c:pt idx="1731">
                  <c:v>-0.7410000000000001</c:v>
                </c:pt>
                <c:pt idx="1732">
                  <c:v>-0.6575000000000002</c:v>
                </c:pt>
                <c:pt idx="1733">
                  <c:v>-0.45690000000000053</c:v>
                </c:pt>
                <c:pt idx="1734">
                  <c:v>-0.57399999999999984</c:v>
                </c:pt>
                <c:pt idx="1735">
                  <c:v>-0.47929999999999984</c:v>
                </c:pt>
                <c:pt idx="1736">
                  <c:v>-0.33969999999999967</c:v>
                </c:pt>
                <c:pt idx="1737">
                  <c:v>-0.4038999999999997</c:v>
                </c:pt>
                <c:pt idx="1738">
                  <c:v>-0.35749999999999993</c:v>
                </c:pt>
                <c:pt idx="1739">
                  <c:v>-0.35440000000000005</c:v>
                </c:pt>
                <c:pt idx="1740">
                  <c:v>-0.41709999999999958</c:v>
                </c:pt>
                <c:pt idx="1741">
                  <c:v>-0.30729999999999968</c:v>
                </c:pt>
                <c:pt idx="1742">
                  <c:v>-0.34240000000000048</c:v>
                </c:pt>
                <c:pt idx="1743">
                  <c:v>-0.32769999999999966</c:v>
                </c:pt>
                <c:pt idx="1744">
                  <c:v>-0.33329999999999993</c:v>
                </c:pt>
                <c:pt idx="1745">
                  <c:v>-0.34509999999999996</c:v>
                </c:pt>
                <c:pt idx="1746">
                  <c:v>-0.20309999999999961</c:v>
                </c:pt>
                <c:pt idx="1747">
                  <c:v>-0.12700000000000022</c:v>
                </c:pt>
                <c:pt idx="1748">
                  <c:v>-2.0699999999999719E-2</c:v>
                </c:pt>
                <c:pt idx="1749">
                  <c:v>-0.1774</c:v>
                </c:pt>
                <c:pt idx="1750">
                  <c:v>1.5999999999998238E-3</c:v>
                </c:pt>
                <c:pt idx="1751">
                  <c:v>-7.9000000000000181E-2</c:v>
                </c:pt>
                <c:pt idx="1752">
                  <c:v>-0.14749999999999996</c:v>
                </c:pt>
                <c:pt idx="1753">
                  <c:v>-0.38939999999999975</c:v>
                </c:pt>
                <c:pt idx="1754">
                  <c:v>-0.37680000000000025</c:v>
                </c:pt>
                <c:pt idx="1755">
                  <c:v>-0.48249999999999993</c:v>
                </c:pt>
                <c:pt idx="1756">
                  <c:v>-0.44039999999999946</c:v>
                </c:pt>
                <c:pt idx="1757">
                  <c:v>-0.5134000000000003</c:v>
                </c:pt>
                <c:pt idx="1758">
                  <c:v>-0.48940000000000028</c:v>
                </c:pt>
                <c:pt idx="1759">
                  <c:v>-0.60539999999999949</c:v>
                </c:pt>
                <c:pt idx="1760">
                  <c:v>-0.64930000000000021</c:v>
                </c:pt>
                <c:pt idx="1761">
                  <c:v>-0.72309999999999963</c:v>
                </c:pt>
                <c:pt idx="1762">
                  <c:v>-0.6126999999999998</c:v>
                </c:pt>
                <c:pt idx="1763">
                  <c:v>-0.62620000000000031</c:v>
                </c:pt>
                <c:pt idx="1764">
                  <c:v>-0.59129999999999949</c:v>
                </c:pt>
                <c:pt idx="1765">
                  <c:v>-0.44329999999999981</c:v>
                </c:pt>
                <c:pt idx="1766">
                  <c:v>-0.52070000000000016</c:v>
                </c:pt>
                <c:pt idx="1767">
                  <c:v>-0.41620000000000035</c:v>
                </c:pt>
                <c:pt idx="1768">
                  <c:v>-0.45389999999999997</c:v>
                </c:pt>
                <c:pt idx="1769">
                  <c:v>-0.42839999999999989</c:v>
                </c:pt>
                <c:pt idx="1770">
                  <c:v>-0.55089999999999995</c:v>
                </c:pt>
                <c:pt idx="1771">
                  <c:v>-0.59189999999999987</c:v>
                </c:pt>
                <c:pt idx="1772">
                  <c:v>-0.55589999999999984</c:v>
                </c:pt>
                <c:pt idx="1773">
                  <c:v>-0.63280000000000003</c:v>
                </c:pt>
                <c:pt idx="1774">
                  <c:v>-0.56689999999999996</c:v>
                </c:pt>
                <c:pt idx="1775">
                  <c:v>-0.61929999999999996</c:v>
                </c:pt>
                <c:pt idx="1776">
                  <c:v>-0.69720000000000004</c:v>
                </c:pt>
                <c:pt idx="1777">
                  <c:v>-0.71029999999999971</c:v>
                </c:pt>
                <c:pt idx="1778">
                  <c:v>-0.69669999999999987</c:v>
                </c:pt>
                <c:pt idx="1779">
                  <c:v>-0.68909999999999982</c:v>
                </c:pt>
                <c:pt idx="1780">
                  <c:v>-0.24370000000000047</c:v>
                </c:pt>
                <c:pt idx="1781">
                  <c:v>-0.2229000000000001</c:v>
                </c:pt>
                <c:pt idx="1782">
                  <c:v>-0.17330000000000023</c:v>
                </c:pt>
                <c:pt idx="1783">
                  <c:v>-8.4500000000000242E-2</c:v>
                </c:pt>
                <c:pt idx="1784">
                  <c:v>-0.22449999999999992</c:v>
                </c:pt>
                <c:pt idx="1785">
                  <c:v>-0.10740000000000016</c:v>
                </c:pt>
                <c:pt idx="1786">
                  <c:v>-0.12119999999999997</c:v>
                </c:pt>
                <c:pt idx="1787">
                  <c:v>-0.2551000000000001</c:v>
                </c:pt>
                <c:pt idx="1788">
                  <c:v>-0.21740000000000004</c:v>
                </c:pt>
                <c:pt idx="1789">
                  <c:v>-0.2961999999999998</c:v>
                </c:pt>
                <c:pt idx="1790">
                  <c:v>-0.38099999999999978</c:v>
                </c:pt>
                <c:pt idx="1791">
                  <c:v>-0.47799999999999976</c:v>
                </c:pt>
                <c:pt idx="1792">
                  <c:v>-0.45940000000000047</c:v>
                </c:pt>
                <c:pt idx="1793">
                  <c:v>-0.47600000000000042</c:v>
                </c:pt>
                <c:pt idx="1794">
                  <c:v>-0.45660000000000034</c:v>
                </c:pt>
                <c:pt idx="1795">
                  <c:v>-0.29049999999999976</c:v>
                </c:pt>
                <c:pt idx="1796">
                  <c:v>-0.35549999999999971</c:v>
                </c:pt>
                <c:pt idx="1797">
                  <c:v>-0.42010000000000014</c:v>
                </c:pt>
                <c:pt idx="1798">
                  <c:v>-0.3778999999999999</c:v>
                </c:pt>
                <c:pt idx="1799">
                  <c:v>-0.34370000000000012</c:v>
                </c:pt>
                <c:pt idx="1800">
                  <c:v>-0.36349999999999971</c:v>
                </c:pt>
                <c:pt idx="1801">
                  <c:v>-0.36059999999999981</c:v>
                </c:pt>
                <c:pt idx="1802">
                  <c:v>-0.34129999999999994</c:v>
                </c:pt>
                <c:pt idx="1803">
                  <c:v>-0.31640000000000024</c:v>
                </c:pt>
                <c:pt idx="1804">
                  <c:v>-0.30550000000000033</c:v>
                </c:pt>
                <c:pt idx="1805">
                  <c:v>-0.31030000000000024</c:v>
                </c:pt>
                <c:pt idx="1806">
                  <c:v>-0.38190000000000035</c:v>
                </c:pt>
                <c:pt idx="1807">
                  <c:v>-0.48669999999999947</c:v>
                </c:pt>
                <c:pt idx="1808">
                  <c:v>-0.40379999999999994</c:v>
                </c:pt>
                <c:pt idx="1809">
                  <c:v>-0.37709999999999955</c:v>
                </c:pt>
                <c:pt idx="1810">
                  <c:v>-0.51469999999999994</c:v>
                </c:pt>
                <c:pt idx="1811">
                  <c:v>-0.53079999999999972</c:v>
                </c:pt>
                <c:pt idx="1812">
                  <c:v>-0.52669999999999995</c:v>
                </c:pt>
                <c:pt idx="1813">
                  <c:v>-0.64920000000000044</c:v>
                </c:pt>
                <c:pt idx="1814">
                  <c:v>-0.69279999999999964</c:v>
                </c:pt>
                <c:pt idx="1815">
                  <c:v>-0.59119999999999973</c:v>
                </c:pt>
                <c:pt idx="1816">
                  <c:v>-0.57050000000000001</c:v>
                </c:pt>
                <c:pt idx="1817">
                  <c:v>-0.60230000000000006</c:v>
                </c:pt>
                <c:pt idx="1818">
                  <c:v>-0.39450000000000029</c:v>
                </c:pt>
                <c:pt idx="1819">
                  <c:v>-0.41780000000000017</c:v>
                </c:pt>
                <c:pt idx="1820">
                  <c:v>-0.32290000000000019</c:v>
                </c:pt>
                <c:pt idx="1821">
                  <c:v>-0.33590000000000009</c:v>
                </c:pt>
                <c:pt idx="1822">
                  <c:v>-0.31749999999999989</c:v>
                </c:pt>
                <c:pt idx="1823">
                  <c:v>-0.40349999999999975</c:v>
                </c:pt>
                <c:pt idx="1824">
                  <c:v>-0.42500000000000027</c:v>
                </c:pt>
                <c:pt idx="1825">
                  <c:v>-0.41640000000000033</c:v>
                </c:pt>
                <c:pt idx="1826">
                  <c:v>-0.3395999999999999</c:v>
                </c:pt>
                <c:pt idx="1827">
                  <c:v>-0.46110000000000007</c:v>
                </c:pt>
                <c:pt idx="1828">
                  <c:v>-0.56239999999999979</c:v>
                </c:pt>
                <c:pt idx="1829">
                  <c:v>-0.47080000000000011</c:v>
                </c:pt>
                <c:pt idx="1830">
                  <c:v>-0.5358000000000005</c:v>
                </c:pt>
                <c:pt idx="1831">
                  <c:v>-0.27270000000000039</c:v>
                </c:pt>
                <c:pt idx="1832">
                  <c:v>-0.22059999999999969</c:v>
                </c:pt>
                <c:pt idx="1833">
                  <c:v>-0.24840000000000018</c:v>
                </c:pt>
                <c:pt idx="1834">
                  <c:v>-0.20239999999999991</c:v>
                </c:pt>
                <c:pt idx="1835">
                  <c:v>-0.1850000000000005</c:v>
                </c:pt>
                <c:pt idx="1836">
                  <c:v>-0.24679999999999991</c:v>
                </c:pt>
                <c:pt idx="1837">
                  <c:v>-0.20570000000000022</c:v>
                </c:pt>
                <c:pt idx="1838">
                  <c:v>-0.17049999999999965</c:v>
                </c:pt>
                <c:pt idx="1839">
                  <c:v>-0.25</c:v>
                </c:pt>
                <c:pt idx="1840">
                  <c:v>-0.20929999999999982</c:v>
                </c:pt>
                <c:pt idx="1841">
                  <c:v>-0.20310000000000006</c:v>
                </c:pt>
                <c:pt idx="1842">
                  <c:v>-0.1780999999999997</c:v>
                </c:pt>
                <c:pt idx="1843">
                  <c:v>-0.21349999999999936</c:v>
                </c:pt>
                <c:pt idx="1844">
                  <c:v>0.70239999999999991</c:v>
                </c:pt>
                <c:pt idx="1845">
                  <c:v>0.7345000000000006</c:v>
                </c:pt>
                <c:pt idx="1846">
                  <c:v>0.67660000000000053</c:v>
                </c:pt>
                <c:pt idx="1847">
                  <c:v>0.75070000000000014</c:v>
                </c:pt>
                <c:pt idx="1848">
                  <c:v>0.77700000000000014</c:v>
                </c:pt>
                <c:pt idx="1849">
                  <c:v>0.76710000000000012</c:v>
                </c:pt>
                <c:pt idx="1850">
                  <c:v>0.74060000000000059</c:v>
                </c:pt>
                <c:pt idx="1851">
                  <c:v>0.78150000000000031</c:v>
                </c:pt>
                <c:pt idx="1852">
                  <c:v>0.71910000000000007</c:v>
                </c:pt>
                <c:pt idx="1853">
                  <c:v>0.67810000000000059</c:v>
                </c:pt>
                <c:pt idx="1854">
                  <c:v>0.65859999999999985</c:v>
                </c:pt>
                <c:pt idx="1855">
                  <c:v>0.6852999999999998</c:v>
                </c:pt>
                <c:pt idx="1856">
                  <c:v>0.78500000000000014</c:v>
                </c:pt>
                <c:pt idx="1857">
                  <c:v>0.9043000000000001</c:v>
                </c:pt>
                <c:pt idx="1858">
                  <c:v>0.98380000000000045</c:v>
                </c:pt>
                <c:pt idx="1859">
                  <c:v>1.0535999999999999</c:v>
                </c:pt>
                <c:pt idx="1860">
                  <c:v>1.1723999999999997</c:v>
                </c:pt>
                <c:pt idx="1861">
                  <c:v>1.0697999999999999</c:v>
                </c:pt>
                <c:pt idx="1862">
                  <c:v>1.1500000000000004</c:v>
                </c:pt>
                <c:pt idx="1863">
                  <c:v>1.2063999999999999</c:v>
                </c:pt>
                <c:pt idx="1864">
                  <c:v>1.1178999999999997</c:v>
                </c:pt>
                <c:pt idx="1865">
                  <c:v>1.0812999999999997</c:v>
                </c:pt>
                <c:pt idx="1866">
                  <c:v>1.1192000000000002</c:v>
                </c:pt>
                <c:pt idx="1867">
                  <c:v>1.2417999999999996</c:v>
                </c:pt>
                <c:pt idx="1868">
                  <c:v>1.2707999999999995</c:v>
                </c:pt>
                <c:pt idx="1869">
                  <c:v>1.2641</c:v>
                </c:pt>
                <c:pt idx="1870">
                  <c:v>1.1527999999999996</c:v>
                </c:pt>
                <c:pt idx="1871">
                  <c:v>1.0653999999999995</c:v>
                </c:pt>
                <c:pt idx="1872">
                  <c:v>0.94470000000000054</c:v>
                </c:pt>
                <c:pt idx="1873">
                  <c:v>0.92090000000000005</c:v>
                </c:pt>
                <c:pt idx="1874">
                  <c:v>0.98340000000000005</c:v>
                </c:pt>
                <c:pt idx="1875">
                  <c:v>0.91159999999999952</c:v>
                </c:pt>
                <c:pt idx="1876">
                  <c:v>0.60629999999999917</c:v>
                </c:pt>
                <c:pt idx="1877">
                  <c:v>0.50499999999999989</c:v>
                </c:pt>
                <c:pt idx="1878">
                  <c:v>0.57380000000000031</c:v>
                </c:pt>
                <c:pt idx="1879">
                  <c:v>0.59560000000000013</c:v>
                </c:pt>
                <c:pt idx="1880">
                  <c:v>0.56689999999999952</c:v>
                </c:pt>
                <c:pt idx="1881">
                  <c:v>0.50479999999999947</c:v>
                </c:pt>
                <c:pt idx="1882">
                  <c:v>0.4469000000000003</c:v>
                </c:pt>
                <c:pt idx="1883">
                  <c:v>0.44000000000000039</c:v>
                </c:pt>
                <c:pt idx="1884">
                  <c:v>0.40150000000000041</c:v>
                </c:pt>
                <c:pt idx="1885">
                  <c:v>0.43900000000000006</c:v>
                </c:pt>
                <c:pt idx="1886">
                  <c:v>0.38769999999999971</c:v>
                </c:pt>
                <c:pt idx="1887">
                  <c:v>0.39029999999999987</c:v>
                </c:pt>
                <c:pt idx="1888">
                  <c:v>0.39900000000000002</c:v>
                </c:pt>
                <c:pt idx="1889">
                  <c:v>0.37429999999999986</c:v>
                </c:pt>
                <c:pt idx="1890">
                  <c:v>0.29440000000000044</c:v>
                </c:pt>
                <c:pt idx="1891">
                  <c:v>0.33979999999999944</c:v>
                </c:pt>
                <c:pt idx="1892">
                  <c:v>0.37939999999999952</c:v>
                </c:pt>
                <c:pt idx="1893">
                  <c:v>0.33250000000000046</c:v>
                </c:pt>
                <c:pt idx="1894">
                  <c:v>0.33110000000000017</c:v>
                </c:pt>
                <c:pt idx="1895">
                  <c:v>0.39029999999999987</c:v>
                </c:pt>
                <c:pt idx="1896">
                  <c:v>0.35170000000000012</c:v>
                </c:pt>
                <c:pt idx="1897">
                  <c:v>0.2770999999999999</c:v>
                </c:pt>
                <c:pt idx="1898">
                  <c:v>0.25410000000000021</c:v>
                </c:pt>
                <c:pt idx="1899">
                  <c:v>0.26820000000000022</c:v>
                </c:pt>
                <c:pt idx="1900">
                  <c:v>0.16300000000000026</c:v>
                </c:pt>
                <c:pt idx="1901">
                  <c:v>0.19440000000000079</c:v>
                </c:pt>
                <c:pt idx="1902">
                  <c:v>0.20239999999999991</c:v>
                </c:pt>
                <c:pt idx="1903">
                  <c:v>0.13529999999999998</c:v>
                </c:pt>
                <c:pt idx="1904">
                  <c:v>0.43100000000000005</c:v>
                </c:pt>
                <c:pt idx="1905">
                  <c:v>0.51929999999999943</c:v>
                </c:pt>
                <c:pt idx="1906">
                  <c:v>0.65599999999999969</c:v>
                </c:pt>
                <c:pt idx="1907">
                  <c:v>0.57180000000000053</c:v>
                </c:pt>
                <c:pt idx="1908">
                  <c:v>0.54779999999999962</c:v>
                </c:pt>
                <c:pt idx="1909">
                  <c:v>0.61209999999999987</c:v>
                </c:pt>
                <c:pt idx="1910">
                  <c:v>0.53549999999999986</c:v>
                </c:pt>
                <c:pt idx="1911">
                  <c:v>0.55049999999999955</c:v>
                </c:pt>
                <c:pt idx="1912">
                  <c:v>0.4786999999999999</c:v>
                </c:pt>
                <c:pt idx="1913">
                  <c:v>0.5351000000000008</c:v>
                </c:pt>
                <c:pt idx="1914">
                  <c:v>0.5613999999999999</c:v>
                </c:pt>
                <c:pt idx="1915">
                  <c:v>0.51949999999999985</c:v>
                </c:pt>
                <c:pt idx="1916">
                  <c:v>0.46379999999999999</c:v>
                </c:pt>
                <c:pt idx="1917">
                  <c:v>0.4081999999999999</c:v>
                </c:pt>
                <c:pt idx="1918">
                  <c:v>0.46950000000000003</c:v>
                </c:pt>
                <c:pt idx="1919">
                  <c:v>0.38320000000000043</c:v>
                </c:pt>
                <c:pt idx="1920">
                  <c:v>0.31570000000000054</c:v>
                </c:pt>
                <c:pt idx="1921">
                  <c:v>0.30350000000000055</c:v>
                </c:pt>
                <c:pt idx="1922">
                  <c:v>0.30879999999999974</c:v>
                </c:pt>
                <c:pt idx="1923">
                  <c:v>0.29699999999999971</c:v>
                </c:pt>
                <c:pt idx="1924">
                  <c:v>0.29099999999999948</c:v>
                </c:pt>
                <c:pt idx="1925">
                  <c:v>0.26109999999999989</c:v>
                </c:pt>
                <c:pt idx="1926">
                  <c:v>0.42399999999999949</c:v>
                </c:pt>
                <c:pt idx="1927">
                  <c:v>0.3714000000000004</c:v>
                </c:pt>
                <c:pt idx="1928">
                  <c:v>0.42189999999999994</c:v>
                </c:pt>
                <c:pt idx="1929">
                  <c:v>0.37429999999999986</c:v>
                </c:pt>
                <c:pt idx="1930">
                  <c:v>0.42149999999999999</c:v>
                </c:pt>
                <c:pt idx="1931">
                  <c:v>0.36920000000000019</c:v>
                </c:pt>
                <c:pt idx="1932">
                  <c:v>0.34820000000000029</c:v>
                </c:pt>
                <c:pt idx="1933">
                  <c:v>0.41490000000000027</c:v>
                </c:pt>
                <c:pt idx="1934">
                  <c:v>0.4408000000000003</c:v>
                </c:pt>
                <c:pt idx="1935">
                  <c:v>0.35619999999999941</c:v>
                </c:pt>
                <c:pt idx="1936">
                  <c:v>0.39339999999999975</c:v>
                </c:pt>
                <c:pt idx="1937">
                  <c:v>0.47760000000000069</c:v>
                </c:pt>
                <c:pt idx="1938">
                  <c:v>0.54380000000000006</c:v>
                </c:pt>
                <c:pt idx="1939">
                  <c:v>0.6661999999999999</c:v>
                </c:pt>
                <c:pt idx="1940">
                  <c:v>0.69289999999999985</c:v>
                </c:pt>
                <c:pt idx="1941">
                  <c:v>0.6830999999999996</c:v>
                </c:pt>
                <c:pt idx="1942">
                  <c:v>0.72990000000000066</c:v>
                </c:pt>
                <c:pt idx="1943">
                  <c:v>0.7264999999999997</c:v>
                </c:pt>
                <c:pt idx="1944">
                  <c:v>0.73109999999999964</c:v>
                </c:pt>
                <c:pt idx="1945">
                  <c:v>0.70210000000000061</c:v>
                </c:pt>
                <c:pt idx="1946">
                  <c:v>0.70949999999999935</c:v>
                </c:pt>
                <c:pt idx="1947">
                  <c:v>0.73189999999999955</c:v>
                </c:pt>
                <c:pt idx="1948">
                  <c:v>0.88759999999999994</c:v>
                </c:pt>
                <c:pt idx="1949">
                  <c:v>0.88809999999999967</c:v>
                </c:pt>
                <c:pt idx="1950">
                  <c:v>0.75820000000000043</c:v>
                </c:pt>
                <c:pt idx="1951">
                  <c:v>0.80710000000000015</c:v>
                </c:pt>
                <c:pt idx="1952">
                  <c:v>0.81440000000000001</c:v>
                </c:pt>
                <c:pt idx="1953">
                  <c:v>0.87929999999999975</c:v>
                </c:pt>
                <c:pt idx="1954">
                  <c:v>0.83509999999999973</c:v>
                </c:pt>
                <c:pt idx="1955">
                  <c:v>0.65439999999999987</c:v>
                </c:pt>
                <c:pt idx="1956">
                  <c:v>0.68130000000000024</c:v>
                </c:pt>
                <c:pt idx="1957">
                  <c:v>0.66539999999999999</c:v>
                </c:pt>
                <c:pt idx="1958">
                  <c:v>0.75990000000000002</c:v>
                </c:pt>
                <c:pt idx="1959">
                  <c:v>0.76240000000000041</c:v>
                </c:pt>
                <c:pt idx="1960">
                  <c:v>0.82069999999999954</c:v>
                </c:pt>
                <c:pt idx="1961">
                  <c:v>0.83179999999999943</c:v>
                </c:pt>
                <c:pt idx="1962">
                  <c:v>0.93649999999999967</c:v>
                </c:pt>
                <c:pt idx="1963">
                  <c:v>1.2008000000000001</c:v>
                </c:pt>
                <c:pt idx="1964">
                  <c:v>1.1578999999999997</c:v>
                </c:pt>
                <c:pt idx="1965">
                  <c:v>1.0558999999999994</c:v>
                </c:pt>
                <c:pt idx="1966">
                  <c:v>1.0895000000000001</c:v>
                </c:pt>
                <c:pt idx="1967">
                  <c:v>1.4283000000000001</c:v>
                </c:pt>
                <c:pt idx="1968">
                  <c:v>1.4489999999999998</c:v>
                </c:pt>
                <c:pt idx="1969">
                  <c:v>1.3387000000000002</c:v>
                </c:pt>
                <c:pt idx="1970">
                  <c:v>1.3949999999999996</c:v>
                </c:pt>
                <c:pt idx="1971">
                  <c:v>1.2801</c:v>
                </c:pt>
                <c:pt idx="1972">
                  <c:v>1.3183000000000007</c:v>
                </c:pt>
                <c:pt idx="1973">
                  <c:v>1.2630999999999997</c:v>
                </c:pt>
                <c:pt idx="1974">
                  <c:v>1.2261000000000006</c:v>
                </c:pt>
                <c:pt idx="1975">
                  <c:v>1.2352999999999996</c:v>
                </c:pt>
                <c:pt idx="1976">
                  <c:v>1.2012999999999998</c:v>
                </c:pt>
                <c:pt idx="1977">
                  <c:v>1.2530999999999999</c:v>
                </c:pt>
                <c:pt idx="1978">
                  <c:v>1.2231000000000005</c:v>
                </c:pt>
                <c:pt idx="1979">
                  <c:v>1.3163</c:v>
                </c:pt>
                <c:pt idx="1980">
                  <c:v>1.351</c:v>
                </c:pt>
                <c:pt idx="1981">
                  <c:v>1.3846999999999996</c:v>
                </c:pt>
                <c:pt idx="1982">
                  <c:v>1.2206000000000001</c:v>
                </c:pt>
                <c:pt idx="1983">
                  <c:v>1.1608999999999998</c:v>
                </c:pt>
                <c:pt idx="1984">
                  <c:v>1.1801999999999992</c:v>
                </c:pt>
                <c:pt idx="1985">
                  <c:v>1.2861000000000002</c:v>
                </c:pt>
                <c:pt idx="1986">
                  <c:v>1.2389000000000001</c:v>
                </c:pt>
                <c:pt idx="1987">
                  <c:v>1.2214</c:v>
                </c:pt>
                <c:pt idx="1988">
                  <c:v>1.2642000000000007</c:v>
                </c:pt>
                <c:pt idx="1989">
                  <c:v>1.2608999999999995</c:v>
                </c:pt>
                <c:pt idx="1990">
                  <c:v>1.2587000000000002</c:v>
                </c:pt>
                <c:pt idx="1991">
                  <c:v>1.3325999999999993</c:v>
                </c:pt>
                <c:pt idx="1992">
                  <c:v>1.274</c:v>
                </c:pt>
                <c:pt idx="1993">
                  <c:v>1.3544</c:v>
                </c:pt>
                <c:pt idx="1994">
                  <c:v>1.3414999999999999</c:v>
                </c:pt>
                <c:pt idx="1995">
                  <c:v>1.4747999999999997</c:v>
                </c:pt>
                <c:pt idx="1996">
                  <c:v>1.4622000000000002</c:v>
                </c:pt>
                <c:pt idx="1997">
                  <c:v>1.4424999999999999</c:v>
                </c:pt>
                <c:pt idx="1998">
                  <c:v>1.5134000000000003</c:v>
                </c:pt>
                <c:pt idx="1999">
                  <c:v>1.4677000000000007</c:v>
                </c:pt>
                <c:pt idx="2000">
                  <c:v>1.3601999999999999</c:v>
                </c:pt>
                <c:pt idx="2001">
                  <c:v>1.3285</c:v>
                </c:pt>
                <c:pt idx="2002">
                  <c:v>1.1700999999999997</c:v>
                </c:pt>
                <c:pt idx="2003">
                  <c:v>1.1761999999999997</c:v>
                </c:pt>
                <c:pt idx="2004">
                  <c:v>1.1699000000000002</c:v>
                </c:pt>
                <c:pt idx="2005">
                  <c:v>1.0877999999999997</c:v>
                </c:pt>
                <c:pt idx="2006">
                  <c:v>1.1205999999999996</c:v>
                </c:pt>
                <c:pt idx="2007">
                  <c:v>1.2742000000000004</c:v>
                </c:pt>
                <c:pt idx="2008">
                  <c:v>1.3067000000000002</c:v>
                </c:pt>
                <c:pt idx="2009">
                  <c:v>1.3887999999999998</c:v>
                </c:pt>
                <c:pt idx="2010">
                  <c:v>1.4706999999999999</c:v>
                </c:pt>
                <c:pt idx="2011">
                  <c:v>1.4177</c:v>
                </c:pt>
                <c:pt idx="2012">
                  <c:v>1.4008000000000003</c:v>
                </c:pt>
                <c:pt idx="2013">
                  <c:v>1.4637000000000002</c:v>
                </c:pt>
                <c:pt idx="2014">
                  <c:v>1.5134000000000003</c:v>
                </c:pt>
                <c:pt idx="2015">
                  <c:v>1.4841000000000002</c:v>
                </c:pt>
                <c:pt idx="2016">
                  <c:v>1.5591999999999997</c:v>
                </c:pt>
                <c:pt idx="2017">
                  <c:v>1.5676999999999999</c:v>
                </c:pt>
                <c:pt idx="2018">
                  <c:v>1.4582999999999995</c:v>
                </c:pt>
                <c:pt idx="2019">
                  <c:v>1.3079000000000001</c:v>
                </c:pt>
                <c:pt idx="2020">
                  <c:v>1.3309999999999995</c:v>
                </c:pt>
                <c:pt idx="2021">
                  <c:v>1.343</c:v>
                </c:pt>
                <c:pt idx="2022">
                  <c:v>1.2952000000000004</c:v>
                </c:pt>
                <c:pt idx="2023">
                  <c:v>1.3182999999999998</c:v>
                </c:pt>
                <c:pt idx="2024">
                  <c:v>1.2374999999999998</c:v>
                </c:pt>
                <c:pt idx="2025">
                  <c:v>1.1550000000000002</c:v>
                </c:pt>
                <c:pt idx="2026">
                  <c:v>1.0338000000000003</c:v>
                </c:pt>
                <c:pt idx="2027">
                  <c:v>0.9964000000000004</c:v>
                </c:pt>
                <c:pt idx="2028">
                  <c:v>1.1447000000000003</c:v>
                </c:pt>
                <c:pt idx="2029">
                  <c:v>1.1608000000000001</c:v>
                </c:pt>
                <c:pt idx="2030">
                  <c:v>1.1208999999999998</c:v>
                </c:pt>
                <c:pt idx="2031">
                  <c:v>1.1044</c:v>
                </c:pt>
                <c:pt idx="2032">
                  <c:v>1.1208</c:v>
                </c:pt>
                <c:pt idx="2033">
                  <c:v>1.1684000000000001</c:v>
                </c:pt>
                <c:pt idx="2034">
                  <c:v>1.1785999999999994</c:v>
                </c:pt>
                <c:pt idx="2035">
                  <c:v>1.1477000000000004</c:v>
                </c:pt>
                <c:pt idx="2036">
                  <c:v>1.1418999999999997</c:v>
                </c:pt>
                <c:pt idx="2037">
                  <c:v>1.1394000000000002</c:v>
                </c:pt>
                <c:pt idx="2038">
                  <c:v>1.1022999999999996</c:v>
                </c:pt>
                <c:pt idx="2039">
                  <c:v>1.0501000000000005</c:v>
                </c:pt>
                <c:pt idx="2040">
                  <c:v>0.9964000000000004</c:v>
                </c:pt>
                <c:pt idx="2041">
                  <c:v>0.98640000000000061</c:v>
                </c:pt>
                <c:pt idx="2042">
                  <c:v>0.89210000000000012</c:v>
                </c:pt>
                <c:pt idx="2043">
                  <c:v>0.85529999999999973</c:v>
                </c:pt>
                <c:pt idx="2044">
                  <c:v>1.0112000000000005</c:v>
                </c:pt>
                <c:pt idx="2045">
                  <c:v>1.0442</c:v>
                </c:pt>
                <c:pt idx="2046">
                  <c:v>1.1034999999999995</c:v>
                </c:pt>
                <c:pt idx="2047">
                  <c:v>1.1802000000000001</c:v>
                </c:pt>
                <c:pt idx="2048">
                  <c:v>1.1033999999999997</c:v>
                </c:pt>
                <c:pt idx="2049">
                  <c:v>1.1276000000000002</c:v>
                </c:pt>
                <c:pt idx="2050">
                  <c:v>1.0827999999999998</c:v>
                </c:pt>
                <c:pt idx="2051">
                  <c:v>1.0895999999999999</c:v>
                </c:pt>
                <c:pt idx="2052">
                  <c:v>1.1276999999999999</c:v>
                </c:pt>
                <c:pt idx="2053">
                  <c:v>1.0286</c:v>
                </c:pt>
                <c:pt idx="2054">
                  <c:v>1.0524000000000004</c:v>
                </c:pt>
                <c:pt idx="2055">
                  <c:v>1.0655999999999999</c:v>
                </c:pt>
                <c:pt idx="2056">
                  <c:v>1.0387999999999993</c:v>
                </c:pt>
                <c:pt idx="2057">
                  <c:v>0.99019999999999975</c:v>
                </c:pt>
                <c:pt idx="2058">
                  <c:v>0.95670000000000055</c:v>
                </c:pt>
                <c:pt idx="2059">
                  <c:v>0.90679999999999961</c:v>
                </c:pt>
                <c:pt idx="2060">
                  <c:v>0.87579999999999991</c:v>
                </c:pt>
                <c:pt idx="2061">
                  <c:v>0.84400000000000031</c:v>
                </c:pt>
                <c:pt idx="2062">
                  <c:v>0.91220000000000034</c:v>
                </c:pt>
                <c:pt idx="2063">
                  <c:v>0.95439999999999969</c:v>
                </c:pt>
                <c:pt idx="2064">
                  <c:v>1.0013000000000005</c:v>
                </c:pt>
                <c:pt idx="2065">
                  <c:v>0.98460000000000036</c:v>
                </c:pt>
                <c:pt idx="2066">
                  <c:v>1.0117000000000003</c:v>
                </c:pt>
                <c:pt idx="2067">
                  <c:v>1.0128000000000004</c:v>
                </c:pt>
                <c:pt idx="2068">
                  <c:v>1.0125999999999999</c:v>
                </c:pt>
                <c:pt idx="2069">
                  <c:v>0.99460000000000015</c:v>
                </c:pt>
                <c:pt idx="2070">
                  <c:v>1.0602</c:v>
                </c:pt>
                <c:pt idx="2071">
                  <c:v>1.0411999999999999</c:v>
                </c:pt>
                <c:pt idx="2072">
                  <c:v>1.1559999999999997</c:v>
                </c:pt>
                <c:pt idx="2073">
                  <c:v>1.0851999999999995</c:v>
                </c:pt>
                <c:pt idx="2074">
                  <c:v>1.0576999999999996</c:v>
                </c:pt>
                <c:pt idx="2075">
                  <c:v>1.1215999999999999</c:v>
                </c:pt>
                <c:pt idx="2076">
                  <c:v>1.1727999999999996</c:v>
                </c:pt>
                <c:pt idx="2077">
                  <c:v>1.2287999999999997</c:v>
                </c:pt>
                <c:pt idx="2078">
                  <c:v>1.2672999999999996</c:v>
                </c:pt>
                <c:pt idx="2079">
                  <c:v>1.1737000000000002</c:v>
                </c:pt>
                <c:pt idx="2080">
                  <c:v>1.1440000000000001</c:v>
                </c:pt>
                <c:pt idx="2081">
                  <c:v>1.1202999999999994</c:v>
                </c:pt>
                <c:pt idx="2082">
                  <c:v>1.2129999999999992</c:v>
                </c:pt>
                <c:pt idx="2083">
                  <c:v>1.1798000000000002</c:v>
                </c:pt>
                <c:pt idx="2084">
                  <c:v>1.1337999999999999</c:v>
                </c:pt>
                <c:pt idx="2085">
                  <c:v>1.1152000000000006</c:v>
                </c:pt>
                <c:pt idx="2086">
                  <c:v>1.1063999999999998</c:v>
                </c:pt>
                <c:pt idx="2087">
                  <c:v>1.1364999999999998</c:v>
                </c:pt>
                <c:pt idx="2088">
                  <c:v>1.1674000000000007</c:v>
                </c:pt>
                <c:pt idx="2089">
                  <c:v>1.1997</c:v>
                </c:pt>
                <c:pt idx="2090">
                  <c:v>1.2811000000000003</c:v>
                </c:pt>
                <c:pt idx="2091">
                  <c:v>1.1489000000000003</c:v>
                </c:pt>
                <c:pt idx="2092">
                  <c:v>1.1172000000000004</c:v>
                </c:pt>
                <c:pt idx="2093">
                  <c:v>1.1290000000000004</c:v>
                </c:pt>
                <c:pt idx="2094">
                  <c:v>1.3915999999999995</c:v>
                </c:pt>
                <c:pt idx="2095">
                  <c:v>1.3318000000000003</c:v>
                </c:pt>
                <c:pt idx="2096">
                  <c:v>1.3491</c:v>
                </c:pt>
                <c:pt idx="2097">
                  <c:v>1.2237</c:v>
                </c:pt>
                <c:pt idx="2098">
                  <c:v>1.2805</c:v>
                </c:pt>
                <c:pt idx="2099">
                  <c:v>1.2699999999999996</c:v>
                </c:pt>
                <c:pt idx="2100">
                  <c:v>1.1931000000000003</c:v>
                </c:pt>
                <c:pt idx="2101">
                  <c:v>1.1721000000000004</c:v>
                </c:pt>
                <c:pt idx="2102">
                  <c:v>1.0960999999999999</c:v>
                </c:pt>
                <c:pt idx="2103">
                  <c:v>1.0852000000000004</c:v>
                </c:pt>
                <c:pt idx="2104">
                  <c:v>1.0711000000000004</c:v>
                </c:pt>
                <c:pt idx="2105">
                  <c:v>1.0565999999999995</c:v>
                </c:pt>
                <c:pt idx="2106">
                  <c:v>1.1185</c:v>
                </c:pt>
                <c:pt idx="2107">
                  <c:v>1.1118000000000006</c:v>
                </c:pt>
                <c:pt idx="2108">
                  <c:v>1.0655000000000001</c:v>
                </c:pt>
                <c:pt idx="2109">
                  <c:v>1.0218000000000007</c:v>
                </c:pt>
                <c:pt idx="2110">
                  <c:v>1.0767999999999995</c:v>
                </c:pt>
                <c:pt idx="2111">
                  <c:v>1.0151000000000003</c:v>
                </c:pt>
                <c:pt idx="2112">
                  <c:v>1.0083000000000002</c:v>
                </c:pt>
                <c:pt idx="2113">
                  <c:v>1.0198999999999998</c:v>
                </c:pt>
                <c:pt idx="2114">
                  <c:v>1.0924000000000005</c:v>
                </c:pt>
                <c:pt idx="2115">
                  <c:v>1.1244999999999994</c:v>
                </c:pt>
                <c:pt idx="2116">
                  <c:v>1.0838999999999999</c:v>
                </c:pt>
                <c:pt idx="2117">
                  <c:v>1.0959000000000003</c:v>
                </c:pt>
                <c:pt idx="2118">
                  <c:v>1.0358000000000001</c:v>
                </c:pt>
                <c:pt idx="2119">
                  <c:v>1.0888</c:v>
                </c:pt>
                <c:pt idx="2120">
                  <c:v>1.0773000000000001</c:v>
                </c:pt>
                <c:pt idx="2121">
                  <c:v>1.0245000000000006</c:v>
                </c:pt>
                <c:pt idx="2122">
                  <c:v>1.1351999999999993</c:v>
                </c:pt>
                <c:pt idx="2123">
                  <c:v>1.0846999999999998</c:v>
                </c:pt>
                <c:pt idx="2124">
                  <c:v>1.1383000000000001</c:v>
                </c:pt>
                <c:pt idx="2125">
                  <c:v>1.2022000000000004</c:v>
                </c:pt>
                <c:pt idx="2126">
                  <c:v>1.1774000000000004</c:v>
                </c:pt>
                <c:pt idx="2127">
                  <c:v>1.1400999999999994</c:v>
                </c:pt>
                <c:pt idx="2128">
                  <c:v>1.1757</c:v>
                </c:pt>
                <c:pt idx="2129">
                  <c:v>1.0837000000000003</c:v>
                </c:pt>
                <c:pt idx="2130">
                  <c:v>1.1438999999999995</c:v>
                </c:pt>
                <c:pt idx="2131">
                  <c:v>1.1851000000000003</c:v>
                </c:pt>
                <c:pt idx="2132">
                  <c:v>1.2302999999999997</c:v>
                </c:pt>
                <c:pt idx="2133">
                  <c:v>1.2886000000000006</c:v>
                </c:pt>
                <c:pt idx="2134">
                  <c:v>1.3974000000000002</c:v>
                </c:pt>
                <c:pt idx="2135">
                  <c:v>1.5617999999999999</c:v>
                </c:pt>
                <c:pt idx="2136">
                  <c:v>1.5153999999999996</c:v>
                </c:pt>
                <c:pt idx="2137">
                  <c:v>1.5407999999999999</c:v>
                </c:pt>
                <c:pt idx="2138">
                  <c:v>1.6436000000000002</c:v>
                </c:pt>
                <c:pt idx="2139">
                  <c:v>1.4215999999999998</c:v>
                </c:pt>
                <c:pt idx="2140">
                  <c:v>1.5100999999999996</c:v>
                </c:pt>
                <c:pt idx="2141">
                  <c:v>1.4596</c:v>
                </c:pt>
                <c:pt idx="2142">
                  <c:v>1.4930000000000003</c:v>
                </c:pt>
                <c:pt idx="2143">
                  <c:v>1.5115999999999996</c:v>
                </c:pt>
                <c:pt idx="2144">
                  <c:v>1.6566000000000001</c:v>
                </c:pt>
                <c:pt idx="2145">
                  <c:v>1.5341999999999993</c:v>
                </c:pt>
                <c:pt idx="2146">
                  <c:v>1.5198999999999998</c:v>
                </c:pt>
                <c:pt idx="2147">
                  <c:v>1.5463999999999993</c:v>
                </c:pt>
                <c:pt idx="2148">
                  <c:v>1.4542999999999999</c:v>
                </c:pt>
                <c:pt idx="2149">
                  <c:v>1.7710999999999997</c:v>
                </c:pt>
                <c:pt idx="2150">
                  <c:v>1.5852000000000004</c:v>
                </c:pt>
                <c:pt idx="2151">
                  <c:v>1.5651000000000002</c:v>
                </c:pt>
                <c:pt idx="2152">
                  <c:v>1.7111999999999998</c:v>
                </c:pt>
                <c:pt idx="2153">
                  <c:v>1.6943000000000001</c:v>
                </c:pt>
                <c:pt idx="2154">
                  <c:v>1.7751999999999999</c:v>
                </c:pt>
                <c:pt idx="2155">
                  <c:v>1.8544</c:v>
                </c:pt>
                <c:pt idx="2156">
                  <c:v>1.7769000000000004</c:v>
                </c:pt>
                <c:pt idx="2157">
                  <c:v>1.7469999999999999</c:v>
                </c:pt>
                <c:pt idx="2158">
                  <c:v>1.7138999999999998</c:v>
                </c:pt>
                <c:pt idx="2159">
                  <c:v>1.6638999999999999</c:v>
                </c:pt>
                <c:pt idx="2160">
                  <c:v>1.6630999999999991</c:v>
                </c:pt>
                <c:pt idx="2161">
                  <c:v>1.7081999999999997</c:v>
                </c:pt>
                <c:pt idx="2162">
                  <c:v>1.7340999999999998</c:v>
                </c:pt>
                <c:pt idx="2163">
                  <c:v>1.6943999999999999</c:v>
                </c:pt>
                <c:pt idx="2164">
                  <c:v>1.6656999999999993</c:v>
                </c:pt>
                <c:pt idx="2165">
                  <c:v>1.6696</c:v>
                </c:pt>
                <c:pt idx="2166">
                  <c:v>1.7949999999999999</c:v>
                </c:pt>
                <c:pt idx="2167">
                  <c:v>1.8399000000000005</c:v>
                </c:pt>
                <c:pt idx="2168">
                  <c:v>1.8074000000000003</c:v>
                </c:pt>
                <c:pt idx="2169">
                  <c:v>1.7752000000000003</c:v>
                </c:pt>
                <c:pt idx="2170">
                  <c:v>1.7885000000000004</c:v>
                </c:pt>
                <c:pt idx="2171">
                  <c:v>1.8399000000000001</c:v>
                </c:pt>
                <c:pt idx="2172">
                  <c:v>1.8222</c:v>
                </c:pt>
                <c:pt idx="2173">
                  <c:v>1.7753999999999999</c:v>
                </c:pt>
                <c:pt idx="2174">
                  <c:v>1.6857999999999995</c:v>
                </c:pt>
                <c:pt idx="2175">
                  <c:v>1.6325000000000003</c:v>
                </c:pt>
                <c:pt idx="2176">
                  <c:v>1.6028000000000002</c:v>
                </c:pt>
                <c:pt idx="2177">
                  <c:v>1.5982000000000003</c:v>
                </c:pt>
                <c:pt idx="2178">
                  <c:v>1.6102999999999996</c:v>
                </c:pt>
                <c:pt idx="2179">
                  <c:v>1.5785999999999998</c:v>
                </c:pt>
                <c:pt idx="2180">
                  <c:v>1.5438999999999998</c:v>
                </c:pt>
                <c:pt idx="2181">
                  <c:v>1.625</c:v>
                </c:pt>
                <c:pt idx="2182">
                  <c:v>1.7234000000000003</c:v>
                </c:pt>
                <c:pt idx="2183">
                  <c:v>1.7739999999999996</c:v>
                </c:pt>
                <c:pt idx="2184">
                  <c:v>1.8524000000000003</c:v>
                </c:pt>
                <c:pt idx="2185">
                  <c:v>1.8719999999999999</c:v>
                </c:pt>
                <c:pt idx="2186">
                  <c:v>1.7685000000000004</c:v>
                </c:pt>
                <c:pt idx="2187">
                  <c:v>1.7630999999999997</c:v>
                </c:pt>
                <c:pt idx="2188">
                  <c:v>1.8233000000000001</c:v>
                </c:pt>
                <c:pt idx="2189">
                  <c:v>1.6613000000000007</c:v>
                </c:pt>
                <c:pt idx="2190">
                  <c:v>1.5547999999999993</c:v>
                </c:pt>
                <c:pt idx="2191">
                  <c:v>1.6391999999999998</c:v>
                </c:pt>
                <c:pt idx="2192">
                  <c:v>1.633</c:v>
                </c:pt>
                <c:pt idx="2193">
                  <c:v>1.5363999999999995</c:v>
                </c:pt>
                <c:pt idx="2194">
                  <c:v>1.4995000000000003</c:v>
                </c:pt>
                <c:pt idx="2195">
                  <c:v>1.4381999999999993</c:v>
                </c:pt>
                <c:pt idx="2196">
                  <c:v>1.4196</c:v>
                </c:pt>
                <c:pt idx="2197">
                  <c:v>1.3875000000000002</c:v>
                </c:pt>
                <c:pt idx="2198">
                  <c:v>1.3906999999999998</c:v>
                </c:pt>
                <c:pt idx="2199">
                  <c:v>1.3647</c:v>
                </c:pt>
                <c:pt idx="2200">
                  <c:v>1.3685999999999998</c:v>
                </c:pt>
                <c:pt idx="2201">
                  <c:v>1.3638999999999992</c:v>
                </c:pt>
                <c:pt idx="2202">
                  <c:v>1.2842000000000002</c:v>
                </c:pt>
                <c:pt idx="2203">
                  <c:v>1.3113000000000001</c:v>
                </c:pt>
                <c:pt idx="2204">
                  <c:v>1.3064999999999998</c:v>
                </c:pt>
                <c:pt idx="2205">
                  <c:v>1.3166000000000002</c:v>
                </c:pt>
                <c:pt idx="2206">
                  <c:v>1.2618</c:v>
                </c:pt>
                <c:pt idx="2207">
                  <c:v>1.2961</c:v>
                </c:pt>
                <c:pt idx="2208">
                  <c:v>1.2515999999999998</c:v>
                </c:pt>
                <c:pt idx="2209">
                  <c:v>1.2138</c:v>
                </c:pt>
                <c:pt idx="2210">
                  <c:v>1.1509999999999998</c:v>
                </c:pt>
                <c:pt idx="2211">
                  <c:v>1.1886999999999999</c:v>
                </c:pt>
                <c:pt idx="2212">
                  <c:v>1.3763999999999994</c:v>
                </c:pt>
                <c:pt idx="2213">
                  <c:v>1.3246000000000002</c:v>
                </c:pt>
                <c:pt idx="2214">
                  <c:v>1.3571999999999997</c:v>
                </c:pt>
                <c:pt idx="2215">
                  <c:v>1.3643000000000001</c:v>
                </c:pt>
                <c:pt idx="2216">
                  <c:v>1.3754999999999997</c:v>
                </c:pt>
                <c:pt idx="2217">
                  <c:v>1.4015000000000004</c:v>
                </c:pt>
                <c:pt idx="2218">
                  <c:v>1.5141999999999998</c:v>
                </c:pt>
                <c:pt idx="2219">
                  <c:v>1.4610000000000003</c:v>
                </c:pt>
                <c:pt idx="2220">
                  <c:v>1.5977000000000006</c:v>
                </c:pt>
                <c:pt idx="2221">
                  <c:v>1.5337999999999994</c:v>
                </c:pt>
                <c:pt idx="2222">
                  <c:v>1.6092000000000004</c:v>
                </c:pt>
                <c:pt idx="2223">
                  <c:v>1.5983000000000001</c:v>
                </c:pt>
                <c:pt idx="2224">
                  <c:v>1.5871000000000004</c:v>
                </c:pt>
                <c:pt idx="2225">
                  <c:v>1.6359000000000004</c:v>
                </c:pt>
                <c:pt idx="2226">
                  <c:v>1.6876999999999995</c:v>
                </c:pt>
                <c:pt idx="2227">
                  <c:v>1.6837999999999997</c:v>
                </c:pt>
                <c:pt idx="2228">
                  <c:v>1.7099000000000002</c:v>
                </c:pt>
                <c:pt idx="2229">
                  <c:v>1.6943000000000001</c:v>
                </c:pt>
                <c:pt idx="2230">
                  <c:v>1.7892999999999999</c:v>
                </c:pt>
                <c:pt idx="2231">
                  <c:v>1.7964000000000002</c:v>
                </c:pt>
                <c:pt idx="2232">
                  <c:v>1.7703999999999995</c:v>
                </c:pt>
                <c:pt idx="2233">
                  <c:v>1.7847</c:v>
                </c:pt>
                <c:pt idx="2234">
                  <c:v>1.6534000000000004</c:v>
                </c:pt>
                <c:pt idx="2235">
                  <c:v>1.5973999999999995</c:v>
                </c:pt>
                <c:pt idx="2236">
                  <c:v>1.6166999999999998</c:v>
                </c:pt>
                <c:pt idx="2237">
                  <c:v>1.5994999999999999</c:v>
                </c:pt>
                <c:pt idx="2238">
                  <c:v>1.5513000000000003</c:v>
                </c:pt>
                <c:pt idx="2239">
                  <c:v>1.6337000000000002</c:v>
                </c:pt>
                <c:pt idx="2240">
                  <c:v>1.6094999999999997</c:v>
                </c:pt>
                <c:pt idx="2241">
                  <c:v>1.5605000000000002</c:v>
                </c:pt>
                <c:pt idx="2242">
                  <c:v>1.4527999999999999</c:v>
                </c:pt>
                <c:pt idx="2243">
                  <c:v>1.5130999999999997</c:v>
                </c:pt>
                <c:pt idx="2244">
                  <c:v>1.5590000000000002</c:v>
                </c:pt>
                <c:pt idx="2245">
                  <c:v>1.6882999999999999</c:v>
                </c:pt>
                <c:pt idx="2246">
                  <c:v>1.6535000000000002</c:v>
                </c:pt>
                <c:pt idx="2247">
                  <c:v>1.5841000000000003</c:v>
                </c:pt>
                <c:pt idx="2248">
                  <c:v>1.5427</c:v>
                </c:pt>
                <c:pt idx="2249">
                  <c:v>1.5523999999999996</c:v>
                </c:pt>
                <c:pt idx="2250">
                  <c:v>1.5739000000000001</c:v>
                </c:pt>
                <c:pt idx="2251">
                  <c:v>1.4815999999999994</c:v>
                </c:pt>
                <c:pt idx="2252">
                  <c:v>1.4398</c:v>
                </c:pt>
                <c:pt idx="2253">
                  <c:v>1.3888999999999996</c:v>
                </c:pt>
                <c:pt idx="2254">
                  <c:v>1.4630000000000001</c:v>
                </c:pt>
                <c:pt idx="2255">
                  <c:v>1.5786999999999995</c:v>
                </c:pt>
                <c:pt idx="2256">
                  <c:v>1.5555000000000003</c:v>
                </c:pt>
                <c:pt idx="2257">
                  <c:v>1.5668999999999995</c:v>
                </c:pt>
                <c:pt idx="2258">
                  <c:v>1.5846</c:v>
                </c:pt>
                <c:pt idx="2259">
                  <c:v>1.5733000000000006</c:v>
                </c:pt>
                <c:pt idx="2260">
                  <c:v>1.5556000000000001</c:v>
                </c:pt>
                <c:pt idx="2261">
                  <c:v>1.4882</c:v>
                </c:pt>
                <c:pt idx="2262">
                  <c:v>1.4563999999999995</c:v>
                </c:pt>
                <c:pt idx="2263">
                  <c:v>1.5408999999999997</c:v>
                </c:pt>
                <c:pt idx="2264">
                  <c:v>1.4623000000000008</c:v>
                </c:pt>
                <c:pt idx="2265">
                  <c:v>1.5824999999999996</c:v>
                </c:pt>
                <c:pt idx="2266">
                  <c:v>1.6190999999999995</c:v>
                </c:pt>
                <c:pt idx="2267">
                  <c:v>1.4621000000000004</c:v>
                </c:pt>
                <c:pt idx="2268">
                  <c:v>1.3857000000000008</c:v>
                </c:pt>
                <c:pt idx="2269">
                  <c:v>1.3639000000000001</c:v>
                </c:pt>
                <c:pt idx="2270">
                  <c:v>1.4633000000000003</c:v>
                </c:pt>
                <c:pt idx="2271">
                  <c:v>1.3468999999999998</c:v>
                </c:pt>
                <c:pt idx="2272">
                  <c:v>1.319</c:v>
                </c:pt>
                <c:pt idx="2273">
                  <c:v>1.3273999999999999</c:v>
                </c:pt>
                <c:pt idx="2274">
                  <c:v>1.2284999999999995</c:v>
                </c:pt>
                <c:pt idx="2275">
                  <c:v>1.5184000000000006</c:v>
                </c:pt>
                <c:pt idx="2276">
                  <c:v>1.484</c:v>
                </c:pt>
                <c:pt idx="2277">
                  <c:v>1.5083000000000002</c:v>
                </c:pt>
                <c:pt idx="2278">
                  <c:v>1.5837000000000003</c:v>
                </c:pt>
                <c:pt idx="2279">
                  <c:v>1.4565000000000001</c:v>
                </c:pt>
                <c:pt idx="2280">
                  <c:v>1.4878</c:v>
                </c:pt>
                <c:pt idx="2281">
                  <c:v>1.4005000000000001</c:v>
                </c:pt>
                <c:pt idx="2282">
                  <c:v>1.4691000000000001</c:v>
                </c:pt>
                <c:pt idx="2283">
                  <c:v>1.5523999999999996</c:v>
                </c:pt>
                <c:pt idx="2284">
                  <c:v>1.5115999999999996</c:v>
                </c:pt>
                <c:pt idx="2285">
                  <c:v>1.4547999999999996</c:v>
                </c:pt>
                <c:pt idx="2286">
                  <c:v>1.4530000000000003</c:v>
                </c:pt>
                <c:pt idx="2287">
                  <c:v>1.4562999999999997</c:v>
                </c:pt>
                <c:pt idx="2288">
                  <c:v>1.3915000000000006</c:v>
                </c:pt>
                <c:pt idx="2289">
                  <c:v>1.4219000000000008</c:v>
                </c:pt>
                <c:pt idx="2290">
                  <c:v>1.4954999999999998</c:v>
                </c:pt>
                <c:pt idx="2291">
                  <c:v>1.4250999999999996</c:v>
                </c:pt>
                <c:pt idx="2292">
                  <c:v>1.4532999999999996</c:v>
                </c:pt>
                <c:pt idx="2293">
                  <c:v>1.3515000000000006</c:v>
                </c:pt>
                <c:pt idx="2294">
                  <c:v>1.3517000000000001</c:v>
                </c:pt>
                <c:pt idx="2295">
                  <c:v>1.3084000000000007</c:v>
                </c:pt>
                <c:pt idx="2296">
                  <c:v>1.3876999999999997</c:v>
                </c:pt>
                <c:pt idx="2297">
                  <c:v>1.3898999999999999</c:v>
                </c:pt>
                <c:pt idx="2298">
                  <c:v>1.4428000000000001</c:v>
                </c:pt>
                <c:pt idx="2299">
                  <c:v>1.3538000000000006</c:v>
                </c:pt>
                <c:pt idx="2300">
                  <c:v>1.3253000000000004</c:v>
                </c:pt>
                <c:pt idx="2301">
                  <c:v>1.3205999999999998</c:v>
                </c:pt>
                <c:pt idx="2302">
                  <c:v>1.3597999999999999</c:v>
                </c:pt>
                <c:pt idx="2303">
                  <c:v>1.3640999999999996</c:v>
                </c:pt>
                <c:pt idx="2304">
                  <c:v>1.4082000000000008</c:v>
                </c:pt>
                <c:pt idx="2305">
                  <c:v>1.4329000000000001</c:v>
                </c:pt>
                <c:pt idx="2306">
                  <c:v>1.4127000000000001</c:v>
                </c:pt>
                <c:pt idx="2307">
                  <c:v>1.3710999999999993</c:v>
                </c:pt>
                <c:pt idx="2308">
                  <c:v>1.4075999999999995</c:v>
                </c:pt>
                <c:pt idx="2309">
                  <c:v>1.4598000000000004</c:v>
                </c:pt>
                <c:pt idx="2310">
                  <c:v>1.5514000000000001</c:v>
                </c:pt>
                <c:pt idx="2311">
                  <c:v>1.5066999999999995</c:v>
                </c:pt>
                <c:pt idx="2312">
                  <c:v>1.5400999999999998</c:v>
                </c:pt>
                <c:pt idx="2313">
                  <c:v>1.532</c:v>
                </c:pt>
                <c:pt idx="2314">
                  <c:v>1.4619</c:v>
                </c:pt>
                <c:pt idx="2315">
                  <c:v>1.4620999999999995</c:v>
                </c:pt>
                <c:pt idx="2316">
                  <c:v>1.4523000000000001</c:v>
                </c:pt>
                <c:pt idx="2317">
                  <c:v>1.3769</c:v>
                </c:pt>
                <c:pt idx="2318">
                  <c:v>1.3643999999999998</c:v>
                </c:pt>
                <c:pt idx="2319">
                  <c:v>1.3075000000000001</c:v>
                </c:pt>
                <c:pt idx="2320">
                  <c:v>1.2601999999999993</c:v>
                </c:pt>
                <c:pt idx="2321">
                  <c:v>1.3455000000000004</c:v>
                </c:pt>
                <c:pt idx="2322">
                  <c:v>1.3873000000000006</c:v>
                </c:pt>
                <c:pt idx="2323">
                  <c:v>1.4377000000000004</c:v>
                </c:pt>
                <c:pt idx="2324">
                  <c:v>1.4525999999999994</c:v>
                </c:pt>
                <c:pt idx="2325">
                  <c:v>1.3777000000000008</c:v>
                </c:pt>
                <c:pt idx="2326">
                  <c:v>1.5086999999999993</c:v>
                </c:pt>
                <c:pt idx="2327">
                  <c:v>1.5011000000000001</c:v>
                </c:pt>
                <c:pt idx="2328">
                  <c:v>1.4518000000000004</c:v>
                </c:pt>
                <c:pt idx="2329">
                  <c:v>1.3768000000000002</c:v>
                </c:pt>
                <c:pt idx="2330">
                  <c:v>1.2107000000000001</c:v>
                </c:pt>
                <c:pt idx="2331">
                  <c:v>1.1745000000000001</c:v>
                </c:pt>
                <c:pt idx="2332">
                  <c:v>1.1520999999999999</c:v>
                </c:pt>
                <c:pt idx="2333">
                  <c:v>1.1845999999999997</c:v>
                </c:pt>
                <c:pt idx="2334">
                  <c:v>1.1341999999999999</c:v>
                </c:pt>
                <c:pt idx="2335">
                  <c:v>1.1570999999999998</c:v>
                </c:pt>
                <c:pt idx="2336">
                  <c:v>1.2218</c:v>
                </c:pt>
                <c:pt idx="2337">
                  <c:v>1.1973000000000003</c:v>
                </c:pt>
                <c:pt idx="2338">
                  <c:v>1.2222</c:v>
                </c:pt>
                <c:pt idx="2339">
                  <c:v>1.1504000000000003</c:v>
                </c:pt>
                <c:pt idx="2340">
                  <c:v>1.8179000000000007</c:v>
                </c:pt>
                <c:pt idx="2341">
                  <c:v>1.7587999999999999</c:v>
                </c:pt>
                <c:pt idx="2342">
                  <c:v>1.7880000000000003</c:v>
                </c:pt>
                <c:pt idx="2343">
                  <c:v>1.6737000000000002</c:v>
                </c:pt>
                <c:pt idx="2344">
                  <c:v>1.6872999999999996</c:v>
                </c:pt>
                <c:pt idx="2345">
                  <c:v>1.6520000000000001</c:v>
                </c:pt>
                <c:pt idx="2346">
                  <c:v>1.7086999999999994</c:v>
                </c:pt>
                <c:pt idx="2347">
                  <c:v>1.7051999999999996</c:v>
                </c:pt>
                <c:pt idx="2348">
                  <c:v>1.6938000000000004</c:v>
                </c:pt>
                <c:pt idx="2349">
                  <c:v>1.6707000000000001</c:v>
                </c:pt>
                <c:pt idx="2350">
                  <c:v>1.6426999999999996</c:v>
                </c:pt>
                <c:pt idx="2351">
                  <c:v>1.5936000000000003</c:v>
                </c:pt>
                <c:pt idx="2352">
                  <c:v>1.6799999999999997</c:v>
                </c:pt>
                <c:pt idx="2353">
                  <c:v>1.5762</c:v>
                </c:pt>
                <c:pt idx="2354">
                  <c:v>1.5466000000000006</c:v>
                </c:pt>
                <c:pt idx="2355">
                  <c:v>1.5051999999999994</c:v>
                </c:pt>
                <c:pt idx="2356">
                  <c:v>1.4812000000000003</c:v>
                </c:pt>
                <c:pt idx="2357">
                  <c:v>1.3595000000000006</c:v>
                </c:pt>
                <c:pt idx="2358">
                  <c:v>1.3364000000000003</c:v>
                </c:pt>
                <c:pt idx="2359">
                  <c:v>1.367</c:v>
                </c:pt>
                <c:pt idx="2360">
                  <c:v>1.2866999999999997</c:v>
                </c:pt>
                <c:pt idx="2361">
                  <c:v>1.2614000000000001</c:v>
                </c:pt>
                <c:pt idx="2362">
                  <c:v>1.2740999999999998</c:v>
                </c:pt>
                <c:pt idx="2363">
                  <c:v>1.2180999999999997</c:v>
                </c:pt>
                <c:pt idx="2364">
                  <c:v>1.2555000000000005</c:v>
                </c:pt>
                <c:pt idx="2365">
                  <c:v>1.2167000000000003</c:v>
                </c:pt>
                <c:pt idx="2366">
                  <c:v>1.2405999999999997</c:v>
                </c:pt>
                <c:pt idx="2367">
                  <c:v>1.2158999999999995</c:v>
                </c:pt>
                <c:pt idx="2368">
                  <c:v>1.1934000000000005</c:v>
                </c:pt>
                <c:pt idx="2369">
                  <c:v>1.1742999999999997</c:v>
                </c:pt>
                <c:pt idx="2370">
                  <c:v>1.2328000000000001</c:v>
                </c:pt>
                <c:pt idx="2371">
                  <c:v>1.2046999999999999</c:v>
                </c:pt>
                <c:pt idx="2372">
                  <c:v>1.1928999999999998</c:v>
                </c:pt>
                <c:pt idx="2373">
                  <c:v>1.1173999999999999</c:v>
                </c:pt>
                <c:pt idx="2374">
                  <c:v>1.0802999999999994</c:v>
                </c:pt>
                <c:pt idx="2375">
                  <c:v>1.1128999999999998</c:v>
                </c:pt>
                <c:pt idx="2376">
                  <c:v>1.0804999999999998</c:v>
                </c:pt>
                <c:pt idx="2377">
                  <c:v>1.0417000000000005</c:v>
                </c:pt>
                <c:pt idx="2378">
                  <c:v>1.0367999999999995</c:v>
                </c:pt>
                <c:pt idx="2379">
                  <c:v>0.9925000000000006</c:v>
                </c:pt>
                <c:pt idx="2380">
                  <c:v>0.97569999999999979</c:v>
                </c:pt>
                <c:pt idx="2381">
                  <c:v>0.99519999999999964</c:v>
                </c:pt>
                <c:pt idx="2382">
                  <c:v>1.0745000000000005</c:v>
                </c:pt>
                <c:pt idx="2383">
                  <c:v>1.0093000000000005</c:v>
                </c:pt>
                <c:pt idx="2384">
                  <c:v>0.93770000000000042</c:v>
                </c:pt>
                <c:pt idx="2385">
                  <c:v>1.0003000000000002</c:v>
                </c:pt>
                <c:pt idx="2386">
                  <c:v>0.91859999999999964</c:v>
                </c:pt>
                <c:pt idx="2387">
                  <c:v>0.86859999999999982</c:v>
                </c:pt>
                <c:pt idx="2388">
                  <c:v>0.84499999999999975</c:v>
                </c:pt>
                <c:pt idx="2389">
                  <c:v>0.87679999999999936</c:v>
                </c:pt>
                <c:pt idx="2390">
                  <c:v>0.92220000000000013</c:v>
                </c:pt>
                <c:pt idx="2391">
                  <c:v>0.86120000000000019</c:v>
                </c:pt>
                <c:pt idx="2392">
                  <c:v>0.80670000000000019</c:v>
                </c:pt>
                <c:pt idx="2393">
                  <c:v>0.82489999999999952</c:v>
                </c:pt>
                <c:pt idx="2394">
                  <c:v>0.83779999999999966</c:v>
                </c:pt>
                <c:pt idx="2395">
                  <c:v>0.77620000000000022</c:v>
                </c:pt>
                <c:pt idx="2396">
                  <c:v>0.76949999999999985</c:v>
                </c:pt>
                <c:pt idx="2397">
                  <c:v>1.0762999999999998</c:v>
                </c:pt>
                <c:pt idx="2398">
                  <c:v>1.0246000000000004</c:v>
                </c:pt>
                <c:pt idx="2399">
                  <c:v>1.0229999999999997</c:v>
                </c:pt>
                <c:pt idx="2400">
                  <c:v>1.0175999999999998</c:v>
                </c:pt>
                <c:pt idx="2401">
                  <c:v>1.0126999999999997</c:v>
                </c:pt>
                <c:pt idx="2402">
                  <c:v>1.0144000000000002</c:v>
                </c:pt>
                <c:pt idx="2403">
                  <c:v>1.0670999999999999</c:v>
                </c:pt>
                <c:pt idx="2404">
                  <c:v>1.0950999999999995</c:v>
                </c:pt>
                <c:pt idx="2405">
                  <c:v>1.1135999999999999</c:v>
                </c:pt>
                <c:pt idx="2406">
                  <c:v>1.2067000000000005</c:v>
                </c:pt>
                <c:pt idx="2407">
                  <c:v>1.2662000000000004</c:v>
                </c:pt>
                <c:pt idx="2408">
                  <c:v>1.3949999999999996</c:v>
                </c:pt>
                <c:pt idx="2409">
                  <c:v>1.3704999999999998</c:v>
                </c:pt>
                <c:pt idx="2410">
                  <c:v>1.4169</c:v>
                </c:pt>
                <c:pt idx="2411">
                  <c:v>1.4712000000000005</c:v>
                </c:pt>
                <c:pt idx="2412">
                  <c:v>1.4371</c:v>
                </c:pt>
                <c:pt idx="2413">
                  <c:v>1.3323999999999998</c:v>
                </c:pt>
                <c:pt idx="2414">
                  <c:v>1.3162000000000003</c:v>
                </c:pt>
                <c:pt idx="2415">
                  <c:v>1.3909000000000002</c:v>
                </c:pt>
                <c:pt idx="2416">
                  <c:v>1.2972000000000001</c:v>
                </c:pt>
                <c:pt idx="2417">
                  <c:v>1.2408999999999999</c:v>
                </c:pt>
                <c:pt idx="2418">
                  <c:v>1.3372000000000002</c:v>
                </c:pt>
                <c:pt idx="2419">
                  <c:v>1.4239000000000006</c:v>
                </c:pt>
                <c:pt idx="2420">
                  <c:v>1.4530000000000003</c:v>
                </c:pt>
                <c:pt idx="2421">
                  <c:v>1.2463000000000006</c:v>
                </c:pt>
                <c:pt idx="2422">
                  <c:v>1.2589000000000006</c:v>
                </c:pt>
                <c:pt idx="2423">
                  <c:v>1.3103999999999996</c:v>
                </c:pt>
                <c:pt idx="2424">
                  <c:v>1.3851999999999993</c:v>
                </c:pt>
                <c:pt idx="2425">
                  <c:v>1.4674000000000005</c:v>
                </c:pt>
                <c:pt idx="2426">
                  <c:v>1.3341000000000003</c:v>
                </c:pt>
                <c:pt idx="2427">
                  <c:v>1.1688000000000001</c:v>
                </c:pt>
                <c:pt idx="2428">
                  <c:v>1.1594999999999995</c:v>
                </c:pt>
                <c:pt idx="2429">
                  <c:v>1.2092000000000001</c:v>
                </c:pt>
                <c:pt idx="2430">
                  <c:v>1.1957000000000004</c:v>
                </c:pt>
                <c:pt idx="2431">
                  <c:v>1.1303000000000001</c:v>
                </c:pt>
                <c:pt idx="2432">
                  <c:v>1.1084999999999994</c:v>
                </c:pt>
                <c:pt idx="2433">
                  <c:v>1.0998000000000001</c:v>
                </c:pt>
                <c:pt idx="2434">
                  <c:v>1.0588000000000006</c:v>
                </c:pt>
                <c:pt idx="2435">
                  <c:v>1.1493000000000002</c:v>
                </c:pt>
                <c:pt idx="2436">
                  <c:v>1.0714000000000006</c:v>
                </c:pt>
                <c:pt idx="2437">
                  <c:v>0.98749999999999982</c:v>
                </c:pt>
                <c:pt idx="2438">
                  <c:v>1.0580999999999996</c:v>
                </c:pt>
                <c:pt idx="2439">
                  <c:v>0.99350000000000005</c:v>
                </c:pt>
                <c:pt idx="2440">
                  <c:v>0.96649999999999991</c:v>
                </c:pt>
                <c:pt idx="2441">
                  <c:v>0.99220000000000041</c:v>
                </c:pt>
                <c:pt idx="2442">
                  <c:v>1.0873999999999997</c:v>
                </c:pt>
                <c:pt idx="2443">
                  <c:v>1.0801999999999996</c:v>
                </c:pt>
                <c:pt idx="2444">
                  <c:v>1.0795000000000003</c:v>
                </c:pt>
                <c:pt idx="2445">
                  <c:v>1.1497999999999999</c:v>
                </c:pt>
                <c:pt idx="2446">
                  <c:v>1.2664</c:v>
                </c:pt>
                <c:pt idx="2447">
                  <c:v>1.2976999999999999</c:v>
                </c:pt>
                <c:pt idx="2448">
                  <c:v>1.3064999999999998</c:v>
                </c:pt>
                <c:pt idx="2449">
                  <c:v>1.2269999999999994</c:v>
                </c:pt>
                <c:pt idx="2450">
                  <c:v>1.1926999999999994</c:v>
                </c:pt>
                <c:pt idx="2451">
                  <c:v>1.2685000000000004</c:v>
                </c:pt>
                <c:pt idx="2452">
                  <c:v>1.2991999999999999</c:v>
                </c:pt>
                <c:pt idx="2453">
                  <c:v>1.1937000000000006</c:v>
                </c:pt>
                <c:pt idx="2454">
                  <c:v>1.1341000000000001</c:v>
                </c:pt>
                <c:pt idx="2455">
                  <c:v>1.1691000000000003</c:v>
                </c:pt>
                <c:pt idx="2456">
                  <c:v>1.1902999999999997</c:v>
                </c:pt>
                <c:pt idx="2457">
                  <c:v>1.1602999999999994</c:v>
                </c:pt>
                <c:pt idx="2458">
                  <c:v>1.1795999999999998</c:v>
                </c:pt>
                <c:pt idx="2459">
                  <c:v>1.2115</c:v>
                </c:pt>
                <c:pt idx="2460">
                  <c:v>1.1584000000000003</c:v>
                </c:pt>
                <c:pt idx="2461">
                  <c:v>1.3850999999999996</c:v>
                </c:pt>
                <c:pt idx="2462">
                  <c:v>1.4576000000000002</c:v>
                </c:pt>
                <c:pt idx="2463">
                  <c:v>1.4516</c:v>
                </c:pt>
                <c:pt idx="2464">
                  <c:v>1.5148000000000001</c:v>
                </c:pt>
                <c:pt idx="2465">
                  <c:v>1.5308999999999999</c:v>
                </c:pt>
                <c:pt idx="2466">
                  <c:v>1.5053999999999998</c:v>
                </c:pt>
                <c:pt idx="2467">
                  <c:v>1.4930000000000003</c:v>
                </c:pt>
                <c:pt idx="2468">
                  <c:v>1.4370000000000003</c:v>
                </c:pt>
                <c:pt idx="2469">
                  <c:v>1.4168000000000003</c:v>
                </c:pt>
                <c:pt idx="2470">
                  <c:v>1.4508000000000001</c:v>
                </c:pt>
                <c:pt idx="2471">
                  <c:v>1.4365999999999994</c:v>
                </c:pt>
                <c:pt idx="2472">
                  <c:v>1.4352999999999998</c:v>
                </c:pt>
                <c:pt idx="2473">
                  <c:v>1.4878999999999998</c:v>
                </c:pt>
                <c:pt idx="2474">
                  <c:v>1.4819000000000004</c:v>
                </c:pt>
                <c:pt idx="2475">
                  <c:v>1.5129000000000001</c:v>
                </c:pt>
                <c:pt idx="2476">
                  <c:v>1.5060000000000002</c:v>
                </c:pt>
                <c:pt idx="2477">
                  <c:v>1.5301</c:v>
                </c:pt>
                <c:pt idx="2478">
                  <c:v>1.4858000000000002</c:v>
                </c:pt>
                <c:pt idx="2479">
                  <c:v>1.4883000000000006</c:v>
                </c:pt>
                <c:pt idx="2480">
                  <c:v>1.5330000000000004</c:v>
                </c:pt>
                <c:pt idx="2481">
                  <c:v>1.5636000000000001</c:v>
                </c:pt>
                <c:pt idx="2482">
                  <c:v>1.5312999999999999</c:v>
                </c:pt>
                <c:pt idx="2483">
                  <c:v>1.4653</c:v>
                </c:pt>
                <c:pt idx="2484">
                  <c:v>1.5124999999999993</c:v>
                </c:pt>
                <c:pt idx="2485">
                  <c:v>1.5529999999999999</c:v>
                </c:pt>
                <c:pt idx="2486">
                  <c:v>1.5428999999999995</c:v>
                </c:pt>
                <c:pt idx="2487">
                  <c:v>1.5100999999999996</c:v>
                </c:pt>
                <c:pt idx="2488">
                  <c:v>1.4769000000000005</c:v>
                </c:pt>
                <c:pt idx="2489">
                  <c:v>1.4634999999999998</c:v>
                </c:pt>
                <c:pt idx="2490">
                  <c:v>1.4422000000000006</c:v>
                </c:pt>
                <c:pt idx="2491">
                  <c:v>1.4253</c:v>
                </c:pt>
                <c:pt idx="2492">
                  <c:v>1.4032999999999998</c:v>
                </c:pt>
                <c:pt idx="2493">
                  <c:v>1.4883999999999995</c:v>
                </c:pt>
                <c:pt idx="2494">
                  <c:v>1.4601000000000006</c:v>
                </c:pt>
                <c:pt idx="2495">
                  <c:v>1.5865</c:v>
                </c:pt>
                <c:pt idx="2496">
                  <c:v>1.6490999999999998</c:v>
                </c:pt>
                <c:pt idx="2497">
                  <c:v>1.6415999999999995</c:v>
                </c:pt>
                <c:pt idx="2498">
                  <c:v>1.5544000000000002</c:v>
                </c:pt>
                <c:pt idx="2499">
                  <c:v>1.5377000000000001</c:v>
                </c:pt>
                <c:pt idx="2500">
                  <c:v>1.5123999999999995</c:v>
                </c:pt>
                <c:pt idx="2501">
                  <c:v>1.5118999999999998</c:v>
                </c:pt>
                <c:pt idx="2502">
                  <c:v>1.5618000000000007</c:v>
                </c:pt>
                <c:pt idx="2503">
                  <c:v>1.5352000000000006</c:v>
                </c:pt>
                <c:pt idx="2504">
                  <c:v>1.5167999999999999</c:v>
                </c:pt>
                <c:pt idx="2505">
                  <c:v>1.4583000000000004</c:v>
                </c:pt>
                <c:pt idx="2506">
                  <c:v>1.3841000000000001</c:v>
                </c:pt>
                <c:pt idx="2507">
                  <c:v>1.3092999999999995</c:v>
                </c:pt>
                <c:pt idx="2508">
                  <c:v>1.2984</c:v>
                </c:pt>
                <c:pt idx="2509">
                  <c:v>1.2491000000000003</c:v>
                </c:pt>
                <c:pt idx="2510">
                  <c:v>1.2088999999999999</c:v>
                </c:pt>
                <c:pt idx="2511">
                  <c:v>1.2158000000000007</c:v>
                </c:pt>
                <c:pt idx="2512">
                  <c:v>1.2478999999999996</c:v>
                </c:pt>
                <c:pt idx="2513">
                  <c:v>1.2515000000000001</c:v>
                </c:pt>
                <c:pt idx="2514">
                  <c:v>1.2191000000000001</c:v>
                </c:pt>
                <c:pt idx="2515">
                  <c:v>1.2080000000000002</c:v>
                </c:pt>
                <c:pt idx="2516">
                  <c:v>1.1292</c:v>
                </c:pt>
                <c:pt idx="2517">
                  <c:v>1.1356999999999999</c:v>
                </c:pt>
                <c:pt idx="2518">
                  <c:v>1.173</c:v>
                </c:pt>
                <c:pt idx="2519">
                  <c:v>1.1878000000000002</c:v>
                </c:pt>
                <c:pt idx="2520">
                  <c:v>1.2840999999999996</c:v>
                </c:pt>
                <c:pt idx="2521">
                  <c:v>1.2835999999999999</c:v>
                </c:pt>
                <c:pt idx="2522">
                  <c:v>1.3549000000000007</c:v>
                </c:pt>
                <c:pt idx="2523">
                  <c:v>1.4325000000000001</c:v>
                </c:pt>
                <c:pt idx="2524">
                  <c:v>1.4051</c:v>
                </c:pt>
                <c:pt idx="2525">
                  <c:v>1.6253000000000002</c:v>
                </c:pt>
                <c:pt idx="2526">
                  <c:v>1.5786000000000007</c:v>
                </c:pt>
                <c:pt idx="2527">
                  <c:v>1.6138000000000003</c:v>
                </c:pt>
                <c:pt idx="2528">
                  <c:v>1.6216999999999997</c:v>
                </c:pt>
                <c:pt idx="2529">
                  <c:v>1.6935000000000002</c:v>
                </c:pt>
                <c:pt idx="2530">
                  <c:v>1.7191999999999998</c:v>
                </c:pt>
                <c:pt idx="2531">
                  <c:v>1.6808999999999994</c:v>
                </c:pt>
                <c:pt idx="2532">
                  <c:v>1.7071000000000005</c:v>
                </c:pt>
                <c:pt idx="2533">
                  <c:v>1.6378000000000004</c:v>
                </c:pt>
                <c:pt idx="2534">
                  <c:v>1.5778000000000008</c:v>
                </c:pt>
                <c:pt idx="2535">
                  <c:v>1.6363999999999992</c:v>
                </c:pt>
                <c:pt idx="2536">
                  <c:v>1.6425000000000001</c:v>
                </c:pt>
                <c:pt idx="2537">
                  <c:v>1.6607000000000003</c:v>
                </c:pt>
                <c:pt idx="2538">
                  <c:v>1.6580000000000004</c:v>
                </c:pt>
                <c:pt idx="2539">
                  <c:v>1.6908000000000003</c:v>
                </c:pt>
                <c:pt idx="2540">
                  <c:v>1.7961999999999998</c:v>
                </c:pt>
                <c:pt idx="2541">
                  <c:v>1.8017000000000003</c:v>
                </c:pt>
                <c:pt idx="2542">
                  <c:v>1.7245999999999997</c:v>
                </c:pt>
                <c:pt idx="2543">
                  <c:v>1.7822000000000005</c:v>
                </c:pt>
                <c:pt idx="2544">
                  <c:v>1.8250999999999999</c:v>
                </c:pt>
                <c:pt idx="2545">
                  <c:v>1.7797000000000001</c:v>
                </c:pt>
                <c:pt idx="2546">
                  <c:v>1.7231000000000005</c:v>
                </c:pt>
                <c:pt idx="2547">
                  <c:v>1.6863000000000001</c:v>
                </c:pt>
                <c:pt idx="2548">
                  <c:v>1.7147000000000006</c:v>
                </c:pt>
                <c:pt idx="2549">
                  <c:v>1.6407999999999996</c:v>
                </c:pt>
                <c:pt idx="2550">
                  <c:v>1.6521999999999997</c:v>
                </c:pt>
                <c:pt idx="2551">
                  <c:v>1.6920999999999999</c:v>
                </c:pt>
                <c:pt idx="2552">
                  <c:v>1.5911</c:v>
                </c:pt>
                <c:pt idx="2553">
                  <c:v>1.5183999999999997</c:v>
                </c:pt>
                <c:pt idx="2554">
                  <c:v>1.5155999999999992</c:v>
                </c:pt>
                <c:pt idx="2555">
                  <c:v>1.5472999999999999</c:v>
                </c:pt>
                <c:pt idx="2556">
                  <c:v>1.5262000000000002</c:v>
                </c:pt>
                <c:pt idx="2557">
                  <c:v>1.5282</c:v>
                </c:pt>
                <c:pt idx="2558">
                  <c:v>1.6000000000000005</c:v>
                </c:pt>
                <c:pt idx="2559">
                  <c:v>1.5607999999999995</c:v>
                </c:pt>
                <c:pt idx="2560">
                  <c:v>1.5526</c:v>
                </c:pt>
                <c:pt idx="2561">
                  <c:v>1.4580000000000002</c:v>
                </c:pt>
                <c:pt idx="2562">
                  <c:v>1.4371</c:v>
                </c:pt>
                <c:pt idx="2563">
                  <c:v>1.4428999999999998</c:v>
                </c:pt>
                <c:pt idx="2564">
                  <c:v>1.4649000000000001</c:v>
                </c:pt>
                <c:pt idx="2565">
                  <c:v>1.4942000000000002</c:v>
                </c:pt>
                <c:pt idx="2566">
                  <c:v>1.5424999999999995</c:v>
                </c:pt>
                <c:pt idx="2567">
                  <c:v>1.5382000000000007</c:v>
                </c:pt>
                <c:pt idx="2568">
                  <c:v>1.5165000000000006</c:v>
                </c:pt>
                <c:pt idx="2569">
                  <c:v>1.5176999999999996</c:v>
                </c:pt>
                <c:pt idx="2570">
                  <c:v>1.4754999999999994</c:v>
                </c:pt>
                <c:pt idx="2571">
                  <c:v>1.3903999999999996</c:v>
                </c:pt>
                <c:pt idx="2572">
                  <c:v>1.3163999999999998</c:v>
                </c:pt>
                <c:pt idx="2573">
                  <c:v>1.3398000000000003</c:v>
                </c:pt>
                <c:pt idx="2574">
                  <c:v>1.3129</c:v>
                </c:pt>
                <c:pt idx="2575">
                  <c:v>1.3674999999999997</c:v>
                </c:pt>
                <c:pt idx="2576">
                  <c:v>1.3173000000000004</c:v>
                </c:pt>
                <c:pt idx="2577">
                  <c:v>1.3657999999999992</c:v>
                </c:pt>
                <c:pt idx="2578">
                  <c:v>1.2919</c:v>
                </c:pt>
                <c:pt idx="2579">
                  <c:v>1.2404999999999999</c:v>
                </c:pt>
                <c:pt idx="2580">
                  <c:v>1.2439</c:v>
                </c:pt>
                <c:pt idx="2581">
                  <c:v>1.2510999999999992</c:v>
                </c:pt>
                <c:pt idx="2582">
                  <c:v>1.2413999999999996</c:v>
                </c:pt>
                <c:pt idx="2583">
                  <c:v>1.2278000000000002</c:v>
                </c:pt>
                <c:pt idx="2584">
                  <c:v>1.2514000000000003</c:v>
                </c:pt>
                <c:pt idx="2585">
                  <c:v>1.1901000000000002</c:v>
                </c:pt>
                <c:pt idx="2586">
                  <c:v>1.1940999999999997</c:v>
                </c:pt>
                <c:pt idx="2587">
                  <c:v>1.2181999999999995</c:v>
                </c:pt>
                <c:pt idx="2588">
                  <c:v>1.2505999999999995</c:v>
                </c:pt>
                <c:pt idx="2589">
                  <c:v>1.2643000000000004</c:v>
                </c:pt>
                <c:pt idx="2590">
                  <c:v>1.2802999999999995</c:v>
                </c:pt>
                <c:pt idx="2591">
                  <c:v>1.2752999999999997</c:v>
                </c:pt>
                <c:pt idx="2592">
                  <c:v>1.2710999999999997</c:v>
                </c:pt>
                <c:pt idx="2593">
                  <c:v>1.2212999999999994</c:v>
                </c:pt>
                <c:pt idx="2594">
                  <c:v>1.2474999999999996</c:v>
                </c:pt>
                <c:pt idx="2595">
                  <c:v>1.3292000000000002</c:v>
                </c:pt>
                <c:pt idx="2596">
                  <c:v>1.3529999999999998</c:v>
                </c:pt>
                <c:pt idx="2597">
                  <c:v>1.3547000000000002</c:v>
                </c:pt>
                <c:pt idx="2598">
                  <c:v>1.3456000000000001</c:v>
                </c:pt>
                <c:pt idx="2599">
                  <c:v>1.3190999999999997</c:v>
                </c:pt>
                <c:pt idx="2600">
                  <c:v>1.3982000000000001</c:v>
                </c:pt>
                <c:pt idx="2601">
                  <c:v>1.4527000000000001</c:v>
                </c:pt>
                <c:pt idx="2602">
                  <c:v>1.7898999999999994</c:v>
                </c:pt>
                <c:pt idx="2603">
                  <c:v>1.7198000000000002</c:v>
                </c:pt>
                <c:pt idx="2604">
                  <c:v>1.7534000000000001</c:v>
                </c:pt>
                <c:pt idx="2605">
                  <c:v>1.8786000000000005</c:v>
                </c:pt>
                <c:pt idx="2606">
                  <c:v>1.9420999999999999</c:v>
                </c:pt>
                <c:pt idx="2607">
                  <c:v>1.8112000000000004</c:v>
                </c:pt>
                <c:pt idx="2608">
                  <c:v>1.8685</c:v>
                </c:pt>
                <c:pt idx="2609">
                  <c:v>1.7981999999999996</c:v>
                </c:pt>
                <c:pt idx="2610">
                  <c:v>1.7184999999999997</c:v>
                </c:pt>
                <c:pt idx="2611">
                  <c:v>1.7371000000000008</c:v>
                </c:pt>
                <c:pt idx="2612">
                  <c:v>1.9291</c:v>
                </c:pt>
                <c:pt idx="2613">
                  <c:v>1.8452999999999999</c:v>
                </c:pt>
                <c:pt idx="2614">
                  <c:v>1.8198999999999996</c:v>
                </c:pt>
                <c:pt idx="2615">
                  <c:v>1.8365999999999998</c:v>
                </c:pt>
                <c:pt idx="2616">
                  <c:v>1.7481</c:v>
                </c:pt>
                <c:pt idx="2617">
                  <c:v>1.7222</c:v>
                </c:pt>
                <c:pt idx="2618">
                  <c:v>1.6307</c:v>
                </c:pt>
                <c:pt idx="2619">
                  <c:v>1.5854999999999997</c:v>
                </c:pt>
                <c:pt idx="2620">
                  <c:v>1.5362</c:v>
                </c:pt>
                <c:pt idx="2621">
                  <c:v>1.5399000000000003</c:v>
                </c:pt>
                <c:pt idx="2622">
                  <c:v>1.5821000000000005</c:v>
                </c:pt>
                <c:pt idx="2623">
                  <c:v>1.6086</c:v>
                </c:pt>
                <c:pt idx="2624">
                  <c:v>1.5643000000000002</c:v>
                </c:pt>
                <c:pt idx="2625">
                  <c:v>1.5695999999999994</c:v>
                </c:pt>
                <c:pt idx="2626">
                  <c:v>1.5606</c:v>
                </c:pt>
                <c:pt idx="2627">
                  <c:v>1.4797000000000002</c:v>
                </c:pt>
                <c:pt idx="2628">
                  <c:v>1.4890999999999996</c:v>
                </c:pt>
                <c:pt idx="2629">
                  <c:v>1.4403999999999995</c:v>
                </c:pt>
                <c:pt idx="2630">
                  <c:v>1.3723999999999998</c:v>
                </c:pt>
                <c:pt idx="2631">
                  <c:v>1.3806000000000003</c:v>
                </c:pt>
                <c:pt idx="2632">
                  <c:v>1.4089</c:v>
                </c:pt>
                <c:pt idx="2633">
                  <c:v>1.3669000000000002</c:v>
                </c:pt>
                <c:pt idx="2634">
                  <c:v>1.3193999999999999</c:v>
                </c:pt>
                <c:pt idx="2635">
                  <c:v>1.2824</c:v>
                </c:pt>
                <c:pt idx="2636">
                  <c:v>1.3243999999999998</c:v>
                </c:pt>
                <c:pt idx="2637">
                  <c:v>1.3504000000000005</c:v>
                </c:pt>
                <c:pt idx="2638">
                  <c:v>1.3435999999999995</c:v>
                </c:pt>
                <c:pt idx="2639">
                  <c:v>1.2824</c:v>
                </c:pt>
                <c:pt idx="2640">
                  <c:v>1.3262</c:v>
                </c:pt>
                <c:pt idx="2641">
                  <c:v>1.3490000000000002</c:v>
                </c:pt>
                <c:pt idx="2642">
                  <c:v>1.2584999999999997</c:v>
                </c:pt>
                <c:pt idx="2643">
                  <c:v>1.2168999999999999</c:v>
                </c:pt>
                <c:pt idx="2644">
                  <c:v>1.2217000000000002</c:v>
                </c:pt>
                <c:pt idx="2645">
                  <c:v>1.3385999999999996</c:v>
                </c:pt>
                <c:pt idx="2646">
                  <c:v>1.3088000000000006</c:v>
                </c:pt>
                <c:pt idx="2647">
                  <c:v>1.2645999999999997</c:v>
                </c:pt>
                <c:pt idx="2648">
                  <c:v>1.3090000000000002</c:v>
                </c:pt>
                <c:pt idx="2649">
                  <c:v>1.3254999999999999</c:v>
                </c:pt>
                <c:pt idx="2650">
                  <c:v>1.3231000000000002</c:v>
                </c:pt>
                <c:pt idx="2651">
                  <c:v>1.3317000000000005</c:v>
                </c:pt>
                <c:pt idx="2652">
                  <c:v>1.2843999999999998</c:v>
                </c:pt>
                <c:pt idx="2653">
                  <c:v>1.4013999999999998</c:v>
                </c:pt>
                <c:pt idx="2654">
                  <c:v>1.3096999999999994</c:v>
                </c:pt>
                <c:pt idx="2655">
                  <c:v>1.2980999999999998</c:v>
                </c:pt>
                <c:pt idx="2656">
                  <c:v>1.3017000000000003</c:v>
                </c:pt>
                <c:pt idx="2657">
                  <c:v>1.2485999999999997</c:v>
                </c:pt>
                <c:pt idx="2658">
                  <c:v>1.2119</c:v>
                </c:pt>
                <c:pt idx="2659">
                  <c:v>1.1243000000000007</c:v>
                </c:pt>
                <c:pt idx="2660">
                  <c:v>1.1330999999999998</c:v>
                </c:pt>
                <c:pt idx="2661">
                  <c:v>1.0946000000000007</c:v>
                </c:pt>
                <c:pt idx="2662">
                  <c:v>1.0789999999999997</c:v>
                </c:pt>
                <c:pt idx="2663">
                  <c:v>1.1452999999999998</c:v>
                </c:pt>
                <c:pt idx="2664">
                  <c:v>1.0943000000000005</c:v>
                </c:pt>
                <c:pt idx="2665">
                  <c:v>1.0601000000000003</c:v>
                </c:pt>
                <c:pt idx="2666">
                  <c:v>1.0265000000000004</c:v>
                </c:pt>
                <c:pt idx="2667">
                  <c:v>1.0056000000000003</c:v>
                </c:pt>
                <c:pt idx="2668">
                  <c:v>0.91999999999999993</c:v>
                </c:pt>
                <c:pt idx="2669">
                  <c:v>0.93670000000000009</c:v>
                </c:pt>
                <c:pt idx="2670">
                  <c:v>0.90460000000000029</c:v>
                </c:pt>
                <c:pt idx="2671">
                  <c:v>0.98419999999999952</c:v>
                </c:pt>
                <c:pt idx="2672">
                  <c:v>0.92530000000000001</c:v>
                </c:pt>
                <c:pt idx="2673">
                  <c:v>0.88839999999999986</c:v>
                </c:pt>
                <c:pt idx="2674">
                  <c:v>0.83030000000000026</c:v>
                </c:pt>
                <c:pt idx="2675">
                  <c:v>0.75340000000000007</c:v>
                </c:pt>
                <c:pt idx="2676">
                  <c:v>0.75780000000000047</c:v>
                </c:pt>
                <c:pt idx="2677">
                  <c:v>0.69920000000000027</c:v>
                </c:pt>
                <c:pt idx="2678">
                  <c:v>0.71929999999999961</c:v>
                </c:pt>
                <c:pt idx="2679">
                  <c:v>0.75570000000000004</c:v>
                </c:pt>
                <c:pt idx="2680">
                  <c:v>0.7975999999999992</c:v>
                </c:pt>
                <c:pt idx="2681">
                  <c:v>0.82860000000000067</c:v>
                </c:pt>
                <c:pt idx="2682">
                  <c:v>0.7383999999999995</c:v>
                </c:pt>
                <c:pt idx="2683">
                  <c:v>0.87210000000000054</c:v>
                </c:pt>
                <c:pt idx="2684">
                  <c:v>0.94139999999999979</c:v>
                </c:pt>
                <c:pt idx="2685">
                  <c:v>0.96289999999999942</c:v>
                </c:pt>
                <c:pt idx="2686">
                  <c:v>0.90810000000000013</c:v>
                </c:pt>
                <c:pt idx="2687">
                  <c:v>0.88879999999999981</c:v>
                </c:pt>
                <c:pt idx="2688">
                  <c:v>0.97719999999999985</c:v>
                </c:pt>
                <c:pt idx="2689">
                  <c:v>0.9421999999999997</c:v>
                </c:pt>
                <c:pt idx="2690">
                  <c:v>0.87299999999999933</c:v>
                </c:pt>
                <c:pt idx="2691">
                  <c:v>0.76799999999999979</c:v>
                </c:pt>
                <c:pt idx="2692">
                  <c:v>0.70629999999999971</c:v>
                </c:pt>
                <c:pt idx="2693">
                  <c:v>0.74509999999999987</c:v>
                </c:pt>
                <c:pt idx="2694">
                  <c:v>0.94669999999999987</c:v>
                </c:pt>
                <c:pt idx="2695">
                  <c:v>0.84799999999999986</c:v>
                </c:pt>
                <c:pt idx="2696">
                  <c:v>0.6982999999999997</c:v>
                </c:pt>
                <c:pt idx="2697">
                  <c:v>0.71139999999999937</c:v>
                </c:pt>
                <c:pt idx="2698">
                  <c:v>0.77650000000000041</c:v>
                </c:pt>
                <c:pt idx="2699">
                  <c:v>0.76649999999999974</c:v>
                </c:pt>
                <c:pt idx="2700">
                  <c:v>0.79930000000000057</c:v>
                </c:pt>
                <c:pt idx="2701">
                  <c:v>0.78580000000000005</c:v>
                </c:pt>
                <c:pt idx="2702">
                  <c:v>0.92379999999999995</c:v>
                </c:pt>
                <c:pt idx="2703">
                  <c:v>0.89729999999999954</c:v>
                </c:pt>
                <c:pt idx="2704">
                  <c:v>1.0545999999999998</c:v>
                </c:pt>
                <c:pt idx="2705">
                  <c:v>1.0370999999999997</c:v>
                </c:pt>
                <c:pt idx="2706">
                  <c:v>1.2918000000000003</c:v>
                </c:pt>
                <c:pt idx="2707">
                  <c:v>1.4190000000000005</c:v>
                </c:pt>
                <c:pt idx="2708">
                  <c:v>1.3113000000000001</c:v>
                </c:pt>
                <c:pt idx="2709">
                  <c:v>1.4527999999999999</c:v>
                </c:pt>
                <c:pt idx="2710">
                  <c:v>1.3552</c:v>
                </c:pt>
                <c:pt idx="2711">
                  <c:v>1.3550000000000004</c:v>
                </c:pt>
                <c:pt idx="2712">
                  <c:v>1.7541000000000002</c:v>
                </c:pt>
                <c:pt idx="2713">
                  <c:v>1.5499000000000001</c:v>
                </c:pt>
                <c:pt idx="2714">
                  <c:v>1.4927000000000001</c:v>
                </c:pt>
                <c:pt idx="2715">
                  <c:v>1.3053000000000008</c:v>
                </c:pt>
                <c:pt idx="2716">
                  <c:v>1.6044</c:v>
                </c:pt>
                <c:pt idx="2717">
                  <c:v>1.5625</c:v>
                </c:pt>
                <c:pt idx="2718">
                  <c:v>1.6140999999999996</c:v>
                </c:pt>
                <c:pt idx="2719">
                  <c:v>1.7689999999999992</c:v>
                </c:pt>
                <c:pt idx="2720">
                  <c:v>1.8628999999999998</c:v>
                </c:pt>
                <c:pt idx="2721">
                  <c:v>1.9082000000000008</c:v>
                </c:pt>
                <c:pt idx="2722">
                  <c:v>1.7233999999999998</c:v>
                </c:pt>
                <c:pt idx="2723">
                  <c:v>1.7847999999999997</c:v>
                </c:pt>
                <c:pt idx="2724">
                  <c:v>1.8127000000000004</c:v>
                </c:pt>
                <c:pt idx="2725">
                  <c:v>1.6508000000000003</c:v>
                </c:pt>
                <c:pt idx="2726">
                  <c:v>1.6576000000000004</c:v>
                </c:pt>
                <c:pt idx="2727">
                  <c:v>1.6154000000000002</c:v>
                </c:pt>
                <c:pt idx="2728">
                  <c:v>1.7216999999999993</c:v>
                </c:pt>
                <c:pt idx="2729">
                  <c:v>1.9286000000000003</c:v>
                </c:pt>
                <c:pt idx="2730">
                  <c:v>1.7385000000000002</c:v>
                </c:pt>
                <c:pt idx="2731">
                  <c:v>1.8251999999999997</c:v>
                </c:pt>
                <c:pt idx="2732">
                  <c:v>1.7318999999999996</c:v>
                </c:pt>
                <c:pt idx="2733">
                  <c:v>1.6496000000000004</c:v>
                </c:pt>
                <c:pt idx="2734">
                  <c:v>1.8014999999999999</c:v>
                </c:pt>
                <c:pt idx="2735">
                  <c:v>1.7341999999999995</c:v>
                </c:pt>
                <c:pt idx="2736">
                  <c:v>1.9664999999999999</c:v>
                </c:pt>
                <c:pt idx="2737">
                  <c:v>2.0342000000000002</c:v>
                </c:pt>
                <c:pt idx="2738">
                  <c:v>1.9029000000000007</c:v>
                </c:pt>
                <c:pt idx="2739">
                  <c:v>1.8603000000000005</c:v>
                </c:pt>
                <c:pt idx="2740">
                  <c:v>1.7538</c:v>
                </c:pt>
                <c:pt idx="2741">
                  <c:v>1.7624000000000004</c:v>
                </c:pt>
                <c:pt idx="2742">
                  <c:v>1.7827999999999999</c:v>
                </c:pt>
                <c:pt idx="2743">
                  <c:v>1.5998000000000001</c:v>
                </c:pt>
                <c:pt idx="2744">
                  <c:v>1.4889999999999999</c:v>
                </c:pt>
                <c:pt idx="2745">
                  <c:v>1.3798999999999992</c:v>
                </c:pt>
                <c:pt idx="2746">
                  <c:v>1.4273999999999996</c:v>
                </c:pt>
                <c:pt idx="2747">
                  <c:v>1.4513000000000007</c:v>
                </c:pt>
                <c:pt idx="2748">
                  <c:v>1.4573999999999998</c:v>
                </c:pt>
                <c:pt idx="2749">
                  <c:v>1.4287000000000001</c:v>
                </c:pt>
                <c:pt idx="2750">
                  <c:v>1.4624000000000006</c:v>
                </c:pt>
                <c:pt idx="2751">
                  <c:v>1.4570999999999996</c:v>
                </c:pt>
                <c:pt idx="2752">
                  <c:v>1.4209999999999994</c:v>
                </c:pt>
                <c:pt idx="2753">
                  <c:v>1.4462000000000002</c:v>
                </c:pt>
                <c:pt idx="2754">
                  <c:v>1.4362000000000004</c:v>
                </c:pt>
                <c:pt idx="2755">
                  <c:v>1.4727000000000006</c:v>
                </c:pt>
                <c:pt idx="2756">
                  <c:v>1.2901999999999996</c:v>
                </c:pt>
                <c:pt idx="2757">
                  <c:v>1.2496999999999998</c:v>
                </c:pt>
                <c:pt idx="2758">
                  <c:v>1.2578000000000005</c:v>
                </c:pt>
                <c:pt idx="2759">
                  <c:v>1.3023999999999996</c:v>
                </c:pt>
                <c:pt idx="2760">
                  <c:v>1.2286000000000001</c:v>
                </c:pt>
                <c:pt idx="2761">
                  <c:v>1.2826000000000004</c:v>
                </c:pt>
                <c:pt idx="2762">
                  <c:v>1.3518999999999997</c:v>
                </c:pt>
                <c:pt idx="2763">
                  <c:v>1.4363999999999999</c:v>
                </c:pt>
                <c:pt idx="2764">
                  <c:v>1.5038</c:v>
                </c:pt>
                <c:pt idx="2765">
                  <c:v>1.7591999999999999</c:v>
                </c:pt>
                <c:pt idx="2766">
                  <c:v>1.7165999999999997</c:v>
                </c:pt>
                <c:pt idx="2767">
                  <c:v>1.6709000000000005</c:v>
                </c:pt>
                <c:pt idx="2768">
                  <c:v>1.75</c:v>
                </c:pt>
                <c:pt idx="2769">
                  <c:v>1.7171999999999992</c:v>
                </c:pt>
                <c:pt idx="2770">
                  <c:v>1.6078000000000001</c:v>
                </c:pt>
                <c:pt idx="2771">
                  <c:v>1.6051000000000002</c:v>
                </c:pt>
                <c:pt idx="2772">
                  <c:v>1.6459000000000001</c:v>
                </c:pt>
                <c:pt idx="2773">
                  <c:v>1.4827000000000004</c:v>
                </c:pt>
                <c:pt idx="2774">
                  <c:v>1.7693000000000003</c:v>
                </c:pt>
                <c:pt idx="2775">
                  <c:v>1.7937000000000003</c:v>
                </c:pt>
                <c:pt idx="2776">
                  <c:v>1.8068</c:v>
                </c:pt>
                <c:pt idx="2777">
                  <c:v>1.6948999999999996</c:v>
                </c:pt>
                <c:pt idx="2778">
                  <c:v>1.9131</c:v>
                </c:pt>
                <c:pt idx="2779">
                  <c:v>1.9508000000000001</c:v>
                </c:pt>
                <c:pt idx="2780">
                  <c:v>2.0989999999999993</c:v>
                </c:pt>
                <c:pt idx="2781">
                  <c:v>1.9339000000000004</c:v>
                </c:pt>
                <c:pt idx="2782">
                  <c:v>1.9945000000000004</c:v>
                </c:pt>
                <c:pt idx="2783">
                  <c:v>2.1890999999999998</c:v>
                </c:pt>
                <c:pt idx="2784">
                  <c:v>2.1294000000000004</c:v>
                </c:pt>
                <c:pt idx="2785">
                  <c:v>2.3379000000000003</c:v>
                </c:pt>
                <c:pt idx="2786">
                  <c:v>2.2629999999999999</c:v>
                </c:pt>
                <c:pt idx="2787">
                  <c:v>2.4560999999999993</c:v>
                </c:pt>
                <c:pt idx="2788">
                  <c:v>2.3567999999999998</c:v>
                </c:pt>
                <c:pt idx="2789">
                  <c:v>2.6677999999999997</c:v>
                </c:pt>
                <c:pt idx="2790">
                  <c:v>2.4650999999999996</c:v>
                </c:pt>
                <c:pt idx="2791">
                  <c:v>2.2000000000000002</c:v>
                </c:pt>
                <c:pt idx="2792">
                  <c:v>2.2969999999999997</c:v>
                </c:pt>
                <c:pt idx="2793">
                  <c:v>2.2461000000000002</c:v>
                </c:pt>
                <c:pt idx="2794">
                  <c:v>2.3747000000000003</c:v>
                </c:pt>
                <c:pt idx="2795">
                  <c:v>2.3689999999999998</c:v>
                </c:pt>
                <c:pt idx="2796">
                  <c:v>2.2133000000000003</c:v>
                </c:pt>
                <c:pt idx="2797">
                  <c:v>2.069</c:v>
                </c:pt>
                <c:pt idx="2798">
                  <c:v>1.9827000000000004</c:v>
                </c:pt>
                <c:pt idx="2799">
                  <c:v>1.8856000000000002</c:v>
                </c:pt>
                <c:pt idx="2800">
                  <c:v>2.2368999999999999</c:v>
                </c:pt>
                <c:pt idx="2801">
                  <c:v>2.0796999999999999</c:v>
                </c:pt>
                <c:pt idx="2802">
                  <c:v>1.9596</c:v>
                </c:pt>
                <c:pt idx="2803">
                  <c:v>2.0126999999999997</c:v>
                </c:pt>
                <c:pt idx="2804">
                  <c:v>2.1970000000000001</c:v>
                </c:pt>
                <c:pt idx="2805">
                  <c:v>2.1847000000000003</c:v>
                </c:pt>
                <c:pt idx="2806">
                  <c:v>2.2834000000000003</c:v>
                </c:pt>
                <c:pt idx="2807">
                  <c:v>2.2298999999999998</c:v>
                </c:pt>
                <c:pt idx="2808">
                  <c:v>2.0099999999999998</c:v>
                </c:pt>
                <c:pt idx="2809">
                  <c:v>1.9158999999999997</c:v>
                </c:pt>
                <c:pt idx="2810">
                  <c:v>1.8485000000000005</c:v>
                </c:pt>
                <c:pt idx="2811">
                  <c:v>2.0148000000000001</c:v>
                </c:pt>
                <c:pt idx="2812">
                  <c:v>2.1295999999999999</c:v>
                </c:pt>
                <c:pt idx="2813">
                  <c:v>2.2223999999999995</c:v>
                </c:pt>
                <c:pt idx="2814">
                  <c:v>2.4344999999999994</c:v>
                </c:pt>
                <c:pt idx="2815">
                  <c:v>2.4459999999999997</c:v>
                </c:pt>
                <c:pt idx="2816">
                  <c:v>2.6322999999999999</c:v>
                </c:pt>
                <c:pt idx="2817">
                  <c:v>2.6453999999999995</c:v>
                </c:pt>
                <c:pt idx="2818">
                  <c:v>2.8153999999999999</c:v>
                </c:pt>
                <c:pt idx="2819">
                  <c:v>2.6873999999999998</c:v>
                </c:pt>
                <c:pt idx="2820">
                  <c:v>2.5739000000000001</c:v>
                </c:pt>
                <c:pt idx="2821">
                  <c:v>2.7627999999999995</c:v>
                </c:pt>
                <c:pt idx="2822">
                  <c:v>2.7105000000000001</c:v>
                </c:pt>
                <c:pt idx="2823">
                  <c:v>2.9656999999999996</c:v>
                </c:pt>
                <c:pt idx="2824">
                  <c:v>2.9438999999999997</c:v>
                </c:pt>
                <c:pt idx="2825">
                  <c:v>3.2573999999999996</c:v>
                </c:pt>
                <c:pt idx="2826">
                  <c:v>3.2955999999999999</c:v>
                </c:pt>
                <c:pt idx="2827">
                  <c:v>3.5697000000000005</c:v>
                </c:pt>
                <c:pt idx="2828">
                  <c:v>3.2579000000000002</c:v>
                </c:pt>
                <c:pt idx="2829">
                  <c:v>3.0858000000000003</c:v>
                </c:pt>
                <c:pt idx="2830">
                  <c:v>3.3522000000000003</c:v>
                </c:pt>
                <c:pt idx="2831">
                  <c:v>3.2024000000000004</c:v>
                </c:pt>
                <c:pt idx="2832">
                  <c:v>3.0647000000000002</c:v>
                </c:pt>
                <c:pt idx="2833">
                  <c:v>3.1081999999999996</c:v>
                </c:pt>
                <c:pt idx="2834">
                  <c:v>3.0543999999999998</c:v>
                </c:pt>
                <c:pt idx="2835">
                  <c:v>2.9745999999999997</c:v>
                </c:pt>
                <c:pt idx="2836">
                  <c:v>2.9921999999999995</c:v>
                </c:pt>
                <c:pt idx="2837">
                  <c:v>3.2858999999999998</c:v>
                </c:pt>
                <c:pt idx="2838">
                  <c:v>3.3205999999999998</c:v>
                </c:pt>
                <c:pt idx="2839">
                  <c:v>3.0981000000000005</c:v>
                </c:pt>
                <c:pt idx="2840">
                  <c:v>3.2412000000000005</c:v>
                </c:pt>
                <c:pt idx="2841">
                  <c:v>3.2229999999999999</c:v>
                </c:pt>
                <c:pt idx="2842">
                  <c:v>3.1328</c:v>
                </c:pt>
                <c:pt idx="2843">
                  <c:v>2.9714</c:v>
                </c:pt>
                <c:pt idx="2844">
                  <c:v>2.9745999999999997</c:v>
                </c:pt>
                <c:pt idx="2845">
                  <c:v>3.0165999999999995</c:v>
                </c:pt>
                <c:pt idx="2846">
                  <c:v>2.6053999999999995</c:v>
                </c:pt>
                <c:pt idx="2847">
                  <c:v>2.5651999999999999</c:v>
                </c:pt>
                <c:pt idx="2848">
                  <c:v>2.7679999999999998</c:v>
                </c:pt>
                <c:pt idx="2849">
                  <c:v>2.6812000000000005</c:v>
                </c:pt>
                <c:pt idx="2850">
                  <c:v>2.4950999999999999</c:v>
                </c:pt>
                <c:pt idx="2851">
                  <c:v>2.4871000000000003</c:v>
                </c:pt>
                <c:pt idx="2852">
                  <c:v>2.4861999999999997</c:v>
                </c:pt>
                <c:pt idx="2853">
                  <c:v>2.6659999999999999</c:v>
                </c:pt>
                <c:pt idx="2854">
                  <c:v>3.0015000000000001</c:v>
                </c:pt>
                <c:pt idx="2855">
                  <c:v>2.9603999999999999</c:v>
                </c:pt>
                <c:pt idx="2856">
                  <c:v>2.9055</c:v>
                </c:pt>
                <c:pt idx="2857">
                  <c:v>2.8384999999999998</c:v>
                </c:pt>
                <c:pt idx="2858">
                  <c:v>3.0702000000000003</c:v>
                </c:pt>
                <c:pt idx="2859">
                  <c:v>3.1776999999999997</c:v>
                </c:pt>
                <c:pt idx="2860">
                  <c:v>3.3598000000000003</c:v>
                </c:pt>
                <c:pt idx="2861">
                  <c:v>2.9787000000000003</c:v>
                </c:pt>
                <c:pt idx="2862">
                  <c:v>3.17</c:v>
                </c:pt>
                <c:pt idx="2863">
                  <c:v>3.0703999999999998</c:v>
                </c:pt>
                <c:pt idx="2864">
                  <c:v>3.2606000000000002</c:v>
                </c:pt>
                <c:pt idx="2865">
                  <c:v>3.4830000000000005</c:v>
                </c:pt>
                <c:pt idx="2866">
                  <c:v>3.0301999999999998</c:v>
                </c:pt>
                <c:pt idx="2867">
                  <c:v>3.3468</c:v>
                </c:pt>
                <c:pt idx="2868">
                  <c:v>3.1851999999999996</c:v>
                </c:pt>
                <c:pt idx="2869">
                  <c:v>2.8641999999999999</c:v>
                </c:pt>
                <c:pt idx="2870">
                  <c:v>2.9004000000000003</c:v>
                </c:pt>
                <c:pt idx="2871">
                  <c:v>3.0021999999999998</c:v>
                </c:pt>
                <c:pt idx="2872">
                  <c:v>3.0093999999999999</c:v>
                </c:pt>
                <c:pt idx="2873">
                  <c:v>3.1478999999999999</c:v>
                </c:pt>
                <c:pt idx="2874">
                  <c:v>3.1423999999999994</c:v>
                </c:pt>
                <c:pt idx="2875">
                  <c:v>2.7671000000000001</c:v>
                </c:pt>
                <c:pt idx="2876">
                  <c:v>2.7413000000000003</c:v>
                </c:pt>
                <c:pt idx="2877">
                  <c:v>2.7520999999999995</c:v>
                </c:pt>
                <c:pt idx="2878">
                  <c:v>2.8586</c:v>
                </c:pt>
                <c:pt idx="2879">
                  <c:v>2.7788999999999997</c:v>
                </c:pt>
                <c:pt idx="2880">
                  <c:v>2.7904</c:v>
                </c:pt>
                <c:pt idx="2881">
                  <c:v>2.9178999999999999</c:v>
                </c:pt>
                <c:pt idx="2882">
                  <c:v>2.8306999999999998</c:v>
                </c:pt>
                <c:pt idx="2883">
                  <c:v>3.0332000000000003</c:v>
                </c:pt>
                <c:pt idx="2884">
                  <c:v>3.0138000000000003</c:v>
                </c:pt>
                <c:pt idx="2885">
                  <c:v>2.8962000000000003</c:v>
                </c:pt>
                <c:pt idx="2886">
                  <c:v>2.6636999999999995</c:v>
                </c:pt>
                <c:pt idx="2887">
                  <c:v>2.6210999999999998</c:v>
                </c:pt>
                <c:pt idx="2888">
                  <c:v>2.5291999999999994</c:v>
                </c:pt>
                <c:pt idx="2889">
                  <c:v>2.5195000000000003</c:v>
                </c:pt>
                <c:pt idx="2890">
                  <c:v>2.6097000000000006</c:v>
                </c:pt>
                <c:pt idx="2891">
                  <c:v>2.5509000000000004</c:v>
                </c:pt>
                <c:pt idx="2892">
                  <c:v>2.4171999999999998</c:v>
                </c:pt>
                <c:pt idx="2893">
                  <c:v>2.3315000000000006</c:v>
                </c:pt>
                <c:pt idx="2894">
                  <c:v>2.3831000000000002</c:v>
                </c:pt>
                <c:pt idx="2895">
                  <c:v>2.4131</c:v>
                </c:pt>
                <c:pt idx="2896">
                  <c:v>2.5286999999999997</c:v>
                </c:pt>
                <c:pt idx="2897">
                  <c:v>2.3882000000000003</c:v>
                </c:pt>
                <c:pt idx="2898">
                  <c:v>2.2762000000000002</c:v>
                </c:pt>
                <c:pt idx="2899">
                  <c:v>2.2923</c:v>
                </c:pt>
                <c:pt idx="2900">
                  <c:v>2.1960999999999999</c:v>
                </c:pt>
                <c:pt idx="2901">
                  <c:v>2.3776999999999999</c:v>
                </c:pt>
                <c:pt idx="2902">
                  <c:v>2.4276999999999997</c:v>
                </c:pt>
                <c:pt idx="2903">
                  <c:v>2.4753000000000003</c:v>
                </c:pt>
                <c:pt idx="2904">
                  <c:v>2.379</c:v>
                </c:pt>
                <c:pt idx="2905">
                  <c:v>1.9836</c:v>
                </c:pt>
                <c:pt idx="2906">
                  <c:v>1.9684999999999997</c:v>
                </c:pt>
                <c:pt idx="2907">
                  <c:v>2.0016999999999996</c:v>
                </c:pt>
                <c:pt idx="2908">
                  <c:v>1.9641999999999999</c:v>
                </c:pt>
                <c:pt idx="2909">
                  <c:v>1.9742999999999999</c:v>
                </c:pt>
                <c:pt idx="2910">
                  <c:v>2.0851999999999999</c:v>
                </c:pt>
                <c:pt idx="2911">
                  <c:v>2.1456</c:v>
                </c:pt>
                <c:pt idx="2912">
                  <c:v>2.0257000000000001</c:v>
                </c:pt>
                <c:pt idx="2913">
                  <c:v>2.1731000000000003</c:v>
                </c:pt>
                <c:pt idx="2914">
                  <c:v>2.0563000000000002</c:v>
                </c:pt>
                <c:pt idx="2915">
                  <c:v>1.9483999999999995</c:v>
                </c:pt>
                <c:pt idx="2916">
                  <c:v>1.8467000000000002</c:v>
                </c:pt>
                <c:pt idx="2917">
                  <c:v>1.8536999999999999</c:v>
                </c:pt>
                <c:pt idx="2918">
                  <c:v>2.0188000000000001</c:v>
                </c:pt>
                <c:pt idx="2919">
                  <c:v>2.1168</c:v>
                </c:pt>
                <c:pt idx="2920">
                  <c:v>2.0362</c:v>
                </c:pt>
                <c:pt idx="2921">
                  <c:v>1.8594000000000008</c:v>
                </c:pt>
                <c:pt idx="2922">
                  <c:v>2.1765000000000003</c:v>
                </c:pt>
                <c:pt idx="2923">
                  <c:v>2.0834000000000001</c:v>
                </c:pt>
                <c:pt idx="2924">
                  <c:v>1.9933000000000005</c:v>
                </c:pt>
                <c:pt idx="2925">
                  <c:v>2.1272000000000002</c:v>
                </c:pt>
                <c:pt idx="2926">
                  <c:v>1.9695999999999998</c:v>
                </c:pt>
                <c:pt idx="2927">
                  <c:v>1.8323</c:v>
                </c:pt>
                <c:pt idx="2928">
                  <c:v>1.8217999999999996</c:v>
                </c:pt>
                <c:pt idx="2929">
                  <c:v>1.9325999999999999</c:v>
                </c:pt>
                <c:pt idx="2930">
                  <c:v>2.0537000000000001</c:v>
                </c:pt>
                <c:pt idx="2931">
                  <c:v>1.9596</c:v>
                </c:pt>
                <c:pt idx="2932">
                  <c:v>2.1193</c:v>
                </c:pt>
                <c:pt idx="2933">
                  <c:v>2.1189999999999998</c:v>
                </c:pt>
                <c:pt idx="2934">
                  <c:v>2.2191999999999998</c:v>
                </c:pt>
                <c:pt idx="2935">
                  <c:v>2.165</c:v>
                </c:pt>
                <c:pt idx="2936">
                  <c:v>2.4209999999999994</c:v>
                </c:pt>
                <c:pt idx="2937">
                  <c:v>2.5127999999999999</c:v>
                </c:pt>
                <c:pt idx="2938">
                  <c:v>2.5016000000000003</c:v>
                </c:pt>
                <c:pt idx="2939">
                  <c:v>2.4451999999999998</c:v>
                </c:pt>
                <c:pt idx="2940">
                  <c:v>2.6092999999999997</c:v>
                </c:pt>
                <c:pt idx="2941">
                  <c:v>2.5845999999999996</c:v>
                </c:pt>
                <c:pt idx="2942">
                  <c:v>2.7155</c:v>
                </c:pt>
                <c:pt idx="2943">
                  <c:v>2.6217999999999995</c:v>
                </c:pt>
                <c:pt idx="2944">
                  <c:v>2.8443000000000001</c:v>
                </c:pt>
                <c:pt idx="2945">
                  <c:v>2.8134000000000001</c:v>
                </c:pt>
                <c:pt idx="2946">
                  <c:v>2.7259000000000007</c:v>
                </c:pt>
                <c:pt idx="2947">
                  <c:v>2.8890999999999996</c:v>
                </c:pt>
                <c:pt idx="2948">
                  <c:v>2.9998999999999998</c:v>
                </c:pt>
                <c:pt idx="2949">
                  <c:v>2.7176</c:v>
                </c:pt>
                <c:pt idx="2950">
                  <c:v>2.5823000000000005</c:v>
                </c:pt>
                <c:pt idx="2951">
                  <c:v>2.4883000000000006</c:v>
                </c:pt>
                <c:pt idx="2952">
                  <c:v>2.5331000000000001</c:v>
                </c:pt>
                <c:pt idx="2953">
                  <c:v>2.3884999999999996</c:v>
                </c:pt>
                <c:pt idx="2954">
                  <c:v>2.3443999999999994</c:v>
                </c:pt>
                <c:pt idx="2955">
                  <c:v>2.6170000000000004</c:v>
                </c:pt>
                <c:pt idx="2956">
                  <c:v>2.4895000000000005</c:v>
                </c:pt>
                <c:pt idx="2957">
                  <c:v>2.7103999999999999</c:v>
                </c:pt>
                <c:pt idx="2958">
                  <c:v>2.5199999999999996</c:v>
                </c:pt>
                <c:pt idx="2959">
                  <c:v>2.4066000000000001</c:v>
                </c:pt>
                <c:pt idx="2960">
                  <c:v>2.5902000000000003</c:v>
                </c:pt>
                <c:pt idx="2961">
                  <c:v>2.6424000000000003</c:v>
                </c:pt>
                <c:pt idx="2962">
                  <c:v>2.6706000000000003</c:v>
                </c:pt>
                <c:pt idx="2963">
                  <c:v>2.4306999999999999</c:v>
                </c:pt>
                <c:pt idx="2964">
                  <c:v>2.3757000000000001</c:v>
                </c:pt>
                <c:pt idx="2965">
                  <c:v>2.6231999999999998</c:v>
                </c:pt>
                <c:pt idx="2966">
                  <c:v>2.4629000000000003</c:v>
                </c:pt>
                <c:pt idx="2967">
                  <c:v>2.3559999999999999</c:v>
                </c:pt>
                <c:pt idx="2968">
                  <c:v>2.5284</c:v>
                </c:pt>
                <c:pt idx="2969">
                  <c:v>2.5111999999999997</c:v>
                </c:pt>
                <c:pt idx="2970">
                  <c:v>2.0469999999999997</c:v>
                </c:pt>
                <c:pt idx="2971">
                  <c:v>2.0724999999999998</c:v>
                </c:pt>
                <c:pt idx="2972">
                  <c:v>2.1887000000000003</c:v>
                </c:pt>
                <c:pt idx="2973">
                  <c:v>2.2374000000000001</c:v>
                </c:pt>
                <c:pt idx="2974">
                  <c:v>2.2281</c:v>
                </c:pt>
                <c:pt idx="2975">
                  <c:v>2.1846999999999999</c:v>
                </c:pt>
                <c:pt idx="2976">
                  <c:v>2.0758999999999999</c:v>
                </c:pt>
                <c:pt idx="2977">
                  <c:v>2.2815999999999996</c:v>
                </c:pt>
                <c:pt idx="2978">
                  <c:v>2.2690000000000001</c:v>
                </c:pt>
                <c:pt idx="2979">
                  <c:v>2.2325999999999997</c:v>
                </c:pt>
                <c:pt idx="2980">
                  <c:v>2.1215000000000002</c:v>
                </c:pt>
                <c:pt idx="2981">
                  <c:v>2.1684000000000005</c:v>
                </c:pt>
                <c:pt idx="2982">
                  <c:v>2.2720999999999996</c:v>
                </c:pt>
                <c:pt idx="2983">
                  <c:v>2.3237000000000005</c:v>
                </c:pt>
                <c:pt idx="2984">
                  <c:v>2.5861000000000001</c:v>
                </c:pt>
                <c:pt idx="2985">
                  <c:v>2.4828000000000001</c:v>
                </c:pt>
                <c:pt idx="2986">
                  <c:v>2.3828</c:v>
                </c:pt>
                <c:pt idx="2987">
                  <c:v>2.7044000000000001</c:v>
                </c:pt>
                <c:pt idx="2988">
                  <c:v>2.6033999999999997</c:v>
                </c:pt>
                <c:pt idx="2989">
                  <c:v>2.5053999999999998</c:v>
                </c:pt>
                <c:pt idx="2990">
                  <c:v>2.4161000000000001</c:v>
                </c:pt>
                <c:pt idx="2991">
                  <c:v>3.0515999999999996</c:v>
                </c:pt>
                <c:pt idx="2992">
                  <c:v>2.8919000000000001</c:v>
                </c:pt>
                <c:pt idx="2993">
                  <c:v>3.2269000000000001</c:v>
                </c:pt>
                <c:pt idx="2994">
                  <c:v>2.8210000000000002</c:v>
                </c:pt>
                <c:pt idx="2995">
                  <c:v>2.3079000000000001</c:v>
                </c:pt>
                <c:pt idx="2996">
                  <c:v>2.5265999999999997</c:v>
                </c:pt>
                <c:pt idx="2997">
                  <c:v>2.6635999999999997</c:v>
                </c:pt>
                <c:pt idx="2998">
                  <c:v>2.6651000000000002</c:v>
                </c:pt>
                <c:pt idx="2999">
                  <c:v>2.4966999999999997</c:v>
                </c:pt>
                <c:pt idx="3000">
                  <c:v>2.4785999999999997</c:v>
                </c:pt>
                <c:pt idx="3001">
                  <c:v>3.3630999999999998</c:v>
                </c:pt>
                <c:pt idx="3002">
                  <c:v>2.7604000000000002</c:v>
                </c:pt>
                <c:pt idx="3003">
                  <c:v>2.8758999999999997</c:v>
                </c:pt>
                <c:pt idx="3004">
                  <c:v>3.2642999999999995</c:v>
                </c:pt>
                <c:pt idx="3005">
                  <c:v>3.3831000000000002</c:v>
                </c:pt>
                <c:pt idx="3006">
                  <c:v>3.8130000000000006</c:v>
                </c:pt>
                <c:pt idx="3007">
                  <c:v>4.2058</c:v>
                </c:pt>
                <c:pt idx="3008">
                  <c:v>4.1570999999999998</c:v>
                </c:pt>
                <c:pt idx="3009">
                  <c:v>4.6550999999999991</c:v>
                </c:pt>
                <c:pt idx="3010">
                  <c:v>4.67</c:v>
                </c:pt>
                <c:pt idx="3011">
                  <c:v>3.6178999999999997</c:v>
                </c:pt>
                <c:pt idx="3012">
                  <c:v>4.5141000000000009</c:v>
                </c:pt>
                <c:pt idx="3013">
                  <c:v>4.1575999999999995</c:v>
                </c:pt>
                <c:pt idx="3014">
                  <c:v>4.2353000000000005</c:v>
                </c:pt>
                <c:pt idx="3015">
                  <c:v>3.9519999999999995</c:v>
                </c:pt>
                <c:pt idx="3016">
                  <c:v>4.3025000000000002</c:v>
                </c:pt>
                <c:pt idx="3017">
                  <c:v>4.9698000000000011</c:v>
                </c:pt>
                <c:pt idx="3018">
                  <c:v>4.7825000000000006</c:v>
                </c:pt>
                <c:pt idx="3019">
                  <c:v>5.0736999999999997</c:v>
                </c:pt>
                <c:pt idx="3020">
                  <c:v>5.3591999999999995</c:v>
                </c:pt>
                <c:pt idx="3021">
                  <c:v>4.331999999999999</c:v>
                </c:pt>
                <c:pt idx="3022">
                  <c:v>4.4024999999999999</c:v>
                </c:pt>
                <c:pt idx="3023">
                  <c:v>4.0845999999999991</c:v>
                </c:pt>
                <c:pt idx="3024">
                  <c:v>3.9742000000000002</c:v>
                </c:pt>
                <c:pt idx="3025">
                  <c:v>4.0333000000000006</c:v>
                </c:pt>
                <c:pt idx="3026">
                  <c:v>3.9109000000000003</c:v>
                </c:pt>
                <c:pt idx="3027">
                  <c:v>4.3582999999999998</c:v>
                </c:pt>
                <c:pt idx="3028">
                  <c:v>4.7982000000000005</c:v>
                </c:pt>
                <c:pt idx="3029">
                  <c:v>4.4558999999999997</c:v>
                </c:pt>
                <c:pt idx="3030">
                  <c:v>4.6113</c:v>
                </c:pt>
                <c:pt idx="3031">
                  <c:v>5.3638000000000012</c:v>
                </c:pt>
                <c:pt idx="3032">
                  <c:v>4.5745999999999993</c:v>
                </c:pt>
                <c:pt idx="3033">
                  <c:v>5.0965000000000007</c:v>
                </c:pt>
                <c:pt idx="3034">
                  <c:v>5.4156999999999993</c:v>
                </c:pt>
                <c:pt idx="3035">
                  <c:v>5.4574000000000007</c:v>
                </c:pt>
                <c:pt idx="3036">
                  <c:v>6.2508000000000008</c:v>
                </c:pt>
                <c:pt idx="3037">
                  <c:v>7.2485999999999997</c:v>
                </c:pt>
                <c:pt idx="3038">
                  <c:v>6.4532000000000007</c:v>
                </c:pt>
                <c:pt idx="3039">
                  <c:v>5.7371000000000008</c:v>
                </c:pt>
                <c:pt idx="3040">
                  <c:v>5.8905000000000003</c:v>
                </c:pt>
                <c:pt idx="3041">
                  <c:v>5.7121999999999993</c:v>
                </c:pt>
                <c:pt idx="3042">
                  <c:v>5.6875999999999998</c:v>
                </c:pt>
                <c:pt idx="3043">
                  <c:v>6.7208000000000006</c:v>
                </c:pt>
                <c:pt idx="3044">
                  <c:v>6.4169999999999998</c:v>
                </c:pt>
                <c:pt idx="3045">
                  <c:v>6.2020999999999997</c:v>
                </c:pt>
                <c:pt idx="3046">
                  <c:v>6.5765000000000011</c:v>
                </c:pt>
                <c:pt idx="3047">
                  <c:v>6.1029999999999998</c:v>
                </c:pt>
                <c:pt idx="3048">
                  <c:v>5.7469000000000001</c:v>
                </c:pt>
                <c:pt idx="3049">
                  <c:v>6.0459000000000005</c:v>
                </c:pt>
                <c:pt idx="3050">
                  <c:v>5.9012000000000011</c:v>
                </c:pt>
                <c:pt idx="3051">
                  <c:v>6.2332999999999998</c:v>
                </c:pt>
                <c:pt idx="3052">
                  <c:v>6.2030000000000003</c:v>
                </c:pt>
                <c:pt idx="3053">
                  <c:v>6.3734999999999999</c:v>
                </c:pt>
                <c:pt idx="3054">
                  <c:v>6.1962999999999999</c:v>
                </c:pt>
                <c:pt idx="3055">
                  <c:v>6.3425000000000011</c:v>
                </c:pt>
                <c:pt idx="3056">
                  <c:v>6.6394999999999991</c:v>
                </c:pt>
                <c:pt idx="3057">
                  <c:v>6.5695000000000006</c:v>
                </c:pt>
                <c:pt idx="3058">
                  <c:v>6.6844999999999999</c:v>
                </c:pt>
                <c:pt idx="3059">
                  <c:v>6.7683999999999997</c:v>
                </c:pt>
                <c:pt idx="3060">
                  <c:v>6.7080000000000002</c:v>
                </c:pt>
                <c:pt idx="3061">
                  <c:v>6.710799999999999</c:v>
                </c:pt>
                <c:pt idx="3062">
                  <c:v>6.7781000000000002</c:v>
                </c:pt>
                <c:pt idx="3063">
                  <c:v>6.6124999999999998</c:v>
                </c:pt>
                <c:pt idx="3064">
                  <c:v>6.3321999999999994</c:v>
                </c:pt>
                <c:pt idx="3065">
                  <c:v>5.9091000000000005</c:v>
                </c:pt>
                <c:pt idx="3066">
                  <c:v>5.8355000000000015</c:v>
                </c:pt>
                <c:pt idx="3067">
                  <c:v>5.8068000000000008</c:v>
                </c:pt>
                <c:pt idx="3068">
                  <c:v>6.0133000000000001</c:v>
                </c:pt>
                <c:pt idx="3069">
                  <c:v>6.0388999999999999</c:v>
                </c:pt>
                <c:pt idx="3070">
                  <c:v>6.2731999999999992</c:v>
                </c:pt>
                <c:pt idx="3071">
                  <c:v>6.5588000000000015</c:v>
                </c:pt>
                <c:pt idx="3072">
                  <c:v>6.555299999999999</c:v>
                </c:pt>
                <c:pt idx="3073">
                  <c:v>6.9546999999999999</c:v>
                </c:pt>
                <c:pt idx="3074">
                  <c:v>6.9363000000000001</c:v>
                </c:pt>
                <c:pt idx="3075">
                  <c:v>6.7544000000000004</c:v>
                </c:pt>
                <c:pt idx="3076">
                  <c:v>7.2020999999999997</c:v>
                </c:pt>
                <c:pt idx="3077">
                  <c:v>6.6440999999999999</c:v>
                </c:pt>
                <c:pt idx="3078">
                  <c:v>6.7292000000000005</c:v>
                </c:pt>
                <c:pt idx="3079">
                  <c:v>6.654399999999999</c:v>
                </c:pt>
                <c:pt idx="3080">
                  <c:v>6.5792999999999999</c:v>
                </c:pt>
                <c:pt idx="3081">
                  <c:v>6.5937000000000001</c:v>
                </c:pt>
                <c:pt idx="3082">
                  <c:v>6.1583999999999994</c:v>
                </c:pt>
                <c:pt idx="3083">
                  <c:v>6.2669000000000006</c:v>
                </c:pt>
                <c:pt idx="3084">
                  <c:v>6.4980000000000002</c:v>
                </c:pt>
                <c:pt idx="3085">
                  <c:v>6.6206999999999994</c:v>
                </c:pt>
                <c:pt idx="3086">
                  <c:v>6.3135999999999992</c:v>
                </c:pt>
                <c:pt idx="3087">
                  <c:v>6.3316999999999997</c:v>
                </c:pt>
                <c:pt idx="3088">
                  <c:v>6.2043000000000008</c:v>
                </c:pt>
                <c:pt idx="3089">
                  <c:v>5.8857999999999997</c:v>
                </c:pt>
                <c:pt idx="3090">
                  <c:v>5.8853</c:v>
                </c:pt>
                <c:pt idx="3091">
                  <c:v>6.5142999999999995</c:v>
                </c:pt>
                <c:pt idx="3092">
                  <c:v>6.5002999999999993</c:v>
                </c:pt>
                <c:pt idx="3093">
                  <c:v>6.4554999999999998</c:v>
                </c:pt>
                <c:pt idx="3094">
                  <c:v>6.4419000000000004</c:v>
                </c:pt>
                <c:pt idx="3095">
                  <c:v>5.940900000000001</c:v>
                </c:pt>
                <c:pt idx="3096">
                  <c:v>5.8481000000000005</c:v>
                </c:pt>
                <c:pt idx="3097">
                  <c:v>5.7617000000000012</c:v>
                </c:pt>
                <c:pt idx="3098">
                  <c:v>5.942499999999999</c:v>
                </c:pt>
                <c:pt idx="3099">
                  <c:v>6.2865000000000002</c:v>
                </c:pt>
                <c:pt idx="3100">
                  <c:v>5.9059000000000008</c:v>
                </c:pt>
                <c:pt idx="3101">
                  <c:v>5.8721000000000014</c:v>
                </c:pt>
                <c:pt idx="3102">
                  <c:v>5.9755000000000003</c:v>
                </c:pt>
                <c:pt idx="3103">
                  <c:v>6.298</c:v>
                </c:pt>
                <c:pt idx="3104">
                  <c:v>6.8015999999999996</c:v>
                </c:pt>
                <c:pt idx="3105">
                  <c:v>6.8497000000000003</c:v>
                </c:pt>
                <c:pt idx="3106">
                  <c:v>6.5267000000000008</c:v>
                </c:pt>
                <c:pt idx="3107">
                  <c:v>7.1117999999999988</c:v>
                </c:pt>
                <c:pt idx="3108">
                  <c:v>7.0438999999999989</c:v>
                </c:pt>
                <c:pt idx="3109">
                  <c:v>7.1570999999999998</c:v>
                </c:pt>
                <c:pt idx="3110">
                  <c:v>6.4123999999999999</c:v>
                </c:pt>
                <c:pt idx="3111">
                  <c:v>6.4883000000000006</c:v>
                </c:pt>
                <c:pt idx="3112">
                  <c:v>6.1717999999999993</c:v>
                </c:pt>
                <c:pt idx="3113">
                  <c:v>6.0658999999999992</c:v>
                </c:pt>
                <c:pt idx="3114">
                  <c:v>6.0348000000000006</c:v>
                </c:pt>
                <c:pt idx="3115">
                  <c:v>5.6783000000000001</c:v>
                </c:pt>
                <c:pt idx="3116">
                  <c:v>5.9745000000000008</c:v>
                </c:pt>
                <c:pt idx="3117">
                  <c:v>6.0170000000000012</c:v>
                </c:pt>
                <c:pt idx="3118">
                  <c:v>6.1588000000000012</c:v>
                </c:pt>
                <c:pt idx="3119">
                  <c:v>5.5600000000000005</c:v>
                </c:pt>
                <c:pt idx="3120">
                  <c:v>5.6823999999999995</c:v>
                </c:pt>
                <c:pt idx="3121">
                  <c:v>5.5190999999999999</c:v>
                </c:pt>
                <c:pt idx="3122">
                  <c:v>5.3755999999999995</c:v>
                </c:pt>
                <c:pt idx="3123">
                  <c:v>5.5257000000000005</c:v>
                </c:pt>
                <c:pt idx="3124">
                  <c:v>5.8698999999999995</c:v>
                </c:pt>
                <c:pt idx="3125">
                  <c:v>5.8079000000000001</c:v>
                </c:pt>
                <c:pt idx="3126">
                  <c:v>5.6834000000000007</c:v>
                </c:pt>
                <c:pt idx="3127">
                  <c:v>5.3383000000000003</c:v>
                </c:pt>
                <c:pt idx="3128">
                  <c:v>5.1411000000000007</c:v>
                </c:pt>
                <c:pt idx="3129">
                  <c:v>5.1715</c:v>
                </c:pt>
                <c:pt idx="3130">
                  <c:v>5.3951000000000011</c:v>
                </c:pt>
                <c:pt idx="3131">
                  <c:v>5.3391000000000002</c:v>
                </c:pt>
                <c:pt idx="3132">
                  <c:v>4.9738999999999995</c:v>
                </c:pt>
                <c:pt idx="3133">
                  <c:v>5.0167999999999999</c:v>
                </c:pt>
                <c:pt idx="3134">
                  <c:v>5.2514000000000003</c:v>
                </c:pt>
                <c:pt idx="3135">
                  <c:v>5.1719999999999997</c:v>
                </c:pt>
                <c:pt idx="3136">
                  <c:v>4.9847000000000001</c:v>
                </c:pt>
                <c:pt idx="3137">
                  <c:v>4.8312999999999997</c:v>
                </c:pt>
                <c:pt idx="3138">
                  <c:v>5.2881</c:v>
                </c:pt>
                <c:pt idx="3139">
                  <c:v>5.0574999999999992</c:v>
                </c:pt>
                <c:pt idx="3140">
                  <c:v>5.0762999999999998</c:v>
                </c:pt>
                <c:pt idx="3141">
                  <c:v>5.0179999999999998</c:v>
                </c:pt>
                <c:pt idx="3142">
                  <c:v>4.8157999999999994</c:v>
                </c:pt>
                <c:pt idx="3143">
                  <c:v>4.9771999999999998</c:v>
                </c:pt>
                <c:pt idx="3144">
                  <c:v>4.8998999999999997</c:v>
                </c:pt>
                <c:pt idx="3145">
                  <c:v>4.6326000000000001</c:v>
                </c:pt>
                <c:pt idx="3146">
                  <c:v>4.6286000000000005</c:v>
                </c:pt>
                <c:pt idx="3147">
                  <c:v>4.5524000000000004</c:v>
                </c:pt>
                <c:pt idx="3148">
                  <c:v>4.3018999999999998</c:v>
                </c:pt>
                <c:pt idx="3149">
                  <c:v>4.3224</c:v>
                </c:pt>
                <c:pt idx="3150">
                  <c:v>4.1924999999999999</c:v>
                </c:pt>
                <c:pt idx="3151">
                  <c:v>4.1179000000000006</c:v>
                </c:pt>
                <c:pt idx="3152">
                  <c:v>3.9913000000000003</c:v>
                </c:pt>
                <c:pt idx="3153">
                  <c:v>4.2714999999999996</c:v>
                </c:pt>
                <c:pt idx="3154">
                  <c:v>4.2715000000000005</c:v>
                </c:pt>
                <c:pt idx="3155">
                  <c:v>4.0991999999999997</c:v>
                </c:pt>
                <c:pt idx="3156">
                  <c:v>4.0563000000000002</c:v>
                </c:pt>
                <c:pt idx="3157">
                  <c:v>4.0930999999999997</c:v>
                </c:pt>
                <c:pt idx="3158">
                  <c:v>3.7853999999999997</c:v>
                </c:pt>
                <c:pt idx="3159">
                  <c:v>3.7885000000000004</c:v>
                </c:pt>
                <c:pt idx="3160">
                  <c:v>3.8839000000000001</c:v>
                </c:pt>
                <c:pt idx="3161">
                  <c:v>3.8307000000000002</c:v>
                </c:pt>
                <c:pt idx="3162">
                  <c:v>3.7570999999999999</c:v>
                </c:pt>
                <c:pt idx="3163">
                  <c:v>3.4751999999999996</c:v>
                </c:pt>
                <c:pt idx="3164">
                  <c:v>3.4200999999999997</c:v>
                </c:pt>
                <c:pt idx="3165">
                  <c:v>3.4376000000000002</c:v>
                </c:pt>
                <c:pt idx="3166">
                  <c:v>3.4913000000000003</c:v>
                </c:pt>
                <c:pt idx="3167">
                  <c:v>3.1032000000000002</c:v>
                </c:pt>
                <c:pt idx="3168">
                  <c:v>3.1497000000000006</c:v>
                </c:pt>
                <c:pt idx="3169">
                  <c:v>3.3171000000000004</c:v>
                </c:pt>
                <c:pt idx="3170">
                  <c:v>3.0689000000000002</c:v>
                </c:pt>
                <c:pt idx="3171">
                  <c:v>2.9681000000000002</c:v>
                </c:pt>
                <c:pt idx="3172">
                  <c:v>2.9293</c:v>
                </c:pt>
                <c:pt idx="3173">
                  <c:v>2.9231999999999996</c:v>
                </c:pt>
                <c:pt idx="3174">
                  <c:v>2.8573000000000004</c:v>
                </c:pt>
                <c:pt idx="3175">
                  <c:v>2.9072</c:v>
                </c:pt>
                <c:pt idx="3176">
                  <c:v>2.9605000000000006</c:v>
                </c:pt>
                <c:pt idx="3177">
                  <c:v>3.2052</c:v>
                </c:pt>
                <c:pt idx="3178">
                  <c:v>3.3469000000000002</c:v>
                </c:pt>
                <c:pt idx="3179">
                  <c:v>3.3262</c:v>
                </c:pt>
                <c:pt idx="3180">
                  <c:v>3.1288</c:v>
                </c:pt>
                <c:pt idx="3181">
                  <c:v>3.1540999999999997</c:v>
                </c:pt>
                <c:pt idx="3182">
                  <c:v>3.4728000000000003</c:v>
                </c:pt>
                <c:pt idx="3183">
                  <c:v>3.5153999999999996</c:v>
                </c:pt>
                <c:pt idx="3184">
                  <c:v>3.4049</c:v>
                </c:pt>
                <c:pt idx="3185">
                  <c:v>3.4012999999999995</c:v>
                </c:pt>
                <c:pt idx="3186">
                  <c:v>3.4149999999999996</c:v>
                </c:pt>
                <c:pt idx="3187">
                  <c:v>3.4123999999999999</c:v>
                </c:pt>
                <c:pt idx="3188">
                  <c:v>3.4159000000000002</c:v>
                </c:pt>
                <c:pt idx="3189">
                  <c:v>3.3850999999999996</c:v>
                </c:pt>
                <c:pt idx="3190">
                  <c:v>3.6348000000000003</c:v>
                </c:pt>
                <c:pt idx="3191">
                  <c:v>3.6049000000000002</c:v>
                </c:pt>
                <c:pt idx="3192">
                  <c:v>3.7994999999999997</c:v>
                </c:pt>
                <c:pt idx="3193">
                  <c:v>3.9579999999999997</c:v>
                </c:pt>
                <c:pt idx="3194">
                  <c:v>3.8374000000000001</c:v>
                </c:pt>
                <c:pt idx="3195">
                  <c:v>3.9669999999999996</c:v>
                </c:pt>
                <c:pt idx="3196">
                  <c:v>3.7428000000000003</c:v>
                </c:pt>
                <c:pt idx="3197">
                  <c:v>3.585</c:v>
                </c:pt>
                <c:pt idx="3198">
                  <c:v>3.2483999999999997</c:v>
                </c:pt>
                <c:pt idx="3199">
                  <c:v>3.2245999999999997</c:v>
                </c:pt>
                <c:pt idx="3200">
                  <c:v>3.1528</c:v>
                </c:pt>
                <c:pt idx="3201">
                  <c:v>3.1129999999999995</c:v>
                </c:pt>
                <c:pt idx="3202">
                  <c:v>3.2126000000000001</c:v>
                </c:pt>
                <c:pt idx="3203">
                  <c:v>3.1543000000000001</c:v>
                </c:pt>
                <c:pt idx="3204">
                  <c:v>2.8906000000000001</c:v>
                </c:pt>
                <c:pt idx="3205">
                  <c:v>2.8685</c:v>
                </c:pt>
                <c:pt idx="3206">
                  <c:v>2.7879999999999998</c:v>
                </c:pt>
                <c:pt idx="3207">
                  <c:v>2.7991999999999999</c:v>
                </c:pt>
                <c:pt idx="3208">
                  <c:v>2.8563000000000001</c:v>
                </c:pt>
                <c:pt idx="3209">
                  <c:v>2.8304999999999998</c:v>
                </c:pt>
                <c:pt idx="3210">
                  <c:v>2.9534999999999996</c:v>
                </c:pt>
                <c:pt idx="3211">
                  <c:v>2.7025999999999994</c:v>
                </c:pt>
                <c:pt idx="3212">
                  <c:v>2.6318999999999999</c:v>
                </c:pt>
                <c:pt idx="3213">
                  <c:v>2.5890000000000004</c:v>
                </c:pt>
                <c:pt idx="3214">
                  <c:v>2.6206</c:v>
                </c:pt>
                <c:pt idx="3215">
                  <c:v>1.8474000000000004</c:v>
                </c:pt>
                <c:pt idx="3216">
                  <c:v>1.9407000000000001</c:v>
                </c:pt>
                <c:pt idx="3217">
                  <c:v>2.1238999999999999</c:v>
                </c:pt>
                <c:pt idx="3218">
                  <c:v>2.0245999999999995</c:v>
                </c:pt>
                <c:pt idx="3219">
                  <c:v>2.1089999999999995</c:v>
                </c:pt>
                <c:pt idx="3220">
                  <c:v>2.1839</c:v>
                </c:pt>
                <c:pt idx="3221">
                  <c:v>2.4286000000000003</c:v>
                </c:pt>
                <c:pt idx="3222">
                  <c:v>2.3327999999999998</c:v>
                </c:pt>
                <c:pt idx="3223">
                  <c:v>2.3509999999999995</c:v>
                </c:pt>
                <c:pt idx="3224">
                  <c:v>2.3068000000000004</c:v>
                </c:pt>
                <c:pt idx="3225">
                  <c:v>2.0685999999999996</c:v>
                </c:pt>
                <c:pt idx="3226">
                  <c:v>2.1606999999999998</c:v>
                </c:pt>
                <c:pt idx="3227">
                  <c:v>2.1874000000000002</c:v>
                </c:pt>
                <c:pt idx="3228">
                  <c:v>2.1899999999999995</c:v>
                </c:pt>
                <c:pt idx="3229">
                  <c:v>2.1559999999999997</c:v>
                </c:pt>
                <c:pt idx="3230">
                  <c:v>2.1735000000000002</c:v>
                </c:pt>
                <c:pt idx="3231">
                  <c:v>2.2708000000000004</c:v>
                </c:pt>
                <c:pt idx="3232">
                  <c:v>2.4344999999999999</c:v>
                </c:pt>
                <c:pt idx="3233">
                  <c:v>2.5106999999999999</c:v>
                </c:pt>
                <c:pt idx="3234">
                  <c:v>2.4231000000000003</c:v>
                </c:pt>
                <c:pt idx="3235">
                  <c:v>2.2541000000000002</c:v>
                </c:pt>
                <c:pt idx="3236">
                  <c:v>2.1597000000000004</c:v>
                </c:pt>
                <c:pt idx="3237">
                  <c:v>2.1273</c:v>
                </c:pt>
                <c:pt idx="3238">
                  <c:v>2.1935000000000002</c:v>
                </c:pt>
                <c:pt idx="3239">
                  <c:v>2.2037</c:v>
                </c:pt>
                <c:pt idx="3240">
                  <c:v>2.0956000000000001</c:v>
                </c:pt>
                <c:pt idx="3241">
                  <c:v>2.0446000000000004</c:v>
                </c:pt>
                <c:pt idx="3242">
                  <c:v>1.9468000000000001</c:v>
                </c:pt>
                <c:pt idx="3243">
                  <c:v>2.0488000000000004</c:v>
                </c:pt>
                <c:pt idx="3244">
                  <c:v>1.9548999999999999</c:v>
                </c:pt>
                <c:pt idx="3245">
                  <c:v>1.9565999999999995</c:v>
                </c:pt>
                <c:pt idx="3246">
                  <c:v>1.9564999999999997</c:v>
                </c:pt>
                <c:pt idx="3247">
                  <c:v>2.0374999999999996</c:v>
                </c:pt>
                <c:pt idx="3248">
                  <c:v>2.1270000000000002</c:v>
                </c:pt>
                <c:pt idx="3249">
                  <c:v>2.2236999999999996</c:v>
                </c:pt>
                <c:pt idx="3250">
                  <c:v>2.1654</c:v>
                </c:pt>
                <c:pt idx="3251">
                  <c:v>2.1667000000000001</c:v>
                </c:pt>
                <c:pt idx="3252">
                  <c:v>2.1702000000000004</c:v>
                </c:pt>
                <c:pt idx="3253">
                  <c:v>2.4402000000000004</c:v>
                </c:pt>
                <c:pt idx="3254">
                  <c:v>2.4259000000000004</c:v>
                </c:pt>
                <c:pt idx="3255">
                  <c:v>2.3413999999999997</c:v>
                </c:pt>
                <c:pt idx="3256">
                  <c:v>2.2315999999999998</c:v>
                </c:pt>
                <c:pt idx="3257">
                  <c:v>2.2904000000000004</c:v>
                </c:pt>
                <c:pt idx="3258">
                  <c:v>2.1840999999999999</c:v>
                </c:pt>
                <c:pt idx="3259">
                  <c:v>2.0211999999999999</c:v>
                </c:pt>
                <c:pt idx="3260">
                  <c:v>2.0460000000000003</c:v>
                </c:pt>
                <c:pt idx="3261">
                  <c:v>1.8862000000000001</c:v>
                </c:pt>
                <c:pt idx="3262">
                  <c:v>1.8213999999999997</c:v>
                </c:pt>
                <c:pt idx="3263">
                  <c:v>1.9094999999999995</c:v>
                </c:pt>
                <c:pt idx="3264">
                  <c:v>1.8822999999999999</c:v>
                </c:pt>
                <c:pt idx="3265">
                  <c:v>1.9638</c:v>
                </c:pt>
                <c:pt idx="3266">
                  <c:v>1.9664999999999999</c:v>
                </c:pt>
                <c:pt idx="3267">
                  <c:v>1.8822000000000001</c:v>
                </c:pt>
                <c:pt idx="3268">
                  <c:v>1.8706999999999994</c:v>
                </c:pt>
                <c:pt idx="3269">
                  <c:v>1.8700999999999999</c:v>
                </c:pt>
                <c:pt idx="3270">
                  <c:v>1.9975000000000005</c:v>
                </c:pt>
                <c:pt idx="3271">
                  <c:v>2.1359999999999997</c:v>
                </c:pt>
                <c:pt idx="3272">
                  <c:v>1.9312000000000005</c:v>
                </c:pt>
                <c:pt idx="3273">
                  <c:v>2.2025000000000001</c:v>
                </c:pt>
                <c:pt idx="3274">
                  <c:v>2.1350000000000002</c:v>
                </c:pt>
                <c:pt idx="3275">
                  <c:v>2.1027</c:v>
                </c:pt>
                <c:pt idx="3276">
                  <c:v>2.0384000000000002</c:v>
                </c:pt>
                <c:pt idx="3277">
                  <c:v>1.9334999999999996</c:v>
                </c:pt>
                <c:pt idx="3278">
                  <c:v>1.9464000000000001</c:v>
                </c:pt>
                <c:pt idx="3279">
                  <c:v>1.5280999999999998</c:v>
                </c:pt>
                <c:pt idx="3280">
                  <c:v>1.5417999999999998</c:v>
                </c:pt>
                <c:pt idx="3281">
                  <c:v>1.6016999999999997</c:v>
                </c:pt>
                <c:pt idx="3282">
                  <c:v>1.5989000000000004</c:v>
                </c:pt>
                <c:pt idx="3283">
                  <c:v>1.6105</c:v>
                </c:pt>
                <c:pt idx="3284">
                  <c:v>1.6185999999999998</c:v>
                </c:pt>
                <c:pt idx="3285">
                  <c:v>1.5809000000000002</c:v>
                </c:pt>
                <c:pt idx="3286">
                  <c:v>1.6745999999999999</c:v>
                </c:pt>
                <c:pt idx="3287">
                  <c:v>1.6602999999999999</c:v>
                </c:pt>
                <c:pt idx="3288">
                  <c:v>1.5875999999999997</c:v>
                </c:pt>
                <c:pt idx="3289">
                  <c:v>1.6367999999999996</c:v>
                </c:pt>
                <c:pt idx="3290">
                  <c:v>1.6535000000000002</c:v>
                </c:pt>
                <c:pt idx="3291">
                  <c:v>1.8043000000000005</c:v>
                </c:pt>
                <c:pt idx="3292">
                  <c:v>1.7926000000000002</c:v>
                </c:pt>
                <c:pt idx="3293">
                  <c:v>1.6492</c:v>
                </c:pt>
                <c:pt idx="3294">
                  <c:v>1.6199000000000003</c:v>
                </c:pt>
                <c:pt idx="3295">
                  <c:v>1.5861000000000001</c:v>
                </c:pt>
                <c:pt idx="3296">
                  <c:v>1.4710000000000001</c:v>
                </c:pt>
                <c:pt idx="3297">
                  <c:v>1.5264000000000002</c:v>
                </c:pt>
                <c:pt idx="3298">
                  <c:v>1.6257999999999999</c:v>
                </c:pt>
                <c:pt idx="3299">
                  <c:v>1.5550999999999999</c:v>
                </c:pt>
                <c:pt idx="3300">
                  <c:v>1.4616000000000002</c:v>
                </c:pt>
                <c:pt idx="3301">
                  <c:v>1.3903000000000003</c:v>
                </c:pt>
                <c:pt idx="3302">
                  <c:v>1.3579999999999997</c:v>
                </c:pt>
                <c:pt idx="3303">
                  <c:v>1.3472</c:v>
                </c:pt>
                <c:pt idx="3304">
                  <c:v>1.3301999999999996</c:v>
                </c:pt>
                <c:pt idx="3305">
                  <c:v>1.5059999999999998</c:v>
                </c:pt>
                <c:pt idx="3306">
                  <c:v>1.4183999999999997</c:v>
                </c:pt>
                <c:pt idx="3307">
                  <c:v>1.2276999999999996</c:v>
                </c:pt>
                <c:pt idx="3308">
                  <c:v>1.1310000000000002</c:v>
                </c:pt>
                <c:pt idx="3309">
                  <c:v>1.1254999999999997</c:v>
                </c:pt>
                <c:pt idx="3310">
                  <c:v>1.0451999999999995</c:v>
                </c:pt>
                <c:pt idx="3311">
                  <c:v>1.0023000000000004</c:v>
                </c:pt>
                <c:pt idx="3312">
                  <c:v>1.0521000000000003</c:v>
                </c:pt>
                <c:pt idx="3313">
                  <c:v>1.0627999999999997</c:v>
                </c:pt>
                <c:pt idx="3314">
                  <c:v>1.0607999999999995</c:v>
                </c:pt>
                <c:pt idx="3315">
                  <c:v>1.0045000000000002</c:v>
                </c:pt>
                <c:pt idx="3316">
                  <c:v>1.0440999999999998</c:v>
                </c:pt>
                <c:pt idx="3317">
                  <c:v>0.98079999999999989</c:v>
                </c:pt>
                <c:pt idx="3318">
                  <c:v>0.95960000000000001</c:v>
                </c:pt>
                <c:pt idx="3319">
                  <c:v>0.93979999999999997</c:v>
                </c:pt>
                <c:pt idx="3320">
                  <c:v>0.94309999999999983</c:v>
                </c:pt>
                <c:pt idx="3321">
                  <c:v>1.0953999999999997</c:v>
                </c:pt>
                <c:pt idx="3322">
                  <c:v>0.97580000000000044</c:v>
                </c:pt>
                <c:pt idx="3323">
                  <c:v>1.0167999999999999</c:v>
                </c:pt>
                <c:pt idx="3324">
                  <c:v>1.1326000000000005</c:v>
                </c:pt>
                <c:pt idx="3325">
                  <c:v>1.0558000000000001</c:v>
                </c:pt>
                <c:pt idx="3326">
                  <c:v>1.1512000000000002</c:v>
                </c:pt>
                <c:pt idx="3327">
                  <c:v>1.3055000000000003</c:v>
                </c:pt>
                <c:pt idx="3328">
                  <c:v>1.3818000000000001</c:v>
                </c:pt>
                <c:pt idx="3329">
                  <c:v>1.3395999999999999</c:v>
                </c:pt>
                <c:pt idx="3330">
                  <c:v>1.3683000000000001</c:v>
                </c:pt>
                <c:pt idx="3331">
                  <c:v>1.3150000000000004</c:v>
                </c:pt>
                <c:pt idx="3332">
                  <c:v>1.3877000000000002</c:v>
                </c:pt>
                <c:pt idx="3333">
                  <c:v>1.4875000000000003</c:v>
                </c:pt>
                <c:pt idx="3334">
                  <c:v>1.3505000000000003</c:v>
                </c:pt>
                <c:pt idx="3335">
                  <c:v>1.2961000000000005</c:v>
                </c:pt>
                <c:pt idx="3336">
                  <c:v>1.2591000000000001</c:v>
                </c:pt>
                <c:pt idx="3337">
                  <c:v>1.5175000000000005</c:v>
                </c:pt>
                <c:pt idx="3338">
                  <c:v>1.5431000000000004</c:v>
                </c:pt>
                <c:pt idx="3339">
                  <c:v>1.5874000000000001</c:v>
                </c:pt>
                <c:pt idx="3340">
                  <c:v>1.4359999999999999</c:v>
                </c:pt>
                <c:pt idx="3341">
                  <c:v>1.4112999999999998</c:v>
                </c:pt>
                <c:pt idx="3342">
                  <c:v>1.3366000000000002</c:v>
                </c:pt>
                <c:pt idx="3343">
                  <c:v>1.3732999999999995</c:v>
                </c:pt>
                <c:pt idx="3344">
                  <c:v>1.9231000000000003</c:v>
                </c:pt>
                <c:pt idx="3345">
                  <c:v>1.8385000000000002</c:v>
                </c:pt>
                <c:pt idx="3346">
                  <c:v>1.7490000000000001</c:v>
                </c:pt>
                <c:pt idx="3347">
                  <c:v>1.7675999999999994</c:v>
                </c:pt>
                <c:pt idx="3348">
                  <c:v>1.7448999999999999</c:v>
                </c:pt>
                <c:pt idx="3349">
                  <c:v>1.8845000000000001</c:v>
                </c:pt>
                <c:pt idx="3350">
                  <c:v>1.8196000000000003</c:v>
                </c:pt>
                <c:pt idx="3351">
                  <c:v>2.3005999999999998</c:v>
                </c:pt>
                <c:pt idx="3352">
                  <c:v>2.2811000000000003</c:v>
                </c:pt>
                <c:pt idx="3353">
                  <c:v>2.2255000000000003</c:v>
                </c:pt>
                <c:pt idx="3354">
                  <c:v>2.2153999999999998</c:v>
                </c:pt>
                <c:pt idx="3355">
                  <c:v>2.1997</c:v>
                </c:pt>
                <c:pt idx="3356">
                  <c:v>2.1932</c:v>
                </c:pt>
                <c:pt idx="3357">
                  <c:v>2.0356999999999998</c:v>
                </c:pt>
                <c:pt idx="3358">
                  <c:v>2.0007000000000001</c:v>
                </c:pt>
                <c:pt idx="3359">
                  <c:v>2.0065</c:v>
                </c:pt>
                <c:pt idx="3360">
                  <c:v>1.9596</c:v>
                </c:pt>
                <c:pt idx="3361">
                  <c:v>1.9298000000000002</c:v>
                </c:pt>
                <c:pt idx="3362">
                  <c:v>1.9578000000000002</c:v>
                </c:pt>
                <c:pt idx="3363">
                  <c:v>1.9609000000000001</c:v>
                </c:pt>
                <c:pt idx="3364">
                  <c:v>1.9628999999999994</c:v>
                </c:pt>
                <c:pt idx="3365">
                  <c:v>1.9436</c:v>
                </c:pt>
                <c:pt idx="3366">
                  <c:v>1.9056000000000002</c:v>
                </c:pt>
                <c:pt idx="3367">
                  <c:v>1.9208000000000003</c:v>
                </c:pt>
                <c:pt idx="3368">
                  <c:v>1.9228000000000001</c:v>
                </c:pt>
                <c:pt idx="3369">
                  <c:v>1.8565</c:v>
                </c:pt>
                <c:pt idx="3370">
                  <c:v>1.7201</c:v>
                </c:pt>
                <c:pt idx="3371">
                  <c:v>1.7042999999999999</c:v>
                </c:pt>
                <c:pt idx="3372">
                  <c:v>1.7312000000000003</c:v>
                </c:pt>
                <c:pt idx="3373">
                  <c:v>1.6822999999999997</c:v>
                </c:pt>
                <c:pt idx="3374">
                  <c:v>1.6905000000000006</c:v>
                </c:pt>
                <c:pt idx="3375">
                  <c:v>1.7395999999999998</c:v>
                </c:pt>
                <c:pt idx="3376">
                  <c:v>1.6574</c:v>
                </c:pt>
                <c:pt idx="3377">
                  <c:v>1.4965000000000002</c:v>
                </c:pt>
                <c:pt idx="3378">
                  <c:v>1.5227000000000004</c:v>
                </c:pt>
                <c:pt idx="3379">
                  <c:v>1.6523999999999996</c:v>
                </c:pt>
                <c:pt idx="3380">
                  <c:v>1.5969000000000002</c:v>
                </c:pt>
                <c:pt idx="3381">
                  <c:v>1.5680000000000001</c:v>
                </c:pt>
                <c:pt idx="3382">
                  <c:v>1.5992000000000002</c:v>
                </c:pt>
                <c:pt idx="3383">
                  <c:v>1.6168</c:v>
                </c:pt>
                <c:pt idx="3384">
                  <c:v>1.5179</c:v>
                </c:pt>
                <c:pt idx="3385">
                  <c:v>1.5406</c:v>
                </c:pt>
                <c:pt idx="3386">
                  <c:v>1.6981999999999999</c:v>
                </c:pt>
                <c:pt idx="3387">
                  <c:v>1.6386999999999996</c:v>
                </c:pt>
                <c:pt idx="3388">
                  <c:v>1.5909</c:v>
                </c:pt>
                <c:pt idx="3389">
                  <c:v>1.6600999999999999</c:v>
                </c:pt>
                <c:pt idx="3390">
                  <c:v>1.6113000000000004</c:v>
                </c:pt>
                <c:pt idx="3391">
                  <c:v>1.5363000000000002</c:v>
                </c:pt>
                <c:pt idx="3392">
                  <c:v>1.5631999999999997</c:v>
                </c:pt>
                <c:pt idx="3393">
                  <c:v>1.8093999999999997</c:v>
                </c:pt>
                <c:pt idx="3394">
                  <c:v>1.6990000000000003</c:v>
                </c:pt>
                <c:pt idx="3395">
                  <c:v>1.6678000000000002</c:v>
                </c:pt>
                <c:pt idx="3396">
                  <c:v>1.8301999999999996</c:v>
                </c:pt>
                <c:pt idx="3397">
                  <c:v>1.7303999999999999</c:v>
                </c:pt>
                <c:pt idx="3398">
                  <c:v>1.9544000000000001</c:v>
                </c:pt>
                <c:pt idx="3399">
                  <c:v>2.0423999999999998</c:v>
                </c:pt>
                <c:pt idx="3400">
                  <c:v>2.5165999999999999</c:v>
                </c:pt>
                <c:pt idx="3401">
                  <c:v>2.5821000000000001</c:v>
                </c:pt>
                <c:pt idx="3402">
                  <c:v>2.2037999999999998</c:v>
                </c:pt>
                <c:pt idx="3403">
                  <c:v>2.2342</c:v>
                </c:pt>
                <c:pt idx="3404">
                  <c:v>2.1080000000000001</c:v>
                </c:pt>
                <c:pt idx="3405">
                  <c:v>2.2574999999999998</c:v>
                </c:pt>
                <c:pt idx="3406">
                  <c:v>2.4411</c:v>
                </c:pt>
                <c:pt idx="3407">
                  <c:v>2.4013000000000004</c:v>
                </c:pt>
                <c:pt idx="3408">
                  <c:v>2.6248</c:v>
                </c:pt>
                <c:pt idx="3409">
                  <c:v>2.6363000000000003</c:v>
                </c:pt>
                <c:pt idx="3410">
                  <c:v>3.0354000000000001</c:v>
                </c:pt>
                <c:pt idx="3411">
                  <c:v>2.9177</c:v>
                </c:pt>
                <c:pt idx="3412">
                  <c:v>3.0419000000000005</c:v>
                </c:pt>
                <c:pt idx="3413">
                  <c:v>3.0754000000000001</c:v>
                </c:pt>
                <c:pt idx="3414">
                  <c:v>3.0792000000000002</c:v>
                </c:pt>
                <c:pt idx="3415">
                  <c:v>2.7078999999999995</c:v>
                </c:pt>
                <c:pt idx="3416">
                  <c:v>2.8527</c:v>
                </c:pt>
                <c:pt idx="3417">
                  <c:v>2.9928999999999997</c:v>
                </c:pt>
                <c:pt idx="3418">
                  <c:v>2.7545000000000002</c:v>
                </c:pt>
                <c:pt idx="3419">
                  <c:v>2.7059999999999995</c:v>
                </c:pt>
                <c:pt idx="3420">
                  <c:v>3.0839999999999996</c:v>
                </c:pt>
                <c:pt idx="3421">
                  <c:v>3.2304000000000004</c:v>
                </c:pt>
                <c:pt idx="3422">
                  <c:v>3.1177999999999995</c:v>
                </c:pt>
                <c:pt idx="3423">
                  <c:v>3.1682999999999999</c:v>
                </c:pt>
                <c:pt idx="3424">
                  <c:v>2.84</c:v>
                </c:pt>
                <c:pt idx="3425">
                  <c:v>2.8977999999999997</c:v>
                </c:pt>
                <c:pt idx="3426">
                  <c:v>2.8906000000000005</c:v>
                </c:pt>
                <c:pt idx="3427">
                  <c:v>2.7</c:v>
                </c:pt>
                <c:pt idx="3428">
                  <c:v>2.7456999999999998</c:v>
                </c:pt>
                <c:pt idx="3429">
                  <c:v>2.8105000000000002</c:v>
                </c:pt>
                <c:pt idx="3430">
                  <c:v>2.7709999999999999</c:v>
                </c:pt>
                <c:pt idx="3431">
                  <c:v>2.7723</c:v>
                </c:pt>
                <c:pt idx="3432">
                  <c:v>2.9455000000000005</c:v>
                </c:pt>
                <c:pt idx="3433">
                  <c:v>3.0112000000000001</c:v>
                </c:pt>
                <c:pt idx="3434">
                  <c:v>3.0983999999999998</c:v>
                </c:pt>
                <c:pt idx="3435">
                  <c:v>3.1098999999999997</c:v>
                </c:pt>
                <c:pt idx="3436">
                  <c:v>3.2094000000000005</c:v>
                </c:pt>
                <c:pt idx="3437">
                  <c:v>3.4808999999999997</c:v>
                </c:pt>
                <c:pt idx="3438">
                  <c:v>3.5646000000000004</c:v>
                </c:pt>
                <c:pt idx="3439">
                  <c:v>3.5720999999999998</c:v>
                </c:pt>
                <c:pt idx="3440">
                  <c:v>3.5726</c:v>
                </c:pt>
                <c:pt idx="3441">
                  <c:v>3.5845000000000002</c:v>
                </c:pt>
                <c:pt idx="3442">
                  <c:v>3.3364999999999996</c:v>
                </c:pt>
                <c:pt idx="3443">
                  <c:v>3.2273000000000001</c:v>
                </c:pt>
                <c:pt idx="3444">
                  <c:v>3.1610999999999998</c:v>
                </c:pt>
                <c:pt idx="3445">
                  <c:v>3.1457999999999995</c:v>
                </c:pt>
                <c:pt idx="3446">
                  <c:v>2.9936999999999996</c:v>
                </c:pt>
                <c:pt idx="3447">
                  <c:v>3.0728999999999997</c:v>
                </c:pt>
                <c:pt idx="3448">
                  <c:v>3.1145</c:v>
                </c:pt>
                <c:pt idx="3449">
                  <c:v>3.3678999999999997</c:v>
                </c:pt>
                <c:pt idx="3450">
                  <c:v>3.2982999999999998</c:v>
                </c:pt>
                <c:pt idx="3451">
                  <c:v>3.2333999999999996</c:v>
                </c:pt>
                <c:pt idx="3452">
                  <c:v>3.3835000000000002</c:v>
                </c:pt>
                <c:pt idx="3453">
                  <c:v>3.1886000000000001</c:v>
                </c:pt>
                <c:pt idx="3454">
                  <c:v>3.0796999999999999</c:v>
                </c:pt>
                <c:pt idx="3455">
                  <c:v>3.0143000000000004</c:v>
                </c:pt>
                <c:pt idx="3456">
                  <c:v>2.9644999999999997</c:v>
                </c:pt>
                <c:pt idx="3457">
                  <c:v>3.0695999999999999</c:v>
                </c:pt>
                <c:pt idx="3458">
                  <c:v>3.1005000000000003</c:v>
                </c:pt>
                <c:pt idx="3459">
                  <c:v>3.1743000000000006</c:v>
                </c:pt>
                <c:pt idx="3460">
                  <c:v>2.9876</c:v>
                </c:pt>
                <c:pt idx="3461">
                  <c:v>3.0686999999999998</c:v>
                </c:pt>
                <c:pt idx="3462">
                  <c:v>2.9914000000000001</c:v>
                </c:pt>
                <c:pt idx="3463">
                  <c:v>3.6054999999999997</c:v>
                </c:pt>
                <c:pt idx="3464">
                  <c:v>3.726</c:v>
                </c:pt>
                <c:pt idx="3465">
                  <c:v>3.6803999999999997</c:v>
                </c:pt>
                <c:pt idx="3466">
                  <c:v>3.7902999999999998</c:v>
                </c:pt>
                <c:pt idx="3467">
                  <c:v>4.0439999999999996</c:v>
                </c:pt>
                <c:pt idx="3468">
                  <c:v>4.0160999999999998</c:v>
                </c:pt>
                <c:pt idx="3469">
                  <c:v>4.1159999999999997</c:v>
                </c:pt>
                <c:pt idx="3470">
                  <c:v>4.2238000000000007</c:v>
                </c:pt>
                <c:pt idx="3471">
                  <c:v>4.0729000000000006</c:v>
                </c:pt>
                <c:pt idx="3472">
                  <c:v>4.0645000000000007</c:v>
                </c:pt>
                <c:pt idx="3473">
                  <c:v>4.2288999999999994</c:v>
                </c:pt>
                <c:pt idx="3474">
                  <c:v>4.2185000000000006</c:v>
                </c:pt>
                <c:pt idx="3475">
                  <c:v>4.2586999999999993</c:v>
                </c:pt>
                <c:pt idx="3476">
                  <c:v>4.4692000000000007</c:v>
                </c:pt>
                <c:pt idx="3477">
                  <c:v>4.3990999999999998</c:v>
                </c:pt>
                <c:pt idx="3478">
                  <c:v>4.5116999999999994</c:v>
                </c:pt>
                <c:pt idx="3479">
                  <c:v>4.2286000000000001</c:v>
                </c:pt>
                <c:pt idx="3480">
                  <c:v>4.4474999999999998</c:v>
                </c:pt>
                <c:pt idx="3481">
                  <c:v>4.5050999999999997</c:v>
                </c:pt>
                <c:pt idx="3482">
                  <c:v>4.2005999999999997</c:v>
                </c:pt>
                <c:pt idx="3483">
                  <c:v>4.0896999999999997</c:v>
                </c:pt>
                <c:pt idx="3484">
                  <c:v>3.9282000000000004</c:v>
                </c:pt>
                <c:pt idx="3485">
                  <c:v>4.1076999999999995</c:v>
                </c:pt>
                <c:pt idx="3486">
                  <c:v>4.0034999999999998</c:v>
                </c:pt>
                <c:pt idx="3487">
                  <c:v>3.8681999999999999</c:v>
                </c:pt>
                <c:pt idx="3488">
                  <c:v>3.8031999999999999</c:v>
                </c:pt>
                <c:pt idx="3489">
                  <c:v>3.7743000000000002</c:v>
                </c:pt>
                <c:pt idx="3490">
                  <c:v>3.8485</c:v>
                </c:pt>
                <c:pt idx="3491">
                  <c:v>3.7838000000000003</c:v>
                </c:pt>
                <c:pt idx="3492">
                  <c:v>3.7461999999999995</c:v>
                </c:pt>
                <c:pt idx="3493">
                  <c:v>3.7644999999999995</c:v>
                </c:pt>
                <c:pt idx="3494">
                  <c:v>3.7017000000000002</c:v>
                </c:pt>
                <c:pt idx="3495">
                  <c:v>3.8471000000000002</c:v>
                </c:pt>
                <c:pt idx="3496">
                  <c:v>3.8925999999999998</c:v>
                </c:pt>
                <c:pt idx="3497">
                  <c:v>3.9539999999999997</c:v>
                </c:pt>
                <c:pt idx="3498">
                  <c:v>3.7650999999999999</c:v>
                </c:pt>
                <c:pt idx="3499">
                  <c:v>3.8821999999999997</c:v>
                </c:pt>
                <c:pt idx="3500">
                  <c:v>3.9101999999999997</c:v>
                </c:pt>
                <c:pt idx="3501">
                  <c:v>3.8893000000000004</c:v>
                </c:pt>
                <c:pt idx="3502">
                  <c:v>3.9020000000000006</c:v>
                </c:pt>
                <c:pt idx="3503">
                  <c:v>3.8747000000000003</c:v>
                </c:pt>
                <c:pt idx="3504">
                  <c:v>3.9602999999999997</c:v>
                </c:pt>
                <c:pt idx="3505">
                  <c:v>3.8323999999999998</c:v>
                </c:pt>
                <c:pt idx="3506">
                  <c:v>3.9111999999999996</c:v>
                </c:pt>
                <c:pt idx="3507">
                  <c:v>3.9359000000000002</c:v>
                </c:pt>
                <c:pt idx="3508">
                  <c:v>3.8888000000000003</c:v>
                </c:pt>
                <c:pt idx="3509">
                  <c:v>3.8251000000000004</c:v>
                </c:pt>
                <c:pt idx="3510">
                  <c:v>3.7897000000000003</c:v>
                </c:pt>
                <c:pt idx="3511">
                  <c:v>3.7267999999999999</c:v>
                </c:pt>
                <c:pt idx="3512">
                  <c:v>3.6621000000000001</c:v>
                </c:pt>
                <c:pt idx="3513">
                  <c:v>3.6694999999999998</c:v>
                </c:pt>
                <c:pt idx="3514">
                  <c:v>3.8015999999999996</c:v>
                </c:pt>
                <c:pt idx="3515">
                  <c:v>3.7326999999999999</c:v>
                </c:pt>
                <c:pt idx="3516">
                  <c:v>3.6552000000000002</c:v>
                </c:pt>
                <c:pt idx="3517">
                  <c:v>3.6315999999999997</c:v>
                </c:pt>
                <c:pt idx="3518">
                  <c:v>3.6110999999999995</c:v>
                </c:pt>
                <c:pt idx="3519">
                  <c:v>3.5329999999999999</c:v>
                </c:pt>
                <c:pt idx="3520">
                  <c:v>3.4691999999999998</c:v>
                </c:pt>
                <c:pt idx="3521">
                  <c:v>3.5244000000000004</c:v>
                </c:pt>
                <c:pt idx="3522">
                  <c:v>3.5855000000000001</c:v>
                </c:pt>
                <c:pt idx="3523">
                  <c:v>3.5559999999999996</c:v>
                </c:pt>
                <c:pt idx="3524">
                  <c:v>3.5447000000000006</c:v>
                </c:pt>
                <c:pt idx="3525">
                  <c:v>3.5387000000000004</c:v>
                </c:pt>
                <c:pt idx="3526">
                  <c:v>4.0652999999999997</c:v>
                </c:pt>
                <c:pt idx="3527">
                  <c:v>3.9565000000000001</c:v>
                </c:pt>
                <c:pt idx="3528">
                  <c:v>3.9697999999999998</c:v>
                </c:pt>
                <c:pt idx="3529">
                  <c:v>3.9222000000000001</c:v>
                </c:pt>
                <c:pt idx="3530">
                  <c:v>3.9171</c:v>
                </c:pt>
                <c:pt idx="3531">
                  <c:v>3.8828</c:v>
                </c:pt>
                <c:pt idx="3532">
                  <c:v>3.7187000000000001</c:v>
                </c:pt>
                <c:pt idx="3533">
                  <c:v>3.9484000000000004</c:v>
                </c:pt>
                <c:pt idx="3534">
                  <c:v>3.9081999999999999</c:v>
                </c:pt>
                <c:pt idx="3535">
                  <c:v>3.7876999999999996</c:v>
                </c:pt>
                <c:pt idx="3536">
                  <c:v>3.7945999999999995</c:v>
                </c:pt>
                <c:pt idx="3537">
                  <c:v>3.8578999999999999</c:v>
                </c:pt>
                <c:pt idx="3538">
                  <c:v>3.9824999999999999</c:v>
                </c:pt>
                <c:pt idx="3539">
                  <c:v>3.7449000000000003</c:v>
                </c:pt>
                <c:pt idx="3540">
                  <c:v>3.8407</c:v>
                </c:pt>
                <c:pt idx="3541">
                  <c:v>3.8956999999999997</c:v>
                </c:pt>
                <c:pt idx="3542">
                  <c:v>3.9604999999999997</c:v>
                </c:pt>
                <c:pt idx="3543">
                  <c:v>3.6504000000000003</c:v>
                </c:pt>
                <c:pt idx="3544">
                  <c:v>3.5419</c:v>
                </c:pt>
                <c:pt idx="3545">
                  <c:v>3.5078</c:v>
                </c:pt>
                <c:pt idx="3546">
                  <c:v>3.6016999999999997</c:v>
                </c:pt>
                <c:pt idx="3547">
                  <c:v>3.3925999999999998</c:v>
                </c:pt>
                <c:pt idx="3548">
                  <c:v>3.2218000000000004</c:v>
                </c:pt>
                <c:pt idx="3549">
                  <c:v>3.2654000000000001</c:v>
                </c:pt>
                <c:pt idx="3550">
                  <c:v>3.1115000000000004</c:v>
                </c:pt>
                <c:pt idx="3551">
                  <c:v>3.1552000000000002</c:v>
                </c:pt>
                <c:pt idx="3552">
                  <c:v>2.9515999999999996</c:v>
                </c:pt>
                <c:pt idx="3553">
                  <c:v>2.9255999999999998</c:v>
                </c:pt>
                <c:pt idx="3554">
                  <c:v>2.9952999999999999</c:v>
                </c:pt>
                <c:pt idx="3555">
                  <c:v>3.0847000000000002</c:v>
                </c:pt>
                <c:pt idx="3556">
                  <c:v>3.0610999999999997</c:v>
                </c:pt>
                <c:pt idx="3557">
                  <c:v>3.0554999999999999</c:v>
                </c:pt>
                <c:pt idx="3558">
                  <c:v>2.9914000000000001</c:v>
                </c:pt>
                <c:pt idx="3559">
                  <c:v>2.9584999999999995</c:v>
                </c:pt>
                <c:pt idx="3560">
                  <c:v>3.0143999999999997</c:v>
                </c:pt>
                <c:pt idx="3561">
                  <c:v>2.8593999999999999</c:v>
                </c:pt>
                <c:pt idx="3562">
                  <c:v>2.9835999999999996</c:v>
                </c:pt>
                <c:pt idx="3563">
                  <c:v>2.9775000000000005</c:v>
                </c:pt>
                <c:pt idx="3564">
                  <c:v>3.0498000000000003</c:v>
                </c:pt>
                <c:pt idx="3565">
                  <c:v>2.9422000000000006</c:v>
                </c:pt>
                <c:pt idx="3566">
                  <c:v>2.9540999999999999</c:v>
                </c:pt>
                <c:pt idx="3567">
                  <c:v>2.7861000000000002</c:v>
                </c:pt>
                <c:pt idx="3568">
                  <c:v>2.8715999999999999</c:v>
                </c:pt>
                <c:pt idx="3569">
                  <c:v>2.9526999999999997</c:v>
                </c:pt>
                <c:pt idx="3570">
                  <c:v>3.0019</c:v>
                </c:pt>
                <c:pt idx="3571">
                  <c:v>2.9222000000000001</c:v>
                </c:pt>
                <c:pt idx="3572">
                  <c:v>2.8408999999999995</c:v>
                </c:pt>
                <c:pt idx="3573">
                  <c:v>2.9192999999999998</c:v>
                </c:pt>
                <c:pt idx="3574">
                  <c:v>2.8477999999999994</c:v>
                </c:pt>
                <c:pt idx="3575">
                  <c:v>2.7963000000000005</c:v>
                </c:pt>
                <c:pt idx="3576">
                  <c:v>2.8869000000000002</c:v>
                </c:pt>
                <c:pt idx="3577">
                  <c:v>2.7851000000000004</c:v>
                </c:pt>
                <c:pt idx="3578">
                  <c:v>2.8146999999999998</c:v>
                </c:pt>
                <c:pt idx="3579">
                  <c:v>2.7785000000000002</c:v>
                </c:pt>
                <c:pt idx="3580">
                  <c:v>2.8529000000000004</c:v>
                </c:pt>
                <c:pt idx="3581">
                  <c:v>2.7407000000000004</c:v>
                </c:pt>
                <c:pt idx="3582">
                  <c:v>2.7544999999999997</c:v>
                </c:pt>
                <c:pt idx="3583">
                  <c:v>2.9319999999999999</c:v>
                </c:pt>
                <c:pt idx="3584">
                  <c:v>2.8354999999999997</c:v>
                </c:pt>
                <c:pt idx="3585">
                  <c:v>2.6646000000000001</c:v>
                </c:pt>
                <c:pt idx="3586">
                  <c:v>2.6482000000000001</c:v>
                </c:pt>
                <c:pt idx="3587">
                  <c:v>2.5621</c:v>
                </c:pt>
                <c:pt idx="3588">
                  <c:v>2.4577</c:v>
                </c:pt>
                <c:pt idx="3589">
                  <c:v>2.4257</c:v>
                </c:pt>
                <c:pt idx="3590">
                  <c:v>2.2930000000000006</c:v>
                </c:pt>
                <c:pt idx="3591">
                  <c:v>2.4007000000000001</c:v>
                </c:pt>
                <c:pt idx="3592">
                  <c:v>2.3151000000000002</c:v>
                </c:pt>
                <c:pt idx="3593">
                  <c:v>2.3464</c:v>
                </c:pt>
                <c:pt idx="3594">
                  <c:v>2.3412999999999999</c:v>
                </c:pt>
                <c:pt idx="3595">
                  <c:v>2.7996999999999996</c:v>
                </c:pt>
                <c:pt idx="3596">
                  <c:v>2.7408000000000001</c:v>
                </c:pt>
                <c:pt idx="3597">
                  <c:v>2.7777000000000003</c:v>
                </c:pt>
                <c:pt idx="3598">
                  <c:v>2.7631000000000001</c:v>
                </c:pt>
                <c:pt idx="3599">
                  <c:v>2.9778999999999995</c:v>
                </c:pt>
                <c:pt idx="3600">
                  <c:v>2.9869000000000003</c:v>
                </c:pt>
                <c:pt idx="3601">
                  <c:v>3.0009999999999994</c:v>
                </c:pt>
                <c:pt idx="3602">
                  <c:v>2.9952000000000001</c:v>
                </c:pt>
                <c:pt idx="3603">
                  <c:v>2.9635999999999996</c:v>
                </c:pt>
                <c:pt idx="3604">
                  <c:v>3.0252999999999997</c:v>
                </c:pt>
                <c:pt idx="3605">
                  <c:v>2.9373999999999998</c:v>
                </c:pt>
                <c:pt idx="3606">
                  <c:v>2.7429999999999999</c:v>
                </c:pt>
                <c:pt idx="3607">
                  <c:v>2.8552</c:v>
                </c:pt>
                <c:pt idx="3608">
                  <c:v>2.8862000000000001</c:v>
                </c:pt>
                <c:pt idx="3609">
                  <c:v>2.7942999999999998</c:v>
                </c:pt>
                <c:pt idx="3610">
                  <c:v>2.8830000000000005</c:v>
                </c:pt>
                <c:pt idx="3611">
                  <c:v>3.1145</c:v>
                </c:pt>
                <c:pt idx="3612">
                  <c:v>3.0248999999999997</c:v>
                </c:pt>
                <c:pt idx="3613">
                  <c:v>3.1102999999999996</c:v>
                </c:pt>
                <c:pt idx="3614">
                  <c:v>3.2367999999999997</c:v>
                </c:pt>
                <c:pt idx="3615">
                  <c:v>3.4998000000000005</c:v>
                </c:pt>
                <c:pt idx="3616">
                  <c:v>3.3266999999999998</c:v>
                </c:pt>
                <c:pt idx="3617">
                  <c:v>3.2854000000000005</c:v>
                </c:pt>
                <c:pt idx="3618">
                  <c:v>3.1284000000000001</c:v>
                </c:pt>
                <c:pt idx="3619">
                  <c:v>3.1532999999999998</c:v>
                </c:pt>
                <c:pt idx="3620">
                  <c:v>3.1106000000000003</c:v>
                </c:pt>
                <c:pt idx="3621">
                  <c:v>2.9972999999999996</c:v>
                </c:pt>
                <c:pt idx="3622">
                  <c:v>2.9419999999999997</c:v>
                </c:pt>
                <c:pt idx="3623">
                  <c:v>2.9670999999999998</c:v>
                </c:pt>
                <c:pt idx="3624">
                  <c:v>2.8671000000000002</c:v>
                </c:pt>
                <c:pt idx="3625">
                  <c:v>2.8772000000000002</c:v>
                </c:pt>
                <c:pt idx="3626">
                  <c:v>2.8533999999999997</c:v>
                </c:pt>
                <c:pt idx="3627">
                  <c:v>2.8515000000000001</c:v>
                </c:pt>
                <c:pt idx="3628">
                  <c:v>2.8736000000000002</c:v>
                </c:pt>
                <c:pt idx="3629">
                  <c:v>2.8131000000000004</c:v>
                </c:pt>
                <c:pt idx="3630">
                  <c:v>2.7337000000000002</c:v>
                </c:pt>
                <c:pt idx="3631">
                  <c:v>2.7433999999999998</c:v>
                </c:pt>
                <c:pt idx="3632">
                  <c:v>2.7365999999999997</c:v>
                </c:pt>
                <c:pt idx="3633">
                  <c:v>2.7467000000000001</c:v>
                </c:pt>
                <c:pt idx="3634">
                  <c:v>2.8906999999999998</c:v>
                </c:pt>
                <c:pt idx="3635">
                  <c:v>2.9213000000000005</c:v>
                </c:pt>
                <c:pt idx="3636">
                  <c:v>2.8813999999999997</c:v>
                </c:pt>
                <c:pt idx="3637">
                  <c:v>2.9464999999999999</c:v>
                </c:pt>
                <c:pt idx="3638">
                  <c:v>3.0509000000000004</c:v>
                </c:pt>
                <c:pt idx="3639">
                  <c:v>3.0248999999999997</c:v>
                </c:pt>
                <c:pt idx="3640">
                  <c:v>2.8951000000000002</c:v>
                </c:pt>
                <c:pt idx="3641">
                  <c:v>2.8732999999999995</c:v>
                </c:pt>
                <c:pt idx="3642">
                  <c:v>2.9170000000000003</c:v>
                </c:pt>
                <c:pt idx="3643">
                  <c:v>2.9167999999999998</c:v>
                </c:pt>
                <c:pt idx="3644">
                  <c:v>2.83</c:v>
                </c:pt>
                <c:pt idx="3645">
                  <c:v>2.8521999999999998</c:v>
                </c:pt>
                <c:pt idx="3646">
                  <c:v>2.8622999999999998</c:v>
                </c:pt>
                <c:pt idx="3647">
                  <c:v>2.8805999999999998</c:v>
                </c:pt>
                <c:pt idx="3648">
                  <c:v>2.9329999999999998</c:v>
                </c:pt>
                <c:pt idx="3649">
                  <c:v>3.3436999999999997</c:v>
                </c:pt>
                <c:pt idx="3650">
                  <c:v>3.4738000000000002</c:v>
                </c:pt>
                <c:pt idx="3651">
                  <c:v>3.4474</c:v>
                </c:pt>
                <c:pt idx="3652">
                  <c:v>3.4065000000000003</c:v>
                </c:pt>
                <c:pt idx="3653">
                  <c:v>3.2971000000000004</c:v>
                </c:pt>
                <c:pt idx="3654">
                  <c:v>3.4203000000000001</c:v>
                </c:pt>
                <c:pt idx="3655">
                  <c:v>3.3237999999999994</c:v>
                </c:pt>
                <c:pt idx="3656">
                  <c:v>3.4285999999999999</c:v>
                </c:pt>
                <c:pt idx="3657">
                  <c:v>3.4935000000000005</c:v>
                </c:pt>
                <c:pt idx="3658">
                  <c:v>3.5251000000000001</c:v>
                </c:pt>
                <c:pt idx="3659">
                  <c:v>3.4014000000000002</c:v>
                </c:pt>
                <c:pt idx="3660">
                  <c:v>3.3957000000000002</c:v>
                </c:pt>
                <c:pt idx="3661">
                  <c:v>3.4723999999999999</c:v>
                </c:pt>
                <c:pt idx="3662">
                  <c:v>3.5687000000000002</c:v>
                </c:pt>
                <c:pt idx="3663">
                  <c:v>3.5893999999999995</c:v>
                </c:pt>
                <c:pt idx="3664">
                  <c:v>3.55</c:v>
                </c:pt>
                <c:pt idx="3665">
                  <c:v>3.5970000000000004</c:v>
                </c:pt>
                <c:pt idx="3666">
                  <c:v>3.5537000000000001</c:v>
                </c:pt>
                <c:pt idx="3667">
                  <c:v>3.4969999999999994</c:v>
                </c:pt>
                <c:pt idx="3668">
                  <c:v>3.7696999999999998</c:v>
                </c:pt>
                <c:pt idx="3669">
                  <c:v>3.6891999999999996</c:v>
                </c:pt>
                <c:pt idx="3670">
                  <c:v>3.7988999999999997</c:v>
                </c:pt>
                <c:pt idx="3671">
                  <c:v>3.8635999999999999</c:v>
                </c:pt>
                <c:pt idx="3672">
                  <c:v>3.8702999999999999</c:v>
                </c:pt>
                <c:pt idx="3673">
                  <c:v>3.9554</c:v>
                </c:pt>
                <c:pt idx="3674">
                  <c:v>3.8470999999999997</c:v>
                </c:pt>
                <c:pt idx="3675">
                  <c:v>3.9715000000000003</c:v>
                </c:pt>
                <c:pt idx="3676">
                  <c:v>3.9524000000000004</c:v>
                </c:pt>
                <c:pt idx="3677">
                  <c:v>3.7526000000000002</c:v>
                </c:pt>
                <c:pt idx="3678">
                  <c:v>4.0019999999999998</c:v>
                </c:pt>
                <c:pt idx="3679">
                  <c:v>4.0318000000000005</c:v>
                </c:pt>
                <c:pt idx="3680">
                  <c:v>3.9936000000000003</c:v>
                </c:pt>
                <c:pt idx="3681">
                  <c:v>3.9428999999999998</c:v>
                </c:pt>
                <c:pt idx="3682">
                  <c:v>3.8260000000000001</c:v>
                </c:pt>
                <c:pt idx="3683">
                  <c:v>3.8712999999999997</c:v>
                </c:pt>
                <c:pt idx="3684">
                  <c:v>3.9619999999999997</c:v>
                </c:pt>
                <c:pt idx="3685">
                  <c:v>4.0914999999999999</c:v>
                </c:pt>
                <c:pt idx="3686">
                  <c:v>3.9613999999999998</c:v>
                </c:pt>
                <c:pt idx="3687">
                  <c:v>3.7730999999999995</c:v>
                </c:pt>
                <c:pt idx="3688">
                  <c:v>3.6362999999999999</c:v>
                </c:pt>
                <c:pt idx="3689">
                  <c:v>3.5205000000000002</c:v>
                </c:pt>
                <c:pt idx="3690">
                  <c:v>3.4095999999999997</c:v>
                </c:pt>
                <c:pt idx="3691">
                  <c:v>3.4796999999999998</c:v>
                </c:pt>
                <c:pt idx="3692">
                  <c:v>3.4861</c:v>
                </c:pt>
                <c:pt idx="3693">
                  <c:v>3.3881999999999999</c:v>
                </c:pt>
                <c:pt idx="3694">
                  <c:v>3.5448</c:v>
                </c:pt>
                <c:pt idx="3695">
                  <c:v>3.7738000000000005</c:v>
                </c:pt>
                <c:pt idx="3696">
                  <c:v>3.8455000000000004</c:v>
                </c:pt>
                <c:pt idx="3697">
                  <c:v>3.8192999999999997</c:v>
                </c:pt>
                <c:pt idx="3698">
                  <c:v>3.7936000000000001</c:v>
                </c:pt>
                <c:pt idx="3699">
                  <c:v>3.8038999999999996</c:v>
                </c:pt>
                <c:pt idx="3700">
                  <c:v>3.8371000000000004</c:v>
                </c:pt>
                <c:pt idx="3701">
                  <c:v>3.7760000000000002</c:v>
                </c:pt>
                <c:pt idx="3702">
                  <c:v>3.7332000000000001</c:v>
                </c:pt>
                <c:pt idx="3703">
                  <c:v>3.5580000000000003</c:v>
                </c:pt>
                <c:pt idx="3704">
                  <c:v>3.6035999999999997</c:v>
                </c:pt>
                <c:pt idx="3705">
                  <c:v>3.6023000000000001</c:v>
                </c:pt>
                <c:pt idx="3706">
                  <c:v>3.6773000000000002</c:v>
                </c:pt>
                <c:pt idx="3707">
                  <c:v>3.7872999999999997</c:v>
                </c:pt>
                <c:pt idx="3708">
                  <c:v>3.8442000000000003</c:v>
                </c:pt>
                <c:pt idx="3709">
                  <c:v>4.0374999999999996</c:v>
                </c:pt>
                <c:pt idx="3710">
                  <c:v>4.1182999999999996</c:v>
                </c:pt>
                <c:pt idx="3711">
                  <c:v>4.4306000000000001</c:v>
                </c:pt>
                <c:pt idx="3712">
                  <c:v>4.3865999999999996</c:v>
                </c:pt>
                <c:pt idx="3713">
                  <c:v>5.0458999999999996</c:v>
                </c:pt>
                <c:pt idx="3714">
                  <c:v>4.9021000000000008</c:v>
                </c:pt>
                <c:pt idx="3715">
                  <c:v>5.6714000000000002</c:v>
                </c:pt>
                <c:pt idx="3716">
                  <c:v>5.3803999999999998</c:v>
                </c:pt>
                <c:pt idx="3717">
                  <c:v>5.8629999999999995</c:v>
                </c:pt>
                <c:pt idx="3718">
                  <c:v>5.2760999999999996</c:v>
                </c:pt>
                <c:pt idx="3719">
                  <c:v>5.3221000000000007</c:v>
                </c:pt>
                <c:pt idx="3720">
                  <c:v>5.1103000000000005</c:v>
                </c:pt>
                <c:pt idx="3721">
                  <c:v>5.2702999999999998</c:v>
                </c:pt>
                <c:pt idx="3722">
                  <c:v>5.3163999999999998</c:v>
                </c:pt>
                <c:pt idx="3723">
                  <c:v>5.761000000000001</c:v>
                </c:pt>
                <c:pt idx="3724">
                  <c:v>5.8803000000000001</c:v>
                </c:pt>
                <c:pt idx="3725">
                  <c:v>5.8347999999999995</c:v>
                </c:pt>
                <c:pt idx="3726">
                  <c:v>5.5244</c:v>
                </c:pt>
                <c:pt idx="3727">
                  <c:v>5.2789000000000001</c:v>
                </c:pt>
                <c:pt idx="3728">
                  <c:v>5.47</c:v>
                </c:pt>
                <c:pt idx="3729">
                  <c:v>5.3942999999999994</c:v>
                </c:pt>
                <c:pt idx="3730">
                  <c:v>5.1195000000000004</c:v>
                </c:pt>
                <c:pt idx="3731">
                  <c:v>5.1823999999999995</c:v>
                </c:pt>
                <c:pt idx="3732">
                  <c:v>5.0994999999999999</c:v>
                </c:pt>
                <c:pt idx="3733">
                  <c:v>5.2805999999999997</c:v>
                </c:pt>
                <c:pt idx="3734">
                  <c:v>5.6174999999999997</c:v>
                </c:pt>
                <c:pt idx="3735">
                  <c:v>5.6760999999999999</c:v>
                </c:pt>
                <c:pt idx="3736">
                  <c:v>5.4039000000000001</c:v>
                </c:pt>
                <c:pt idx="3737">
                  <c:v>5.548</c:v>
                </c:pt>
                <c:pt idx="3738">
                  <c:v>5.8147000000000002</c:v>
                </c:pt>
                <c:pt idx="3739">
                  <c:v>5.7320000000000002</c:v>
                </c:pt>
                <c:pt idx="3740">
                  <c:v>5.6195000000000004</c:v>
                </c:pt>
                <c:pt idx="3741">
                  <c:v>5.5249000000000006</c:v>
                </c:pt>
                <c:pt idx="3742">
                  <c:v>5.2997000000000005</c:v>
                </c:pt>
                <c:pt idx="3743">
                  <c:v>5.2919</c:v>
                </c:pt>
                <c:pt idx="3744">
                  <c:v>5.4619</c:v>
                </c:pt>
                <c:pt idx="3745">
                  <c:v>5.4863999999999997</c:v>
                </c:pt>
                <c:pt idx="3746">
                  <c:v>5.7921000000000005</c:v>
                </c:pt>
                <c:pt idx="3747">
                  <c:v>6.1836000000000002</c:v>
                </c:pt>
                <c:pt idx="3748">
                  <c:v>6.0205000000000002</c:v>
                </c:pt>
                <c:pt idx="3749">
                  <c:v>5.7746000000000004</c:v>
                </c:pt>
                <c:pt idx="3750">
                  <c:v>5.6225000000000005</c:v>
                </c:pt>
                <c:pt idx="3751">
                  <c:v>5.7742999999999993</c:v>
                </c:pt>
                <c:pt idx="3752">
                  <c:v>5.6954000000000002</c:v>
                </c:pt>
                <c:pt idx="3753">
                  <c:v>5.9732000000000003</c:v>
                </c:pt>
                <c:pt idx="3754">
                  <c:v>6.3647999999999989</c:v>
                </c:pt>
                <c:pt idx="3755">
                  <c:v>6.1214999999999993</c:v>
                </c:pt>
                <c:pt idx="3756">
                  <c:v>5.9149000000000003</c:v>
                </c:pt>
                <c:pt idx="3757">
                  <c:v>5.6751000000000005</c:v>
                </c:pt>
                <c:pt idx="3758">
                  <c:v>5.6489999999999991</c:v>
                </c:pt>
                <c:pt idx="3759">
                  <c:v>5.3168000000000006</c:v>
                </c:pt>
                <c:pt idx="3760">
                  <c:v>5.1838999999999995</c:v>
                </c:pt>
                <c:pt idx="3761">
                  <c:v>5.2326000000000006</c:v>
                </c:pt>
                <c:pt idx="3762">
                  <c:v>5.0415999999999999</c:v>
                </c:pt>
                <c:pt idx="3763">
                  <c:v>5.2782999999999998</c:v>
                </c:pt>
                <c:pt idx="3764">
                  <c:v>5.1082999999999998</c:v>
                </c:pt>
                <c:pt idx="3765">
                  <c:v>5.2176000000000009</c:v>
                </c:pt>
                <c:pt idx="3766">
                  <c:v>5.1555999999999997</c:v>
                </c:pt>
                <c:pt idx="3767">
                  <c:v>4.9896000000000003</c:v>
                </c:pt>
                <c:pt idx="3768">
                  <c:v>4.8834999999999997</c:v>
                </c:pt>
                <c:pt idx="3769">
                  <c:v>5.1539000000000001</c:v>
                </c:pt>
                <c:pt idx="3770">
                  <c:v>4.9829000000000008</c:v>
                </c:pt>
                <c:pt idx="3771">
                  <c:v>4.5524000000000004</c:v>
                </c:pt>
                <c:pt idx="3772">
                  <c:v>4.6294000000000004</c:v>
                </c:pt>
                <c:pt idx="3773">
                  <c:v>5.0089000000000006</c:v>
                </c:pt>
                <c:pt idx="3774">
                  <c:v>5.3380999999999998</c:v>
                </c:pt>
                <c:pt idx="3775">
                  <c:v>5.2254999999999994</c:v>
                </c:pt>
                <c:pt idx="3776">
                  <c:v>5.1508000000000003</c:v>
                </c:pt>
                <c:pt idx="3777">
                  <c:v>5.2390999999999996</c:v>
                </c:pt>
                <c:pt idx="3778">
                  <c:v>5.1896000000000004</c:v>
                </c:pt>
                <c:pt idx="3779">
                  <c:v>5.0739000000000001</c:v>
                </c:pt>
                <c:pt idx="3780">
                  <c:v>5.4577</c:v>
                </c:pt>
                <c:pt idx="3781">
                  <c:v>5.3005000000000004</c:v>
                </c:pt>
                <c:pt idx="3782">
                  <c:v>5.2286999999999999</c:v>
                </c:pt>
                <c:pt idx="3783">
                  <c:v>5.2041000000000004</c:v>
                </c:pt>
                <c:pt idx="3784">
                  <c:v>5.3715000000000002</c:v>
                </c:pt>
                <c:pt idx="3785">
                  <c:v>5.5357000000000003</c:v>
                </c:pt>
                <c:pt idx="3786">
                  <c:v>5.4885000000000002</c:v>
                </c:pt>
                <c:pt idx="3787">
                  <c:v>5.665</c:v>
                </c:pt>
                <c:pt idx="3788">
                  <c:v>5.7346000000000004</c:v>
                </c:pt>
                <c:pt idx="3789">
                  <c:v>5.9416000000000002</c:v>
                </c:pt>
                <c:pt idx="3790">
                  <c:v>5.8826999999999998</c:v>
                </c:pt>
                <c:pt idx="3791">
                  <c:v>5.6494</c:v>
                </c:pt>
                <c:pt idx="3792">
                  <c:v>5.6151999999999997</c:v>
                </c:pt>
                <c:pt idx="3793">
                  <c:v>5.2227999999999994</c:v>
                </c:pt>
                <c:pt idx="3794">
                  <c:v>5.2187000000000001</c:v>
                </c:pt>
                <c:pt idx="3795">
                  <c:v>5.2749999999999995</c:v>
                </c:pt>
                <c:pt idx="3796">
                  <c:v>5.1899999999999995</c:v>
                </c:pt>
                <c:pt idx="3797">
                  <c:v>5.1350999999999996</c:v>
                </c:pt>
                <c:pt idx="3798">
                  <c:v>5.1798999999999999</c:v>
                </c:pt>
                <c:pt idx="3799">
                  <c:v>5.3949000000000007</c:v>
                </c:pt>
                <c:pt idx="3800">
                  <c:v>5.1820000000000004</c:v>
                </c:pt>
                <c:pt idx="3801">
                  <c:v>5.3407</c:v>
                </c:pt>
                <c:pt idx="3802">
                  <c:v>5.4520999999999997</c:v>
                </c:pt>
                <c:pt idx="3803">
                  <c:v>5.5980999999999996</c:v>
                </c:pt>
                <c:pt idx="3804">
                  <c:v>5.5689000000000002</c:v>
                </c:pt>
                <c:pt idx="3805">
                  <c:v>5.6054999999999993</c:v>
                </c:pt>
                <c:pt idx="3806">
                  <c:v>5.7317999999999998</c:v>
                </c:pt>
                <c:pt idx="3807">
                  <c:v>5.3995999999999995</c:v>
                </c:pt>
                <c:pt idx="3808">
                  <c:v>5.3418999999999999</c:v>
                </c:pt>
                <c:pt idx="3809">
                  <c:v>5.3011999999999997</c:v>
                </c:pt>
                <c:pt idx="3810">
                  <c:v>5.1595000000000004</c:v>
                </c:pt>
                <c:pt idx="3811">
                  <c:v>5.1782000000000004</c:v>
                </c:pt>
                <c:pt idx="3812">
                  <c:v>5.3578999999999999</c:v>
                </c:pt>
                <c:pt idx="3813">
                  <c:v>5.2982999999999993</c:v>
                </c:pt>
                <c:pt idx="3814">
                  <c:v>5.3517999999999999</c:v>
                </c:pt>
                <c:pt idx="3815">
                  <c:v>5.1745000000000001</c:v>
                </c:pt>
                <c:pt idx="3816">
                  <c:v>5.1434999999999995</c:v>
                </c:pt>
                <c:pt idx="3817">
                  <c:v>5.1053999999999995</c:v>
                </c:pt>
                <c:pt idx="3818">
                  <c:v>5.1603000000000003</c:v>
                </c:pt>
                <c:pt idx="3819">
                  <c:v>5.1442000000000005</c:v>
                </c:pt>
                <c:pt idx="3820">
                  <c:v>5.0712000000000002</c:v>
                </c:pt>
                <c:pt idx="3821">
                  <c:v>5.1336000000000004</c:v>
                </c:pt>
                <c:pt idx="3822">
                  <c:v>5.0981000000000005</c:v>
                </c:pt>
                <c:pt idx="3823">
                  <c:v>5.1921999999999997</c:v>
                </c:pt>
                <c:pt idx="3824">
                  <c:v>5.1742999999999997</c:v>
                </c:pt>
                <c:pt idx="3825">
                  <c:v>5.0552999999999999</c:v>
                </c:pt>
                <c:pt idx="3826">
                  <c:v>4.9424999999999999</c:v>
                </c:pt>
                <c:pt idx="3827">
                  <c:v>4.8902000000000001</c:v>
                </c:pt>
                <c:pt idx="3828">
                  <c:v>4.8605</c:v>
                </c:pt>
                <c:pt idx="3829">
                  <c:v>4.8585999999999991</c:v>
                </c:pt>
                <c:pt idx="3830">
                  <c:v>4.8643999999999998</c:v>
                </c:pt>
                <c:pt idx="3831">
                  <c:v>4.9673999999999996</c:v>
                </c:pt>
                <c:pt idx="3832">
                  <c:v>5.0186999999999999</c:v>
                </c:pt>
                <c:pt idx="3833">
                  <c:v>5.0832999999999995</c:v>
                </c:pt>
                <c:pt idx="3834">
                  <c:v>5.1327999999999996</c:v>
                </c:pt>
                <c:pt idx="3835">
                  <c:v>5.0480999999999998</c:v>
                </c:pt>
                <c:pt idx="3836">
                  <c:v>5.0462999999999996</c:v>
                </c:pt>
                <c:pt idx="3837">
                  <c:v>4.8461999999999996</c:v>
                </c:pt>
                <c:pt idx="3838">
                  <c:v>4.8648999999999996</c:v>
                </c:pt>
                <c:pt idx="3839">
                  <c:v>4.7843999999999998</c:v>
                </c:pt>
                <c:pt idx="3840">
                  <c:v>4.7613000000000003</c:v>
                </c:pt>
                <c:pt idx="3841">
                  <c:v>5.0091999999999999</c:v>
                </c:pt>
                <c:pt idx="3842">
                  <c:v>5.1093000000000002</c:v>
                </c:pt>
                <c:pt idx="3843">
                  <c:v>5.0761000000000003</c:v>
                </c:pt>
                <c:pt idx="3844">
                  <c:v>5.1120000000000001</c:v>
                </c:pt>
                <c:pt idx="3845">
                  <c:v>5.1449999999999996</c:v>
                </c:pt>
                <c:pt idx="3846">
                  <c:v>5.0050000000000008</c:v>
                </c:pt>
                <c:pt idx="3847">
                  <c:v>4.9642999999999997</c:v>
                </c:pt>
                <c:pt idx="3848">
                  <c:v>4.9221000000000004</c:v>
                </c:pt>
                <c:pt idx="3849">
                  <c:v>4.9965000000000002</c:v>
                </c:pt>
                <c:pt idx="3850">
                  <c:v>5.0041000000000002</c:v>
                </c:pt>
                <c:pt idx="3851">
                  <c:v>5.0175000000000001</c:v>
                </c:pt>
                <c:pt idx="3852">
                  <c:v>5.0235000000000003</c:v>
                </c:pt>
                <c:pt idx="3853">
                  <c:v>4.9878</c:v>
                </c:pt>
                <c:pt idx="3854">
                  <c:v>5.0025999999999993</c:v>
                </c:pt>
                <c:pt idx="3855">
                  <c:v>4.9044000000000008</c:v>
                </c:pt>
                <c:pt idx="3856">
                  <c:v>4.9792000000000005</c:v>
                </c:pt>
                <c:pt idx="3857">
                  <c:v>4.9696999999999996</c:v>
                </c:pt>
                <c:pt idx="3858">
                  <c:v>5.1463999999999999</c:v>
                </c:pt>
                <c:pt idx="3859">
                  <c:v>5.0644</c:v>
                </c:pt>
                <c:pt idx="3860">
                  <c:v>4.9593999999999996</c:v>
                </c:pt>
                <c:pt idx="3861">
                  <c:v>4.9184000000000001</c:v>
                </c:pt>
                <c:pt idx="3862">
                  <c:v>4.9120999999999997</c:v>
                </c:pt>
                <c:pt idx="3863">
                  <c:v>4.6951000000000001</c:v>
                </c:pt>
                <c:pt idx="3864">
                  <c:v>4.5609999999999999</c:v>
                </c:pt>
                <c:pt idx="3865">
                  <c:v>4.51</c:v>
                </c:pt>
                <c:pt idx="3866">
                  <c:v>4.4879999999999995</c:v>
                </c:pt>
                <c:pt idx="3867">
                  <c:v>4.3780000000000001</c:v>
                </c:pt>
                <c:pt idx="3868">
                  <c:v>4.4144000000000005</c:v>
                </c:pt>
                <c:pt idx="3869">
                  <c:v>4.4901</c:v>
                </c:pt>
                <c:pt idx="3870">
                  <c:v>4.5576000000000008</c:v>
                </c:pt>
                <c:pt idx="3871">
                  <c:v>4.5829000000000004</c:v>
                </c:pt>
                <c:pt idx="3872">
                  <c:v>4.4733999999999998</c:v>
                </c:pt>
                <c:pt idx="3873">
                  <c:v>4.5584999999999996</c:v>
                </c:pt>
                <c:pt idx="3874">
                  <c:v>4.5762</c:v>
                </c:pt>
                <c:pt idx="3875">
                  <c:v>4.6280999999999999</c:v>
                </c:pt>
                <c:pt idx="3876">
                  <c:v>4.5529999999999999</c:v>
                </c:pt>
                <c:pt idx="3877">
                  <c:v>4.5337999999999994</c:v>
                </c:pt>
                <c:pt idx="3878">
                  <c:v>4.4439000000000002</c:v>
                </c:pt>
                <c:pt idx="3879">
                  <c:v>4.5888999999999998</c:v>
                </c:pt>
                <c:pt idx="3880">
                  <c:v>4.6359999999999992</c:v>
                </c:pt>
                <c:pt idx="3881">
                  <c:v>4.8474000000000004</c:v>
                </c:pt>
                <c:pt idx="3882">
                  <c:v>5.0322999999999993</c:v>
                </c:pt>
                <c:pt idx="3883">
                  <c:v>4.9276</c:v>
                </c:pt>
                <c:pt idx="3884">
                  <c:v>4.8170999999999999</c:v>
                </c:pt>
                <c:pt idx="3885">
                  <c:v>4.9725999999999999</c:v>
                </c:pt>
                <c:pt idx="3886">
                  <c:v>4.9779</c:v>
                </c:pt>
                <c:pt idx="3887">
                  <c:v>4.8539000000000003</c:v>
                </c:pt>
                <c:pt idx="3888">
                  <c:v>4.9046000000000003</c:v>
                </c:pt>
                <c:pt idx="3889">
                  <c:v>4.9545000000000003</c:v>
                </c:pt>
                <c:pt idx="3890">
                  <c:v>4.9499999999999993</c:v>
                </c:pt>
                <c:pt idx="3891">
                  <c:v>5.0366</c:v>
                </c:pt>
                <c:pt idx="3892">
                  <c:v>4.9722000000000008</c:v>
                </c:pt>
                <c:pt idx="3893">
                  <c:v>4.8681999999999999</c:v>
                </c:pt>
                <c:pt idx="3894">
                  <c:v>4.8684000000000003</c:v>
                </c:pt>
                <c:pt idx="3895">
                  <c:v>4.8555000000000001</c:v>
                </c:pt>
                <c:pt idx="3896">
                  <c:v>4.9031000000000002</c:v>
                </c:pt>
                <c:pt idx="3897">
                  <c:v>4.8358999999999996</c:v>
                </c:pt>
                <c:pt idx="3898">
                  <c:v>4.8685999999999998</c:v>
                </c:pt>
                <c:pt idx="3899">
                  <c:v>5.0878999999999994</c:v>
                </c:pt>
                <c:pt idx="3900">
                  <c:v>5.2475000000000005</c:v>
                </c:pt>
                <c:pt idx="3901">
                  <c:v>5.2517000000000005</c:v>
                </c:pt>
                <c:pt idx="3902">
                  <c:v>5.3176999999999994</c:v>
                </c:pt>
                <c:pt idx="3903">
                  <c:v>5.3839999999999995</c:v>
                </c:pt>
                <c:pt idx="3904">
                  <c:v>5.3193999999999999</c:v>
                </c:pt>
                <c:pt idx="3905">
                  <c:v>5.3731999999999998</c:v>
                </c:pt>
                <c:pt idx="3906">
                  <c:v>5.5282999999999998</c:v>
                </c:pt>
                <c:pt idx="3907">
                  <c:v>5.5663999999999998</c:v>
                </c:pt>
                <c:pt idx="3908">
                  <c:v>5.6062000000000003</c:v>
                </c:pt>
                <c:pt idx="3909">
                  <c:v>5.7660999999999998</c:v>
                </c:pt>
                <c:pt idx="3910">
                  <c:v>5.7960000000000003</c:v>
                </c:pt>
                <c:pt idx="3911">
                  <c:v>5.6585999999999999</c:v>
                </c:pt>
                <c:pt idx="3912">
                  <c:v>5.625</c:v>
                </c:pt>
                <c:pt idx="3913">
                  <c:v>5.6425000000000001</c:v>
                </c:pt>
                <c:pt idx="3914">
                  <c:v>5.5896999999999997</c:v>
                </c:pt>
                <c:pt idx="3915">
                  <c:v>5.6450999999999993</c:v>
                </c:pt>
                <c:pt idx="3916">
                  <c:v>5.5650000000000004</c:v>
                </c:pt>
                <c:pt idx="3917">
                  <c:v>5.7941000000000003</c:v>
                </c:pt>
                <c:pt idx="3918">
                  <c:v>5.8752999999999993</c:v>
                </c:pt>
                <c:pt idx="3919">
                  <c:v>6.1688000000000001</c:v>
                </c:pt>
                <c:pt idx="3920">
                  <c:v>6.0962999999999994</c:v>
                </c:pt>
                <c:pt idx="3921">
                  <c:v>6.0024000000000006</c:v>
                </c:pt>
                <c:pt idx="3922">
                  <c:v>5.7467999999999995</c:v>
                </c:pt>
                <c:pt idx="3923">
                  <c:v>5.7681000000000004</c:v>
                </c:pt>
                <c:pt idx="3924">
                  <c:v>5.7119999999999997</c:v>
                </c:pt>
                <c:pt idx="3925">
                  <c:v>5.8552</c:v>
                </c:pt>
                <c:pt idx="3926">
                  <c:v>5.6913</c:v>
                </c:pt>
                <c:pt idx="3927">
                  <c:v>5.8148</c:v>
                </c:pt>
                <c:pt idx="3928">
                  <c:v>5.6865000000000006</c:v>
                </c:pt>
                <c:pt idx="3929">
                  <c:v>5.6761999999999997</c:v>
                </c:pt>
                <c:pt idx="3930">
                  <c:v>5.6692999999999998</c:v>
                </c:pt>
                <c:pt idx="3931">
                  <c:v>5.5529999999999999</c:v>
                </c:pt>
                <c:pt idx="3932">
                  <c:v>5.5275999999999996</c:v>
                </c:pt>
                <c:pt idx="3933">
                  <c:v>5.7321999999999997</c:v>
                </c:pt>
                <c:pt idx="3934">
                  <c:v>5.6218000000000004</c:v>
                </c:pt>
                <c:pt idx="3935">
                  <c:v>5.8118999999999996</c:v>
                </c:pt>
                <c:pt idx="3936">
                  <c:v>5.7526000000000002</c:v>
                </c:pt>
                <c:pt idx="3937">
                  <c:v>5.6954000000000002</c:v>
                </c:pt>
                <c:pt idx="3938">
                  <c:v>5.7517999999999994</c:v>
                </c:pt>
                <c:pt idx="3939">
                  <c:v>5.5055000000000005</c:v>
                </c:pt>
                <c:pt idx="3940">
                  <c:v>5.5474000000000006</c:v>
                </c:pt>
                <c:pt idx="3941">
                  <c:v>5.4623000000000008</c:v>
                </c:pt>
                <c:pt idx="3942">
                  <c:v>5.5282</c:v>
                </c:pt>
                <c:pt idx="3943">
                  <c:v>5.6437999999999997</c:v>
                </c:pt>
                <c:pt idx="3944">
                  <c:v>5.6930999999999994</c:v>
                </c:pt>
                <c:pt idx="3945">
                  <c:v>5.7622999999999998</c:v>
                </c:pt>
                <c:pt idx="3946">
                  <c:v>5.7470999999999997</c:v>
                </c:pt>
                <c:pt idx="3947">
                  <c:v>5.8260000000000005</c:v>
                </c:pt>
                <c:pt idx="3948">
                  <c:v>5.6942000000000004</c:v>
                </c:pt>
                <c:pt idx="3949">
                  <c:v>5.7261000000000006</c:v>
                </c:pt>
                <c:pt idx="3950">
                  <c:v>5.6377000000000006</c:v>
                </c:pt>
                <c:pt idx="3951">
                  <c:v>5.6038999999999994</c:v>
                </c:pt>
                <c:pt idx="3952">
                  <c:v>5.5712000000000002</c:v>
                </c:pt>
                <c:pt idx="3953">
                  <c:v>5.6941000000000006</c:v>
                </c:pt>
                <c:pt idx="3954">
                  <c:v>5.7879000000000005</c:v>
                </c:pt>
                <c:pt idx="3955">
                  <c:v>5.8925000000000001</c:v>
                </c:pt>
                <c:pt idx="3956">
                  <c:v>5.8848000000000003</c:v>
                </c:pt>
                <c:pt idx="3957">
                  <c:v>5.726</c:v>
                </c:pt>
                <c:pt idx="3958">
                  <c:v>5.4833999999999996</c:v>
                </c:pt>
                <c:pt idx="3959">
                  <c:v>5.5312000000000001</c:v>
                </c:pt>
                <c:pt idx="3960">
                  <c:v>5.5956000000000001</c:v>
                </c:pt>
                <c:pt idx="3961">
                  <c:v>5.5609999999999999</c:v>
                </c:pt>
                <c:pt idx="3962">
                  <c:v>5.6597999999999997</c:v>
                </c:pt>
                <c:pt idx="3963">
                  <c:v>5.5594000000000001</c:v>
                </c:pt>
                <c:pt idx="3964">
                  <c:v>5.5398000000000005</c:v>
                </c:pt>
                <c:pt idx="3965">
                  <c:v>5.4396999999999993</c:v>
                </c:pt>
                <c:pt idx="3966">
                  <c:v>5.4145000000000003</c:v>
                </c:pt>
                <c:pt idx="3967">
                  <c:v>5.3712</c:v>
                </c:pt>
                <c:pt idx="3968">
                  <c:v>5.3858999999999995</c:v>
                </c:pt>
                <c:pt idx="3969">
                  <c:v>5.3887</c:v>
                </c:pt>
                <c:pt idx="3970">
                  <c:v>5.3148999999999997</c:v>
                </c:pt>
                <c:pt idx="3971">
                  <c:v>5.2145999999999999</c:v>
                </c:pt>
                <c:pt idx="3972">
                  <c:v>5.1459999999999999</c:v>
                </c:pt>
                <c:pt idx="3973">
                  <c:v>5.1571999999999996</c:v>
                </c:pt>
                <c:pt idx="3974">
                  <c:v>5.1623999999999999</c:v>
                </c:pt>
                <c:pt idx="3975">
                  <c:v>5.1923000000000004</c:v>
                </c:pt>
                <c:pt idx="3976">
                  <c:v>5.2877999999999998</c:v>
                </c:pt>
                <c:pt idx="3977">
                  <c:v>5.3574000000000002</c:v>
                </c:pt>
                <c:pt idx="3978">
                  <c:v>5.3036999999999992</c:v>
                </c:pt>
                <c:pt idx="3979">
                  <c:v>5.343</c:v>
                </c:pt>
                <c:pt idx="3980">
                  <c:v>5.3658000000000001</c:v>
                </c:pt>
                <c:pt idx="3981">
                  <c:v>5.3428000000000004</c:v>
                </c:pt>
                <c:pt idx="3982">
                  <c:v>5.4251000000000005</c:v>
                </c:pt>
                <c:pt idx="3983">
                  <c:v>5.4644000000000004</c:v>
                </c:pt>
                <c:pt idx="3984">
                  <c:v>5.4489000000000001</c:v>
                </c:pt>
                <c:pt idx="3985">
                  <c:v>5.4322999999999997</c:v>
                </c:pt>
                <c:pt idx="3986">
                  <c:v>5.2094000000000005</c:v>
                </c:pt>
                <c:pt idx="3987">
                  <c:v>5.1919000000000004</c:v>
                </c:pt>
                <c:pt idx="3988">
                  <c:v>5.2480000000000002</c:v>
                </c:pt>
                <c:pt idx="3989">
                  <c:v>5.18</c:v>
                </c:pt>
                <c:pt idx="3990">
                  <c:v>5.1085000000000003</c:v>
                </c:pt>
                <c:pt idx="3991">
                  <c:v>5.0330000000000004</c:v>
                </c:pt>
                <c:pt idx="3992">
                  <c:v>4.8634000000000004</c:v>
                </c:pt>
                <c:pt idx="3993">
                  <c:v>4.9089999999999998</c:v>
                </c:pt>
                <c:pt idx="3994">
                  <c:v>4.9508999999999999</c:v>
                </c:pt>
                <c:pt idx="3995">
                  <c:v>4.9793000000000003</c:v>
                </c:pt>
                <c:pt idx="3996">
                  <c:v>4.9908000000000001</c:v>
                </c:pt>
                <c:pt idx="3997">
                  <c:v>5.0025000000000004</c:v>
                </c:pt>
                <c:pt idx="3998">
                  <c:v>5.0609999999999999</c:v>
                </c:pt>
                <c:pt idx="3999">
                  <c:v>5.1760999999999999</c:v>
                </c:pt>
                <c:pt idx="4000">
                  <c:v>5.2723000000000004</c:v>
                </c:pt>
                <c:pt idx="4001">
                  <c:v>5.1617999999999995</c:v>
                </c:pt>
                <c:pt idx="4002">
                  <c:v>5.2132000000000005</c:v>
                </c:pt>
                <c:pt idx="4003">
                  <c:v>5.2065000000000001</c:v>
                </c:pt>
                <c:pt idx="4004">
                  <c:v>5.2056000000000004</c:v>
                </c:pt>
                <c:pt idx="4005">
                  <c:v>5.1861999999999995</c:v>
                </c:pt>
                <c:pt idx="4006">
                  <c:v>5.0791000000000004</c:v>
                </c:pt>
                <c:pt idx="4007">
                  <c:v>5.0117000000000003</c:v>
                </c:pt>
                <c:pt idx="4008">
                  <c:v>5.1324000000000005</c:v>
                </c:pt>
                <c:pt idx="4009">
                  <c:v>5.2141999999999999</c:v>
                </c:pt>
                <c:pt idx="4010">
                  <c:v>5.2170999999999994</c:v>
                </c:pt>
                <c:pt idx="4011">
                  <c:v>5.2515000000000001</c:v>
                </c:pt>
                <c:pt idx="4012">
                  <c:v>5.1890999999999998</c:v>
                </c:pt>
                <c:pt idx="4013">
                  <c:v>5.0638000000000005</c:v>
                </c:pt>
                <c:pt idx="4014">
                  <c:v>4.9359999999999999</c:v>
                </c:pt>
                <c:pt idx="4015">
                  <c:v>4.9366000000000003</c:v>
                </c:pt>
                <c:pt idx="4016">
                  <c:v>5.1219999999999999</c:v>
                </c:pt>
                <c:pt idx="4017">
                  <c:v>5.0688000000000004</c:v>
                </c:pt>
                <c:pt idx="4018">
                  <c:v>5.2259000000000002</c:v>
                </c:pt>
                <c:pt idx="4019">
                  <c:v>5.2157999999999998</c:v>
                </c:pt>
                <c:pt idx="4020">
                  <c:v>5.1604999999999999</c:v>
                </c:pt>
                <c:pt idx="4021">
                  <c:v>5.2438000000000002</c:v>
                </c:pt>
                <c:pt idx="4022">
                  <c:v>5.27</c:v>
                </c:pt>
                <c:pt idx="4023">
                  <c:v>5.27</c:v>
                </c:pt>
                <c:pt idx="4024">
                  <c:v>5.2976999999999999</c:v>
                </c:pt>
                <c:pt idx="4025">
                  <c:v>5.1881000000000004</c:v>
                </c:pt>
                <c:pt idx="4026">
                  <c:v>5.2640000000000002</c:v>
                </c:pt>
                <c:pt idx="4027">
                  <c:v>5.2796000000000003</c:v>
                </c:pt>
                <c:pt idx="4028">
                  <c:v>5.1586999999999996</c:v>
                </c:pt>
                <c:pt idx="4029">
                  <c:v>5.4306000000000001</c:v>
                </c:pt>
                <c:pt idx="4030">
                  <c:v>5.6341000000000001</c:v>
                </c:pt>
                <c:pt idx="4031">
                  <c:v>5.6292999999999997</c:v>
                </c:pt>
                <c:pt idx="4032">
                  <c:v>5.6616999999999997</c:v>
                </c:pt>
                <c:pt idx="4033">
                  <c:v>5.7573999999999996</c:v>
                </c:pt>
                <c:pt idx="4034">
                  <c:v>5.766</c:v>
                </c:pt>
                <c:pt idx="4035">
                  <c:v>5.7442000000000002</c:v>
                </c:pt>
                <c:pt idx="4036">
                  <c:v>5.5687999999999995</c:v>
                </c:pt>
                <c:pt idx="4037">
                  <c:v>5.4862000000000002</c:v>
                </c:pt>
                <c:pt idx="4038">
                  <c:v>5.4556000000000004</c:v>
                </c:pt>
                <c:pt idx="4039">
                  <c:v>5.3536000000000001</c:v>
                </c:pt>
                <c:pt idx="4040">
                  <c:v>5.3953000000000007</c:v>
                </c:pt>
                <c:pt idx="4041">
                  <c:v>5.4580000000000002</c:v>
                </c:pt>
                <c:pt idx="4042">
                  <c:v>5.4112</c:v>
                </c:pt>
                <c:pt idx="4043">
                  <c:v>5.3948999999999998</c:v>
                </c:pt>
                <c:pt idx="4044">
                  <c:v>5.3928000000000003</c:v>
                </c:pt>
                <c:pt idx="4045">
                  <c:v>5.4211</c:v>
                </c:pt>
                <c:pt idx="4046">
                  <c:v>5.4510999999999994</c:v>
                </c:pt>
                <c:pt idx="4047">
                  <c:v>5.4549000000000003</c:v>
                </c:pt>
                <c:pt idx="4048">
                  <c:v>5.4333999999999998</c:v>
                </c:pt>
                <c:pt idx="4049">
                  <c:v>5.3770999999999995</c:v>
                </c:pt>
                <c:pt idx="4050">
                  <c:v>5.3797999999999995</c:v>
                </c:pt>
                <c:pt idx="4051">
                  <c:v>5.2966000000000006</c:v>
                </c:pt>
                <c:pt idx="4052">
                  <c:v>5.2497000000000007</c:v>
                </c:pt>
                <c:pt idx="4053">
                  <c:v>5.2620000000000005</c:v>
                </c:pt>
                <c:pt idx="4054">
                  <c:v>5.3193999999999999</c:v>
                </c:pt>
                <c:pt idx="4055">
                  <c:v>5.1670999999999996</c:v>
                </c:pt>
                <c:pt idx="4056">
                  <c:v>5.0430000000000001</c:v>
                </c:pt>
                <c:pt idx="4057">
                  <c:v>5.1109999999999998</c:v>
                </c:pt>
                <c:pt idx="4058">
                  <c:v>5.0781999999999998</c:v>
                </c:pt>
                <c:pt idx="4059">
                  <c:v>5.1772</c:v>
                </c:pt>
                <c:pt idx="4060">
                  <c:v>5.1828000000000003</c:v>
                </c:pt>
                <c:pt idx="4061">
                  <c:v>5.2387999999999995</c:v>
                </c:pt>
                <c:pt idx="4062">
                  <c:v>5.2621000000000002</c:v>
                </c:pt>
                <c:pt idx="4063">
                  <c:v>5.3757999999999999</c:v>
                </c:pt>
                <c:pt idx="4064">
                  <c:v>5.2013999999999996</c:v>
                </c:pt>
                <c:pt idx="4065">
                  <c:v>4.9512999999999998</c:v>
                </c:pt>
                <c:pt idx="4066">
                  <c:v>4.8905000000000003</c:v>
                </c:pt>
                <c:pt idx="4067">
                  <c:v>4.8706000000000005</c:v>
                </c:pt>
                <c:pt idx="4068">
                  <c:v>4.8934999999999995</c:v>
                </c:pt>
                <c:pt idx="4069">
                  <c:v>4.9446999999999992</c:v>
                </c:pt>
                <c:pt idx="4070">
                  <c:v>4.9382000000000001</c:v>
                </c:pt>
                <c:pt idx="4071">
                  <c:v>4.8478999999999992</c:v>
                </c:pt>
                <c:pt idx="4072">
                  <c:v>4.8762999999999996</c:v>
                </c:pt>
                <c:pt idx="4073">
                  <c:v>4.9054000000000002</c:v>
                </c:pt>
                <c:pt idx="4074">
                  <c:v>4.9064999999999994</c:v>
                </c:pt>
                <c:pt idx="4075">
                  <c:v>4.9226000000000001</c:v>
                </c:pt>
                <c:pt idx="4076">
                  <c:v>4.8239000000000001</c:v>
                </c:pt>
                <c:pt idx="4077">
                  <c:v>4.8390000000000004</c:v>
                </c:pt>
                <c:pt idx="4078">
                  <c:v>4.8094000000000001</c:v>
                </c:pt>
                <c:pt idx="4079">
                  <c:v>4.8170000000000002</c:v>
                </c:pt>
                <c:pt idx="4080">
                  <c:v>4.7912999999999997</c:v>
                </c:pt>
                <c:pt idx="4081">
                  <c:v>4.6563999999999997</c:v>
                </c:pt>
                <c:pt idx="4082">
                  <c:v>4.6560000000000006</c:v>
                </c:pt>
                <c:pt idx="4083">
                  <c:v>4.5846</c:v>
                </c:pt>
                <c:pt idx="4084">
                  <c:v>4.6532999999999998</c:v>
                </c:pt>
                <c:pt idx="4085">
                  <c:v>4.6775000000000002</c:v>
                </c:pt>
                <c:pt idx="4086">
                  <c:v>4.5811999999999999</c:v>
                </c:pt>
                <c:pt idx="4087">
                  <c:v>4.7182999999999993</c:v>
                </c:pt>
                <c:pt idx="4088">
                  <c:v>4.6063000000000001</c:v>
                </c:pt>
                <c:pt idx="4089">
                  <c:v>4.6429</c:v>
                </c:pt>
                <c:pt idx="4090">
                  <c:v>4.6583999999999994</c:v>
                </c:pt>
                <c:pt idx="4091">
                  <c:v>4.6280999999999999</c:v>
                </c:pt>
                <c:pt idx="4092">
                  <c:v>4.6185</c:v>
                </c:pt>
                <c:pt idx="4093">
                  <c:v>4.5945</c:v>
                </c:pt>
                <c:pt idx="4094">
                  <c:v>4.5398999999999994</c:v>
                </c:pt>
                <c:pt idx="4095">
                  <c:v>4.5657000000000005</c:v>
                </c:pt>
                <c:pt idx="4096">
                  <c:v>4.5683000000000007</c:v>
                </c:pt>
                <c:pt idx="4097">
                  <c:v>4.4943</c:v>
                </c:pt>
                <c:pt idx="4098">
                  <c:v>4.5952999999999999</c:v>
                </c:pt>
                <c:pt idx="4099">
                  <c:v>4.7502999999999993</c:v>
                </c:pt>
                <c:pt idx="4100">
                  <c:v>4.7039</c:v>
                </c:pt>
                <c:pt idx="4101">
                  <c:v>4.9279999999999999</c:v>
                </c:pt>
                <c:pt idx="4102">
                  <c:v>4.8754</c:v>
                </c:pt>
                <c:pt idx="4103">
                  <c:v>4.7924000000000007</c:v>
                </c:pt>
                <c:pt idx="4104">
                  <c:v>4.8244000000000007</c:v>
                </c:pt>
                <c:pt idx="4105">
                  <c:v>4.843</c:v>
                </c:pt>
                <c:pt idx="4106">
                  <c:v>4.7780000000000005</c:v>
                </c:pt>
                <c:pt idx="4107">
                  <c:v>4.6926999999999994</c:v>
                </c:pt>
                <c:pt idx="4108">
                  <c:v>4.6449999999999996</c:v>
                </c:pt>
                <c:pt idx="4109">
                  <c:v>4.5740999999999996</c:v>
                </c:pt>
                <c:pt idx="4110">
                  <c:v>4.4984999999999999</c:v>
                </c:pt>
                <c:pt idx="4111">
                  <c:v>4.4623999999999997</c:v>
                </c:pt>
                <c:pt idx="4112">
                  <c:v>4.5199999999999996</c:v>
                </c:pt>
                <c:pt idx="4113">
                  <c:v>4.5061999999999998</c:v>
                </c:pt>
                <c:pt idx="4114">
                  <c:v>4.4611000000000001</c:v>
                </c:pt>
                <c:pt idx="4115">
                  <c:v>4.5116999999999994</c:v>
                </c:pt>
                <c:pt idx="4116">
                  <c:v>4.5827999999999998</c:v>
                </c:pt>
                <c:pt idx="4117">
                  <c:v>4.6516000000000002</c:v>
                </c:pt>
                <c:pt idx="4118">
                  <c:v>4.5514999999999999</c:v>
                </c:pt>
                <c:pt idx="4119">
                  <c:v>4.6524999999999999</c:v>
                </c:pt>
                <c:pt idx="4120">
                  <c:v>4.5928000000000004</c:v>
                </c:pt>
                <c:pt idx="4121">
                  <c:v>4.6199999999999992</c:v>
                </c:pt>
                <c:pt idx="4122">
                  <c:v>4.5796999999999999</c:v>
                </c:pt>
                <c:pt idx="4123">
                  <c:v>4.6477000000000004</c:v>
                </c:pt>
                <c:pt idx="4124">
                  <c:v>4.6192000000000002</c:v>
                </c:pt>
                <c:pt idx="4125">
                  <c:v>4.6663999999999994</c:v>
                </c:pt>
                <c:pt idx="4126">
                  <c:v>4.6055000000000001</c:v>
                </c:pt>
                <c:pt idx="4127">
                  <c:v>4.7228000000000003</c:v>
                </c:pt>
                <c:pt idx="4128">
                  <c:v>4.7444999999999995</c:v>
                </c:pt>
                <c:pt idx="4129">
                  <c:v>4.8223000000000003</c:v>
                </c:pt>
                <c:pt idx="4130">
                  <c:v>4.7482000000000006</c:v>
                </c:pt>
                <c:pt idx="4131">
                  <c:v>4.7210000000000001</c:v>
                </c:pt>
                <c:pt idx="4132">
                  <c:v>4.5899000000000001</c:v>
                </c:pt>
                <c:pt idx="4133">
                  <c:v>4.5820000000000007</c:v>
                </c:pt>
                <c:pt idx="4134">
                  <c:v>4.6679999999999993</c:v>
                </c:pt>
                <c:pt idx="4135">
                  <c:v>4.8591999999999995</c:v>
                </c:pt>
                <c:pt idx="4136">
                  <c:v>4.7242999999999995</c:v>
                </c:pt>
                <c:pt idx="4137">
                  <c:v>4.8453999999999997</c:v>
                </c:pt>
                <c:pt idx="4138">
                  <c:v>4.8998999999999997</c:v>
                </c:pt>
                <c:pt idx="4139">
                  <c:v>4.8220000000000001</c:v>
                </c:pt>
                <c:pt idx="4140">
                  <c:v>4.8037000000000001</c:v>
                </c:pt>
                <c:pt idx="4141">
                  <c:v>4.7225000000000001</c:v>
                </c:pt>
                <c:pt idx="4142">
                  <c:v>4.7243000000000004</c:v>
                </c:pt>
                <c:pt idx="4143">
                  <c:v>4.6951999999999998</c:v>
                </c:pt>
                <c:pt idx="4144">
                  <c:v>4.7516999999999996</c:v>
                </c:pt>
                <c:pt idx="4145">
                  <c:v>4.6991000000000005</c:v>
                </c:pt>
                <c:pt idx="4146">
                  <c:v>4.6816999999999993</c:v>
                </c:pt>
                <c:pt idx="4147">
                  <c:v>4.7841000000000005</c:v>
                </c:pt>
                <c:pt idx="4148">
                  <c:v>4.7279</c:v>
                </c:pt>
                <c:pt idx="4149">
                  <c:v>4.5488999999999997</c:v>
                </c:pt>
                <c:pt idx="4150">
                  <c:v>4.5167000000000002</c:v>
                </c:pt>
                <c:pt idx="4151">
                  <c:v>4.5485999999999995</c:v>
                </c:pt>
                <c:pt idx="4152">
                  <c:v>4.5326000000000004</c:v>
                </c:pt>
                <c:pt idx="4153">
                  <c:v>4.5107999999999997</c:v>
                </c:pt>
                <c:pt idx="4154">
                  <c:v>4.3971999999999998</c:v>
                </c:pt>
                <c:pt idx="4155">
                  <c:v>4.3742999999999999</c:v>
                </c:pt>
                <c:pt idx="4156">
                  <c:v>4.2568999999999999</c:v>
                </c:pt>
                <c:pt idx="4157">
                  <c:v>4.2647999999999993</c:v>
                </c:pt>
                <c:pt idx="4158">
                  <c:v>4.3470999999999993</c:v>
                </c:pt>
                <c:pt idx="4159">
                  <c:v>4.2139000000000006</c:v>
                </c:pt>
                <c:pt idx="4160">
                  <c:v>4.2042999999999999</c:v>
                </c:pt>
                <c:pt idx="4161">
                  <c:v>4.2302999999999997</c:v>
                </c:pt>
                <c:pt idx="4162">
                  <c:v>4.1661999999999999</c:v>
                </c:pt>
                <c:pt idx="4163">
                  <c:v>4.2077</c:v>
                </c:pt>
                <c:pt idx="4164">
                  <c:v>4.2187000000000001</c:v>
                </c:pt>
                <c:pt idx="4165">
                  <c:v>4.0225000000000009</c:v>
                </c:pt>
                <c:pt idx="4166">
                  <c:v>4.1163000000000007</c:v>
                </c:pt>
                <c:pt idx="4167">
                  <c:v>4.0978999999999992</c:v>
                </c:pt>
                <c:pt idx="4168">
                  <c:v>4.1707999999999998</c:v>
                </c:pt>
                <c:pt idx="4169">
                  <c:v>4.1426999999999996</c:v>
                </c:pt>
                <c:pt idx="4170">
                  <c:v>4.150500000000001</c:v>
                </c:pt>
                <c:pt idx="4171">
                  <c:v>4.2956000000000003</c:v>
                </c:pt>
                <c:pt idx="4172">
                  <c:v>4.2542</c:v>
                </c:pt>
                <c:pt idx="4173">
                  <c:v>4.0790999999999995</c:v>
                </c:pt>
                <c:pt idx="4174">
                  <c:v>4.0434000000000001</c:v>
                </c:pt>
                <c:pt idx="4175">
                  <c:v>4.1326000000000001</c:v>
                </c:pt>
                <c:pt idx="4176">
                  <c:v>4.1424000000000003</c:v>
                </c:pt>
                <c:pt idx="4177">
                  <c:v>4.1285000000000007</c:v>
                </c:pt>
                <c:pt idx="4178">
                  <c:v>4.1851000000000003</c:v>
                </c:pt>
                <c:pt idx="4179">
                  <c:v>4.0854999999999997</c:v>
                </c:pt>
                <c:pt idx="4180">
                  <c:v>4.0333000000000006</c:v>
                </c:pt>
                <c:pt idx="4181">
                  <c:v>3.9533999999999998</c:v>
                </c:pt>
                <c:pt idx="4182">
                  <c:v>4.0534999999999997</c:v>
                </c:pt>
                <c:pt idx="4183">
                  <c:v>3.9197000000000002</c:v>
                </c:pt>
                <c:pt idx="4184">
                  <c:v>3.9926999999999997</c:v>
                </c:pt>
                <c:pt idx="4185">
                  <c:v>3.8597999999999999</c:v>
                </c:pt>
                <c:pt idx="4186">
                  <c:v>3.8713000000000002</c:v>
                </c:pt>
                <c:pt idx="4187">
                  <c:v>3.8945999999999996</c:v>
                </c:pt>
                <c:pt idx="4188">
                  <c:v>3.9084999999999996</c:v>
                </c:pt>
                <c:pt idx="4189">
                  <c:v>3.8866000000000001</c:v>
                </c:pt>
                <c:pt idx="4190">
                  <c:v>3.8973</c:v>
                </c:pt>
                <c:pt idx="4191">
                  <c:v>3.8580999999999999</c:v>
                </c:pt>
                <c:pt idx="4192">
                  <c:v>3.5580000000000003</c:v>
                </c:pt>
                <c:pt idx="4193">
                  <c:v>3.6285999999999996</c:v>
                </c:pt>
                <c:pt idx="4194">
                  <c:v>3.5858000000000003</c:v>
                </c:pt>
                <c:pt idx="4195">
                  <c:v>3.5952000000000002</c:v>
                </c:pt>
                <c:pt idx="4196">
                  <c:v>3.5636999999999999</c:v>
                </c:pt>
                <c:pt idx="4197">
                  <c:v>3.5348999999999999</c:v>
                </c:pt>
                <c:pt idx="4198">
                  <c:v>3.5714000000000001</c:v>
                </c:pt>
                <c:pt idx="4199">
                  <c:v>3.6002000000000001</c:v>
                </c:pt>
                <c:pt idx="4200">
                  <c:v>3.6260999999999997</c:v>
                </c:pt>
                <c:pt idx="4201">
                  <c:v>3.5558999999999998</c:v>
                </c:pt>
                <c:pt idx="4202">
                  <c:v>3.5905999999999993</c:v>
                </c:pt>
                <c:pt idx="4203">
                  <c:v>3.5817999999999999</c:v>
                </c:pt>
                <c:pt idx="4204">
                  <c:v>3.5685000000000002</c:v>
                </c:pt>
                <c:pt idx="4205">
                  <c:v>3.5087000000000002</c:v>
                </c:pt>
                <c:pt idx="4206">
                  <c:v>3.5099</c:v>
                </c:pt>
                <c:pt idx="4207">
                  <c:v>3.5137000000000005</c:v>
                </c:pt>
                <c:pt idx="4208">
                  <c:v>3.4966000000000004</c:v>
                </c:pt>
                <c:pt idx="4209">
                  <c:v>3.4864999999999995</c:v>
                </c:pt>
                <c:pt idx="4210">
                  <c:v>3.5210999999999997</c:v>
                </c:pt>
                <c:pt idx="4211">
                  <c:v>3.3157999999999999</c:v>
                </c:pt>
                <c:pt idx="4212">
                  <c:v>3.4158999999999997</c:v>
                </c:pt>
                <c:pt idx="4213">
                  <c:v>3.3875000000000002</c:v>
                </c:pt>
                <c:pt idx="4214">
                  <c:v>3.7854000000000001</c:v>
                </c:pt>
                <c:pt idx="4215">
                  <c:v>3.8538000000000001</c:v>
                </c:pt>
                <c:pt idx="4216">
                  <c:v>3.8379000000000003</c:v>
                </c:pt>
                <c:pt idx="4217">
                  <c:v>3.8729</c:v>
                </c:pt>
                <c:pt idx="4218">
                  <c:v>3.8393999999999999</c:v>
                </c:pt>
                <c:pt idx="4219">
                  <c:v>3.7227000000000001</c:v>
                </c:pt>
                <c:pt idx="4220">
                  <c:v>3.7524000000000002</c:v>
                </c:pt>
                <c:pt idx="4221">
                  <c:v>3.7923999999999998</c:v>
                </c:pt>
                <c:pt idx="4222">
                  <c:v>3.7763</c:v>
                </c:pt>
                <c:pt idx="4223">
                  <c:v>3.7559000000000005</c:v>
                </c:pt>
                <c:pt idx="4224">
                  <c:v>3.7963</c:v>
                </c:pt>
                <c:pt idx="4225">
                  <c:v>3.754</c:v>
                </c:pt>
                <c:pt idx="4226">
                  <c:v>3.706</c:v>
                </c:pt>
                <c:pt idx="4227">
                  <c:v>3.7500000000000004</c:v>
                </c:pt>
                <c:pt idx="4228">
                  <c:v>3.8058999999999998</c:v>
                </c:pt>
                <c:pt idx="4229">
                  <c:v>3.9889000000000006</c:v>
                </c:pt>
                <c:pt idx="4230">
                  <c:v>3.9142000000000001</c:v>
                </c:pt>
                <c:pt idx="4231">
                  <c:v>3.9049999999999998</c:v>
                </c:pt>
                <c:pt idx="4232">
                  <c:v>3.9039999999999999</c:v>
                </c:pt>
                <c:pt idx="4233">
                  <c:v>3.8024999999999998</c:v>
                </c:pt>
                <c:pt idx="4234">
                  <c:v>3.7098999999999998</c:v>
                </c:pt>
                <c:pt idx="4235">
                  <c:v>3.6047999999999996</c:v>
                </c:pt>
                <c:pt idx="4236">
                  <c:v>3.6638999999999995</c:v>
                </c:pt>
                <c:pt idx="4237">
                  <c:v>3.6204999999999998</c:v>
                </c:pt>
                <c:pt idx="4238">
                  <c:v>3.5207999999999999</c:v>
                </c:pt>
                <c:pt idx="4239">
                  <c:v>3.5531000000000001</c:v>
                </c:pt>
                <c:pt idx="4240">
                  <c:v>3.5775999999999999</c:v>
                </c:pt>
                <c:pt idx="4241">
                  <c:v>3.585</c:v>
                </c:pt>
                <c:pt idx="4242">
                  <c:v>3.5686</c:v>
                </c:pt>
                <c:pt idx="4243">
                  <c:v>3.5590000000000002</c:v>
                </c:pt>
                <c:pt idx="4244">
                  <c:v>3.6409000000000002</c:v>
                </c:pt>
                <c:pt idx="4245">
                  <c:v>3.5884999999999998</c:v>
                </c:pt>
                <c:pt idx="4246">
                  <c:v>3.6528</c:v>
                </c:pt>
                <c:pt idx="4247">
                  <c:v>3.7169000000000003</c:v>
                </c:pt>
                <c:pt idx="4248">
                  <c:v>3.7783000000000007</c:v>
                </c:pt>
                <c:pt idx="4249">
                  <c:v>3.8231999999999999</c:v>
                </c:pt>
                <c:pt idx="4250">
                  <c:v>3.7804000000000002</c:v>
                </c:pt>
                <c:pt idx="4251">
                  <c:v>3.8320000000000003</c:v>
                </c:pt>
                <c:pt idx="4252">
                  <c:v>3.8857000000000004</c:v>
                </c:pt>
                <c:pt idx="4253">
                  <c:v>3.7955999999999999</c:v>
                </c:pt>
                <c:pt idx="4254">
                  <c:v>3.8326000000000002</c:v>
                </c:pt>
                <c:pt idx="4255">
                  <c:v>3.9037999999999999</c:v>
                </c:pt>
                <c:pt idx="4256">
                  <c:v>3.8180999999999998</c:v>
                </c:pt>
                <c:pt idx="4257">
                  <c:v>3.8917000000000002</c:v>
                </c:pt>
                <c:pt idx="4258">
                  <c:v>3.9674999999999998</c:v>
                </c:pt>
                <c:pt idx="4259">
                  <c:v>3.9325999999999999</c:v>
                </c:pt>
                <c:pt idx="4260">
                  <c:v>3.7733999999999996</c:v>
                </c:pt>
                <c:pt idx="4261">
                  <c:v>3.7272999999999996</c:v>
                </c:pt>
                <c:pt idx="4262">
                  <c:v>3.7063000000000006</c:v>
                </c:pt>
                <c:pt idx="4263">
                  <c:v>3.6827999999999999</c:v>
                </c:pt>
                <c:pt idx="4264">
                  <c:v>3.7142000000000004</c:v>
                </c:pt>
                <c:pt idx="4265">
                  <c:v>3.6848999999999998</c:v>
                </c:pt>
                <c:pt idx="4266">
                  <c:v>3.6605999999999996</c:v>
                </c:pt>
                <c:pt idx="4267">
                  <c:v>3.7139000000000002</c:v>
                </c:pt>
                <c:pt idx="4268">
                  <c:v>3.7542999999999997</c:v>
                </c:pt>
                <c:pt idx="4269">
                  <c:v>3.7159</c:v>
                </c:pt>
                <c:pt idx="4270">
                  <c:v>3.6995000000000005</c:v>
                </c:pt>
                <c:pt idx="4271">
                  <c:v>3.6768000000000001</c:v>
                </c:pt>
                <c:pt idx="4272">
                  <c:v>3.6623000000000001</c:v>
                </c:pt>
                <c:pt idx="4273">
                  <c:v>3.6581000000000001</c:v>
                </c:pt>
                <c:pt idx="4274">
                  <c:v>3.6656000000000004</c:v>
                </c:pt>
                <c:pt idx="4275">
                  <c:v>3.5800000000000005</c:v>
                </c:pt>
                <c:pt idx="4276">
                  <c:v>3.5762000000000005</c:v>
                </c:pt>
                <c:pt idx="4277">
                  <c:v>3.5273000000000003</c:v>
                </c:pt>
                <c:pt idx="4278">
                  <c:v>3.5285000000000002</c:v>
                </c:pt>
                <c:pt idx="4279">
                  <c:v>3.6531000000000002</c:v>
                </c:pt>
                <c:pt idx="4280">
                  <c:v>3.4225000000000003</c:v>
                </c:pt>
                <c:pt idx="4281">
                  <c:v>3.4074999999999998</c:v>
                </c:pt>
                <c:pt idx="4282">
                  <c:v>3.4312</c:v>
                </c:pt>
                <c:pt idx="4283">
                  <c:v>3.4112000000000005</c:v>
                </c:pt>
                <c:pt idx="4284">
                  <c:v>3.3722999999999996</c:v>
                </c:pt>
                <c:pt idx="4285">
                  <c:v>3.4322999999999997</c:v>
                </c:pt>
                <c:pt idx="4286">
                  <c:v>3.5579999999999998</c:v>
                </c:pt>
                <c:pt idx="4287">
                  <c:v>3.4891999999999994</c:v>
                </c:pt>
                <c:pt idx="4288">
                  <c:v>3.4509000000000003</c:v>
                </c:pt>
                <c:pt idx="4289">
                  <c:v>3.4615</c:v>
                </c:pt>
                <c:pt idx="4290">
                  <c:v>3.4836999999999998</c:v>
                </c:pt>
                <c:pt idx="4291">
                  <c:v>3.4969000000000001</c:v>
                </c:pt>
                <c:pt idx="4292">
                  <c:v>3.4520000000000004</c:v>
                </c:pt>
                <c:pt idx="4293">
                  <c:v>3.4495999999999998</c:v>
                </c:pt>
                <c:pt idx="4294">
                  <c:v>3.4159000000000002</c:v>
                </c:pt>
                <c:pt idx="4295">
                  <c:v>3.4484999999999997</c:v>
                </c:pt>
                <c:pt idx="4296">
                  <c:v>3.4050000000000002</c:v>
                </c:pt>
                <c:pt idx="4297">
                  <c:v>3.3946000000000001</c:v>
                </c:pt>
                <c:pt idx="4298">
                  <c:v>3.3413999999999997</c:v>
                </c:pt>
                <c:pt idx="4299">
                  <c:v>3.3466999999999998</c:v>
                </c:pt>
                <c:pt idx="4300">
                  <c:v>3.4045999999999994</c:v>
                </c:pt>
                <c:pt idx="4301">
                  <c:v>3.4228000000000001</c:v>
                </c:pt>
                <c:pt idx="4302">
                  <c:v>3.4226999999999999</c:v>
                </c:pt>
                <c:pt idx="4303">
                  <c:v>3.4361000000000002</c:v>
                </c:pt>
                <c:pt idx="4304">
                  <c:v>3.3833000000000002</c:v>
                </c:pt>
                <c:pt idx="4305">
                  <c:v>3.4458000000000002</c:v>
                </c:pt>
                <c:pt idx="4306">
                  <c:v>3.2874000000000003</c:v>
                </c:pt>
                <c:pt idx="4307">
                  <c:v>3.2550999999999997</c:v>
                </c:pt>
                <c:pt idx="4308">
                  <c:v>3.2660000000000005</c:v>
                </c:pt>
                <c:pt idx="4309">
                  <c:v>3.1945999999999999</c:v>
                </c:pt>
                <c:pt idx="4310">
                  <c:v>3.1266999999999996</c:v>
                </c:pt>
                <c:pt idx="4311">
                  <c:v>3.0849000000000002</c:v>
                </c:pt>
                <c:pt idx="4312">
                  <c:v>3.0773999999999999</c:v>
                </c:pt>
                <c:pt idx="4313">
                  <c:v>3.1082000000000001</c:v>
                </c:pt>
                <c:pt idx="4314">
                  <c:v>3.0267999999999997</c:v>
                </c:pt>
                <c:pt idx="4315">
                  <c:v>3.1206000000000005</c:v>
                </c:pt>
                <c:pt idx="4316">
                  <c:v>3.1168</c:v>
                </c:pt>
                <c:pt idx="4317">
                  <c:v>3.1694</c:v>
                </c:pt>
                <c:pt idx="4318">
                  <c:v>3.1509</c:v>
                </c:pt>
                <c:pt idx="4319">
                  <c:v>3.1019000000000005</c:v>
                </c:pt>
                <c:pt idx="4320">
                  <c:v>3.1240000000000001</c:v>
                </c:pt>
                <c:pt idx="4321">
                  <c:v>3.2172999999999998</c:v>
                </c:pt>
                <c:pt idx="4322">
                  <c:v>3.3268</c:v>
                </c:pt>
                <c:pt idx="4323">
                  <c:v>3.2158000000000007</c:v>
                </c:pt>
                <c:pt idx="4324">
                  <c:v>3.1641999999999997</c:v>
                </c:pt>
                <c:pt idx="4325">
                  <c:v>3.2222</c:v>
                </c:pt>
                <c:pt idx="4326">
                  <c:v>3.2679</c:v>
                </c:pt>
                <c:pt idx="4327">
                  <c:v>3.2419000000000002</c:v>
                </c:pt>
                <c:pt idx="4328">
                  <c:v>3.2014999999999998</c:v>
                </c:pt>
                <c:pt idx="4329">
                  <c:v>3.3443000000000001</c:v>
                </c:pt>
                <c:pt idx="4330">
                  <c:v>3.5369999999999999</c:v>
                </c:pt>
                <c:pt idx="4331">
                  <c:v>3.5348000000000002</c:v>
                </c:pt>
                <c:pt idx="4332">
                  <c:v>3.4955999999999996</c:v>
                </c:pt>
                <c:pt idx="4333">
                  <c:v>3.6320999999999999</c:v>
                </c:pt>
                <c:pt idx="4334">
                  <c:v>3.5437999999999996</c:v>
                </c:pt>
                <c:pt idx="4335">
                  <c:v>3.6353</c:v>
                </c:pt>
                <c:pt idx="4336">
                  <c:v>3.8499000000000003</c:v>
                </c:pt>
                <c:pt idx="4337">
                  <c:v>3.7479</c:v>
                </c:pt>
                <c:pt idx="4338">
                  <c:v>3.7227999999999999</c:v>
                </c:pt>
                <c:pt idx="4339">
                  <c:v>3.6114999999999999</c:v>
                </c:pt>
                <c:pt idx="4340">
                  <c:v>3.5461</c:v>
                </c:pt>
                <c:pt idx="4341">
                  <c:v>3.5517999999999996</c:v>
                </c:pt>
                <c:pt idx="4342">
                  <c:v>3.4262000000000001</c:v>
                </c:pt>
                <c:pt idx="4343">
                  <c:v>3.3919999999999999</c:v>
                </c:pt>
                <c:pt idx="4344">
                  <c:v>3.3853</c:v>
                </c:pt>
                <c:pt idx="4345">
                  <c:v>3.3452000000000002</c:v>
                </c:pt>
                <c:pt idx="4346">
                  <c:v>3.3741000000000003</c:v>
                </c:pt>
                <c:pt idx="4347">
                  <c:v>3.3816999999999999</c:v>
                </c:pt>
                <c:pt idx="4348">
                  <c:v>3.0493999999999999</c:v>
                </c:pt>
                <c:pt idx="4349">
                  <c:v>3.0814000000000004</c:v>
                </c:pt>
                <c:pt idx="4350">
                  <c:v>3.0373999999999999</c:v>
                </c:pt>
                <c:pt idx="4351">
                  <c:v>3.0836999999999994</c:v>
                </c:pt>
                <c:pt idx="4352">
                  <c:v>3.1129000000000002</c:v>
                </c:pt>
                <c:pt idx="4353">
                  <c:v>3.1100000000000003</c:v>
                </c:pt>
                <c:pt idx="4354">
                  <c:v>3.0836000000000001</c:v>
                </c:pt>
                <c:pt idx="4355">
                  <c:v>3.2552999999999996</c:v>
                </c:pt>
                <c:pt idx="4356">
                  <c:v>3.0706999999999995</c:v>
                </c:pt>
                <c:pt idx="4357">
                  <c:v>3.0639999999999996</c:v>
                </c:pt>
                <c:pt idx="4358">
                  <c:v>3.0249999999999999</c:v>
                </c:pt>
                <c:pt idx="4359">
                  <c:v>2.9712999999999998</c:v>
                </c:pt>
                <c:pt idx="4360">
                  <c:v>2.9837999999999996</c:v>
                </c:pt>
                <c:pt idx="4361">
                  <c:v>3.0221999999999998</c:v>
                </c:pt>
                <c:pt idx="4362">
                  <c:v>3.0585</c:v>
                </c:pt>
                <c:pt idx="4363">
                  <c:v>3.2124999999999999</c:v>
                </c:pt>
                <c:pt idx="4364">
                  <c:v>3.2192999999999996</c:v>
                </c:pt>
                <c:pt idx="4365">
                  <c:v>3.1256000000000004</c:v>
                </c:pt>
                <c:pt idx="4366">
                  <c:v>3.1037999999999997</c:v>
                </c:pt>
                <c:pt idx="4367">
                  <c:v>3.0391000000000004</c:v>
                </c:pt>
                <c:pt idx="4368">
                  <c:v>3.0051999999999999</c:v>
                </c:pt>
                <c:pt idx="4369">
                  <c:v>3.0512999999999999</c:v>
                </c:pt>
                <c:pt idx="4370">
                  <c:v>3.0940999999999996</c:v>
                </c:pt>
                <c:pt idx="4371">
                  <c:v>3.0480999999999998</c:v>
                </c:pt>
                <c:pt idx="4372">
                  <c:v>3.1446000000000001</c:v>
                </c:pt>
                <c:pt idx="4373">
                  <c:v>3.1665999999999999</c:v>
                </c:pt>
                <c:pt idx="4374">
                  <c:v>3.0996999999999999</c:v>
                </c:pt>
                <c:pt idx="4375">
                  <c:v>3.0570000000000004</c:v>
                </c:pt>
                <c:pt idx="4376">
                  <c:v>2.9836000000000005</c:v>
                </c:pt>
                <c:pt idx="4377">
                  <c:v>2.9153000000000002</c:v>
                </c:pt>
                <c:pt idx="4378">
                  <c:v>2.9294000000000002</c:v>
                </c:pt>
                <c:pt idx="4379">
                  <c:v>3.0785999999999998</c:v>
                </c:pt>
                <c:pt idx="4380">
                  <c:v>3.1625000000000001</c:v>
                </c:pt>
                <c:pt idx="4381">
                  <c:v>3.1595999999999997</c:v>
                </c:pt>
                <c:pt idx="4382">
                  <c:v>3.0876000000000001</c:v>
                </c:pt>
                <c:pt idx="4383">
                  <c:v>3.2531999999999996</c:v>
                </c:pt>
                <c:pt idx="4384">
                  <c:v>3.3323999999999998</c:v>
                </c:pt>
                <c:pt idx="4385">
                  <c:v>3.2613999999999996</c:v>
                </c:pt>
                <c:pt idx="4386">
                  <c:v>3.2406000000000001</c:v>
                </c:pt>
                <c:pt idx="4387">
                  <c:v>3.1797999999999997</c:v>
                </c:pt>
                <c:pt idx="4388">
                  <c:v>3.0785999999999998</c:v>
                </c:pt>
                <c:pt idx="4389">
                  <c:v>3.0631999999999997</c:v>
                </c:pt>
                <c:pt idx="4390">
                  <c:v>3.0441999999999996</c:v>
                </c:pt>
                <c:pt idx="4391">
                  <c:v>3.0684999999999998</c:v>
                </c:pt>
                <c:pt idx="4392">
                  <c:v>3.0768999999999997</c:v>
                </c:pt>
                <c:pt idx="4393">
                  <c:v>3.1421000000000001</c:v>
                </c:pt>
                <c:pt idx="4394">
                  <c:v>3.0851999999999995</c:v>
                </c:pt>
                <c:pt idx="4395">
                  <c:v>3.0667999999999997</c:v>
                </c:pt>
                <c:pt idx="4396">
                  <c:v>3.0956000000000001</c:v>
                </c:pt>
                <c:pt idx="4397">
                  <c:v>3.1294999999999997</c:v>
                </c:pt>
                <c:pt idx="4398">
                  <c:v>3.1663000000000006</c:v>
                </c:pt>
                <c:pt idx="4399">
                  <c:v>3.133</c:v>
                </c:pt>
                <c:pt idx="4400">
                  <c:v>3.2004999999999999</c:v>
                </c:pt>
                <c:pt idx="4401">
                  <c:v>3.1712000000000002</c:v>
                </c:pt>
                <c:pt idx="4402">
                  <c:v>3.1509000000000005</c:v>
                </c:pt>
                <c:pt idx="4403">
                  <c:v>3.1349000000000005</c:v>
                </c:pt>
                <c:pt idx="4404">
                  <c:v>3.0420000000000003</c:v>
                </c:pt>
                <c:pt idx="4405">
                  <c:v>3.0916999999999994</c:v>
                </c:pt>
                <c:pt idx="4406">
                  <c:v>3.1848999999999998</c:v>
                </c:pt>
                <c:pt idx="4407">
                  <c:v>3.3502999999999998</c:v>
                </c:pt>
                <c:pt idx="4408">
                  <c:v>3.2947000000000002</c:v>
                </c:pt>
                <c:pt idx="4409">
                  <c:v>3.2511000000000001</c:v>
                </c:pt>
                <c:pt idx="4410">
                  <c:v>3.3217999999999996</c:v>
                </c:pt>
                <c:pt idx="4411">
                  <c:v>3.2523</c:v>
                </c:pt>
                <c:pt idx="4412">
                  <c:v>3.2194000000000003</c:v>
                </c:pt>
                <c:pt idx="4413">
                  <c:v>3.2129000000000003</c:v>
                </c:pt>
                <c:pt idx="4414">
                  <c:v>3.1964999999999999</c:v>
                </c:pt>
                <c:pt idx="4415">
                  <c:v>3.2737000000000003</c:v>
                </c:pt>
                <c:pt idx="4416">
                  <c:v>3.2219000000000002</c:v>
                </c:pt>
                <c:pt idx="4417">
                  <c:v>3.2</c:v>
                </c:pt>
                <c:pt idx="4418">
                  <c:v>3.1450000000000005</c:v>
                </c:pt>
                <c:pt idx="4419">
                  <c:v>3.0752999999999999</c:v>
                </c:pt>
                <c:pt idx="4420">
                  <c:v>3.0609999999999999</c:v>
                </c:pt>
                <c:pt idx="4421">
                  <c:v>3.0440000000000005</c:v>
                </c:pt>
                <c:pt idx="4422">
                  <c:v>3.0134999999999996</c:v>
                </c:pt>
                <c:pt idx="4423">
                  <c:v>2.992</c:v>
                </c:pt>
                <c:pt idx="4424">
                  <c:v>2.9526999999999997</c:v>
                </c:pt>
                <c:pt idx="4425">
                  <c:v>2.9772999999999996</c:v>
                </c:pt>
                <c:pt idx="4426">
                  <c:v>3.0625000000000004</c:v>
                </c:pt>
                <c:pt idx="4427">
                  <c:v>3.0366</c:v>
                </c:pt>
                <c:pt idx="4428">
                  <c:v>3.0382000000000002</c:v>
                </c:pt>
                <c:pt idx="4429">
                  <c:v>2.9707000000000003</c:v>
                </c:pt>
                <c:pt idx="4430">
                  <c:v>2.9955000000000003</c:v>
                </c:pt>
                <c:pt idx="4431">
                  <c:v>2.9521999999999999</c:v>
                </c:pt>
                <c:pt idx="4432">
                  <c:v>2.9577</c:v>
                </c:pt>
                <c:pt idx="4433">
                  <c:v>2.9375999999999998</c:v>
                </c:pt>
                <c:pt idx="4434">
                  <c:v>3.0216000000000003</c:v>
                </c:pt>
                <c:pt idx="4435">
                  <c:v>3.0131999999999999</c:v>
                </c:pt>
                <c:pt idx="4436">
                  <c:v>3.0503999999999998</c:v>
                </c:pt>
                <c:pt idx="4437">
                  <c:v>3.0343999999999998</c:v>
                </c:pt>
                <c:pt idx="4438">
                  <c:v>3.04</c:v>
                </c:pt>
                <c:pt idx="4439">
                  <c:v>2.9718999999999998</c:v>
                </c:pt>
                <c:pt idx="4440">
                  <c:v>2.9066000000000005</c:v>
                </c:pt>
                <c:pt idx="4441">
                  <c:v>2.8644999999999996</c:v>
                </c:pt>
                <c:pt idx="4442">
                  <c:v>2.9134999999999995</c:v>
                </c:pt>
                <c:pt idx="4443">
                  <c:v>3.008</c:v>
                </c:pt>
                <c:pt idx="4444">
                  <c:v>2.9877000000000002</c:v>
                </c:pt>
                <c:pt idx="4445">
                  <c:v>3.0251000000000001</c:v>
                </c:pt>
                <c:pt idx="4446">
                  <c:v>3.0368000000000004</c:v>
                </c:pt>
                <c:pt idx="4447">
                  <c:v>2.9791999999999996</c:v>
                </c:pt>
                <c:pt idx="4448">
                  <c:v>2.9898999999999996</c:v>
                </c:pt>
                <c:pt idx="4449">
                  <c:v>2.9876000000000005</c:v>
                </c:pt>
                <c:pt idx="4450">
                  <c:v>3.1337999999999999</c:v>
                </c:pt>
                <c:pt idx="4451">
                  <c:v>3.0419999999999998</c:v>
                </c:pt>
                <c:pt idx="4452">
                  <c:v>3.0683000000000002</c:v>
                </c:pt>
                <c:pt idx="4453">
                  <c:v>3.0479999999999996</c:v>
                </c:pt>
                <c:pt idx="4454">
                  <c:v>3.0329999999999999</c:v>
                </c:pt>
                <c:pt idx="4455">
                  <c:v>2.9933000000000001</c:v>
                </c:pt>
                <c:pt idx="4456">
                  <c:v>3.0570999999999997</c:v>
                </c:pt>
                <c:pt idx="4457">
                  <c:v>3.0356999999999998</c:v>
                </c:pt>
                <c:pt idx="4458">
                  <c:v>3.0859999999999999</c:v>
                </c:pt>
                <c:pt idx="4459">
                  <c:v>2.9887999999999999</c:v>
                </c:pt>
                <c:pt idx="4460">
                  <c:v>3.1011000000000002</c:v>
                </c:pt>
                <c:pt idx="4461">
                  <c:v>3.1825999999999994</c:v>
                </c:pt>
                <c:pt idx="4462">
                  <c:v>3.1528999999999998</c:v>
                </c:pt>
                <c:pt idx="4463">
                  <c:v>3.2053000000000003</c:v>
                </c:pt>
                <c:pt idx="4464">
                  <c:v>3.2189000000000001</c:v>
                </c:pt>
                <c:pt idx="4465">
                  <c:v>3.31</c:v>
                </c:pt>
                <c:pt idx="4466">
                  <c:v>3.2359</c:v>
                </c:pt>
                <c:pt idx="4467">
                  <c:v>3.2131999999999996</c:v>
                </c:pt>
                <c:pt idx="4468">
                  <c:v>3.2007999999999996</c:v>
                </c:pt>
                <c:pt idx="4469">
                  <c:v>3.1957000000000004</c:v>
                </c:pt>
                <c:pt idx="4470">
                  <c:v>3.3367999999999998</c:v>
                </c:pt>
                <c:pt idx="4471">
                  <c:v>3.3984000000000001</c:v>
                </c:pt>
                <c:pt idx="4472">
                  <c:v>3.2969000000000004</c:v>
                </c:pt>
                <c:pt idx="4473">
                  <c:v>3.2622999999999998</c:v>
                </c:pt>
                <c:pt idx="4474">
                  <c:v>3.2206999999999999</c:v>
                </c:pt>
                <c:pt idx="4475">
                  <c:v>3.2220999999999997</c:v>
                </c:pt>
                <c:pt idx="4476">
                  <c:v>3.2362000000000002</c:v>
                </c:pt>
                <c:pt idx="4477">
                  <c:v>3.2296999999999998</c:v>
                </c:pt>
                <c:pt idx="4478">
                  <c:v>3.2102999999999997</c:v>
                </c:pt>
                <c:pt idx="4479">
                  <c:v>3.2486999999999999</c:v>
                </c:pt>
                <c:pt idx="4480">
                  <c:v>3.2775999999999996</c:v>
                </c:pt>
                <c:pt idx="4481">
                  <c:v>3.2518999999999996</c:v>
                </c:pt>
                <c:pt idx="4482">
                  <c:v>3.1769999999999996</c:v>
                </c:pt>
                <c:pt idx="4483">
                  <c:v>3.2064999999999997</c:v>
                </c:pt>
                <c:pt idx="4484">
                  <c:v>3.1612</c:v>
                </c:pt>
                <c:pt idx="4485">
                  <c:v>3.1240000000000001</c:v>
                </c:pt>
                <c:pt idx="4486">
                  <c:v>3.1286999999999998</c:v>
                </c:pt>
                <c:pt idx="4487">
                  <c:v>3.1332</c:v>
                </c:pt>
                <c:pt idx="4488">
                  <c:v>3.0749</c:v>
                </c:pt>
                <c:pt idx="4489">
                  <c:v>3.0617000000000001</c:v>
                </c:pt>
                <c:pt idx="4490">
                  <c:v>3.0344999999999995</c:v>
                </c:pt>
                <c:pt idx="4491">
                  <c:v>3.0603000000000002</c:v>
                </c:pt>
                <c:pt idx="4492">
                  <c:v>3.0146000000000002</c:v>
                </c:pt>
                <c:pt idx="4493">
                  <c:v>2.98</c:v>
                </c:pt>
                <c:pt idx="4494">
                  <c:v>2.9581</c:v>
                </c:pt>
                <c:pt idx="4495">
                  <c:v>3.0006999999999997</c:v>
                </c:pt>
                <c:pt idx="4496">
                  <c:v>3.0565999999999995</c:v>
                </c:pt>
                <c:pt idx="4497">
                  <c:v>3.1254</c:v>
                </c:pt>
                <c:pt idx="4498">
                  <c:v>3.0453000000000001</c:v>
                </c:pt>
                <c:pt idx="4499">
                  <c:v>3.1989999999999998</c:v>
                </c:pt>
                <c:pt idx="4500">
                  <c:v>3.1251000000000002</c:v>
                </c:pt>
                <c:pt idx="4501">
                  <c:v>3.1901000000000002</c:v>
                </c:pt>
                <c:pt idx="4502">
                  <c:v>3.1941999999999999</c:v>
                </c:pt>
                <c:pt idx="4503">
                  <c:v>3.3742999999999999</c:v>
                </c:pt>
                <c:pt idx="4504">
                  <c:v>3.3348000000000004</c:v>
                </c:pt>
                <c:pt idx="4505">
                  <c:v>3.2622</c:v>
                </c:pt>
                <c:pt idx="4506">
                  <c:v>3.2854999999999999</c:v>
                </c:pt>
                <c:pt idx="4507">
                  <c:v>3.4536999999999995</c:v>
                </c:pt>
                <c:pt idx="4508">
                  <c:v>3.3722000000000003</c:v>
                </c:pt>
                <c:pt idx="4509">
                  <c:v>3.5003000000000002</c:v>
                </c:pt>
                <c:pt idx="4510">
                  <c:v>3.6004999999999994</c:v>
                </c:pt>
                <c:pt idx="4511">
                  <c:v>3.7726000000000002</c:v>
                </c:pt>
                <c:pt idx="4512">
                  <c:v>3.8828999999999998</c:v>
                </c:pt>
                <c:pt idx="4513">
                  <c:v>3.8619000000000003</c:v>
                </c:pt>
                <c:pt idx="4514">
                  <c:v>3.7476000000000003</c:v>
                </c:pt>
                <c:pt idx="4515">
                  <c:v>3.6965000000000003</c:v>
                </c:pt>
                <c:pt idx="4516">
                  <c:v>3.5527000000000002</c:v>
                </c:pt>
                <c:pt idx="4517">
                  <c:v>3.6003999999999996</c:v>
                </c:pt>
                <c:pt idx="4518">
                  <c:v>3.4749000000000003</c:v>
                </c:pt>
                <c:pt idx="4519">
                  <c:v>3.4373999999999998</c:v>
                </c:pt>
                <c:pt idx="4520">
                  <c:v>3.4540000000000002</c:v>
                </c:pt>
                <c:pt idx="4521">
                  <c:v>3.3511000000000002</c:v>
                </c:pt>
                <c:pt idx="4522">
                  <c:v>3.3374999999999995</c:v>
                </c:pt>
                <c:pt idx="4523">
                  <c:v>3.3141000000000003</c:v>
                </c:pt>
                <c:pt idx="4524">
                  <c:v>3.2194000000000003</c:v>
                </c:pt>
                <c:pt idx="4525">
                  <c:v>3.2128999999999999</c:v>
                </c:pt>
                <c:pt idx="4526">
                  <c:v>3.2377000000000002</c:v>
                </c:pt>
                <c:pt idx="4527">
                  <c:v>3.1972</c:v>
                </c:pt>
                <c:pt idx="4528">
                  <c:v>3.1330999999999998</c:v>
                </c:pt>
                <c:pt idx="4529">
                  <c:v>3.2191000000000001</c:v>
                </c:pt>
                <c:pt idx="4530">
                  <c:v>3.1391000000000004</c:v>
                </c:pt>
                <c:pt idx="4531">
                  <c:v>3.1285999999999996</c:v>
                </c:pt>
                <c:pt idx="4532">
                  <c:v>3.157</c:v>
                </c:pt>
                <c:pt idx="4533">
                  <c:v>3.1751999999999998</c:v>
                </c:pt>
                <c:pt idx="4534">
                  <c:v>3.1516999999999999</c:v>
                </c:pt>
                <c:pt idx="4535">
                  <c:v>3.2995000000000001</c:v>
                </c:pt>
                <c:pt idx="4536">
                  <c:v>3.2653999999999996</c:v>
                </c:pt>
                <c:pt idx="4537">
                  <c:v>3.2763999999999998</c:v>
                </c:pt>
                <c:pt idx="4538">
                  <c:v>3.2744</c:v>
                </c:pt>
                <c:pt idx="4539">
                  <c:v>3.2618</c:v>
                </c:pt>
                <c:pt idx="4540">
                  <c:v>3.3131999999999997</c:v>
                </c:pt>
                <c:pt idx="4541">
                  <c:v>3.3102999999999998</c:v>
                </c:pt>
                <c:pt idx="4542">
                  <c:v>3.4050999999999996</c:v>
                </c:pt>
                <c:pt idx="4543">
                  <c:v>3.3724000000000003</c:v>
                </c:pt>
                <c:pt idx="4544">
                  <c:v>3.2794999999999996</c:v>
                </c:pt>
                <c:pt idx="4545">
                  <c:v>3.2672000000000003</c:v>
                </c:pt>
                <c:pt idx="4546">
                  <c:v>3.3195999999999999</c:v>
                </c:pt>
                <c:pt idx="4547">
                  <c:v>3.238</c:v>
                </c:pt>
                <c:pt idx="4548">
                  <c:v>3.3279000000000001</c:v>
                </c:pt>
                <c:pt idx="4549">
                  <c:v>3.3733</c:v>
                </c:pt>
                <c:pt idx="4550">
                  <c:v>3.5152999999999999</c:v>
                </c:pt>
                <c:pt idx="4551">
                  <c:v>3.4914000000000005</c:v>
                </c:pt>
                <c:pt idx="4552">
                  <c:v>3.6648999999999998</c:v>
                </c:pt>
                <c:pt idx="4553">
                  <c:v>3.6650999999999998</c:v>
                </c:pt>
                <c:pt idx="4554">
                  <c:v>3.7736999999999998</c:v>
                </c:pt>
                <c:pt idx="4555">
                  <c:v>3.5808</c:v>
                </c:pt>
                <c:pt idx="4556">
                  <c:v>3.3748999999999998</c:v>
                </c:pt>
                <c:pt idx="4557">
                  <c:v>3.3954999999999997</c:v>
                </c:pt>
                <c:pt idx="4558">
                  <c:v>3.3778999999999999</c:v>
                </c:pt>
                <c:pt idx="4559">
                  <c:v>3.2651000000000003</c:v>
                </c:pt>
                <c:pt idx="4560">
                  <c:v>3.2641000000000004</c:v>
                </c:pt>
                <c:pt idx="4561">
                  <c:v>3.2592000000000003</c:v>
                </c:pt>
                <c:pt idx="4562">
                  <c:v>3.3020999999999998</c:v>
                </c:pt>
                <c:pt idx="4563">
                  <c:v>3.3441000000000001</c:v>
                </c:pt>
                <c:pt idx="4564">
                  <c:v>3.4177</c:v>
                </c:pt>
                <c:pt idx="4565">
                  <c:v>3.4802</c:v>
                </c:pt>
                <c:pt idx="4566">
                  <c:v>3.6628999999999996</c:v>
                </c:pt>
                <c:pt idx="4567">
                  <c:v>3.8058000000000005</c:v>
                </c:pt>
                <c:pt idx="4568">
                  <c:v>3.7122000000000002</c:v>
                </c:pt>
                <c:pt idx="4569">
                  <c:v>3.5621999999999998</c:v>
                </c:pt>
                <c:pt idx="4570">
                  <c:v>3.6824999999999997</c:v>
                </c:pt>
                <c:pt idx="4571">
                  <c:v>3.7663000000000002</c:v>
                </c:pt>
                <c:pt idx="4572">
                  <c:v>3.7879999999999998</c:v>
                </c:pt>
                <c:pt idx="4573">
                  <c:v>3.8658999999999999</c:v>
                </c:pt>
                <c:pt idx="4574">
                  <c:v>4.0598000000000001</c:v>
                </c:pt>
                <c:pt idx="4575">
                  <c:v>3.8613999999999997</c:v>
                </c:pt>
                <c:pt idx="4576">
                  <c:v>3.9013999999999998</c:v>
                </c:pt>
                <c:pt idx="4577">
                  <c:v>3.7909000000000006</c:v>
                </c:pt>
                <c:pt idx="4578">
                  <c:v>3.7142999999999997</c:v>
                </c:pt>
                <c:pt idx="4579">
                  <c:v>3.8113999999999999</c:v>
                </c:pt>
                <c:pt idx="4580">
                  <c:v>3.7697999999999996</c:v>
                </c:pt>
                <c:pt idx="4581">
                  <c:v>3.8467000000000002</c:v>
                </c:pt>
                <c:pt idx="4582">
                  <c:v>4.0266999999999999</c:v>
                </c:pt>
                <c:pt idx="4583">
                  <c:v>3.9419000000000004</c:v>
                </c:pt>
                <c:pt idx="4584">
                  <c:v>4.1273</c:v>
                </c:pt>
                <c:pt idx="4585">
                  <c:v>4.03</c:v>
                </c:pt>
                <c:pt idx="4586">
                  <c:v>3.8216999999999999</c:v>
                </c:pt>
                <c:pt idx="4587">
                  <c:v>3.8852999999999995</c:v>
                </c:pt>
                <c:pt idx="4588">
                  <c:v>3.7587999999999999</c:v>
                </c:pt>
                <c:pt idx="4589">
                  <c:v>3.6415999999999999</c:v>
                </c:pt>
                <c:pt idx="4590">
                  <c:v>3.6447000000000003</c:v>
                </c:pt>
                <c:pt idx="4591">
                  <c:v>3.5644</c:v>
                </c:pt>
                <c:pt idx="4592">
                  <c:v>3.5437000000000003</c:v>
                </c:pt>
                <c:pt idx="4593">
                  <c:v>3.5225</c:v>
                </c:pt>
                <c:pt idx="4594">
                  <c:v>3.4342000000000006</c:v>
                </c:pt>
                <c:pt idx="4595">
                  <c:v>3.3378999999999994</c:v>
                </c:pt>
                <c:pt idx="4596">
                  <c:v>3.3975999999999997</c:v>
                </c:pt>
                <c:pt idx="4597">
                  <c:v>3.3744000000000001</c:v>
                </c:pt>
                <c:pt idx="4598">
                  <c:v>3.3277999999999999</c:v>
                </c:pt>
                <c:pt idx="4599">
                  <c:v>3.3762000000000003</c:v>
                </c:pt>
                <c:pt idx="4600">
                  <c:v>3.4343999999999997</c:v>
                </c:pt>
                <c:pt idx="4601">
                  <c:v>3.4621000000000004</c:v>
                </c:pt>
                <c:pt idx="4602">
                  <c:v>3.3976999999999999</c:v>
                </c:pt>
                <c:pt idx="4603">
                  <c:v>3.4571999999999994</c:v>
                </c:pt>
                <c:pt idx="4604">
                  <c:v>3.3483999999999998</c:v>
                </c:pt>
                <c:pt idx="4605">
                  <c:v>3.3365</c:v>
                </c:pt>
                <c:pt idx="4606">
                  <c:v>3.3622999999999998</c:v>
                </c:pt>
                <c:pt idx="4607">
                  <c:v>3.3576999999999995</c:v>
                </c:pt>
                <c:pt idx="4608">
                  <c:v>3.3109999999999995</c:v>
                </c:pt>
                <c:pt idx="4609">
                  <c:v>3.3398999999999996</c:v>
                </c:pt>
                <c:pt idx="4610">
                  <c:v>3.4964</c:v>
                </c:pt>
                <c:pt idx="4611">
                  <c:v>3.5282</c:v>
                </c:pt>
                <c:pt idx="4612">
                  <c:v>3.4510000000000001</c:v>
                </c:pt>
                <c:pt idx="4613">
                  <c:v>3.4866999999999999</c:v>
                </c:pt>
                <c:pt idx="4614">
                  <c:v>3.4542000000000002</c:v>
                </c:pt>
                <c:pt idx="4615">
                  <c:v>3.4935999999999998</c:v>
                </c:pt>
                <c:pt idx="4616">
                  <c:v>3.5577999999999994</c:v>
                </c:pt>
                <c:pt idx="4617">
                  <c:v>3.5360000000000005</c:v>
                </c:pt>
                <c:pt idx="4618">
                  <c:v>3.5251000000000001</c:v>
                </c:pt>
                <c:pt idx="4619">
                  <c:v>3.5528000000000004</c:v>
                </c:pt>
                <c:pt idx="4620">
                  <c:v>3.6254999999999997</c:v>
                </c:pt>
                <c:pt idx="4621">
                  <c:v>3.6549000000000005</c:v>
                </c:pt>
                <c:pt idx="4622">
                  <c:v>3.6036000000000001</c:v>
                </c:pt>
                <c:pt idx="4623">
                  <c:v>3.6182999999999996</c:v>
                </c:pt>
                <c:pt idx="4624">
                  <c:v>3.5649000000000006</c:v>
                </c:pt>
                <c:pt idx="4625">
                  <c:v>3.6383999999999999</c:v>
                </c:pt>
                <c:pt idx="4626">
                  <c:v>3.7273000000000001</c:v>
                </c:pt>
                <c:pt idx="4627">
                  <c:v>3.6533000000000007</c:v>
                </c:pt>
                <c:pt idx="4628">
                  <c:v>3.6332000000000004</c:v>
                </c:pt>
                <c:pt idx="4629">
                  <c:v>3.6549999999999994</c:v>
                </c:pt>
                <c:pt idx="4630">
                  <c:v>3.6203000000000003</c:v>
                </c:pt>
                <c:pt idx="4631">
                  <c:v>3.5408999999999997</c:v>
                </c:pt>
                <c:pt idx="4632">
                  <c:v>3.5247000000000002</c:v>
                </c:pt>
                <c:pt idx="4633">
                  <c:v>3.5700000000000003</c:v>
                </c:pt>
                <c:pt idx="4634">
                  <c:v>3.5897999999999994</c:v>
                </c:pt>
                <c:pt idx="4635">
                  <c:v>3.5722000000000005</c:v>
                </c:pt>
                <c:pt idx="4636">
                  <c:v>3.5747000000000004</c:v>
                </c:pt>
                <c:pt idx="4637">
                  <c:v>3.6616000000000004</c:v>
                </c:pt>
                <c:pt idx="4638">
                  <c:v>3.5868000000000002</c:v>
                </c:pt>
                <c:pt idx="4639">
                  <c:v>3.5757999999999996</c:v>
                </c:pt>
                <c:pt idx="4640">
                  <c:v>3.4780000000000006</c:v>
                </c:pt>
                <c:pt idx="4641">
                  <c:v>3.4863</c:v>
                </c:pt>
                <c:pt idx="4642">
                  <c:v>3.5232000000000001</c:v>
                </c:pt>
                <c:pt idx="4643">
                  <c:v>3.5335000000000001</c:v>
                </c:pt>
                <c:pt idx="4644">
                  <c:v>3.4359000000000002</c:v>
                </c:pt>
                <c:pt idx="4645">
                  <c:v>3.4208999999999996</c:v>
                </c:pt>
                <c:pt idx="4646">
                  <c:v>3.4839000000000002</c:v>
                </c:pt>
                <c:pt idx="4647">
                  <c:v>3.3425000000000002</c:v>
                </c:pt>
                <c:pt idx="4648">
                  <c:v>3.2960000000000003</c:v>
                </c:pt>
                <c:pt idx="4649">
                  <c:v>3.3197999999999999</c:v>
                </c:pt>
                <c:pt idx="4650">
                  <c:v>3.2866999999999997</c:v>
                </c:pt>
                <c:pt idx="4651">
                  <c:v>3.3290000000000002</c:v>
                </c:pt>
                <c:pt idx="4652">
                  <c:v>3.2880000000000003</c:v>
                </c:pt>
                <c:pt idx="4653">
                  <c:v>3.1838999999999995</c:v>
                </c:pt>
                <c:pt idx="4654">
                  <c:v>3.2309000000000001</c:v>
                </c:pt>
                <c:pt idx="4655">
                  <c:v>3.1888999999999994</c:v>
                </c:pt>
                <c:pt idx="4656">
                  <c:v>3.2313999999999998</c:v>
                </c:pt>
                <c:pt idx="4657">
                  <c:v>3.3149000000000002</c:v>
                </c:pt>
                <c:pt idx="4658">
                  <c:v>3.2063000000000006</c:v>
                </c:pt>
                <c:pt idx="4659">
                  <c:v>3.1515999999999997</c:v>
                </c:pt>
                <c:pt idx="4660">
                  <c:v>3.1964999999999999</c:v>
                </c:pt>
                <c:pt idx="4661">
                  <c:v>3.2377000000000002</c:v>
                </c:pt>
                <c:pt idx="4662">
                  <c:v>3.2313000000000001</c:v>
                </c:pt>
                <c:pt idx="4663">
                  <c:v>3.3580000000000001</c:v>
                </c:pt>
                <c:pt idx="4664">
                  <c:v>3.3186999999999998</c:v>
                </c:pt>
                <c:pt idx="4665">
                  <c:v>3.3182000000000005</c:v>
                </c:pt>
                <c:pt idx="4666">
                  <c:v>3.3670000000000004</c:v>
                </c:pt>
                <c:pt idx="4667">
                  <c:v>3.2978000000000001</c:v>
                </c:pt>
                <c:pt idx="4668">
                  <c:v>3.2147999999999999</c:v>
                </c:pt>
                <c:pt idx="4669">
                  <c:v>3.1014000000000004</c:v>
                </c:pt>
                <c:pt idx="4670">
                  <c:v>3.2054000000000005</c:v>
                </c:pt>
                <c:pt idx="4671">
                  <c:v>3.1128000000000005</c:v>
                </c:pt>
                <c:pt idx="4672">
                  <c:v>3.1732999999999998</c:v>
                </c:pt>
                <c:pt idx="4673">
                  <c:v>3.1149</c:v>
                </c:pt>
                <c:pt idx="4674">
                  <c:v>3.0035000000000003</c:v>
                </c:pt>
                <c:pt idx="4675">
                  <c:v>3.1004999999999994</c:v>
                </c:pt>
                <c:pt idx="4676">
                  <c:v>3.1245000000000003</c:v>
                </c:pt>
                <c:pt idx="4677">
                  <c:v>3.1859999999999999</c:v>
                </c:pt>
                <c:pt idx="4678">
                  <c:v>3.2013000000000003</c:v>
                </c:pt>
                <c:pt idx="4679">
                  <c:v>3.1831999999999998</c:v>
                </c:pt>
                <c:pt idx="4680">
                  <c:v>3.1113000000000004</c:v>
                </c:pt>
                <c:pt idx="4681">
                  <c:v>3.2171000000000003</c:v>
                </c:pt>
                <c:pt idx="4682">
                  <c:v>3.0691999999999999</c:v>
                </c:pt>
                <c:pt idx="4683">
                  <c:v>3.0295999999999998</c:v>
                </c:pt>
                <c:pt idx="4684">
                  <c:v>3.1114000000000002</c:v>
                </c:pt>
                <c:pt idx="4685">
                  <c:v>3.0862000000000003</c:v>
                </c:pt>
                <c:pt idx="4686">
                  <c:v>3.0244999999999997</c:v>
                </c:pt>
                <c:pt idx="4687">
                  <c:v>3.2901000000000002</c:v>
                </c:pt>
                <c:pt idx="4688">
                  <c:v>3.2463000000000002</c:v>
                </c:pt>
                <c:pt idx="4689">
                  <c:v>3.1405000000000003</c:v>
                </c:pt>
                <c:pt idx="4690">
                  <c:v>3.1818</c:v>
                </c:pt>
                <c:pt idx="4691">
                  <c:v>3.3007</c:v>
                </c:pt>
                <c:pt idx="4692">
                  <c:v>3.2936999999999999</c:v>
                </c:pt>
                <c:pt idx="4693">
                  <c:v>3.4537999999999998</c:v>
                </c:pt>
                <c:pt idx="4694">
                  <c:v>3.3121000000000005</c:v>
                </c:pt>
                <c:pt idx="4695">
                  <c:v>3.1674000000000002</c:v>
                </c:pt>
                <c:pt idx="4696">
                  <c:v>3.0497999999999994</c:v>
                </c:pt>
                <c:pt idx="4697">
                  <c:v>3.0781999999999998</c:v>
                </c:pt>
                <c:pt idx="4698">
                  <c:v>3.1311999999999998</c:v>
                </c:pt>
                <c:pt idx="4699">
                  <c:v>3.0894000000000004</c:v>
                </c:pt>
                <c:pt idx="4700">
                  <c:v>3.0867999999999998</c:v>
                </c:pt>
                <c:pt idx="4701">
                  <c:v>3.0571999999999999</c:v>
                </c:pt>
                <c:pt idx="4702">
                  <c:v>3.1274000000000002</c:v>
                </c:pt>
                <c:pt idx="4703">
                  <c:v>3.1422999999999996</c:v>
                </c:pt>
                <c:pt idx="4704">
                  <c:v>3.2292999999999998</c:v>
                </c:pt>
                <c:pt idx="4705">
                  <c:v>3.2940999999999998</c:v>
                </c:pt>
                <c:pt idx="4706">
                  <c:v>3.3712000000000004</c:v>
                </c:pt>
                <c:pt idx="4707">
                  <c:v>3.2705000000000006</c:v>
                </c:pt>
                <c:pt idx="4708">
                  <c:v>3.1943999999999999</c:v>
                </c:pt>
                <c:pt idx="4709">
                  <c:v>3.2212000000000001</c:v>
                </c:pt>
                <c:pt idx="4710">
                  <c:v>3.3125000000000004</c:v>
                </c:pt>
                <c:pt idx="4711">
                  <c:v>3.3597999999999995</c:v>
                </c:pt>
                <c:pt idx="4712">
                  <c:v>3.2989000000000002</c:v>
                </c:pt>
                <c:pt idx="4713">
                  <c:v>3.2332000000000001</c:v>
                </c:pt>
                <c:pt idx="4714">
                  <c:v>3.3246000000000002</c:v>
                </c:pt>
                <c:pt idx="4715">
                  <c:v>3.3997000000000002</c:v>
                </c:pt>
                <c:pt idx="4716">
                  <c:v>3.2647999999999997</c:v>
                </c:pt>
                <c:pt idx="4717">
                  <c:v>3.4037999999999999</c:v>
                </c:pt>
                <c:pt idx="4718">
                  <c:v>3.3913999999999995</c:v>
                </c:pt>
                <c:pt idx="4719">
                  <c:v>3.3611</c:v>
                </c:pt>
                <c:pt idx="4720">
                  <c:v>3.3271999999999995</c:v>
                </c:pt>
                <c:pt idx="4721">
                  <c:v>3.3043999999999998</c:v>
                </c:pt>
                <c:pt idx="4722">
                  <c:v>3.2937000000000003</c:v>
                </c:pt>
                <c:pt idx="4723">
                  <c:v>3.4064999999999999</c:v>
                </c:pt>
                <c:pt idx="4724">
                  <c:v>3.5811000000000002</c:v>
                </c:pt>
                <c:pt idx="4725">
                  <c:v>3.7984</c:v>
                </c:pt>
                <c:pt idx="4726">
                  <c:v>4.0720999999999998</c:v>
                </c:pt>
                <c:pt idx="4727">
                  <c:v>4.087299999999999</c:v>
                </c:pt>
                <c:pt idx="4728">
                  <c:v>3.7505999999999999</c:v>
                </c:pt>
                <c:pt idx="4729">
                  <c:v>3.601</c:v>
                </c:pt>
                <c:pt idx="4730">
                  <c:v>3.6009000000000002</c:v>
                </c:pt>
                <c:pt idx="4731">
                  <c:v>3.6124999999999998</c:v>
                </c:pt>
                <c:pt idx="4732">
                  <c:v>3.8555999999999999</c:v>
                </c:pt>
                <c:pt idx="4733">
                  <c:v>3.7158000000000002</c:v>
                </c:pt>
                <c:pt idx="4734">
                  <c:v>3.7318999999999996</c:v>
                </c:pt>
                <c:pt idx="4735">
                  <c:v>3.8584000000000001</c:v>
                </c:pt>
                <c:pt idx="4736">
                  <c:v>3.6534</c:v>
                </c:pt>
                <c:pt idx="4737">
                  <c:v>3.7179999999999995</c:v>
                </c:pt>
                <c:pt idx="4738">
                  <c:v>3.6656999999999997</c:v>
                </c:pt>
                <c:pt idx="4739">
                  <c:v>3.6733000000000002</c:v>
                </c:pt>
                <c:pt idx="4740">
                  <c:v>3.7025999999999999</c:v>
                </c:pt>
                <c:pt idx="4741">
                  <c:v>3.5243999999999995</c:v>
                </c:pt>
                <c:pt idx="4742">
                  <c:v>3.4670000000000001</c:v>
                </c:pt>
                <c:pt idx="4743">
                  <c:v>3.5871999999999997</c:v>
                </c:pt>
                <c:pt idx="4744">
                  <c:v>3.7387999999999999</c:v>
                </c:pt>
                <c:pt idx="4745">
                  <c:v>3.6444999999999999</c:v>
                </c:pt>
                <c:pt idx="4746">
                  <c:v>3.7848999999999995</c:v>
                </c:pt>
                <c:pt idx="4747">
                  <c:v>3.7810999999999995</c:v>
                </c:pt>
                <c:pt idx="4748">
                  <c:v>3.8242000000000003</c:v>
                </c:pt>
                <c:pt idx="4749">
                  <c:v>3.7912999999999997</c:v>
                </c:pt>
                <c:pt idx="4750">
                  <c:v>4.0155000000000003</c:v>
                </c:pt>
                <c:pt idx="4751">
                  <c:v>4.0521999999999991</c:v>
                </c:pt>
                <c:pt idx="4752">
                  <c:v>3.9517000000000002</c:v>
                </c:pt>
                <c:pt idx="4753">
                  <c:v>3.9376000000000002</c:v>
                </c:pt>
                <c:pt idx="4754">
                  <c:v>3.8972000000000007</c:v>
                </c:pt>
                <c:pt idx="4755">
                  <c:v>3.7281</c:v>
                </c:pt>
                <c:pt idx="4756">
                  <c:v>3.7736000000000005</c:v>
                </c:pt>
                <c:pt idx="4757">
                  <c:v>3.6919999999999997</c:v>
                </c:pt>
                <c:pt idx="4758">
                  <c:v>3.6044999999999998</c:v>
                </c:pt>
                <c:pt idx="4759">
                  <c:v>3.6162000000000001</c:v>
                </c:pt>
                <c:pt idx="4760">
                  <c:v>3.6923000000000004</c:v>
                </c:pt>
                <c:pt idx="4761">
                  <c:v>3.7915999999999999</c:v>
                </c:pt>
                <c:pt idx="4762">
                  <c:v>3.6616</c:v>
                </c:pt>
                <c:pt idx="4763">
                  <c:v>3.6198000000000001</c:v>
                </c:pt>
                <c:pt idx="4764">
                  <c:v>3.6288999999999998</c:v>
                </c:pt>
                <c:pt idx="4765">
                  <c:v>3.5922999999999998</c:v>
                </c:pt>
                <c:pt idx="4766">
                  <c:v>3.6696</c:v>
                </c:pt>
                <c:pt idx="4767">
                  <c:v>3.5730000000000004</c:v>
                </c:pt>
                <c:pt idx="4768">
                  <c:v>3.4516</c:v>
                </c:pt>
                <c:pt idx="4769">
                  <c:v>3.4923999999999999</c:v>
                </c:pt>
                <c:pt idx="4770">
                  <c:v>3.5259999999999998</c:v>
                </c:pt>
                <c:pt idx="4771">
                  <c:v>3.3969999999999994</c:v>
                </c:pt>
                <c:pt idx="4772">
                  <c:v>3.3277000000000005</c:v>
                </c:pt>
                <c:pt idx="4773">
                  <c:v>3.3846999999999996</c:v>
                </c:pt>
                <c:pt idx="4774">
                  <c:v>3.2909999999999999</c:v>
                </c:pt>
                <c:pt idx="4775">
                  <c:v>3.2364999999999999</c:v>
                </c:pt>
                <c:pt idx="4776">
                  <c:v>3.2414000000000001</c:v>
                </c:pt>
                <c:pt idx="4777">
                  <c:v>3.2403</c:v>
                </c:pt>
                <c:pt idx="4778">
                  <c:v>3.1493999999999995</c:v>
                </c:pt>
                <c:pt idx="4779">
                  <c:v>3.1126999999999998</c:v>
                </c:pt>
                <c:pt idx="4780">
                  <c:v>3.1059999999999999</c:v>
                </c:pt>
                <c:pt idx="4781">
                  <c:v>3.2292999999999998</c:v>
                </c:pt>
                <c:pt idx="4782">
                  <c:v>3.3378000000000001</c:v>
                </c:pt>
                <c:pt idx="4783">
                  <c:v>3.2534000000000001</c:v>
                </c:pt>
                <c:pt idx="4784">
                  <c:v>3.2632999999999996</c:v>
                </c:pt>
                <c:pt idx="4785">
                  <c:v>3.1673999999999998</c:v>
                </c:pt>
                <c:pt idx="4786">
                  <c:v>3.1976</c:v>
                </c:pt>
                <c:pt idx="4787">
                  <c:v>3.1678999999999999</c:v>
                </c:pt>
                <c:pt idx="4788">
                  <c:v>3.1987000000000001</c:v>
                </c:pt>
                <c:pt idx="4789">
                  <c:v>3.1869000000000001</c:v>
                </c:pt>
                <c:pt idx="4790">
                  <c:v>3.1918000000000002</c:v>
                </c:pt>
                <c:pt idx="4791">
                  <c:v>3.2016000000000004</c:v>
                </c:pt>
                <c:pt idx="4792">
                  <c:v>3.2409000000000003</c:v>
                </c:pt>
                <c:pt idx="4793">
                  <c:v>3.2462000000000004</c:v>
                </c:pt>
                <c:pt idx="4794">
                  <c:v>3.2649000000000004</c:v>
                </c:pt>
                <c:pt idx="4795">
                  <c:v>3.2088999999999999</c:v>
                </c:pt>
                <c:pt idx="4796">
                  <c:v>3.1421000000000006</c:v>
                </c:pt>
                <c:pt idx="4797">
                  <c:v>3.2204000000000002</c:v>
                </c:pt>
                <c:pt idx="4798">
                  <c:v>3.2665999999999999</c:v>
                </c:pt>
                <c:pt idx="4799">
                  <c:v>3.3111999999999995</c:v>
                </c:pt>
                <c:pt idx="4800">
                  <c:v>3.2847</c:v>
                </c:pt>
                <c:pt idx="4801">
                  <c:v>3.4973999999999998</c:v>
                </c:pt>
                <c:pt idx="4802">
                  <c:v>3.3761000000000005</c:v>
                </c:pt>
                <c:pt idx="4803">
                  <c:v>3.2731999999999997</c:v>
                </c:pt>
                <c:pt idx="4804">
                  <c:v>3.1638000000000006</c:v>
                </c:pt>
                <c:pt idx="4805">
                  <c:v>3.319</c:v>
                </c:pt>
                <c:pt idx="4806">
                  <c:v>3.4388999999999998</c:v>
                </c:pt>
                <c:pt idx="4807">
                  <c:v>3.4076000000000004</c:v>
                </c:pt>
                <c:pt idx="4808">
                  <c:v>3.3146</c:v>
                </c:pt>
                <c:pt idx="4809">
                  <c:v>3.2289000000000003</c:v>
                </c:pt>
                <c:pt idx="4810">
                  <c:v>3.2499999999999996</c:v>
                </c:pt>
                <c:pt idx="4811">
                  <c:v>3.2726000000000002</c:v>
                </c:pt>
                <c:pt idx="4812">
                  <c:v>3.1400999999999999</c:v>
                </c:pt>
                <c:pt idx="4813">
                  <c:v>3.1904000000000003</c:v>
                </c:pt>
                <c:pt idx="4814">
                  <c:v>3.2674000000000003</c:v>
                </c:pt>
                <c:pt idx="4815">
                  <c:v>3.3803999999999998</c:v>
                </c:pt>
                <c:pt idx="4816">
                  <c:v>3.3762000000000003</c:v>
                </c:pt>
                <c:pt idx="4817">
                  <c:v>3.5162999999999998</c:v>
                </c:pt>
                <c:pt idx="4818">
                  <c:v>3.6789999999999994</c:v>
                </c:pt>
                <c:pt idx="4819">
                  <c:v>3.7726999999999999</c:v>
                </c:pt>
                <c:pt idx="4820">
                  <c:v>3.7079000000000004</c:v>
                </c:pt>
                <c:pt idx="4821">
                  <c:v>3.7344999999999997</c:v>
                </c:pt>
                <c:pt idx="4822">
                  <c:v>3.8944999999999999</c:v>
                </c:pt>
                <c:pt idx="4823">
                  <c:v>3.8014999999999994</c:v>
                </c:pt>
                <c:pt idx="4824">
                  <c:v>3.9919000000000002</c:v>
                </c:pt>
                <c:pt idx="4825">
                  <c:v>3.9733000000000001</c:v>
                </c:pt>
                <c:pt idx="4826">
                  <c:v>4.1177999999999999</c:v>
                </c:pt>
                <c:pt idx="4827">
                  <c:v>4.0375999999999994</c:v>
                </c:pt>
                <c:pt idx="4828">
                  <c:v>3.8961000000000006</c:v>
                </c:pt>
                <c:pt idx="4829">
                  <c:v>4.0413000000000006</c:v>
                </c:pt>
                <c:pt idx="4830">
                  <c:v>3.9639999999999995</c:v>
                </c:pt>
                <c:pt idx="4831">
                  <c:v>4.0244</c:v>
                </c:pt>
                <c:pt idx="4832">
                  <c:v>4.0121000000000002</c:v>
                </c:pt>
                <c:pt idx="4833">
                  <c:v>3.9248999999999996</c:v>
                </c:pt>
                <c:pt idx="4834">
                  <c:v>3.8997999999999999</c:v>
                </c:pt>
                <c:pt idx="4835">
                  <c:v>4.1152999999999995</c:v>
                </c:pt>
                <c:pt idx="4836">
                  <c:v>4.0444000000000004</c:v>
                </c:pt>
                <c:pt idx="4837">
                  <c:v>4.0819999999999999</c:v>
                </c:pt>
                <c:pt idx="4838">
                  <c:v>4.1971999999999996</c:v>
                </c:pt>
                <c:pt idx="4839">
                  <c:v>4.3712999999999997</c:v>
                </c:pt>
                <c:pt idx="4840">
                  <c:v>4.3975999999999997</c:v>
                </c:pt>
                <c:pt idx="4841">
                  <c:v>4.4566999999999997</c:v>
                </c:pt>
                <c:pt idx="4842">
                  <c:v>4.5421000000000005</c:v>
                </c:pt>
                <c:pt idx="4843">
                  <c:v>4.3342999999999998</c:v>
                </c:pt>
                <c:pt idx="4844">
                  <c:v>4.2111999999999998</c:v>
                </c:pt>
                <c:pt idx="4845">
                  <c:v>4.0841000000000003</c:v>
                </c:pt>
                <c:pt idx="4846">
                  <c:v>4.1830999999999996</c:v>
                </c:pt>
                <c:pt idx="4847">
                  <c:v>4.1765000000000008</c:v>
                </c:pt>
                <c:pt idx="4848">
                  <c:v>4.0564</c:v>
                </c:pt>
                <c:pt idx="4849">
                  <c:v>4.1616999999999997</c:v>
                </c:pt>
                <c:pt idx="4850">
                  <c:v>4.1086</c:v>
                </c:pt>
                <c:pt idx="4851">
                  <c:v>4.0685000000000002</c:v>
                </c:pt>
                <c:pt idx="4852">
                  <c:v>4.0590000000000002</c:v>
                </c:pt>
                <c:pt idx="4853">
                  <c:v>4.133</c:v>
                </c:pt>
                <c:pt idx="4854">
                  <c:v>3.9034</c:v>
                </c:pt>
                <c:pt idx="4855">
                  <c:v>3.8643999999999998</c:v>
                </c:pt>
                <c:pt idx="4856">
                  <c:v>3.8537999999999997</c:v>
                </c:pt>
                <c:pt idx="4857">
                  <c:v>3.7951999999999995</c:v>
                </c:pt>
                <c:pt idx="4858">
                  <c:v>3.7585000000000002</c:v>
                </c:pt>
                <c:pt idx="4859">
                  <c:v>3.8999000000000001</c:v>
                </c:pt>
                <c:pt idx="4860">
                  <c:v>3.8239000000000005</c:v>
                </c:pt>
                <c:pt idx="4861">
                  <c:v>3.7662000000000004</c:v>
                </c:pt>
                <c:pt idx="4862">
                  <c:v>3.6227</c:v>
                </c:pt>
                <c:pt idx="4863">
                  <c:v>3.6544999999999996</c:v>
                </c:pt>
                <c:pt idx="4864">
                  <c:v>3.6542000000000003</c:v>
                </c:pt>
                <c:pt idx="4865">
                  <c:v>3.6845999999999997</c:v>
                </c:pt>
                <c:pt idx="4866">
                  <c:v>3.6602999999999999</c:v>
                </c:pt>
                <c:pt idx="4867">
                  <c:v>3.6585999999999999</c:v>
                </c:pt>
                <c:pt idx="4868">
                  <c:v>3.6059999999999999</c:v>
                </c:pt>
                <c:pt idx="4869">
                  <c:v>3.5860000000000003</c:v>
                </c:pt>
                <c:pt idx="4870">
                  <c:v>3.6831999999999998</c:v>
                </c:pt>
                <c:pt idx="4871">
                  <c:v>3.6640000000000001</c:v>
                </c:pt>
                <c:pt idx="4872">
                  <c:v>3.6749999999999998</c:v>
                </c:pt>
                <c:pt idx="4873">
                  <c:v>3.7091999999999996</c:v>
                </c:pt>
                <c:pt idx="4874">
                  <c:v>3.6677</c:v>
                </c:pt>
                <c:pt idx="4875">
                  <c:v>3.7329999999999997</c:v>
                </c:pt>
                <c:pt idx="4876">
                  <c:v>3.6978999999999997</c:v>
                </c:pt>
                <c:pt idx="4877">
                  <c:v>3.7241999999999997</c:v>
                </c:pt>
                <c:pt idx="4878">
                  <c:v>3.8221000000000003</c:v>
                </c:pt>
                <c:pt idx="4879">
                  <c:v>3.7297000000000002</c:v>
                </c:pt>
                <c:pt idx="4880">
                  <c:v>3.8620999999999999</c:v>
                </c:pt>
                <c:pt idx="4881">
                  <c:v>3.8188999999999997</c:v>
                </c:pt>
                <c:pt idx="4882">
                  <c:v>3.8253999999999997</c:v>
                </c:pt>
                <c:pt idx="4883">
                  <c:v>3.7216</c:v>
                </c:pt>
                <c:pt idx="4884">
                  <c:v>3.6792000000000002</c:v>
                </c:pt>
                <c:pt idx="4885">
                  <c:v>3.6501999999999999</c:v>
                </c:pt>
                <c:pt idx="4886">
                  <c:v>3.6956999999999995</c:v>
                </c:pt>
                <c:pt idx="4887">
                  <c:v>3.641</c:v>
                </c:pt>
                <c:pt idx="4888">
                  <c:v>3.6103000000000005</c:v>
                </c:pt>
                <c:pt idx="4889">
                  <c:v>3.5463000000000005</c:v>
                </c:pt>
                <c:pt idx="4890">
                  <c:v>3.5585000000000004</c:v>
                </c:pt>
                <c:pt idx="4891">
                  <c:v>3.5314000000000001</c:v>
                </c:pt>
                <c:pt idx="4892">
                  <c:v>3.5163000000000002</c:v>
                </c:pt>
                <c:pt idx="4893">
                  <c:v>3.4917999999999996</c:v>
                </c:pt>
                <c:pt idx="4894">
                  <c:v>3.5592000000000006</c:v>
                </c:pt>
                <c:pt idx="4895">
                  <c:v>3.6360000000000001</c:v>
                </c:pt>
                <c:pt idx="4896">
                  <c:v>3.6548000000000003</c:v>
                </c:pt>
                <c:pt idx="4897">
                  <c:v>3.5732999999999997</c:v>
                </c:pt>
                <c:pt idx="4898">
                  <c:v>3.6965999999999997</c:v>
                </c:pt>
                <c:pt idx="4899">
                  <c:v>3.7504999999999997</c:v>
                </c:pt>
                <c:pt idx="4900">
                  <c:v>3.6194999999999995</c:v>
                </c:pt>
                <c:pt idx="4901">
                  <c:v>3.5704000000000002</c:v>
                </c:pt>
                <c:pt idx="4902">
                  <c:v>3.5944000000000003</c:v>
                </c:pt>
                <c:pt idx="4903">
                  <c:v>3.5096999999999996</c:v>
                </c:pt>
                <c:pt idx="4904">
                  <c:v>3.5842000000000001</c:v>
                </c:pt>
                <c:pt idx="4905">
                  <c:v>3.5600000000000005</c:v>
                </c:pt>
                <c:pt idx="4906">
                  <c:v>3.657</c:v>
                </c:pt>
                <c:pt idx="4907">
                  <c:v>3.5505999999999993</c:v>
                </c:pt>
                <c:pt idx="4908">
                  <c:v>3.5831000000000004</c:v>
                </c:pt>
                <c:pt idx="4909">
                  <c:v>3.4982000000000006</c:v>
                </c:pt>
                <c:pt idx="4910">
                  <c:v>3.5235000000000003</c:v>
                </c:pt>
                <c:pt idx="4911">
                  <c:v>3.5103999999999997</c:v>
                </c:pt>
                <c:pt idx="4912">
                  <c:v>3.5250000000000004</c:v>
                </c:pt>
                <c:pt idx="4913">
                  <c:v>3.4297000000000004</c:v>
                </c:pt>
                <c:pt idx="4914">
                  <c:v>3.3871999999999995</c:v>
                </c:pt>
                <c:pt idx="4915">
                  <c:v>3.4266000000000005</c:v>
                </c:pt>
                <c:pt idx="4916">
                  <c:v>3.3814000000000002</c:v>
                </c:pt>
                <c:pt idx="4917">
                  <c:v>3.3840999999999997</c:v>
                </c:pt>
                <c:pt idx="4918">
                  <c:v>3.3886000000000003</c:v>
                </c:pt>
                <c:pt idx="4919">
                  <c:v>3.4074</c:v>
                </c:pt>
                <c:pt idx="4920">
                  <c:v>3.5209999999999999</c:v>
                </c:pt>
                <c:pt idx="4921">
                  <c:v>3.4592999999999998</c:v>
                </c:pt>
                <c:pt idx="4922">
                  <c:v>3.4712000000000005</c:v>
                </c:pt>
                <c:pt idx="4923">
                  <c:v>3.4697</c:v>
                </c:pt>
                <c:pt idx="4924">
                  <c:v>3.4939999999999998</c:v>
                </c:pt>
                <c:pt idx="4925">
                  <c:v>3.5882999999999998</c:v>
                </c:pt>
                <c:pt idx="4926">
                  <c:v>3.6618999999999997</c:v>
                </c:pt>
                <c:pt idx="4927">
                  <c:v>3.6679999999999997</c:v>
                </c:pt>
                <c:pt idx="4928">
                  <c:v>3.7187999999999999</c:v>
                </c:pt>
                <c:pt idx="4929">
                  <c:v>3.6954000000000002</c:v>
                </c:pt>
                <c:pt idx="4930">
                  <c:v>3.6836000000000002</c:v>
                </c:pt>
                <c:pt idx="4931">
                  <c:v>3.5723000000000003</c:v>
                </c:pt>
                <c:pt idx="4932">
                  <c:v>3.5407000000000002</c:v>
                </c:pt>
                <c:pt idx="4933">
                  <c:v>3.5705</c:v>
                </c:pt>
                <c:pt idx="4934">
                  <c:v>3.4405999999999999</c:v>
                </c:pt>
                <c:pt idx="4935">
                  <c:v>3.8197000000000001</c:v>
                </c:pt>
                <c:pt idx="4936">
                  <c:v>4.0411000000000001</c:v>
                </c:pt>
                <c:pt idx="4937">
                  <c:v>3.9169999999999998</c:v>
                </c:pt>
                <c:pt idx="4938">
                  <c:v>3.7778</c:v>
                </c:pt>
                <c:pt idx="4939">
                  <c:v>3.7527000000000004</c:v>
                </c:pt>
                <c:pt idx="4940">
                  <c:v>3.7725</c:v>
                </c:pt>
                <c:pt idx="4941">
                  <c:v>3.8776000000000002</c:v>
                </c:pt>
                <c:pt idx="4942">
                  <c:v>3.8563999999999998</c:v>
                </c:pt>
                <c:pt idx="4943">
                  <c:v>3.8441999999999998</c:v>
                </c:pt>
                <c:pt idx="4944">
                  <c:v>3.7927</c:v>
                </c:pt>
                <c:pt idx="4945">
                  <c:v>3.7027999999999999</c:v>
                </c:pt>
                <c:pt idx="4946">
                  <c:v>3.5874000000000006</c:v>
                </c:pt>
                <c:pt idx="4947">
                  <c:v>3.6224000000000003</c:v>
                </c:pt>
                <c:pt idx="4948">
                  <c:v>3.5344000000000002</c:v>
                </c:pt>
                <c:pt idx="4949">
                  <c:v>3.5238</c:v>
                </c:pt>
                <c:pt idx="4950">
                  <c:v>3.4809000000000001</c:v>
                </c:pt>
                <c:pt idx="4951">
                  <c:v>3.5174000000000003</c:v>
                </c:pt>
                <c:pt idx="4952">
                  <c:v>3.4683000000000002</c:v>
                </c:pt>
                <c:pt idx="4953">
                  <c:v>3.5106999999999999</c:v>
                </c:pt>
                <c:pt idx="4954">
                  <c:v>3.4774000000000003</c:v>
                </c:pt>
                <c:pt idx="4955">
                  <c:v>3.4859</c:v>
                </c:pt>
                <c:pt idx="4956">
                  <c:v>3.4962</c:v>
                </c:pt>
                <c:pt idx="4957">
                  <c:v>3.5657999999999994</c:v>
                </c:pt>
                <c:pt idx="4958">
                  <c:v>3.5508999999999999</c:v>
                </c:pt>
                <c:pt idx="4959">
                  <c:v>3.5940000000000003</c:v>
                </c:pt>
                <c:pt idx="4960">
                  <c:v>3.5320999999999998</c:v>
                </c:pt>
                <c:pt idx="4961">
                  <c:v>3.53</c:v>
                </c:pt>
                <c:pt idx="4962">
                  <c:v>3.5278999999999998</c:v>
                </c:pt>
                <c:pt idx="4963">
                  <c:v>3.5383000000000004</c:v>
                </c:pt>
                <c:pt idx="4964">
                  <c:v>3.4020000000000001</c:v>
                </c:pt>
                <c:pt idx="4965">
                  <c:v>3.3936999999999995</c:v>
                </c:pt>
                <c:pt idx="4966">
                  <c:v>3.4361000000000006</c:v>
                </c:pt>
                <c:pt idx="4967">
                  <c:v>3.4895</c:v>
                </c:pt>
                <c:pt idx="4968">
                  <c:v>3.4175</c:v>
                </c:pt>
                <c:pt idx="4969">
                  <c:v>3.4665000000000004</c:v>
                </c:pt>
                <c:pt idx="4970">
                  <c:v>3.4085000000000001</c:v>
                </c:pt>
                <c:pt idx="4971">
                  <c:v>3.4189999999999996</c:v>
                </c:pt>
                <c:pt idx="4972">
                  <c:v>3.4268999999999998</c:v>
                </c:pt>
                <c:pt idx="4973">
                  <c:v>3.4298999999999995</c:v>
                </c:pt>
                <c:pt idx="4974">
                  <c:v>3.3962000000000003</c:v>
                </c:pt>
                <c:pt idx="4975">
                  <c:v>3.4347000000000003</c:v>
                </c:pt>
                <c:pt idx="4976">
                  <c:v>3.4203000000000001</c:v>
                </c:pt>
                <c:pt idx="4977">
                  <c:v>3.4316000000000004</c:v>
                </c:pt>
                <c:pt idx="4978">
                  <c:v>3.4241000000000001</c:v>
                </c:pt>
                <c:pt idx="4979">
                  <c:v>3.3757999999999999</c:v>
                </c:pt>
                <c:pt idx="4980">
                  <c:v>3.4199000000000002</c:v>
                </c:pt>
                <c:pt idx="4981">
                  <c:v>3.4229000000000003</c:v>
                </c:pt>
                <c:pt idx="4982">
                  <c:v>3.4200999999999997</c:v>
                </c:pt>
                <c:pt idx="4983">
                  <c:v>3.4261999999999997</c:v>
                </c:pt>
                <c:pt idx="4984">
                  <c:v>3.3713999999999995</c:v>
                </c:pt>
                <c:pt idx="4985">
                  <c:v>3.4249999999999998</c:v>
                </c:pt>
                <c:pt idx="4986">
                  <c:v>3.4239999999999999</c:v>
                </c:pt>
                <c:pt idx="4987">
                  <c:v>3.3746</c:v>
                </c:pt>
                <c:pt idx="4988">
                  <c:v>3.4238999999999997</c:v>
                </c:pt>
                <c:pt idx="4989">
                  <c:v>3.3621000000000003</c:v>
                </c:pt>
                <c:pt idx="4990">
                  <c:v>3.3734999999999999</c:v>
                </c:pt>
                <c:pt idx="4991">
                  <c:v>3.4060000000000001</c:v>
                </c:pt>
                <c:pt idx="4992">
                  <c:v>3.3618999999999999</c:v>
                </c:pt>
                <c:pt idx="4993">
                  <c:v>3.3790999999999998</c:v>
                </c:pt>
                <c:pt idx="4994">
                  <c:v>3.3599999999999994</c:v>
                </c:pt>
                <c:pt idx="4995">
                  <c:v>3.3810999999999996</c:v>
                </c:pt>
                <c:pt idx="4996">
                  <c:v>3.3645</c:v>
                </c:pt>
                <c:pt idx="4997">
                  <c:v>3.3649</c:v>
                </c:pt>
                <c:pt idx="4998">
                  <c:v>3.3934999999999995</c:v>
                </c:pt>
                <c:pt idx="4999">
                  <c:v>3.4714</c:v>
                </c:pt>
                <c:pt idx="5000">
                  <c:v>3.4665999999999997</c:v>
                </c:pt>
                <c:pt idx="5001">
                  <c:v>3.4245999999999999</c:v>
                </c:pt>
                <c:pt idx="5002">
                  <c:v>3.4836999999999998</c:v>
                </c:pt>
                <c:pt idx="5003">
                  <c:v>3.4093</c:v>
                </c:pt>
                <c:pt idx="5004">
                  <c:v>3.3989999999999996</c:v>
                </c:pt>
                <c:pt idx="5005">
                  <c:v>3.3597000000000001</c:v>
                </c:pt>
                <c:pt idx="5006">
                  <c:v>3.3224</c:v>
                </c:pt>
                <c:pt idx="5007">
                  <c:v>3.2848999999999999</c:v>
                </c:pt>
                <c:pt idx="5008">
                  <c:v>3.3204000000000002</c:v>
                </c:pt>
                <c:pt idx="5009">
                  <c:v>3.3148</c:v>
                </c:pt>
                <c:pt idx="5010">
                  <c:v>3.3035999999999999</c:v>
                </c:pt>
                <c:pt idx="5011">
                  <c:v>3.3473999999999995</c:v>
                </c:pt>
                <c:pt idx="5012">
                  <c:v>3.2898000000000005</c:v>
                </c:pt>
                <c:pt idx="5013">
                  <c:v>3.3369999999999997</c:v>
                </c:pt>
                <c:pt idx="5014">
                  <c:v>3.3338999999999999</c:v>
                </c:pt>
                <c:pt idx="5015">
                  <c:v>3.3174999999999999</c:v>
                </c:pt>
                <c:pt idx="5016">
                  <c:v>3.3121</c:v>
                </c:pt>
                <c:pt idx="5017">
                  <c:v>3.3334000000000001</c:v>
                </c:pt>
                <c:pt idx="5018">
                  <c:v>3.2794000000000003</c:v>
                </c:pt>
                <c:pt idx="5019">
                  <c:v>3.3073999999999995</c:v>
                </c:pt>
                <c:pt idx="5020">
                  <c:v>3.2790999999999997</c:v>
                </c:pt>
                <c:pt idx="5021">
                  <c:v>3.2337999999999996</c:v>
                </c:pt>
                <c:pt idx="5022">
                  <c:v>3.2564000000000002</c:v>
                </c:pt>
                <c:pt idx="5023">
                  <c:v>3.2784000000000004</c:v>
                </c:pt>
                <c:pt idx="5024">
                  <c:v>3.3113000000000001</c:v>
                </c:pt>
                <c:pt idx="5025">
                  <c:v>3.37</c:v>
                </c:pt>
                <c:pt idx="5026">
                  <c:v>3.4346999999999999</c:v>
                </c:pt>
                <c:pt idx="5027">
                  <c:v>3.4776999999999996</c:v>
                </c:pt>
                <c:pt idx="5028">
                  <c:v>3.3132999999999999</c:v>
                </c:pt>
                <c:pt idx="5029">
                  <c:v>3.2665999999999995</c:v>
                </c:pt>
                <c:pt idx="5030">
                  <c:v>3.0061999999999998</c:v>
                </c:pt>
                <c:pt idx="5031">
                  <c:v>2.9032999999999998</c:v>
                </c:pt>
                <c:pt idx="5032">
                  <c:v>2.7994000000000003</c:v>
                </c:pt>
                <c:pt idx="5033">
                  <c:v>2.8061000000000003</c:v>
                </c:pt>
                <c:pt idx="5034">
                  <c:v>2.8096999999999994</c:v>
                </c:pt>
                <c:pt idx="5035">
                  <c:v>2.7043999999999997</c:v>
                </c:pt>
                <c:pt idx="5036">
                  <c:v>2.6642000000000001</c:v>
                </c:pt>
                <c:pt idx="5037">
                  <c:v>2.6662000000000003</c:v>
                </c:pt>
                <c:pt idx="5038">
                  <c:v>2.6527999999999996</c:v>
                </c:pt>
                <c:pt idx="5039">
                  <c:v>2.6117999999999997</c:v>
                </c:pt>
                <c:pt idx="5040">
                  <c:v>2.5866000000000002</c:v>
                </c:pt>
                <c:pt idx="5041">
                  <c:v>2.6575000000000002</c:v>
                </c:pt>
                <c:pt idx="5042">
                  <c:v>2.6739999999999999</c:v>
                </c:pt>
                <c:pt idx="5043">
                  <c:v>2.5976000000000004</c:v>
                </c:pt>
                <c:pt idx="5044">
                  <c:v>2.5438000000000001</c:v>
                </c:pt>
                <c:pt idx="5045">
                  <c:v>2.6069</c:v>
                </c:pt>
                <c:pt idx="5046">
                  <c:v>2.5667999999999997</c:v>
                </c:pt>
                <c:pt idx="5047">
                  <c:v>2.5553999999999997</c:v>
                </c:pt>
                <c:pt idx="5048">
                  <c:v>2.5397000000000003</c:v>
                </c:pt>
                <c:pt idx="5049">
                  <c:v>2.4374000000000002</c:v>
                </c:pt>
                <c:pt idx="5050">
                  <c:v>2.3484000000000003</c:v>
                </c:pt>
                <c:pt idx="5051">
                  <c:v>2.3501999999999996</c:v>
                </c:pt>
                <c:pt idx="5052">
                  <c:v>2.3188</c:v>
                </c:pt>
                <c:pt idx="5053">
                  <c:v>2.2585999999999999</c:v>
                </c:pt>
                <c:pt idx="5054">
                  <c:v>2.2139000000000002</c:v>
                </c:pt>
                <c:pt idx="5055">
                  <c:v>2.2273999999999998</c:v>
                </c:pt>
                <c:pt idx="5056">
                  <c:v>2.2711000000000006</c:v>
                </c:pt>
                <c:pt idx="5057">
                  <c:v>2.2336999999999998</c:v>
                </c:pt>
                <c:pt idx="5058">
                  <c:v>2.2692999999999999</c:v>
                </c:pt>
                <c:pt idx="5059">
                  <c:v>2.2614999999999998</c:v>
                </c:pt>
                <c:pt idx="5060">
                  <c:v>2.2694999999999999</c:v>
                </c:pt>
                <c:pt idx="5061">
                  <c:v>2.2362999999999995</c:v>
                </c:pt>
                <c:pt idx="5062">
                  <c:v>2.3282999999999996</c:v>
                </c:pt>
                <c:pt idx="5063">
                  <c:v>2.3626999999999998</c:v>
                </c:pt>
                <c:pt idx="5064">
                  <c:v>2.4158999999999997</c:v>
                </c:pt>
                <c:pt idx="5065">
                  <c:v>2.3756000000000004</c:v>
                </c:pt>
                <c:pt idx="5066">
                  <c:v>2.3535000000000004</c:v>
                </c:pt>
                <c:pt idx="5067">
                  <c:v>2.4518999999999997</c:v>
                </c:pt>
                <c:pt idx="5068">
                  <c:v>2.3601000000000001</c:v>
                </c:pt>
                <c:pt idx="5069">
                  <c:v>2.4305000000000003</c:v>
                </c:pt>
                <c:pt idx="5070">
                  <c:v>2.4195000000000002</c:v>
                </c:pt>
                <c:pt idx="5071">
                  <c:v>2.4095999999999997</c:v>
                </c:pt>
                <c:pt idx="5072">
                  <c:v>2.4288999999999996</c:v>
                </c:pt>
                <c:pt idx="5073">
                  <c:v>2.3867000000000003</c:v>
                </c:pt>
                <c:pt idx="5074">
                  <c:v>2.472</c:v>
                </c:pt>
                <c:pt idx="5075">
                  <c:v>2.3592999999999997</c:v>
                </c:pt>
                <c:pt idx="5076">
                  <c:v>2.3322999999999996</c:v>
                </c:pt>
                <c:pt idx="5077">
                  <c:v>2.3232999999999997</c:v>
                </c:pt>
                <c:pt idx="5078">
                  <c:v>2.4058999999999999</c:v>
                </c:pt>
                <c:pt idx="5079">
                  <c:v>2.3065000000000002</c:v>
                </c:pt>
                <c:pt idx="5080">
                  <c:v>2.2220999999999997</c:v>
                </c:pt>
                <c:pt idx="5081">
                  <c:v>2.2342</c:v>
                </c:pt>
                <c:pt idx="5082">
                  <c:v>2.2583000000000002</c:v>
                </c:pt>
                <c:pt idx="5083">
                  <c:v>2.2812000000000001</c:v>
                </c:pt>
                <c:pt idx="5084">
                  <c:v>2.3204000000000002</c:v>
                </c:pt>
                <c:pt idx="5085">
                  <c:v>2.3022999999999998</c:v>
                </c:pt>
                <c:pt idx="5086">
                  <c:v>2.2957000000000001</c:v>
                </c:pt>
                <c:pt idx="5087">
                  <c:v>2.2702000000000004</c:v>
                </c:pt>
                <c:pt idx="5088">
                  <c:v>2.3373999999999997</c:v>
                </c:pt>
                <c:pt idx="5089">
                  <c:v>2.3508</c:v>
                </c:pt>
                <c:pt idx="5090">
                  <c:v>2.4042999999999997</c:v>
                </c:pt>
                <c:pt idx="5091">
                  <c:v>2.4002999999999997</c:v>
                </c:pt>
                <c:pt idx="5092">
                  <c:v>2.3690999999999995</c:v>
                </c:pt>
                <c:pt idx="5093">
                  <c:v>2.3169</c:v>
                </c:pt>
                <c:pt idx="5094">
                  <c:v>2.2492999999999999</c:v>
                </c:pt>
                <c:pt idx="5095">
                  <c:v>2.2027000000000001</c:v>
                </c:pt>
                <c:pt idx="5096">
                  <c:v>2.2515000000000001</c:v>
                </c:pt>
                <c:pt idx="5097">
                  <c:v>2.2805999999999997</c:v>
                </c:pt>
                <c:pt idx="5098">
                  <c:v>2.2390000000000003</c:v>
                </c:pt>
                <c:pt idx="5099">
                  <c:v>2.2594999999999996</c:v>
                </c:pt>
                <c:pt idx="5100">
                  <c:v>2.2888999999999999</c:v>
                </c:pt>
                <c:pt idx="5101">
                  <c:v>2.343</c:v>
                </c:pt>
                <c:pt idx="5102">
                  <c:v>2.3014000000000001</c:v>
                </c:pt>
                <c:pt idx="5103">
                  <c:v>2.2728000000000002</c:v>
                </c:pt>
                <c:pt idx="5104">
                  <c:v>2.1423000000000001</c:v>
                </c:pt>
                <c:pt idx="5105">
                  <c:v>2.1425000000000001</c:v>
                </c:pt>
                <c:pt idx="5106">
                  <c:v>2.1400999999999999</c:v>
                </c:pt>
                <c:pt idx="5107">
                  <c:v>2.1335000000000006</c:v>
                </c:pt>
                <c:pt idx="5108">
                  <c:v>2.1287000000000003</c:v>
                </c:pt>
                <c:pt idx="5109">
                  <c:v>2.0974999999999997</c:v>
                </c:pt>
                <c:pt idx="5110">
                  <c:v>2.0486</c:v>
                </c:pt>
                <c:pt idx="5111">
                  <c:v>2.0642</c:v>
                </c:pt>
                <c:pt idx="5112">
                  <c:v>2.0111999999999997</c:v>
                </c:pt>
                <c:pt idx="5113">
                  <c:v>2.0525000000000002</c:v>
                </c:pt>
                <c:pt idx="5114">
                  <c:v>2.1210999999999998</c:v>
                </c:pt>
                <c:pt idx="5115">
                  <c:v>2.0814999999999997</c:v>
                </c:pt>
                <c:pt idx="5116">
                  <c:v>2.1267999999999998</c:v>
                </c:pt>
                <c:pt idx="5117">
                  <c:v>2.1758999999999995</c:v>
                </c:pt>
                <c:pt idx="5118">
                  <c:v>2.2772999999999999</c:v>
                </c:pt>
                <c:pt idx="5119">
                  <c:v>2.2808000000000006</c:v>
                </c:pt>
                <c:pt idx="5120">
                  <c:v>2.2715000000000001</c:v>
                </c:pt>
                <c:pt idx="5121">
                  <c:v>2.2825999999999995</c:v>
                </c:pt>
                <c:pt idx="5122">
                  <c:v>2.3214000000000001</c:v>
                </c:pt>
                <c:pt idx="5123">
                  <c:v>2.2494000000000001</c:v>
                </c:pt>
                <c:pt idx="5124">
                  <c:v>2.2855999999999996</c:v>
                </c:pt>
                <c:pt idx="5125">
                  <c:v>2.2288000000000001</c:v>
                </c:pt>
                <c:pt idx="5126">
                  <c:v>2.2715999999999998</c:v>
                </c:pt>
                <c:pt idx="5127">
                  <c:v>2.3467000000000002</c:v>
                </c:pt>
                <c:pt idx="5128">
                  <c:v>2.3029000000000002</c:v>
                </c:pt>
                <c:pt idx="5129">
                  <c:v>2.3422999999999998</c:v>
                </c:pt>
                <c:pt idx="5130">
                  <c:v>2.3279000000000001</c:v>
                </c:pt>
                <c:pt idx="5131">
                  <c:v>2.2904</c:v>
                </c:pt>
                <c:pt idx="5132">
                  <c:v>2.3033000000000006</c:v>
                </c:pt>
                <c:pt idx="5133">
                  <c:v>2.3799000000000001</c:v>
                </c:pt>
                <c:pt idx="5134">
                  <c:v>2.4544999999999999</c:v>
                </c:pt>
                <c:pt idx="5135">
                  <c:v>2.4885000000000002</c:v>
                </c:pt>
                <c:pt idx="5136">
                  <c:v>2.4358</c:v>
                </c:pt>
                <c:pt idx="5137">
                  <c:v>2.5310000000000001</c:v>
                </c:pt>
                <c:pt idx="5138">
                  <c:v>2.4929999999999999</c:v>
                </c:pt>
                <c:pt idx="5139">
                  <c:v>2.4399999999999995</c:v>
                </c:pt>
                <c:pt idx="5140">
                  <c:v>2.4382000000000001</c:v>
                </c:pt>
                <c:pt idx="5141">
                  <c:v>2.363</c:v>
                </c:pt>
                <c:pt idx="5142">
                  <c:v>2.2757000000000001</c:v>
                </c:pt>
                <c:pt idx="5143">
                  <c:v>2.3066</c:v>
                </c:pt>
                <c:pt idx="5144">
                  <c:v>2.3129999999999997</c:v>
                </c:pt>
                <c:pt idx="5145">
                  <c:v>2.3361999999999998</c:v>
                </c:pt>
                <c:pt idx="5146">
                  <c:v>2.2903999999999995</c:v>
                </c:pt>
                <c:pt idx="5147">
                  <c:v>2.3226999999999998</c:v>
                </c:pt>
                <c:pt idx="5148">
                  <c:v>2.5093999999999999</c:v>
                </c:pt>
                <c:pt idx="5149">
                  <c:v>2.4683999999999999</c:v>
                </c:pt>
                <c:pt idx="5150">
                  <c:v>2.4481999999999999</c:v>
                </c:pt>
                <c:pt idx="5151">
                  <c:v>2.4081999999999999</c:v>
                </c:pt>
                <c:pt idx="5152">
                  <c:v>2.4004999999999996</c:v>
                </c:pt>
                <c:pt idx="5153">
                  <c:v>2.3759999999999999</c:v>
                </c:pt>
                <c:pt idx="5154">
                  <c:v>2.4118999999999997</c:v>
                </c:pt>
                <c:pt idx="5155">
                  <c:v>2.4807000000000001</c:v>
                </c:pt>
                <c:pt idx="5156">
                  <c:v>2.4402999999999997</c:v>
                </c:pt>
                <c:pt idx="5157">
                  <c:v>2.4616000000000002</c:v>
                </c:pt>
                <c:pt idx="5158">
                  <c:v>2.6510000000000002</c:v>
                </c:pt>
                <c:pt idx="5159">
                  <c:v>2.6249000000000002</c:v>
                </c:pt>
                <c:pt idx="5160">
                  <c:v>2.5882000000000001</c:v>
                </c:pt>
                <c:pt idx="5161">
                  <c:v>2.5469000000000004</c:v>
                </c:pt>
                <c:pt idx="5162">
                  <c:v>2.5111000000000003</c:v>
                </c:pt>
                <c:pt idx="5163">
                  <c:v>2.5280999999999998</c:v>
                </c:pt>
                <c:pt idx="5164">
                  <c:v>2.4949000000000003</c:v>
                </c:pt>
                <c:pt idx="5165">
                  <c:v>2.5026000000000002</c:v>
                </c:pt>
                <c:pt idx="5166">
                  <c:v>2.5448</c:v>
                </c:pt>
                <c:pt idx="5167">
                  <c:v>2.5510000000000002</c:v>
                </c:pt>
                <c:pt idx="5168">
                  <c:v>2.5013000000000001</c:v>
                </c:pt>
                <c:pt idx="5169">
                  <c:v>2.5361999999999996</c:v>
                </c:pt>
                <c:pt idx="5170">
                  <c:v>2.5194000000000001</c:v>
                </c:pt>
                <c:pt idx="5171">
                  <c:v>2.5690000000000004</c:v>
                </c:pt>
                <c:pt idx="5172">
                  <c:v>2.5337999999999998</c:v>
                </c:pt>
                <c:pt idx="5173">
                  <c:v>2.5162999999999998</c:v>
                </c:pt>
                <c:pt idx="5174">
                  <c:v>2.5082000000000004</c:v>
                </c:pt>
                <c:pt idx="5175">
                  <c:v>2.4988000000000001</c:v>
                </c:pt>
                <c:pt idx="5176">
                  <c:v>2.4815</c:v>
                </c:pt>
                <c:pt idx="5177">
                  <c:v>2.5714999999999999</c:v>
                </c:pt>
                <c:pt idx="5178">
                  <c:v>2.5439000000000003</c:v>
                </c:pt>
                <c:pt idx="5179">
                  <c:v>2.5548999999999995</c:v>
                </c:pt>
                <c:pt idx="5180">
                  <c:v>2.4794</c:v>
                </c:pt>
                <c:pt idx="5181">
                  <c:v>2.5423000000000004</c:v>
                </c:pt>
                <c:pt idx="5182">
                  <c:v>2.5381</c:v>
                </c:pt>
                <c:pt idx="5183">
                  <c:v>2.5558999999999998</c:v>
                </c:pt>
                <c:pt idx="5184">
                  <c:v>2.5539999999999998</c:v>
                </c:pt>
                <c:pt idx="5185">
                  <c:v>2.5577999999999999</c:v>
                </c:pt>
                <c:pt idx="5186">
                  <c:v>2.5277000000000003</c:v>
                </c:pt>
                <c:pt idx="5187">
                  <c:v>2.4635999999999996</c:v>
                </c:pt>
                <c:pt idx="5188">
                  <c:v>2.4655999999999998</c:v>
                </c:pt>
                <c:pt idx="5189">
                  <c:v>2.4211999999999998</c:v>
                </c:pt>
                <c:pt idx="5190">
                  <c:v>2.3650000000000002</c:v>
                </c:pt>
                <c:pt idx="5191">
                  <c:v>2.3848000000000003</c:v>
                </c:pt>
                <c:pt idx="5192">
                  <c:v>2.3866000000000005</c:v>
                </c:pt>
                <c:pt idx="5193">
                  <c:v>2.3366999999999996</c:v>
                </c:pt>
                <c:pt idx="5194">
                  <c:v>2.3449</c:v>
                </c:pt>
                <c:pt idx="5195">
                  <c:v>2.3610999999999995</c:v>
                </c:pt>
                <c:pt idx="5196">
                  <c:v>2.3697000000000004</c:v>
                </c:pt>
                <c:pt idx="5197">
                  <c:v>2.3342000000000005</c:v>
                </c:pt>
                <c:pt idx="5198">
                  <c:v>2.3248999999999995</c:v>
                </c:pt>
                <c:pt idx="5199">
                  <c:v>2.343</c:v>
                </c:pt>
                <c:pt idx="5200">
                  <c:v>2.3953000000000002</c:v>
                </c:pt>
                <c:pt idx="5201">
                  <c:v>2.3598000000000003</c:v>
                </c:pt>
                <c:pt idx="5202">
                  <c:v>2.3713000000000002</c:v>
                </c:pt>
                <c:pt idx="5203">
                  <c:v>2.3944000000000001</c:v>
                </c:pt>
                <c:pt idx="5204">
                  <c:v>2.3816000000000002</c:v>
                </c:pt>
                <c:pt idx="5205">
                  <c:v>2.2879000000000005</c:v>
                </c:pt>
                <c:pt idx="5206">
                  <c:v>2.3348</c:v>
                </c:pt>
                <c:pt idx="5207">
                  <c:v>2.3162000000000003</c:v>
                </c:pt>
                <c:pt idx="5208">
                  <c:v>2.3437999999999999</c:v>
                </c:pt>
                <c:pt idx="5209">
                  <c:v>2.3418999999999999</c:v>
                </c:pt>
                <c:pt idx="5210">
                  <c:v>2.3714999999999997</c:v>
                </c:pt>
                <c:pt idx="5211">
                  <c:v>2.5525000000000002</c:v>
                </c:pt>
                <c:pt idx="5212">
                  <c:v>2.6377000000000002</c:v>
                </c:pt>
                <c:pt idx="5213">
                  <c:v>2.5831000000000004</c:v>
                </c:pt>
                <c:pt idx="5214">
                  <c:v>2.5838000000000001</c:v>
                </c:pt>
                <c:pt idx="5215">
                  <c:v>2.5848000000000004</c:v>
                </c:pt>
                <c:pt idx="5216">
                  <c:v>2.6011000000000002</c:v>
                </c:pt>
                <c:pt idx="5217">
                  <c:v>2.7221000000000002</c:v>
                </c:pt>
                <c:pt idx="5218">
                  <c:v>2.7242999999999999</c:v>
                </c:pt>
                <c:pt idx="5219">
                  <c:v>2.6454999999999997</c:v>
                </c:pt>
                <c:pt idx="5220">
                  <c:v>2.5938999999999997</c:v>
                </c:pt>
                <c:pt idx="5221">
                  <c:v>2.6300000000000003</c:v>
                </c:pt>
                <c:pt idx="5222">
                  <c:v>2.7431999999999999</c:v>
                </c:pt>
                <c:pt idx="5223">
                  <c:v>2.7435999999999998</c:v>
                </c:pt>
                <c:pt idx="5224">
                  <c:v>2.7500999999999998</c:v>
                </c:pt>
                <c:pt idx="5225">
                  <c:v>2.6663000000000006</c:v>
                </c:pt>
                <c:pt idx="5226">
                  <c:v>2.7303000000000002</c:v>
                </c:pt>
                <c:pt idx="5227">
                  <c:v>2.7058999999999997</c:v>
                </c:pt>
                <c:pt idx="5228">
                  <c:v>2.7258</c:v>
                </c:pt>
                <c:pt idx="5229">
                  <c:v>2.7323000000000004</c:v>
                </c:pt>
                <c:pt idx="5230">
                  <c:v>2.7561</c:v>
                </c:pt>
                <c:pt idx="5231">
                  <c:v>2.7315</c:v>
                </c:pt>
                <c:pt idx="5232">
                  <c:v>2.7176</c:v>
                </c:pt>
                <c:pt idx="5233">
                  <c:v>2.6593</c:v>
                </c:pt>
                <c:pt idx="5234">
                  <c:v>2.7971999999999997</c:v>
                </c:pt>
                <c:pt idx="5235">
                  <c:v>2.7368000000000001</c:v>
                </c:pt>
                <c:pt idx="5236">
                  <c:v>2.8035999999999999</c:v>
                </c:pt>
                <c:pt idx="5237">
                  <c:v>2.7987000000000002</c:v>
                </c:pt>
                <c:pt idx="5238">
                  <c:v>2.6667999999999998</c:v>
                </c:pt>
                <c:pt idx="5239">
                  <c:v>2.6141000000000001</c:v>
                </c:pt>
                <c:pt idx="5240">
                  <c:v>2.5894000000000004</c:v>
                </c:pt>
                <c:pt idx="5241">
                  <c:v>2.5981999999999998</c:v>
                </c:pt>
                <c:pt idx="5242">
                  <c:v>2.5717999999999996</c:v>
                </c:pt>
                <c:pt idx="5243">
                  <c:v>2.5385</c:v>
                </c:pt>
                <c:pt idx="5244">
                  <c:v>2.5172999999999996</c:v>
                </c:pt>
                <c:pt idx="5245">
                  <c:v>2.4912999999999998</c:v>
                </c:pt>
                <c:pt idx="5246">
                  <c:v>2.4970000000000003</c:v>
                </c:pt>
                <c:pt idx="5247">
                  <c:v>2.5205000000000006</c:v>
                </c:pt>
                <c:pt idx="5248">
                  <c:v>2.5611999999999995</c:v>
                </c:pt>
                <c:pt idx="5249">
                  <c:v>2.5448999999999997</c:v>
                </c:pt>
                <c:pt idx="5250">
                  <c:v>2.4508999999999999</c:v>
                </c:pt>
                <c:pt idx="5251">
                  <c:v>2.4469999999999996</c:v>
                </c:pt>
                <c:pt idx="5252">
                  <c:v>2.4042999999999997</c:v>
                </c:pt>
                <c:pt idx="5253">
                  <c:v>2.3790999999999998</c:v>
                </c:pt>
                <c:pt idx="5254">
                  <c:v>2.3867999999999996</c:v>
                </c:pt>
                <c:pt idx="5255">
                  <c:v>2.3809999999999998</c:v>
                </c:pt>
                <c:pt idx="5256">
                  <c:v>2.3295000000000003</c:v>
                </c:pt>
                <c:pt idx="5257">
                  <c:v>2.3235999999999999</c:v>
                </c:pt>
                <c:pt idx="5258">
                  <c:v>2.3194000000000004</c:v>
                </c:pt>
                <c:pt idx="5259">
                  <c:v>2.3236000000000003</c:v>
                </c:pt>
                <c:pt idx="5260">
                  <c:v>2.3618999999999999</c:v>
                </c:pt>
                <c:pt idx="5261">
                  <c:v>2.4025000000000003</c:v>
                </c:pt>
                <c:pt idx="5262">
                  <c:v>2.3639000000000001</c:v>
                </c:pt>
                <c:pt idx="5263">
                  <c:v>2.3644000000000003</c:v>
                </c:pt>
                <c:pt idx="5264">
                  <c:v>2.3142000000000005</c:v>
                </c:pt>
                <c:pt idx="5265">
                  <c:v>2.3414000000000001</c:v>
                </c:pt>
                <c:pt idx="5266">
                  <c:v>2.2510000000000003</c:v>
                </c:pt>
                <c:pt idx="5267">
                  <c:v>2.2875000000000001</c:v>
                </c:pt>
                <c:pt idx="5268">
                  <c:v>2.2275</c:v>
                </c:pt>
                <c:pt idx="5269">
                  <c:v>2.2364999999999995</c:v>
                </c:pt>
                <c:pt idx="5270">
                  <c:v>2.2014</c:v>
                </c:pt>
                <c:pt idx="5271">
                  <c:v>2.2185000000000001</c:v>
                </c:pt>
                <c:pt idx="5272">
                  <c:v>2.2713000000000005</c:v>
                </c:pt>
                <c:pt idx="5273">
                  <c:v>2.2560999999999996</c:v>
                </c:pt>
                <c:pt idx="5274">
                  <c:v>2.2559</c:v>
                </c:pt>
                <c:pt idx="5275">
                  <c:v>2.4071000000000002</c:v>
                </c:pt>
                <c:pt idx="5276">
                  <c:v>2.4007000000000001</c:v>
                </c:pt>
                <c:pt idx="5277">
                  <c:v>2.4099000000000004</c:v>
                </c:pt>
                <c:pt idx="5278">
                  <c:v>2.4130000000000003</c:v>
                </c:pt>
                <c:pt idx="5279">
                  <c:v>2.3843000000000005</c:v>
                </c:pt>
                <c:pt idx="5280">
                  <c:v>2.3935</c:v>
                </c:pt>
                <c:pt idx="5281">
                  <c:v>2.3412999999999999</c:v>
                </c:pt>
                <c:pt idx="5282">
                  <c:v>2.3292999999999999</c:v>
                </c:pt>
                <c:pt idx="5283">
                  <c:v>2.3741999999999996</c:v>
                </c:pt>
                <c:pt idx="5284">
                  <c:v>2.4484999999999997</c:v>
                </c:pt>
                <c:pt idx="5285">
                  <c:v>2.3568999999999996</c:v>
                </c:pt>
                <c:pt idx="5286">
                  <c:v>2.4014000000000002</c:v>
                </c:pt>
                <c:pt idx="5287">
                  <c:v>2.3719000000000001</c:v>
                </c:pt>
                <c:pt idx="5288">
                  <c:v>2.3448000000000002</c:v>
                </c:pt>
                <c:pt idx="5289">
                  <c:v>2.3851</c:v>
                </c:pt>
                <c:pt idx="5290">
                  <c:v>2.3521000000000001</c:v>
                </c:pt>
                <c:pt idx="5291">
                  <c:v>2.3680000000000003</c:v>
                </c:pt>
                <c:pt idx="5292">
                  <c:v>2.3220000000000001</c:v>
                </c:pt>
                <c:pt idx="5293">
                  <c:v>2.2626000000000004</c:v>
                </c:pt>
                <c:pt idx="5294">
                  <c:v>2.2034000000000002</c:v>
                </c:pt>
                <c:pt idx="5295">
                  <c:v>2.2608000000000001</c:v>
                </c:pt>
                <c:pt idx="5296">
                  <c:v>2.2545000000000002</c:v>
                </c:pt>
                <c:pt idx="5297">
                  <c:v>2.2930000000000001</c:v>
                </c:pt>
                <c:pt idx="5298">
                  <c:v>2.2835000000000001</c:v>
                </c:pt>
                <c:pt idx="5299">
                  <c:v>2.2448000000000001</c:v>
                </c:pt>
                <c:pt idx="5300">
                  <c:v>2.2070000000000003</c:v>
                </c:pt>
                <c:pt idx="5301">
                  <c:v>2.1797</c:v>
                </c:pt>
                <c:pt idx="5302">
                  <c:v>2.1601000000000004</c:v>
                </c:pt>
                <c:pt idx="5303">
                  <c:v>2.2210999999999999</c:v>
                </c:pt>
                <c:pt idx="5304">
                  <c:v>2.2326000000000001</c:v>
                </c:pt>
                <c:pt idx="5305">
                  <c:v>2.1881999999999997</c:v>
                </c:pt>
                <c:pt idx="5306">
                  <c:v>2.1225999999999998</c:v>
                </c:pt>
                <c:pt idx="5307">
                  <c:v>2.0669999999999997</c:v>
                </c:pt>
                <c:pt idx="5308">
                  <c:v>2.0381</c:v>
                </c:pt>
                <c:pt idx="5309">
                  <c:v>2.0434999999999994</c:v>
                </c:pt>
                <c:pt idx="5310">
                  <c:v>2.0472000000000001</c:v>
                </c:pt>
                <c:pt idx="5311">
                  <c:v>2.0574000000000003</c:v>
                </c:pt>
                <c:pt idx="5312">
                  <c:v>2.1187</c:v>
                </c:pt>
                <c:pt idx="5313">
                  <c:v>2.0905999999999998</c:v>
                </c:pt>
                <c:pt idx="5314">
                  <c:v>2.1392999999999995</c:v>
                </c:pt>
                <c:pt idx="5315">
                  <c:v>2.0451000000000001</c:v>
                </c:pt>
                <c:pt idx="5316">
                  <c:v>2.0326000000000004</c:v>
                </c:pt>
                <c:pt idx="5317">
                  <c:v>2.0093000000000001</c:v>
                </c:pt>
                <c:pt idx="5318">
                  <c:v>1.9542999999999999</c:v>
                </c:pt>
                <c:pt idx="5319">
                  <c:v>1.9431999999999996</c:v>
                </c:pt>
                <c:pt idx="5320">
                  <c:v>1.8643999999999998</c:v>
                </c:pt>
                <c:pt idx="5321">
                  <c:v>1.8654999999999999</c:v>
                </c:pt>
                <c:pt idx="5322">
                  <c:v>1.8546</c:v>
                </c:pt>
                <c:pt idx="5323">
                  <c:v>1.8157000000000005</c:v>
                </c:pt>
                <c:pt idx="5324">
                  <c:v>1.8401999999999998</c:v>
                </c:pt>
                <c:pt idx="5325">
                  <c:v>1.7460000000000004</c:v>
                </c:pt>
                <c:pt idx="5326">
                  <c:v>1.7176000000000005</c:v>
                </c:pt>
                <c:pt idx="5327">
                  <c:v>1.6651000000000002</c:v>
                </c:pt>
                <c:pt idx="5328">
                  <c:v>1.6396000000000002</c:v>
                </c:pt>
                <c:pt idx="5329">
                  <c:v>1.6672000000000002</c:v>
                </c:pt>
                <c:pt idx="5330">
                  <c:v>1.6362000000000001</c:v>
                </c:pt>
                <c:pt idx="5331">
                  <c:v>1.6631</c:v>
                </c:pt>
                <c:pt idx="5332">
                  <c:v>1.5701000000000005</c:v>
                </c:pt>
                <c:pt idx="5333">
                  <c:v>1.5651000000000002</c:v>
                </c:pt>
                <c:pt idx="5334">
                  <c:v>1.5857000000000001</c:v>
                </c:pt>
                <c:pt idx="5335">
                  <c:v>1.5984999999999996</c:v>
                </c:pt>
                <c:pt idx="5336">
                  <c:v>1.5167000000000002</c:v>
                </c:pt>
                <c:pt idx="5337">
                  <c:v>1.5585000000000004</c:v>
                </c:pt>
                <c:pt idx="5338">
                  <c:v>1.8820000000000001</c:v>
                </c:pt>
                <c:pt idx="5339">
                  <c:v>1.7074000000000003</c:v>
                </c:pt>
                <c:pt idx="5340">
                  <c:v>1.6957</c:v>
                </c:pt>
                <c:pt idx="5341">
                  <c:v>1.8769</c:v>
                </c:pt>
                <c:pt idx="5342">
                  <c:v>1.7805000000000004</c:v>
                </c:pt>
                <c:pt idx="5343">
                  <c:v>1.7096000000000005</c:v>
                </c:pt>
                <c:pt idx="5344">
                  <c:v>1.7267999999999994</c:v>
                </c:pt>
                <c:pt idx="5345">
                  <c:v>1.5938000000000003</c:v>
                </c:pt>
                <c:pt idx="5346">
                  <c:v>1.5328000000000004</c:v>
                </c:pt>
                <c:pt idx="5347">
                  <c:v>1.5657000000000001</c:v>
                </c:pt>
                <c:pt idx="5348">
                  <c:v>1.7181000000000002</c:v>
                </c:pt>
                <c:pt idx="5349">
                  <c:v>1.6833999999999998</c:v>
                </c:pt>
                <c:pt idx="5350">
                  <c:v>1.7057000000000002</c:v>
                </c:pt>
                <c:pt idx="5351">
                  <c:v>1.6847999999999996</c:v>
                </c:pt>
                <c:pt idx="5352">
                  <c:v>1.6327000000000003</c:v>
                </c:pt>
                <c:pt idx="5353">
                  <c:v>1.6439999999999997</c:v>
                </c:pt>
                <c:pt idx="5354">
                  <c:v>1.7252999999999998</c:v>
                </c:pt>
                <c:pt idx="5355">
                  <c:v>1.8405999999999998</c:v>
                </c:pt>
                <c:pt idx="5356">
                  <c:v>1.7606000000000002</c:v>
                </c:pt>
                <c:pt idx="5357">
                  <c:v>1.6936</c:v>
                </c:pt>
                <c:pt idx="5358">
                  <c:v>1.6745000000000005</c:v>
                </c:pt>
                <c:pt idx="5359">
                  <c:v>1.6802999999999999</c:v>
                </c:pt>
                <c:pt idx="5360">
                  <c:v>1.6844999999999999</c:v>
                </c:pt>
                <c:pt idx="5361">
                  <c:v>1.5702000000000003</c:v>
                </c:pt>
                <c:pt idx="5362">
                  <c:v>1.6015999999999995</c:v>
                </c:pt>
                <c:pt idx="5363">
                  <c:v>1.6557000000000004</c:v>
                </c:pt>
                <c:pt idx="5364">
                  <c:v>1.7073999999999998</c:v>
                </c:pt>
                <c:pt idx="5365">
                  <c:v>1.6940000000000004</c:v>
                </c:pt>
                <c:pt idx="5366">
                  <c:v>1.6698000000000004</c:v>
                </c:pt>
                <c:pt idx="5367">
                  <c:v>1.7238999999999995</c:v>
                </c:pt>
                <c:pt idx="5368">
                  <c:v>1.6768000000000001</c:v>
                </c:pt>
                <c:pt idx="5369">
                  <c:v>1.6981000000000002</c:v>
                </c:pt>
                <c:pt idx="5370">
                  <c:v>1.875</c:v>
                </c:pt>
                <c:pt idx="5371">
                  <c:v>1.9864999999999999</c:v>
                </c:pt>
                <c:pt idx="5372">
                  <c:v>1.8210999999999999</c:v>
                </c:pt>
                <c:pt idx="5373">
                  <c:v>1.98</c:v>
                </c:pt>
                <c:pt idx="5374">
                  <c:v>1.9883999999999999</c:v>
                </c:pt>
                <c:pt idx="5375">
                  <c:v>1.9654999999999996</c:v>
                </c:pt>
                <c:pt idx="5376">
                  <c:v>2.0842000000000001</c:v>
                </c:pt>
                <c:pt idx="5377">
                  <c:v>1.9788999999999999</c:v>
                </c:pt>
                <c:pt idx="5378">
                  <c:v>1.8974999999999995</c:v>
                </c:pt>
                <c:pt idx="5379">
                  <c:v>1.8361000000000001</c:v>
                </c:pt>
                <c:pt idx="5380">
                  <c:v>1.9992000000000005</c:v>
                </c:pt>
                <c:pt idx="5381">
                  <c:v>1.9779</c:v>
                </c:pt>
                <c:pt idx="5382">
                  <c:v>1.8777000000000004</c:v>
                </c:pt>
                <c:pt idx="5383">
                  <c:v>1.9238</c:v>
                </c:pt>
                <c:pt idx="5384">
                  <c:v>1.8303000000000003</c:v>
                </c:pt>
                <c:pt idx="5385">
                  <c:v>1.8528999999999995</c:v>
                </c:pt>
                <c:pt idx="5386">
                  <c:v>1.8153000000000001</c:v>
                </c:pt>
                <c:pt idx="5387">
                  <c:v>1.7645</c:v>
                </c:pt>
                <c:pt idx="5388">
                  <c:v>1.7164000000000001</c:v>
                </c:pt>
                <c:pt idx="5389">
                  <c:v>1.7057999999999995</c:v>
                </c:pt>
                <c:pt idx="5390">
                  <c:v>1.6952000000000003</c:v>
                </c:pt>
                <c:pt idx="5391">
                  <c:v>1.6798999999999999</c:v>
                </c:pt>
                <c:pt idx="5392">
                  <c:v>1.7187000000000006</c:v>
                </c:pt>
                <c:pt idx="5393">
                  <c:v>1.6837</c:v>
                </c:pt>
                <c:pt idx="5394">
                  <c:v>1.6800999999999995</c:v>
                </c:pt>
                <c:pt idx="5395">
                  <c:v>1.6990000000000003</c:v>
                </c:pt>
                <c:pt idx="5396">
                  <c:v>1.7411000000000003</c:v>
                </c:pt>
                <c:pt idx="5397">
                  <c:v>1.7178999999999998</c:v>
                </c:pt>
                <c:pt idx="5398">
                  <c:v>1.7498999999999998</c:v>
                </c:pt>
                <c:pt idx="5399">
                  <c:v>2.1589</c:v>
                </c:pt>
                <c:pt idx="5400">
                  <c:v>2.0936000000000003</c:v>
                </c:pt>
                <c:pt idx="5401">
                  <c:v>2.0765000000000002</c:v>
                </c:pt>
                <c:pt idx="5402">
                  <c:v>2.0419999999999998</c:v>
                </c:pt>
                <c:pt idx="5403">
                  <c:v>1.9652000000000003</c:v>
                </c:pt>
                <c:pt idx="5404">
                  <c:v>1.9592999999999998</c:v>
                </c:pt>
                <c:pt idx="5405">
                  <c:v>1.9409000000000001</c:v>
                </c:pt>
                <c:pt idx="5406">
                  <c:v>1.9037999999999999</c:v>
                </c:pt>
                <c:pt idx="5407">
                  <c:v>1.8677000000000006</c:v>
                </c:pt>
                <c:pt idx="5408">
                  <c:v>1.8209</c:v>
                </c:pt>
                <c:pt idx="5409">
                  <c:v>1.8113999999999999</c:v>
                </c:pt>
                <c:pt idx="5410">
                  <c:v>1.8794999999999997</c:v>
                </c:pt>
                <c:pt idx="5411">
                  <c:v>1.8396000000000003</c:v>
                </c:pt>
                <c:pt idx="5412">
                  <c:v>1.8534999999999999</c:v>
                </c:pt>
                <c:pt idx="5413">
                  <c:v>1.9027000000000003</c:v>
                </c:pt>
                <c:pt idx="5414">
                  <c:v>1.919</c:v>
                </c:pt>
                <c:pt idx="5415">
                  <c:v>1.9765000000000001</c:v>
                </c:pt>
                <c:pt idx="5416">
                  <c:v>2.1836999999999995</c:v>
                </c:pt>
                <c:pt idx="5417">
                  <c:v>2.0475999999999996</c:v>
                </c:pt>
                <c:pt idx="5418">
                  <c:v>2.0778999999999996</c:v>
                </c:pt>
                <c:pt idx="5419">
                  <c:v>1.9815999999999998</c:v>
                </c:pt>
                <c:pt idx="5420">
                  <c:v>1.9196</c:v>
                </c:pt>
                <c:pt idx="5421">
                  <c:v>1.9340999999999995</c:v>
                </c:pt>
                <c:pt idx="5422">
                  <c:v>1.8488000000000002</c:v>
                </c:pt>
                <c:pt idx="5423">
                  <c:v>1.9045000000000005</c:v>
                </c:pt>
                <c:pt idx="5424">
                  <c:v>1.8638999999999997</c:v>
                </c:pt>
                <c:pt idx="5425">
                  <c:v>1.8532999999999999</c:v>
                </c:pt>
                <c:pt idx="5426">
                  <c:v>1.8360000000000003</c:v>
                </c:pt>
                <c:pt idx="5427">
                  <c:v>1.8499000000000003</c:v>
                </c:pt>
                <c:pt idx="5428">
                  <c:v>1.8727000000000005</c:v>
                </c:pt>
                <c:pt idx="5429">
                  <c:v>1.8920999999999997</c:v>
                </c:pt>
                <c:pt idx="5430">
                  <c:v>1.9059999999999997</c:v>
                </c:pt>
                <c:pt idx="5431">
                  <c:v>1.9456999999999995</c:v>
                </c:pt>
                <c:pt idx="5432">
                  <c:v>1.8952000000000004</c:v>
                </c:pt>
                <c:pt idx="5433">
                  <c:v>1.9686000000000003</c:v>
                </c:pt>
                <c:pt idx="5434">
                  <c:v>1.9613000000000005</c:v>
                </c:pt>
                <c:pt idx="5435">
                  <c:v>2.0434000000000001</c:v>
                </c:pt>
                <c:pt idx="5436">
                  <c:v>2.0362999999999998</c:v>
                </c:pt>
                <c:pt idx="5437">
                  <c:v>2.1298999999999997</c:v>
                </c:pt>
                <c:pt idx="5438">
                  <c:v>2.0885999999999996</c:v>
                </c:pt>
                <c:pt idx="5439">
                  <c:v>2.0611999999999995</c:v>
                </c:pt>
                <c:pt idx="5440">
                  <c:v>2.0379999999999994</c:v>
                </c:pt>
                <c:pt idx="5441">
                  <c:v>2.1026000000000002</c:v>
                </c:pt>
                <c:pt idx="5442">
                  <c:v>2.0622000000000003</c:v>
                </c:pt>
                <c:pt idx="5443">
                  <c:v>2.0285000000000002</c:v>
                </c:pt>
                <c:pt idx="5444">
                  <c:v>1.9514000000000005</c:v>
                </c:pt>
                <c:pt idx="5445">
                  <c:v>1.9420000000000002</c:v>
                </c:pt>
                <c:pt idx="5446">
                  <c:v>1.9763000000000002</c:v>
                </c:pt>
                <c:pt idx="5447">
                  <c:v>1.9380999999999999</c:v>
                </c:pt>
                <c:pt idx="5448">
                  <c:v>1.9513000000000003</c:v>
                </c:pt>
                <c:pt idx="5449">
                  <c:v>1.9250999999999996</c:v>
                </c:pt>
                <c:pt idx="5450">
                  <c:v>1.9043000000000005</c:v>
                </c:pt>
                <c:pt idx="5451">
                  <c:v>1.8849</c:v>
                </c:pt>
                <c:pt idx="5452">
                  <c:v>1.9348999999999998</c:v>
                </c:pt>
                <c:pt idx="5453">
                  <c:v>1.8843999999999999</c:v>
                </c:pt>
                <c:pt idx="5454">
                  <c:v>1.8146</c:v>
                </c:pt>
                <c:pt idx="5455">
                  <c:v>1.7974000000000006</c:v>
                </c:pt>
                <c:pt idx="5456">
                  <c:v>1.7285999999999997</c:v>
                </c:pt>
                <c:pt idx="5457">
                  <c:v>1.7411000000000003</c:v>
                </c:pt>
                <c:pt idx="5458">
                  <c:v>1.7945000000000002</c:v>
                </c:pt>
                <c:pt idx="5459">
                  <c:v>1.8034000000000003</c:v>
                </c:pt>
                <c:pt idx="5460">
                  <c:v>1.7931000000000004</c:v>
                </c:pt>
                <c:pt idx="5461">
                  <c:v>1.7515000000000001</c:v>
                </c:pt>
                <c:pt idx="5462">
                  <c:v>1.9949000000000003</c:v>
                </c:pt>
                <c:pt idx="5463">
                  <c:v>2.0036</c:v>
                </c:pt>
                <c:pt idx="5464">
                  <c:v>1.9921000000000006</c:v>
                </c:pt>
                <c:pt idx="5465">
                  <c:v>1.9394999999999998</c:v>
                </c:pt>
                <c:pt idx="5466">
                  <c:v>1.9554</c:v>
                </c:pt>
                <c:pt idx="5467">
                  <c:v>1.9931999999999994</c:v>
                </c:pt>
                <c:pt idx="5468">
                  <c:v>2.081</c:v>
                </c:pt>
                <c:pt idx="5469">
                  <c:v>2.0963999999999996</c:v>
                </c:pt>
                <c:pt idx="5470">
                  <c:v>2.0462000000000002</c:v>
                </c:pt>
                <c:pt idx="5471">
                  <c:v>2.1139000000000006</c:v>
                </c:pt>
                <c:pt idx="5472">
                  <c:v>2.0715000000000003</c:v>
                </c:pt>
                <c:pt idx="5473">
                  <c:v>2.0602999999999998</c:v>
                </c:pt>
                <c:pt idx="5474">
                  <c:v>2.0899000000000001</c:v>
                </c:pt>
                <c:pt idx="5475">
                  <c:v>2.0669</c:v>
                </c:pt>
                <c:pt idx="5476">
                  <c:v>2.0811999999999999</c:v>
                </c:pt>
                <c:pt idx="5477">
                  <c:v>2.0817000000000001</c:v>
                </c:pt>
                <c:pt idx="5478">
                  <c:v>2.0677000000000003</c:v>
                </c:pt>
                <c:pt idx="5479">
                  <c:v>1.9944999999999999</c:v>
                </c:pt>
                <c:pt idx="5480">
                  <c:v>1.9560000000000004</c:v>
                </c:pt>
                <c:pt idx="5481">
                  <c:v>1.9243000000000001</c:v>
                </c:pt>
                <c:pt idx="5482">
                  <c:v>1.9746999999999999</c:v>
                </c:pt>
                <c:pt idx="5483">
                  <c:v>1.9683000000000006</c:v>
                </c:pt>
                <c:pt idx="5484">
                  <c:v>1.9448000000000003</c:v>
                </c:pt>
                <c:pt idx="5485">
                  <c:v>1.9547000000000003</c:v>
                </c:pt>
                <c:pt idx="5486">
                  <c:v>1.9968000000000004</c:v>
                </c:pt>
                <c:pt idx="5487">
                  <c:v>1.9419</c:v>
                </c:pt>
                <c:pt idx="5488">
                  <c:v>1.9401000000000002</c:v>
                </c:pt>
                <c:pt idx="5489">
                  <c:v>1.8778000000000001</c:v>
                </c:pt>
                <c:pt idx="5490">
                  <c:v>1.8890000000000002</c:v>
                </c:pt>
                <c:pt idx="5491">
                  <c:v>1.8559999999999994</c:v>
                </c:pt>
                <c:pt idx="5492">
                  <c:v>1.8288000000000002</c:v>
                </c:pt>
                <c:pt idx="5493">
                  <c:v>1.8650000000000002</c:v>
                </c:pt>
                <c:pt idx="5494">
                  <c:v>1.7715000000000001</c:v>
                </c:pt>
                <c:pt idx="5495">
                  <c:v>1.7579999999999996</c:v>
                </c:pt>
                <c:pt idx="5496">
                  <c:v>1.7204999999999999</c:v>
                </c:pt>
                <c:pt idx="5497">
                  <c:v>1.7221000000000002</c:v>
                </c:pt>
                <c:pt idx="5498">
                  <c:v>1.7128000000000001</c:v>
                </c:pt>
                <c:pt idx="5499">
                  <c:v>1.7108999999999996</c:v>
                </c:pt>
                <c:pt idx="5500">
                  <c:v>1.7751000000000001</c:v>
                </c:pt>
                <c:pt idx="5501">
                  <c:v>1.758</c:v>
                </c:pt>
                <c:pt idx="5502">
                  <c:v>1.7486999999999999</c:v>
                </c:pt>
                <c:pt idx="5503">
                  <c:v>1.7094999999999998</c:v>
                </c:pt>
                <c:pt idx="5504">
                  <c:v>1.7319</c:v>
                </c:pt>
                <c:pt idx="5505">
                  <c:v>1.6102000000000003</c:v>
                </c:pt>
                <c:pt idx="5506">
                  <c:v>1.6440000000000006</c:v>
                </c:pt>
                <c:pt idx="5507">
                  <c:v>1.6250999999999998</c:v>
                </c:pt>
                <c:pt idx="5508">
                  <c:v>1.6603999999999997</c:v>
                </c:pt>
                <c:pt idx="5509">
                  <c:v>1.8691999999999998</c:v>
                </c:pt>
                <c:pt idx="5510">
                  <c:v>1.9880000000000004</c:v>
                </c:pt>
                <c:pt idx="5511">
                  <c:v>1.9045000000000001</c:v>
                </c:pt>
                <c:pt idx="5512">
                  <c:v>1.9402000000000004</c:v>
                </c:pt>
                <c:pt idx="5513">
                  <c:v>1.8253999999999997</c:v>
                </c:pt>
                <c:pt idx="5514">
                  <c:v>1.7848999999999995</c:v>
                </c:pt>
                <c:pt idx="5515">
                  <c:v>1.8842000000000003</c:v>
                </c:pt>
                <c:pt idx="5516">
                  <c:v>1.8725000000000005</c:v>
                </c:pt>
                <c:pt idx="5517">
                  <c:v>1.8887</c:v>
                </c:pt>
                <c:pt idx="5518">
                  <c:v>1.9470999999999998</c:v>
                </c:pt>
                <c:pt idx="5519">
                  <c:v>2.1740999999999997</c:v>
                </c:pt>
                <c:pt idx="5520">
                  <c:v>2.0644</c:v>
                </c:pt>
                <c:pt idx="5521">
                  <c:v>2.1969000000000003</c:v>
                </c:pt>
                <c:pt idx="5522">
                  <c:v>2.2222999999999997</c:v>
                </c:pt>
                <c:pt idx="5523">
                  <c:v>2.1026999999999996</c:v>
                </c:pt>
                <c:pt idx="5524">
                  <c:v>2.0257000000000001</c:v>
                </c:pt>
                <c:pt idx="5525">
                  <c:v>1.9848999999999997</c:v>
                </c:pt>
                <c:pt idx="5526">
                  <c:v>1.9357000000000002</c:v>
                </c:pt>
                <c:pt idx="5527">
                  <c:v>1.9183000000000003</c:v>
                </c:pt>
                <c:pt idx="5528">
                  <c:v>1.8596000000000004</c:v>
                </c:pt>
                <c:pt idx="5529">
                  <c:v>2.0822000000000003</c:v>
                </c:pt>
                <c:pt idx="5530">
                  <c:v>2.0890999999999997</c:v>
                </c:pt>
                <c:pt idx="5531">
                  <c:v>2.1934</c:v>
                </c:pt>
                <c:pt idx="5532">
                  <c:v>2.3529000000000004</c:v>
                </c:pt>
                <c:pt idx="5533">
                  <c:v>2.4093</c:v>
                </c:pt>
                <c:pt idx="5534">
                  <c:v>2.3657999999999997</c:v>
                </c:pt>
                <c:pt idx="5535">
                  <c:v>2.4012000000000002</c:v>
                </c:pt>
                <c:pt idx="5536">
                  <c:v>2.4929999999999994</c:v>
                </c:pt>
                <c:pt idx="5537">
                  <c:v>2.5945</c:v>
                </c:pt>
                <c:pt idx="5538">
                  <c:v>2.5755000000000003</c:v>
                </c:pt>
                <c:pt idx="5539">
                  <c:v>2.6363999999999996</c:v>
                </c:pt>
                <c:pt idx="5540">
                  <c:v>2.5349999999999997</c:v>
                </c:pt>
                <c:pt idx="5541">
                  <c:v>2.5114000000000001</c:v>
                </c:pt>
                <c:pt idx="5542">
                  <c:v>2.3842999999999996</c:v>
                </c:pt>
                <c:pt idx="5543">
                  <c:v>2.4262000000000006</c:v>
                </c:pt>
                <c:pt idx="5544">
                  <c:v>2.4237000000000002</c:v>
                </c:pt>
                <c:pt idx="5545">
                  <c:v>2.3834000000000004</c:v>
                </c:pt>
                <c:pt idx="5546">
                  <c:v>2.6169999999999995</c:v>
                </c:pt>
                <c:pt idx="5547">
                  <c:v>2.6162999999999994</c:v>
                </c:pt>
                <c:pt idx="5548">
                  <c:v>2.6526999999999994</c:v>
                </c:pt>
                <c:pt idx="5549">
                  <c:v>2.8351999999999999</c:v>
                </c:pt>
                <c:pt idx="5550">
                  <c:v>2.8127000000000004</c:v>
                </c:pt>
                <c:pt idx="5551">
                  <c:v>2.7932000000000001</c:v>
                </c:pt>
                <c:pt idx="5552">
                  <c:v>2.7382</c:v>
                </c:pt>
                <c:pt idx="5553">
                  <c:v>2.7359</c:v>
                </c:pt>
                <c:pt idx="5554">
                  <c:v>2.8693999999999997</c:v>
                </c:pt>
                <c:pt idx="5555">
                  <c:v>3.0241999999999996</c:v>
                </c:pt>
                <c:pt idx="5556">
                  <c:v>3.0636000000000001</c:v>
                </c:pt>
                <c:pt idx="5557">
                  <c:v>3.2182999999999997</c:v>
                </c:pt>
                <c:pt idx="5558">
                  <c:v>3.2623000000000002</c:v>
                </c:pt>
                <c:pt idx="5559">
                  <c:v>3.4060999999999999</c:v>
                </c:pt>
                <c:pt idx="5560">
                  <c:v>3.6306999999999996</c:v>
                </c:pt>
                <c:pt idx="5561">
                  <c:v>3.2602000000000002</c:v>
                </c:pt>
                <c:pt idx="5562">
                  <c:v>3.2500000000000004</c:v>
                </c:pt>
                <c:pt idx="5563">
                  <c:v>3.3058000000000001</c:v>
                </c:pt>
                <c:pt idx="5564">
                  <c:v>3.2890999999999999</c:v>
                </c:pt>
                <c:pt idx="5565">
                  <c:v>3.3487999999999998</c:v>
                </c:pt>
                <c:pt idx="5566">
                  <c:v>3.5672999999999999</c:v>
                </c:pt>
                <c:pt idx="5567">
                  <c:v>3.2499000000000002</c:v>
                </c:pt>
                <c:pt idx="5568">
                  <c:v>3.1804000000000001</c:v>
                </c:pt>
                <c:pt idx="5569">
                  <c:v>3.0920000000000001</c:v>
                </c:pt>
                <c:pt idx="5570">
                  <c:v>3.0861999999999998</c:v>
                </c:pt>
                <c:pt idx="5571">
                  <c:v>3.028</c:v>
                </c:pt>
                <c:pt idx="5572">
                  <c:v>3.0703</c:v>
                </c:pt>
                <c:pt idx="5573">
                  <c:v>3.0991</c:v>
                </c:pt>
                <c:pt idx="5574">
                  <c:v>3.0286999999999997</c:v>
                </c:pt>
                <c:pt idx="5575">
                  <c:v>3.0053999999999998</c:v>
                </c:pt>
                <c:pt idx="5576">
                  <c:v>2.9337</c:v>
                </c:pt>
                <c:pt idx="5577">
                  <c:v>2.8259000000000003</c:v>
                </c:pt>
                <c:pt idx="5578">
                  <c:v>2.9514999999999998</c:v>
                </c:pt>
                <c:pt idx="5579">
                  <c:v>2.9363000000000001</c:v>
                </c:pt>
                <c:pt idx="5580">
                  <c:v>2.9537000000000004</c:v>
                </c:pt>
                <c:pt idx="5581">
                  <c:v>2.8630999999999998</c:v>
                </c:pt>
                <c:pt idx="5582">
                  <c:v>2.9220999999999999</c:v>
                </c:pt>
                <c:pt idx="5583">
                  <c:v>2.9647999999999999</c:v>
                </c:pt>
                <c:pt idx="5584">
                  <c:v>2.9101999999999997</c:v>
                </c:pt>
                <c:pt idx="5585">
                  <c:v>2.9107999999999996</c:v>
                </c:pt>
                <c:pt idx="5586">
                  <c:v>2.8508999999999998</c:v>
                </c:pt>
                <c:pt idx="5587">
                  <c:v>2.7743999999999995</c:v>
                </c:pt>
                <c:pt idx="5588">
                  <c:v>2.7738</c:v>
                </c:pt>
                <c:pt idx="5589">
                  <c:v>2.7897000000000003</c:v>
                </c:pt>
                <c:pt idx="5590">
                  <c:v>2.8789000000000002</c:v>
                </c:pt>
                <c:pt idx="5591">
                  <c:v>2.8984999999999999</c:v>
                </c:pt>
                <c:pt idx="5592">
                  <c:v>2.8748000000000005</c:v>
                </c:pt>
                <c:pt idx="5593">
                  <c:v>2.7704</c:v>
                </c:pt>
                <c:pt idx="5594">
                  <c:v>2.7395</c:v>
                </c:pt>
                <c:pt idx="5595">
                  <c:v>2.8025000000000002</c:v>
                </c:pt>
                <c:pt idx="5596">
                  <c:v>2.7348000000000003</c:v>
                </c:pt>
                <c:pt idx="5597">
                  <c:v>2.7554000000000003</c:v>
                </c:pt>
                <c:pt idx="5598">
                  <c:v>2.7349999999999999</c:v>
                </c:pt>
                <c:pt idx="5599">
                  <c:v>2.7077</c:v>
                </c:pt>
                <c:pt idx="5600">
                  <c:v>2.7128999999999999</c:v>
                </c:pt>
                <c:pt idx="5601">
                  <c:v>2.8568000000000002</c:v>
                </c:pt>
                <c:pt idx="5602">
                  <c:v>2.8891999999999998</c:v>
                </c:pt>
                <c:pt idx="5603">
                  <c:v>2.8442999999999996</c:v>
                </c:pt>
                <c:pt idx="5604">
                  <c:v>2.8247</c:v>
                </c:pt>
                <c:pt idx="5605">
                  <c:v>2.7469999999999999</c:v>
                </c:pt>
                <c:pt idx="5606">
                  <c:v>2.7933999999999997</c:v>
                </c:pt>
                <c:pt idx="5607">
                  <c:v>2.8052000000000001</c:v>
                </c:pt>
                <c:pt idx="5608">
                  <c:v>2.8649999999999998</c:v>
                </c:pt>
                <c:pt idx="5609">
                  <c:v>2.9636999999999998</c:v>
                </c:pt>
                <c:pt idx="5610">
                  <c:v>2.9865000000000004</c:v>
                </c:pt>
                <c:pt idx="5611">
                  <c:v>2.8945000000000003</c:v>
                </c:pt>
                <c:pt idx="5612">
                  <c:v>2.9159999999999999</c:v>
                </c:pt>
                <c:pt idx="5613">
                  <c:v>2.8581999999999996</c:v>
                </c:pt>
                <c:pt idx="5614">
                  <c:v>2.8483999999999998</c:v>
                </c:pt>
                <c:pt idx="5615">
                  <c:v>2.8644000000000003</c:v>
                </c:pt>
                <c:pt idx="5616">
                  <c:v>2.8197000000000001</c:v>
                </c:pt>
                <c:pt idx="5617">
                  <c:v>2.8114000000000003</c:v>
                </c:pt>
                <c:pt idx="5618">
                  <c:v>2.9135</c:v>
                </c:pt>
                <c:pt idx="5619">
                  <c:v>2.8445</c:v>
                </c:pt>
                <c:pt idx="5620">
                  <c:v>3.0458999999999996</c:v>
                </c:pt>
                <c:pt idx="5621">
                  <c:v>3.0911999999999997</c:v>
                </c:pt>
                <c:pt idx="5622">
                  <c:v>3.0273000000000003</c:v>
                </c:pt>
                <c:pt idx="5623">
                  <c:v>3.1094000000000004</c:v>
                </c:pt>
                <c:pt idx="5624">
                  <c:v>3.0616999999999996</c:v>
                </c:pt>
                <c:pt idx="5625">
                  <c:v>3.0148000000000006</c:v>
                </c:pt>
                <c:pt idx="5626">
                  <c:v>2.8577999999999997</c:v>
                </c:pt>
                <c:pt idx="5627">
                  <c:v>2.8849</c:v>
                </c:pt>
                <c:pt idx="5628">
                  <c:v>2.8234000000000004</c:v>
                </c:pt>
                <c:pt idx="5629">
                  <c:v>2.8213000000000004</c:v>
                </c:pt>
                <c:pt idx="5630">
                  <c:v>2.8163</c:v>
                </c:pt>
                <c:pt idx="5631">
                  <c:v>2.7839999999999994</c:v>
                </c:pt>
                <c:pt idx="5632">
                  <c:v>2.8379999999999996</c:v>
                </c:pt>
                <c:pt idx="5633">
                  <c:v>2.8552</c:v>
                </c:pt>
                <c:pt idx="5634">
                  <c:v>2.8228999999999997</c:v>
                </c:pt>
                <c:pt idx="5635">
                  <c:v>2.7198000000000002</c:v>
                </c:pt>
                <c:pt idx="5636">
                  <c:v>2.7339999999999995</c:v>
                </c:pt>
                <c:pt idx="5637">
                  <c:v>2.6951999999999998</c:v>
                </c:pt>
                <c:pt idx="5638">
                  <c:v>2.7036000000000002</c:v>
                </c:pt>
                <c:pt idx="5639">
                  <c:v>2.7296999999999998</c:v>
                </c:pt>
                <c:pt idx="5640">
                  <c:v>2.6954000000000002</c:v>
                </c:pt>
                <c:pt idx="5641">
                  <c:v>2.6725999999999996</c:v>
                </c:pt>
                <c:pt idx="5642">
                  <c:v>2.7310000000000003</c:v>
                </c:pt>
                <c:pt idx="5643">
                  <c:v>2.7185000000000001</c:v>
                </c:pt>
                <c:pt idx="5644">
                  <c:v>2.7284000000000002</c:v>
                </c:pt>
                <c:pt idx="5645">
                  <c:v>2.6958000000000002</c:v>
                </c:pt>
                <c:pt idx="5646">
                  <c:v>2.7142000000000004</c:v>
                </c:pt>
                <c:pt idx="5647">
                  <c:v>2.7559</c:v>
                </c:pt>
                <c:pt idx="5648">
                  <c:v>2.7256000000000005</c:v>
                </c:pt>
                <c:pt idx="5649">
                  <c:v>2.6917000000000004</c:v>
                </c:pt>
                <c:pt idx="5650">
                  <c:v>2.7709000000000001</c:v>
                </c:pt>
                <c:pt idx="5651">
                  <c:v>2.8715000000000002</c:v>
                </c:pt>
                <c:pt idx="5652">
                  <c:v>2.8532000000000006</c:v>
                </c:pt>
                <c:pt idx="5653">
                  <c:v>2.9571999999999998</c:v>
                </c:pt>
                <c:pt idx="5654">
                  <c:v>2.9123000000000001</c:v>
                </c:pt>
                <c:pt idx="5655">
                  <c:v>3.1111999999999997</c:v>
                </c:pt>
                <c:pt idx="5656">
                  <c:v>3.0565999999999995</c:v>
                </c:pt>
                <c:pt idx="5657">
                  <c:v>3.0608</c:v>
                </c:pt>
                <c:pt idx="5658">
                  <c:v>2.9917999999999996</c:v>
                </c:pt>
                <c:pt idx="5659">
                  <c:v>3.0268999999999999</c:v>
                </c:pt>
                <c:pt idx="5660">
                  <c:v>3.0388999999999999</c:v>
                </c:pt>
                <c:pt idx="5661">
                  <c:v>2.9824999999999999</c:v>
                </c:pt>
                <c:pt idx="5662">
                  <c:v>3.0417999999999998</c:v>
                </c:pt>
                <c:pt idx="5663">
                  <c:v>3.1625999999999999</c:v>
                </c:pt>
                <c:pt idx="5664">
                  <c:v>3.1537000000000006</c:v>
                </c:pt>
                <c:pt idx="5665">
                  <c:v>3.2544</c:v>
                </c:pt>
                <c:pt idx="5666">
                  <c:v>3.2980000000000005</c:v>
                </c:pt>
                <c:pt idx="5667">
                  <c:v>3.3336000000000001</c:v>
                </c:pt>
                <c:pt idx="5668">
                  <c:v>3.4954000000000001</c:v>
                </c:pt>
                <c:pt idx="5669">
                  <c:v>3.5646</c:v>
                </c:pt>
                <c:pt idx="5670">
                  <c:v>3.3864000000000001</c:v>
                </c:pt>
                <c:pt idx="5671">
                  <c:v>3.3367</c:v>
                </c:pt>
                <c:pt idx="5672">
                  <c:v>3.3198999999999996</c:v>
                </c:pt>
                <c:pt idx="5673">
                  <c:v>3.2999999999999994</c:v>
                </c:pt>
                <c:pt idx="5674">
                  <c:v>3.2075</c:v>
                </c:pt>
                <c:pt idx="5675">
                  <c:v>3.2147999999999999</c:v>
                </c:pt>
                <c:pt idx="5676">
                  <c:v>3.2484000000000002</c:v>
                </c:pt>
                <c:pt idx="5677">
                  <c:v>3.2454999999999998</c:v>
                </c:pt>
                <c:pt idx="5678">
                  <c:v>3.2682000000000002</c:v>
                </c:pt>
                <c:pt idx="5679">
                  <c:v>3.2494000000000005</c:v>
                </c:pt>
                <c:pt idx="5680">
                  <c:v>3.2325999999999997</c:v>
                </c:pt>
                <c:pt idx="5681">
                  <c:v>3.2530999999999999</c:v>
                </c:pt>
                <c:pt idx="5682">
                  <c:v>3.1984999999999997</c:v>
                </c:pt>
                <c:pt idx="5683">
                  <c:v>3.1796000000000002</c:v>
                </c:pt>
                <c:pt idx="5684">
                  <c:v>3.2284000000000002</c:v>
                </c:pt>
                <c:pt idx="5685">
                  <c:v>3.3079999999999998</c:v>
                </c:pt>
                <c:pt idx="5686">
                  <c:v>3.2526999999999999</c:v>
                </c:pt>
                <c:pt idx="5687">
                  <c:v>3.2653000000000003</c:v>
                </c:pt>
                <c:pt idx="5688">
                  <c:v>3.2441999999999998</c:v>
                </c:pt>
                <c:pt idx="5689">
                  <c:v>3.1803999999999997</c:v>
                </c:pt>
                <c:pt idx="5690">
                  <c:v>3.2151999999999994</c:v>
                </c:pt>
                <c:pt idx="5691">
                  <c:v>3.1999000000000004</c:v>
                </c:pt>
                <c:pt idx="5692">
                  <c:v>3.1252</c:v>
                </c:pt>
                <c:pt idx="5693">
                  <c:v>3.1364000000000001</c:v>
                </c:pt>
                <c:pt idx="5694">
                  <c:v>3.1128</c:v>
                </c:pt>
                <c:pt idx="5695">
                  <c:v>3.0930999999999997</c:v>
                </c:pt>
                <c:pt idx="5696">
                  <c:v>3.0047999999999999</c:v>
                </c:pt>
                <c:pt idx="5697">
                  <c:v>2.9970999999999997</c:v>
                </c:pt>
                <c:pt idx="5698">
                  <c:v>3.0294000000000003</c:v>
                </c:pt>
                <c:pt idx="5699">
                  <c:v>3.0330000000000004</c:v>
                </c:pt>
                <c:pt idx="5700">
                  <c:v>3.1241999999999996</c:v>
                </c:pt>
                <c:pt idx="5701">
                  <c:v>3.1267</c:v>
                </c:pt>
                <c:pt idx="5702">
                  <c:v>3.1276999999999999</c:v>
                </c:pt>
                <c:pt idx="5703">
                  <c:v>3.1217999999999995</c:v>
                </c:pt>
                <c:pt idx="5704">
                  <c:v>3.0518999999999998</c:v>
                </c:pt>
                <c:pt idx="5705">
                  <c:v>3.0664000000000002</c:v>
                </c:pt>
                <c:pt idx="5706">
                  <c:v>3.0551999999999997</c:v>
                </c:pt>
                <c:pt idx="5707">
                  <c:v>3.0281999999999996</c:v>
                </c:pt>
                <c:pt idx="5708">
                  <c:v>3.0417999999999998</c:v>
                </c:pt>
                <c:pt idx="5709">
                  <c:v>3.0619000000000005</c:v>
                </c:pt>
                <c:pt idx="5710">
                  <c:v>3.1617999999999995</c:v>
                </c:pt>
                <c:pt idx="5711">
                  <c:v>3.3298000000000001</c:v>
                </c:pt>
                <c:pt idx="5712">
                  <c:v>3.4163999999999994</c:v>
                </c:pt>
                <c:pt idx="5713">
                  <c:v>3.7155999999999998</c:v>
                </c:pt>
                <c:pt idx="5714">
                  <c:v>3.6510999999999996</c:v>
                </c:pt>
                <c:pt idx="5715">
                  <c:v>3.677</c:v>
                </c:pt>
                <c:pt idx="5716">
                  <c:v>3.5911999999999997</c:v>
                </c:pt>
                <c:pt idx="5717">
                  <c:v>3.5968</c:v>
                </c:pt>
                <c:pt idx="5718">
                  <c:v>3.7608000000000001</c:v>
                </c:pt>
                <c:pt idx="5719">
                  <c:v>3.6231</c:v>
                </c:pt>
                <c:pt idx="5720">
                  <c:v>3.9013</c:v>
                </c:pt>
                <c:pt idx="5721">
                  <c:v>3.9394000000000005</c:v>
                </c:pt>
                <c:pt idx="5722">
                  <c:v>3.8345000000000002</c:v>
                </c:pt>
                <c:pt idx="5723">
                  <c:v>3.7176</c:v>
                </c:pt>
                <c:pt idx="5724">
                  <c:v>3.8108999999999993</c:v>
                </c:pt>
                <c:pt idx="5725">
                  <c:v>3.7341000000000006</c:v>
                </c:pt>
                <c:pt idx="5726">
                  <c:v>3.7108999999999996</c:v>
                </c:pt>
                <c:pt idx="5727">
                  <c:v>3.9313000000000002</c:v>
                </c:pt>
                <c:pt idx="5728">
                  <c:v>3.8720999999999997</c:v>
                </c:pt>
                <c:pt idx="5729">
                  <c:v>3.9527000000000001</c:v>
                </c:pt>
                <c:pt idx="5730">
                  <c:v>3.9089</c:v>
                </c:pt>
                <c:pt idx="5731">
                  <c:v>3.8229000000000002</c:v>
                </c:pt>
                <c:pt idx="5732">
                  <c:v>3.8167</c:v>
                </c:pt>
                <c:pt idx="5733">
                  <c:v>3.8920000000000003</c:v>
                </c:pt>
                <c:pt idx="5734">
                  <c:v>3.8262</c:v>
                </c:pt>
                <c:pt idx="5735">
                  <c:v>3.6653000000000002</c:v>
                </c:pt>
                <c:pt idx="5736">
                  <c:v>3.6589999999999998</c:v>
                </c:pt>
                <c:pt idx="5737">
                  <c:v>3.5758000000000001</c:v>
                </c:pt>
                <c:pt idx="5738">
                  <c:v>3.4863999999999997</c:v>
                </c:pt>
                <c:pt idx="5739">
                  <c:v>3.4420000000000002</c:v>
                </c:pt>
                <c:pt idx="5740">
                  <c:v>3.3881999999999999</c:v>
                </c:pt>
                <c:pt idx="5741">
                  <c:v>3.2677</c:v>
                </c:pt>
                <c:pt idx="5742">
                  <c:v>3.3330000000000002</c:v>
                </c:pt>
                <c:pt idx="5743">
                  <c:v>3.3651000000000004</c:v>
                </c:pt>
                <c:pt idx="5744">
                  <c:v>3.3685</c:v>
                </c:pt>
                <c:pt idx="5745">
                  <c:v>3.3805000000000005</c:v>
                </c:pt>
                <c:pt idx="5746">
                  <c:v>3.4683999999999999</c:v>
                </c:pt>
                <c:pt idx="5747">
                  <c:v>3.4637000000000002</c:v>
                </c:pt>
                <c:pt idx="5748">
                  <c:v>3.5891000000000002</c:v>
                </c:pt>
                <c:pt idx="5749">
                  <c:v>3.4655</c:v>
                </c:pt>
                <c:pt idx="5750">
                  <c:v>3.5232000000000001</c:v>
                </c:pt>
                <c:pt idx="5751">
                  <c:v>3.5630999999999999</c:v>
                </c:pt>
                <c:pt idx="5752">
                  <c:v>3.5522999999999998</c:v>
                </c:pt>
                <c:pt idx="5753">
                  <c:v>3.6467999999999998</c:v>
                </c:pt>
                <c:pt idx="5754">
                  <c:v>3.7792000000000003</c:v>
                </c:pt>
                <c:pt idx="5755">
                  <c:v>3.8016999999999999</c:v>
                </c:pt>
                <c:pt idx="5756">
                  <c:v>3.7320000000000002</c:v>
                </c:pt>
                <c:pt idx="5757">
                  <c:v>3.7267000000000001</c:v>
                </c:pt>
                <c:pt idx="5758">
                  <c:v>3.8393999999999995</c:v>
                </c:pt>
                <c:pt idx="5759">
                  <c:v>3.7362000000000002</c:v>
                </c:pt>
                <c:pt idx="5760">
                  <c:v>3.6177999999999999</c:v>
                </c:pt>
                <c:pt idx="5761">
                  <c:v>3.4996999999999998</c:v>
                </c:pt>
                <c:pt idx="5762">
                  <c:v>3.4134000000000002</c:v>
                </c:pt>
                <c:pt idx="5763">
                  <c:v>3.4552</c:v>
                </c:pt>
                <c:pt idx="5764">
                  <c:v>3.4285999999999994</c:v>
                </c:pt>
                <c:pt idx="5765">
                  <c:v>3.4472</c:v>
                </c:pt>
                <c:pt idx="5766">
                  <c:v>3.3660000000000005</c:v>
                </c:pt>
                <c:pt idx="5767">
                  <c:v>3.4230999999999998</c:v>
                </c:pt>
                <c:pt idx="5768">
                  <c:v>3.4049000000000005</c:v>
                </c:pt>
                <c:pt idx="5769">
                  <c:v>3.3932000000000002</c:v>
                </c:pt>
                <c:pt idx="5770">
                  <c:v>3.3440000000000003</c:v>
                </c:pt>
                <c:pt idx="5771">
                  <c:v>3.2677</c:v>
                </c:pt>
                <c:pt idx="5772">
                  <c:v>3.2755000000000001</c:v>
                </c:pt>
                <c:pt idx="5773">
                  <c:v>3.3259000000000003</c:v>
                </c:pt>
                <c:pt idx="5774">
                  <c:v>3.4218999999999999</c:v>
                </c:pt>
                <c:pt idx="5775">
                  <c:v>3.3536000000000001</c:v>
                </c:pt>
                <c:pt idx="5776">
                  <c:v>3.2683</c:v>
                </c:pt>
                <c:pt idx="5777">
                  <c:v>3.1927999999999996</c:v>
                </c:pt>
                <c:pt idx="5778">
                  <c:v>3.2193999999999998</c:v>
                </c:pt>
                <c:pt idx="5779">
                  <c:v>3.1166999999999998</c:v>
                </c:pt>
                <c:pt idx="5780">
                  <c:v>3.0793999999999997</c:v>
                </c:pt>
                <c:pt idx="5781">
                  <c:v>3.0884</c:v>
                </c:pt>
                <c:pt idx="5782">
                  <c:v>3.1334999999999997</c:v>
                </c:pt>
                <c:pt idx="5783">
                  <c:v>3.1966999999999999</c:v>
                </c:pt>
                <c:pt idx="5784">
                  <c:v>3.1462000000000003</c:v>
                </c:pt>
                <c:pt idx="5785">
                  <c:v>3.1592000000000002</c:v>
                </c:pt>
                <c:pt idx="5786">
                  <c:v>3.1430000000000002</c:v>
                </c:pt>
                <c:pt idx="5787">
                  <c:v>3.2006000000000001</c:v>
                </c:pt>
                <c:pt idx="5788">
                  <c:v>3.1811000000000003</c:v>
                </c:pt>
                <c:pt idx="5789">
                  <c:v>3.1718999999999999</c:v>
                </c:pt>
                <c:pt idx="5790">
                  <c:v>3.1468000000000003</c:v>
                </c:pt>
                <c:pt idx="5791">
                  <c:v>3.1485999999999996</c:v>
                </c:pt>
                <c:pt idx="5792">
                  <c:v>3.1027</c:v>
                </c:pt>
                <c:pt idx="5793">
                  <c:v>3.1118999999999994</c:v>
                </c:pt>
                <c:pt idx="5794">
                  <c:v>3.1113</c:v>
                </c:pt>
                <c:pt idx="5795">
                  <c:v>3.2436999999999996</c:v>
                </c:pt>
                <c:pt idx="5796">
                  <c:v>3.1536999999999997</c:v>
                </c:pt>
                <c:pt idx="5797">
                  <c:v>3.1096000000000004</c:v>
                </c:pt>
                <c:pt idx="5798">
                  <c:v>3.0390999999999999</c:v>
                </c:pt>
                <c:pt idx="5799">
                  <c:v>3.0717999999999996</c:v>
                </c:pt>
                <c:pt idx="5800">
                  <c:v>3.0546000000000006</c:v>
                </c:pt>
                <c:pt idx="5801">
                  <c:v>3.0905999999999993</c:v>
                </c:pt>
                <c:pt idx="5802">
                  <c:v>2.9260000000000002</c:v>
                </c:pt>
                <c:pt idx="5803">
                  <c:v>2.9953999999999996</c:v>
                </c:pt>
                <c:pt idx="5804">
                  <c:v>2.9125000000000005</c:v>
                </c:pt>
                <c:pt idx="5805">
                  <c:v>2.9018000000000002</c:v>
                </c:pt>
                <c:pt idx="5806">
                  <c:v>2.8670999999999998</c:v>
                </c:pt>
                <c:pt idx="5807">
                  <c:v>2.8422999999999998</c:v>
                </c:pt>
                <c:pt idx="5808">
                  <c:v>2.8222999999999998</c:v>
                </c:pt>
                <c:pt idx="5809">
                  <c:v>2.8058999999999994</c:v>
                </c:pt>
                <c:pt idx="5810">
                  <c:v>2.8366000000000002</c:v>
                </c:pt>
                <c:pt idx="5811">
                  <c:v>2.8177000000000003</c:v>
                </c:pt>
                <c:pt idx="5812">
                  <c:v>2.8367</c:v>
                </c:pt>
                <c:pt idx="5813">
                  <c:v>2.8605</c:v>
                </c:pt>
                <c:pt idx="5814">
                  <c:v>2.8078999999999996</c:v>
                </c:pt>
                <c:pt idx="5815">
                  <c:v>2.8073999999999999</c:v>
                </c:pt>
                <c:pt idx="5816">
                  <c:v>2.9297000000000004</c:v>
                </c:pt>
                <c:pt idx="5817">
                  <c:v>2.8921999999999999</c:v>
                </c:pt>
                <c:pt idx="5818">
                  <c:v>2.8967000000000001</c:v>
                </c:pt>
                <c:pt idx="5819">
                  <c:v>2.8175999999999997</c:v>
                </c:pt>
                <c:pt idx="5820">
                  <c:v>2.8059000000000003</c:v>
                </c:pt>
                <c:pt idx="5821">
                  <c:v>2.8540999999999999</c:v>
                </c:pt>
                <c:pt idx="5822">
                  <c:v>2.7953999999999999</c:v>
                </c:pt>
                <c:pt idx="5823">
                  <c:v>2.8374999999999995</c:v>
                </c:pt>
                <c:pt idx="5824">
                  <c:v>2.8567000000000005</c:v>
                </c:pt>
                <c:pt idx="5825">
                  <c:v>2.7938000000000005</c:v>
                </c:pt>
                <c:pt idx="5826">
                  <c:v>2.762</c:v>
                </c:pt>
                <c:pt idx="5827">
                  <c:v>2.8213999999999997</c:v>
                </c:pt>
                <c:pt idx="5828">
                  <c:v>2.8253000000000004</c:v>
                </c:pt>
                <c:pt idx="5829">
                  <c:v>2.8566000000000003</c:v>
                </c:pt>
                <c:pt idx="5830">
                  <c:v>2.9471000000000003</c:v>
                </c:pt>
                <c:pt idx="5831">
                  <c:v>3.097</c:v>
                </c:pt>
                <c:pt idx="5832">
                  <c:v>3.0019999999999998</c:v>
                </c:pt>
                <c:pt idx="5833">
                  <c:v>3.0783000000000005</c:v>
                </c:pt>
                <c:pt idx="5834">
                  <c:v>3.0599000000000003</c:v>
                </c:pt>
                <c:pt idx="5835">
                  <c:v>3.2225000000000001</c:v>
                </c:pt>
                <c:pt idx="5836">
                  <c:v>3.1680000000000001</c:v>
                </c:pt>
                <c:pt idx="5837">
                  <c:v>3.0267999999999997</c:v>
                </c:pt>
                <c:pt idx="5838">
                  <c:v>2.9307999999999996</c:v>
                </c:pt>
                <c:pt idx="5839">
                  <c:v>2.9241999999999999</c:v>
                </c:pt>
                <c:pt idx="5840">
                  <c:v>3.0077999999999996</c:v>
                </c:pt>
                <c:pt idx="5841">
                  <c:v>2.9882</c:v>
                </c:pt>
                <c:pt idx="5842">
                  <c:v>2.9494999999999996</c:v>
                </c:pt>
                <c:pt idx="5843">
                  <c:v>2.8875999999999999</c:v>
                </c:pt>
                <c:pt idx="5844">
                  <c:v>2.9109999999999996</c:v>
                </c:pt>
                <c:pt idx="5845">
                  <c:v>2.9351999999999996</c:v>
                </c:pt>
                <c:pt idx="5846">
                  <c:v>2.9722</c:v>
                </c:pt>
                <c:pt idx="5847">
                  <c:v>2.9458999999999995</c:v>
                </c:pt>
                <c:pt idx="5848">
                  <c:v>3.0031999999999996</c:v>
                </c:pt>
                <c:pt idx="5849">
                  <c:v>3.0950999999999995</c:v>
                </c:pt>
                <c:pt idx="5850">
                  <c:v>3.4238</c:v>
                </c:pt>
                <c:pt idx="5851">
                  <c:v>3.5877999999999997</c:v>
                </c:pt>
                <c:pt idx="5852">
                  <c:v>3.6175000000000002</c:v>
                </c:pt>
                <c:pt idx="5853">
                  <c:v>3.9504000000000001</c:v>
                </c:pt>
                <c:pt idx="5854">
                  <c:v>4.1116999999999999</c:v>
                </c:pt>
                <c:pt idx="5855">
                  <c:v>3.8641000000000005</c:v>
                </c:pt>
                <c:pt idx="5856">
                  <c:v>4.1737000000000002</c:v>
                </c:pt>
                <c:pt idx="5857">
                  <c:v>3.9109999999999996</c:v>
                </c:pt>
                <c:pt idx="5858">
                  <c:v>4.2252000000000001</c:v>
                </c:pt>
                <c:pt idx="5859">
                  <c:v>4.4640000000000004</c:v>
                </c:pt>
                <c:pt idx="5860">
                  <c:v>5.1152999999999995</c:v>
                </c:pt>
                <c:pt idx="5861">
                  <c:v>4.5868000000000002</c:v>
                </c:pt>
                <c:pt idx="5862">
                  <c:v>4.7971999999999992</c:v>
                </c:pt>
                <c:pt idx="5863">
                  <c:v>5.4493</c:v>
                </c:pt>
                <c:pt idx="5864">
                  <c:v>4.7618</c:v>
                </c:pt>
                <c:pt idx="5865">
                  <c:v>5.7829999999999995</c:v>
                </c:pt>
                <c:pt idx="5866">
                  <c:v>5.0541999999999998</c:v>
                </c:pt>
                <c:pt idx="5867">
                  <c:v>5.2763000000000009</c:v>
                </c:pt>
                <c:pt idx="5868">
                  <c:v>5.2971000000000004</c:v>
                </c:pt>
                <c:pt idx="5869">
                  <c:v>5.8839000000000006</c:v>
                </c:pt>
                <c:pt idx="5870">
                  <c:v>6.1463999999999999</c:v>
                </c:pt>
                <c:pt idx="5871">
                  <c:v>5.4914000000000005</c:v>
                </c:pt>
                <c:pt idx="5872">
                  <c:v>5.3984999999999994</c:v>
                </c:pt>
                <c:pt idx="5873">
                  <c:v>5.0530000000000008</c:v>
                </c:pt>
                <c:pt idx="5874">
                  <c:v>5.4287000000000001</c:v>
                </c:pt>
                <c:pt idx="5875">
                  <c:v>5.1790000000000003</c:v>
                </c:pt>
                <c:pt idx="5876">
                  <c:v>5.3319999999999999</c:v>
                </c:pt>
                <c:pt idx="5877">
                  <c:v>5.6962999999999999</c:v>
                </c:pt>
                <c:pt idx="5878">
                  <c:v>5.5424000000000007</c:v>
                </c:pt>
                <c:pt idx="5879">
                  <c:v>5.6388999999999996</c:v>
                </c:pt>
                <c:pt idx="5880">
                  <c:v>5.1542999999999992</c:v>
                </c:pt>
                <c:pt idx="5881">
                  <c:v>5.1212999999999997</c:v>
                </c:pt>
                <c:pt idx="5882">
                  <c:v>4.8692000000000002</c:v>
                </c:pt>
                <c:pt idx="5883">
                  <c:v>4.8411999999999997</c:v>
                </c:pt>
                <c:pt idx="5884">
                  <c:v>4.8457999999999997</c:v>
                </c:pt>
                <c:pt idx="5885">
                  <c:v>4.6984000000000004</c:v>
                </c:pt>
                <c:pt idx="5886">
                  <c:v>4.9416000000000002</c:v>
                </c:pt>
                <c:pt idx="5887">
                  <c:v>4.9143000000000008</c:v>
                </c:pt>
                <c:pt idx="5888">
                  <c:v>4.7546999999999997</c:v>
                </c:pt>
                <c:pt idx="5889">
                  <c:v>4.8893000000000004</c:v>
                </c:pt>
                <c:pt idx="5890">
                  <c:v>5.0994000000000002</c:v>
                </c:pt>
                <c:pt idx="5891">
                  <c:v>4.9225000000000003</c:v>
                </c:pt>
                <c:pt idx="5892">
                  <c:v>4.9429000000000007</c:v>
                </c:pt>
                <c:pt idx="5893">
                  <c:v>4.8674999999999997</c:v>
                </c:pt>
                <c:pt idx="5894">
                  <c:v>4.7285000000000004</c:v>
                </c:pt>
                <c:pt idx="5895">
                  <c:v>4.8045</c:v>
                </c:pt>
                <c:pt idx="5896">
                  <c:v>4.6501999999999999</c:v>
                </c:pt>
                <c:pt idx="5897">
                  <c:v>4.6868999999999996</c:v>
                </c:pt>
                <c:pt idx="5898">
                  <c:v>4.8681000000000001</c:v>
                </c:pt>
                <c:pt idx="5899">
                  <c:v>4.8230999999999993</c:v>
                </c:pt>
                <c:pt idx="5900">
                  <c:v>4.7459999999999996</c:v>
                </c:pt>
                <c:pt idx="5901">
                  <c:v>4.7428999999999997</c:v>
                </c:pt>
                <c:pt idx="5902">
                  <c:v>4.7429999999999994</c:v>
                </c:pt>
                <c:pt idx="5903">
                  <c:v>4.6114999999999995</c:v>
                </c:pt>
                <c:pt idx="5904">
                  <c:v>4.5838000000000001</c:v>
                </c:pt>
                <c:pt idx="5905">
                  <c:v>4.7396000000000003</c:v>
                </c:pt>
                <c:pt idx="5906">
                  <c:v>4.8483000000000001</c:v>
                </c:pt>
                <c:pt idx="5907">
                  <c:v>4.8163</c:v>
                </c:pt>
                <c:pt idx="5908">
                  <c:v>4.774</c:v>
                </c:pt>
                <c:pt idx="5909">
                  <c:v>4.5257000000000005</c:v>
                </c:pt>
                <c:pt idx="5910">
                  <c:v>4.6188000000000002</c:v>
                </c:pt>
                <c:pt idx="5911">
                  <c:v>4.2456999999999994</c:v>
                </c:pt>
                <c:pt idx="5912">
                  <c:v>4.2778</c:v>
                </c:pt>
                <c:pt idx="5913">
                  <c:v>4.2827999999999999</c:v>
                </c:pt>
                <c:pt idx="5914">
                  <c:v>4.1844999999999999</c:v>
                </c:pt>
                <c:pt idx="5915">
                  <c:v>4.1269</c:v>
                </c:pt>
                <c:pt idx="5916">
                  <c:v>4.1241000000000003</c:v>
                </c:pt>
                <c:pt idx="5917">
                  <c:v>4.1384000000000007</c:v>
                </c:pt>
                <c:pt idx="5918">
                  <c:v>4.1140000000000008</c:v>
                </c:pt>
                <c:pt idx="5919">
                  <c:v>4.0481999999999996</c:v>
                </c:pt>
                <c:pt idx="5920">
                  <c:v>3.9237000000000002</c:v>
                </c:pt>
                <c:pt idx="5921">
                  <c:v>3.8535999999999997</c:v>
                </c:pt>
                <c:pt idx="5922">
                  <c:v>3.6623999999999999</c:v>
                </c:pt>
                <c:pt idx="5923">
                  <c:v>3.6279999999999997</c:v>
                </c:pt>
                <c:pt idx="5924">
                  <c:v>3.7124999999999999</c:v>
                </c:pt>
                <c:pt idx="5925">
                  <c:v>3.8357999999999999</c:v>
                </c:pt>
                <c:pt idx="5926">
                  <c:v>4.1747999999999994</c:v>
                </c:pt>
                <c:pt idx="5927">
                  <c:v>4.0778999999999996</c:v>
                </c:pt>
                <c:pt idx="5928">
                  <c:v>4.0202999999999998</c:v>
                </c:pt>
                <c:pt idx="5929">
                  <c:v>3.9006000000000003</c:v>
                </c:pt>
                <c:pt idx="5930">
                  <c:v>3.9322000000000004</c:v>
                </c:pt>
                <c:pt idx="5931">
                  <c:v>3.9595000000000002</c:v>
                </c:pt>
                <c:pt idx="5932">
                  <c:v>4.0007000000000001</c:v>
                </c:pt>
                <c:pt idx="5933">
                  <c:v>3.9556000000000004</c:v>
                </c:pt>
                <c:pt idx="5934">
                  <c:v>3.9322999999999997</c:v>
                </c:pt>
                <c:pt idx="5935">
                  <c:v>4.0884</c:v>
                </c:pt>
                <c:pt idx="5936">
                  <c:v>4.0301</c:v>
                </c:pt>
                <c:pt idx="5937">
                  <c:v>4.1914999999999996</c:v>
                </c:pt>
                <c:pt idx="5938">
                  <c:v>4.1395</c:v>
                </c:pt>
                <c:pt idx="5939">
                  <c:v>4.0344999999999995</c:v>
                </c:pt>
                <c:pt idx="5940">
                  <c:v>4.0226000000000006</c:v>
                </c:pt>
                <c:pt idx="5941">
                  <c:v>4.0085000000000006</c:v>
                </c:pt>
                <c:pt idx="5942">
                  <c:v>3.9288000000000003</c:v>
                </c:pt>
                <c:pt idx="5943">
                  <c:v>4.0152999999999999</c:v>
                </c:pt>
                <c:pt idx="5944">
                  <c:v>3.9544999999999999</c:v>
                </c:pt>
                <c:pt idx="5945">
                  <c:v>4.0316000000000001</c:v>
                </c:pt>
                <c:pt idx="5946">
                  <c:v>3.9523000000000001</c:v>
                </c:pt>
                <c:pt idx="5947">
                  <c:v>4.0219999999999994</c:v>
                </c:pt>
                <c:pt idx="5948">
                  <c:v>3.9556999999999998</c:v>
                </c:pt>
                <c:pt idx="5949">
                  <c:v>3.9078999999999997</c:v>
                </c:pt>
                <c:pt idx="5950">
                  <c:v>3.9365000000000001</c:v>
                </c:pt>
                <c:pt idx="5951">
                  <c:v>3.9138000000000002</c:v>
                </c:pt>
                <c:pt idx="5952">
                  <c:v>3.8924000000000003</c:v>
                </c:pt>
                <c:pt idx="5953">
                  <c:v>3.8946000000000001</c:v>
                </c:pt>
                <c:pt idx="5954">
                  <c:v>3.8721999999999994</c:v>
                </c:pt>
                <c:pt idx="5955">
                  <c:v>3.9477000000000002</c:v>
                </c:pt>
                <c:pt idx="5956">
                  <c:v>3.9645000000000001</c:v>
                </c:pt>
                <c:pt idx="5957">
                  <c:v>3.9047000000000001</c:v>
                </c:pt>
                <c:pt idx="5958">
                  <c:v>3.9702999999999999</c:v>
                </c:pt>
                <c:pt idx="5959">
                  <c:v>3.9163000000000001</c:v>
                </c:pt>
                <c:pt idx="5960">
                  <c:v>3.9611000000000001</c:v>
                </c:pt>
                <c:pt idx="5961">
                  <c:v>3.9447999999999999</c:v>
                </c:pt>
                <c:pt idx="5962">
                  <c:v>3.8867999999999996</c:v>
                </c:pt>
                <c:pt idx="5963">
                  <c:v>3.9181999999999997</c:v>
                </c:pt>
                <c:pt idx="5964">
                  <c:v>3.8491</c:v>
                </c:pt>
                <c:pt idx="5965">
                  <c:v>3.8323</c:v>
                </c:pt>
                <c:pt idx="5966">
                  <c:v>3.8018000000000001</c:v>
                </c:pt>
                <c:pt idx="5967">
                  <c:v>3.7782999999999998</c:v>
                </c:pt>
                <c:pt idx="5968">
                  <c:v>3.7473000000000001</c:v>
                </c:pt>
                <c:pt idx="5969">
                  <c:v>3.6534999999999997</c:v>
                </c:pt>
                <c:pt idx="5970">
                  <c:v>3.6163000000000003</c:v>
                </c:pt>
                <c:pt idx="5971">
                  <c:v>3.6283999999999996</c:v>
                </c:pt>
                <c:pt idx="5972">
                  <c:v>3.6379000000000001</c:v>
                </c:pt>
                <c:pt idx="5973">
                  <c:v>3.6475000000000004</c:v>
                </c:pt>
                <c:pt idx="5974">
                  <c:v>3.2494000000000001</c:v>
                </c:pt>
                <c:pt idx="5975">
                  <c:v>3.2681999999999998</c:v>
                </c:pt>
                <c:pt idx="5976">
                  <c:v>3.2791999999999999</c:v>
                </c:pt>
                <c:pt idx="5977">
                  <c:v>3.2143999999999999</c:v>
                </c:pt>
                <c:pt idx="5978">
                  <c:v>3.1703000000000001</c:v>
                </c:pt>
                <c:pt idx="5979">
                  <c:v>3.1273999999999997</c:v>
                </c:pt>
                <c:pt idx="5980">
                  <c:v>3.0579999999999998</c:v>
                </c:pt>
                <c:pt idx="5981">
                  <c:v>3.0635000000000003</c:v>
                </c:pt>
                <c:pt idx="5982">
                  <c:v>3.0882000000000001</c:v>
                </c:pt>
                <c:pt idx="5983">
                  <c:v>3.0959000000000003</c:v>
                </c:pt>
                <c:pt idx="5984">
                  <c:v>3.0604</c:v>
                </c:pt>
                <c:pt idx="5985">
                  <c:v>3.2023999999999999</c:v>
                </c:pt>
                <c:pt idx="5986">
                  <c:v>3.1507000000000001</c:v>
                </c:pt>
                <c:pt idx="5987">
                  <c:v>3.3004000000000002</c:v>
                </c:pt>
                <c:pt idx="5988">
                  <c:v>3.2006000000000001</c:v>
                </c:pt>
                <c:pt idx="5989">
                  <c:v>3.2932999999999999</c:v>
                </c:pt>
                <c:pt idx="5990">
                  <c:v>3.3031000000000001</c:v>
                </c:pt>
                <c:pt idx="5991">
                  <c:v>3.2467000000000001</c:v>
                </c:pt>
                <c:pt idx="5992">
                  <c:v>3.2197999999999998</c:v>
                </c:pt>
                <c:pt idx="5993">
                  <c:v>3.22</c:v>
                </c:pt>
                <c:pt idx="5994">
                  <c:v>3.2614000000000001</c:v>
                </c:pt>
                <c:pt idx="5995">
                  <c:v>3.3010999999999999</c:v>
                </c:pt>
                <c:pt idx="5996">
                  <c:v>3.3757999999999999</c:v>
                </c:pt>
                <c:pt idx="5997">
                  <c:v>3.3292999999999999</c:v>
                </c:pt>
                <c:pt idx="5998">
                  <c:v>3.4248999999999996</c:v>
                </c:pt>
                <c:pt idx="5999">
                  <c:v>3.4199999999999995</c:v>
                </c:pt>
                <c:pt idx="6000">
                  <c:v>3.3672000000000004</c:v>
                </c:pt>
                <c:pt idx="6001">
                  <c:v>3.3050999999999999</c:v>
                </c:pt>
                <c:pt idx="6002">
                  <c:v>3.3274999999999997</c:v>
                </c:pt>
                <c:pt idx="6003">
                  <c:v>3.2603999999999997</c:v>
                </c:pt>
                <c:pt idx="6004">
                  <c:v>3.2464</c:v>
                </c:pt>
                <c:pt idx="6005">
                  <c:v>3.2612000000000001</c:v>
                </c:pt>
                <c:pt idx="6006">
                  <c:v>3.1101000000000001</c:v>
                </c:pt>
                <c:pt idx="6007">
                  <c:v>3.2117</c:v>
                </c:pt>
                <c:pt idx="6008">
                  <c:v>3.0926</c:v>
                </c:pt>
                <c:pt idx="6009">
                  <c:v>3.0633999999999997</c:v>
                </c:pt>
                <c:pt idx="6010">
                  <c:v>3.0414000000000003</c:v>
                </c:pt>
                <c:pt idx="6011">
                  <c:v>3.0501</c:v>
                </c:pt>
                <c:pt idx="6012">
                  <c:v>3.0769000000000002</c:v>
                </c:pt>
                <c:pt idx="6013">
                  <c:v>3.0761000000000003</c:v>
                </c:pt>
                <c:pt idx="6014">
                  <c:v>3.0621999999999998</c:v>
                </c:pt>
                <c:pt idx="6015">
                  <c:v>3.1019999999999999</c:v>
                </c:pt>
                <c:pt idx="6016">
                  <c:v>3.0670999999999999</c:v>
                </c:pt>
                <c:pt idx="6017">
                  <c:v>3.0386000000000002</c:v>
                </c:pt>
                <c:pt idx="6018">
                  <c:v>2.9850000000000003</c:v>
                </c:pt>
                <c:pt idx="6019">
                  <c:v>2.9851000000000001</c:v>
                </c:pt>
                <c:pt idx="6020">
                  <c:v>3.0994999999999999</c:v>
                </c:pt>
                <c:pt idx="6021">
                  <c:v>3.1447000000000003</c:v>
                </c:pt>
                <c:pt idx="6022">
                  <c:v>3.2843999999999998</c:v>
                </c:pt>
                <c:pt idx="6023">
                  <c:v>3.1845000000000003</c:v>
                </c:pt>
                <c:pt idx="6024">
                  <c:v>3.1831</c:v>
                </c:pt>
                <c:pt idx="6025">
                  <c:v>3.1639999999999997</c:v>
                </c:pt>
                <c:pt idx="6026">
                  <c:v>3.0380000000000003</c:v>
                </c:pt>
                <c:pt idx="6027">
                  <c:v>3.0894999999999997</c:v>
                </c:pt>
                <c:pt idx="6028">
                  <c:v>3.0158999999999998</c:v>
                </c:pt>
                <c:pt idx="6029">
                  <c:v>2.9614000000000003</c:v>
                </c:pt>
                <c:pt idx="6030">
                  <c:v>2.8127000000000004</c:v>
                </c:pt>
                <c:pt idx="6031">
                  <c:v>2.782</c:v>
                </c:pt>
                <c:pt idx="6032">
                  <c:v>2.8690000000000002</c:v>
                </c:pt>
                <c:pt idx="6033">
                  <c:v>2.8037999999999998</c:v>
                </c:pt>
                <c:pt idx="6034">
                  <c:v>2.7514000000000003</c:v>
                </c:pt>
                <c:pt idx="6035">
                  <c:v>2.8181000000000003</c:v>
                </c:pt>
                <c:pt idx="6036">
                  <c:v>2.8114000000000003</c:v>
                </c:pt>
                <c:pt idx="6037">
                  <c:v>2.8374999999999999</c:v>
                </c:pt>
                <c:pt idx="6038">
                  <c:v>2.8675999999999999</c:v>
                </c:pt>
                <c:pt idx="6039">
                  <c:v>2.8170999999999999</c:v>
                </c:pt>
                <c:pt idx="6040">
                  <c:v>2.7325999999999997</c:v>
                </c:pt>
                <c:pt idx="6041">
                  <c:v>2.7401999999999997</c:v>
                </c:pt>
                <c:pt idx="6042">
                  <c:v>2.7758000000000003</c:v>
                </c:pt>
                <c:pt idx="6043">
                  <c:v>2.7908999999999997</c:v>
                </c:pt>
                <c:pt idx="6044">
                  <c:v>2.6606999999999998</c:v>
                </c:pt>
                <c:pt idx="6045">
                  <c:v>2.6438999999999999</c:v>
                </c:pt>
                <c:pt idx="6046">
                  <c:v>2.6749000000000001</c:v>
                </c:pt>
                <c:pt idx="6047">
                  <c:v>2.5838999999999999</c:v>
                </c:pt>
                <c:pt idx="6048">
                  <c:v>2.6339000000000001</c:v>
                </c:pt>
                <c:pt idx="6049">
                  <c:v>2.6282000000000001</c:v>
                </c:pt>
                <c:pt idx="6050">
                  <c:v>2.6385000000000001</c:v>
                </c:pt>
                <c:pt idx="6051">
                  <c:v>2.6508000000000003</c:v>
                </c:pt>
                <c:pt idx="6052">
                  <c:v>2.6652</c:v>
                </c:pt>
                <c:pt idx="6053">
                  <c:v>2.6840999999999999</c:v>
                </c:pt>
                <c:pt idx="6054">
                  <c:v>2.6236999999999999</c:v>
                </c:pt>
                <c:pt idx="6055">
                  <c:v>2.6092</c:v>
                </c:pt>
                <c:pt idx="6056">
                  <c:v>2.5722</c:v>
                </c:pt>
                <c:pt idx="6057">
                  <c:v>2.5712999999999999</c:v>
                </c:pt>
                <c:pt idx="6058">
                  <c:v>2.5966999999999998</c:v>
                </c:pt>
                <c:pt idx="6059">
                  <c:v>2.6222000000000003</c:v>
                </c:pt>
                <c:pt idx="6060">
                  <c:v>2.593</c:v>
                </c:pt>
                <c:pt idx="6061">
                  <c:v>2.6003999999999996</c:v>
                </c:pt>
                <c:pt idx="6062">
                  <c:v>2.5700000000000003</c:v>
                </c:pt>
                <c:pt idx="6063">
                  <c:v>2.5645000000000002</c:v>
                </c:pt>
                <c:pt idx="6064">
                  <c:v>2.5731000000000002</c:v>
                </c:pt>
                <c:pt idx="6065">
                  <c:v>2.5606</c:v>
                </c:pt>
                <c:pt idx="6066">
                  <c:v>2.6127000000000002</c:v>
                </c:pt>
                <c:pt idx="6067">
                  <c:v>2.5462000000000002</c:v>
                </c:pt>
                <c:pt idx="6068">
                  <c:v>2.4458000000000002</c:v>
                </c:pt>
                <c:pt idx="6069">
                  <c:v>2.3508</c:v>
                </c:pt>
                <c:pt idx="6070">
                  <c:v>2.2963</c:v>
                </c:pt>
                <c:pt idx="6071">
                  <c:v>2.2881</c:v>
                </c:pt>
                <c:pt idx="6072">
                  <c:v>2.3036000000000003</c:v>
                </c:pt>
                <c:pt idx="6073">
                  <c:v>2.3417000000000003</c:v>
                </c:pt>
                <c:pt idx="6074">
                  <c:v>2.3086000000000002</c:v>
                </c:pt>
                <c:pt idx="6075">
                  <c:v>2.3792</c:v>
                </c:pt>
                <c:pt idx="6076">
                  <c:v>2.3460999999999999</c:v>
                </c:pt>
                <c:pt idx="6077">
                  <c:v>2.3073000000000001</c:v>
                </c:pt>
                <c:pt idx="6078">
                  <c:v>2.2806999999999999</c:v>
                </c:pt>
                <c:pt idx="6079">
                  <c:v>2.3112000000000004</c:v>
                </c:pt>
                <c:pt idx="6080">
                  <c:v>2.3548999999999998</c:v>
                </c:pt>
                <c:pt idx="6081">
                  <c:v>2.3548</c:v>
                </c:pt>
                <c:pt idx="6082">
                  <c:v>2.4626999999999999</c:v>
                </c:pt>
                <c:pt idx="6083">
                  <c:v>2.4002999999999997</c:v>
                </c:pt>
                <c:pt idx="6084">
                  <c:v>2.4474999999999998</c:v>
                </c:pt>
                <c:pt idx="6085">
                  <c:v>2.3783000000000003</c:v>
                </c:pt>
                <c:pt idx="6086">
                  <c:v>2.3137999999999996</c:v>
                </c:pt>
                <c:pt idx="6087">
                  <c:v>2.2692999999999999</c:v>
                </c:pt>
                <c:pt idx="6088">
                  <c:v>2.2309999999999999</c:v>
                </c:pt>
                <c:pt idx="6089">
                  <c:v>2.1936</c:v>
                </c:pt>
                <c:pt idx="6090">
                  <c:v>2.1619999999999999</c:v>
                </c:pt>
                <c:pt idx="6091">
                  <c:v>2.1816</c:v>
                </c:pt>
                <c:pt idx="6092">
                  <c:v>2.2170000000000001</c:v>
                </c:pt>
                <c:pt idx="6093">
                  <c:v>2.1707999999999998</c:v>
                </c:pt>
                <c:pt idx="6094">
                  <c:v>2.1101999999999999</c:v>
                </c:pt>
                <c:pt idx="6095">
                  <c:v>2.0061</c:v>
                </c:pt>
                <c:pt idx="6096">
                  <c:v>2.0510000000000002</c:v>
                </c:pt>
                <c:pt idx="6097">
                  <c:v>2.04</c:v>
                </c:pt>
                <c:pt idx="6098">
                  <c:v>2.0053999999999998</c:v>
                </c:pt>
                <c:pt idx="6099">
                  <c:v>2.0024999999999999</c:v>
                </c:pt>
                <c:pt idx="6100">
                  <c:v>1.8979000000000001</c:v>
                </c:pt>
                <c:pt idx="6101">
                  <c:v>1.8141000000000003</c:v>
                </c:pt>
                <c:pt idx="6102">
                  <c:v>1.7739</c:v>
                </c:pt>
                <c:pt idx="6103">
                  <c:v>1.9239999999999999</c:v>
                </c:pt>
                <c:pt idx="6104">
                  <c:v>1.8257999999999999</c:v>
                </c:pt>
                <c:pt idx="6105">
                  <c:v>1.8789000000000002</c:v>
                </c:pt>
                <c:pt idx="6106">
                  <c:v>1.8323</c:v>
                </c:pt>
                <c:pt idx="6107">
                  <c:v>1.7965</c:v>
                </c:pt>
                <c:pt idx="6108">
                  <c:v>1.7300999999999997</c:v>
                </c:pt>
                <c:pt idx="6109">
                  <c:v>1.7233000000000001</c:v>
                </c:pt>
                <c:pt idx="6110">
                  <c:v>1.7414999999999998</c:v>
                </c:pt>
                <c:pt idx="6111">
                  <c:v>1.736</c:v>
                </c:pt>
                <c:pt idx="6112">
                  <c:v>1.6835</c:v>
                </c:pt>
                <c:pt idx="6113">
                  <c:v>1.5925999999999998</c:v>
                </c:pt>
                <c:pt idx="6114">
                  <c:v>1.591</c:v>
                </c:pt>
                <c:pt idx="6115">
                  <c:v>1.5845</c:v>
                </c:pt>
                <c:pt idx="6116">
                  <c:v>1.5539000000000001</c:v>
                </c:pt>
                <c:pt idx="6117">
                  <c:v>1.5362000000000002</c:v>
                </c:pt>
                <c:pt idx="6118">
                  <c:v>1.5253999999999999</c:v>
                </c:pt>
                <c:pt idx="6119">
                  <c:v>1.5290999999999999</c:v>
                </c:pt>
                <c:pt idx="6120">
                  <c:v>1.6278999999999999</c:v>
                </c:pt>
                <c:pt idx="6121">
                  <c:v>1.6579999999999999</c:v>
                </c:pt>
                <c:pt idx="6122">
                  <c:v>1.6162000000000001</c:v>
                </c:pt>
                <c:pt idx="6123">
                  <c:v>1.5202000000000002</c:v>
                </c:pt>
                <c:pt idx="6124">
                  <c:v>1.4908999999999999</c:v>
                </c:pt>
                <c:pt idx="6125">
                  <c:v>1.5063</c:v>
                </c:pt>
                <c:pt idx="6126">
                  <c:v>1.4575000000000002</c:v>
                </c:pt>
                <c:pt idx="6127">
                  <c:v>1.4913000000000001</c:v>
                </c:pt>
                <c:pt idx="6128">
                  <c:v>1.4159000000000002</c:v>
                </c:pt>
                <c:pt idx="6129">
                  <c:v>1.4632000000000003</c:v>
                </c:pt>
                <c:pt idx="6130">
                  <c:v>1.4408000000000001</c:v>
                </c:pt>
                <c:pt idx="6131">
                  <c:v>1.4823999999999999</c:v>
                </c:pt>
                <c:pt idx="6132">
                  <c:v>1.4192999999999998</c:v>
                </c:pt>
                <c:pt idx="6133">
                  <c:v>1.4126999999999998</c:v>
                </c:pt>
                <c:pt idx="6134">
                  <c:v>1.4537999999999998</c:v>
                </c:pt>
                <c:pt idx="6135">
                  <c:v>1.4486000000000001</c:v>
                </c:pt>
                <c:pt idx="6136">
                  <c:v>1.4711999999999998</c:v>
                </c:pt>
                <c:pt idx="6137">
                  <c:v>1.4562999999999997</c:v>
                </c:pt>
                <c:pt idx="6138">
                  <c:v>1.4475999999999998</c:v>
                </c:pt>
                <c:pt idx="6139">
                  <c:v>1.5143</c:v>
                </c:pt>
                <c:pt idx="6140">
                  <c:v>1.4894000000000001</c:v>
                </c:pt>
                <c:pt idx="6141">
                  <c:v>1.5351999999999999</c:v>
                </c:pt>
                <c:pt idx="6142">
                  <c:v>1.4823</c:v>
                </c:pt>
                <c:pt idx="6143">
                  <c:v>1.4679000000000002</c:v>
                </c:pt>
                <c:pt idx="6144">
                  <c:v>1.4136000000000002</c:v>
                </c:pt>
                <c:pt idx="6145">
                  <c:v>1.4283999999999999</c:v>
                </c:pt>
                <c:pt idx="6146">
                  <c:v>1.3830999999999998</c:v>
                </c:pt>
                <c:pt idx="6147">
                  <c:v>1.4134</c:v>
                </c:pt>
                <c:pt idx="6148">
                  <c:v>1.4333</c:v>
                </c:pt>
                <c:pt idx="6149">
                  <c:v>1.4588999999999999</c:v>
                </c:pt>
                <c:pt idx="6150">
                  <c:v>1.4831999999999999</c:v>
                </c:pt>
                <c:pt idx="6151">
                  <c:v>1.4549000000000001</c:v>
                </c:pt>
                <c:pt idx="6152">
                  <c:v>1.4252</c:v>
                </c:pt>
                <c:pt idx="6153">
                  <c:v>1.8059000000000001</c:v>
                </c:pt>
                <c:pt idx="6154">
                  <c:v>1.8141</c:v>
                </c:pt>
                <c:pt idx="6155">
                  <c:v>1.8194999999999999</c:v>
                </c:pt>
                <c:pt idx="6156">
                  <c:v>1.8130000000000002</c:v>
                </c:pt>
                <c:pt idx="6157">
                  <c:v>1.7913000000000001</c:v>
                </c:pt>
                <c:pt idx="6158">
                  <c:v>1.7795999999999998</c:v>
                </c:pt>
                <c:pt idx="6159">
                  <c:v>1.8249000000000002</c:v>
                </c:pt>
                <c:pt idx="6160">
                  <c:v>1.8107</c:v>
                </c:pt>
                <c:pt idx="6161">
                  <c:v>1.8212999999999999</c:v>
                </c:pt>
                <c:pt idx="6162">
                  <c:v>1.8287</c:v>
                </c:pt>
                <c:pt idx="6163">
                  <c:v>1.8153000000000001</c:v>
                </c:pt>
                <c:pt idx="6164">
                  <c:v>1.8644999999999998</c:v>
                </c:pt>
                <c:pt idx="6165">
                  <c:v>1.8396999999999999</c:v>
                </c:pt>
                <c:pt idx="6166">
                  <c:v>1.8019000000000001</c:v>
                </c:pt>
                <c:pt idx="6167">
                  <c:v>1.8104</c:v>
                </c:pt>
                <c:pt idx="6168">
                  <c:v>1.7998000000000001</c:v>
                </c:pt>
                <c:pt idx="6169">
                  <c:v>1.8132999999999999</c:v>
                </c:pt>
                <c:pt idx="6170">
                  <c:v>1.7839999999999998</c:v>
                </c:pt>
                <c:pt idx="6171">
                  <c:v>1.8257000000000003</c:v>
                </c:pt>
                <c:pt idx="6172">
                  <c:v>1.8131000000000002</c:v>
                </c:pt>
                <c:pt idx="6173">
                  <c:v>1.8481000000000003</c:v>
                </c:pt>
                <c:pt idx="6174">
                  <c:v>1.8960999999999999</c:v>
                </c:pt>
                <c:pt idx="6175">
                  <c:v>1.9395000000000002</c:v>
                </c:pt>
                <c:pt idx="6176">
                  <c:v>1.9129</c:v>
                </c:pt>
                <c:pt idx="6177">
                  <c:v>1.8646</c:v>
                </c:pt>
                <c:pt idx="6178">
                  <c:v>1.8732000000000002</c:v>
                </c:pt>
                <c:pt idx="6179">
                  <c:v>1.8082</c:v>
                </c:pt>
                <c:pt idx="6180">
                  <c:v>1.8816999999999999</c:v>
                </c:pt>
                <c:pt idx="6181">
                  <c:v>1.9925999999999999</c:v>
                </c:pt>
                <c:pt idx="6182">
                  <c:v>1.8949000000000003</c:v>
                </c:pt>
                <c:pt idx="6183">
                  <c:v>1.9030999999999998</c:v>
                </c:pt>
                <c:pt idx="6184">
                  <c:v>1.8846999999999998</c:v>
                </c:pt>
                <c:pt idx="6185">
                  <c:v>1.8585999999999998</c:v>
                </c:pt>
                <c:pt idx="6186">
                  <c:v>1.8152000000000001</c:v>
                </c:pt>
                <c:pt idx="6187">
                  <c:v>1.8551</c:v>
                </c:pt>
                <c:pt idx="6188">
                  <c:v>1.8610000000000002</c:v>
                </c:pt>
                <c:pt idx="6189">
                  <c:v>1.8582999999999998</c:v>
                </c:pt>
                <c:pt idx="6190">
                  <c:v>1.8522000000000001</c:v>
                </c:pt>
                <c:pt idx="6191">
                  <c:v>1.8614999999999999</c:v>
                </c:pt>
                <c:pt idx="6192">
                  <c:v>1.9438999999999997</c:v>
                </c:pt>
                <c:pt idx="6193">
                  <c:v>1.9645999999999999</c:v>
                </c:pt>
                <c:pt idx="6194">
                  <c:v>2.0164999999999997</c:v>
                </c:pt>
                <c:pt idx="6195">
                  <c:v>1.9129000000000003</c:v>
                </c:pt>
                <c:pt idx="6196">
                  <c:v>1.8965999999999998</c:v>
                </c:pt>
                <c:pt idx="6197">
                  <c:v>1.8558000000000001</c:v>
                </c:pt>
                <c:pt idx="6198">
                  <c:v>1.9227000000000001</c:v>
                </c:pt>
                <c:pt idx="6199">
                  <c:v>1.9804000000000002</c:v>
                </c:pt>
                <c:pt idx="6200">
                  <c:v>2.0138999999999996</c:v>
                </c:pt>
                <c:pt idx="6201">
                  <c:v>2.1686999999999999</c:v>
                </c:pt>
                <c:pt idx="6202">
                  <c:v>2.0855999999999999</c:v>
                </c:pt>
                <c:pt idx="6203">
                  <c:v>1.9919</c:v>
                </c:pt>
                <c:pt idx="6204">
                  <c:v>1.9953999999999998</c:v>
                </c:pt>
                <c:pt idx="6205">
                  <c:v>1.9645000000000001</c:v>
                </c:pt>
                <c:pt idx="6206">
                  <c:v>1.9434999999999998</c:v>
                </c:pt>
                <c:pt idx="6207">
                  <c:v>2.0072999999999999</c:v>
                </c:pt>
                <c:pt idx="6208">
                  <c:v>2.0164</c:v>
                </c:pt>
                <c:pt idx="6209">
                  <c:v>1.9643999999999997</c:v>
                </c:pt>
                <c:pt idx="6210">
                  <c:v>2.0289999999999999</c:v>
                </c:pt>
                <c:pt idx="6211">
                  <c:v>2.08</c:v>
                </c:pt>
                <c:pt idx="6212">
                  <c:v>2.0586000000000002</c:v>
                </c:pt>
                <c:pt idx="6213">
                  <c:v>2.0638000000000001</c:v>
                </c:pt>
                <c:pt idx="6214">
                  <c:v>2.0030000000000001</c:v>
                </c:pt>
                <c:pt idx="6215">
                  <c:v>1.9241999999999999</c:v>
                </c:pt>
                <c:pt idx="6216">
                  <c:v>2.4466999999999999</c:v>
                </c:pt>
                <c:pt idx="6217">
                  <c:v>2.4200999999999997</c:v>
                </c:pt>
                <c:pt idx="6218">
                  <c:v>2.4295</c:v>
                </c:pt>
                <c:pt idx="6219">
                  <c:v>2.3915000000000002</c:v>
                </c:pt>
                <c:pt idx="6220">
                  <c:v>2.4678</c:v>
                </c:pt>
                <c:pt idx="6221">
                  <c:v>2.4707999999999997</c:v>
                </c:pt>
                <c:pt idx="6222">
                  <c:v>2.5014000000000003</c:v>
                </c:pt>
                <c:pt idx="6223">
                  <c:v>2.5407999999999999</c:v>
                </c:pt>
                <c:pt idx="6224">
                  <c:v>2.552</c:v>
                </c:pt>
                <c:pt idx="6225">
                  <c:v>2.5104000000000002</c:v>
                </c:pt>
                <c:pt idx="6226">
                  <c:v>2.4819999999999998</c:v>
                </c:pt>
                <c:pt idx="6227">
                  <c:v>2.4333</c:v>
                </c:pt>
                <c:pt idx="6228">
                  <c:v>2.3774000000000002</c:v>
                </c:pt>
                <c:pt idx="6229">
                  <c:v>2.3898000000000001</c:v>
                </c:pt>
                <c:pt idx="6230">
                  <c:v>2.3993000000000002</c:v>
                </c:pt>
                <c:pt idx="6231">
                  <c:v>2.4124999999999996</c:v>
                </c:pt>
                <c:pt idx="6232">
                  <c:v>2.3875000000000002</c:v>
                </c:pt>
                <c:pt idx="6233">
                  <c:v>2.4007999999999998</c:v>
                </c:pt>
                <c:pt idx="6234">
                  <c:v>2.3976999999999999</c:v>
                </c:pt>
                <c:pt idx="6235">
                  <c:v>2.3598999999999997</c:v>
                </c:pt>
                <c:pt idx="6236">
                  <c:v>2.3216000000000001</c:v>
                </c:pt>
                <c:pt idx="6237">
                  <c:v>2.3622000000000005</c:v>
                </c:pt>
                <c:pt idx="6238">
                  <c:v>2.4199000000000002</c:v>
                </c:pt>
                <c:pt idx="6239">
                  <c:v>2.4051</c:v>
                </c:pt>
                <c:pt idx="6240">
                  <c:v>2.4117999999999995</c:v>
                </c:pt>
                <c:pt idx="6241">
                  <c:v>2.4756999999999998</c:v>
                </c:pt>
                <c:pt idx="6242">
                  <c:v>2.4289000000000001</c:v>
                </c:pt>
                <c:pt idx="6243">
                  <c:v>2.3956999999999997</c:v>
                </c:pt>
                <c:pt idx="6244">
                  <c:v>2.4062000000000001</c:v>
                </c:pt>
                <c:pt idx="6245">
                  <c:v>2.5221999999999998</c:v>
                </c:pt>
                <c:pt idx="6246">
                  <c:v>2.5137999999999998</c:v>
                </c:pt>
                <c:pt idx="6247">
                  <c:v>2.4996</c:v>
                </c:pt>
                <c:pt idx="6248">
                  <c:v>2.3263000000000003</c:v>
                </c:pt>
                <c:pt idx="6249">
                  <c:v>2.3000999999999996</c:v>
                </c:pt>
                <c:pt idx="6250">
                  <c:v>2.2743000000000002</c:v>
                </c:pt>
                <c:pt idx="6251">
                  <c:v>2.3022</c:v>
                </c:pt>
                <c:pt idx="6252">
                  <c:v>2.3169000000000004</c:v>
                </c:pt>
                <c:pt idx="6253">
                  <c:v>2.3925000000000001</c:v>
                </c:pt>
                <c:pt idx="6254">
                  <c:v>2.3743999999999996</c:v>
                </c:pt>
                <c:pt idx="6255">
                  <c:v>2.4074999999999998</c:v>
                </c:pt>
                <c:pt idx="6256">
                  <c:v>2.3201000000000001</c:v>
                </c:pt>
                <c:pt idx="6257">
                  <c:v>2.3096000000000001</c:v>
                </c:pt>
                <c:pt idx="6258">
                  <c:v>2.2258000000000004</c:v>
                </c:pt>
                <c:pt idx="6259">
                  <c:v>2.1942000000000004</c:v>
                </c:pt>
                <c:pt idx="6260">
                  <c:v>2.2647000000000004</c:v>
                </c:pt>
                <c:pt idx="6261">
                  <c:v>2.2932000000000001</c:v>
                </c:pt>
                <c:pt idx="6262">
                  <c:v>2.2551000000000001</c:v>
                </c:pt>
                <c:pt idx="6263">
                  <c:v>2.1675999999999997</c:v>
                </c:pt>
                <c:pt idx="6264">
                  <c:v>2.1250999999999998</c:v>
                </c:pt>
                <c:pt idx="6265">
                  <c:v>2.0608</c:v>
                </c:pt>
                <c:pt idx="6266">
                  <c:v>2.0278</c:v>
                </c:pt>
                <c:pt idx="6267">
                  <c:v>1.9724000000000002</c:v>
                </c:pt>
                <c:pt idx="6268">
                  <c:v>2.0449999999999999</c:v>
                </c:pt>
                <c:pt idx="6269">
                  <c:v>2.0293000000000001</c:v>
                </c:pt>
                <c:pt idx="6270">
                  <c:v>2.0454999999999997</c:v>
                </c:pt>
                <c:pt idx="6271">
                  <c:v>2.1306000000000003</c:v>
                </c:pt>
                <c:pt idx="6272">
                  <c:v>2.0562</c:v>
                </c:pt>
                <c:pt idx="6273">
                  <c:v>2.077</c:v>
                </c:pt>
                <c:pt idx="6274">
                  <c:v>2.0668999999999995</c:v>
                </c:pt>
                <c:pt idx="6275">
                  <c:v>2.0605000000000002</c:v>
                </c:pt>
                <c:pt idx="6276">
                  <c:v>1.9827000000000001</c:v>
                </c:pt>
                <c:pt idx="6277">
                  <c:v>2.0437000000000003</c:v>
                </c:pt>
                <c:pt idx="6278">
                  <c:v>2.1052999999999997</c:v>
                </c:pt>
                <c:pt idx="6279">
                  <c:v>2.3974000000000002</c:v>
                </c:pt>
                <c:pt idx="6280">
                  <c:v>2.4635000000000002</c:v>
                </c:pt>
                <c:pt idx="6281">
                  <c:v>2.3764000000000003</c:v>
                </c:pt>
                <c:pt idx="6282">
                  <c:v>2.3344000000000005</c:v>
                </c:pt>
                <c:pt idx="6283">
                  <c:v>2.2814999999999999</c:v>
                </c:pt>
                <c:pt idx="6284">
                  <c:v>2.2491000000000003</c:v>
                </c:pt>
                <c:pt idx="6285">
                  <c:v>2.3029999999999999</c:v>
                </c:pt>
                <c:pt idx="6286">
                  <c:v>2.2930999999999999</c:v>
                </c:pt>
                <c:pt idx="6287">
                  <c:v>2.3376999999999999</c:v>
                </c:pt>
                <c:pt idx="6288">
                  <c:v>2.2725</c:v>
                </c:pt>
                <c:pt idx="6289">
                  <c:v>2.2229000000000001</c:v>
                </c:pt>
                <c:pt idx="6290">
                  <c:v>2.2450999999999999</c:v>
                </c:pt>
                <c:pt idx="6291">
                  <c:v>2.4962999999999997</c:v>
                </c:pt>
                <c:pt idx="6292">
                  <c:v>2.419</c:v>
                </c:pt>
                <c:pt idx="6293">
                  <c:v>2.5454999999999997</c:v>
                </c:pt>
                <c:pt idx="6294">
                  <c:v>2.6332000000000004</c:v>
                </c:pt>
                <c:pt idx="6295">
                  <c:v>2.5361000000000002</c:v>
                </c:pt>
                <c:pt idx="6296">
                  <c:v>2.6711999999999998</c:v>
                </c:pt>
                <c:pt idx="6297">
                  <c:v>2.5334000000000003</c:v>
                </c:pt>
                <c:pt idx="6298">
                  <c:v>2.4138000000000002</c:v>
                </c:pt>
                <c:pt idx="6299">
                  <c:v>2.3534999999999995</c:v>
                </c:pt>
                <c:pt idx="6300">
                  <c:v>2.3885999999999998</c:v>
                </c:pt>
                <c:pt idx="6301">
                  <c:v>2.3672000000000004</c:v>
                </c:pt>
                <c:pt idx="6302">
                  <c:v>2.4708999999999999</c:v>
                </c:pt>
                <c:pt idx="6303">
                  <c:v>2.4746000000000001</c:v>
                </c:pt>
                <c:pt idx="6304">
                  <c:v>2.3963000000000001</c:v>
                </c:pt>
                <c:pt idx="6305">
                  <c:v>2.4760999999999997</c:v>
                </c:pt>
                <c:pt idx="6306">
                  <c:v>2.5249000000000001</c:v>
                </c:pt>
                <c:pt idx="6307">
                  <c:v>2.5496999999999996</c:v>
                </c:pt>
                <c:pt idx="6308">
                  <c:v>2.4411</c:v>
                </c:pt>
                <c:pt idx="6309">
                  <c:v>2.4119999999999999</c:v>
                </c:pt>
                <c:pt idx="6310">
                  <c:v>2.3468999999999998</c:v>
                </c:pt>
                <c:pt idx="6311">
                  <c:v>2.3115999999999999</c:v>
                </c:pt>
                <c:pt idx="6312">
                  <c:v>2.3102999999999998</c:v>
                </c:pt>
                <c:pt idx="6313">
                  <c:v>2.2360999999999995</c:v>
                </c:pt>
                <c:pt idx="6314">
                  <c:v>2.2888000000000002</c:v>
                </c:pt>
                <c:pt idx="6315">
                  <c:v>2.2970000000000002</c:v>
                </c:pt>
                <c:pt idx="6316">
                  <c:v>2.1572000000000005</c:v>
                </c:pt>
                <c:pt idx="6317">
                  <c:v>2.1402999999999999</c:v>
                </c:pt>
                <c:pt idx="6318">
                  <c:v>2.1572999999999998</c:v>
                </c:pt>
                <c:pt idx="6319">
                  <c:v>2.1451000000000002</c:v>
                </c:pt>
                <c:pt idx="6320">
                  <c:v>2.1198999999999999</c:v>
                </c:pt>
                <c:pt idx="6321">
                  <c:v>2.1272000000000002</c:v>
                </c:pt>
                <c:pt idx="6322">
                  <c:v>2.1164999999999998</c:v>
                </c:pt>
                <c:pt idx="6323">
                  <c:v>2.0986000000000002</c:v>
                </c:pt>
                <c:pt idx="6324">
                  <c:v>2.1928000000000001</c:v>
                </c:pt>
                <c:pt idx="6325">
                  <c:v>2.1415000000000002</c:v>
                </c:pt>
                <c:pt idx="6326">
                  <c:v>2.1257000000000001</c:v>
                </c:pt>
                <c:pt idx="6327">
                  <c:v>2.1736999999999993</c:v>
                </c:pt>
                <c:pt idx="6328">
                  <c:v>2.2793999999999999</c:v>
                </c:pt>
                <c:pt idx="6329">
                  <c:v>2.4039999999999999</c:v>
                </c:pt>
                <c:pt idx="6330">
                  <c:v>2.38</c:v>
                </c:pt>
                <c:pt idx="6331">
                  <c:v>2.4327999999999999</c:v>
                </c:pt>
                <c:pt idx="6332">
                  <c:v>2.3424000000000005</c:v>
                </c:pt>
                <c:pt idx="6333">
                  <c:v>2.4293999999999993</c:v>
                </c:pt>
                <c:pt idx="6334">
                  <c:v>2.3589000000000002</c:v>
                </c:pt>
                <c:pt idx="6335">
                  <c:v>2.2751000000000001</c:v>
                </c:pt>
                <c:pt idx="6336">
                  <c:v>2.2367000000000004</c:v>
                </c:pt>
                <c:pt idx="6337">
                  <c:v>2.2031999999999998</c:v>
                </c:pt>
                <c:pt idx="6338">
                  <c:v>2.2566000000000002</c:v>
                </c:pt>
                <c:pt idx="6339">
                  <c:v>2.1577000000000002</c:v>
                </c:pt>
                <c:pt idx="6340">
                  <c:v>2.1654</c:v>
                </c:pt>
                <c:pt idx="6341">
                  <c:v>2.0840999999999998</c:v>
                </c:pt>
                <c:pt idx="6342">
                  <c:v>2.0478999999999998</c:v>
                </c:pt>
                <c:pt idx="6343">
                  <c:v>2.0346000000000002</c:v>
                </c:pt>
                <c:pt idx="6344">
                  <c:v>2.2047999999999996</c:v>
                </c:pt>
                <c:pt idx="6345">
                  <c:v>2.1703000000000001</c:v>
                </c:pt>
                <c:pt idx="6346">
                  <c:v>2.0499000000000001</c:v>
                </c:pt>
                <c:pt idx="6347">
                  <c:v>2.0514999999999999</c:v>
                </c:pt>
                <c:pt idx="6348">
                  <c:v>2.2203999999999997</c:v>
                </c:pt>
                <c:pt idx="6349">
                  <c:v>2.2835000000000001</c:v>
                </c:pt>
                <c:pt idx="6350">
                  <c:v>2.6715999999999998</c:v>
                </c:pt>
                <c:pt idx="6351">
                  <c:v>2.7070999999999996</c:v>
                </c:pt>
                <c:pt idx="6352">
                  <c:v>2.6521999999999997</c:v>
                </c:pt>
                <c:pt idx="6353">
                  <c:v>2.5596999999999999</c:v>
                </c:pt>
                <c:pt idx="6354">
                  <c:v>2.7004999999999999</c:v>
                </c:pt>
                <c:pt idx="6355">
                  <c:v>2.8578999999999999</c:v>
                </c:pt>
                <c:pt idx="6356">
                  <c:v>2.6248999999999998</c:v>
                </c:pt>
                <c:pt idx="6357">
                  <c:v>2.6819000000000002</c:v>
                </c:pt>
                <c:pt idx="6358">
                  <c:v>2.8279000000000005</c:v>
                </c:pt>
                <c:pt idx="6359">
                  <c:v>2.9239000000000002</c:v>
                </c:pt>
                <c:pt idx="6360">
                  <c:v>2.8858999999999995</c:v>
                </c:pt>
                <c:pt idx="6361">
                  <c:v>2.6599000000000004</c:v>
                </c:pt>
                <c:pt idx="6362">
                  <c:v>2.6466000000000003</c:v>
                </c:pt>
                <c:pt idx="6363">
                  <c:v>2.7021000000000006</c:v>
                </c:pt>
                <c:pt idx="6364">
                  <c:v>2.5959000000000003</c:v>
                </c:pt>
                <c:pt idx="6365">
                  <c:v>2.4861000000000004</c:v>
                </c:pt>
                <c:pt idx="6366">
                  <c:v>2.3435000000000006</c:v>
                </c:pt>
                <c:pt idx="6367">
                  <c:v>2.3026000000000004</c:v>
                </c:pt>
                <c:pt idx="6368">
                  <c:v>2.2721999999999998</c:v>
                </c:pt>
                <c:pt idx="6369">
                  <c:v>2.1349999999999998</c:v>
                </c:pt>
                <c:pt idx="6370">
                  <c:v>1.9925999999999999</c:v>
                </c:pt>
                <c:pt idx="6371">
                  <c:v>2.1377999999999999</c:v>
                </c:pt>
                <c:pt idx="6372">
                  <c:v>1.9951000000000003</c:v>
                </c:pt>
                <c:pt idx="6373">
                  <c:v>1.8717000000000001</c:v>
                </c:pt>
                <c:pt idx="6374">
                  <c:v>1.8555000000000001</c:v>
                </c:pt>
                <c:pt idx="6375">
                  <c:v>1.8677000000000001</c:v>
                </c:pt>
                <c:pt idx="6376">
                  <c:v>1.9415</c:v>
                </c:pt>
                <c:pt idx="6377">
                  <c:v>2.0205000000000002</c:v>
                </c:pt>
                <c:pt idx="6378">
                  <c:v>1.9619</c:v>
                </c:pt>
                <c:pt idx="6379">
                  <c:v>1.9140999999999999</c:v>
                </c:pt>
                <c:pt idx="6380">
                  <c:v>1.8170999999999999</c:v>
                </c:pt>
                <c:pt idx="6381">
                  <c:v>1.8092999999999995</c:v>
                </c:pt>
                <c:pt idx="6382">
                  <c:v>1.7302999999999997</c:v>
                </c:pt>
                <c:pt idx="6383">
                  <c:v>1.6997999999999998</c:v>
                </c:pt>
                <c:pt idx="6384">
                  <c:v>1.6951999999999998</c:v>
                </c:pt>
                <c:pt idx="6385">
                  <c:v>1.7694000000000005</c:v>
                </c:pt>
                <c:pt idx="6386">
                  <c:v>1.7422999999999997</c:v>
                </c:pt>
                <c:pt idx="6387">
                  <c:v>1.6680999999999995</c:v>
                </c:pt>
                <c:pt idx="6388">
                  <c:v>1.6438999999999999</c:v>
                </c:pt>
                <c:pt idx="6389">
                  <c:v>1.4894000000000003</c:v>
                </c:pt>
                <c:pt idx="6390">
                  <c:v>1.5962000000000005</c:v>
                </c:pt>
                <c:pt idx="6391">
                  <c:v>1.5850000000000004</c:v>
                </c:pt>
                <c:pt idx="6392">
                  <c:v>1.7241</c:v>
                </c:pt>
                <c:pt idx="6393">
                  <c:v>1.7767999999999997</c:v>
                </c:pt>
                <c:pt idx="6394">
                  <c:v>2.0092000000000003</c:v>
                </c:pt>
                <c:pt idx="6395">
                  <c:v>1.8880000000000003</c:v>
                </c:pt>
                <c:pt idx="6396">
                  <c:v>1.7834000000000003</c:v>
                </c:pt>
                <c:pt idx="6397">
                  <c:v>1.8456000000000001</c:v>
                </c:pt>
                <c:pt idx="6398">
                  <c:v>1.7715999999999998</c:v>
                </c:pt>
                <c:pt idx="6399">
                  <c:v>1.7579999999999996</c:v>
                </c:pt>
                <c:pt idx="6400">
                  <c:v>1.6577000000000002</c:v>
                </c:pt>
                <c:pt idx="6401">
                  <c:v>1.7250999999999994</c:v>
                </c:pt>
                <c:pt idx="6402">
                  <c:v>1.6622000000000003</c:v>
                </c:pt>
                <c:pt idx="6403">
                  <c:v>2.0877000000000003</c:v>
                </c:pt>
                <c:pt idx="6404">
                  <c:v>2.1222000000000003</c:v>
                </c:pt>
                <c:pt idx="6405">
                  <c:v>2.2755999999999998</c:v>
                </c:pt>
                <c:pt idx="6406">
                  <c:v>2.3552</c:v>
                </c:pt>
                <c:pt idx="6407">
                  <c:v>2.1634000000000002</c:v>
                </c:pt>
                <c:pt idx="6408">
                  <c:v>2.2195</c:v>
                </c:pt>
                <c:pt idx="6409">
                  <c:v>2.0150999999999999</c:v>
                </c:pt>
                <c:pt idx="6410">
                  <c:v>2.3248000000000002</c:v>
                </c:pt>
                <c:pt idx="6411">
                  <c:v>2.4020999999999995</c:v>
                </c:pt>
                <c:pt idx="6412">
                  <c:v>2.4575999999999998</c:v>
                </c:pt>
                <c:pt idx="6413">
                  <c:v>2.2916999999999996</c:v>
                </c:pt>
                <c:pt idx="6414">
                  <c:v>2.4335</c:v>
                </c:pt>
                <c:pt idx="6415">
                  <c:v>2.3878999999999997</c:v>
                </c:pt>
                <c:pt idx="6416">
                  <c:v>2.2786</c:v>
                </c:pt>
                <c:pt idx="6417">
                  <c:v>2.1657000000000002</c:v>
                </c:pt>
                <c:pt idx="6418">
                  <c:v>2.0877999999999997</c:v>
                </c:pt>
                <c:pt idx="6419">
                  <c:v>2.0621</c:v>
                </c:pt>
                <c:pt idx="6420">
                  <c:v>1.9701</c:v>
                </c:pt>
                <c:pt idx="6421">
                  <c:v>2.0256000000000003</c:v>
                </c:pt>
                <c:pt idx="6422">
                  <c:v>1.9034</c:v>
                </c:pt>
                <c:pt idx="6423">
                  <c:v>1.9227000000000003</c:v>
                </c:pt>
                <c:pt idx="6424">
                  <c:v>1.9282999999999997</c:v>
                </c:pt>
                <c:pt idx="6425">
                  <c:v>2.0287000000000002</c:v>
                </c:pt>
                <c:pt idx="6426">
                  <c:v>2.0670000000000002</c:v>
                </c:pt>
                <c:pt idx="6427">
                  <c:v>2.0734000000000004</c:v>
                </c:pt>
                <c:pt idx="6428">
                  <c:v>1.9805000000000001</c:v>
                </c:pt>
                <c:pt idx="6429">
                  <c:v>2.0914000000000001</c:v>
                </c:pt>
                <c:pt idx="6430">
                  <c:v>2.3612000000000002</c:v>
                </c:pt>
                <c:pt idx="6431">
                  <c:v>2.3186</c:v>
                </c:pt>
                <c:pt idx="6432">
                  <c:v>2.1367999999999996</c:v>
                </c:pt>
                <c:pt idx="6433">
                  <c:v>2.2626000000000004</c:v>
                </c:pt>
                <c:pt idx="6434">
                  <c:v>2.2806000000000002</c:v>
                </c:pt>
                <c:pt idx="6435">
                  <c:v>2.0783</c:v>
                </c:pt>
                <c:pt idx="6436">
                  <c:v>2.0242000000000004</c:v>
                </c:pt>
                <c:pt idx="6437">
                  <c:v>2.1597999999999997</c:v>
                </c:pt>
                <c:pt idx="6438">
                  <c:v>2.2459999999999996</c:v>
                </c:pt>
                <c:pt idx="6439">
                  <c:v>2.3693999999999997</c:v>
                </c:pt>
                <c:pt idx="6440">
                  <c:v>2.4542000000000002</c:v>
                </c:pt>
                <c:pt idx="6441">
                  <c:v>2.5205999999999995</c:v>
                </c:pt>
                <c:pt idx="6442">
                  <c:v>2.3791000000000002</c:v>
                </c:pt>
                <c:pt idx="6443">
                  <c:v>2.2342999999999997</c:v>
                </c:pt>
                <c:pt idx="6444">
                  <c:v>2.1529000000000003</c:v>
                </c:pt>
                <c:pt idx="6445">
                  <c:v>2.3014000000000001</c:v>
                </c:pt>
                <c:pt idx="6446">
                  <c:v>2.3749000000000002</c:v>
                </c:pt>
                <c:pt idx="6447">
                  <c:v>2.4338999999999995</c:v>
                </c:pt>
                <c:pt idx="6448">
                  <c:v>2.4242000000000004</c:v>
                </c:pt>
                <c:pt idx="6449">
                  <c:v>2.3669999999999995</c:v>
                </c:pt>
                <c:pt idx="6450">
                  <c:v>2.3413000000000004</c:v>
                </c:pt>
                <c:pt idx="6451">
                  <c:v>2.1627000000000001</c:v>
                </c:pt>
                <c:pt idx="6452">
                  <c:v>2.1267</c:v>
                </c:pt>
                <c:pt idx="6453">
                  <c:v>2.2282000000000002</c:v>
                </c:pt>
                <c:pt idx="6454">
                  <c:v>2.4005000000000001</c:v>
                </c:pt>
                <c:pt idx="6455">
                  <c:v>2.3482999999999996</c:v>
                </c:pt>
                <c:pt idx="6456">
                  <c:v>2.3975</c:v>
                </c:pt>
                <c:pt idx="6457">
                  <c:v>2.2867000000000002</c:v>
                </c:pt>
                <c:pt idx="6458">
                  <c:v>2.3348999999999998</c:v>
                </c:pt>
                <c:pt idx="6459">
                  <c:v>2.2919</c:v>
                </c:pt>
                <c:pt idx="6460">
                  <c:v>2.3814000000000002</c:v>
                </c:pt>
                <c:pt idx="6461">
                  <c:v>2.2395</c:v>
                </c:pt>
                <c:pt idx="6462">
                  <c:v>2.2063999999999995</c:v>
                </c:pt>
                <c:pt idx="6463">
                  <c:v>2.2264999999999997</c:v>
                </c:pt>
                <c:pt idx="6464">
                  <c:v>2.0959999999999996</c:v>
                </c:pt>
                <c:pt idx="6465">
                  <c:v>2.3292999999999999</c:v>
                </c:pt>
                <c:pt idx="6466">
                  <c:v>2.3283999999999998</c:v>
                </c:pt>
                <c:pt idx="6467">
                  <c:v>2.2178000000000004</c:v>
                </c:pt>
                <c:pt idx="6468">
                  <c:v>2.1131000000000002</c:v>
                </c:pt>
                <c:pt idx="6469">
                  <c:v>2.0835999999999997</c:v>
                </c:pt>
                <c:pt idx="6470">
                  <c:v>2.1074999999999999</c:v>
                </c:pt>
                <c:pt idx="6471">
                  <c:v>2.0827999999999998</c:v>
                </c:pt>
                <c:pt idx="6472">
                  <c:v>2.0177000000000005</c:v>
                </c:pt>
                <c:pt idx="6473">
                  <c:v>2.0221</c:v>
                </c:pt>
                <c:pt idx="6474">
                  <c:v>1.9959999999999996</c:v>
                </c:pt>
                <c:pt idx="6475">
                  <c:v>2.0620999999999996</c:v>
                </c:pt>
                <c:pt idx="6476">
                  <c:v>2.0373000000000001</c:v>
                </c:pt>
                <c:pt idx="6477">
                  <c:v>1.9594999999999998</c:v>
                </c:pt>
                <c:pt idx="6478">
                  <c:v>1.9674</c:v>
                </c:pt>
                <c:pt idx="6479">
                  <c:v>2.1263999999999998</c:v>
                </c:pt>
                <c:pt idx="6480">
                  <c:v>2.0991000000000004</c:v>
                </c:pt>
                <c:pt idx="6481">
                  <c:v>2.1566999999999998</c:v>
                </c:pt>
                <c:pt idx="6482">
                  <c:v>2.1081999999999996</c:v>
                </c:pt>
                <c:pt idx="6483">
                  <c:v>2.0286000000000004</c:v>
                </c:pt>
                <c:pt idx="6484">
                  <c:v>2.1497999999999999</c:v>
                </c:pt>
                <c:pt idx="6485">
                  <c:v>2.012</c:v>
                </c:pt>
                <c:pt idx="6486">
                  <c:v>2.0012000000000003</c:v>
                </c:pt>
                <c:pt idx="6487">
                  <c:v>1.9131</c:v>
                </c:pt>
                <c:pt idx="6488">
                  <c:v>1.8418000000000005</c:v>
                </c:pt>
                <c:pt idx="6489">
                  <c:v>1.7397999999999998</c:v>
                </c:pt>
                <c:pt idx="6490">
                  <c:v>1.9200000000000004</c:v>
                </c:pt>
                <c:pt idx="6491">
                  <c:v>1.9056999999999995</c:v>
                </c:pt>
                <c:pt idx="6492">
                  <c:v>1.9218999999999999</c:v>
                </c:pt>
                <c:pt idx="6493">
                  <c:v>1.9602000000000004</c:v>
                </c:pt>
                <c:pt idx="6494">
                  <c:v>1.8823999999999996</c:v>
                </c:pt>
                <c:pt idx="6495">
                  <c:v>1.8710999999999998</c:v>
                </c:pt>
                <c:pt idx="6496">
                  <c:v>1.9989000000000003</c:v>
                </c:pt>
                <c:pt idx="6497">
                  <c:v>1.8624999999999998</c:v>
                </c:pt>
                <c:pt idx="6498">
                  <c:v>1.9895</c:v>
                </c:pt>
                <c:pt idx="6499">
                  <c:v>1.8089999999999997</c:v>
                </c:pt>
                <c:pt idx="6500">
                  <c:v>1.8004999999999995</c:v>
                </c:pt>
                <c:pt idx="6501">
                  <c:v>1.9036000000000004</c:v>
                </c:pt>
                <c:pt idx="6502">
                  <c:v>1.9708000000000001</c:v>
                </c:pt>
                <c:pt idx="6503">
                  <c:v>2.0158000000000005</c:v>
                </c:pt>
                <c:pt idx="6504">
                  <c:v>2.0594999999999999</c:v>
                </c:pt>
                <c:pt idx="6505">
                  <c:v>1.8961999999999999</c:v>
                </c:pt>
                <c:pt idx="6506">
                  <c:v>1.7875000000000001</c:v>
                </c:pt>
                <c:pt idx="6507">
                  <c:v>1.774</c:v>
                </c:pt>
                <c:pt idx="6508">
                  <c:v>1.8774999999999995</c:v>
                </c:pt>
                <c:pt idx="6509">
                  <c:v>1.8934999999999995</c:v>
                </c:pt>
                <c:pt idx="6510">
                  <c:v>1.9635000000000002</c:v>
                </c:pt>
                <c:pt idx="6511">
                  <c:v>1.7679000000000005</c:v>
                </c:pt>
                <c:pt idx="6512">
                  <c:v>1.8315000000000001</c:v>
                </c:pt>
                <c:pt idx="6513">
                  <c:v>1.6886000000000001</c:v>
                </c:pt>
                <c:pt idx="6514">
                  <c:v>1.6280000000000001</c:v>
                </c:pt>
                <c:pt idx="6515">
                  <c:v>1.5388999999999999</c:v>
                </c:pt>
                <c:pt idx="6516">
                  <c:v>1.4896000000000003</c:v>
                </c:pt>
                <c:pt idx="6517">
                  <c:v>1.3685</c:v>
                </c:pt>
                <c:pt idx="6518">
                  <c:v>1.2773000000000003</c:v>
                </c:pt>
                <c:pt idx="6519">
                  <c:v>1.3292000000000002</c:v>
                </c:pt>
                <c:pt idx="6520">
                  <c:v>1.4689000000000005</c:v>
                </c:pt>
                <c:pt idx="6521">
                  <c:v>1.5865000000000005</c:v>
                </c:pt>
                <c:pt idx="6522">
                  <c:v>1.3605999999999998</c:v>
                </c:pt>
                <c:pt idx="6523">
                  <c:v>1.3654999999999999</c:v>
                </c:pt>
                <c:pt idx="6524">
                  <c:v>1.3936999999999999</c:v>
                </c:pt>
                <c:pt idx="6525">
                  <c:v>1.4744000000000002</c:v>
                </c:pt>
                <c:pt idx="6526">
                  <c:v>1.4876000000000005</c:v>
                </c:pt>
                <c:pt idx="6527">
                  <c:v>1.4005000000000001</c:v>
                </c:pt>
                <c:pt idx="6528">
                  <c:v>1.3524000000000003</c:v>
                </c:pt>
                <c:pt idx="6529">
                  <c:v>1.4074</c:v>
                </c:pt>
                <c:pt idx="6530">
                  <c:v>1.5569000000000006</c:v>
                </c:pt>
                <c:pt idx="6531">
                  <c:v>1.5396999999999998</c:v>
                </c:pt>
                <c:pt idx="6532">
                  <c:v>1.4976000000000003</c:v>
                </c:pt>
                <c:pt idx="6533">
                  <c:v>1.5318999999999998</c:v>
                </c:pt>
                <c:pt idx="6534">
                  <c:v>1.6512999999999995</c:v>
                </c:pt>
                <c:pt idx="6535">
                  <c:v>1.5918000000000001</c:v>
                </c:pt>
                <c:pt idx="6536">
                  <c:v>1.5034000000000001</c:v>
                </c:pt>
                <c:pt idx="6537">
                  <c:v>1.5259999999999998</c:v>
                </c:pt>
                <c:pt idx="6538">
                  <c:v>1.5244000000000004</c:v>
                </c:pt>
                <c:pt idx="6539">
                  <c:v>1.5566</c:v>
                </c:pt>
                <c:pt idx="6540">
                  <c:v>1.5731999999999999</c:v>
                </c:pt>
                <c:pt idx="6541">
                  <c:v>1.6518999999999999</c:v>
                </c:pt>
                <c:pt idx="6542">
                  <c:v>1.5955999999999997</c:v>
                </c:pt>
                <c:pt idx="6543">
                  <c:v>1.5698000000000003</c:v>
                </c:pt>
                <c:pt idx="6544">
                  <c:v>1.6750000000000003</c:v>
                </c:pt>
                <c:pt idx="6545">
                  <c:v>1.6997999999999998</c:v>
                </c:pt>
                <c:pt idx="6546">
                  <c:v>1.7069000000000001</c:v>
                </c:pt>
                <c:pt idx="6547">
                  <c:v>1.8260999999999998</c:v>
                </c:pt>
                <c:pt idx="6548">
                  <c:v>1.9505999999999997</c:v>
                </c:pt>
                <c:pt idx="6549">
                  <c:v>1.8303999999999996</c:v>
                </c:pt>
                <c:pt idx="6550">
                  <c:v>1.7733000000000003</c:v>
                </c:pt>
                <c:pt idx="6551">
                  <c:v>1.665</c:v>
                </c:pt>
                <c:pt idx="6552">
                  <c:v>1.7369000000000003</c:v>
                </c:pt>
                <c:pt idx="6553">
                  <c:v>1.7925</c:v>
                </c:pt>
                <c:pt idx="6554">
                  <c:v>1.9583000000000004</c:v>
                </c:pt>
                <c:pt idx="6555">
                  <c:v>1.9832999999999994</c:v>
                </c:pt>
                <c:pt idx="6556">
                  <c:v>1.9305000000000003</c:v>
                </c:pt>
                <c:pt idx="6557">
                  <c:v>1.8269000000000002</c:v>
                </c:pt>
                <c:pt idx="6558">
                  <c:v>1.7667000000000002</c:v>
                </c:pt>
                <c:pt idx="6559">
                  <c:v>1.8297000000000003</c:v>
                </c:pt>
                <c:pt idx="6560">
                  <c:v>1.7290000000000005</c:v>
                </c:pt>
                <c:pt idx="6561">
                  <c:v>1.6573000000000002</c:v>
                </c:pt>
                <c:pt idx="6562">
                  <c:v>1.6827000000000005</c:v>
                </c:pt>
                <c:pt idx="6563">
                  <c:v>1.6554000000000002</c:v>
                </c:pt>
                <c:pt idx="6564">
                  <c:v>1.6089999999999995</c:v>
                </c:pt>
                <c:pt idx="6565">
                  <c:v>1.7675999999999998</c:v>
                </c:pt>
                <c:pt idx="6566">
                  <c:v>1.7826</c:v>
                </c:pt>
                <c:pt idx="6567">
                  <c:v>1.8115999999999999</c:v>
                </c:pt>
                <c:pt idx="6568">
                  <c:v>1.8482000000000003</c:v>
                </c:pt>
                <c:pt idx="6569">
                  <c:v>1.8782000000000005</c:v>
                </c:pt>
                <c:pt idx="6570">
                  <c:v>1.7540999999999998</c:v>
                </c:pt>
                <c:pt idx="6571">
                  <c:v>1.7655000000000003</c:v>
                </c:pt>
                <c:pt idx="6572">
                  <c:v>1.8466</c:v>
                </c:pt>
                <c:pt idx="6573">
                  <c:v>1.7621000000000002</c:v>
                </c:pt>
                <c:pt idx="6574">
                  <c:v>1.7286999999999999</c:v>
                </c:pt>
                <c:pt idx="6575">
                  <c:v>1.9899</c:v>
                </c:pt>
                <c:pt idx="6576">
                  <c:v>2.0094999999999996</c:v>
                </c:pt>
                <c:pt idx="6577">
                  <c:v>1.8220000000000001</c:v>
                </c:pt>
                <c:pt idx="6578">
                  <c:v>1.7286000000000006</c:v>
                </c:pt>
                <c:pt idx="6579">
                  <c:v>1.7895000000000003</c:v>
                </c:pt>
                <c:pt idx="6580">
                  <c:v>1.8018999999999998</c:v>
                </c:pt>
                <c:pt idx="6581">
                  <c:v>1.6917</c:v>
                </c:pt>
                <c:pt idx="6582">
                  <c:v>1.67</c:v>
                </c:pt>
                <c:pt idx="6583">
                  <c:v>1.7047999999999996</c:v>
                </c:pt>
                <c:pt idx="6584">
                  <c:v>1.6589</c:v>
                </c:pt>
                <c:pt idx="6585">
                  <c:v>1.6958000000000002</c:v>
                </c:pt>
                <c:pt idx="6586">
                  <c:v>1.6455999999999995</c:v>
                </c:pt>
                <c:pt idx="6587">
                  <c:v>1.5664000000000002</c:v>
                </c:pt>
                <c:pt idx="6588">
                  <c:v>1.4825999999999997</c:v>
                </c:pt>
                <c:pt idx="6589">
                  <c:v>1.3839000000000001</c:v>
                </c:pt>
                <c:pt idx="6590">
                  <c:v>1.6718999999999999</c:v>
                </c:pt>
                <c:pt idx="6591">
                  <c:v>1.6708000000000003</c:v>
                </c:pt>
                <c:pt idx="6592">
                  <c:v>1.5850999999999997</c:v>
                </c:pt>
                <c:pt idx="6593">
                  <c:v>1.3727999999999998</c:v>
                </c:pt>
                <c:pt idx="6594">
                  <c:v>1.33</c:v>
                </c:pt>
                <c:pt idx="6595">
                  <c:v>1.2540000000000004</c:v>
                </c:pt>
                <c:pt idx="6596">
                  <c:v>1.2619000000000002</c:v>
                </c:pt>
                <c:pt idx="6597">
                  <c:v>1.3224999999999998</c:v>
                </c:pt>
                <c:pt idx="6598">
                  <c:v>1.2823999999999995</c:v>
                </c:pt>
                <c:pt idx="6599">
                  <c:v>1.3177999999999996</c:v>
                </c:pt>
                <c:pt idx="6600">
                  <c:v>1.339</c:v>
                </c:pt>
                <c:pt idx="6601">
                  <c:v>1.3311000000000002</c:v>
                </c:pt>
                <c:pt idx="6602">
                  <c:v>1.3481999999999998</c:v>
                </c:pt>
                <c:pt idx="6603">
                  <c:v>1.3594999999999997</c:v>
                </c:pt>
                <c:pt idx="6604">
                  <c:v>1.3004000000000002</c:v>
                </c:pt>
                <c:pt idx="6605">
                  <c:v>1.1959</c:v>
                </c:pt>
                <c:pt idx="6606">
                  <c:v>1.2162999999999999</c:v>
                </c:pt>
                <c:pt idx="6607">
                  <c:v>1.2068000000000003</c:v>
                </c:pt>
                <c:pt idx="6608">
                  <c:v>1.2812000000000006</c:v>
                </c:pt>
                <c:pt idx="6609">
                  <c:v>1.2460000000000004</c:v>
                </c:pt>
                <c:pt idx="6610">
                  <c:v>1.4328000000000003</c:v>
                </c:pt>
                <c:pt idx="6611">
                  <c:v>1.7156999999999996</c:v>
                </c:pt>
                <c:pt idx="6612">
                  <c:v>1.8494000000000002</c:v>
                </c:pt>
                <c:pt idx="6613">
                  <c:v>1.6454999999999997</c:v>
                </c:pt>
                <c:pt idx="6614">
                  <c:v>1.9174000000000002</c:v>
                </c:pt>
                <c:pt idx="6615">
                  <c:v>1.7023999999999999</c:v>
                </c:pt>
                <c:pt idx="6616">
                  <c:v>1.9097000000000004</c:v>
                </c:pt>
                <c:pt idx="6617">
                  <c:v>1.8064</c:v>
                </c:pt>
                <c:pt idx="6618">
                  <c:v>1.6139000000000001</c:v>
                </c:pt>
                <c:pt idx="6619">
                  <c:v>1.8765999999999998</c:v>
                </c:pt>
                <c:pt idx="6620">
                  <c:v>1.8683000000000001</c:v>
                </c:pt>
                <c:pt idx="6621">
                  <c:v>1.8890000000000002</c:v>
                </c:pt>
                <c:pt idx="6622">
                  <c:v>1.7265999999999999</c:v>
                </c:pt>
                <c:pt idx="6623">
                  <c:v>1.6952000000000003</c:v>
                </c:pt>
                <c:pt idx="6624">
                  <c:v>1.6270000000000002</c:v>
                </c:pt>
                <c:pt idx="6625">
                  <c:v>1.6126000000000005</c:v>
                </c:pt>
                <c:pt idx="6626">
                  <c:v>1.6203000000000003</c:v>
                </c:pt>
                <c:pt idx="6627">
                  <c:v>1.6588999999999996</c:v>
                </c:pt>
                <c:pt idx="6628">
                  <c:v>1.7612000000000001</c:v>
                </c:pt>
                <c:pt idx="6629">
                  <c:v>1.8019000000000003</c:v>
                </c:pt>
                <c:pt idx="6630">
                  <c:v>1.7894000000000001</c:v>
                </c:pt>
                <c:pt idx="6631">
                  <c:v>1.6726000000000005</c:v>
                </c:pt>
                <c:pt idx="6632">
                  <c:v>1.6633999999999998</c:v>
                </c:pt>
                <c:pt idx="6633">
                  <c:v>1.7200999999999995</c:v>
                </c:pt>
                <c:pt idx="6634">
                  <c:v>1.5989</c:v>
                </c:pt>
                <c:pt idx="6635">
                  <c:v>1.5414999999999996</c:v>
                </c:pt>
                <c:pt idx="6636">
                  <c:v>1.4372000000000003</c:v>
                </c:pt>
                <c:pt idx="6637">
                  <c:v>1.4576999999999996</c:v>
                </c:pt>
                <c:pt idx="6638">
                  <c:v>1.4428999999999994</c:v>
                </c:pt>
                <c:pt idx="6639">
                  <c:v>1.5321000000000002</c:v>
                </c:pt>
                <c:pt idx="6640">
                  <c:v>1.4875000000000003</c:v>
                </c:pt>
                <c:pt idx="6641">
                  <c:v>1.5648999999999997</c:v>
                </c:pt>
                <c:pt idx="6642">
                  <c:v>1.7365999999999997</c:v>
                </c:pt>
                <c:pt idx="6643">
                  <c:v>1.7074999999999996</c:v>
                </c:pt>
                <c:pt idx="6644">
                  <c:v>1.5367000000000002</c:v>
                </c:pt>
                <c:pt idx="6645">
                  <c:v>1.5936999999999997</c:v>
                </c:pt>
                <c:pt idx="6646">
                  <c:v>1.4495</c:v>
                </c:pt>
                <c:pt idx="6647">
                  <c:v>1.6524999999999994</c:v>
                </c:pt>
                <c:pt idx="6648">
                  <c:v>1.7765999999999997</c:v>
                </c:pt>
                <c:pt idx="6649">
                  <c:v>1.7817000000000003</c:v>
                </c:pt>
                <c:pt idx="6650">
                  <c:v>1.6311000000000004</c:v>
                </c:pt>
                <c:pt idx="6651">
                  <c:v>1.5564</c:v>
                </c:pt>
                <c:pt idx="6652">
                  <c:v>1.5633999999999997</c:v>
                </c:pt>
                <c:pt idx="6653">
                  <c:v>1.6149</c:v>
                </c:pt>
                <c:pt idx="6654">
                  <c:v>1.6809999999999996</c:v>
                </c:pt>
                <c:pt idx="6655">
                  <c:v>1.6107999999999998</c:v>
                </c:pt>
                <c:pt idx="6656">
                  <c:v>1.5564</c:v>
                </c:pt>
                <c:pt idx="6657">
                  <c:v>1.5568</c:v>
                </c:pt>
                <c:pt idx="6658">
                  <c:v>1.4625000000000004</c:v>
                </c:pt>
                <c:pt idx="6659">
                  <c:v>1.3340999999999998</c:v>
                </c:pt>
                <c:pt idx="6660">
                  <c:v>1.3160999999999996</c:v>
                </c:pt>
                <c:pt idx="6661">
                  <c:v>1.2730999999999999</c:v>
                </c:pt>
                <c:pt idx="6662">
                  <c:v>1.3519000000000001</c:v>
                </c:pt>
                <c:pt idx="6663">
                  <c:v>1.3392000000000004</c:v>
                </c:pt>
                <c:pt idx="6664">
                  <c:v>1.2150999999999996</c:v>
                </c:pt>
                <c:pt idx="6665">
                  <c:v>1.1684000000000005</c:v>
                </c:pt>
                <c:pt idx="6666">
                  <c:v>1.2795999999999998</c:v>
                </c:pt>
                <c:pt idx="6667">
                  <c:v>1.3523000000000005</c:v>
                </c:pt>
                <c:pt idx="6668">
                  <c:v>1.3489</c:v>
                </c:pt>
                <c:pt idx="6669">
                  <c:v>1.1823000000000001</c:v>
                </c:pt>
                <c:pt idx="6670">
                  <c:v>1.1996999999999995</c:v>
                </c:pt>
                <c:pt idx="6671">
                  <c:v>1.2106999999999997</c:v>
                </c:pt>
                <c:pt idx="6672">
                  <c:v>1.0943999999999998</c:v>
                </c:pt>
                <c:pt idx="6673">
                  <c:v>1.1417000000000002</c:v>
                </c:pt>
                <c:pt idx="6674">
                  <c:v>1.1146000000000003</c:v>
                </c:pt>
                <c:pt idx="6675">
                  <c:v>1.0735000000000001</c:v>
                </c:pt>
                <c:pt idx="6676">
                  <c:v>0.96269999999999989</c:v>
                </c:pt>
                <c:pt idx="6677">
                  <c:v>0.9859</c:v>
                </c:pt>
                <c:pt idx="6678">
                  <c:v>0.99830000000000041</c:v>
                </c:pt>
                <c:pt idx="6679">
                  <c:v>0.97089999999999987</c:v>
                </c:pt>
                <c:pt idx="6680">
                  <c:v>1.0339999999999998</c:v>
                </c:pt>
                <c:pt idx="6681">
                  <c:v>1.0608999999999997</c:v>
                </c:pt>
                <c:pt idx="6682">
                  <c:v>0.96750000000000025</c:v>
                </c:pt>
                <c:pt idx="6683">
                  <c:v>1.0640999999999998</c:v>
                </c:pt>
                <c:pt idx="6684">
                  <c:v>1.0992000000000002</c:v>
                </c:pt>
                <c:pt idx="6685">
                  <c:v>1.0018999999999996</c:v>
                </c:pt>
                <c:pt idx="6686">
                  <c:v>1.0596999999999999</c:v>
                </c:pt>
                <c:pt idx="6687">
                  <c:v>0.90799999999999992</c:v>
                </c:pt>
                <c:pt idx="6688">
                  <c:v>0.85209999999999964</c:v>
                </c:pt>
                <c:pt idx="6689">
                  <c:v>0.83689999999999998</c:v>
                </c:pt>
                <c:pt idx="6690">
                  <c:v>0.76909999999999945</c:v>
                </c:pt>
                <c:pt idx="6691">
                  <c:v>0.70910000000000029</c:v>
                </c:pt>
                <c:pt idx="6692">
                  <c:v>0.69019999999999992</c:v>
                </c:pt>
                <c:pt idx="6693">
                  <c:v>0.74660000000000037</c:v>
                </c:pt>
                <c:pt idx="6694">
                  <c:v>0.73859999999999948</c:v>
                </c:pt>
                <c:pt idx="6695">
                  <c:v>0.81670000000000043</c:v>
                </c:pt>
                <c:pt idx="6696">
                  <c:v>0.87129999999999974</c:v>
                </c:pt>
                <c:pt idx="6697">
                  <c:v>0.80730000000000013</c:v>
                </c:pt>
                <c:pt idx="6698">
                  <c:v>0.81489999999999974</c:v>
                </c:pt>
                <c:pt idx="6699">
                  <c:v>0.80370000000000053</c:v>
                </c:pt>
                <c:pt idx="6700">
                  <c:v>0.82989999999999986</c:v>
                </c:pt>
                <c:pt idx="6701">
                  <c:v>0.75910000000000011</c:v>
                </c:pt>
                <c:pt idx="6702">
                  <c:v>0.77299999999999969</c:v>
                </c:pt>
                <c:pt idx="6703">
                  <c:v>0.71690000000000031</c:v>
                </c:pt>
                <c:pt idx="6704">
                  <c:v>0.69149999999999956</c:v>
                </c:pt>
                <c:pt idx="6705">
                  <c:v>0.70989999999999975</c:v>
                </c:pt>
                <c:pt idx="6706">
                  <c:v>0.60809999999999986</c:v>
                </c:pt>
                <c:pt idx="6707">
                  <c:v>0.61060000000000025</c:v>
                </c:pt>
                <c:pt idx="6708">
                  <c:v>0.59579999999999966</c:v>
                </c:pt>
                <c:pt idx="6709">
                  <c:v>0.54380000000000006</c:v>
                </c:pt>
                <c:pt idx="6710">
                  <c:v>0.55330000000000013</c:v>
                </c:pt>
                <c:pt idx="6711">
                  <c:v>0.42180000000000017</c:v>
                </c:pt>
                <c:pt idx="6712">
                  <c:v>0.58599999999999941</c:v>
                </c:pt>
                <c:pt idx="6713">
                  <c:v>0.49239999999999995</c:v>
                </c:pt>
                <c:pt idx="6714">
                  <c:v>0.57589999999999986</c:v>
                </c:pt>
                <c:pt idx="6715">
                  <c:v>0.62089999999999979</c:v>
                </c:pt>
                <c:pt idx="6716">
                  <c:v>0.52249999999999996</c:v>
                </c:pt>
                <c:pt idx="6717">
                  <c:v>0.48070000000000057</c:v>
                </c:pt>
                <c:pt idx="6718">
                  <c:v>0.41530000000000022</c:v>
                </c:pt>
                <c:pt idx="6719">
                  <c:v>0.44999999999999929</c:v>
                </c:pt>
                <c:pt idx="6720">
                  <c:v>0.44000000000000039</c:v>
                </c:pt>
                <c:pt idx="6721">
                  <c:v>0.45359999999999978</c:v>
                </c:pt>
                <c:pt idx="6722">
                  <c:v>0.46879999999999988</c:v>
                </c:pt>
                <c:pt idx="6723">
                  <c:v>0.35319999999999929</c:v>
                </c:pt>
                <c:pt idx="6724">
                  <c:v>0.37950000000000017</c:v>
                </c:pt>
                <c:pt idx="6725">
                  <c:v>0.46260000000000012</c:v>
                </c:pt>
                <c:pt idx="6726">
                  <c:v>0.47540000000000049</c:v>
                </c:pt>
                <c:pt idx="6727">
                  <c:v>0.44559999999999977</c:v>
                </c:pt>
                <c:pt idx="6728">
                  <c:v>0.44990000000000041</c:v>
                </c:pt>
                <c:pt idx="6729">
                  <c:v>0.46480000000000032</c:v>
                </c:pt>
                <c:pt idx="6730">
                  <c:v>0.44669999999999987</c:v>
                </c:pt>
                <c:pt idx="6731">
                  <c:v>0.45679999999999943</c:v>
                </c:pt>
                <c:pt idx="6732">
                  <c:v>0.37800000000000011</c:v>
                </c:pt>
                <c:pt idx="6733">
                  <c:v>0.31619999999999937</c:v>
                </c:pt>
                <c:pt idx="6734">
                  <c:v>0.32840000000000025</c:v>
                </c:pt>
                <c:pt idx="6735">
                  <c:v>0.37889999999999979</c:v>
                </c:pt>
                <c:pt idx="6736">
                  <c:v>0.35240000000000027</c:v>
                </c:pt>
                <c:pt idx="6737">
                  <c:v>0.29760000000000009</c:v>
                </c:pt>
                <c:pt idx="6738">
                  <c:v>0.33180000000000032</c:v>
                </c:pt>
                <c:pt idx="6739">
                  <c:v>0.35770000000000035</c:v>
                </c:pt>
                <c:pt idx="6740">
                  <c:v>0.28140000000000054</c:v>
                </c:pt>
                <c:pt idx="6741">
                  <c:v>0.29150000000000009</c:v>
                </c:pt>
                <c:pt idx="6742">
                  <c:v>0.31799999999999962</c:v>
                </c:pt>
                <c:pt idx="6743">
                  <c:v>0.27200000000000024</c:v>
                </c:pt>
                <c:pt idx="6744">
                  <c:v>0.26750000000000007</c:v>
                </c:pt>
                <c:pt idx="6745">
                  <c:v>0.2583000000000002</c:v>
                </c:pt>
                <c:pt idx="6746">
                  <c:v>0.32969999999999988</c:v>
                </c:pt>
                <c:pt idx="6747">
                  <c:v>0.21089999999999964</c:v>
                </c:pt>
                <c:pt idx="6748">
                  <c:v>0.2804000000000002</c:v>
                </c:pt>
                <c:pt idx="6749">
                  <c:v>0.20739999999999981</c:v>
                </c:pt>
                <c:pt idx="6750">
                  <c:v>0.21189999999999998</c:v>
                </c:pt>
                <c:pt idx="6751">
                  <c:v>0.22859999999999925</c:v>
                </c:pt>
                <c:pt idx="6752">
                  <c:v>0.12119999999999997</c:v>
                </c:pt>
                <c:pt idx="6753">
                  <c:v>7.1100000000000385E-2</c:v>
                </c:pt>
                <c:pt idx="6754">
                  <c:v>9.4599999999999795E-2</c:v>
                </c:pt>
                <c:pt idx="6755">
                  <c:v>0.1153000000000004</c:v>
                </c:pt>
                <c:pt idx="6756">
                  <c:v>-2.3600000000000065E-2</c:v>
                </c:pt>
                <c:pt idx="6757">
                  <c:v>6.980000000000075E-2</c:v>
                </c:pt>
                <c:pt idx="6758">
                  <c:v>0.14440000000000008</c:v>
                </c:pt>
                <c:pt idx="6759">
                  <c:v>3.5299999999999443E-2</c:v>
                </c:pt>
                <c:pt idx="6760">
                  <c:v>0.14369999999999994</c:v>
                </c:pt>
                <c:pt idx="6761">
                  <c:v>1.9999999999953388E-4</c:v>
                </c:pt>
                <c:pt idx="6762">
                  <c:v>-0.12740000000000062</c:v>
                </c:pt>
                <c:pt idx="6763">
                  <c:v>-0.14430000000000032</c:v>
                </c:pt>
                <c:pt idx="6764">
                  <c:v>-0.17839999999999989</c:v>
                </c:pt>
                <c:pt idx="6765">
                  <c:v>-4.1000000000000369E-2</c:v>
                </c:pt>
                <c:pt idx="6766">
                  <c:v>3.0699999999999505E-2</c:v>
                </c:pt>
                <c:pt idx="6767">
                  <c:v>2.7600000000000513E-2</c:v>
                </c:pt>
                <c:pt idx="6768">
                  <c:v>-3.3900000000000041E-2</c:v>
                </c:pt>
                <c:pt idx="6769">
                  <c:v>0.13539999999999974</c:v>
                </c:pt>
                <c:pt idx="6770">
                  <c:v>0.16939999999999955</c:v>
                </c:pt>
                <c:pt idx="6771">
                  <c:v>5.0400000000000666E-2</c:v>
                </c:pt>
                <c:pt idx="6772">
                  <c:v>-1.7900000000000027E-2</c:v>
                </c:pt>
                <c:pt idx="6773">
                  <c:v>0.12760000000000016</c:v>
                </c:pt>
                <c:pt idx="6774">
                  <c:v>0.20410000000000039</c:v>
                </c:pt>
                <c:pt idx="6775">
                  <c:v>0.24990000000000023</c:v>
                </c:pt>
                <c:pt idx="6776">
                  <c:v>0.16770000000000085</c:v>
                </c:pt>
                <c:pt idx="6777">
                  <c:v>0.22870000000000079</c:v>
                </c:pt>
                <c:pt idx="6778">
                  <c:v>0.29349999999999987</c:v>
                </c:pt>
                <c:pt idx="6779">
                  <c:v>0.19919999999999938</c:v>
                </c:pt>
                <c:pt idx="6780">
                  <c:v>9.7300000000000608E-2</c:v>
                </c:pt>
                <c:pt idx="6781">
                  <c:v>0.11319999999999997</c:v>
                </c:pt>
                <c:pt idx="6782">
                  <c:v>0.21689999999999987</c:v>
                </c:pt>
                <c:pt idx="6783">
                  <c:v>0.12480000000000047</c:v>
                </c:pt>
                <c:pt idx="6784">
                  <c:v>0.21589999999999954</c:v>
                </c:pt>
                <c:pt idx="6785">
                  <c:v>0.21000000000000085</c:v>
                </c:pt>
                <c:pt idx="6786">
                  <c:v>0.19059999999999988</c:v>
                </c:pt>
                <c:pt idx="6787">
                  <c:v>0.22860000000000014</c:v>
                </c:pt>
                <c:pt idx="6788">
                  <c:v>0.1993999999999998</c:v>
                </c:pt>
                <c:pt idx="6789">
                  <c:v>0.1344000000000003</c:v>
                </c:pt>
                <c:pt idx="6790">
                  <c:v>0.22330000000000005</c:v>
                </c:pt>
                <c:pt idx="6791">
                  <c:v>0.28229999999999933</c:v>
                </c:pt>
                <c:pt idx="6792">
                  <c:v>0.34909999999999997</c:v>
                </c:pt>
                <c:pt idx="6793">
                  <c:v>0.26060000000000016</c:v>
                </c:pt>
                <c:pt idx="6794">
                  <c:v>0.36460000000000026</c:v>
                </c:pt>
                <c:pt idx="6795">
                  <c:v>0.33209999999999962</c:v>
                </c:pt>
                <c:pt idx="6796">
                  <c:v>0.42269999999999985</c:v>
                </c:pt>
                <c:pt idx="6797">
                  <c:v>0.50159999999999982</c:v>
                </c:pt>
                <c:pt idx="6798">
                  <c:v>0.4090000000000007</c:v>
                </c:pt>
                <c:pt idx="6799">
                  <c:v>0.31440000000000001</c:v>
                </c:pt>
                <c:pt idx="6800">
                  <c:v>0.28889999999999993</c:v>
                </c:pt>
                <c:pt idx="6801">
                  <c:v>0.30080000000000062</c:v>
                </c:pt>
                <c:pt idx="6802">
                  <c:v>0.42440000000000033</c:v>
                </c:pt>
                <c:pt idx="6803">
                  <c:v>0.5083000000000002</c:v>
                </c:pt>
                <c:pt idx="6804">
                  <c:v>0.51849999999999996</c:v>
                </c:pt>
                <c:pt idx="6805">
                  <c:v>0.47810000000000041</c:v>
                </c:pt>
                <c:pt idx="6806">
                  <c:v>0.45240000000000036</c:v>
                </c:pt>
                <c:pt idx="6807">
                  <c:v>0.60169999999999968</c:v>
                </c:pt>
                <c:pt idx="6808">
                  <c:v>0.51559999999999961</c:v>
                </c:pt>
                <c:pt idx="6809">
                  <c:v>0.50139999999999985</c:v>
                </c:pt>
                <c:pt idx="6810">
                  <c:v>0.48120000000000029</c:v>
                </c:pt>
                <c:pt idx="6811">
                  <c:v>0.57719999999999994</c:v>
                </c:pt>
                <c:pt idx="6812">
                  <c:v>0.52570000000000006</c:v>
                </c:pt>
                <c:pt idx="6813">
                  <c:v>0.50329999999999941</c:v>
                </c:pt>
                <c:pt idx="6814">
                  <c:v>0.47840000000000016</c:v>
                </c:pt>
                <c:pt idx="6815">
                  <c:v>0.52719999999999967</c:v>
                </c:pt>
                <c:pt idx="6816">
                  <c:v>0.4599000000000002</c:v>
                </c:pt>
                <c:pt idx="6817">
                  <c:v>0.40489999999999959</c:v>
                </c:pt>
                <c:pt idx="6818">
                  <c:v>0.35820000000000007</c:v>
                </c:pt>
                <c:pt idx="6819">
                  <c:v>0.38189999999999991</c:v>
                </c:pt>
                <c:pt idx="6820">
                  <c:v>0.34210000000000029</c:v>
                </c:pt>
                <c:pt idx="6821">
                  <c:v>0.4075000000000002</c:v>
                </c:pt>
                <c:pt idx="6822">
                  <c:v>0.43100000000000005</c:v>
                </c:pt>
                <c:pt idx="6823">
                  <c:v>0.32830000000000048</c:v>
                </c:pt>
                <c:pt idx="6824">
                  <c:v>0.30930000000000035</c:v>
                </c:pt>
                <c:pt idx="6825">
                  <c:v>0.23069999999999968</c:v>
                </c:pt>
                <c:pt idx="6826">
                  <c:v>0.19689999999999941</c:v>
                </c:pt>
                <c:pt idx="6827">
                  <c:v>0.20479999999999965</c:v>
                </c:pt>
                <c:pt idx="6828">
                  <c:v>0.16930000000000067</c:v>
                </c:pt>
                <c:pt idx="6829">
                  <c:v>0.1177999999999999</c:v>
                </c:pt>
                <c:pt idx="6830">
                  <c:v>0.15309999999999935</c:v>
                </c:pt>
                <c:pt idx="6831">
                  <c:v>0.13700000000000045</c:v>
                </c:pt>
                <c:pt idx="6832">
                  <c:v>0.16830000000000034</c:v>
                </c:pt>
                <c:pt idx="6833">
                  <c:v>0.21289999999999942</c:v>
                </c:pt>
                <c:pt idx="6834">
                  <c:v>0.40190000000000037</c:v>
                </c:pt>
                <c:pt idx="6835">
                  <c:v>0.38090000000000002</c:v>
                </c:pt>
                <c:pt idx="6836">
                  <c:v>0.19610000000000039</c:v>
                </c:pt>
                <c:pt idx="6837">
                  <c:v>7.1600000000000108E-2</c:v>
                </c:pt>
                <c:pt idx="6838">
                  <c:v>0.11969999999999992</c:v>
                </c:pt>
                <c:pt idx="6839">
                  <c:v>6.4099999999999824E-2</c:v>
                </c:pt>
                <c:pt idx="6840">
                  <c:v>2.8900000000000148E-2</c:v>
                </c:pt>
                <c:pt idx="6841">
                  <c:v>-1.639999999999997E-2</c:v>
                </c:pt>
                <c:pt idx="6842">
                  <c:v>-1.639999999999997E-2</c:v>
                </c:pt>
                <c:pt idx="6843">
                  <c:v>-9.3700000000000117E-2</c:v>
                </c:pt>
                <c:pt idx="6844">
                  <c:v>-7.4799999999999756E-2</c:v>
                </c:pt>
                <c:pt idx="6845">
                  <c:v>-7.3600000000000776E-2</c:v>
                </c:pt>
                <c:pt idx="6846">
                  <c:v>-0.10270000000000046</c:v>
                </c:pt>
                <c:pt idx="6847">
                  <c:v>-7.3599999999999888E-2</c:v>
                </c:pt>
                <c:pt idx="6848">
                  <c:v>-0.12230000000000008</c:v>
                </c:pt>
                <c:pt idx="6849">
                  <c:v>-0.15760000000000041</c:v>
                </c:pt>
                <c:pt idx="6850">
                  <c:v>-8.8600000000000456E-2</c:v>
                </c:pt>
                <c:pt idx="6851">
                  <c:v>-9.9499999999999922E-2</c:v>
                </c:pt>
                <c:pt idx="6852">
                  <c:v>-0.13200000000000056</c:v>
                </c:pt>
                <c:pt idx="6853">
                  <c:v>-9.7699999999999676E-2</c:v>
                </c:pt>
                <c:pt idx="6854">
                  <c:v>-0.10860000000000003</c:v>
                </c:pt>
                <c:pt idx="6855">
                  <c:v>-7.1100000000000385E-2</c:v>
                </c:pt>
                <c:pt idx="6856">
                  <c:v>-9.9499999999999922E-2</c:v>
                </c:pt>
                <c:pt idx="6857">
                  <c:v>4.2999999999997485E-3</c:v>
                </c:pt>
                <c:pt idx="6858">
                  <c:v>3.3900000000000041E-2</c:v>
                </c:pt>
                <c:pt idx="6859">
                  <c:v>4.8000000000003595E-3</c:v>
                </c:pt>
                <c:pt idx="6860">
                  <c:v>3.9499999999999424E-2</c:v>
                </c:pt>
                <c:pt idx="6861">
                  <c:v>2.0799999999999486E-2</c:v>
                </c:pt>
                <c:pt idx="6862">
                  <c:v>-7.7299999999999258E-2</c:v>
                </c:pt>
                <c:pt idx="6863">
                  <c:v>-0.1086999999999998</c:v>
                </c:pt>
                <c:pt idx="6864">
                  <c:v>-0.19720000000000049</c:v>
                </c:pt>
                <c:pt idx="6865">
                  <c:v>-0.1850000000000005</c:v>
                </c:pt>
                <c:pt idx="6866">
                  <c:v>-0.22880000000000056</c:v>
                </c:pt>
                <c:pt idx="6867">
                  <c:v>-0.22010000000000041</c:v>
                </c:pt>
                <c:pt idx="6868">
                  <c:v>-0.23629999999999995</c:v>
                </c:pt>
                <c:pt idx="6869">
                  <c:v>-0.24339999999999939</c:v>
                </c:pt>
                <c:pt idx="6870">
                  <c:v>-0.16900000000000048</c:v>
                </c:pt>
                <c:pt idx="6871">
                  <c:v>-0.20389999999999997</c:v>
                </c:pt>
                <c:pt idx="6872">
                  <c:v>-0.17879999999999985</c:v>
                </c:pt>
                <c:pt idx="6873">
                  <c:v>-0.17209999999999948</c:v>
                </c:pt>
                <c:pt idx="6874">
                  <c:v>-0.18660000000000032</c:v>
                </c:pt>
                <c:pt idx="6875">
                  <c:v>-0.28719999999999946</c:v>
                </c:pt>
                <c:pt idx="6876">
                  <c:v>-0.29769999999999985</c:v>
                </c:pt>
                <c:pt idx="6877">
                  <c:v>-0.30009999999999959</c:v>
                </c:pt>
                <c:pt idx="6878">
                  <c:v>-0.21180000000000021</c:v>
                </c:pt>
                <c:pt idx="6879">
                  <c:v>-0.3490000000000002</c:v>
                </c:pt>
                <c:pt idx="6880">
                  <c:v>-0.36570000000000036</c:v>
                </c:pt>
                <c:pt idx="6881">
                  <c:v>-0.31329999999999991</c:v>
                </c:pt>
                <c:pt idx="6882">
                  <c:v>-0.45659999999999989</c:v>
                </c:pt>
                <c:pt idx="6883">
                  <c:v>-0.52979999999999983</c:v>
                </c:pt>
                <c:pt idx="6884">
                  <c:v>-0.40500000000000025</c:v>
                </c:pt>
                <c:pt idx="6885">
                  <c:v>-0.43470000000000031</c:v>
                </c:pt>
                <c:pt idx="6886">
                  <c:v>-0.49230000000000018</c:v>
                </c:pt>
                <c:pt idx="6887">
                  <c:v>-0.38790000000000013</c:v>
                </c:pt>
                <c:pt idx="6888">
                  <c:v>-0.42389999999999972</c:v>
                </c:pt>
                <c:pt idx="6889">
                  <c:v>-0.37480000000000047</c:v>
                </c:pt>
                <c:pt idx="6890">
                  <c:v>-0.39939999999999998</c:v>
                </c:pt>
                <c:pt idx="6891">
                  <c:v>-0.4410999999999996</c:v>
                </c:pt>
                <c:pt idx="6892">
                  <c:v>-0.48320000000000007</c:v>
                </c:pt>
                <c:pt idx="6893">
                  <c:v>-0.52629999999999999</c:v>
                </c:pt>
                <c:pt idx="6894">
                  <c:v>-0.52760000000000051</c:v>
                </c:pt>
                <c:pt idx="6895">
                  <c:v>-0.49129999999999985</c:v>
                </c:pt>
                <c:pt idx="6896">
                  <c:v>-0.4916999999999998</c:v>
                </c:pt>
                <c:pt idx="6897">
                  <c:v>-0.42590000000000039</c:v>
                </c:pt>
                <c:pt idx="6898">
                  <c:v>-0.41670000000000051</c:v>
                </c:pt>
                <c:pt idx="6899">
                  <c:v>-0.39489999999999981</c:v>
                </c:pt>
                <c:pt idx="6900">
                  <c:v>-0.41669999999999963</c:v>
                </c:pt>
                <c:pt idx="6901">
                  <c:v>-0.39170000000000016</c:v>
                </c:pt>
                <c:pt idx="6902">
                  <c:v>-0.42839999999999989</c:v>
                </c:pt>
                <c:pt idx="6903">
                  <c:v>-0.40840000000000032</c:v>
                </c:pt>
                <c:pt idx="6904">
                  <c:v>-0.45829999999999949</c:v>
                </c:pt>
                <c:pt idx="6905">
                  <c:v>-0.44750000000000068</c:v>
                </c:pt>
                <c:pt idx="6906">
                  <c:v>-0.4198000000000004</c:v>
                </c:pt>
                <c:pt idx="6907">
                  <c:v>-0.36699999999999999</c:v>
                </c:pt>
                <c:pt idx="6908">
                  <c:v>-0.39369999999999994</c:v>
                </c:pt>
                <c:pt idx="6909">
                  <c:v>-0.44310000000000027</c:v>
                </c:pt>
                <c:pt idx="6910">
                  <c:v>-0.47029999999999994</c:v>
                </c:pt>
                <c:pt idx="6911">
                  <c:v>-0.44890000000000008</c:v>
                </c:pt>
                <c:pt idx="6912">
                  <c:v>-0.35740000000000016</c:v>
                </c:pt>
                <c:pt idx="6913">
                  <c:v>-0.38499999999999979</c:v>
                </c:pt>
                <c:pt idx="6914">
                  <c:v>-0.40179999999999971</c:v>
                </c:pt>
                <c:pt idx="6915">
                  <c:v>-0.48780000000000001</c:v>
                </c:pt>
                <c:pt idx="6916">
                  <c:v>-0.52139999999999986</c:v>
                </c:pt>
                <c:pt idx="6917">
                  <c:v>-0.43179999999999996</c:v>
                </c:pt>
                <c:pt idx="6918">
                  <c:v>-0.41709999999999958</c:v>
                </c:pt>
                <c:pt idx="6919">
                  <c:v>-0.31149999999999967</c:v>
                </c:pt>
                <c:pt idx="6920">
                  <c:v>-0.25530000000000008</c:v>
                </c:pt>
                <c:pt idx="6921">
                  <c:v>-0.25239999999999974</c:v>
                </c:pt>
                <c:pt idx="6922">
                  <c:v>-0.26339999999999986</c:v>
                </c:pt>
                <c:pt idx="6923">
                  <c:v>-0.4054000000000002</c:v>
                </c:pt>
                <c:pt idx="6924">
                  <c:v>-0.44949999999999957</c:v>
                </c:pt>
                <c:pt idx="6925">
                  <c:v>-0.3974000000000002</c:v>
                </c:pt>
                <c:pt idx="6926">
                  <c:v>-0.34870000000000001</c:v>
                </c:pt>
                <c:pt idx="6927">
                  <c:v>-0.28620000000000001</c:v>
                </c:pt>
                <c:pt idx="6928">
                  <c:v>-0.26140000000000052</c:v>
                </c:pt>
                <c:pt idx="6929">
                  <c:v>-0.35150000000000015</c:v>
                </c:pt>
                <c:pt idx="6930">
                  <c:v>-0.30319999999999947</c:v>
                </c:pt>
                <c:pt idx="6931">
                  <c:v>-0.32970000000000033</c:v>
                </c:pt>
                <c:pt idx="6932">
                  <c:v>-0.32129999999999992</c:v>
                </c:pt>
                <c:pt idx="6933">
                  <c:v>-0.28589999999999982</c:v>
                </c:pt>
                <c:pt idx="6934">
                  <c:v>-0.3169000000000004</c:v>
                </c:pt>
                <c:pt idx="6935">
                  <c:v>-0.40489999999999959</c:v>
                </c:pt>
                <c:pt idx="6936">
                  <c:v>-0.36540000000000061</c:v>
                </c:pt>
                <c:pt idx="6937">
                  <c:v>-0.45909999999999984</c:v>
                </c:pt>
                <c:pt idx="6938">
                  <c:v>-0.5299999999999998</c:v>
                </c:pt>
                <c:pt idx="6939">
                  <c:v>-0.52450000000000063</c:v>
                </c:pt>
                <c:pt idx="6940">
                  <c:v>-0.4713999999999996</c:v>
                </c:pt>
                <c:pt idx="6941">
                  <c:v>-0.41210000000000058</c:v>
                </c:pt>
                <c:pt idx="6942">
                  <c:v>-0.41599999999999993</c:v>
                </c:pt>
                <c:pt idx="6943">
                  <c:v>-0.43639999999999946</c:v>
                </c:pt>
                <c:pt idx="6944">
                  <c:v>-0.46359999999999957</c:v>
                </c:pt>
                <c:pt idx="6945">
                  <c:v>-0.35579999999999989</c:v>
                </c:pt>
                <c:pt idx="6946">
                  <c:v>-0.34980000000000011</c:v>
                </c:pt>
                <c:pt idx="6947">
                  <c:v>-0.40710000000000024</c:v>
                </c:pt>
                <c:pt idx="6948">
                  <c:v>-0.35960000000000036</c:v>
                </c:pt>
                <c:pt idx="6949">
                  <c:v>-0.30590000000000028</c:v>
                </c:pt>
                <c:pt idx="6950">
                  <c:v>-0.32009999999999961</c:v>
                </c:pt>
                <c:pt idx="6951">
                  <c:v>-0.32900000000000018</c:v>
                </c:pt>
                <c:pt idx="6952">
                  <c:v>-0.38430000000000053</c:v>
                </c:pt>
                <c:pt idx="6953">
                  <c:v>-0.37640000000000029</c:v>
                </c:pt>
                <c:pt idx="6954">
                  <c:v>-0.31780000000000008</c:v>
                </c:pt>
                <c:pt idx="6955">
                  <c:v>-0.25420000000000043</c:v>
                </c:pt>
                <c:pt idx="6956">
                  <c:v>-0.2511000000000001</c:v>
                </c:pt>
                <c:pt idx="6957">
                  <c:v>-0.23480000000000034</c:v>
                </c:pt>
                <c:pt idx="6958">
                  <c:v>-0.18010000000000037</c:v>
                </c:pt>
                <c:pt idx="6959">
                  <c:v>-0.13190000000000035</c:v>
                </c:pt>
                <c:pt idx="6960">
                  <c:v>-2.4199999999999999E-2</c:v>
                </c:pt>
                <c:pt idx="6961">
                  <c:v>0.23540000000000028</c:v>
                </c:pt>
                <c:pt idx="6962">
                  <c:v>0.36179999999999968</c:v>
                </c:pt>
                <c:pt idx="6963">
                  <c:v>0.21580000000000021</c:v>
                </c:pt>
                <c:pt idx="6964">
                  <c:v>0.19670000000000032</c:v>
                </c:pt>
                <c:pt idx="6965">
                  <c:v>5.8700000000000419E-2</c:v>
                </c:pt>
                <c:pt idx="6966">
                  <c:v>8.7799999999999656E-2</c:v>
                </c:pt>
                <c:pt idx="6967">
                  <c:v>0.1238999999999999</c:v>
                </c:pt>
                <c:pt idx="6968">
                  <c:v>0.11790000000000012</c:v>
                </c:pt>
                <c:pt idx="6969">
                  <c:v>0.10930000000000017</c:v>
                </c:pt>
                <c:pt idx="6970">
                  <c:v>-3.1299999999999883E-2</c:v>
                </c:pt>
                <c:pt idx="6971">
                  <c:v>-8.5000000000001741E-3</c:v>
                </c:pt>
                <c:pt idx="6972">
                  <c:v>-3.4299999999999997E-2</c:v>
                </c:pt>
                <c:pt idx="6973">
                  <c:v>3.7699999999999623E-2</c:v>
                </c:pt>
                <c:pt idx="6974">
                  <c:v>2.7199999999999669E-2</c:v>
                </c:pt>
                <c:pt idx="6975">
                  <c:v>1.0599999999999721E-2</c:v>
                </c:pt>
                <c:pt idx="6976">
                  <c:v>1.9900000000000251E-2</c:v>
                </c:pt>
                <c:pt idx="6977">
                  <c:v>1.4900000000000357E-2</c:v>
                </c:pt>
                <c:pt idx="6978">
                  <c:v>3.2000000000000917E-3</c:v>
                </c:pt>
                <c:pt idx="6979">
                  <c:v>9.0599999999999792E-2</c:v>
                </c:pt>
                <c:pt idx="6980">
                  <c:v>6.3400000000000123E-2</c:v>
                </c:pt>
                <c:pt idx="6981">
                  <c:v>-1.8199999999999772E-2</c:v>
                </c:pt>
                <c:pt idx="6982">
                  <c:v>0.13810000000000011</c:v>
                </c:pt>
                <c:pt idx="6983">
                  <c:v>0.2200000000000002</c:v>
                </c:pt>
                <c:pt idx="6984">
                  <c:v>0.25539999999999985</c:v>
                </c:pt>
                <c:pt idx="6985">
                  <c:v>0.34419999999999984</c:v>
                </c:pt>
                <c:pt idx="6986">
                  <c:v>0.30539999999999967</c:v>
                </c:pt>
                <c:pt idx="6987">
                  <c:v>0.3456999999999999</c:v>
                </c:pt>
                <c:pt idx="6988">
                  <c:v>0.29240000000000022</c:v>
                </c:pt>
                <c:pt idx="6989">
                  <c:v>0.24250000000000016</c:v>
                </c:pt>
                <c:pt idx="6990">
                  <c:v>0.24409999999999998</c:v>
                </c:pt>
                <c:pt idx="6991">
                  <c:v>0.27289999999999992</c:v>
                </c:pt>
                <c:pt idx="6992">
                  <c:v>0.24390000000000001</c:v>
                </c:pt>
                <c:pt idx="6993">
                  <c:v>0.19699999999999962</c:v>
                </c:pt>
                <c:pt idx="6994">
                  <c:v>0.12260000000000026</c:v>
                </c:pt>
                <c:pt idx="6995">
                  <c:v>0.10180000000000033</c:v>
                </c:pt>
                <c:pt idx="6996">
                  <c:v>8.3499999999999908E-2</c:v>
                </c:pt>
                <c:pt idx="6997">
                  <c:v>9.4700000000000006E-2</c:v>
                </c:pt>
                <c:pt idx="6998">
                  <c:v>4.4900000000000162E-2</c:v>
                </c:pt>
                <c:pt idx="6999">
                  <c:v>1.8100000000000005E-2</c:v>
                </c:pt>
                <c:pt idx="7000">
                  <c:v>6.8599999999999994E-2</c:v>
                </c:pt>
                <c:pt idx="7001">
                  <c:v>2.220000000000022E-2</c:v>
                </c:pt>
                <c:pt idx="7002">
                  <c:v>0.10780000000000012</c:v>
                </c:pt>
                <c:pt idx="7003">
                  <c:v>5.7900000000000063E-2</c:v>
                </c:pt>
                <c:pt idx="7004">
                  <c:v>-5.9999999999993392E-4</c:v>
                </c:pt>
                <c:pt idx="7005">
                  <c:v>-0.15620000000000012</c:v>
                </c:pt>
                <c:pt idx="7006">
                  <c:v>-0.17769999999999975</c:v>
                </c:pt>
                <c:pt idx="7007">
                  <c:v>-0.20089999999999986</c:v>
                </c:pt>
                <c:pt idx="7008">
                  <c:v>-0.28850000000000042</c:v>
                </c:pt>
                <c:pt idx="7009">
                  <c:v>-0.26890000000000036</c:v>
                </c:pt>
                <c:pt idx="7010">
                  <c:v>-0.33119999999999994</c:v>
                </c:pt>
                <c:pt idx="7011">
                  <c:v>-0.26269999999999971</c:v>
                </c:pt>
                <c:pt idx="7012">
                  <c:v>-0.26080000000000014</c:v>
                </c:pt>
                <c:pt idx="7013">
                  <c:v>-0.33850000000000025</c:v>
                </c:pt>
                <c:pt idx="7014">
                  <c:v>-0.34559999999999969</c:v>
                </c:pt>
                <c:pt idx="7015">
                  <c:v>-0.45149999999999979</c:v>
                </c:pt>
                <c:pt idx="7016">
                  <c:v>-0.46180000000000021</c:v>
                </c:pt>
                <c:pt idx="7017">
                  <c:v>-0.46499999999999941</c:v>
                </c:pt>
                <c:pt idx="7018">
                  <c:v>-0.43959999999999999</c:v>
                </c:pt>
                <c:pt idx="7019">
                  <c:v>-0.46659999999999968</c:v>
                </c:pt>
                <c:pt idx="7020">
                  <c:v>-0.51869999999999994</c:v>
                </c:pt>
                <c:pt idx="7021">
                  <c:v>-0.49700000000000033</c:v>
                </c:pt>
                <c:pt idx="7022">
                  <c:v>-0.53089999999999993</c:v>
                </c:pt>
                <c:pt idx="7023">
                  <c:v>-0.44339999999999957</c:v>
                </c:pt>
                <c:pt idx="7024">
                  <c:v>-0.55820000000000025</c:v>
                </c:pt>
                <c:pt idx="7025">
                  <c:v>-0.44850000000000012</c:v>
                </c:pt>
                <c:pt idx="7026">
                  <c:v>-0.48110000000000053</c:v>
                </c:pt>
                <c:pt idx="7027">
                  <c:v>-0.73529999999999962</c:v>
                </c:pt>
                <c:pt idx="7028">
                  <c:v>-0.65670000000000028</c:v>
                </c:pt>
                <c:pt idx="7029">
                  <c:v>-0.64909999999999979</c:v>
                </c:pt>
                <c:pt idx="7030">
                  <c:v>-0.7652000000000001</c:v>
                </c:pt>
                <c:pt idx="7031">
                  <c:v>-0.78969999999999985</c:v>
                </c:pt>
                <c:pt idx="7032">
                  <c:v>-0.75169999999999959</c:v>
                </c:pt>
                <c:pt idx="7033">
                  <c:v>-0.70639999999999992</c:v>
                </c:pt>
                <c:pt idx="7034">
                  <c:v>-0.69530000000000003</c:v>
                </c:pt>
                <c:pt idx="7035">
                  <c:v>-0.69240000000000013</c:v>
                </c:pt>
                <c:pt idx="7036">
                  <c:v>-0.62680000000000025</c:v>
                </c:pt>
                <c:pt idx="7037">
                  <c:v>-0.65920000000000023</c:v>
                </c:pt>
                <c:pt idx="7038">
                  <c:v>-0.65059999999999985</c:v>
                </c:pt>
                <c:pt idx="7039">
                  <c:v>-0.53490000000000038</c:v>
                </c:pt>
                <c:pt idx="7040">
                  <c:v>-0.59079999999999977</c:v>
                </c:pt>
                <c:pt idx="7041">
                  <c:v>-0.53449999999999998</c:v>
                </c:pt>
                <c:pt idx="7042">
                  <c:v>-0.46039999999999992</c:v>
                </c:pt>
                <c:pt idx="7043">
                  <c:v>-0.49060000000000015</c:v>
                </c:pt>
                <c:pt idx="7044">
                  <c:v>-0.52839999999999998</c:v>
                </c:pt>
                <c:pt idx="7045">
                  <c:v>-0.50709999999999988</c:v>
                </c:pt>
                <c:pt idx="7046">
                  <c:v>-0.49609999999999976</c:v>
                </c:pt>
                <c:pt idx="7047">
                  <c:v>-0.48239999999999972</c:v>
                </c:pt>
                <c:pt idx="7048">
                  <c:v>-0.50800000000000001</c:v>
                </c:pt>
                <c:pt idx="7049">
                  <c:v>-0.52210000000000001</c:v>
                </c:pt>
                <c:pt idx="7050">
                  <c:v>-0.59699999999999953</c:v>
                </c:pt>
                <c:pt idx="7051">
                  <c:v>-0.65519999999999978</c:v>
                </c:pt>
                <c:pt idx="7052">
                  <c:v>-0.7240000000000002</c:v>
                </c:pt>
                <c:pt idx="7053">
                  <c:v>-0.7381000000000002</c:v>
                </c:pt>
                <c:pt idx="7054">
                  <c:v>-0.72589999999999977</c:v>
                </c:pt>
                <c:pt idx="7055">
                  <c:v>-0.72960000000000003</c:v>
                </c:pt>
                <c:pt idx="7056">
                  <c:v>-0.77439999999999998</c:v>
                </c:pt>
                <c:pt idx="7057">
                  <c:v>-0.77529999999999966</c:v>
                </c:pt>
                <c:pt idx="7058">
                  <c:v>-0.86690000000000023</c:v>
                </c:pt>
                <c:pt idx="7059">
                  <c:v>-0.9097000000000004</c:v>
                </c:pt>
                <c:pt idx="7060">
                  <c:v>-0.90220000000000011</c:v>
                </c:pt>
                <c:pt idx="7061">
                  <c:v>-0.90370000000000017</c:v>
                </c:pt>
                <c:pt idx="7062">
                  <c:v>-0.77080000000000037</c:v>
                </c:pt>
                <c:pt idx="7063">
                  <c:v>-0.79090000000000016</c:v>
                </c:pt>
                <c:pt idx="7064">
                  <c:v>-0.77229999999999999</c:v>
                </c:pt>
                <c:pt idx="7065">
                  <c:v>-0.85790000000000033</c:v>
                </c:pt>
                <c:pt idx="7066">
                  <c:v>-0.91100000000000003</c:v>
                </c:pt>
                <c:pt idx="7067">
                  <c:v>-0.92429999999999968</c:v>
                </c:pt>
                <c:pt idx="7068">
                  <c:v>-0.93429999999999946</c:v>
                </c:pt>
                <c:pt idx="7069">
                  <c:v>-0.93440000000000012</c:v>
                </c:pt>
                <c:pt idx="7070">
                  <c:v>-0.94550000000000001</c:v>
                </c:pt>
                <c:pt idx="7071">
                  <c:v>-0.97019999999999973</c:v>
                </c:pt>
                <c:pt idx="7072">
                  <c:v>-0.98909999999999965</c:v>
                </c:pt>
                <c:pt idx="7073">
                  <c:v>-0.91820000000000013</c:v>
                </c:pt>
                <c:pt idx="7074">
                  <c:v>-0.86969999999999992</c:v>
                </c:pt>
                <c:pt idx="7075">
                  <c:v>-0.9211999999999998</c:v>
                </c:pt>
                <c:pt idx="7076">
                  <c:v>-0.9027999999999996</c:v>
                </c:pt>
                <c:pt idx="7077">
                  <c:v>-0.9594999999999998</c:v>
                </c:pt>
                <c:pt idx="7078">
                  <c:v>-1.0115000000000003</c:v>
                </c:pt>
                <c:pt idx="7079">
                  <c:v>-0.97890000000000033</c:v>
                </c:pt>
                <c:pt idx="7080">
                  <c:v>-0.83789999999999987</c:v>
                </c:pt>
                <c:pt idx="7081">
                  <c:v>-0.86970000000000036</c:v>
                </c:pt>
                <c:pt idx="7082">
                  <c:v>-0.84850000000000048</c:v>
                </c:pt>
                <c:pt idx="7083">
                  <c:v>-0.85580000000000034</c:v>
                </c:pt>
                <c:pt idx="7084">
                  <c:v>-0.85960000000000036</c:v>
                </c:pt>
                <c:pt idx="7085">
                  <c:v>-0.84769999999999968</c:v>
                </c:pt>
                <c:pt idx="7086">
                  <c:v>-0.82980000000000054</c:v>
                </c:pt>
                <c:pt idx="7087">
                  <c:v>-0.75170000000000003</c:v>
                </c:pt>
                <c:pt idx="7088">
                  <c:v>-0.78079999999999972</c:v>
                </c:pt>
                <c:pt idx="7089">
                  <c:v>-0.80640000000000001</c:v>
                </c:pt>
                <c:pt idx="7090">
                  <c:v>-0.8331000000000004</c:v>
                </c:pt>
                <c:pt idx="7091">
                  <c:v>-0.87269999999999959</c:v>
                </c:pt>
                <c:pt idx="7092">
                  <c:v>-0.94879999999999987</c:v>
                </c:pt>
                <c:pt idx="7093">
                  <c:v>-0.89470000000000027</c:v>
                </c:pt>
                <c:pt idx="7094">
                  <c:v>-0.84180000000000055</c:v>
                </c:pt>
                <c:pt idx="7095">
                  <c:v>-0.92479999999999984</c:v>
                </c:pt>
                <c:pt idx="7096">
                  <c:v>-0.91580000000000039</c:v>
                </c:pt>
                <c:pt idx="7097">
                  <c:v>-0.87260000000000026</c:v>
                </c:pt>
                <c:pt idx="7098">
                  <c:v>-0.73560000000000025</c:v>
                </c:pt>
                <c:pt idx="7099">
                  <c:v>-0.68609999999999971</c:v>
                </c:pt>
                <c:pt idx="7100">
                  <c:v>-0.56310000000000038</c:v>
                </c:pt>
                <c:pt idx="7101">
                  <c:v>-0.33309999999999995</c:v>
                </c:pt>
                <c:pt idx="7102">
                  <c:v>-0.26989999999999981</c:v>
                </c:pt>
                <c:pt idx="7103">
                  <c:v>-0.27989999999999959</c:v>
                </c:pt>
                <c:pt idx="7104">
                  <c:v>-0.15640000000000009</c:v>
                </c:pt>
                <c:pt idx="7105">
                  <c:v>-0.19779999999999998</c:v>
                </c:pt>
                <c:pt idx="7106">
                  <c:v>-0.27590000000000003</c:v>
                </c:pt>
                <c:pt idx="7107">
                  <c:v>-0.20710000000000051</c:v>
                </c:pt>
                <c:pt idx="7108">
                  <c:v>-0.2522000000000002</c:v>
                </c:pt>
                <c:pt idx="7109">
                  <c:v>-5.1899999999999835E-2</c:v>
                </c:pt>
                <c:pt idx="7110">
                  <c:v>-8.6999999999999744E-2</c:v>
                </c:pt>
                <c:pt idx="7111">
                  <c:v>-0.13989999999999991</c:v>
                </c:pt>
                <c:pt idx="7112">
                  <c:v>-3.6500000000000199E-2</c:v>
                </c:pt>
                <c:pt idx="7113">
                  <c:v>-0.16849999999999987</c:v>
                </c:pt>
                <c:pt idx="7114">
                  <c:v>-0.18129999999999935</c:v>
                </c:pt>
                <c:pt idx="7115">
                  <c:v>-0.12159999999999993</c:v>
                </c:pt>
                <c:pt idx="7116">
                  <c:v>-0.12579999999999991</c:v>
                </c:pt>
                <c:pt idx="7117">
                  <c:v>-0.11080000000000023</c:v>
                </c:pt>
                <c:pt idx="7118">
                  <c:v>-0.12349999999999994</c:v>
                </c:pt>
                <c:pt idx="7119">
                  <c:v>-0.28340000000000032</c:v>
                </c:pt>
                <c:pt idx="7120">
                  <c:v>-0.26849999999999952</c:v>
                </c:pt>
                <c:pt idx="7121">
                  <c:v>-0.26159999999999961</c:v>
                </c:pt>
                <c:pt idx="7122">
                  <c:v>-0.25539999999999985</c:v>
                </c:pt>
                <c:pt idx="7123">
                  <c:v>-6.2699999999999534E-2</c:v>
                </c:pt>
                <c:pt idx="7124">
                  <c:v>-4.1599999999999859E-2</c:v>
                </c:pt>
                <c:pt idx="7125">
                  <c:v>-2.0900000000000141E-2</c:v>
                </c:pt>
                <c:pt idx="7126">
                  <c:v>-1.0399999999999743E-2</c:v>
                </c:pt>
                <c:pt idx="7127">
                  <c:v>0.30119999999999969</c:v>
                </c:pt>
                <c:pt idx="7128">
                  <c:v>0.61059999999999981</c:v>
                </c:pt>
                <c:pt idx="7129">
                  <c:v>0.43219999999999992</c:v>
                </c:pt>
                <c:pt idx="7130">
                  <c:v>0.39639999999999986</c:v>
                </c:pt>
                <c:pt idx="7131">
                  <c:v>-4.9599999999999866E-2</c:v>
                </c:pt>
                <c:pt idx="7132">
                  <c:v>1.049999999999951E-2</c:v>
                </c:pt>
                <c:pt idx="7133">
                  <c:v>-0.13289999999999935</c:v>
                </c:pt>
                <c:pt idx="7134">
                  <c:v>-5.1700000000000301E-2</c:v>
                </c:pt>
                <c:pt idx="7135">
                  <c:v>-3.3000000000003027E-3</c:v>
                </c:pt>
                <c:pt idx="7136">
                  <c:v>0.15220000000000056</c:v>
                </c:pt>
                <c:pt idx="7137">
                  <c:v>9.8199999999999399E-2</c:v>
                </c:pt>
                <c:pt idx="7138">
                  <c:v>0.11920000000000019</c:v>
                </c:pt>
                <c:pt idx="7139">
                  <c:v>1.8099999999999561E-2</c:v>
                </c:pt>
                <c:pt idx="7140">
                  <c:v>-3.479999999999972E-2</c:v>
                </c:pt>
                <c:pt idx="7141">
                  <c:v>-5.5399999999999672E-2</c:v>
                </c:pt>
                <c:pt idx="7142">
                  <c:v>-6.9999999999996732E-3</c:v>
                </c:pt>
                <c:pt idx="7143">
                  <c:v>1.7400000000000304E-2</c:v>
                </c:pt>
                <c:pt idx="7144">
                  <c:v>2.9600000000000293E-2</c:v>
                </c:pt>
                <c:pt idx="7145">
                  <c:v>3.3100000000000129E-2</c:v>
                </c:pt>
                <c:pt idx="7146">
                  <c:v>-4.8899999999999721E-2</c:v>
                </c:pt>
                <c:pt idx="7147">
                  <c:v>-0.20009999999999994</c:v>
                </c:pt>
                <c:pt idx="7148">
                  <c:v>-0.20870000000000033</c:v>
                </c:pt>
                <c:pt idx="7149">
                  <c:v>-0.12790000000000035</c:v>
                </c:pt>
                <c:pt idx="7150">
                  <c:v>-0.12080000000000002</c:v>
                </c:pt>
                <c:pt idx="7151">
                  <c:v>-0.25380000000000003</c:v>
                </c:pt>
                <c:pt idx="7152">
                  <c:v>-0.25079999999999991</c:v>
                </c:pt>
                <c:pt idx="7153">
                  <c:v>-0.47340000000000027</c:v>
                </c:pt>
                <c:pt idx="7154">
                  <c:v>-0.49629999999999974</c:v>
                </c:pt>
                <c:pt idx="7155">
                  <c:v>-0.57159999999999966</c:v>
                </c:pt>
                <c:pt idx="7156">
                  <c:v>-0.48309999999999986</c:v>
                </c:pt>
                <c:pt idx="7157">
                  <c:v>-0.55610000000000026</c:v>
                </c:pt>
                <c:pt idx="7158">
                  <c:v>-0.52990000000000004</c:v>
                </c:pt>
                <c:pt idx="7159">
                  <c:v>-0.55420000000000025</c:v>
                </c:pt>
                <c:pt idx="7160">
                  <c:v>-0.60129999999999972</c:v>
                </c:pt>
                <c:pt idx="7161">
                  <c:v>-0.52969999999999962</c:v>
                </c:pt>
                <c:pt idx="7162">
                  <c:v>-0.48500000000000032</c:v>
                </c:pt>
                <c:pt idx="7163">
                  <c:v>-0.49829999999999997</c:v>
                </c:pt>
                <c:pt idx="7164">
                  <c:v>-0.47699999999999942</c:v>
                </c:pt>
                <c:pt idx="7165">
                  <c:v>-0.43440000000000012</c:v>
                </c:pt>
                <c:pt idx="7166">
                  <c:v>-0.41650000000000009</c:v>
                </c:pt>
                <c:pt idx="7167">
                  <c:v>-0.47219999999999995</c:v>
                </c:pt>
                <c:pt idx="7168">
                  <c:v>-0.50920000000000032</c:v>
                </c:pt>
                <c:pt idx="7169">
                  <c:v>-0.41100000000000003</c:v>
                </c:pt>
                <c:pt idx="7170">
                  <c:v>-0.43060000000000009</c:v>
                </c:pt>
                <c:pt idx="7171">
                  <c:v>-0.58590000000000009</c:v>
                </c:pt>
                <c:pt idx="7172">
                  <c:v>-0.55769999999999964</c:v>
                </c:pt>
                <c:pt idx="7173">
                  <c:v>-0.57530000000000037</c:v>
                </c:pt>
                <c:pt idx="7174">
                  <c:v>-0.51510000000000034</c:v>
                </c:pt>
                <c:pt idx="7175">
                  <c:v>-0.46880000000000033</c:v>
                </c:pt>
                <c:pt idx="7176">
                  <c:v>-0.46389999999999976</c:v>
                </c:pt>
                <c:pt idx="7177">
                  <c:v>-0.54800000000000004</c:v>
                </c:pt>
                <c:pt idx="7178">
                  <c:v>-0.45779999999999976</c:v>
                </c:pt>
                <c:pt idx="7179">
                  <c:v>-0.45860000000000012</c:v>
                </c:pt>
                <c:pt idx="7180">
                  <c:v>-0.43069999999999986</c:v>
                </c:pt>
                <c:pt idx="7181">
                  <c:v>-0.44070000000000009</c:v>
                </c:pt>
                <c:pt idx="7182">
                  <c:v>-0.43060000000000009</c:v>
                </c:pt>
                <c:pt idx="7183">
                  <c:v>-0.4267000000000003</c:v>
                </c:pt>
                <c:pt idx="7184">
                  <c:v>-0.40859999999999985</c:v>
                </c:pt>
                <c:pt idx="7185">
                  <c:v>-0.46370000000000022</c:v>
                </c:pt>
                <c:pt idx="7186">
                  <c:v>-0.43439999999999968</c:v>
                </c:pt>
                <c:pt idx="7187">
                  <c:v>-0.44370000000000021</c:v>
                </c:pt>
                <c:pt idx="7188">
                  <c:v>-0.49700000000000033</c:v>
                </c:pt>
                <c:pt idx="7189">
                  <c:v>-0.59699999999999998</c:v>
                </c:pt>
                <c:pt idx="7190">
                  <c:v>-0.60100000000000042</c:v>
                </c:pt>
                <c:pt idx="7191">
                  <c:v>-0.61810000000000054</c:v>
                </c:pt>
                <c:pt idx="7192">
                  <c:v>-0.57369999999999965</c:v>
                </c:pt>
                <c:pt idx="7193">
                  <c:v>-0.60179999999999989</c:v>
                </c:pt>
                <c:pt idx="7194">
                  <c:v>-0.64889999999999981</c:v>
                </c:pt>
                <c:pt idx="7195">
                  <c:v>-0.67819999999999991</c:v>
                </c:pt>
                <c:pt idx="7196">
                  <c:v>-0.71130000000000004</c:v>
                </c:pt>
                <c:pt idx="7197">
                  <c:v>-0.69730000000000025</c:v>
                </c:pt>
                <c:pt idx="7198">
                  <c:v>-0.71329999999999982</c:v>
                </c:pt>
                <c:pt idx="7199">
                  <c:v>-0.67719999999999958</c:v>
                </c:pt>
                <c:pt idx="7200">
                  <c:v>-0.64460000000000006</c:v>
                </c:pt>
                <c:pt idx="7201">
                  <c:v>-0.61330000000000018</c:v>
                </c:pt>
                <c:pt idx="7202">
                  <c:v>-0.67800000000000038</c:v>
                </c:pt>
                <c:pt idx="7203">
                  <c:v>-0.6964999999999999</c:v>
                </c:pt>
                <c:pt idx="7204">
                  <c:v>-0.70320000000000027</c:v>
                </c:pt>
                <c:pt idx="7205">
                  <c:v>-0.72589999999999977</c:v>
                </c:pt>
                <c:pt idx="7206">
                  <c:v>-0.62560000000000038</c:v>
                </c:pt>
                <c:pt idx="7207">
                  <c:v>-0.6705000000000001</c:v>
                </c:pt>
                <c:pt idx="7208">
                  <c:v>-0.66079999999999961</c:v>
                </c:pt>
                <c:pt idx="7209">
                  <c:v>-0.44240000000000057</c:v>
                </c:pt>
                <c:pt idx="7210">
                  <c:v>-0.47360000000000024</c:v>
                </c:pt>
                <c:pt idx="7211">
                  <c:v>-0.47310000000000008</c:v>
                </c:pt>
                <c:pt idx="7212">
                  <c:v>-0.51579999999999959</c:v>
                </c:pt>
                <c:pt idx="7213">
                  <c:v>-0.5371999999999999</c:v>
                </c:pt>
                <c:pt idx="7214">
                  <c:v>-0.59879999999999978</c:v>
                </c:pt>
                <c:pt idx="7215">
                  <c:v>-0.59160000000000057</c:v>
                </c:pt>
                <c:pt idx="7216">
                  <c:v>-0.63690000000000024</c:v>
                </c:pt>
                <c:pt idx="7217">
                  <c:v>-0.5924999999999998</c:v>
                </c:pt>
                <c:pt idx="7218">
                  <c:v>-0.64590000000000058</c:v>
                </c:pt>
                <c:pt idx="7219">
                  <c:v>-0.66639999999999988</c:v>
                </c:pt>
                <c:pt idx="7220">
                  <c:v>-0.6835</c:v>
                </c:pt>
                <c:pt idx="7221">
                  <c:v>-0.6346999999999996</c:v>
                </c:pt>
                <c:pt idx="7222">
                  <c:v>-0.61030000000000006</c:v>
                </c:pt>
                <c:pt idx="7223">
                  <c:v>-0.63250000000000028</c:v>
                </c:pt>
                <c:pt idx="7224">
                  <c:v>-0.61370000000000013</c:v>
                </c:pt>
                <c:pt idx="7225">
                  <c:v>-0.61960000000000015</c:v>
                </c:pt>
                <c:pt idx="7226">
                  <c:v>-0.621</c:v>
                </c:pt>
                <c:pt idx="7227">
                  <c:v>-0.52370000000000028</c:v>
                </c:pt>
                <c:pt idx="7228">
                  <c:v>-0.50479999999999947</c:v>
                </c:pt>
                <c:pt idx="7229">
                  <c:v>-0.50609999999999955</c:v>
                </c:pt>
                <c:pt idx="7230">
                  <c:v>-0.51310000000000011</c:v>
                </c:pt>
                <c:pt idx="7231">
                  <c:v>-0.49259999999999993</c:v>
                </c:pt>
                <c:pt idx="7232">
                  <c:v>-0.47450000000000037</c:v>
                </c:pt>
                <c:pt idx="7233">
                  <c:v>-0.37620000000000031</c:v>
                </c:pt>
                <c:pt idx="7234">
                  <c:v>-0.34959999999999969</c:v>
                </c:pt>
                <c:pt idx="7235">
                  <c:v>-0.40770000000000017</c:v>
                </c:pt>
                <c:pt idx="7236">
                  <c:v>-0.37619999999999987</c:v>
                </c:pt>
                <c:pt idx="7237">
                  <c:v>-0.3822000000000001</c:v>
                </c:pt>
                <c:pt idx="7238">
                  <c:v>-0.42420000000000035</c:v>
                </c:pt>
                <c:pt idx="7239">
                  <c:v>-0.41439999999999966</c:v>
                </c:pt>
                <c:pt idx="7240">
                  <c:v>-0.40019999999999989</c:v>
                </c:pt>
                <c:pt idx="7241">
                  <c:v>-0.45590000000000019</c:v>
                </c:pt>
                <c:pt idx="7242">
                  <c:v>-0.49049999999999994</c:v>
                </c:pt>
                <c:pt idx="7243">
                  <c:v>-0.53099999999999969</c:v>
                </c:pt>
                <c:pt idx="7244">
                  <c:v>-0.56610000000000005</c:v>
                </c:pt>
                <c:pt idx="7245">
                  <c:v>-0.50579999999999981</c:v>
                </c:pt>
                <c:pt idx="7246">
                  <c:v>-0.53600000000000048</c:v>
                </c:pt>
                <c:pt idx="7247">
                  <c:v>-0.53940000000000055</c:v>
                </c:pt>
                <c:pt idx="7248">
                  <c:v>-0.56640000000000024</c:v>
                </c:pt>
                <c:pt idx="7249">
                  <c:v>-0.53909999999999991</c:v>
                </c:pt>
                <c:pt idx="7250">
                  <c:v>-0.56539999999999946</c:v>
                </c:pt>
                <c:pt idx="7251">
                  <c:v>-0.52449999999999974</c:v>
                </c:pt>
                <c:pt idx="7252">
                  <c:v>-0.51129999999999987</c:v>
                </c:pt>
                <c:pt idx="7253">
                  <c:v>-0.54800000000000004</c:v>
                </c:pt>
                <c:pt idx="7254">
                  <c:v>-0.59380000000000033</c:v>
                </c:pt>
                <c:pt idx="7255">
                  <c:v>-0.55120000000000013</c:v>
                </c:pt>
                <c:pt idx="7256">
                  <c:v>-0.56619999999999981</c:v>
                </c:pt>
                <c:pt idx="7257">
                  <c:v>-0.57759999999999989</c:v>
                </c:pt>
                <c:pt idx="7258">
                  <c:v>-0.37219999999999942</c:v>
                </c:pt>
                <c:pt idx="7259">
                  <c:v>-0.42269999999999985</c:v>
                </c:pt>
                <c:pt idx="7260">
                  <c:v>-0.43330000000000002</c:v>
                </c:pt>
                <c:pt idx="7261">
                  <c:v>-0.35679999999999978</c:v>
                </c:pt>
                <c:pt idx="7262">
                  <c:v>-0.4099999999999997</c:v>
                </c:pt>
                <c:pt idx="7263">
                  <c:v>-0.41920000000000002</c:v>
                </c:pt>
                <c:pt idx="7264">
                  <c:v>-0.4020999999999999</c:v>
                </c:pt>
                <c:pt idx="7265">
                  <c:v>-0.36960000000000015</c:v>
                </c:pt>
                <c:pt idx="7266">
                  <c:v>-0.44189999999999952</c:v>
                </c:pt>
                <c:pt idx="7267">
                  <c:v>-0.46960000000000024</c:v>
                </c:pt>
                <c:pt idx="7268">
                  <c:v>-0.49129999999999985</c:v>
                </c:pt>
                <c:pt idx="7269">
                  <c:v>-0.49529999999999985</c:v>
                </c:pt>
                <c:pt idx="7270">
                  <c:v>-0.59530000000000038</c:v>
                </c:pt>
                <c:pt idx="7271">
                  <c:v>-0.58180000000000032</c:v>
                </c:pt>
                <c:pt idx="7272">
                  <c:v>-0.57169999999999987</c:v>
                </c:pt>
                <c:pt idx="7273">
                  <c:v>-0.61060000000000025</c:v>
                </c:pt>
                <c:pt idx="7274">
                  <c:v>-0.54380000000000051</c:v>
                </c:pt>
                <c:pt idx="7275">
                  <c:v>-0.63059999999999938</c:v>
                </c:pt>
                <c:pt idx="7276">
                  <c:v>-0.51480000000000015</c:v>
                </c:pt>
                <c:pt idx="7277">
                  <c:v>-0.5327999999999995</c:v>
                </c:pt>
                <c:pt idx="7278">
                  <c:v>-0.60619999999999985</c:v>
                </c:pt>
                <c:pt idx="7279">
                  <c:v>-0.56899999999999995</c:v>
                </c:pt>
                <c:pt idx="7280">
                  <c:v>-0.56000000000000005</c:v>
                </c:pt>
                <c:pt idx="7281">
                  <c:v>-0.58729999999999993</c:v>
                </c:pt>
                <c:pt idx="7282">
                  <c:v>-0.54470000000000018</c:v>
                </c:pt>
                <c:pt idx="7283">
                  <c:v>-0.48960000000000026</c:v>
                </c:pt>
                <c:pt idx="7284">
                  <c:v>-0.39180000000000037</c:v>
                </c:pt>
                <c:pt idx="7285">
                  <c:v>-0.28090000000000037</c:v>
                </c:pt>
                <c:pt idx="7286">
                  <c:v>-0.29669999999999996</c:v>
                </c:pt>
                <c:pt idx="7287">
                  <c:v>-0.31630000000000003</c:v>
                </c:pt>
                <c:pt idx="7288">
                  <c:v>-0.32229999999999981</c:v>
                </c:pt>
                <c:pt idx="7289">
                  <c:v>-0.3456999999999999</c:v>
                </c:pt>
                <c:pt idx="7290">
                  <c:v>-0.38420000000000032</c:v>
                </c:pt>
                <c:pt idx="7291">
                  <c:v>-0.43809999999999993</c:v>
                </c:pt>
                <c:pt idx="7292">
                  <c:v>-0.44740000000000002</c:v>
                </c:pt>
                <c:pt idx="7293">
                  <c:v>-0.43619999999999992</c:v>
                </c:pt>
                <c:pt idx="7294">
                  <c:v>-0.47679999999999945</c:v>
                </c:pt>
                <c:pt idx="7295">
                  <c:v>-0.52080000000000037</c:v>
                </c:pt>
                <c:pt idx="7296">
                  <c:v>-0.53739999999999988</c:v>
                </c:pt>
                <c:pt idx="7297">
                  <c:v>-0.55770000000000008</c:v>
                </c:pt>
                <c:pt idx="7298">
                  <c:v>-0.54269999999999996</c:v>
                </c:pt>
                <c:pt idx="7299">
                  <c:v>-0.57279999999999998</c:v>
                </c:pt>
                <c:pt idx="7300">
                  <c:v>-0.56159999999999988</c:v>
                </c:pt>
                <c:pt idx="7301">
                  <c:v>-0.54409999999999981</c:v>
                </c:pt>
                <c:pt idx="7302">
                  <c:v>-0.50809999999999977</c:v>
                </c:pt>
                <c:pt idx="7303">
                  <c:v>-0.47319999999999984</c:v>
                </c:pt>
                <c:pt idx="7304">
                  <c:v>-0.47109999999999985</c:v>
                </c:pt>
                <c:pt idx="7305">
                  <c:v>-0.52839999999999998</c:v>
                </c:pt>
                <c:pt idx="7306">
                  <c:v>-0.5671999999999997</c:v>
                </c:pt>
                <c:pt idx="7307">
                  <c:v>-0.58349999999999991</c:v>
                </c:pt>
                <c:pt idx="7308">
                  <c:v>-0.56569999999999965</c:v>
                </c:pt>
                <c:pt idx="7309">
                  <c:v>-0.55879999999999974</c:v>
                </c:pt>
                <c:pt idx="7310">
                  <c:v>-0.52879999999999994</c:v>
                </c:pt>
                <c:pt idx="7311">
                  <c:v>-0.53560000000000008</c:v>
                </c:pt>
                <c:pt idx="7312">
                  <c:v>-0.55410000000000004</c:v>
                </c:pt>
                <c:pt idx="7313">
                  <c:v>-0.58439999999999959</c:v>
                </c:pt>
                <c:pt idx="7314">
                  <c:v>-0.5777000000000001</c:v>
                </c:pt>
                <c:pt idx="7315">
                  <c:v>-0.61180000000000012</c:v>
                </c:pt>
                <c:pt idx="7316">
                  <c:v>-0.57399999999999984</c:v>
                </c:pt>
                <c:pt idx="7317">
                  <c:v>-0.59400000000000031</c:v>
                </c:pt>
                <c:pt idx="7318">
                  <c:v>-0.61510000000000042</c:v>
                </c:pt>
                <c:pt idx="7319">
                  <c:v>-0.63060000000000027</c:v>
                </c:pt>
                <c:pt idx="7320">
                  <c:v>-0.62769999999999992</c:v>
                </c:pt>
                <c:pt idx="7321">
                  <c:v>-0.56149999999999967</c:v>
                </c:pt>
                <c:pt idx="7322">
                  <c:v>-0.60800000000000054</c:v>
                </c:pt>
                <c:pt idx="7323">
                  <c:v>-0.6593</c:v>
                </c:pt>
                <c:pt idx="7324">
                  <c:v>-0.65380000000000038</c:v>
                </c:pt>
                <c:pt idx="7325">
                  <c:v>-0.64579999999999993</c:v>
                </c:pt>
                <c:pt idx="7326">
                  <c:v>-0.66750000000000043</c:v>
                </c:pt>
                <c:pt idx="7327">
                  <c:v>-0.64900000000000002</c:v>
                </c:pt>
                <c:pt idx="7328">
                  <c:v>-0.65289999999999981</c:v>
                </c:pt>
                <c:pt idx="7329">
                  <c:v>-0.69930000000000003</c:v>
                </c:pt>
                <c:pt idx="7330">
                  <c:v>-0.69899999999999984</c:v>
                </c:pt>
                <c:pt idx="7331">
                  <c:v>-0.68250000000000011</c:v>
                </c:pt>
                <c:pt idx="7332">
                  <c:v>-0.67140000000000022</c:v>
                </c:pt>
                <c:pt idx="7333">
                  <c:v>-0.73240000000000016</c:v>
                </c:pt>
                <c:pt idx="7334">
                  <c:v>-0.69040000000000035</c:v>
                </c:pt>
                <c:pt idx="7335">
                  <c:v>-0.68020000000000014</c:v>
                </c:pt>
                <c:pt idx="7336">
                  <c:v>-0.54230000000000045</c:v>
                </c:pt>
                <c:pt idx="7337">
                  <c:v>-0.6384000000000003</c:v>
                </c:pt>
                <c:pt idx="7338">
                  <c:v>-0.65119999999999978</c:v>
                </c:pt>
                <c:pt idx="7339">
                  <c:v>-0.57999999999999963</c:v>
                </c:pt>
                <c:pt idx="7340">
                  <c:v>-0.60959999999999948</c:v>
                </c:pt>
                <c:pt idx="7341">
                  <c:v>-0.47889999999999944</c:v>
                </c:pt>
                <c:pt idx="7342">
                  <c:v>-0.43090000000000028</c:v>
                </c:pt>
                <c:pt idx="7343">
                  <c:v>-0.44410000000000016</c:v>
                </c:pt>
                <c:pt idx="7344">
                  <c:v>-0.48899999999999988</c:v>
                </c:pt>
                <c:pt idx="7345">
                  <c:v>-0.46350000000000025</c:v>
                </c:pt>
                <c:pt idx="7346">
                  <c:v>-0.50360000000000005</c:v>
                </c:pt>
                <c:pt idx="7347">
                  <c:v>-0.41429999999999989</c:v>
                </c:pt>
                <c:pt idx="7348">
                  <c:v>-0.43989999999999974</c:v>
                </c:pt>
                <c:pt idx="7349">
                  <c:v>-0.35619999999999985</c:v>
                </c:pt>
                <c:pt idx="7350">
                  <c:v>-0.29780000000000006</c:v>
                </c:pt>
                <c:pt idx="7351">
                  <c:v>-0.21559999999999979</c:v>
                </c:pt>
                <c:pt idx="7352">
                  <c:v>-0.31260000000000021</c:v>
                </c:pt>
                <c:pt idx="7353">
                  <c:v>-0.30319999999999991</c:v>
                </c:pt>
                <c:pt idx="7354">
                  <c:v>-0.37310000000000043</c:v>
                </c:pt>
                <c:pt idx="7355">
                  <c:v>-0.39230000000000009</c:v>
                </c:pt>
                <c:pt idx="7356">
                  <c:v>-0.34390000000000009</c:v>
                </c:pt>
                <c:pt idx="7357">
                  <c:v>-0.33319999999999972</c:v>
                </c:pt>
                <c:pt idx="7358">
                  <c:v>-0.38510000000000044</c:v>
                </c:pt>
                <c:pt idx="7359">
                  <c:v>-0.45579999999999954</c:v>
                </c:pt>
                <c:pt idx="7360">
                  <c:v>-0.42870000000000053</c:v>
                </c:pt>
                <c:pt idx="7361">
                  <c:v>-0.42110000000000003</c:v>
                </c:pt>
                <c:pt idx="7362">
                  <c:v>-0.39870000000000028</c:v>
                </c:pt>
                <c:pt idx="7363">
                  <c:v>-0.39070000000000027</c:v>
                </c:pt>
                <c:pt idx="7364">
                  <c:v>-0.40459999999999985</c:v>
                </c:pt>
                <c:pt idx="7365">
                  <c:v>-0.37829999999999986</c:v>
                </c:pt>
                <c:pt idx="7366">
                  <c:v>-0.44910000000000005</c:v>
                </c:pt>
                <c:pt idx="7367">
                  <c:v>-0.45599999999999952</c:v>
                </c:pt>
                <c:pt idx="7368">
                  <c:v>-0.45929999999999982</c:v>
                </c:pt>
                <c:pt idx="7369">
                  <c:v>-0.45260000000000034</c:v>
                </c:pt>
                <c:pt idx="7370">
                  <c:v>-0.46339999999999959</c:v>
                </c:pt>
                <c:pt idx="7371">
                  <c:v>-0.41230000000000011</c:v>
                </c:pt>
                <c:pt idx="7372">
                  <c:v>-0.31680000000000064</c:v>
                </c:pt>
                <c:pt idx="7373">
                  <c:v>-0.39930000000000021</c:v>
                </c:pt>
                <c:pt idx="7374">
                  <c:v>-0.42910000000000004</c:v>
                </c:pt>
                <c:pt idx="7375">
                  <c:v>-0.41969999999999974</c:v>
                </c:pt>
                <c:pt idx="7376">
                  <c:v>-0.46440000000000037</c:v>
                </c:pt>
                <c:pt idx="7377">
                  <c:v>-0.42969999999999997</c:v>
                </c:pt>
                <c:pt idx="7378">
                  <c:v>-0.52229999999999999</c:v>
                </c:pt>
                <c:pt idx="7379">
                  <c:v>-0.5297000000000005</c:v>
                </c:pt>
                <c:pt idx="7380">
                  <c:v>-0.56700000000000017</c:v>
                </c:pt>
                <c:pt idx="7381">
                  <c:v>-0.58110000000000017</c:v>
                </c:pt>
                <c:pt idx="7382">
                  <c:v>-0.57889999999999953</c:v>
                </c:pt>
                <c:pt idx="7383">
                  <c:v>-0.64340000000000019</c:v>
                </c:pt>
                <c:pt idx="7384">
                  <c:v>-0.6807000000000003</c:v>
                </c:pt>
                <c:pt idx="7385">
                  <c:v>-0.66070000000000029</c:v>
                </c:pt>
                <c:pt idx="7386">
                  <c:v>-0.65520000000000023</c:v>
                </c:pt>
                <c:pt idx="7387">
                  <c:v>-0.67280000000000006</c:v>
                </c:pt>
                <c:pt idx="7388">
                  <c:v>-0.72120000000000006</c:v>
                </c:pt>
                <c:pt idx="7389">
                  <c:v>-0.72819999999999974</c:v>
                </c:pt>
                <c:pt idx="7390">
                  <c:v>-0.73289999999999988</c:v>
                </c:pt>
                <c:pt idx="7391">
                  <c:v>-0.77610000000000001</c:v>
                </c:pt>
                <c:pt idx="7392">
                  <c:v>-0.76460000000000017</c:v>
                </c:pt>
                <c:pt idx="7393">
                  <c:v>-0.84750000000000014</c:v>
                </c:pt>
                <c:pt idx="7394">
                  <c:v>-0.82459999999999978</c:v>
                </c:pt>
                <c:pt idx="7395">
                  <c:v>-0.83409999999999984</c:v>
                </c:pt>
                <c:pt idx="7396">
                  <c:v>-0.88810000000000011</c:v>
                </c:pt>
                <c:pt idx="7397">
                  <c:v>-0.90260000000000007</c:v>
                </c:pt>
                <c:pt idx="7398">
                  <c:v>-0.87720000000000065</c:v>
                </c:pt>
                <c:pt idx="7399">
                  <c:v>-0.90110000000000001</c:v>
                </c:pt>
                <c:pt idx="7400">
                  <c:v>-0.89829999999999988</c:v>
                </c:pt>
                <c:pt idx="7401">
                  <c:v>-0.96400000000000041</c:v>
                </c:pt>
                <c:pt idx="7402">
                  <c:v>-1.0081000000000002</c:v>
                </c:pt>
                <c:pt idx="7403">
                  <c:v>-1.0339999999999998</c:v>
                </c:pt>
                <c:pt idx="7404">
                  <c:v>-1.0729000000000002</c:v>
                </c:pt>
                <c:pt idx="7405">
                  <c:v>-1.1419999999999999</c:v>
                </c:pt>
                <c:pt idx="7406">
                  <c:v>-1.1334999999999997</c:v>
                </c:pt>
                <c:pt idx="7407">
                  <c:v>-1.1891999999999996</c:v>
                </c:pt>
                <c:pt idx="7408">
                  <c:v>-0.95579999999999954</c:v>
                </c:pt>
                <c:pt idx="7409">
                  <c:v>-0.94740000000000046</c:v>
                </c:pt>
                <c:pt idx="7410">
                  <c:v>-0.94900000000000029</c:v>
                </c:pt>
                <c:pt idx="7411">
                  <c:v>-0.89770000000000039</c:v>
                </c:pt>
                <c:pt idx="7412">
                  <c:v>-0.89890000000000025</c:v>
                </c:pt>
                <c:pt idx="7413">
                  <c:v>-0.88360000000000039</c:v>
                </c:pt>
                <c:pt idx="7414">
                  <c:v>-0.87960000000000038</c:v>
                </c:pt>
                <c:pt idx="7415">
                  <c:v>-0.90659999999999963</c:v>
                </c:pt>
                <c:pt idx="7416">
                  <c:v>-0.9020999999999999</c:v>
                </c:pt>
                <c:pt idx="7417">
                  <c:v>-0.9335</c:v>
                </c:pt>
                <c:pt idx="7418">
                  <c:v>-0.92620000000000013</c:v>
                </c:pt>
                <c:pt idx="7419">
                  <c:v>-0.88730000000000064</c:v>
                </c:pt>
                <c:pt idx="7420">
                  <c:v>-0.92999999999999972</c:v>
                </c:pt>
                <c:pt idx="7421">
                  <c:v>-0.87509999999999977</c:v>
                </c:pt>
                <c:pt idx="7422">
                  <c:v>-0.85089999999999977</c:v>
                </c:pt>
                <c:pt idx="7423">
                  <c:v>-0.82339999999999991</c:v>
                </c:pt>
                <c:pt idx="7424">
                  <c:v>-0.85940000000000039</c:v>
                </c:pt>
                <c:pt idx="7425">
                  <c:v>-0.91239999999999988</c:v>
                </c:pt>
                <c:pt idx="7426">
                  <c:v>-0.85840000000000005</c:v>
                </c:pt>
                <c:pt idx="7427">
                  <c:v>-0.86190000000000033</c:v>
                </c:pt>
                <c:pt idx="7428">
                  <c:v>-0.86709999999999976</c:v>
                </c:pt>
                <c:pt idx="7429">
                  <c:v>-0.9093</c:v>
                </c:pt>
                <c:pt idx="7430">
                  <c:v>-0.8429000000000002</c:v>
                </c:pt>
                <c:pt idx="7431">
                  <c:v>-0.73459999999999992</c:v>
                </c:pt>
                <c:pt idx="7432">
                  <c:v>-0.73419999999999996</c:v>
                </c:pt>
                <c:pt idx="7433">
                  <c:v>-0.70889999999999986</c:v>
                </c:pt>
                <c:pt idx="7434">
                  <c:v>-0.75719999999999965</c:v>
                </c:pt>
                <c:pt idx="7435">
                  <c:v>-0.87640000000000029</c:v>
                </c:pt>
                <c:pt idx="7436">
                  <c:v>-0.88079999999999981</c:v>
                </c:pt>
                <c:pt idx="7437">
                  <c:v>-0.88490000000000002</c:v>
                </c:pt>
                <c:pt idx="7438">
                  <c:v>-0.89679999999999982</c:v>
                </c:pt>
                <c:pt idx="7439">
                  <c:v>-0.96269999999999989</c:v>
                </c:pt>
                <c:pt idx="7440">
                  <c:v>-0.98060000000000036</c:v>
                </c:pt>
                <c:pt idx="7441">
                  <c:v>-0.98159999999999981</c:v>
                </c:pt>
                <c:pt idx="7442">
                  <c:v>-1.0066000000000002</c:v>
                </c:pt>
                <c:pt idx="7443">
                  <c:v>-1.0407000000000002</c:v>
                </c:pt>
                <c:pt idx="7444">
                  <c:v>-1.0199000000000003</c:v>
                </c:pt>
                <c:pt idx="7445">
                  <c:v>-0.99129999999999985</c:v>
                </c:pt>
                <c:pt idx="7446">
                  <c:v>-0.97920000000000007</c:v>
                </c:pt>
                <c:pt idx="7447">
                  <c:v>-0.93669999999999964</c:v>
                </c:pt>
                <c:pt idx="7448">
                  <c:v>-0.97410000000000041</c:v>
                </c:pt>
                <c:pt idx="7449">
                  <c:v>-1.0421999999999998</c:v>
                </c:pt>
                <c:pt idx="7450">
                  <c:v>-1.0636999999999994</c:v>
                </c:pt>
                <c:pt idx="7451">
                  <c:v>-1.0587</c:v>
                </c:pt>
                <c:pt idx="7452">
                  <c:v>-1.0444000000000004</c:v>
                </c:pt>
                <c:pt idx="7453">
                  <c:v>-1.0165999999999999</c:v>
                </c:pt>
                <c:pt idx="7454">
                  <c:v>-0.98170000000000046</c:v>
                </c:pt>
                <c:pt idx="7455">
                  <c:v>-0.99699999999999989</c:v>
                </c:pt>
                <c:pt idx="7456">
                  <c:v>-1.0531000000000001</c:v>
                </c:pt>
                <c:pt idx="7457">
                  <c:v>-1.1396999999999999</c:v>
                </c:pt>
                <c:pt idx="7458">
                  <c:v>-1.1329000000000002</c:v>
                </c:pt>
                <c:pt idx="7459">
                  <c:v>-1.1322999999999994</c:v>
                </c:pt>
                <c:pt idx="7460">
                  <c:v>-1.1265000000000001</c:v>
                </c:pt>
                <c:pt idx="7461">
                  <c:v>-1.1864000000000003</c:v>
                </c:pt>
                <c:pt idx="7462">
                  <c:v>-1.1755000000000004</c:v>
                </c:pt>
                <c:pt idx="7463">
                  <c:v>-1.2347999999999995</c:v>
                </c:pt>
                <c:pt idx="7464">
                  <c:v>-1.2052</c:v>
                </c:pt>
                <c:pt idx="7465">
                  <c:v>-1.2184999999999997</c:v>
                </c:pt>
                <c:pt idx="7466">
                  <c:v>-1.1911999999999998</c:v>
                </c:pt>
                <c:pt idx="7467">
                  <c:v>-1.2347999999999999</c:v>
                </c:pt>
                <c:pt idx="7468">
                  <c:v>-1.2464</c:v>
                </c:pt>
                <c:pt idx="7469">
                  <c:v>-1.2045000000000003</c:v>
                </c:pt>
                <c:pt idx="7470">
                  <c:v>-1.1543000000000001</c:v>
                </c:pt>
                <c:pt idx="7471">
                  <c:v>-1.1813000000000002</c:v>
                </c:pt>
                <c:pt idx="7472">
                  <c:v>-1.2263000000000002</c:v>
                </c:pt>
                <c:pt idx="7473">
                  <c:v>-1.1787000000000005</c:v>
                </c:pt>
                <c:pt idx="7474">
                  <c:v>-1.1225999999999998</c:v>
                </c:pt>
                <c:pt idx="7475">
                  <c:v>-0.84179999999999966</c:v>
                </c:pt>
                <c:pt idx="7476">
                  <c:v>-0.89899999999999958</c:v>
                </c:pt>
                <c:pt idx="7477">
                  <c:v>-0.93129999999999979</c:v>
                </c:pt>
                <c:pt idx="7478">
                  <c:v>-0.95069999999999988</c:v>
                </c:pt>
                <c:pt idx="7479">
                  <c:v>-0.97389999999999999</c:v>
                </c:pt>
                <c:pt idx="7480">
                  <c:v>-0.97509999999999941</c:v>
                </c:pt>
                <c:pt idx="7481">
                  <c:v>-1.0046999999999997</c:v>
                </c:pt>
                <c:pt idx="7482">
                  <c:v>-1.0045999999999999</c:v>
                </c:pt>
                <c:pt idx="7483">
                  <c:v>-0.98849999999999971</c:v>
                </c:pt>
                <c:pt idx="7484">
                  <c:v>-1.0226000000000002</c:v>
                </c:pt>
                <c:pt idx="7485">
                  <c:v>-1.1221000000000001</c:v>
                </c:pt>
                <c:pt idx="7486">
                  <c:v>-1.1591999999999998</c:v>
                </c:pt>
                <c:pt idx="7487">
                  <c:v>-1.1612999999999998</c:v>
                </c:pt>
                <c:pt idx="7488">
                  <c:v>-1.1583999999999999</c:v>
                </c:pt>
                <c:pt idx="7489">
                  <c:v>-1.1617000000000002</c:v>
                </c:pt>
                <c:pt idx="7490">
                  <c:v>-1.1130999999999998</c:v>
                </c:pt>
                <c:pt idx="7491">
                  <c:v>-1.1852</c:v>
                </c:pt>
                <c:pt idx="7492">
                  <c:v>-1.1960999999999995</c:v>
                </c:pt>
                <c:pt idx="7493">
                  <c:v>-1.2063999999999995</c:v>
                </c:pt>
                <c:pt idx="7494">
                  <c:v>-1.3307000000000002</c:v>
                </c:pt>
                <c:pt idx="7495">
                  <c:v>-1.4127999999999998</c:v>
                </c:pt>
                <c:pt idx="7496">
                  <c:v>-1.3946000000000001</c:v>
                </c:pt>
                <c:pt idx="7497">
                  <c:v>-1.4410000000000003</c:v>
                </c:pt>
                <c:pt idx="7498">
                  <c:v>-1.4348000000000001</c:v>
                </c:pt>
                <c:pt idx="7499">
                  <c:v>-1.4739000000000004</c:v>
                </c:pt>
                <c:pt idx="7500">
                  <c:v>-1.4656000000000002</c:v>
                </c:pt>
              </c:numCache>
            </c:numRef>
          </c:val>
          <c:smooth val="0"/>
          <c:extLst>
            <c:ext xmlns:c16="http://schemas.microsoft.com/office/drawing/2014/chart" uri="{C3380CC4-5D6E-409C-BE32-E72D297353CC}">
              <c16:uniqueId val="{00000000-68AC-4A09-8213-A0FC4564761D}"/>
            </c:ext>
          </c:extLst>
        </c:ser>
        <c:dLbls>
          <c:showLegendKey val="0"/>
          <c:showVal val="0"/>
          <c:showCatName val="0"/>
          <c:showSerName val="0"/>
          <c:showPercent val="0"/>
          <c:showBubbleSize val="0"/>
        </c:dLbls>
        <c:smooth val="0"/>
        <c:axId val="1554918080"/>
        <c:axId val="1554918560"/>
      </c:lineChart>
      <c:dateAx>
        <c:axId val="1554918080"/>
        <c:scaling>
          <c:orientation val="minMax"/>
          <c:max val="46295"/>
          <c:min val="35338"/>
        </c:scaling>
        <c:delete val="0"/>
        <c:axPos val="b"/>
        <c:numFmt formatCode="[$-409]mmm\-yy;@" sourceLinked="0"/>
        <c:majorTickMark val="out"/>
        <c:minorTickMark val="none"/>
        <c:tickLblPos val="low"/>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554918560"/>
        <c:crosses val="autoZero"/>
        <c:auto val="1"/>
        <c:lblOffset val="100"/>
        <c:baseTimeUnit val="days"/>
        <c:majorUnit val="2"/>
        <c:majorTimeUnit val="years"/>
        <c:minorUnit val="2"/>
        <c:minorTimeUnit val="months"/>
      </c:dateAx>
      <c:valAx>
        <c:axId val="1554918560"/>
        <c:scaling>
          <c:orientation val="minMax"/>
        </c:scaling>
        <c:delete val="0"/>
        <c:axPos val="l"/>
        <c:numFmt formatCode="0.0&quot;%&quot;"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554918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bg1">
          <a:lumMod val="85000"/>
        </a:schemeClr>
      </a:solidFill>
      <a:round/>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a:t>2-year Treasury yield vs S&amp;P 500 dividend yield </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lineChart>
        <c:grouping val="standard"/>
        <c:varyColors val="0"/>
        <c:ser>
          <c:idx val="0"/>
          <c:order val="0"/>
          <c:tx>
            <c:strRef>
              <c:f>'SLIDE 2'!$J$2</c:f>
              <c:strCache>
                <c:ptCount val="1"/>
                <c:pt idx="0">
                  <c:v>US 2-year yields</c:v>
                </c:pt>
              </c:strCache>
            </c:strRef>
          </c:tx>
          <c:spPr>
            <a:ln w="19050" cap="rnd">
              <a:solidFill>
                <a:srgbClr val="11528B"/>
              </a:solidFill>
              <a:round/>
            </a:ln>
            <a:effectLst/>
          </c:spPr>
          <c:marker>
            <c:symbol val="none"/>
          </c:marker>
          <c:cat>
            <c:numRef>
              <c:f>'SLIDE 2'!$I$3:$I$363</c:f>
              <c:numCache>
                <c:formatCode>m/d/yyyy</c:formatCode>
                <c:ptCount val="361"/>
                <c:pt idx="0">
                  <c:v>35338</c:v>
                </c:pt>
                <c:pt idx="1">
                  <c:v>35369</c:v>
                </c:pt>
                <c:pt idx="2">
                  <c:v>35398</c:v>
                </c:pt>
                <c:pt idx="3">
                  <c:v>35430</c:v>
                </c:pt>
                <c:pt idx="4">
                  <c:v>35461</c:v>
                </c:pt>
                <c:pt idx="5">
                  <c:v>35489</c:v>
                </c:pt>
                <c:pt idx="6">
                  <c:v>35520</c:v>
                </c:pt>
                <c:pt idx="7">
                  <c:v>35550</c:v>
                </c:pt>
                <c:pt idx="8">
                  <c:v>35580</c:v>
                </c:pt>
                <c:pt idx="9">
                  <c:v>35611</c:v>
                </c:pt>
                <c:pt idx="10">
                  <c:v>35642</c:v>
                </c:pt>
                <c:pt idx="11">
                  <c:v>35671</c:v>
                </c:pt>
                <c:pt idx="12">
                  <c:v>35703</c:v>
                </c:pt>
                <c:pt idx="13">
                  <c:v>35734</c:v>
                </c:pt>
                <c:pt idx="14">
                  <c:v>35762</c:v>
                </c:pt>
                <c:pt idx="15">
                  <c:v>35795</c:v>
                </c:pt>
                <c:pt idx="16">
                  <c:v>35825</c:v>
                </c:pt>
                <c:pt idx="17">
                  <c:v>35853</c:v>
                </c:pt>
                <c:pt idx="18">
                  <c:v>35885</c:v>
                </c:pt>
                <c:pt idx="19">
                  <c:v>35915</c:v>
                </c:pt>
                <c:pt idx="20">
                  <c:v>35944</c:v>
                </c:pt>
                <c:pt idx="21">
                  <c:v>35976</c:v>
                </c:pt>
                <c:pt idx="22">
                  <c:v>36007</c:v>
                </c:pt>
                <c:pt idx="23">
                  <c:v>36038</c:v>
                </c:pt>
                <c:pt idx="24">
                  <c:v>36068</c:v>
                </c:pt>
                <c:pt idx="25">
                  <c:v>36098</c:v>
                </c:pt>
                <c:pt idx="26">
                  <c:v>36129</c:v>
                </c:pt>
                <c:pt idx="27">
                  <c:v>36160</c:v>
                </c:pt>
                <c:pt idx="28">
                  <c:v>36189</c:v>
                </c:pt>
                <c:pt idx="29">
                  <c:v>36217</c:v>
                </c:pt>
                <c:pt idx="30">
                  <c:v>36250</c:v>
                </c:pt>
                <c:pt idx="31">
                  <c:v>36280</c:v>
                </c:pt>
                <c:pt idx="32">
                  <c:v>36311</c:v>
                </c:pt>
                <c:pt idx="33">
                  <c:v>36341</c:v>
                </c:pt>
                <c:pt idx="34">
                  <c:v>36371</c:v>
                </c:pt>
                <c:pt idx="35">
                  <c:v>36403</c:v>
                </c:pt>
                <c:pt idx="36">
                  <c:v>36433</c:v>
                </c:pt>
                <c:pt idx="37">
                  <c:v>36462</c:v>
                </c:pt>
                <c:pt idx="38">
                  <c:v>36494</c:v>
                </c:pt>
                <c:pt idx="39">
                  <c:v>36525</c:v>
                </c:pt>
                <c:pt idx="40">
                  <c:v>36556</c:v>
                </c:pt>
                <c:pt idx="41">
                  <c:v>36585</c:v>
                </c:pt>
                <c:pt idx="42">
                  <c:v>36616</c:v>
                </c:pt>
                <c:pt idx="43">
                  <c:v>36644</c:v>
                </c:pt>
                <c:pt idx="44">
                  <c:v>36677</c:v>
                </c:pt>
                <c:pt idx="45">
                  <c:v>36707</c:v>
                </c:pt>
                <c:pt idx="46">
                  <c:v>36738</c:v>
                </c:pt>
                <c:pt idx="47">
                  <c:v>36769</c:v>
                </c:pt>
                <c:pt idx="48">
                  <c:v>36798</c:v>
                </c:pt>
                <c:pt idx="49">
                  <c:v>36830</c:v>
                </c:pt>
                <c:pt idx="50">
                  <c:v>36860</c:v>
                </c:pt>
                <c:pt idx="51">
                  <c:v>36889</c:v>
                </c:pt>
                <c:pt idx="52">
                  <c:v>36922</c:v>
                </c:pt>
                <c:pt idx="53">
                  <c:v>36950</c:v>
                </c:pt>
                <c:pt idx="54">
                  <c:v>36980</c:v>
                </c:pt>
                <c:pt idx="55">
                  <c:v>37011</c:v>
                </c:pt>
                <c:pt idx="56">
                  <c:v>37042</c:v>
                </c:pt>
                <c:pt idx="57">
                  <c:v>37071</c:v>
                </c:pt>
                <c:pt idx="58">
                  <c:v>37103</c:v>
                </c:pt>
                <c:pt idx="59">
                  <c:v>37134</c:v>
                </c:pt>
                <c:pt idx="60">
                  <c:v>37162</c:v>
                </c:pt>
                <c:pt idx="61">
                  <c:v>37195</c:v>
                </c:pt>
                <c:pt idx="62">
                  <c:v>37225</c:v>
                </c:pt>
                <c:pt idx="63">
                  <c:v>37256</c:v>
                </c:pt>
                <c:pt idx="64">
                  <c:v>37287</c:v>
                </c:pt>
                <c:pt idx="65">
                  <c:v>37315</c:v>
                </c:pt>
                <c:pt idx="66">
                  <c:v>37344</c:v>
                </c:pt>
                <c:pt idx="67">
                  <c:v>37376</c:v>
                </c:pt>
                <c:pt idx="68">
                  <c:v>37407</c:v>
                </c:pt>
                <c:pt idx="69">
                  <c:v>37435</c:v>
                </c:pt>
                <c:pt idx="70">
                  <c:v>37468</c:v>
                </c:pt>
                <c:pt idx="71">
                  <c:v>37498</c:v>
                </c:pt>
                <c:pt idx="72">
                  <c:v>37529</c:v>
                </c:pt>
                <c:pt idx="73">
                  <c:v>37560</c:v>
                </c:pt>
                <c:pt idx="74">
                  <c:v>37589</c:v>
                </c:pt>
                <c:pt idx="75">
                  <c:v>37621</c:v>
                </c:pt>
                <c:pt idx="76">
                  <c:v>37652</c:v>
                </c:pt>
                <c:pt idx="77">
                  <c:v>37680</c:v>
                </c:pt>
                <c:pt idx="78">
                  <c:v>37711</c:v>
                </c:pt>
                <c:pt idx="79">
                  <c:v>37741</c:v>
                </c:pt>
                <c:pt idx="80">
                  <c:v>37771</c:v>
                </c:pt>
                <c:pt idx="81">
                  <c:v>37802</c:v>
                </c:pt>
                <c:pt idx="82">
                  <c:v>37833</c:v>
                </c:pt>
                <c:pt idx="83">
                  <c:v>37862</c:v>
                </c:pt>
                <c:pt idx="84">
                  <c:v>37894</c:v>
                </c:pt>
                <c:pt idx="85">
                  <c:v>37925</c:v>
                </c:pt>
                <c:pt idx="86">
                  <c:v>37953</c:v>
                </c:pt>
                <c:pt idx="87">
                  <c:v>37986</c:v>
                </c:pt>
                <c:pt idx="88">
                  <c:v>38016</c:v>
                </c:pt>
                <c:pt idx="89">
                  <c:v>38044</c:v>
                </c:pt>
                <c:pt idx="90">
                  <c:v>38077</c:v>
                </c:pt>
                <c:pt idx="91">
                  <c:v>38107</c:v>
                </c:pt>
                <c:pt idx="92">
                  <c:v>38138</c:v>
                </c:pt>
                <c:pt idx="93">
                  <c:v>38168</c:v>
                </c:pt>
                <c:pt idx="94">
                  <c:v>38198</c:v>
                </c:pt>
                <c:pt idx="95">
                  <c:v>38230</c:v>
                </c:pt>
                <c:pt idx="96">
                  <c:v>38260</c:v>
                </c:pt>
                <c:pt idx="97">
                  <c:v>38289</c:v>
                </c:pt>
                <c:pt idx="98">
                  <c:v>38321</c:v>
                </c:pt>
                <c:pt idx="99">
                  <c:v>38352</c:v>
                </c:pt>
                <c:pt idx="100">
                  <c:v>38383</c:v>
                </c:pt>
                <c:pt idx="101">
                  <c:v>38411</c:v>
                </c:pt>
                <c:pt idx="102">
                  <c:v>38442</c:v>
                </c:pt>
                <c:pt idx="103">
                  <c:v>38471</c:v>
                </c:pt>
                <c:pt idx="104">
                  <c:v>38503</c:v>
                </c:pt>
                <c:pt idx="105">
                  <c:v>38533</c:v>
                </c:pt>
                <c:pt idx="106">
                  <c:v>38562</c:v>
                </c:pt>
                <c:pt idx="107">
                  <c:v>38595</c:v>
                </c:pt>
                <c:pt idx="108">
                  <c:v>38625</c:v>
                </c:pt>
                <c:pt idx="109">
                  <c:v>38656</c:v>
                </c:pt>
                <c:pt idx="110">
                  <c:v>38686</c:v>
                </c:pt>
                <c:pt idx="111">
                  <c:v>38716</c:v>
                </c:pt>
                <c:pt idx="112">
                  <c:v>38748</c:v>
                </c:pt>
                <c:pt idx="113">
                  <c:v>38776</c:v>
                </c:pt>
                <c:pt idx="114">
                  <c:v>38807</c:v>
                </c:pt>
                <c:pt idx="115">
                  <c:v>38835</c:v>
                </c:pt>
                <c:pt idx="116">
                  <c:v>38868</c:v>
                </c:pt>
                <c:pt idx="117">
                  <c:v>38898</c:v>
                </c:pt>
                <c:pt idx="118">
                  <c:v>38929</c:v>
                </c:pt>
                <c:pt idx="119">
                  <c:v>38960</c:v>
                </c:pt>
                <c:pt idx="120">
                  <c:v>38989</c:v>
                </c:pt>
                <c:pt idx="121">
                  <c:v>39021</c:v>
                </c:pt>
                <c:pt idx="122">
                  <c:v>39051</c:v>
                </c:pt>
                <c:pt idx="123">
                  <c:v>39080</c:v>
                </c:pt>
                <c:pt idx="124">
                  <c:v>39113</c:v>
                </c:pt>
                <c:pt idx="125">
                  <c:v>39141</c:v>
                </c:pt>
                <c:pt idx="126">
                  <c:v>39171</c:v>
                </c:pt>
                <c:pt idx="127">
                  <c:v>39202</c:v>
                </c:pt>
                <c:pt idx="128">
                  <c:v>39233</c:v>
                </c:pt>
                <c:pt idx="129">
                  <c:v>39262</c:v>
                </c:pt>
                <c:pt idx="130">
                  <c:v>39294</c:v>
                </c:pt>
                <c:pt idx="131">
                  <c:v>39325</c:v>
                </c:pt>
                <c:pt idx="132">
                  <c:v>39353</c:v>
                </c:pt>
                <c:pt idx="133">
                  <c:v>39386</c:v>
                </c:pt>
                <c:pt idx="134">
                  <c:v>39416</c:v>
                </c:pt>
                <c:pt idx="135">
                  <c:v>39447</c:v>
                </c:pt>
                <c:pt idx="136">
                  <c:v>39478</c:v>
                </c:pt>
                <c:pt idx="137">
                  <c:v>39507</c:v>
                </c:pt>
                <c:pt idx="138">
                  <c:v>39538</c:v>
                </c:pt>
                <c:pt idx="139">
                  <c:v>39568</c:v>
                </c:pt>
                <c:pt idx="140">
                  <c:v>39598</c:v>
                </c:pt>
                <c:pt idx="141">
                  <c:v>39629</c:v>
                </c:pt>
                <c:pt idx="142">
                  <c:v>39660</c:v>
                </c:pt>
                <c:pt idx="143">
                  <c:v>39689</c:v>
                </c:pt>
                <c:pt idx="144">
                  <c:v>39721</c:v>
                </c:pt>
                <c:pt idx="145">
                  <c:v>39752</c:v>
                </c:pt>
                <c:pt idx="146">
                  <c:v>39780</c:v>
                </c:pt>
                <c:pt idx="147">
                  <c:v>39813</c:v>
                </c:pt>
                <c:pt idx="148">
                  <c:v>39843</c:v>
                </c:pt>
                <c:pt idx="149">
                  <c:v>39871</c:v>
                </c:pt>
                <c:pt idx="150">
                  <c:v>39903</c:v>
                </c:pt>
                <c:pt idx="151">
                  <c:v>39933</c:v>
                </c:pt>
                <c:pt idx="152">
                  <c:v>39962</c:v>
                </c:pt>
                <c:pt idx="153">
                  <c:v>39994</c:v>
                </c:pt>
                <c:pt idx="154">
                  <c:v>40025</c:v>
                </c:pt>
                <c:pt idx="155">
                  <c:v>40056</c:v>
                </c:pt>
                <c:pt idx="156">
                  <c:v>40086</c:v>
                </c:pt>
                <c:pt idx="157">
                  <c:v>40116</c:v>
                </c:pt>
                <c:pt idx="158">
                  <c:v>40147</c:v>
                </c:pt>
                <c:pt idx="159">
                  <c:v>40178</c:v>
                </c:pt>
                <c:pt idx="160">
                  <c:v>40207</c:v>
                </c:pt>
                <c:pt idx="161">
                  <c:v>40235</c:v>
                </c:pt>
                <c:pt idx="162">
                  <c:v>40268</c:v>
                </c:pt>
                <c:pt idx="163">
                  <c:v>40298</c:v>
                </c:pt>
                <c:pt idx="164">
                  <c:v>40329</c:v>
                </c:pt>
                <c:pt idx="165">
                  <c:v>40359</c:v>
                </c:pt>
                <c:pt idx="166">
                  <c:v>40389</c:v>
                </c:pt>
                <c:pt idx="167">
                  <c:v>40421</c:v>
                </c:pt>
                <c:pt idx="168">
                  <c:v>40451</c:v>
                </c:pt>
                <c:pt idx="169">
                  <c:v>40480</c:v>
                </c:pt>
                <c:pt idx="170">
                  <c:v>40512</c:v>
                </c:pt>
                <c:pt idx="171">
                  <c:v>40543</c:v>
                </c:pt>
                <c:pt idx="172">
                  <c:v>40574</c:v>
                </c:pt>
                <c:pt idx="173">
                  <c:v>40602</c:v>
                </c:pt>
                <c:pt idx="174">
                  <c:v>40633</c:v>
                </c:pt>
                <c:pt idx="175">
                  <c:v>40662</c:v>
                </c:pt>
                <c:pt idx="176">
                  <c:v>40694</c:v>
                </c:pt>
                <c:pt idx="177">
                  <c:v>40724</c:v>
                </c:pt>
                <c:pt idx="178">
                  <c:v>40753</c:v>
                </c:pt>
                <c:pt idx="179">
                  <c:v>40786</c:v>
                </c:pt>
                <c:pt idx="180">
                  <c:v>40816</c:v>
                </c:pt>
                <c:pt idx="181">
                  <c:v>40847</c:v>
                </c:pt>
                <c:pt idx="182">
                  <c:v>40877</c:v>
                </c:pt>
                <c:pt idx="183">
                  <c:v>40907</c:v>
                </c:pt>
                <c:pt idx="184">
                  <c:v>40939</c:v>
                </c:pt>
                <c:pt idx="185">
                  <c:v>40968</c:v>
                </c:pt>
                <c:pt idx="186">
                  <c:v>40998</c:v>
                </c:pt>
                <c:pt idx="187">
                  <c:v>41029</c:v>
                </c:pt>
                <c:pt idx="188">
                  <c:v>41060</c:v>
                </c:pt>
                <c:pt idx="189">
                  <c:v>41089</c:v>
                </c:pt>
                <c:pt idx="190">
                  <c:v>41121</c:v>
                </c:pt>
                <c:pt idx="191">
                  <c:v>41152</c:v>
                </c:pt>
                <c:pt idx="192">
                  <c:v>41180</c:v>
                </c:pt>
                <c:pt idx="193">
                  <c:v>41213</c:v>
                </c:pt>
                <c:pt idx="194">
                  <c:v>41243</c:v>
                </c:pt>
                <c:pt idx="195">
                  <c:v>41274</c:v>
                </c:pt>
                <c:pt idx="196">
                  <c:v>41305</c:v>
                </c:pt>
                <c:pt idx="197">
                  <c:v>41333</c:v>
                </c:pt>
                <c:pt idx="198">
                  <c:v>41362</c:v>
                </c:pt>
                <c:pt idx="199">
                  <c:v>41394</c:v>
                </c:pt>
                <c:pt idx="200">
                  <c:v>41425</c:v>
                </c:pt>
                <c:pt idx="201">
                  <c:v>41453</c:v>
                </c:pt>
                <c:pt idx="202">
                  <c:v>41486</c:v>
                </c:pt>
                <c:pt idx="203">
                  <c:v>41516</c:v>
                </c:pt>
                <c:pt idx="204">
                  <c:v>41547</c:v>
                </c:pt>
                <c:pt idx="205">
                  <c:v>41578</c:v>
                </c:pt>
                <c:pt idx="206">
                  <c:v>41607</c:v>
                </c:pt>
                <c:pt idx="207">
                  <c:v>41639</c:v>
                </c:pt>
                <c:pt idx="208">
                  <c:v>41670</c:v>
                </c:pt>
                <c:pt idx="209">
                  <c:v>41698</c:v>
                </c:pt>
                <c:pt idx="210">
                  <c:v>41729</c:v>
                </c:pt>
                <c:pt idx="211">
                  <c:v>41759</c:v>
                </c:pt>
                <c:pt idx="212">
                  <c:v>41789</c:v>
                </c:pt>
                <c:pt idx="213">
                  <c:v>41820</c:v>
                </c:pt>
                <c:pt idx="214">
                  <c:v>41851</c:v>
                </c:pt>
                <c:pt idx="215">
                  <c:v>41880</c:v>
                </c:pt>
                <c:pt idx="216">
                  <c:v>41912</c:v>
                </c:pt>
                <c:pt idx="217">
                  <c:v>41943</c:v>
                </c:pt>
                <c:pt idx="218">
                  <c:v>41971</c:v>
                </c:pt>
                <c:pt idx="219">
                  <c:v>42004</c:v>
                </c:pt>
                <c:pt idx="220">
                  <c:v>42034</c:v>
                </c:pt>
                <c:pt idx="221">
                  <c:v>42062</c:v>
                </c:pt>
                <c:pt idx="222">
                  <c:v>42094</c:v>
                </c:pt>
                <c:pt idx="223">
                  <c:v>42124</c:v>
                </c:pt>
                <c:pt idx="224">
                  <c:v>42153</c:v>
                </c:pt>
                <c:pt idx="225">
                  <c:v>42185</c:v>
                </c:pt>
                <c:pt idx="226">
                  <c:v>42216</c:v>
                </c:pt>
                <c:pt idx="227">
                  <c:v>42247</c:v>
                </c:pt>
                <c:pt idx="228">
                  <c:v>42277</c:v>
                </c:pt>
                <c:pt idx="229">
                  <c:v>42307</c:v>
                </c:pt>
                <c:pt idx="230">
                  <c:v>42338</c:v>
                </c:pt>
                <c:pt idx="231">
                  <c:v>42369</c:v>
                </c:pt>
                <c:pt idx="232">
                  <c:v>42398</c:v>
                </c:pt>
                <c:pt idx="233">
                  <c:v>42429</c:v>
                </c:pt>
                <c:pt idx="234">
                  <c:v>42460</c:v>
                </c:pt>
                <c:pt idx="235">
                  <c:v>42489</c:v>
                </c:pt>
                <c:pt idx="236">
                  <c:v>42521</c:v>
                </c:pt>
                <c:pt idx="237">
                  <c:v>42551</c:v>
                </c:pt>
                <c:pt idx="238">
                  <c:v>42580</c:v>
                </c:pt>
                <c:pt idx="239">
                  <c:v>42613</c:v>
                </c:pt>
                <c:pt idx="240">
                  <c:v>42643</c:v>
                </c:pt>
                <c:pt idx="241">
                  <c:v>42674</c:v>
                </c:pt>
                <c:pt idx="242">
                  <c:v>42704</c:v>
                </c:pt>
                <c:pt idx="243">
                  <c:v>42734</c:v>
                </c:pt>
                <c:pt idx="244">
                  <c:v>42766</c:v>
                </c:pt>
                <c:pt idx="245">
                  <c:v>42794</c:v>
                </c:pt>
                <c:pt idx="246">
                  <c:v>42825</c:v>
                </c:pt>
                <c:pt idx="247">
                  <c:v>42853</c:v>
                </c:pt>
                <c:pt idx="248">
                  <c:v>42886</c:v>
                </c:pt>
                <c:pt idx="249">
                  <c:v>42916</c:v>
                </c:pt>
                <c:pt idx="250">
                  <c:v>42947</c:v>
                </c:pt>
                <c:pt idx="251">
                  <c:v>42978</c:v>
                </c:pt>
                <c:pt idx="252">
                  <c:v>43007</c:v>
                </c:pt>
                <c:pt idx="253">
                  <c:v>43039</c:v>
                </c:pt>
                <c:pt idx="254">
                  <c:v>43069</c:v>
                </c:pt>
                <c:pt idx="255">
                  <c:v>43098</c:v>
                </c:pt>
                <c:pt idx="256">
                  <c:v>43131</c:v>
                </c:pt>
                <c:pt idx="257">
                  <c:v>43159</c:v>
                </c:pt>
                <c:pt idx="258">
                  <c:v>43189</c:v>
                </c:pt>
                <c:pt idx="259">
                  <c:v>43220</c:v>
                </c:pt>
                <c:pt idx="260">
                  <c:v>43251</c:v>
                </c:pt>
                <c:pt idx="261">
                  <c:v>43280</c:v>
                </c:pt>
                <c:pt idx="262">
                  <c:v>43312</c:v>
                </c:pt>
                <c:pt idx="263">
                  <c:v>43343</c:v>
                </c:pt>
                <c:pt idx="264">
                  <c:v>43371</c:v>
                </c:pt>
                <c:pt idx="265">
                  <c:v>43404</c:v>
                </c:pt>
                <c:pt idx="266">
                  <c:v>43434</c:v>
                </c:pt>
                <c:pt idx="267">
                  <c:v>43465</c:v>
                </c:pt>
                <c:pt idx="268">
                  <c:v>43496</c:v>
                </c:pt>
                <c:pt idx="269">
                  <c:v>43524</c:v>
                </c:pt>
                <c:pt idx="270">
                  <c:v>43553</c:v>
                </c:pt>
                <c:pt idx="271">
                  <c:v>43585</c:v>
                </c:pt>
                <c:pt idx="272">
                  <c:v>43616</c:v>
                </c:pt>
                <c:pt idx="273">
                  <c:v>43644</c:v>
                </c:pt>
                <c:pt idx="274">
                  <c:v>43677</c:v>
                </c:pt>
                <c:pt idx="275">
                  <c:v>43707</c:v>
                </c:pt>
                <c:pt idx="276">
                  <c:v>43738</c:v>
                </c:pt>
                <c:pt idx="277">
                  <c:v>43769</c:v>
                </c:pt>
                <c:pt idx="278">
                  <c:v>43798</c:v>
                </c:pt>
                <c:pt idx="279">
                  <c:v>43830</c:v>
                </c:pt>
                <c:pt idx="280">
                  <c:v>43861</c:v>
                </c:pt>
                <c:pt idx="281">
                  <c:v>43889</c:v>
                </c:pt>
                <c:pt idx="282">
                  <c:v>43921</c:v>
                </c:pt>
                <c:pt idx="283">
                  <c:v>43951</c:v>
                </c:pt>
                <c:pt idx="284">
                  <c:v>43980</c:v>
                </c:pt>
                <c:pt idx="285">
                  <c:v>44012</c:v>
                </c:pt>
                <c:pt idx="286">
                  <c:v>44043</c:v>
                </c:pt>
                <c:pt idx="287">
                  <c:v>44074</c:v>
                </c:pt>
                <c:pt idx="288">
                  <c:v>44104</c:v>
                </c:pt>
                <c:pt idx="289">
                  <c:v>44134</c:v>
                </c:pt>
                <c:pt idx="290">
                  <c:v>44165</c:v>
                </c:pt>
                <c:pt idx="291">
                  <c:v>44196</c:v>
                </c:pt>
                <c:pt idx="292">
                  <c:v>44225</c:v>
                </c:pt>
                <c:pt idx="293">
                  <c:v>44253</c:v>
                </c:pt>
                <c:pt idx="294">
                  <c:v>44286</c:v>
                </c:pt>
                <c:pt idx="295">
                  <c:v>44316</c:v>
                </c:pt>
                <c:pt idx="296">
                  <c:v>44347</c:v>
                </c:pt>
                <c:pt idx="297">
                  <c:v>44377</c:v>
                </c:pt>
                <c:pt idx="298">
                  <c:v>44407</c:v>
                </c:pt>
                <c:pt idx="299">
                  <c:v>44439</c:v>
                </c:pt>
                <c:pt idx="300">
                  <c:v>44469</c:v>
                </c:pt>
                <c:pt idx="301">
                  <c:v>44498</c:v>
                </c:pt>
                <c:pt idx="302">
                  <c:v>44530</c:v>
                </c:pt>
                <c:pt idx="303">
                  <c:v>44561</c:v>
                </c:pt>
                <c:pt idx="304">
                  <c:v>44592</c:v>
                </c:pt>
                <c:pt idx="305">
                  <c:v>44620</c:v>
                </c:pt>
                <c:pt idx="306">
                  <c:v>44651</c:v>
                </c:pt>
                <c:pt idx="307">
                  <c:v>44680</c:v>
                </c:pt>
                <c:pt idx="308">
                  <c:v>44712</c:v>
                </c:pt>
                <c:pt idx="309">
                  <c:v>44742</c:v>
                </c:pt>
                <c:pt idx="310">
                  <c:v>44771</c:v>
                </c:pt>
                <c:pt idx="311">
                  <c:v>44804</c:v>
                </c:pt>
                <c:pt idx="312">
                  <c:v>44834</c:v>
                </c:pt>
                <c:pt idx="313">
                  <c:v>44865</c:v>
                </c:pt>
                <c:pt idx="314">
                  <c:v>44895</c:v>
                </c:pt>
                <c:pt idx="315">
                  <c:v>44925</c:v>
                </c:pt>
                <c:pt idx="316">
                  <c:v>44957</c:v>
                </c:pt>
                <c:pt idx="317">
                  <c:v>44985</c:v>
                </c:pt>
                <c:pt idx="318">
                  <c:v>45016</c:v>
                </c:pt>
                <c:pt idx="319">
                  <c:v>45044</c:v>
                </c:pt>
                <c:pt idx="320">
                  <c:v>45077</c:v>
                </c:pt>
                <c:pt idx="321">
                  <c:v>45107</c:v>
                </c:pt>
                <c:pt idx="322">
                  <c:v>45138</c:v>
                </c:pt>
                <c:pt idx="323">
                  <c:v>45169</c:v>
                </c:pt>
                <c:pt idx="324">
                  <c:v>45198</c:v>
                </c:pt>
                <c:pt idx="325">
                  <c:v>45230</c:v>
                </c:pt>
                <c:pt idx="326">
                  <c:v>45260</c:v>
                </c:pt>
                <c:pt idx="327">
                  <c:v>45289</c:v>
                </c:pt>
                <c:pt idx="328">
                  <c:v>45322</c:v>
                </c:pt>
                <c:pt idx="329">
                  <c:v>45351</c:v>
                </c:pt>
                <c:pt idx="330">
                  <c:v>45380</c:v>
                </c:pt>
                <c:pt idx="331">
                  <c:v>45412</c:v>
                </c:pt>
                <c:pt idx="332">
                  <c:v>45443</c:v>
                </c:pt>
                <c:pt idx="333">
                  <c:v>45471</c:v>
                </c:pt>
                <c:pt idx="334">
                  <c:v>45504</c:v>
                </c:pt>
                <c:pt idx="335">
                  <c:v>45534</c:v>
                </c:pt>
                <c:pt idx="336">
                  <c:v>45565</c:v>
                </c:pt>
                <c:pt idx="337">
                  <c:v>45596</c:v>
                </c:pt>
                <c:pt idx="338">
                  <c:v>45625</c:v>
                </c:pt>
                <c:pt idx="339">
                  <c:v>45657</c:v>
                </c:pt>
                <c:pt idx="340">
                  <c:v>45688</c:v>
                </c:pt>
                <c:pt idx="341">
                  <c:v>45716</c:v>
                </c:pt>
                <c:pt idx="342">
                  <c:v>45747</c:v>
                </c:pt>
                <c:pt idx="343">
                  <c:v>45777</c:v>
                </c:pt>
                <c:pt idx="344">
                  <c:v>45807</c:v>
                </c:pt>
                <c:pt idx="345">
                  <c:v>45838</c:v>
                </c:pt>
                <c:pt idx="346">
                  <c:v>45869</c:v>
                </c:pt>
                <c:pt idx="347">
                  <c:v>45898</c:v>
                </c:pt>
                <c:pt idx="348">
                  <c:v>45930</c:v>
                </c:pt>
                <c:pt idx="349">
                  <c:v>45961</c:v>
                </c:pt>
                <c:pt idx="350">
                  <c:v>45989</c:v>
                </c:pt>
                <c:pt idx="351">
                  <c:v>46022</c:v>
                </c:pt>
                <c:pt idx="352">
                  <c:v>46052</c:v>
                </c:pt>
                <c:pt idx="353">
                  <c:v>46080</c:v>
                </c:pt>
                <c:pt idx="354">
                  <c:v>46112</c:v>
                </c:pt>
                <c:pt idx="355">
                  <c:v>46142</c:v>
                </c:pt>
                <c:pt idx="356">
                  <c:v>46171</c:v>
                </c:pt>
                <c:pt idx="357">
                  <c:v>46203</c:v>
                </c:pt>
                <c:pt idx="358">
                  <c:v>46234</c:v>
                </c:pt>
                <c:pt idx="359">
                  <c:v>46265</c:v>
                </c:pt>
                <c:pt idx="360">
                  <c:v>46295</c:v>
                </c:pt>
              </c:numCache>
            </c:numRef>
          </c:cat>
          <c:val>
            <c:numRef>
              <c:f>'SLIDE 2'!$J$3:$J$363</c:f>
              <c:numCache>
                <c:formatCode>General</c:formatCode>
                <c:ptCount val="361"/>
                <c:pt idx="0">
                  <c:v>6.11</c:v>
                </c:pt>
                <c:pt idx="1">
                  <c:v>5.7489999999999997</c:v>
                </c:pt>
                <c:pt idx="2">
                  <c:v>5.5919999999999996</c:v>
                </c:pt>
                <c:pt idx="3">
                  <c:v>5.8760000000000003</c:v>
                </c:pt>
                <c:pt idx="4">
                  <c:v>5.9169999999999998</c:v>
                </c:pt>
                <c:pt idx="5">
                  <c:v>6.0940000000000003</c:v>
                </c:pt>
                <c:pt idx="6">
                  <c:v>6.4279999999999999</c:v>
                </c:pt>
                <c:pt idx="7">
                  <c:v>6.282</c:v>
                </c:pt>
                <c:pt idx="8">
                  <c:v>6.2080000000000002</c:v>
                </c:pt>
                <c:pt idx="9">
                  <c:v>6.0759999999999996</c:v>
                </c:pt>
                <c:pt idx="10">
                  <c:v>5.7320000000000002</c:v>
                </c:pt>
                <c:pt idx="11">
                  <c:v>5.9589999999999996</c:v>
                </c:pt>
                <c:pt idx="12">
                  <c:v>5.7830000000000004</c:v>
                </c:pt>
                <c:pt idx="13">
                  <c:v>5.6159999999999997</c:v>
                </c:pt>
                <c:pt idx="14">
                  <c:v>5.742</c:v>
                </c:pt>
                <c:pt idx="15">
                  <c:v>5.65</c:v>
                </c:pt>
                <c:pt idx="16">
                  <c:v>5.3079999999999998</c:v>
                </c:pt>
                <c:pt idx="17">
                  <c:v>5.5419999999999998</c:v>
                </c:pt>
                <c:pt idx="18">
                  <c:v>5.5670000000000002</c:v>
                </c:pt>
                <c:pt idx="19">
                  <c:v>5.5750000000000002</c:v>
                </c:pt>
                <c:pt idx="20">
                  <c:v>5.5250000000000004</c:v>
                </c:pt>
                <c:pt idx="21">
                  <c:v>5.4749999999999996</c:v>
                </c:pt>
                <c:pt idx="22">
                  <c:v>5.484</c:v>
                </c:pt>
                <c:pt idx="23">
                  <c:v>4.7850000000000001</c:v>
                </c:pt>
                <c:pt idx="24">
                  <c:v>4.2770000000000001</c:v>
                </c:pt>
                <c:pt idx="25">
                  <c:v>4.1239999999999997</c:v>
                </c:pt>
                <c:pt idx="26">
                  <c:v>4.5090000000000003</c:v>
                </c:pt>
                <c:pt idx="27">
                  <c:v>4.5330000000000004</c:v>
                </c:pt>
                <c:pt idx="28">
                  <c:v>4.5739999999999998</c:v>
                </c:pt>
                <c:pt idx="29">
                  <c:v>5.1420000000000003</c:v>
                </c:pt>
                <c:pt idx="30">
                  <c:v>4.9909999999999997</c:v>
                </c:pt>
                <c:pt idx="31">
                  <c:v>5.0579999999999998</c:v>
                </c:pt>
                <c:pt idx="32">
                  <c:v>5.4169999999999998</c:v>
                </c:pt>
                <c:pt idx="33">
                  <c:v>5.516</c:v>
                </c:pt>
                <c:pt idx="34">
                  <c:v>5.6260000000000003</c:v>
                </c:pt>
                <c:pt idx="35">
                  <c:v>5.726</c:v>
                </c:pt>
                <c:pt idx="36">
                  <c:v>5.6</c:v>
                </c:pt>
                <c:pt idx="37">
                  <c:v>5.7910000000000004</c:v>
                </c:pt>
                <c:pt idx="38">
                  <c:v>6.0179999999999998</c:v>
                </c:pt>
                <c:pt idx="39">
                  <c:v>6.218</c:v>
                </c:pt>
                <c:pt idx="40">
                  <c:v>6.5949999999999998</c:v>
                </c:pt>
                <c:pt idx="41">
                  <c:v>6.5250000000000004</c:v>
                </c:pt>
                <c:pt idx="42">
                  <c:v>6.4829999999999997</c:v>
                </c:pt>
                <c:pt idx="43">
                  <c:v>6.68</c:v>
                </c:pt>
                <c:pt idx="44">
                  <c:v>6.6760000000000002</c:v>
                </c:pt>
                <c:pt idx="45">
                  <c:v>6.3659999999999997</c:v>
                </c:pt>
                <c:pt idx="46">
                  <c:v>6.2919999999999998</c:v>
                </c:pt>
                <c:pt idx="47">
                  <c:v>6.1669999999999998</c:v>
                </c:pt>
                <c:pt idx="48">
                  <c:v>5.9829999999999997</c:v>
                </c:pt>
                <c:pt idx="49">
                  <c:v>5.9180000000000001</c:v>
                </c:pt>
                <c:pt idx="50">
                  <c:v>5.617</c:v>
                </c:pt>
                <c:pt idx="51">
                  <c:v>5.0999999999999996</c:v>
                </c:pt>
                <c:pt idx="52">
                  <c:v>4.5759999999999996</c:v>
                </c:pt>
                <c:pt idx="53">
                  <c:v>4.3940000000000001</c:v>
                </c:pt>
                <c:pt idx="54">
                  <c:v>4.1840000000000002</c:v>
                </c:pt>
                <c:pt idx="55">
                  <c:v>4.28</c:v>
                </c:pt>
                <c:pt idx="56">
                  <c:v>4.1920000000000002</c:v>
                </c:pt>
                <c:pt idx="57">
                  <c:v>4.2460000000000004</c:v>
                </c:pt>
                <c:pt idx="58">
                  <c:v>3.8010000000000002</c:v>
                </c:pt>
                <c:pt idx="59">
                  <c:v>3.633</c:v>
                </c:pt>
                <c:pt idx="60">
                  <c:v>2.855</c:v>
                </c:pt>
                <c:pt idx="61">
                  <c:v>2.4279999999999999</c:v>
                </c:pt>
                <c:pt idx="62">
                  <c:v>2.8460000000000001</c:v>
                </c:pt>
                <c:pt idx="63">
                  <c:v>3.03</c:v>
                </c:pt>
                <c:pt idx="64">
                  <c:v>3.1629999999999998</c:v>
                </c:pt>
                <c:pt idx="65">
                  <c:v>3.0649999999999999</c:v>
                </c:pt>
                <c:pt idx="66">
                  <c:v>3.7149999999999999</c:v>
                </c:pt>
                <c:pt idx="67">
                  <c:v>3.2280000000000002</c:v>
                </c:pt>
                <c:pt idx="68">
                  <c:v>3.2010000000000001</c:v>
                </c:pt>
                <c:pt idx="69">
                  <c:v>2.819</c:v>
                </c:pt>
                <c:pt idx="70">
                  <c:v>2.242</c:v>
                </c:pt>
                <c:pt idx="71">
                  <c:v>2.133</c:v>
                </c:pt>
                <c:pt idx="72">
                  <c:v>1.6910000000000001</c:v>
                </c:pt>
                <c:pt idx="73">
                  <c:v>1.6779999999999999</c:v>
                </c:pt>
                <c:pt idx="74">
                  <c:v>2.0640000000000001</c:v>
                </c:pt>
                <c:pt idx="75">
                  <c:v>1.6060000000000001</c:v>
                </c:pt>
                <c:pt idx="76">
                  <c:v>1.6970000000000001</c:v>
                </c:pt>
                <c:pt idx="77">
                  <c:v>1.516</c:v>
                </c:pt>
                <c:pt idx="78">
                  <c:v>1.49</c:v>
                </c:pt>
                <c:pt idx="79">
                  <c:v>1.49</c:v>
                </c:pt>
                <c:pt idx="80">
                  <c:v>1.33</c:v>
                </c:pt>
                <c:pt idx="81">
                  <c:v>1.3080000000000001</c:v>
                </c:pt>
                <c:pt idx="82">
                  <c:v>1.748</c:v>
                </c:pt>
                <c:pt idx="83">
                  <c:v>1.976</c:v>
                </c:pt>
                <c:pt idx="84">
                  <c:v>1.466</c:v>
                </c:pt>
                <c:pt idx="85">
                  <c:v>1.8260000000000001</c:v>
                </c:pt>
                <c:pt idx="86">
                  <c:v>2.052</c:v>
                </c:pt>
                <c:pt idx="87">
                  <c:v>1.827</c:v>
                </c:pt>
                <c:pt idx="88">
                  <c:v>1.827</c:v>
                </c:pt>
                <c:pt idx="89">
                  <c:v>1.649</c:v>
                </c:pt>
                <c:pt idx="90">
                  <c:v>1.58</c:v>
                </c:pt>
                <c:pt idx="91">
                  <c:v>2.323</c:v>
                </c:pt>
                <c:pt idx="92">
                  <c:v>2.54</c:v>
                </c:pt>
                <c:pt idx="93">
                  <c:v>2.6850000000000001</c:v>
                </c:pt>
                <c:pt idx="94">
                  <c:v>2.6850000000000001</c:v>
                </c:pt>
                <c:pt idx="95">
                  <c:v>2.399</c:v>
                </c:pt>
                <c:pt idx="96">
                  <c:v>2.613</c:v>
                </c:pt>
                <c:pt idx="97">
                  <c:v>2.556</c:v>
                </c:pt>
                <c:pt idx="98">
                  <c:v>3.0049999999999999</c:v>
                </c:pt>
                <c:pt idx="99">
                  <c:v>3.073</c:v>
                </c:pt>
                <c:pt idx="100">
                  <c:v>3.28</c:v>
                </c:pt>
                <c:pt idx="101">
                  <c:v>3.6040000000000001</c:v>
                </c:pt>
                <c:pt idx="102">
                  <c:v>3.7829999999999999</c:v>
                </c:pt>
                <c:pt idx="103">
                  <c:v>3.6579999999999999</c:v>
                </c:pt>
                <c:pt idx="104">
                  <c:v>3.5819999999999999</c:v>
                </c:pt>
                <c:pt idx="105">
                  <c:v>3.641</c:v>
                </c:pt>
                <c:pt idx="106">
                  <c:v>4.0229999999999997</c:v>
                </c:pt>
                <c:pt idx="107">
                  <c:v>3.82</c:v>
                </c:pt>
                <c:pt idx="108">
                  <c:v>4.173</c:v>
                </c:pt>
                <c:pt idx="109">
                  <c:v>4.3819999999999997</c:v>
                </c:pt>
                <c:pt idx="110">
                  <c:v>4.415</c:v>
                </c:pt>
                <c:pt idx="111">
                  <c:v>4.4080000000000004</c:v>
                </c:pt>
                <c:pt idx="112">
                  <c:v>4.524</c:v>
                </c:pt>
                <c:pt idx="113">
                  <c:v>4.6829999999999998</c:v>
                </c:pt>
                <c:pt idx="114">
                  <c:v>4.8239999999999998</c:v>
                </c:pt>
                <c:pt idx="115">
                  <c:v>4.867</c:v>
                </c:pt>
                <c:pt idx="116">
                  <c:v>5.0410000000000004</c:v>
                </c:pt>
                <c:pt idx="117">
                  <c:v>5.1580000000000004</c:v>
                </c:pt>
                <c:pt idx="118">
                  <c:v>4.9580000000000002</c:v>
                </c:pt>
                <c:pt idx="119">
                  <c:v>4.7839999999999998</c:v>
                </c:pt>
                <c:pt idx="120">
                  <c:v>4.6909999999999998</c:v>
                </c:pt>
                <c:pt idx="121">
                  <c:v>4.7009999999999996</c:v>
                </c:pt>
                <c:pt idx="122">
                  <c:v>4.617</c:v>
                </c:pt>
                <c:pt idx="123">
                  <c:v>4.8159999999999998</c:v>
                </c:pt>
                <c:pt idx="124">
                  <c:v>4.9249999999999998</c:v>
                </c:pt>
                <c:pt idx="125">
                  <c:v>4.6509999999999998</c:v>
                </c:pt>
                <c:pt idx="126">
                  <c:v>4.5830000000000002</c:v>
                </c:pt>
                <c:pt idx="127">
                  <c:v>4.5990000000000002</c:v>
                </c:pt>
                <c:pt idx="128">
                  <c:v>4.9160000000000004</c:v>
                </c:pt>
                <c:pt idx="129">
                  <c:v>4.867</c:v>
                </c:pt>
                <c:pt idx="130">
                  <c:v>4.5259999999999998</c:v>
                </c:pt>
                <c:pt idx="131">
                  <c:v>4.1399999999999997</c:v>
                </c:pt>
                <c:pt idx="132">
                  <c:v>3.992</c:v>
                </c:pt>
                <c:pt idx="133">
                  <c:v>3.9529999999999998</c:v>
                </c:pt>
                <c:pt idx="134">
                  <c:v>3.0030000000000001</c:v>
                </c:pt>
                <c:pt idx="135">
                  <c:v>3.0550000000000002</c:v>
                </c:pt>
                <c:pt idx="136">
                  <c:v>2.101</c:v>
                </c:pt>
                <c:pt idx="137">
                  <c:v>1.6240000000000001</c:v>
                </c:pt>
                <c:pt idx="138">
                  <c:v>1.59</c:v>
                </c:pt>
                <c:pt idx="139">
                  <c:v>2.262</c:v>
                </c:pt>
                <c:pt idx="140">
                  <c:v>2.649</c:v>
                </c:pt>
                <c:pt idx="141">
                  <c:v>2.6240000000000001</c:v>
                </c:pt>
                <c:pt idx="142">
                  <c:v>2.516</c:v>
                </c:pt>
                <c:pt idx="143">
                  <c:v>2.375</c:v>
                </c:pt>
                <c:pt idx="144">
                  <c:v>1.968</c:v>
                </c:pt>
                <c:pt idx="145">
                  <c:v>1.556</c:v>
                </c:pt>
                <c:pt idx="146">
                  <c:v>0.98899999999999999</c:v>
                </c:pt>
                <c:pt idx="147">
                  <c:v>0.77200000000000002</c:v>
                </c:pt>
                <c:pt idx="148">
                  <c:v>0.95399999999999996</c:v>
                </c:pt>
                <c:pt idx="149">
                  <c:v>0.97799999999999998</c:v>
                </c:pt>
                <c:pt idx="150">
                  <c:v>0.80400000000000005</c:v>
                </c:pt>
                <c:pt idx="151">
                  <c:v>0.90700000000000003</c:v>
                </c:pt>
                <c:pt idx="152">
                  <c:v>0.92200000000000004</c:v>
                </c:pt>
                <c:pt idx="153">
                  <c:v>1.117</c:v>
                </c:pt>
                <c:pt idx="154">
                  <c:v>1.119</c:v>
                </c:pt>
                <c:pt idx="155">
                  <c:v>0.97599999999999998</c:v>
                </c:pt>
                <c:pt idx="156">
                  <c:v>0.95199999999999996</c:v>
                </c:pt>
                <c:pt idx="157">
                  <c:v>0.89700000000000002</c:v>
                </c:pt>
                <c:pt idx="158">
                  <c:v>0.67100000000000004</c:v>
                </c:pt>
                <c:pt idx="159">
                  <c:v>1.143</c:v>
                </c:pt>
                <c:pt idx="160">
                  <c:v>0.82</c:v>
                </c:pt>
                <c:pt idx="161">
                  <c:v>0.82</c:v>
                </c:pt>
                <c:pt idx="162">
                  <c:v>1.024</c:v>
                </c:pt>
                <c:pt idx="163">
                  <c:v>0.96799999999999997</c:v>
                </c:pt>
                <c:pt idx="164">
                  <c:v>0.77400000000000002</c:v>
                </c:pt>
                <c:pt idx="165">
                  <c:v>0.60899999999999999</c:v>
                </c:pt>
                <c:pt idx="166">
                  <c:v>0.55400000000000005</c:v>
                </c:pt>
                <c:pt idx="167">
                  <c:v>0.47699999999999998</c:v>
                </c:pt>
                <c:pt idx="168">
                  <c:v>0.43</c:v>
                </c:pt>
                <c:pt idx="169">
                  <c:v>0.34399999999999997</c:v>
                </c:pt>
                <c:pt idx="170">
                  <c:v>0.46100000000000002</c:v>
                </c:pt>
                <c:pt idx="171">
                  <c:v>0.60099999999999998</c:v>
                </c:pt>
                <c:pt idx="172">
                  <c:v>0.56999999999999995</c:v>
                </c:pt>
                <c:pt idx="173">
                  <c:v>0.68799999999999994</c:v>
                </c:pt>
                <c:pt idx="174">
                  <c:v>0.82899999999999996</c:v>
                </c:pt>
                <c:pt idx="175">
                  <c:v>0.60899999999999999</c:v>
                </c:pt>
                <c:pt idx="176">
                  <c:v>0.47199999999999998</c:v>
                </c:pt>
                <c:pt idx="177">
                  <c:v>0.46200000000000002</c:v>
                </c:pt>
                <c:pt idx="178">
                  <c:v>0.35899999999999999</c:v>
                </c:pt>
                <c:pt idx="179">
                  <c:v>0.20300000000000001</c:v>
                </c:pt>
                <c:pt idx="180">
                  <c:v>0.247</c:v>
                </c:pt>
                <c:pt idx="181">
                  <c:v>0.24199999999999999</c:v>
                </c:pt>
                <c:pt idx="182">
                  <c:v>0.25800000000000001</c:v>
                </c:pt>
                <c:pt idx="183">
                  <c:v>0.24299999999999999</c:v>
                </c:pt>
                <c:pt idx="184">
                  <c:v>0.219</c:v>
                </c:pt>
                <c:pt idx="185">
                  <c:v>0.29699999999999999</c:v>
                </c:pt>
                <c:pt idx="186">
                  <c:v>0.33300000000000002</c:v>
                </c:pt>
                <c:pt idx="187">
                  <c:v>0.26200000000000001</c:v>
                </c:pt>
                <c:pt idx="188">
                  <c:v>0.26600000000000001</c:v>
                </c:pt>
                <c:pt idx="189">
                  <c:v>0.30499999999999999</c:v>
                </c:pt>
                <c:pt idx="190">
                  <c:v>0.215</c:v>
                </c:pt>
                <c:pt idx="191">
                  <c:v>0.224</c:v>
                </c:pt>
                <c:pt idx="192">
                  <c:v>0.23400000000000001</c:v>
                </c:pt>
                <c:pt idx="193">
                  <c:v>0.28499999999999998</c:v>
                </c:pt>
                <c:pt idx="194">
                  <c:v>0.25</c:v>
                </c:pt>
                <c:pt idx="195">
                  <c:v>0.251</c:v>
                </c:pt>
                <c:pt idx="196">
                  <c:v>0.26600000000000001</c:v>
                </c:pt>
                <c:pt idx="197">
                  <c:v>0.23799999999999999</c:v>
                </c:pt>
                <c:pt idx="198">
                  <c:v>0.246</c:v>
                </c:pt>
                <c:pt idx="199">
                  <c:v>0.21099999999999999</c:v>
                </c:pt>
                <c:pt idx="200">
                  <c:v>0.29699999999999999</c:v>
                </c:pt>
                <c:pt idx="201">
                  <c:v>0.35899999999999999</c:v>
                </c:pt>
                <c:pt idx="202">
                  <c:v>0.313</c:v>
                </c:pt>
                <c:pt idx="203">
                  <c:v>0.40300000000000002</c:v>
                </c:pt>
                <c:pt idx="204">
                  <c:v>0.32100000000000001</c:v>
                </c:pt>
                <c:pt idx="205">
                  <c:v>0.309</c:v>
                </c:pt>
                <c:pt idx="206">
                  <c:v>0.28499999999999998</c:v>
                </c:pt>
                <c:pt idx="207">
                  <c:v>0.38400000000000001</c:v>
                </c:pt>
                <c:pt idx="208">
                  <c:v>0.33200000000000002</c:v>
                </c:pt>
                <c:pt idx="209">
                  <c:v>0.32100000000000001</c:v>
                </c:pt>
                <c:pt idx="210">
                  <c:v>0.42199999999999999</c:v>
                </c:pt>
                <c:pt idx="211">
                  <c:v>0.41399999999999998</c:v>
                </c:pt>
                <c:pt idx="212">
                  <c:v>0.377</c:v>
                </c:pt>
                <c:pt idx="213">
                  <c:v>0.46100000000000002</c:v>
                </c:pt>
                <c:pt idx="214">
                  <c:v>0.53100000000000003</c:v>
                </c:pt>
                <c:pt idx="215">
                  <c:v>0.49199999999999999</c:v>
                </c:pt>
                <c:pt idx="216">
                  <c:v>0.57099999999999995</c:v>
                </c:pt>
                <c:pt idx="217">
                  <c:v>0.495</c:v>
                </c:pt>
                <c:pt idx="218">
                  <c:v>0.47199999999999998</c:v>
                </c:pt>
                <c:pt idx="219">
                  <c:v>0.66800000000000004</c:v>
                </c:pt>
                <c:pt idx="220">
                  <c:v>0.45300000000000001</c:v>
                </c:pt>
                <c:pt idx="221">
                  <c:v>0.622</c:v>
                </c:pt>
                <c:pt idx="222">
                  <c:v>0.55900000000000005</c:v>
                </c:pt>
                <c:pt idx="223">
                  <c:v>0.57099999999999995</c:v>
                </c:pt>
                <c:pt idx="224">
                  <c:v>0.60899999999999999</c:v>
                </c:pt>
                <c:pt idx="225">
                  <c:v>0.64700000000000002</c:v>
                </c:pt>
                <c:pt idx="226">
                  <c:v>0.66500000000000004</c:v>
                </c:pt>
                <c:pt idx="227">
                  <c:v>0.74099999999999999</c:v>
                </c:pt>
                <c:pt idx="228">
                  <c:v>0.63300000000000001</c:v>
                </c:pt>
                <c:pt idx="229">
                  <c:v>0.72799999999999998</c:v>
                </c:pt>
                <c:pt idx="230">
                  <c:v>0.93400000000000005</c:v>
                </c:pt>
                <c:pt idx="231">
                  <c:v>1.052</c:v>
                </c:pt>
                <c:pt idx="232">
                  <c:v>0.77800000000000002</c:v>
                </c:pt>
                <c:pt idx="233">
                  <c:v>0.77800000000000002</c:v>
                </c:pt>
                <c:pt idx="234">
                  <c:v>0.72499999999999998</c:v>
                </c:pt>
                <c:pt idx="235">
                  <c:v>0.78600000000000003</c:v>
                </c:pt>
                <c:pt idx="236">
                  <c:v>0.88100000000000001</c:v>
                </c:pt>
                <c:pt idx="237">
                  <c:v>0.58599999999999997</c:v>
                </c:pt>
                <c:pt idx="238">
                  <c:v>0.65900000000000003</c:v>
                </c:pt>
                <c:pt idx="239">
                  <c:v>0.80900000000000005</c:v>
                </c:pt>
                <c:pt idx="240">
                  <c:v>0.76600000000000001</c:v>
                </c:pt>
                <c:pt idx="241">
                  <c:v>0.84499999999999997</c:v>
                </c:pt>
                <c:pt idx="242">
                  <c:v>1.117</c:v>
                </c:pt>
                <c:pt idx="243">
                  <c:v>1.1919999999999999</c:v>
                </c:pt>
                <c:pt idx="244">
                  <c:v>1.208</c:v>
                </c:pt>
                <c:pt idx="245">
                  <c:v>1.264</c:v>
                </c:pt>
                <c:pt idx="246">
                  <c:v>1.258</c:v>
                </c:pt>
                <c:pt idx="247">
                  <c:v>1.266</c:v>
                </c:pt>
                <c:pt idx="248">
                  <c:v>1.286</c:v>
                </c:pt>
                <c:pt idx="249">
                  <c:v>1.3859999999999999</c:v>
                </c:pt>
                <c:pt idx="250">
                  <c:v>1.355</c:v>
                </c:pt>
                <c:pt idx="251">
                  <c:v>1.33</c:v>
                </c:pt>
                <c:pt idx="252">
                  <c:v>1.4890000000000001</c:v>
                </c:pt>
                <c:pt idx="253">
                  <c:v>1.6040000000000001</c:v>
                </c:pt>
                <c:pt idx="254">
                  <c:v>1.786</c:v>
                </c:pt>
                <c:pt idx="255">
                  <c:v>1.887</c:v>
                </c:pt>
                <c:pt idx="256">
                  <c:v>2.145</c:v>
                </c:pt>
                <c:pt idx="257">
                  <c:v>2.254</c:v>
                </c:pt>
                <c:pt idx="258">
                  <c:v>2.27</c:v>
                </c:pt>
                <c:pt idx="259">
                  <c:v>2.492</c:v>
                </c:pt>
                <c:pt idx="260">
                  <c:v>2.431</c:v>
                </c:pt>
                <c:pt idx="261">
                  <c:v>2.532</c:v>
                </c:pt>
                <c:pt idx="262">
                  <c:v>2.673</c:v>
                </c:pt>
                <c:pt idx="263">
                  <c:v>2.629</c:v>
                </c:pt>
                <c:pt idx="264">
                  <c:v>2.823</c:v>
                </c:pt>
                <c:pt idx="265">
                  <c:v>2.871</c:v>
                </c:pt>
                <c:pt idx="266">
                  <c:v>2.7879999999999998</c:v>
                </c:pt>
                <c:pt idx="267">
                  <c:v>2.492</c:v>
                </c:pt>
                <c:pt idx="268">
                  <c:v>2.46</c:v>
                </c:pt>
                <c:pt idx="269">
                  <c:v>2.516</c:v>
                </c:pt>
                <c:pt idx="270">
                  <c:v>2.266</c:v>
                </c:pt>
                <c:pt idx="271">
                  <c:v>2.2679999999999998</c:v>
                </c:pt>
                <c:pt idx="272">
                  <c:v>1.9259999999999999</c:v>
                </c:pt>
                <c:pt idx="273">
                  <c:v>1.7569999999999999</c:v>
                </c:pt>
                <c:pt idx="274">
                  <c:v>1.8740000000000001</c:v>
                </c:pt>
                <c:pt idx="275">
                  <c:v>1.51</c:v>
                </c:pt>
                <c:pt idx="276">
                  <c:v>1.6259999999999999</c:v>
                </c:pt>
                <c:pt idx="277">
                  <c:v>1.53</c:v>
                </c:pt>
                <c:pt idx="278">
                  <c:v>1.6160000000000001</c:v>
                </c:pt>
                <c:pt idx="279">
                  <c:v>1.573</c:v>
                </c:pt>
                <c:pt idx="280">
                  <c:v>1.319</c:v>
                </c:pt>
                <c:pt idx="281">
                  <c:v>0.91700000000000004</c:v>
                </c:pt>
                <c:pt idx="282">
                  <c:v>0.251</c:v>
                </c:pt>
                <c:pt idx="283">
                  <c:v>0.19800000000000001</c:v>
                </c:pt>
                <c:pt idx="284">
                  <c:v>0.16600000000000001</c:v>
                </c:pt>
                <c:pt idx="285">
                  <c:v>0.152</c:v>
                </c:pt>
                <c:pt idx="286">
                  <c:v>0.109</c:v>
                </c:pt>
                <c:pt idx="287">
                  <c:v>0.13300000000000001</c:v>
                </c:pt>
                <c:pt idx="288">
                  <c:v>0.13100000000000001</c:v>
                </c:pt>
                <c:pt idx="289">
                  <c:v>0.158</c:v>
                </c:pt>
                <c:pt idx="290">
                  <c:v>0.15</c:v>
                </c:pt>
                <c:pt idx="291">
                  <c:v>0.123</c:v>
                </c:pt>
                <c:pt idx="292">
                  <c:v>0.113</c:v>
                </c:pt>
                <c:pt idx="293">
                  <c:v>0.13300000000000001</c:v>
                </c:pt>
                <c:pt idx="294">
                  <c:v>0.16400000000000001</c:v>
                </c:pt>
                <c:pt idx="295">
                  <c:v>0.16400000000000001</c:v>
                </c:pt>
                <c:pt idx="296">
                  <c:v>0.14499999999999999</c:v>
                </c:pt>
                <c:pt idx="297">
                  <c:v>0.251</c:v>
                </c:pt>
                <c:pt idx="298">
                  <c:v>0.188</c:v>
                </c:pt>
                <c:pt idx="299">
                  <c:v>0.21099999999999999</c:v>
                </c:pt>
                <c:pt idx="300">
                  <c:v>0.27900000000000003</c:v>
                </c:pt>
                <c:pt idx="301">
                  <c:v>0.501</c:v>
                </c:pt>
                <c:pt idx="302">
                  <c:v>0.57099999999999995</c:v>
                </c:pt>
                <c:pt idx="303">
                  <c:v>0.73599999999999999</c:v>
                </c:pt>
                <c:pt idx="304">
                  <c:v>1.181</c:v>
                </c:pt>
                <c:pt idx="305">
                  <c:v>1.4359999999999999</c:v>
                </c:pt>
                <c:pt idx="306">
                  <c:v>2.339</c:v>
                </c:pt>
                <c:pt idx="307">
                  <c:v>2.7210000000000001</c:v>
                </c:pt>
                <c:pt idx="308">
                  <c:v>2.5609999999999999</c:v>
                </c:pt>
                <c:pt idx="309">
                  <c:v>2.9609999999999999</c:v>
                </c:pt>
                <c:pt idx="310">
                  <c:v>2.891</c:v>
                </c:pt>
                <c:pt idx="311">
                  <c:v>3.4969999999999999</c:v>
                </c:pt>
                <c:pt idx="312">
                  <c:v>4.2830000000000004</c:v>
                </c:pt>
                <c:pt idx="313">
                  <c:v>4.4889999999999999</c:v>
                </c:pt>
                <c:pt idx="314">
                  <c:v>4.3140000000000001</c:v>
                </c:pt>
                <c:pt idx="315">
                  <c:v>4.4320000000000004</c:v>
                </c:pt>
                <c:pt idx="316">
                  <c:v>4.2050000000000001</c:v>
                </c:pt>
                <c:pt idx="317">
                  <c:v>4.8220000000000001</c:v>
                </c:pt>
                <c:pt idx="318">
                  <c:v>4.0289999999999999</c:v>
                </c:pt>
                <c:pt idx="319">
                  <c:v>4.008</c:v>
                </c:pt>
                <c:pt idx="320">
                  <c:v>4.407</c:v>
                </c:pt>
                <c:pt idx="321">
                  <c:v>4.9039999999999999</c:v>
                </c:pt>
                <c:pt idx="322">
                  <c:v>4.8810000000000002</c:v>
                </c:pt>
                <c:pt idx="323">
                  <c:v>4.867</c:v>
                </c:pt>
                <c:pt idx="324">
                  <c:v>5.048</c:v>
                </c:pt>
                <c:pt idx="325">
                  <c:v>5.0919999999999996</c:v>
                </c:pt>
                <c:pt idx="326">
                  <c:v>4.6840000000000002</c:v>
                </c:pt>
                <c:pt idx="327">
                  <c:v>4.2519999999999998</c:v>
                </c:pt>
                <c:pt idx="328">
                  <c:v>4.2110000000000003</c:v>
                </c:pt>
                <c:pt idx="329">
                  <c:v>4.6210000000000004</c:v>
                </c:pt>
                <c:pt idx="330">
                  <c:v>4.6219999999999999</c:v>
                </c:pt>
                <c:pt idx="331">
                  <c:v>5.0369999999999999</c:v>
                </c:pt>
                <c:pt idx="332">
                  <c:v>4.875</c:v>
                </c:pt>
                <c:pt idx="333">
                  <c:v>4.7560000000000002</c:v>
                </c:pt>
                <c:pt idx="334">
                  <c:v>4.26</c:v>
                </c:pt>
                <c:pt idx="335">
                  <c:v>3.9209999999999998</c:v>
                </c:pt>
                <c:pt idx="336">
                  <c:v>3.6429999999999998</c:v>
                </c:pt>
                <c:pt idx="337">
                  <c:v>4.1740000000000004</c:v>
                </c:pt>
                <c:pt idx="338">
                  <c:v>4.1550000000000002</c:v>
                </c:pt>
                <c:pt idx="339">
                  <c:v>4.2439999999999998</c:v>
                </c:pt>
                <c:pt idx="340">
                  <c:v>4.2009999999999996</c:v>
                </c:pt>
                <c:pt idx="341">
                  <c:v>3.9929999999999999</c:v>
                </c:pt>
                <c:pt idx="342">
                  <c:v>3.887</c:v>
                </c:pt>
                <c:pt idx="343">
                  <c:v>3.6070000000000002</c:v>
                </c:pt>
                <c:pt idx="344">
                  <c:v>3.9039999999999999</c:v>
                </c:pt>
                <c:pt idx="345">
                  <c:v>3.7229999999999999</c:v>
                </c:pt>
                <c:pt idx="346">
                  <c:v>3.9590000000000001</c:v>
                </c:pt>
                <c:pt idx="347">
                  <c:v>3.6190000000000002</c:v>
                </c:pt>
                <c:pt idx="348">
                  <c:v>3.61</c:v>
                </c:pt>
                <c:pt idx="349">
                  <c:v>3.5760000000000001</c:v>
                </c:pt>
                <c:pt idx="350">
                  <c:v>3.4929999999999999</c:v>
                </c:pt>
                <c:pt idx="351">
                  <c:v>3.4769999999999999</c:v>
                </c:pt>
                <c:pt idx="352">
                  <c:v>3.5270000000000001</c:v>
                </c:pt>
                <c:pt idx="353">
                  <c:v>3.3809999999999998</c:v>
                </c:pt>
                <c:pt idx="354">
                  <c:v>3.7989999999999999</c:v>
                </c:pt>
                <c:pt idx="355">
                  <c:v>3.875</c:v>
                </c:pt>
                <c:pt idx="356">
                  <c:v>4.0060000000000002</c:v>
                </c:pt>
                <c:pt idx="357">
                  <c:v>4.1779999999999999</c:v>
                </c:pt>
                <c:pt idx="358">
                  <c:v>4.2930000000000001</c:v>
                </c:pt>
                <c:pt idx="359">
                  <c:v>4.3440000000000003</c:v>
                </c:pt>
                <c:pt idx="360">
                  <c:v>4.835</c:v>
                </c:pt>
              </c:numCache>
            </c:numRef>
          </c:val>
          <c:smooth val="0"/>
          <c:extLst>
            <c:ext xmlns:c16="http://schemas.microsoft.com/office/drawing/2014/chart" uri="{C3380CC4-5D6E-409C-BE32-E72D297353CC}">
              <c16:uniqueId val="{00000000-1F37-4576-8824-0610DEE83B68}"/>
            </c:ext>
          </c:extLst>
        </c:ser>
        <c:ser>
          <c:idx val="1"/>
          <c:order val="1"/>
          <c:tx>
            <c:strRef>
              <c:f>'SLIDE 2'!$K$2</c:f>
              <c:strCache>
                <c:ptCount val="1"/>
                <c:pt idx="0">
                  <c:v>S&amp;P Dividend Yield</c:v>
                </c:pt>
              </c:strCache>
            </c:strRef>
          </c:tx>
          <c:spPr>
            <a:ln w="19050" cap="rnd">
              <a:solidFill>
                <a:srgbClr val="A6A6A6"/>
              </a:solidFill>
              <a:round/>
            </a:ln>
            <a:effectLst/>
          </c:spPr>
          <c:marker>
            <c:symbol val="none"/>
          </c:marker>
          <c:cat>
            <c:numRef>
              <c:f>'SLIDE 2'!$I$3:$I$363</c:f>
              <c:numCache>
                <c:formatCode>m/d/yyyy</c:formatCode>
                <c:ptCount val="361"/>
                <c:pt idx="0">
                  <c:v>35338</c:v>
                </c:pt>
                <c:pt idx="1">
                  <c:v>35369</c:v>
                </c:pt>
                <c:pt idx="2">
                  <c:v>35398</c:v>
                </c:pt>
                <c:pt idx="3">
                  <c:v>35430</c:v>
                </c:pt>
                <c:pt idx="4">
                  <c:v>35461</c:v>
                </c:pt>
                <c:pt idx="5">
                  <c:v>35489</c:v>
                </c:pt>
                <c:pt idx="6">
                  <c:v>35520</c:v>
                </c:pt>
                <c:pt idx="7">
                  <c:v>35550</c:v>
                </c:pt>
                <c:pt idx="8">
                  <c:v>35580</c:v>
                </c:pt>
                <c:pt idx="9">
                  <c:v>35611</c:v>
                </c:pt>
                <c:pt idx="10">
                  <c:v>35642</c:v>
                </c:pt>
                <c:pt idx="11">
                  <c:v>35671</c:v>
                </c:pt>
                <c:pt idx="12">
                  <c:v>35703</c:v>
                </c:pt>
                <c:pt idx="13">
                  <c:v>35734</c:v>
                </c:pt>
                <c:pt idx="14">
                  <c:v>35762</c:v>
                </c:pt>
                <c:pt idx="15">
                  <c:v>35795</c:v>
                </c:pt>
                <c:pt idx="16">
                  <c:v>35825</c:v>
                </c:pt>
                <c:pt idx="17">
                  <c:v>35853</c:v>
                </c:pt>
                <c:pt idx="18">
                  <c:v>35885</c:v>
                </c:pt>
                <c:pt idx="19">
                  <c:v>35915</c:v>
                </c:pt>
                <c:pt idx="20">
                  <c:v>35944</c:v>
                </c:pt>
                <c:pt idx="21">
                  <c:v>35976</c:v>
                </c:pt>
                <c:pt idx="22">
                  <c:v>36007</c:v>
                </c:pt>
                <c:pt idx="23">
                  <c:v>36038</c:v>
                </c:pt>
                <c:pt idx="24">
                  <c:v>36068</c:v>
                </c:pt>
                <c:pt idx="25">
                  <c:v>36098</c:v>
                </c:pt>
                <c:pt idx="26">
                  <c:v>36129</c:v>
                </c:pt>
                <c:pt idx="27">
                  <c:v>36160</c:v>
                </c:pt>
                <c:pt idx="28">
                  <c:v>36189</c:v>
                </c:pt>
                <c:pt idx="29">
                  <c:v>36217</c:v>
                </c:pt>
                <c:pt idx="30">
                  <c:v>36250</c:v>
                </c:pt>
                <c:pt idx="31">
                  <c:v>36280</c:v>
                </c:pt>
                <c:pt idx="32">
                  <c:v>36311</c:v>
                </c:pt>
                <c:pt idx="33">
                  <c:v>36341</c:v>
                </c:pt>
                <c:pt idx="34">
                  <c:v>36371</c:v>
                </c:pt>
                <c:pt idx="35">
                  <c:v>36403</c:v>
                </c:pt>
                <c:pt idx="36">
                  <c:v>36433</c:v>
                </c:pt>
                <c:pt idx="37">
                  <c:v>36462</c:v>
                </c:pt>
                <c:pt idx="38">
                  <c:v>36494</c:v>
                </c:pt>
                <c:pt idx="39">
                  <c:v>36525</c:v>
                </c:pt>
                <c:pt idx="40">
                  <c:v>36556</c:v>
                </c:pt>
                <c:pt idx="41">
                  <c:v>36585</c:v>
                </c:pt>
                <c:pt idx="42">
                  <c:v>36616</c:v>
                </c:pt>
                <c:pt idx="43">
                  <c:v>36644</c:v>
                </c:pt>
                <c:pt idx="44">
                  <c:v>36677</c:v>
                </c:pt>
                <c:pt idx="45">
                  <c:v>36707</c:v>
                </c:pt>
                <c:pt idx="46">
                  <c:v>36738</c:v>
                </c:pt>
                <c:pt idx="47">
                  <c:v>36769</c:v>
                </c:pt>
                <c:pt idx="48">
                  <c:v>36798</c:v>
                </c:pt>
                <c:pt idx="49">
                  <c:v>36830</c:v>
                </c:pt>
                <c:pt idx="50">
                  <c:v>36860</c:v>
                </c:pt>
                <c:pt idx="51">
                  <c:v>36889</c:v>
                </c:pt>
                <c:pt idx="52">
                  <c:v>36922</c:v>
                </c:pt>
                <c:pt idx="53">
                  <c:v>36950</c:v>
                </c:pt>
                <c:pt idx="54">
                  <c:v>36980</c:v>
                </c:pt>
                <c:pt idx="55">
                  <c:v>37011</c:v>
                </c:pt>
                <c:pt idx="56">
                  <c:v>37042</c:v>
                </c:pt>
                <c:pt idx="57">
                  <c:v>37071</c:v>
                </c:pt>
                <c:pt idx="58">
                  <c:v>37103</c:v>
                </c:pt>
                <c:pt idx="59">
                  <c:v>37134</c:v>
                </c:pt>
                <c:pt idx="60">
                  <c:v>37162</c:v>
                </c:pt>
                <c:pt idx="61">
                  <c:v>37195</c:v>
                </c:pt>
                <c:pt idx="62">
                  <c:v>37225</c:v>
                </c:pt>
                <c:pt idx="63">
                  <c:v>37256</c:v>
                </c:pt>
                <c:pt idx="64">
                  <c:v>37287</c:v>
                </c:pt>
                <c:pt idx="65">
                  <c:v>37315</c:v>
                </c:pt>
                <c:pt idx="66">
                  <c:v>37344</c:v>
                </c:pt>
                <c:pt idx="67">
                  <c:v>37376</c:v>
                </c:pt>
                <c:pt idx="68">
                  <c:v>37407</c:v>
                </c:pt>
                <c:pt idx="69">
                  <c:v>37435</c:v>
                </c:pt>
                <c:pt idx="70">
                  <c:v>37468</c:v>
                </c:pt>
                <c:pt idx="71">
                  <c:v>37498</c:v>
                </c:pt>
                <c:pt idx="72">
                  <c:v>37529</c:v>
                </c:pt>
                <c:pt idx="73">
                  <c:v>37560</c:v>
                </c:pt>
                <c:pt idx="74">
                  <c:v>37589</c:v>
                </c:pt>
                <c:pt idx="75">
                  <c:v>37621</c:v>
                </c:pt>
                <c:pt idx="76">
                  <c:v>37652</c:v>
                </c:pt>
                <c:pt idx="77">
                  <c:v>37680</c:v>
                </c:pt>
                <c:pt idx="78">
                  <c:v>37711</c:v>
                </c:pt>
                <c:pt idx="79">
                  <c:v>37741</c:v>
                </c:pt>
                <c:pt idx="80">
                  <c:v>37771</c:v>
                </c:pt>
                <c:pt idx="81">
                  <c:v>37802</c:v>
                </c:pt>
                <c:pt idx="82">
                  <c:v>37833</c:v>
                </c:pt>
                <c:pt idx="83">
                  <c:v>37862</c:v>
                </c:pt>
                <c:pt idx="84">
                  <c:v>37894</c:v>
                </c:pt>
                <c:pt idx="85">
                  <c:v>37925</c:v>
                </c:pt>
                <c:pt idx="86">
                  <c:v>37953</c:v>
                </c:pt>
                <c:pt idx="87">
                  <c:v>37986</c:v>
                </c:pt>
                <c:pt idx="88">
                  <c:v>38016</c:v>
                </c:pt>
                <c:pt idx="89">
                  <c:v>38044</c:v>
                </c:pt>
                <c:pt idx="90">
                  <c:v>38077</c:v>
                </c:pt>
                <c:pt idx="91">
                  <c:v>38107</c:v>
                </c:pt>
                <c:pt idx="92">
                  <c:v>38138</c:v>
                </c:pt>
                <c:pt idx="93">
                  <c:v>38168</c:v>
                </c:pt>
                <c:pt idx="94">
                  <c:v>38198</c:v>
                </c:pt>
                <c:pt idx="95">
                  <c:v>38230</c:v>
                </c:pt>
                <c:pt idx="96">
                  <c:v>38260</c:v>
                </c:pt>
                <c:pt idx="97">
                  <c:v>38289</c:v>
                </c:pt>
                <c:pt idx="98">
                  <c:v>38321</c:v>
                </c:pt>
                <c:pt idx="99">
                  <c:v>38352</c:v>
                </c:pt>
                <c:pt idx="100">
                  <c:v>38383</c:v>
                </c:pt>
                <c:pt idx="101">
                  <c:v>38411</c:v>
                </c:pt>
                <c:pt idx="102">
                  <c:v>38442</c:v>
                </c:pt>
                <c:pt idx="103">
                  <c:v>38471</c:v>
                </c:pt>
                <c:pt idx="104">
                  <c:v>38503</c:v>
                </c:pt>
                <c:pt idx="105">
                  <c:v>38533</c:v>
                </c:pt>
                <c:pt idx="106">
                  <c:v>38562</c:v>
                </c:pt>
                <c:pt idx="107">
                  <c:v>38595</c:v>
                </c:pt>
                <c:pt idx="108">
                  <c:v>38625</c:v>
                </c:pt>
                <c:pt idx="109">
                  <c:v>38656</c:v>
                </c:pt>
                <c:pt idx="110">
                  <c:v>38686</c:v>
                </c:pt>
                <c:pt idx="111">
                  <c:v>38716</c:v>
                </c:pt>
                <c:pt idx="112">
                  <c:v>38748</c:v>
                </c:pt>
                <c:pt idx="113">
                  <c:v>38776</c:v>
                </c:pt>
                <c:pt idx="114">
                  <c:v>38807</c:v>
                </c:pt>
                <c:pt idx="115">
                  <c:v>38835</c:v>
                </c:pt>
                <c:pt idx="116">
                  <c:v>38868</c:v>
                </c:pt>
                <c:pt idx="117">
                  <c:v>38898</c:v>
                </c:pt>
                <c:pt idx="118">
                  <c:v>38929</c:v>
                </c:pt>
                <c:pt idx="119">
                  <c:v>38960</c:v>
                </c:pt>
                <c:pt idx="120">
                  <c:v>38989</c:v>
                </c:pt>
                <c:pt idx="121">
                  <c:v>39021</c:v>
                </c:pt>
                <c:pt idx="122">
                  <c:v>39051</c:v>
                </c:pt>
                <c:pt idx="123">
                  <c:v>39080</c:v>
                </c:pt>
                <c:pt idx="124">
                  <c:v>39113</c:v>
                </c:pt>
                <c:pt idx="125">
                  <c:v>39141</c:v>
                </c:pt>
                <c:pt idx="126">
                  <c:v>39171</c:v>
                </c:pt>
                <c:pt idx="127">
                  <c:v>39202</c:v>
                </c:pt>
                <c:pt idx="128">
                  <c:v>39233</c:v>
                </c:pt>
                <c:pt idx="129">
                  <c:v>39262</c:v>
                </c:pt>
                <c:pt idx="130">
                  <c:v>39294</c:v>
                </c:pt>
                <c:pt idx="131">
                  <c:v>39325</c:v>
                </c:pt>
                <c:pt idx="132">
                  <c:v>39353</c:v>
                </c:pt>
                <c:pt idx="133">
                  <c:v>39386</c:v>
                </c:pt>
                <c:pt idx="134">
                  <c:v>39416</c:v>
                </c:pt>
                <c:pt idx="135">
                  <c:v>39447</c:v>
                </c:pt>
                <c:pt idx="136">
                  <c:v>39478</c:v>
                </c:pt>
                <c:pt idx="137">
                  <c:v>39507</c:v>
                </c:pt>
                <c:pt idx="138">
                  <c:v>39538</c:v>
                </c:pt>
                <c:pt idx="139">
                  <c:v>39568</c:v>
                </c:pt>
                <c:pt idx="140">
                  <c:v>39598</c:v>
                </c:pt>
                <c:pt idx="141">
                  <c:v>39629</c:v>
                </c:pt>
                <c:pt idx="142">
                  <c:v>39660</c:v>
                </c:pt>
                <c:pt idx="143">
                  <c:v>39689</c:v>
                </c:pt>
                <c:pt idx="144">
                  <c:v>39721</c:v>
                </c:pt>
                <c:pt idx="145">
                  <c:v>39752</c:v>
                </c:pt>
                <c:pt idx="146">
                  <c:v>39780</c:v>
                </c:pt>
                <c:pt idx="147">
                  <c:v>39813</c:v>
                </c:pt>
                <c:pt idx="148">
                  <c:v>39843</c:v>
                </c:pt>
                <c:pt idx="149">
                  <c:v>39871</c:v>
                </c:pt>
                <c:pt idx="150">
                  <c:v>39903</c:v>
                </c:pt>
                <c:pt idx="151">
                  <c:v>39933</c:v>
                </c:pt>
                <c:pt idx="152">
                  <c:v>39962</c:v>
                </c:pt>
                <c:pt idx="153">
                  <c:v>39994</c:v>
                </c:pt>
                <c:pt idx="154">
                  <c:v>40025</c:v>
                </c:pt>
                <c:pt idx="155">
                  <c:v>40056</c:v>
                </c:pt>
                <c:pt idx="156">
                  <c:v>40086</c:v>
                </c:pt>
                <c:pt idx="157">
                  <c:v>40116</c:v>
                </c:pt>
                <c:pt idx="158">
                  <c:v>40147</c:v>
                </c:pt>
                <c:pt idx="159">
                  <c:v>40178</c:v>
                </c:pt>
                <c:pt idx="160">
                  <c:v>40207</c:v>
                </c:pt>
                <c:pt idx="161">
                  <c:v>40235</c:v>
                </c:pt>
                <c:pt idx="162">
                  <c:v>40268</c:v>
                </c:pt>
                <c:pt idx="163">
                  <c:v>40298</c:v>
                </c:pt>
                <c:pt idx="164">
                  <c:v>40329</c:v>
                </c:pt>
                <c:pt idx="165">
                  <c:v>40359</c:v>
                </c:pt>
                <c:pt idx="166">
                  <c:v>40389</c:v>
                </c:pt>
                <c:pt idx="167">
                  <c:v>40421</c:v>
                </c:pt>
                <c:pt idx="168">
                  <c:v>40451</c:v>
                </c:pt>
                <c:pt idx="169">
                  <c:v>40480</c:v>
                </c:pt>
                <c:pt idx="170">
                  <c:v>40512</c:v>
                </c:pt>
                <c:pt idx="171">
                  <c:v>40543</c:v>
                </c:pt>
                <c:pt idx="172">
                  <c:v>40574</c:v>
                </c:pt>
                <c:pt idx="173">
                  <c:v>40602</c:v>
                </c:pt>
                <c:pt idx="174">
                  <c:v>40633</c:v>
                </c:pt>
                <c:pt idx="175">
                  <c:v>40662</c:v>
                </c:pt>
                <c:pt idx="176">
                  <c:v>40694</c:v>
                </c:pt>
                <c:pt idx="177">
                  <c:v>40724</c:v>
                </c:pt>
                <c:pt idx="178">
                  <c:v>40753</c:v>
                </c:pt>
                <c:pt idx="179">
                  <c:v>40786</c:v>
                </c:pt>
                <c:pt idx="180">
                  <c:v>40816</c:v>
                </c:pt>
                <c:pt idx="181">
                  <c:v>40847</c:v>
                </c:pt>
                <c:pt idx="182">
                  <c:v>40877</c:v>
                </c:pt>
                <c:pt idx="183">
                  <c:v>40907</c:v>
                </c:pt>
                <c:pt idx="184">
                  <c:v>40939</c:v>
                </c:pt>
                <c:pt idx="185">
                  <c:v>40968</c:v>
                </c:pt>
                <c:pt idx="186">
                  <c:v>40998</c:v>
                </c:pt>
                <c:pt idx="187">
                  <c:v>41029</c:v>
                </c:pt>
                <c:pt idx="188">
                  <c:v>41060</c:v>
                </c:pt>
                <c:pt idx="189">
                  <c:v>41089</c:v>
                </c:pt>
                <c:pt idx="190">
                  <c:v>41121</c:v>
                </c:pt>
                <c:pt idx="191">
                  <c:v>41152</c:v>
                </c:pt>
                <c:pt idx="192">
                  <c:v>41180</c:v>
                </c:pt>
                <c:pt idx="193">
                  <c:v>41213</c:v>
                </c:pt>
                <c:pt idx="194">
                  <c:v>41243</c:v>
                </c:pt>
                <c:pt idx="195">
                  <c:v>41274</c:v>
                </c:pt>
                <c:pt idx="196">
                  <c:v>41305</c:v>
                </c:pt>
                <c:pt idx="197">
                  <c:v>41333</c:v>
                </c:pt>
                <c:pt idx="198">
                  <c:v>41362</c:v>
                </c:pt>
                <c:pt idx="199">
                  <c:v>41394</c:v>
                </c:pt>
                <c:pt idx="200">
                  <c:v>41425</c:v>
                </c:pt>
                <c:pt idx="201">
                  <c:v>41453</c:v>
                </c:pt>
                <c:pt idx="202">
                  <c:v>41486</c:v>
                </c:pt>
                <c:pt idx="203">
                  <c:v>41516</c:v>
                </c:pt>
                <c:pt idx="204">
                  <c:v>41547</c:v>
                </c:pt>
                <c:pt idx="205">
                  <c:v>41578</c:v>
                </c:pt>
                <c:pt idx="206">
                  <c:v>41607</c:v>
                </c:pt>
                <c:pt idx="207">
                  <c:v>41639</c:v>
                </c:pt>
                <c:pt idx="208">
                  <c:v>41670</c:v>
                </c:pt>
                <c:pt idx="209">
                  <c:v>41698</c:v>
                </c:pt>
                <c:pt idx="210">
                  <c:v>41729</c:v>
                </c:pt>
                <c:pt idx="211">
                  <c:v>41759</c:v>
                </c:pt>
                <c:pt idx="212">
                  <c:v>41789</c:v>
                </c:pt>
                <c:pt idx="213">
                  <c:v>41820</c:v>
                </c:pt>
                <c:pt idx="214">
                  <c:v>41851</c:v>
                </c:pt>
                <c:pt idx="215">
                  <c:v>41880</c:v>
                </c:pt>
                <c:pt idx="216">
                  <c:v>41912</c:v>
                </c:pt>
                <c:pt idx="217">
                  <c:v>41943</c:v>
                </c:pt>
                <c:pt idx="218">
                  <c:v>41971</c:v>
                </c:pt>
                <c:pt idx="219">
                  <c:v>42004</c:v>
                </c:pt>
                <c:pt idx="220">
                  <c:v>42034</c:v>
                </c:pt>
                <c:pt idx="221">
                  <c:v>42062</c:v>
                </c:pt>
                <c:pt idx="222">
                  <c:v>42094</c:v>
                </c:pt>
                <c:pt idx="223">
                  <c:v>42124</c:v>
                </c:pt>
                <c:pt idx="224">
                  <c:v>42153</c:v>
                </c:pt>
                <c:pt idx="225">
                  <c:v>42185</c:v>
                </c:pt>
                <c:pt idx="226">
                  <c:v>42216</c:v>
                </c:pt>
                <c:pt idx="227">
                  <c:v>42247</c:v>
                </c:pt>
                <c:pt idx="228">
                  <c:v>42277</c:v>
                </c:pt>
                <c:pt idx="229">
                  <c:v>42307</c:v>
                </c:pt>
                <c:pt idx="230">
                  <c:v>42338</c:v>
                </c:pt>
                <c:pt idx="231">
                  <c:v>42369</c:v>
                </c:pt>
                <c:pt idx="232">
                  <c:v>42398</c:v>
                </c:pt>
                <c:pt idx="233">
                  <c:v>42429</c:v>
                </c:pt>
                <c:pt idx="234">
                  <c:v>42460</c:v>
                </c:pt>
                <c:pt idx="235">
                  <c:v>42489</c:v>
                </c:pt>
                <c:pt idx="236">
                  <c:v>42521</c:v>
                </c:pt>
                <c:pt idx="237">
                  <c:v>42551</c:v>
                </c:pt>
                <c:pt idx="238">
                  <c:v>42580</c:v>
                </c:pt>
                <c:pt idx="239">
                  <c:v>42613</c:v>
                </c:pt>
                <c:pt idx="240">
                  <c:v>42643</c:v>
                </c:pt>
                <c:pt idx="241">
                  <c:v>42674</c:v>
                </c:pt>
                <c:pt idx="242">
                  <c:v>42704</c:v>
                </c:pt>
                <c:pt idx="243">
                  <c:v>42734</c:v>
                </c:pt>
                <c:pt idx="244">
                  <c:v>42766</c:v>
                </c:pt>
                <c:pt idx="245">
                  <c:v>42794</c:v>
                </c:pt>
                <c:pt idx="246">
                  <c:v>42825</c:v>
                </c:pt>
                <c:pt idx="247">
                  <c:v>42853</c:v>
                </c:pt>
                <c:pt idx="248">
                  <c:v>42886</c:v>
                </c:pt>
                <c:pt idx="249">
                  <c:v>42916</c:v>
                </c:pt>
                <c:pt idx="250">
                  <c:v>42947</c:v>
                </c:pt>
                <c:pt idx="251">
                  <c:v>42978</c:v>
                </c:pt>
                <c:pt idx="252">
                  <c:v>43007</c:v>
                </c:pt>
                <c:pt idx="253">
                  <c:v>43039</c:v>
                </c:pt>
                <c:pt idx="254">
                  <c:v>43069</c:v>
                </c:pt>
                <c:pt idx="255">
                  <c:v>43098</c:v>
                </c:pt>
                <c:pt idx="256">
                  <c:v>43131</c:v>
                </c:pt>
                <c:pt idx="257">
                  <c:v>43159</c:v>
                </c:pt>
                <c:pt idx="258">
                  <c:v>43189</c:v>
                </c:pt>
                <c:pt idx="259">
                  <c:v>43220</c:v>
                </c:pt>
                <c:pt idx="260">
                  <c:v>43251</c:v>
                </c:pt>
                <c:pt idx="261">
                  <c:v>43280</c:v>
                </c:pt>
                <c:pt idx="262">
                  <c:v>43312</c:v>
                </c:pt>
                <c:pt idx="263">
                  <c:v>43343</c:v>
                </c:pt>
                <c:pt idx="264">
                  <c:v>43371</c:v>
                </c:pt>
                <c:pt idx="265">
                  <c:v>43404</c:v>
                </c:pt>
                <c:pt idx="266">
                  <c:v>43434</c:v>
                </c:pt>
                <c:pt idx="267">
                  <c:v>43465</c:v>
                </c:pt>
                <c:pt idx="268">
                  <c:v>43496</c:v>
                </c:pt>
                <c:pt idx="269">
                  <c:v>43524</c:v>
                </c:pt>
                <c:pt idx="270">
                  <c:v>43553</c:v>
                </c:pt>
                <c:pt idx="271">
                  <c:v>43585</c:v>
                </c:pt>
                <c:pt idx="272">
                  <c:v>43616</c:v>
                </c:pt>
                <c:pt idx="273">
                  <c:v>43644</c:v>
                </c:pt>
                <c:pt idx="274">
                  <c:v>43677</c:v>
                </c:pt>
                <c:pt idx="275">
                  <c:v>43707</c:v>
                </c:pt>
                <c:pt idx="276">
                  <c:v>43738</c:v>
                </c:pt>
                <c:pt idx="277">
                  <c:v>43769</c:v>
                </c:pt>
                <c:pt idx="278">
                  <c:v>43798</c:v>
                </c:pt>
                <c:pt idx="279">
                  <c:v>43830</c:v>
                </c:pt>
                <c:pt idx="280">
                  <c:v>43861</c:v>
                </c:pt>
                <c:pt idx="281">
                  <c:v>43889</c:v>
                </c:pt>
                <c:pt idx="282">
                  <c:v>43921</c:v>
                </c:pt>
                <c:pt idx="283">
                  <c:v>43951</c:v>
                </c:pt>
                <c:pt idx="284">
                  <c:v>43980</c:v>
                </c:pt>
                <c:pt idx="285">
                  <c:v>44012</c:v>
                </c:pt>
                <c:pt idx="286">
                  <c:v>44043</c:v>
                </c:pt>
                <c:pt idx="287">
                  <c:v>44074</c:v>
                </c:pt>
                <c:pt idx="288">
                  <c:v>44104</c:v>
                </c:pt>
                <c:pt idx="289">
                  <c:v>44134</c:v>
                </c:pt>
                <c:pt idx="290">
                  <c:v>44165</c:v>
                </c:pt>
                <c:pt idx="291">
                  <c:v>44196</c:v>
                </c:pt>
                <c:pt idx="292">
                  <c:v>44225</c:v>
                </c:pt>
                <c:pt idx="293">
                  <c:v>44253</c:v>
                </c:pt>
                <c:pt idx="294">
                  <c:v>44286</c:v>
                </c:pt>
                <c:pt idx="295">
                  <c:v>44316</c:v>
                </c:pt>
                <c:pt idx="296">
                  <c:v>44347</c:v>
                </c:pt>
                <c:pt idx="297">
                  <c:v>44377</c:v>
                </c:pt>
                <c:pt idx="298">
                  <c:v>44407</c:v>
                </c:pt>
                <c:pt idx="299">
                  <c:v>44439</c:v>
                </c:pt>
                <c:pt idx="300">
                  <c:v>44469</c:v>
                </c:pt>
                <c:pt idx="301">
                  <c:v>44498</c:v>
                </c:pt>
                <c:pt idx="302">
                  <c:v>44530</c:v>
                </c:pt>
                <c:pt idx="303">
                  <c:v>44561</c:v>
                </c:pt>
                <c:pt idx="304">
                  <c:v>44592</c:v>
                </c:pt>
                <c:pt idx="305">
                  <c:v>44620</c:v>
                </c:pt>
                <c:pt idx="306">
                  <c:v>44651</c:v>
                </c:pt>
                <c:pt idx="307">
                  <c:v>44680</c:v>
                </c:pt>
                <c:pt idx="308">
                  <c:v>44712</c:v>
                </c:pt>
                <c:pt idx="309">
                  <c:v>44742</c:v>
                </c:pt>
                <c:pt idx="310">
                  <c:v>44771</c:v>
                </c:pt>
                <c:pt idx="311">
                  <c:v>44804</c:v>
                </c:pt>
                <c:pt idx="312">
                  <c:v>44834</c:v>
                </c:pt>
                <c:pt idx="313">
                  <c:v>44865</c:v>
                </c:pt>
                <c:pt idx="314">
                  <c:v>44895</c:v>
                </c:pt>
                <c:pt idx="315">
                  <c:v>44925</c:v>
                </c:pt>
                <c:pt idx="316">
                  <c:v>44957</c:v>
                </c:pt>
                <c:pt idx="317">
                  <c:v>44985</c:v>
                </c:pt>
                <c:pt idx="318">
                  <c:v>45016</c:v>
                </c:pt>
                <c:pt idx="319">
                  <c:v>45044</c:v>
                </c:pt>
                <c:pt idx="320">
                  <c:v>45077</c:v>
                </c:pt>
                <c:pt idx="321">
                  <c:v>45107</c:v>
                </c:pt>
                <c:pt idx="322">
                  <c:v>45138</c:v>
                </c:pt>
                <c:pt idx="323">
                  <c:v>45169</c:v>
                </c:pt>
                <c:pt idx="324">
                  <c:v>45198</c:v>
                </c:pt>
                <c:pt idx="325">
                  <c:v>45230</c:v>
                </c:pt>
                <c:pt idx="326">
                  <c:v>45260</c:v>
                </c:pt>
                <c:pt idx="327">
                  <c:v>45289</c:v>
                </c:pt>
                <c:pt idx="328">
                  <c:v>45322</c:v>
                </c:pt>
                <c:pt idx="329">
                  <c:v>45351</c:v>
                </c:pt>
                <c:pt idx="330">
                  <c:v>45380</c:v>
                </c:pt>
                <c:pt idx="331">
                  <c:v>45412</c:v>
                </c:pt>
                <c:pt idx="332">
                  <c:v>45443</c:v>
                </c:pt>
                <c:pt idx="333">
                  <c:v>45471</c:v>
                </c:pt>
                <c:pt idx="334">
                  <c:v>45504</c:v>
                </c:pt>
                <c:pt idx="335">
                  <c:v>45534</c:v>
                </c:pt>
                <c:pt idx="336">
                  <c:v>45565</c:v>
                </c:pt>
                <c:pt idx="337">
                  <c:v>45596</c:v>
                </c:pt>
                <c:pt idx="338">
                  <c:v>45625</c:v>
                </c:pt>
                <c:pt idx="339">
                  <c:v>45657</c:v>
                </c:pt>
                <c:pt idx="340">
                  <c:v>45688</c:v>
                </c:pt>
                <c:pt idx="341">
                  <c:v>45716</c:v>
                </c:pt>
                <c:pt idx="342">
                  <c:v>45747</c:v>
                </c:pt>
                <c:pt idx="343">
                  <c:v>45777</c:v>
                </c:pt>
                <c:pt idx="344">
                  <c:v>45807</c:v>
                </c:pt>
                <c:pt idx="345">
                  <c:v>45838</c:v>
                </c:pt>
                <c:pt idx="346">
                  <c:v>45869</c:v>
                </c:pt>
                <c:pt idx="347">
                  <c:v>45898</c:v>
                </c:pt>
                <c:pt idx="348">
                  <c:v>45930</c:v>
                </c:pt>
                <c:pt idx="349">
                  <c:v>45961</c:v>
                </c:pt>
                <c:pt idx="350">
                  <c:v>45989</c:v>
                </c:pt>
                <c:pt idx="351">
                  <c:v>46022</c:v>
                </c:pt>
                <c:pt idx="352">
                  <c:v>46052</c:v>
                </c:pt>
                <c:pt idx="353">
                  <c:v>46080</c:v>
                </c:pt>
                <c:pt idx="354">
                  <c:v>46112</c:v>
                </c:pt>
                <c:pt idx="355">
                  <c:v>46142</c:v>
                </c:pt>
                <c:pt idx="356">
                  <c:v>46171</c:v>
                </c:pt>
                <c:pt idx="357">
                  <c:v>46203</c:v>
                </c:pt>
                <c:pt idx="358">
                  <c:v>46234</c:v>
                </c:pt>
                <c:pt idx="359">
                  <c:v>46265</c:v>
                </c:pt>
                <c:pt idx="360">
                  <c:v>46295</c:v>
                </c:pt>
              </c:numCache>
            </c:numRef>
          </c:cat>
          <c:val>
            <c:numRef>
              <c:f>'SLIDE 2'!$K$3:$K$363</c:f>
              <c:numCache>
                <c:formatCode>General</c:formatCode>
                <c:ptCount val="361"/>
                <c:pt idx="0">
                  <c:v>2.1044</c:v>
                </c:pt>
                <c:pt idx="1">
                  <c:v>2.0573999999999999</c:v>
                </c:pt>
                <c:pt idx="2">
                  <c:v>1.9295</c:v>
                </c:pt>
                <c:pt idx="3">
                  <c:v>1.9709000000000001</c:v>
                </c:pt>
                <c:pt idx="4">
                  <c:v>1.8509</c:v>
                </c:pt>
                <c:pt idx="5">
                  <c:v>1.8555999999999999</c:v>
                </c:pt>
                <c:pt idx="6">
                  <c:v>1.9483999999999999</c:v>
                </c:pt>
                <c:pt idx="7">
                  <c:v>1.8484</c:v>
                </c:pt>
                <c:pt idx="8">
                  <c:v>1.756</c:v>
                </c:pt>
                <c:pt idx="9">
                  <c:v>1.6909000000000001</c:v>
                </c:pt>
                <c:pt idx="10">
                  <c:v>1.5743</c:v>
                </c:pt>
                <c:pt idx="11">
                  <c:v>1.6781999999999999</c:v>
                </c:pt>
                <c:pt idx="12">
                  <c:v>1.5988</c:v>
                </c:pt>
                <c:pt idx="13">
                  <c:v>1.661</c:v>
                </c:pt>
                <c:pt idx="14">
                  <c:v>1.5979000000000001</c:v>
                </c:pt>
                <c:pt idx="15">
                  <c:v>1.5839000000000001</c:v>
                </c:pt>
                <c:pt idx="16">
                  <c:v>1.5694999999999999</c:v>
                </c:pt>
                <c:pt idx="17">
                  <c:v>1.4766999999999999</c:v>
                </c:pt>
                <c:pt idx="18">
                  <c:v>1.4156</c:v>
                </c:pt>
                <c:pt idx="19">
                  <c:v>1.4041999999999999</c:v>
                </c:pt>
                <c:pt idx="20">
                  <c:v>1.4354</c:v>
                </c:pt>
                <c:pt idx="21">
                  <c:v>1.3823000000000001</c:v>
                </c:pt>
                <c:pt idx="22">
                  <c:v>1.3972</c:v>
                </c:pt>
                <c:pt idx="23">
                  <c:v>1.6440999999999999</c:v>
                </c:pt>
                <c:pt idx="24">
                  <c:v>1.5677000000000001</c:v>
                </c:pt>
                <c:pt idx="25">
                  <c:v>1.4504999999999999</c:v>
                </c:pt>
                <c:pt idx="26">
                  <c:v>1.3682000000000001</c:v>
                </c:pt>
                <c:pt idx="27">
                  <c:v>1.2979000000000001</c:v>
                </c:pt>
                <c:pt idx="28">
                  <c:v>1.2333000000000001</c:v>
                </c:pt>
                <c:pt idx="29">
                  <c:v>1.2799</c:v>
                </c:pt>
                <c:pt idx="30">
                  <c:v>1.2453000000000001</c:v>
                </c:pt>
                <c:pt idx="31">
                  <c:v>1.2022999999999999</c:v>
                </c:pt>
                <c:pt idx="32">
                  <c:v>1.2388999999999999</c:v>
                </c:pt>
                <c:pt idx="33">
                  <c:v>1.1817</c:v>
                </c:pt>
                <c:pt idx="34">
                  <c:v>1.2272000000000001</c:v>
                </c:pt>
                <c:pt idx="35">
                  <c:v>1.2366999999999999</c:v>
                </c:pt>
                <c:pt idx="36">
                  <c:v>1.2727999999999999</c:v>
                </c:pt>
                <c:pt idx="37">
                  <c:v>1.2011000000000001</c:v>
                </c:pt>
                <c:pt idx="38">
                  <c:v>1.1814</c:v>
                </c:pt>
                <c:pt idx="39">
                  <c:v>1.1089</c:v>
                </c:pt>
                <c:pt idx="40">
                  <c:v>1.1672</c:v>
                </c:pt>
                <c:pt idx="41">
                  <c:v>1.1964999999999999</c:v>
                </c:pt>
                <c:pt idx="42">
                  <c:v>1.0969</c:v>
                </c:pt>
                <c:pt idx="43">
                  <c:v>1.1205000000000001</c:v>
                </c:pt>
                <c:pt idx="44">
                  <c:v>1.1427</c:v>
                </c:pt>
                <c:pt idx="45">
                  <c:v>1.1084000000000001</c:v>
                </c:pt>
                <c:pt idx="46">
                  <c:v>1.1015999999999999</c:v>
                </c:pt>
                <c:pt idx="47">
                  <c:v>1.3375999999999999</c:v>
                </c:pt>
                <c:pt idx="48">
                  <c:v>1.4128000000000001</c:v>
                </c:pt>
                <c:pt idx="49">
                  <c:v>1.4148000000000001</c:v>
                </c:pt>
                <c:pt idx="50">
                  <c:v>1.5429999999999999</c:v>
                </c:pt>
                <c:pt idx="51">
                  <c:v>1.5166999999999999</c:v>
                </c:pt>
                <c:pt idx="52">
                  <c:v>1.4631000000000001</c:v>
                </c:pt>
                <c:pt idx="53">
                  <c:v>1.6109</c:v>
                </c:pt>
                <c:pt idx="54">
                  <c:v>1.7118</c:v>
                </c:pt>
                <c:pt idx="55">
                  <c:v>1.5812999999999999</c:v>
                </c:pt>
                <c:pt idx="56">
                  <c:v>1.5761000000000001</c:v>
                </c:pt>
                <c:pt idx="57">
                  <c:v>1.6042000000000001</c:v>
                </c:pt>
                <c:pt idx="58">
                  <c:v>1.6214999999999999</c:v>
                </c:pt>
                <c:pt idx="59">
                  <c:v>1.3645</c:v>
                </c:pt>
                <c:pt idx="60">
                  <c:v>1.4884999999999999</c:v>
                </c:pt>
                <c:pt idx="61">
                  <c:v>1.4686999999999999</c:v>
                </c:pt>
                <c:pt idx="62">
                  <c:v>1.3552999999999999</c:v>
                </c:pt>
                <c:pt idx="63">
                  <c:v>1.3513999999999999</c:v>
                </c:pt>
                <c:pt idx="64">
                  <c:v>1.3731</c:v>
                </c:pt>
                <c:pt idx="65">
                  <c:v>1.4031</c:v>
                </c:pt>
                <c:pt idx="66">
                  <c:v>1.3599000000000001</c:v>
                </c:pt>
                <c:pt idx="67">
                  <c:v>1.4498</c:v>
                </c:pt>
                <c:pt idx="68">
                  <c:v>1.4697</c:v>
                </c:pt>
                <c:pt idx="69">
                  <c:v>1.5947</c:v>
                </c:pt>
                <c:pt idx="70">
                  <c:v>1.6879</c:v>
                </c:pt>
                <c:pt idx="71">
                  <c:v>1.6827000000000001</c:v>
                </c:pt>
                <c:pt idx="72">
                  <c:v>1.8986000000000001</c:v>
                </c:pt>
                <c:pt idx="73">
                  <c:v>1.7564</c:v>
                </c:pt>
                <c:pt idx="74">
                  <c:v>1.6722999999999999</c:v>
                </c:pt>
                <c:pt idx="75">
                  <c:v>1.7863</c:v>
                </c:pt>
                <c:pt idx="76">
                  <c:v>1.8444</c:v>
                </c:pt>
                <c:pt idx="77">
                  <c:v>1.8963000000000001</c:v>
                </c:pt>
                <c:pt idx="78">
                  <c:v>1.8836999999999999</c:v>
                </c:pt>
                <c:pt idx="79">
                  <c:v>1.7536</c:v>
                </c:pt>
                <c:pt idx="80">
                  <c:v>1.6758</c:v>
                </c:pt>
                <c:pt idx="81">
                  <c:v>1.6617999999999999</c:v>
                </c:pt>
                <c:pt idx="82">
                  <c:v>1.6591</c:v>
                </c:pt>
                <c:pt idx="83">
                  <c:v>1.6454</c:v>
                </c:pt>
                <c:pt idx="84">
                  <c:v>1.673</c:v>
                </c:pt>
                <c:pt idx="85">
                  <c:v>1.6127</c:v>
                </c:pt>
                <c:pt idx="86">
                  <c:v>1.6174999999999999</c:v>
                </c:pt>
                <c:pt idx="87">
                  <c:v>1.5537000000000001</c:v>
                </c:pt>
                <c:pt idx="88">
                  <c:v>1.5458000000000001</c:v>
                </c:pt>
                <c:pt idx="89">
                  <c:v>1.5482</c:v>
                </c:pt>
                <c:pt idx="90">
                  <c:v>1.5887</c:v>
                </c:pt>
                <c:pt idx="91">
                  <c:v>1.6414</c:v>
                </c:pt>
                <c:pt idx="92">
                  <c:v>1.6415</c:v>
                </c:pt>
                <c:pt idx="93">
                  <c:v>1.6295999999999999</c:v>
                </c:pt>
                <c:pt idx="94">
                  <c:v>1.6975</c:v>
                </c:pt>
                <c:pt idx="95">
                  <c:v>1.7282999999999999</c:v>
                </c:pt>
                <c:pt idx="96">
                  <c:v>1.722</c:v>
                </c:pt>
                <c:pt idx="97">
                  <c:v>1.7144999999999999</c:v>
                </c:pt>
                <c:pt idx="98">
                  <c:v>1.9758</c:v>
                </c:pt>
                <c:pt idx="99">
                  <c:v>1.9360999999999999</c:v>
                </c:pt>
                <c:pt idx="100">
                  <c:v>1.9886999999999999</c:v>
                </c:pt>
                <c:pt idx="101">
                  <c:v>1.9703999999999999</c:v>
                </c:pt>
                <c:pt idx="102">
                  <c:v>2.0249000000000001</c:v>
                </c:pt>
                <c:pt idx="103">
                  <c:v>2.0697999999999999</c:v>
                </c:pt>
                <c:pt idx="104">
                  <c:v>2.0316000000000001</c:v>
                </c:pt>
                <c:pt idx="105">
                  <c:v>2.052</c:v>
                </c:pt>
                <c:pt idx="106">
                  <c:v>1.9837</c:v>
                </c:pt>
                <c:pt idx="107">
                  <c:v>2.0436999999999999</c:v>
                </c:pt>
                <c:pt idx="108">
                  <c:v>2.0308000000000002</c:v>
                </c:pt>
                <c:pt idx="109">
                  <c:v>2.0737000000000001</c:v>
                </c:pt>
                <c:pt idx="110">
                  <c:v>1.7907</c:v>
                </c:pt>
                <c:pt idx="111">
                  <c:v>1.8002</c:v>
                </c:pt>
                <c:pt idx="112">
                  <c:v>1.7690999999999999</c:v>
                </c:pt>
                <c:pt idx="113">
                  <c:v>1.7995000000000001</c:v>
                </c:pt>
                <c:pt idx="114">
                  <c:v>1.7875000000000001</c:v>
                </c:pt>
                <c:pt idx="115">
                  <c:v>1.7673000000000001</c:v>
                </c:pt>
                <c:pt idx="116">
                  <c:v>1.8506</c:v>
                </c:pt>
                <c:pt idx="117">
                  <c:v>1.8626</c:v>
                </c:pt>
                <c:pt idx="118">
                  <c:v>1.8632</c:v>
                </c:pt>
                <c:pt idx="119">
                  <c:v>1.8499000000000001</c:v>
                </c:pt>
                <c:pt idx="120">
                  <c:v>1.8156000000000001</c:v>
                </c:pt>
                <c:pt idx="121">
                  <c:v>1.7765</c:v>
                </c:pt>
                <c:pt idx="122">
                  <c:v>1.7766999999999999</c:v>
                </c:pt>
                <c:pt idx="123">
                  <c:v>1.772</c:v>
                </c:pt>
                <c:pt idx="124">
                  <c:v>1.7639</c:v>
                </c:pt>
                <c:pt idx="125">
                  <c:v>1.8188</c:v>
                </c:pt>
                <c:pt idx="126">
                  <c:v>1.8188</c:v>
                </c:pt>
                <c:pt idx="127">
                  <c:v>1.7763</c:v>
                </c:pt>
                <c:pt idx="128">
                  <c:v>1.7424999999999999</c:v>
                </c:pt>
                <c:pt idx="129">
                  <c:v>1.7809999999999999</c:v>
                </c:pt>
                <c:pt idx="130">
                  <c:v>1.8637999999999999</c:v>
                </c:pt>
                <c:pt idx="131">
                  <c:v>1.8742000000000001</c:v>
                </c:pt>
                <c:pt idx="132">
                  <c:v>1.8183</c:v>
                </c:pt>
                <c:pt idx="133">
                  <c:v>1.7935000000000001</c:v>
                </c:pt>
                <c:pt idx="134">
                  <c:v>1.9064000000000001</c:v>
                </c:pt>
                <c:pt idx="135">
                  <c:v>1.9334</c:v>
                </c:pt>
                <c:pt idx="136">
                  <c:v>2.0617999999999999</c:v>
                </c:pt>
                <c:pt idx="137">
                  <c:v>2.1616</c:v>
                </c:pt>
                <c:pt idx="138">
                  <c:v>2.1981999999999999</c:v>
                </c:pt>
                <c:pt idx="139">
                  <c:v>2.0897999999999999</c:v>
                </c:pt>
                <c:pt idx="140">
                  <c:v>2.0779999999999998</c:v>
                </c:pt>
                <c:pt idx="141">
                  <c:v>2.2808999999999999</c:v>
                </c:pt>
                <c:pt idx="142">
                  <c:v>2.2896000000000001</c:v>
                </c:pt>
                <c:pt idx="143">
                  <c:v>2.2568999999999999</c:v>
                </c:pt>
                <c:pt idx="144">
                  <c:v>2.4527999999999999</c:v>
                </c:pt>
                <c:pt idx="145">
                  <c:v>2.9550000000000001</c:v>
                </c:pt>
                <c:pt idx="146">
                  <c:v>3.2099000000000002</c:v>
                </c:pt>
                <c:pt idx="147">
                  <c:v>3.1516000000000002</c:v>
                </c:pt>
                <c:pt idx="148">
                  <c:v>3.4081000000000001</c:v>
                </c:pt>
                <c:pt idx="149">
                  <c:v>3.8151999999999999</c:v>
                </c:pt>
                <c:pt idx="150">
                  <c:v>3.5893999999999999</c:v>
                </c:pt>
                <c:pt idx="151">
                  <c:v>3.2664</c:v>
                </c:pt>
                <c:pt idx="152">
                  <c:v>3.0871</c:v>
                </c:pt>
                <c:pt idx="153">
                  <c:v>2.9820000000000002</c:v>
                </c:pt>
                <c:pt idx="154">
                  <c:v>2.7504</c:v>
                </c:pt>
                <c:pt idx="155">
                  <c:v>2.6408</c:v>
                </c:pt>
                <c:pt idx="156">
                  <c:v>2.3953000000000002</c:v>
                </c:pt>
                <c:pt idx="157">
                  <c:v>2.4256000000000002</c:v>
                </c:pt>
                <c:pt idx="158">
                  <c:v>2.2635000000000001</c:v>
                </c:pt>
                <c:pt idx="159">
                  <c:v>2.1158000000000001</c:v>
                </c:pt>
                <c:pt idx="160">
                  <c:v>2.1798000000000002</c:v>
                </c:pt>
                <c:pt idx="161">
                  <c:v>2.0495000000000001</c:v>
                </c:pt>
                <c:pt idx="162">
                  <c:v>1.8369</c:v>
                </c:pt>
                <c:pt idx="163">
                  <c:v>1.8129</c:v>
                </c:pt>
                <c:pt idx="164">
                  <c:v>1.9919</c:v>
                </c:pt>
                <c:pt idx="165">
                  <c:v>2.1234000000000002</c:v>
                </c:pt>
                <c:pt idx="166">
                  <c:v>2.0074000000000001</c:v>
                </c:pt>
                <c:pt idx="167">
                  <c:v>2.1316000000000002</c:v>
                </c:pt>
                <c:pt idx="168">
                  <c:v>1.9719</c:v>
                </c:pt>
                <c:pt idx="169">
                  <c:v>1.94</c:v>
                </c:pt>
                <c:pt idx="170">
                  <c:v>1.9688000000000001</c:v>
                </c:pt>
                <c:pt idx="171">
                  <c:v>1.8762000000000001</c:v>
                </c:pt>
                <c:pt idx="172">
                  <c:v>1.8434999999999999</c:v>
                </c:pt>
                <c:pt idx="173">
                  <c:v>1.8116000000000001</c:v>
                </c:pt>
                <c:pt idx="174">
                  <c:v>1.8289</c:v>
                </c:pt>
                <c:pt idx="175">
                  <c:v>1.7992999999999999</c:v>
                </c:pt>
                <c:pt idx="176">
                  <c:v>1.8566</c:v>
                </c:pt>
                <c:pt idx="177">
                  <c:v>1.9144000000000001</c:v>
                </c:pt>
                <c:pt idx="178">
                  <c:v>1.9694</c:v>
                </c:pt>
                <c:pt idx="179">
                  <c:v>2.1202000000000001</c:v>
                </c:pt>
                <c:pt idx="180">
                  <c:v>2.3020999999999998</c:v>
                </c:pt>
                <c:pt idx="181">
                  <c:v>2.0741999999999998</c:v>
                </c:pt>
                <c:pt idx="182">
                  <c:v>2.1198999999999999</c:v>
                </c:pt>
                <c:pt idx="183">
                  <c:v>2.1164000000000001</c:v>
                </c:pt>
                <c:pt idx="184">
                  <c:v>2.0543999999999998</c:v>
                </c:pt>
                <c:pt idx="185">
                  <c:v>2.0087000000000002</c:v>
                </c:pt>
                <c:pt idx="186">
                  <c:v>1.9582999999999999</c:v>
                </c:pt>
                <c:pt idx="187">
                  <c:v>1.9904999999999999</c:v>
                </c:pt>
                <c:pt idx="188">
                  <c:v>2.1560000000000001</c:v>
                </c:pt>
                <c:pt idx="189">
                  <c:v>2.0989</c:v>
                </c:pt>
                <c:pt idx="190">
                  <c:v>2.0891000000000002</c:v>
                </c:pt>
                <c:pt idx="191">
                  <c:v>2.1051000000000002</c:v>
                </c:pt>
                <c:pt idx="192">
                  <c:v>2.0686</c:v>
                </c:pt>
                <c:pt idx="193">
                  <c:v>2.1326999999999998</c:v>
                </c:pt>
                <c:pt idx="194">
                  <c:v>2.1877</c:v>
                </c:pt>
                <c:pt idx="195">
                  <c:v>2.2416</c:v>
                </c:pt>
                <c:pt idx="196">
                  <c:v>2.1480000000000001</c:v>
                </c:pt>
                <c:pt idx="197">
                  <c:v>2.1682000000000001</c:v>
                </c:pt>
                <c:pt idx="198">
                  <c:v>2.1011000000000002</c:v>
                </c:pt>
                <c:pt idx="199">
                  <c:v>2.0754999999999999</c:v>
                </c:pt>
                <c:pt idx="200">
                  <c:v>2.0781000000000001</c:v>
                </c:pt>
                <c:pt idx="201">
                  <c:v>2.1309999999999998</c:v>
                </c:pt>
                <c:pt idx="202">
                  <c:v>2.0514000000000001</c:v>
                </c:pt>
                <c:pt idx="203">
                  <c:v>2.1448</c:v>
                </c:pt>
                <c:pt idx="204">
                  <c:v>2.0914000000000001</c:v>
                </c:pt>
                <c:pt idx="205">
                  <c:v>2.0167999999999999</c:v>
                </c:pt>
                <c:pt idx="206">
                  <c:v>1.9699</c:v>
                </c:pt>
                <c:pt idx="207">
                  <c:v>1.893</c:v>
                </c:pt>
                <c:pt idx="208">
                  <c:v>1.9824999999999999</c:v>
                </c:pt>
                <c:pt idx="209">
                  <c:v>1.9382999999999999</c:v>
                </c:pt>
                <c:pt idx="210">
                  <c:v>1.9438</c:v>
                </c:pt>
                <c:pt idx="211">
                  <c:v>1.9477</c:v>
                </c:pt>
                <c:pt idx="212">
                  <c:v>1.9316</c:v>
                </c:pt>
                <c:pt idx="213">
                  <c:v>1.9117999999999999</c:v>
                </c:pt>
                <c:pt idx="214">
                  <c:v>1.9518</c:v>
                </c:pt>
                <c:pt idx="215">
                  <c:v>1.9046000000000001</c:v>
                </c:pt>
                <c:pt idx="216">
                  <c:v>1.9558</c:v>
                </c:pt>
                <c:pt idx="217">
                  <c:v>1.921</c:v>
                </c:pt>
                <c:pt idx="218">
                  <c:v>1.9167000000000001</c:v>
                </c:pt>
                <c:pt idx="219">
                  <c:v>1.9500999999999999</c:v>
                </c:pt>
                <c:pt idx="220">
                  <c:v>2.0154999999999998</c:v>
                </c:pt>
                <c:pt idx="221">
                  <c:v>1.9463999999999999</c:v>
                </c:pt>
                <c:pt idx="222">
                  <c:v>1.9975000000000001</c:v>
                </c:pt>
                <c:pt idx="223">
                  <c:v>1.9903</c:v>
                </c:pt>
                <c:pt idx="224">
                  <c:v>1.9896</c:v>
                </c:pt>
                <c:pt idx="225">
                  <c:v>2.0499999999999998</c:v>
                </c:pt>
                <c:pt idx="226">
                  <c:v>2.0226999999999999</c:v>
                </c:pt>
                <c:pt idx="227">
                  <c:v>2.1789000000000001</c:v>
                </c:pt>
                <c:pt idx="228">
                  <c:v>2.2498</c:v>
                </c:pt>
                <c:pt idx="229">
                  <c:v>2.0891999999999999</c:v>
                </c:pt>
                <c:pt idx="230">
                  <c:v>2.1017000000000001</c:v>
                </c:pt>
                <c:pt idx="231">
                  <c:v>2.1461000000000001</c:v>
                </c:pt>
                <c:pt idx="232">
                  <c:v>2.2734999999999999</c:v>
                </c:pt>
                <c:pt idx="233">
                  <c:v>2.2900999999999998</c:v>
                </c:pt>
                <c:pt idx="234">
                  <c:v>2.1926999999999999</c:v>
                </c:pt>
                <c:pt idx="235">
                  <c:v>2.1854</c:v>
                </c:pt>
                <c:pt idx="236">
                  <c:v>2.1703999999999999</c:v>
                </c:pt>
                <c:pt idx="237">
                  <c:v>2.1772999999999998</c:v>
                </c:pt>
                <c:pt idx="238">
                  <c:v>2.1031</c:v>
                </c:pt>
                <c:pt idx="239">
                  <c:v>2.1254</c:v>
                </c:pt>
                <c:pt idx="240">
                  <c:v>2.1274000000000002</c:v>
                </c:pt>
                <c:pt idx="241">
                  <c:v>2.169</c:v>
                </c:pt>
                <c:pt idx="242">
                  <c:v>2.1181999999999999</c:v>
                </c:pt>
                <c:pt idx="243">
                  <c:v>2.0872000000000002</c:v>
                </c:pt>
                <c:pt idx="244">
                  <c:v>2.0529999999999999</c:v>
                </c:pt>
                <c:pt idx="245">
                  <c:v>1.9894000000000001</c:v>
                </c:pt>
                <c:pt idx="246">
                  <c:v>1.9688000000000001</c:v>
                </c:pt>
                <c:pt idx="247">
                  <c:v>1.9595</c:v>
                </c:pt>
                <c:pt idx="248">
                  <c:v>1.9712000000000001</c:v>
                </c:pt>
                <c:pt idx="249">
                  <c:v>1.9714</c:v>
                </c:pt>
                <c:pt idx="250">
                  <c:v>1.9761</c:v>
                </c:pt>
                <c:pt idx="251">
                  <c:v>2.0022000000000002</c:v>
                </c:pt>
                <c:pt idx="252">
                  <c:v>1.9679</c:v>
                </c:pt>
                <c:pt idx="253">
                  <c:v>1.9320999999999999</c:v>
                </c:pt>
                <c:pt idx="254">
                  <c:v>1.9019999999999999</c:v>
                </c:pt>
                <c:pt idx="255">
                  <c:v>1.8877999999999999</c:v>
                </c:pt>
                <c:pt idx="256">
                  <c:v>1.7977000000000001</c:v>
                </c:pt>
                <c:pt idx="257">
                  <c:v>1.8843000000000001</c:v>
                </c:pt>
                <c:pt idx="258">
                  <c:v>1.9531000000000001</c:v>
                </c:pt>
                <c:pt idx="259">
                  <c:v>1.9569000000000001</c:v>
                </c:pt>
                <c:pt idx="260">
                  <c:v>1.9247000000000001</c:v>
                </c:pt>
                <c:pt idx="261">
                  <c:v>1.9281999999999999</c:v>
                </c:pt>
                <c:pt idx="262">
                  <c:v>1.8387</c:v>
                </c:pt>
                <c:pt idx="263">
                  <c:v>1.7998000000000001</c:v>
                </c:pt>
                <c:pt idx="264">
                  <c:v>1.7998000000000001</c:v>
                </c:pt>
                <c:pt idx="265">
                  <c:v>1.9479</c:v>
                </c:pt>
                <c:pt idx="266">
                  <c:v>1.9335</c:v>
                </c:pt>
                <c:pt idx="267">
                  <c:v>2.1484999999999999</c:v>
                </c:pt>
                <c:pt idx="268">
                  <c:v>2.004</c:v>
                </c:pt>
                <c:pt idx="269">
                  <c:v>1.9725999999999999</c:v>
                </c:pt>
                <c:pt idx="270">
                  <c:v>1.9441999999999999</c:v>
                </c:pt>
                <c:pt idx="271">
                  <c:v>1.8792</c:v>
                </c:pt>
                <c:pt idx="272">
                  <c:v>2.0303</c:v>
                </c:pt>
                <c:pt idx="273">
                  <c:v>1.9081999999999999</c:v>
                </c:pt>
                <c:pt idx="274">
                  <c:v>1.891</c:v>
                </c:pt>
                <c:pt idx="275">
                  <c:v>1.9486000000000001</c:v>
                </c:pt>
                <c:pt idx="276">
                  <c:v>1.9222999999999999</c:v>
                </c:pt>
                <c:pt idx="277">
                  <c:v>1.8967000000000001</c:v>
                </c:pt>
                <c:pt idx="278">
                  <c:v>1.8539000000000001</c:v>
                </c:pt>
                <c:pt idx="279">
                  <c:v>1.8169</c:v>
                </c:pt>
                <c:pt idx="280">
                  <c:v>1.8335999999999999</c:v>
                </c:pt>
                <c:pt idx="281">
                  <c:v>2.0445000000000002</c:v>
                </c:pt>
                <c:pt idx="282">
                  <c:v>2.3374999999999999</c:v>
                </c:pt>
                <c:pt idx="283">
                  <c:v>2.0760999999999998</c:v>
                </c:pt>
                <c:pt idx="284">
                  <c:v>1.9906999999999999</c:v>
                </c:pt>
                <c:pt idx="285">
                  <c:v>1.9530000000000001</c:v>
                </c:pt>
                <c:pt idx="286">
                  <c:v>1.8506</c:v>
                </c:pt>
                <c:pt idx="287">
                  <c:v>1.7224999999999999</c:v>
                </c:pt>
                <c:pt idx="288">
                  <c:v>1.7898000000000001</c:v>
                </c:pt>
                <c:pt idx="289">
                  <c:v>1.8379000000000001</c:v>
                </c:pt>
                <c:pt idx="290">
                  <c:v>1.6612</c:v>
                </c:pt>
                <c:pt idx="291">
                  <c:v>1.5719000000000001</c:v>
                </c:pt>
                <c:pt idx="292">
                  <c:v>1.5891</c:v>
                </c:pt>
                <c:pt idx="293">
                  <c:v>1.5173000000000001</c:v>
                </c:pt>
                <c:pt idx="294">
                  <c:v>1.4584999999999999</c:v>
                </c:pt>
                <c:pt idx="295">
                  <c:v>1.3835</c:v>
                </c:pt>
                <c:pt idx="296">
                  <c:v>1.3732</c:v>
                </c:pt>
                <c:pt idx="297">
                  <c:v>1.3546</c:v>
                </c:pt>
                <c:pt idx="298">
                  <c:v>1.3308</c:v>
                </c:pt>
                <c:pt idx="299">
                  <c:v>1.3055000000000001</c:v>
                </c:pt>
                <c:pt idx="300">
                  <c:v>1.3768</c:v>
                </c:pt>
                <c:pt idx="301">
                  <c:v>1.2968999999999999</c:v>
                </c:pt>
                <c:pt idx="302">
                  <c:v>1.323</c:v>
                </c:pt>
                <c:pt idx="303">
                  <c:v>1.2706</c:v>
                </c:pt>
                <c:pt idx="304">
                  <c:v>1.3432999999999999</c:v>
                </c:pt>
                <c:pt idx="305">
                  <c:v>1.4048</c:v>
                </c:pt>
                <c:pt idx="306">
                  <c:v>1.3675999999999999</c:v>
                </c:pt>
                <c:pt idx="307">
                  <c:v>1.5043</c:v>
                </c:pt>
                <c:pt idx="308">
                  <c:v>1.5264</c:v>
                </c:pt>
                <c:pt idx="309">
                  <c:v>1.6929000000000001</c:v>
                </c:pt>
                <c:pt idx="310">
                  <c:v>1.5563</c:v>
                </c:pt>
                <c:pt idx="311">
                  <c:v>1.649</c:v>
                </c:pt>
                <c:pt idx="312">
                  <c:v>1.8446</c:v>
                </c:pt>
                <c:pt idx="313">
                  <c:v>1.7067000000000001</c:v>
                </c:pt>
                <c:pt idx="314">
                  <c:v>1.6407</c:v>
                </c:pt>
                <c:pt idx="315">
                  <c:v>1.7565999999999999</c:v>
                </c:pt>
                <c:pt idx="316">
                  <c:v>1.6545000000000001</c:v>
                </c:pt>
                <c:pt idx="317">
                  <c:v>1.7216</c:v>
                </c:pt>
                <c:pt idx="318">
                  <c:v>1.6731</c:v>
                </c:pt>
                <c:pt idx="319">
                  <c:v>1.6546000000000001</c:v>
                </c:pt>
                <c:pt idx="320">
                  <c:v>1.6540999999999999</c:v>
                </c:pt>
                <c:pt idx="321">
                  <c:v>1.5518000000000001</c:v>
                </c:pt>
                <c:pt idx="322">
                  <c:v>1.5048999999999999</c:v>
                </c:pt>
                <c:pt idx="323">
                  <c:v>1.5367</c:v>
                </c:pt>
                <c:pt idx="324">
                  <c:v>1.6093</c:v>
                </c:pt>
                <c:pt idx="325">
                  <c:v>1.6494</c:v>
                </c:pt>
                <c:pt idx="326">
                  <c:v>1.5304</c:v>
                </c:pt>
                <c:pt idx="327">
                  <c:v>1.4849000000000001</c:v>
                </c:pt>
                <c:pt idx="328">
                  <c:v>1.4679</c:v>
                </c:pt>
                <c:pt idx="329">
                  <c:v>1.3988</c:v>
                </c:pt>
                <c:pt idx="330">
                  <c:v>1.3556999999999999</c:v>
                </c:pt>
                <c:pt idx="331">
                  <c:v>1.4197</c:v>
                </c:pt>
                <c:pt idx="332">
                  <c:v>1.3631</c:v>
                </c:pt>
                <c:pt idx="333">
                  <c:v>1.327</c:v>
                </c:pt>
                <c:pt idx="334">
                  <c:v>1.3205</c:v>
                </c:pt>
                <c:pt idx="335">
                  <c:v>1.2989999999999999</c:v>
                </c:pt>
                <c:pt idx="336">
                  <c:v>1.2788999999999999</c:v>
                </c:pt>
                <c:pt idx="337">
                  <c:v>1.3046</c:v>
                </c:pt>
                <c:pt idx="338">
                  <c:v>1.2386999999999999</c:v>
                </c:pt>
                <c:pt idx="339">
                  <c:v>1.2685</c:v>
                </c:pt>
                <c:pt idx="340">
                  <c:v>1.2438</c:v>
                </c:pt>
                <c:pt idx="341">
                  <c:v>1.2704</c:v>
                </c:pt>
                <c:pt idx="342">
                  <c:v>1.3567</c:v>
                </c:pt>
                <c:pt idx="343">
                  <c:v>1.3716999999999999</c:v>
                </c:pt>
                <c:pt idx="344">
                  <c:v>1.2977000000000001</c:v>
                </c:pt>
                <c:pt idx="345">
                  <c:v>1.2425999999999999</c:v>
                </c:pt>
                <c:pt idx="346">
                  <c:v>1.2199</c:v>
                </c:pt>
                <c:pt idx="347">
                  <c:v>1.2035</c:v>
                </c:pt>
                <c:pt idx="348">
                  <c:v>1.1682999999999999</c:v>
                </c:pt>
                <c:pt idx="349">
                  <c:v>1.1393</c:v>
                </c:pt>
                <c:pt idx="350">
                  <c:v>1.1403000000000001</c:v>
                </c:pt>
                <c:pt idx="351">
                  <c:v>1.141</c:v>
                </c:pt>
                <c:pt idx="352">
                  <c:v>1.1389</c:v>
                </c:pt>
                <c:pt idx="353">
                  <c:v>1.1548</c:v>
                </c:pt>
                <c:pt idx="354">
                  <c:v>1.2218</c:v>
                </c:pt>
                <c:pt idx="355">
                  <c:v>1.1093</c:v>
                </c:pt>
                <c:pt idx="356">
                  <c:v>1.0602</c:v>
                </c:pt>
                <c:pt idx="357">
                  <c:v>1.0805</c:v>
                </c:pt>
                <c:pt idx="358">
                  <c:v>1.0858000000000001</c:v>
                </c:pt>
                <c:pt idx="359">
                  <c:v>1.0629999999999999</c:v>
                </c:pt>
                <c:pt idx="360">
                  <c:v>1.0688</c:v>
                </c:pt>
              </c:numCache>
            </c:numRef>
          </c:val>
          <c:smooth val="0"/>
          <c:extLst>
            <c:ext xmlns:c16="http://schemas.microsoft.com/office/drawing/2014/chart" uri="{C3380CC4-5D6E-409C-BE32-E72D297353CC}">
              <c16:uniqueId val="{00000001-1F37-4576-8824-0610DEE83B68}"/>
            </c:ext>
          </c:extLst>
        </c:ser>
        <c:dLbls>
          <c:showLegendKey val="0"/>
          <c:showVal val="0"/>
          <c:showCatName val="0"/>
          <c:showSerName val="0"/>
          <c:showPercent val="0"/>
          <c:showBubbleSize val="0"/>
        </c:dLbls>
        <c:smooth val="0"/>
        <c:axId val="189351072"/>
        <c:axId val="189351552"/>
      </c:lineChart>
      <c:dateAx>
        <c:axId val="189351072"/>
        <c:scaling>
          <c:orientation val="minMax"/>
          <c:max val="46295"/>
          <c:min val="35338"/>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89351552"/>
        <c:crosses val="autoZero"/>
        <c:auto val="1"/>
        <c:lblOffset val="100"/>
        <c:baseTimeUnit val="months"/>
        <c:majorUnit val="2"/>
        <c:majorTimeUnit val="years"/>
      </c:dateAx>
      <c:valAx>
        <c:axId val="189351552"/>
        <c:scaling>
          <c:orientation val="minMax"/>
        </c:scaling>
        <c:delete val="0"/>
        <c:axPos val="l"/>
        <c:numFmt formatCode="0.0&quot;%&quot;" sourceLinked="0"/>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89351072"/>
        <c:crosses val="autoZero"/>
        <c:crossBetween val="between"/>
        <c:majorUnit val="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US Baa credit spreads suggest limited signs of stress</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0.11519218922945373"/>
          <c:y val="0.13760171989000855"/>
          <c:w val="0.84789463176651547"/>
          <c:h val="0.61260351846563554"/>
        </c:manualLayout>
      </c:layout>
      <c:lineChart>
        <c:grouping val="standard"/>
        <c:varyColors val="0"/>
        <c:ser>
          <c:idx val="0"/>
          <c:order val="0"/>
          <c:tx>
            <c:strRef>
              <c:f>'SLIDE 3'!$H$2</c:f>
              <c:strCache>
                <c:ptCount val="1"/>
                <c:pt idx="0">
                  <c:v>Baa</c:v>
                </c:pt>
              </c:strCache>
            </c:strRef>
          </c:tx>
          <c:spPr>
            <a:ln w="15875" cap="rnd">
              <a:solidFill>
                <a:srgbClr val="11528B"/>
              </a:solidFill>
              <a:round/>
            </a:ln>
            <a:effectLst/>
          </c:spPr>
          <c:marker>
            <c:symbol val="none"/>
          </c:marker>
          <c:cat>
            <c:numRef>
              <c:f>'SLIDE 3'!$G$3:$G$1723</c:f>
              <c:numCache>
                <c:formatCode>m/d/yyyy</c:formatCode>
                <c:ptCount val="1721"/>
                <c:pt idx="0">
                  <c:v>46294</c:v>
                </c:pt>
                <c:pt idx="1">
                  <c:v>46293</c:v>
                </c:pt>
                <c:pt idx="2">
                  <c:v>46290</c:v>
                </c:pt>
                <c:pt idx="3">
                  <c:v>46289</c:v>
                </c:pt>
                <c:pt idx="4">
                  <c:v>46288</c:v>
                </c:pt>
                <c:pt idx="5">
                  <c:v>46287</c:v>
                </c:pt>
                <c:pt idx="6">
                  <c:v>46286</c:v>
                </c:pt>
                <c:pt idx="7">
                  <c:v>46283</c:v>
                </c:pt>
                <c:pt idx="8">
                  <c:v>46282</c:v>
                </c:pt>
                <c:pt idx="9">
                  <c:v>46281</c:v>
                </c:pt>
                <c:pt idx="10">
                  <c:v>46280</c:v>
                </c:pt>
                <c:pt idx="11">
                  <c:v>46279</c:v>
                </c:pt>
                <c:pt idx="12">
                  <c:v>46276</c:v>
                </c:pt>
                <c:pt idx="13">
                  <c:v>46275</c:v>
                </c:pt>
                <c:pt idx="14">
                  <c:v>46274</c:v>
                </c:pt>
                <c:pt idx="15">
                  <c:v>46273</c:v>
                </c:pt>
                <c:pt idx="16">
                  <c:v>46269</c:v>
                </c:pt>
                <c:pt idx="17">
                  <c:v>46268</c:v>
                </c:pt>
                <c:pt idx="18">
                  <c:v>46267</c:v>
                </c:pt>
                <c:pt idx="19">
                  <c:v>46266</c:v>
                </c:pt>
                <c:pt idx="20">
                  <c:v>46265</c:v>
                </c:pt>
                <c:pt idx="21">
                  <c:v>46262</c:v>
                </c:pt>
                <c:pt idx="22">
                  <c:v>46261</c:v>
                </c:pt>
                <c:pt idx="23">
                  <c:v>46260</c:v>
                </c:pt>
                <c:pt idx="24">
                  <c:v>46259</c:v>
                </c:pt>
                <c:pt idx="25">
                  <c:v>46258</c:v>
                </c:pt>
                <c:pt idx="26">
                  <c:v>46255</c:v>
                </c:pt>
                <c:pt idx="27">
                  <c:v>46254</c:v>
                </c:pt>
                <c:pt idx="28">
                  <c:v>46253</c:v>
                </c:pt>
                <c:pt idx="29">
                  <c:v>46252</c:v>
                </c:pt>
                <c:pt idx="30">
                  <c:v>46251</c:v>
                </c:pt>
                <c:pt idx="31">
                  <c:v>46248</c:v>
                </c:pt>
                <c:pt idx="32">
                  <c:v>46247</c:v>
                </c:pt>
                <c:pt idx="33">
                  <c:v>46246</c:v>
                </c:pt>
                <c:pt idx="34">
                  <c:v>46245</c:v>
                </c:pt>
                <c:pt idx="35">
                  <c:v>46244</c:v>
                </c:pt>
                <c:pt idx="36">
                  <c:v>46241</c:v>
                </c:pt>
                <c:pt idx="37">
                  <c:v>46240</c:v>
                </c:pt>
                <c:pt idx="38">
                  <c:v>46239</c:v>
                </c:pt>
                <c:pt idx="39">
                  <c:v>46238</c:v>
                </c:pt>
                <c:pt idx="40">
                  <c:v>46237</c:v>
                </c:pt>
                <c:pt idx="41">
                  <c:v>46234</c:v>
                </c:pt>
                <c:pt idx="42">
                  <c:v>46233</c:v>
                </c:pt>
                <c:pt idx="43">
                  <c:v>46232</c:v>
                </c:pt>
                <c:pt idx="44">
                  <c:v>46231</c:v>
                </c:pt>
                <c:pt idx="45">
                  <c:v>46230</c:v>
                </c:pt>
                <c:pt idx="46">
                  <c:v>46227</c:v>
                </c:pt>
                <c:pt idx="47">
                  <c:v>46226</c:v>
                </c:pt>
                <c:pt idx="48">
                  <c:v>46225</c:v>
                </c:pt>
                <c:pt idx="49">
                  <c:v>46224</c:v>
                </c:pt>
                <c:pt idx="50">
                  <c:v>46223</c:v>
                </c:pt>
                <c:pt idx="51">
                  <c:v>46220</c:v>
                </c:pt>
                <c:pt idx="52">
                  <c:v>46219</c:v>
                </c:pt>
                <c:pt idx="53">
                  <c:v>46218</c:v>
                </c:pt>
                <c:pt idx="54">
                  <c:v>46217</c:v>
                </c:pt>
                <c:pt idx="55">
                  <c:v>46216</c:v>
                </c:pt>
                <c:pt idx="56">
                  <c:v>46213</c:v>
                </c:pt>
                <c:pt idx="57">
                  <c:v>46212</c:v>
                </c:pt>
                <c:pt idx="58">
                  <c:v>46211</c:v>
                </c:pt>
                <c:pt idx="59">
                  <c:v>46210</c:v>
                </c:pt>
                <c:pt idx="60">
                  <c:v>46209</c:v>
                </c:pt>
                <c:pt idx="61">
                  <c:v>46205</c:v>
                </c:pt>
                <c:pt idx="62">
                  <c:v>46204</c:v>
                </c:pt>
                <c:pt idx="63">
                  <c:v>46203</c:v>
                </c:pt>
                <c:pt idx="64">
                  <c:v>46202</c:v>
                </c:pt>
                <c:pt idx="65">
                  <c:v>46199</c:v>
                </c:pt>
                <c:pt idx="66">
                  <c:v>46198</c:v>
                </c:pt>
                <c:pt idx="67">
                  <c:v>46197</c:v>
                </c:pt>
                <c:pt idx="68">
                  <c:v>46196</c:v>
                </c:pt>
                <c:pt idx="69">
                  <c:v>46195</c:v>
                </c:pt>
                <c:pt idx="70">
                  <c:v>46191</c:v>
                </c:pt>
                <c:pt idx="71">
                  <c:v>46190</c:v>
                </c:pt>
                <c:pt idx="72">
                  <c:v>46189</c:v>
                </c:pt>
                <c:pt idx="73">
                  <c:v>46188</c:v>
                </c:pt>
                <c:pt idx="74">
                  <c:v>46185</c:v>
                </c:pt>
                <c:pt idx="75">
                  <c:v>46184</c:v>
                </c:pt>
                <c:pt idx="76">
                  <c:v>46183</c:v>
                </c:pt>
                <c:pt idx="77">
                  <c:v>46182</c:v>
                </c:pt>
                <c:pt idx="78">
                  <c:v>46181</c:v>
                </c:pt>
                <c:pt idx="79">
                  <c:v>46178</c:v>
                </c:pt>
                <c:pt idx="80">
                  <c:v>46177</c:v>
                </c:pt>
                <c:pt idx="81">
                  <c:v>46176</c:v>
                </c:pt>
                <c:pt idx="82">
                  <c:v>46175</c:v>
                </c:pt>
                <c:pt idx="83">
                  <c:v>46174</c:v>
                </c:pt>
                <c:pt idx="84">
                  <c:v>46171</c:v>
                </c:pt>
                <c:pt idx="85">
                  <c:v>46170</c:v>
                </c:pt>
                <c:pt idx="86">
                  <c:v>46169</c:v>
                </c:pt>
                <c:pt idx="87">
                  <c:v>46168</c:v>
                </c:pt>
                <c:pt idx="88">
                  <c:v>46164</c:v>
                </c:pt>
                <c:pt idx="89">
                  <c:v>46163</c:v>
                </c:pt>
                <c:pt idx="90">
                  <c:v>46162</c:v>
                </c:pt>
                <c:pt idx="91">
                  <c:v>46161</c:v>
                </c:pt>
                <c:pt idx="92">
                  <c:v>46160</c:v>
                </c:pt>
                <c:pt idx="93">
                  <c:v>46157</c:v>
                </c:pt>
                <c:pt idx="94">
                  <c:v>46156</c:v>
                </c:pt>
                <c:pt idx="95">
                  <c:v>46155</c:v>
                </c:pt>
                <c:pt idx="96">
                  <c:v>46154</c:v>
                </c:pt>
                <c:pt idx="97">
                  <c:v>46153</c:v>
                </c:pt>
                <c:pt idx="98">
                  <c:v>46150</c:v>
                </c:pt>
                <c:pt idx="99">
                  <c:v>46149</c:v>
                </c:pt>
                <c:pt idx="100">
                  <c:v>46148</c:v>
                </c:pt>
                <c:pt idx="101">
                  <c:v>46147</c:v>
                </c:pt>
                <c:pt idx="102">
                  <c:v>46146</c:v>
                </c:pt>
                <c:pt idx="103">
                  <c:v>46143</c:v>
                </c:pt>
                <c:pt idx="104">
                  <c:v>46142</c:v>
                </c:pt>
                <c:pt idx="105">
                  <c:v>46141</c:v>
                </c:pt>
                <c:pt idx="106">
                  <c:v>46140</c:v>
                </c:pt>
                <c:pt idx="107">
                  <c:v>46139</c:v>
                </c:pt>
                <c:pt idx="108">
                  <c:v>46136</c:v>
                </c:pt>
                <c:pt idx="109">
                  <c:v>46135</c:v>
                </c:pt>
                <c:pt idx="110">
                  <c:v>46134</c:v>
                </c:pt>
                <c:pt idx="111">
                  <c:v>46133</c:v>
                </c:pt>
                <c:pt idx="112">
                  <c:v>46132</c:v>
                </c:pt>
                <c:pt idx="113">
                  <c:v>46129</c:v>
                </c:pt>
                <c:pt idx="114">
                  <c:v>46128</c:v>
                </c:pt>
                <c:pt idx="115">
                  <c:v>46127</c:v>
                </c:pt>
                <c:pt idx="116">
                  <c:v>46126</c:v>
                </c:pt>
                <c:pt idx="117">
                  <c:v>46125</c:v>
                </c:pt>
                <c:pt idx="118">
                  <c:v>46122</c:v>
                </c:pt>
                <c:pt idx="119">
                  <c:v>46121</c:v>
                </c:pt>
                <c:pt idx="120">
                  <c:v>46120</c:v>
                </c:pt>
                <c:pt idx="121">
                  <c:v>46119</c:v>
                </c:pt>
                <c:pt idx="122">
                  <c:v>46118</c:v>
                </c:pt>
                <c:pt idx="123">
                  <c:v>46114</c:v>
                </c:pt>
                <c:pt idx="124">
                  <c:v>46113</c:v>
                </c:pt>
                <c:pt idx="125">
                  <c:v>46112</c:v>
                </c:pt>
                <c:pt idx="126">
                  <c:v>46111</c:v>
                </c:pt>
                <c:pt idx="127">
                  <c:v>46108</c:v>
                </c:pt>
                <c:pt idx="128">
                  <c:v>46107</c:v>
                </c:pt>
                <c:pt idx="129">
                  <c:v>46106</c:v>
                </c:pt>
                <c:pt idx="130">
                  <c:v>46105</c:v>
                </c:pt>
                <c:pt idx="131">
                  <c:v>46104</c:v>
                </c:pt>
                <c:pt idx="132">
                  <c:v>46101</c:v>
                </c:pt>
                <c:pt idx="133">
                  <c:v>46100</c:v>
                </c:pt>
                <c:pt idx="134">
                  <c:v>46099</c:v>
                </c:pt>
                <c:pt idx="135">
                  <c:v>46098</c:v>
                </c:pt>
                <c:pt idx="136">
                  <c:v>46097</c:v>
                </c:pt>
                <c:pt idx="137">
                  <c:v>46094</c:v>
                </c:pt>
                <c:pt idx="138">
                  <c:v>46093</c:v>
                </c:pt>
                <c:pt idx="139">
                  <c:v>46092</c:v>
                </c:pt>
                <c:pt idx="140">
                  <c:v>46091</c:v>
                </c:pt>
                <c:pt idx="141">
                  <c:v>46090</c:v>
                </c:pt>
                <c:pt idx="142">
                  <c:v>46087</c:v>
                </c:pt>
                <c:pt idx="143">
                  <c:v>46086</c:v>
                </c:pt>
                <c:pt idx="144">
                  <c:v>46085</c:v>
                </c:pt>
                <c:pt idx="145">
                  <c:v>46084</c:v>
                </c:pt>
                <c:pt idx="146">
                  <c:v>46083</c:v>
                </c:pt>
                <c:pt idx="147">
                  <c:v>46080</c:v>
                </c:pt>
                <c:pt idx="148">
                  <c:v>46079</c:v>
                </c:pt>
                <c:pt idx="149">
                  <c:v>46078</c:v>
                </c:pt>
                <c:pt idx="150">
                  <c:v>46077</c:v>
                </c:pt>
                <c:pt idx="151">
                  <c:v>46076</c:v>
                </c:pt>
                <c:pt idx="152">
                  <c:v>46073</c:v>
                </c:pt>
                <c:pt idx="153">
                  <c:v>46072</c:v>
                </c:pt>
                <c:pt idx="154">
                  <c:v>46071</c:v>
                </c:pt>
                <c:pt idx="155">
                  <c:v>46070</c:v>
                </c:pt>
                <c:pt idx="156">
                  <c:v>46066</c:v>
                </c:pt>
                <c:pt idx="157">
                  <c:v>46065</c:v>
                </c:pt>
                <c:pt idx="158">
                  <c:v>46064</c:v>
                </c:pt>
                <c:pt idx="159">
                  <c:v>46063</c:v>
                </c:pt>
                <c:pt idx="160">
                  <c:v>46062</c:v>
                </c:pt>
                <c:pt idx="161">
                  <c:v>46059</c:v>
                </c:pt>
                <c:pt idx="162">
                  <c:v>46058</c:v>
                </c:pt>
                <c:pt idx="163">
                  <c:v>46057</c:v>
                </c:pt>
                <c:pt idx="164">
                  <c:v>46056</c:v>
                </c:pt>
                <c:pt idx="165">
                  <c:v>46055</c:v>
                </c:pt>
                <c:pt idx="166">
                  <c:v>46052</c:v>
                </c:pt>
                <c:pt idx="167">
                  <c:v>46051</c:v>
                </c:pt>
                <c:pt idx="168">
                  <c:v>46050</c:v>
                </c:pt>
                <c:pt idx="169">
                  <c:v>46049</c:v>
                </c:pt>
                <c:pt idx="170">
                  <c:v>46048</c:v>
                </c:pt>
                <c:pt idx="171">
                  <c:v>46045</c:v>
                </c:pt>
                <c:pt idx="172">
                  <c:v>46044</c:v>
                </c:pt>
                <c:pt idx="173">
                  <c:v>46043</c:v>
                </c:pt>
                <c:pt idx="174">
                  <c:v>46042</c:v>
                </c:pt>
                <c:pt idx="175">
                  <c:v>46038</c:v>
                </c:pt>
                <c:pt idx="176">
                  <c:v>46037</c:v>
                </c:pt>
                <c:pt idx="177">
                  <c:v>46036</c:v>
                </c:pt>
                <c:pt idx="178">
                  <c:v>46035</c:v>
                </c:pt>
                <c:pt idx="179">
                  <c:v>46034</c:v>
                </c:pt>
                <c:pt idx="180">
                  <c:v>46031</c:v>
                </c:pt>
                <c:pt idx="181">
                  <c:v>46030</c:v>
                </c:pt>
                <c:pt idx="182">
                  <c:v>46029</c:v>
                </c:pt>
                <c:pt idx="183">
                  <c:v>46028</c:v>
                </c:pt>
                <c:pt idx="184">
                  <c:v>46027</c:v>
                </c:pt>
                <c:pt idx="185">
                  <c:v>46024</c:v>
                </c:pt>
                <c:pt idx="186">
                  <c:v>46022</c:v>
                </c:pt>
                <c:pt idx="187">
                  <c:v>46021</c:v>
                </c:pt>
                <c:pt idx="188">
                  <c:v>46020</c:v>
                </c:pt>
                <c:pt idx="189">
                  <c:v>46017</c:v>
                </c:pt>
                <c:pt idx="190">
                  <c:v>46015</c:v>
                </c:pt>
                <c:pt idx="191">
                  <c:v>46014</c:v>
                </c:pt>
                <c:pt idx="192">
                  <c:v>46013</c:v>
                </c:pt>
                <c:pt idx="193">
                  <c:v>46010</c:v>
                </c:pt>
                <c:pt idx="194">
                  <c:v>46009</c:v>
                </c:pt>
                <c:pt idx="195">
                  <c:v>46008</c:v>
                </c:pt>
                <c:pt idx="196">
                  <c:v>46007</c:v>
                </c:pt>
                <c:pt idx="197">
                  <c:v>46006</c:v>
                </c:pt>
                <c:pt idx="198">
                  <c:v>46003</c:v>
                </c:pt>
                <c:pt idx="199">
                  <c:v>46002</c:v>
                </c:pt>
                <c:pt idx="200">
                  <c:v>46001</c:v>
                </c:pt>
                <c:pt idx="201">
                  <c:v>46000</c:v>
                </c:pt>
                <c:pt idx="202">
                  <c:v>45999</c:v>
                </c:pt>
                <c:pt idx="203">
                  <c:v>45996</c:v>
                </c:pt>
                <c:pt idx="204">
                  <c:v>45995</c:v>
                </c:pt>
                <c:pt idx="205">
                  <c:v>45994</c:v>
                </c:pt>
                <c:pt idx="206">
                  <c:v>45993</c:v>
                </c:pt>
                <c:pt idx="207">
                  <c:v>45992</c:v>
                </c:pt>
                <c:pt idx="208">
                  <c:v>45989</c:v>
                </c:pt>
                <c:pt idx="209">
                  <c:v>45987</c:v>
                </c:pt>
                <c:pt idx="210">
                  <c:v>45986</c:v>
                </c:pt>
                <c:pt idx="211">
                  <c:v>45985</c:v>
                </c:pt>
                <c:pt idx="212">
                  <c:v>45982</c:v>
                </c:pt>
                <c:pt idx="213">
                  <c:v>45981</c:v>
                </c:pt>
                <c:pt idx="214">
                  <c:v>45980</c:v>
                </c:pt>
                <c:pt idx="215">
                  <c:v>45979</c:v>
                </c:pt>
                <c:pt idx="216">
                  <c:v>45978</c:v>
                </c:pt>
                <c:pt idx="217">
                  <c:v>45975</c:v>
                </c:pt>
                <c:pt idx="218">
                  <c:v>45974</c:v>
                </c:pt>
                <c:pt idx="219">
                  <c:v>45973</c:v>
                </c:pt>
                <c:pt idx="220">
                  <c:v>45971</c:v>
                </c:pt>
                <c:pt idx="221">
                  <c:v>45968</c:v>
                </c:pt>
                <c:pt idx="222">
                  <c:v>45967</c:v>
                </c:pt>
                <c:pt idx="223">
                  <c:v>45966</c:v>
                </c:pt>
                <c:pt idx="224">
                  <c:v>45965</c:v>
                </c:pt>
                <c:pt idx="225">
                  <c:v>45964</c:v>
                </c:pt>
                <c:pt idx="226">
                  <c:v>45961</c:v>
                </c:pt>
                <c:pt idx="227">
                  <c:v>45960</c:v>
                </c:pt>
                <c:pt idx="228">
                  <c:v>45959</c:v>
                </c:pt>
                <c:pt idx="229">
                  <c:v>45958</c:v>
                </c:pt>
                <c:pt idx="230">
                  <c:v>45957</c:v>
                </c:pt>
                <c:pt idx="231">
                  <c:v>45954</c:v>
                </c:pt>
                <c:pt idx="232">
                  <c:v>45953</c:v>
                </c:pt>
                <c:pt idx="233">
                  <c:v>45952</c:v>
                </c:pt>
                <c:pt idx="234">
                  <c:v>45951</c:v>
                </c:pt>
                <c:pt idx="235">
                  <c:v>45950</c:v>
                </c:pt>
                <c:pt idx="236">
                  <c:v>45947</c:v>
                </c:pt>
                <c:pt idx="237">
                  <c:v>45946</c:v>
                </c:pt>
                <c:pt idx="238">
                  <c:v>45945</c:v>
                </c:pt>
                <c:pt idx="239">
                  <c:v>45944</c:v>
                </c:pt>
                <c:pt idx="240">
                  <c:v>45940</c:v>
                </c:pt>
                <c:pt idx="241">
                  <c:v>45939</c:v>
                </c:pt>
                <c:pt idx="242">
                  <c:v>45938</c:v>
                </c:pt>
                <c:pt idx="243">
                  <c:v>45937</c:v>
                </c:pt>
                <c:pt idx="244">
                  <c:v>45936</c:v>
                </c:pt>
                <c:pt idx="245">
                  <c:v>45933</c:v>
                </c:pt>
                <c:pt idx="246">
                  <c:v>45932</c:v>
                </c:pt>
                <c:pt idx="247">
                  <c:v>45931</c:v>
                </c:pt>
                <c:pt idx="248">
                  <c:v>45930</c:v>
                </c:pt>
                <c:pt idx="249">
                  <c:v>45929</c:v>
                </c:pt>
                <c:pt idx="250">
                  <c:v>45926</c:v>
                </c:pt>
                <c:pt idx="251">
                  <c:v>45925</c:v>
                </c:pt>
                <c:pt idx="252">
                  <c:v>45924</c:v>
                </c:pt>
                <c:pt idx="253">
                  <c:v>45923</c:v>
                </c:pt>
                <c:pt idx="254">
                  <c:v>45922</c:v>
                </c:pt>
                <c:pt idx="255">
                  <c:v>45919</c:v>
                </c:pt>
                <c:pt idx="256">
                  <c:v>45918</c:v>
                </c:pt>
                <c:pt idx="257">
                  <c:v>45917</c:v>
                </c:pt>
                <c:pt idx="258">
                  <c:v>45916</c:v>
                </c:pt>
                <c:pt idx="259">
                  <c:v>45915</c:v>
                </c:pt>
                <c:pt idx="260">
                  <c:v>45912</c:v>
                </c:pt>
                <c:pt idx="261">
                  <c:v>45911</c:v>
                </c:pt>
                <c:pt idx="262">
                  <c:v>45910</c:v>
                </c:pt>
                <c:pt idx="263">
                  <c:v>45909</c:v>
                </c:pt>
                <c:pt idx="264">
                  <c:v>45908</c:v>
                </c:pt>
                <c:pt idx="265">
                  <c:v>45905</c:v>
                </c:pt>
                <c:pt idx="266">
                  <c:v>45904</c:v>
                </c:pt>
                <c:pt idx="267">
                  <c:v>45903</c:v>
                </c:pt>
                <c:pt idx="268">
                  <c:v>45902</c:v>
                </c:pt>
                <c:pt idx="269">
                  <c:v>45898</c:v>
                </c:pt>
                <c:pt idx="270">
                  <c:v>45897</c:v>
                </c:pt>
                <c:pt idx="271">
                  <c:v>45896</c:v>
                </c:pt>
                <c:pt idx="272">
                  <c:v>45895</c:v>
                </c:pt>
                <c:pt idx="273">
                  <c:v>45894</c:v>
                </c:pt>
                <c:pt idx="274">
                  <c:v>45891</c:v>
                </c:pt>
                <c:pt idx="275">
                  <c:v>45890</c:v>
                </c:pt>
                <c:pt idx="276">
                  <c:v>45889</c:v>
                </c:pt>
                <c:pt idx="277">
                  <c:v>45888</c:v>
                </c:pt>
                <c:pt idx="278">
                  <c:v>45887</c:v>
                </c:pt>
                <c:pt idx="279">
                  <c:v>45884</c:v>
                </c:pt>
                <c:pt idx="280">
                  <c:v>45883</c:v>
                </c:pt>
                <c:pt idx="281">
                  <c:v>45882</c:v>
                </c:pt>
                <c:pt idx="282">
                  <c:v>45881</c:v>
                </c:pt>
                <c:pt idx="283">
                  <c:v>45880</c:v>
                </c:pt>
                <c:pt idx="284">
                  <c:v>45877</c:v>
                </c:pt>
                <c:pt idx="285">
                  <c:v>45876</c:v>
                </c:pt>
                <c:pt idx="286">
                  <c:v>45875</c:v>
                </c:pt>
                <c:pt idx="287">
                  <c:v>45874</c:v>
                </c:pt>
                <c:pt idx="288">
                  <c:v>45873</c:v>
                </c:pt>
                <c:pt idx="289">
                  <c:v>45870</c:v>
                </c:pt>
                <c:pt idx="290">
                  <c:v>45869</c:v>
                </c:pt>
                <c:pt idx="291">
                  <c:v>45868</c:v>
                </c:pt>
                <c:pt idx="292">
                  <c:v>45867</c:v>
                </c:pt>
                <c:pt idx="293">
                  <c:v>45866</c:v>
                </c:pt>
                <c:pt idx="294">
                  <c:v>45863</c:v>
                </c:pt>
                <c:pt idx="295">
                  <c:v>45862</c:v>
                </c:pt>
                <c:pt idx="296">
                  <c:v>45861</c:v>
                </c:pt>
                <c:pt idx="297">
                  <c:v>45860</c:v>
                </c:pt>
                <c:pt idx="298">
                  <c:v>45859</c:v>
                </c:pt>
                <c:pt idx="299">
                  <c:v>45856</c:v>
                </c:pt>
                <c:pt idx="300">
                  <c:v>45855</c:v>
                </c:pt>
                <c:pt idx="301">
                  <c:v>45854</c:v>
                </c:pt>
                <c:pt idx="302">
                  <c:v>45853</c:v>
                </c:pt>
                <c:pt idx="303">
                  <c:v>45852</c:v>
                </c:pt>
                <c:pt idx="304">
                  <c:v>45849</c:v>
                </c:pt>
                <c:pt idx="305">
                  <c:v>45848</c:v>
                </c:pt>
                <c:pt idx="306">
                  <c:v>45847</c:v>
                </c:pt>
                <c:pt idx="307">
                  <c:v>45846</c:v>
                </c:pt>
                <c:pt idx="308">
                  <c:v>45845</c:v>
                </c:pt>
                <c:pt idx="309">
                  <c:v>45841</c:v>
                </c:pt>
                <c:pt idx="310">
                  <c:v>45840</c:v>
                </c:pt>
                <c:pt idx="311">
                  <c:v>45839</c:v>
                </c:pt>
                <c:pt idx="312">
                  <c:v>45838</c:v>
                </c:pt>
                <c:pt idx="313">
                  <c:v>45835</c:v>
                </c:pt>
                <c:pt idx="314">
                  <c:v>45834</c:v>
                </c:pt>
                <c:pt idx="315">
                  <c:v>45833</c:v>
                </c:pt>
                <c:pt idx="316">
                  <c:v>45832</c:v>
                </c:pt>
                <c:pt idx="317">
                  <c:v>45831</c:v>
                </c:pt>
                <c:pt idx="318">
                  <c:v>45828</c:v>
                </c:pt>
                <c:pt idx="319">
                  <c:v>45826</c:v>
                </c:pt>
                <c:pt idx="320">
                  <c:v>45825</c:v>
                </c:pt>
                <c:pt idx="321">
                  <c:v>45824</c:v>
                </c:pt>
                <c:pt idx="322">
                  <c:v>45821</c:v>
                </c:pt>
                <c:pt idx="323">
                  <c:v>45820</c:v>
                </c:pt>
                <c:pt idx="324">
                  <c:v>45819</c:v>
                </c:pt>
                <c:pt idx="325">
                  <c:v>45818</c:v>
                </c:pt>
                <c:pt idx="326">
                  <c:v>45817</c:v>
                </c:pt>
                <c:pt idx="327">
                  <c:v>45814</c:v>
                </c:pt>
                <c:pt idx="328">
                  <c:v>45813</c:v>
                </c:pt>
                <c:pt idx="329">
                  <c:v>45812</c:v>
                </c:pt>
                <c:pt idx="330">
                  <c:v>45811</c:v>
                </c:pt>
                <c:pt idx="331">
                  <c:v>45810</c:v>
                </c:pt>
                <c:pt idx="332">
                  <c:v>45807</c:v>
                </c:pt>
                <c:pt idx="333">
                  <c:v>45806</c:v>
                </c:pt>
                <c:pt idx="334">
                  <c:v>45805</c:v>
                </c:pt>
                <c:pt idx="335">
                  <c:v>45804</c:v>
                </c:pt>
                <c:pt idx="336">
                  <c:v>45800</c:v>
                </c:pt>
                <c:pt idx="337">
                  <c:v>45799</c:v>
                </c:pt>
                <c:pt idx="338">
                  <c:v>45798</c:v>
                </c:pt>
                <c:pt idx="339">
                  <c:v>45797</c:v>
                </c:pt>
                <c:pt idx="340">
                  <c:v>45796</c:v>
                </c:pt>
                <c:pt idx="341">
                  <c:v>45793</c:v>
                </c:pt>
                <c:pt idx="342">
                  <c:v>45792</c:v>
                </c:pt>
                <c:pt idx="343">
                  <c:v>45791</c:v>
                </c:pt>
                <c:pt idx="344">
                  <c:v>45790</c:v>
                </c:pt>
                <c:pt idx="345">
                  <c:v>45789</c:v>
                </c:pt>
                <c:pt idx="346">
                  <c:v>45786</c:v>
                </c:pt>
                <c:pt idx="347">
                  <c:v>45785</c:v>
                </c:pt>
                <c:pt idx="348">
                  <c:v>45784</c:v>
                </c:pt>
                <c:pt idx="349">
                  <c:v>45783</c:v>
                </c:pt>
                <c:pt idx="350">
                  <c:v>45782</c:v>
                </c:pt>
                <c:pt idx="351">
                  <c:v>45779</c:v>
                </c:pt>
                <c:pt idx="352">
                  <c:v>45778</c:v>
                </c:pt>
                <c:pt idx="353">
                  <c:v>45777</c:v>
                </c:pt>
                <c:pt idx="354">
                  <c:v>45776</c:v>
                </c:pt>
                <c:pt idx="355">
                  <c:v>45775</c:v>
                </c:pt>
                <c:pt idx="356">
                  <c:v>45772</c:v>
                </c:pt>
                <c:pt idx="357">
                  <c:v>45771</c:v>
                </c:pt>
                <c:pt idx="358">
                  <c:v>45770</c:v>
                </c:pt>
                <c:pt idx="359">
                  <c:v>45769</c:v>
                </c:pt>
                <c:pt idx="360">
                  <c:v>45768</c:v>
                </c:pt>
                <c:pt idx="361">
                  <c:v>45764</c:v>
                </c:pt>
                <c:pt idx="362">
                  <c:v>45763</c:v>
                </c:pt>
                <c:pt idx="363">
                  <c:v>45762</c:v>
                </c:pt>
                <c:pt idx="364">
                  <c:v>45761</c:v>
                </c:pt>
                <c:pt idx="365">
                  <c:v>45758</c:v>
                </c:pt>
                <c:pt idx="366">
                  <c:v>45757</c:v>
                </c:pt>
                <c:pt idx="367">
                  <c:v>45756</c:v>
                </c:pt>
                <c:pt idx="368">
                  <c:v>45755</c:v>
                </c:pt>
                <c:pt idx="369">
                  <c:v>45754</c:v>
                </c:pt>
                <c:pt idx="370">
                  <c:v>45751</c:v>
                </c:pt>
                <c:pt idx="371">
                  <c:v>45750</c:v>
                </c:pt>
                <c:pt idx="372">
                  <c:v>45749</c:v>
                </c:pt>
                <c:pt idx="373">
                  <c:v>45748</c:v>
                </c:pt>
                <c:pt idx="374">
                  <c:v>45747</c:v>
                </c:pt>
                <c:pt idx="375">
                  <c:v>45744</c:v>
                </c:pt>
                <c:pt idx="376">
                  <c:v>45743</c:v>
                </c:pt>
                <c:pt idx="377">
                  <c:v>45742</c:v>
                </c:pt>
                <c:pt idx="378">
                  <c:v>45741</c:v>
                </c:pt>
                <c:pt idx="379">
                  <c:v>45740</c:v>
                </c:pt>
                <c:pt idx="380">
                  <c:v>45737</c:v>
                </c:pt>
                <c:pt idx="381">
                  <c:v>45736</c:v>
                </c:pt>
                <c:pt idx="382">
                  <c:v>45735</c:v>
                </c:pt>
                <c:pt idx="383">
                  <c:v>45734</c:v>
                </c:pt>
                <c:pt idx="384">
                  <c:v>45733</c:v>
                </c:pt>
                <c:pt idx="385">
                  <c:v>45730</c:v>
                </c:pt>
                <c:pt idx="386">
                  <c:v>45729</c:v>
                </c:pt>
                <c:pt idx="387">
                  <c:v>45728</c:v>
                </c:pt>
                <c:pt idx="388">
                  <c:v>45727</c:v>
                </c:pt>
                <c:pt idx="389">
                  <c:v>45726</c:v>
                </c:pt>
                <c:pt idx="390">
                  <c:v>45723</c:v>
                </c:pt>
                <c:pt idx="391">
                  <c:v>45722</c:v>
                </c:pt>
                <c:pt idx="392">
                  <c:v>45721</c:v>
                </c:pt>
                <c:pt idx="393">
                  <c:v>45720</c:v>
                </c:pt>
                <c:pt idx="394">
                  <c:v>45719</c:v>
                </c:pt>
                <c:pt idx="395">
                  <c:v>45716</c:v>
                </c:pt>
                <c:pt idx="396">
                  <c:v>45715</c:v>
                </c:pt>
                <c:pt idx="397">
                  <c:v>45714</c:v>
                </c:pt>
                <c:pt idx="398">
                  <c:v>45713</c:v>
                </c:pt>
                <c:pt idx="399">
                  <c:v>45712</c:v>
                </c:pt>
                <c:pt idx="400">
                  <c:v>45709</c:v>
                </c:pt>
                <c:pt idx="401">
                  <c:v>45708</c:v>
                </c:pt>
                <c:pt idx="402">
                  <c:v>45707</c:v>
                </c:pt>
                <c:pt idx="403">
                  <c:v>45706</c:v>
                </c:pt>
                <c:pt idx="404">
                  <c:v>45702</c:v>
                </c:pt>
                <c:pt idx="405">
                  <c:v>45701</c:v>
                </c:pt>
                <c:pt idx="406">
                  <c:v>45700</c:v>
                </c:pt>
                <c:pt idx="407">
                  <c:v>45699</c:v>
                </c:pt>
                <c:pt idx="408">
                  <c:v>45698</c:v>
                </c:pt>
                <c:pt idx="409">
                  <c:v>45695</c:v>
                </c:pt>
                <c:pt idx="410">
                  <c:v>45694</c:v>
                </c:pt>
                <c:pt idx="411">
                  <c:v>45693</c:v>
                </c:pt>
                <c:pt idx="412">
                  <c:v>45692</c:v>
                </c:pt>
                <c:pt idx="413">
                  <c:v>45691</c:v>
                </c:pt>
                <c:pt idx="414">
                  <c:v>45688</c:v>
                </c:pt>
                <c:pt idx="415">
                  <c:v>45687</c:v>
                </c:pt>
                <c:pt idx="416">
                  <c:v>45686</c:v>
                </c:pt>
                <c:pt idx="417">
                  <c:v>45685</c:v>
                </c:pt>
                <c:pt idx="418">
                  <c:v>45684</c:v>
                </c:pt>
                <c:pt idx="419">
                  <c:v>45681</c:v>
                </c:pt>
                <c:pt idx="420">
                  <c:v>45680</c:v>
                </c:pt>
                <c:pt idx="421">
                  <c:v>45679</c:v>
                </c:pt>
                <c:pt idx="422">
                  <c:v>45678</c:v>
                </c:pt>
                <c:pt idx="423">
                  <c:v>45674</c:v>
                </c:pt>
                <c:pt idx="424">
                  <c:v>45673</c:v>
                </c:pt>
                <c:pt idx="425">
                  <c:v>45672</c:v>
                </c:pt>
                <c:pt idx="426">
                  <c:v>45671</c:v>
                </c:pt>
                <c:pt idx="427">
                  <c:v>45670</c:v>
                </c:pt>
                <c:pt idx="428">
                  <c:v>45667</c:v>
                </c:pt>
                <c:pt idx="429">
                  <c:v>45666</c:v>
                </c:pt>
                <c:pt idx="430">
                  <c:v>45665</c:v>
                </c:pt>
                <c:pt idx="431">
                  <c:v>45664</c:v>
                </c:pt>
                <c:pt idx="432">
                  <c:v>45663</c:v>
                </c:pt>
                <c:pt idx="433">
                  <c:v>45660</c:v>
                </c:pt>
                <c:pt idx="434">
                  <c:v>45659</c:v>
                </c:pt>
                <c:pt idx="435">
                  <c:v>45657</c:v>
                </c:pt>
                <c:pt idx="436">
                  <c:v>45656</c:v>
                </c:pt>
                <c:pt idx="437">
                  <c:v>45653</c:v>
                </c:pt>
                <c:pt idx="438">
                  <c:v>45652</c:v>
                </c:pt>
                <c:pt idx="439">
                  <c:v>45650</c:v>
                </c:pt>
                <c:pt idx="440">
                  <c:v>45649</c:v>
                </c:pt>
                <c:pt idx="441">
                  <c:v>45646</c:v>
                </c:pt>
                <c:pt idx="442">
                  <c:v>45645</c:v>
                </c:pt>
                <c:pt idx="443">
                  <c:v>45644</c:v>
                </c:pt>
                <c:pt idx="444">
                  <c:v>45643</c:v>
                </c:pt>
                <c:pt idx="445">
                  <c:v>45642</c:v>
                </c:pt>
                <c:pt idx="446">
                  <c:v>45639</c:v>
                </c:pt>
                <c:pt idx="447">
                  <c:v>45638</c:v>
                </c:pt>
                <c:pt idx="448">
                  <c:v>45637</c:v>
                </c:pt>
                <c:pt idx="449">
                  <c:v>45636</c:v>
                </c:pt>
                <c:pt idx="450">
                  <c:v>45635</c:v>
                </c:pt>
                <c:pt idx="451">
                  <c:v>45632</c:v>
                </c:pt>
                <c:pt idx="452">
                  <c:v>45631</c:v>
                </c:pt>
                <c:pt idx="453">
                  <c:v>45630</c:v>
                </c:pt>
                <c:pt idx="454">
                  <c:v>45629</c:v>
                </c:pt>
                <c:pt idx="455">
                  <c:v>45628</c:v>
                </c:pt>
                <c:pt idx="456">
                  <c:v>45625</c:v>
                </c:pt>
                <c:pt idx="457">
                  <c:v>45623</c:v>
                </c:pt>
                <c:pt idx="458">
                  <c:v>45622</c:v>
                </c:pt>
                <c:pt idx="459">
                  <c:v>45621</c:v>
                </c:pt>
                <c:pt idx="460">
                  <c:v>45618</c:v>
                </c:pt>
                <c:pt idx="461">
                  <c:v>45617</c:v>
                </c:pt>
                <c:pt idx="462">
                  <c:v>45616</c:v>
                </c:pt>
                <c:pt idx="463">
                  <c:v>45615</c:v>
                </c:pt>
                <c:pt idx="464">
                  <c:v>45614</c:v>
                </c:pt>
                <c:pt idx="465">
                  <c:v>45611</c:v>
                </c:pt>
                <c:pt idx="466">
                  <c:v>45610</c:v>
                </c:pt>
                <c:pt idx="467">
                  <c:v>45609</c:v>
                </c:pt>
                <c:pt idx="468">
                  <c:v>45608</c:v>
                </c:pt>
                <c:pt idx="469">
                  <c:v>45604</c:v>
                </c:pt>
                <c:pt idx="470">
                  <c:v>45603</c:v>
                </c:pt>
                <c:pt idx="471">
                  <c:v>45602</c:v>
                </c:pt>
                <c:pt idx="472">
                  <c:v>45601</c:v>
                </c:pt>
                <c:pt idx="473">
                  <c:v>45600</c:v>
                </c:pt>
                <c:pt idx="474">
                  <c:v>45597</c:v>
                </c:pt>
                <c:pt idx="475">
                  <c:v>45596</c:v>
                </c:pt>
                <c:pt idx="476">
                  <c:v>45595</c:v>
                </c:pt>
                <c:pt idx="477">
                  <c:v>45594</c:v>
                </c:pt>
                <c:pt idx="478">
                  <c:v>45593</c:v>
                </c:pt>
                <c:pt idx="479">
                  <c:v>45590</c:v>
                </c:pt>
                <c:pt idx="480">
                  <c:v>45589</c:v>
                </c:pt>
                <c:pt idx="481">
                  <c:v>45588</c:v>
                </c:pt>
                <c:pt idx="482">
                  <c:v>45587</c:v>
                </c:pt>
                <c:pt idx="483">
                  <c:v>45586</c:v>
                </c:pt>
                <c:pt idx="484">
                  <c:v>45583</c:v>
                </c:pt>
                <c:pt idx="485">
                  <c:v>45582</c:v>
                </c:pt>
                <c:pt idx="486">
                  <c:v>45581</c:v>
                </c:pt>
                <c:pt idx="487">
                  <c:v>45580</c:v>
                </c:pt>
                <c:pt idx="488">
                  <c:v>45576</c:v>
                </c:pt>
                <c:pt idx="489">
                  <c:v>45575</c:v>
                </c:pt>
                <c:pt idx="490">
                  <c:v>45574</c:v>
                </c:pt>
                <c:pt idx="491">
                  <c:v>45573</c:v>
                </c:pt>
                <c:pt idx="492">
                  <c:v>45572</c:v>
                </c:pt>
                <c:pt idx="493">
                  <c:v>45569</c:v>
                </c:pt>
                <c:pt idx="494">
                  <c:v>45568</c:v>
                </c:pt>
                <c:pt idx="495">
                  <c:v>45567</c:v>
                </c:pt>
                <c:pt idx="496">
                  <c:v>45566</c:v>
                </c:pt>
                <c:pt idx="497">
                  <c:v>45565</c:v>
                </c:pt>
                <c:pt idx="498">
                  <c:v>45562</c:v>
                </c:pt>
                <c:pt idx="499">
                  <c:v>45561</c:v>
                </c:pt>
                <c:pt idx="500">
                  <c:v>45560</c:v>
                </c:pt>
                <c:pt idx="501">
                  <c:v>45559</c:v>
                </c:pt>
                <c:pt idx="502">
                  <c:v>45558</c:v>
                </c:pt>
                <c:pt idx="503">
                  <c:v>45555</c:v>
                </c:pt>
                <c:pt idx="504">
                  <c:v>45554</c:v>
                </c:pt>
                <c:pt idx="505">
                  <c:v>45553</c:v>
                </c:pt>
                <c:pt idx="506">
                  <c:v>45552</c:v>
                </c:pt>
                <c:pt idx="507">
                  <c:v>45551</c:v>
                </c:pt>
                <c:pt idx="508">
                  <c:v>45548</c:v>
                </c:pt>
                <c:pt idx="509">
                  <c:v>45547</c:v>
                </c:pt>
                <c:pt idx="510">
                  <c:v>45546</c:v>
                </c:pt>
                <c:pt idx="511">
                  <c:v>45545</c:v>
                </c:pt>
                <c:pt idx="512">
                  <c:v>45544</c:v>
                </c:pt>
                <c:pt idx="513">
                  <c:v>45541</c:v>
                </c:pt>
                <c:pt idx="514">
                  <c:v>45540</c:v>
                </c:pt>
                <c:pt idx="515">
                  <c:v>45539</c:v>
                </c:pt>
                <c:pt idx="516">
                  <c:v>45538</c:v>
                </c:pt>
                <c:pt idx="517">
                  <c:v>45534</c:v>
                </c:pt>
                <c:pt idx="518">
                  <c:v>45533</c:v>
                </c:pt>
                <c:pt idx="519">
                  <c:v>45532</c:v>
                </c:pt>
                <c:pt idx="520">
                  <c:v>45531</c:v>
                </c:pt>
                <c:pt idx="521">
                  <c:v>45530</c:v>
                </c:pt>
                <c:pt idx="522">
                  <c:v>45527</c:v>
                </c:pt>
                <c:pt idx="523">
                  <c:v>45526</c:v>
                </c:pt>
                <c:pt idx="524">
                  <c:v>45525</c:v>
                </c:pt>
                <c:pt idx="525">
                  <c:v>45524</c:v>
                </c:pt>
                <c:pt idx="526">
                  <c:v>45523</c:v>
                </c:pt>
                <c:pt idx="527">
                  <c:v>45520</c:v>
                </c:pt>
                <c:pt idx="528">
                  <c:v>45519</c:v>
                </c:pt>
                <c:pt idx="529">
                  <c:v>45518</c:v>
                </c:pt>
                <c:pt idx="530">
                  <c:v>45517</c:v>
                </c:pt>
                <c:pt idx="531">
                  <c:v>45516</c:v>
                </c:pt>
                <c:pt idx="532">
                  <c:v>45513</c:v>
                </c:pt>
                <c:pt idx="533">
                  <c:v>45512</c:v>
                </c:pt>
                <c:pt idx="534">
                  <c:v>45511</c:v>
                </c:pt>
                <c:pt idx="535">
                  <c:v>45510</c:v>
                </c:pt>
                <c:pt idx="536">
                  <c:v>45509</c:v>
                </c:pt>
                <c:pt idx="537">
                  <c:v>45506</c:v>
                </c:pt>
                <c:pt idx="538">
                  <c:v>45505</c:v>
                </c:pt>
                <c:pt idx="539">
                  <c:v>45504</c:v>
                </c:pt>
                <c:pt idx="540">
                  <c:v>45503</c:v>
                </c:pt>
                <c:pt idx="541">
                  <c:v>45502</c:v>
                </c:pt>
                <c:pt idx="542">
                  <c:v>45499</c:v>
                </c:pt>
                <c:pt idx="543">
                  <c:v>45498</c:v>
                </c:pt>
                <c:pt idx="544">
                  <c:v>45497</c:v>
                </c:pt>
                <c:pt idx="545">
                  <c:v>45496</c:v>
                </c:pt>
                <c:pt idx="546">
                  <c:v>45495</c:v>
                </c:pt>
                <c:pt idx="547">
                  <c:v>45492</c:v>
                </c:pt>
                <c:pt idx="548">
                  <c:v>45491</c:v>
                </c:pt>
                <c:pt idx="549">
                  <c:v>45490</c:v>
                </c:pt>
                <c:pt idx="550">
                  <c:v>45489</c:v>
                </c:pt>
                <c:pt idx="551">
                  <c:v>45488</c:v>
                </c:pt>
                <c:pt idx="552">
                  <c:v>45485</c:v>
                </c:pt>
                <c:pt idx="553">
                  <c:v>45484</c:v>
                </c:pt>
                <c:pt idx="554">
                  <c:v>45483</c:v>
                </c:pt>
                <c:pt idx="555">
                  <c:v>45482</c:v>
                </c:pt>
                <c:pt idx="556">
                  <c:v>45481</c:v>
                </c:pt>
                <c:pt idx="557">
                  <c:v>45478</c:v>
                </c:pt>
                <c:pt idx="558">
                  <c:v>45476</c:v>
                </c:pt>
                <c:pt idx="559">
                  <c:v>45475</c:v>
                </c:pt>
                <c:pt idx="560">
                  <c:v>45474</c:v>
                </c:pt>
                <c:pt idx="561">
                  <c:v>45471</c:v>
                </c:pt>
                <c:pt idx="562">
                  <c:v>45470</c:v>
                </c:pt>
                <c:pt idx="563">
                  <c:v>45469</c:v>
                </c:pt>
                <c:pt idx="564">
                  <c:v>45468</c:v>
                </c:pt>
                <c:pt idx="565">
                  <c:v>45467</c:v>
                </c:pt>
                <c:pt idx="566">
                  <c:v>45464</c:v>
                </c:pt>
                <c:pt idx="567">
                  <c:v>45463</c:v>
                </c:pt>
                <c:pt idx="568">
                  <c:v>45461</c:v>
                </c:pt>
                <c:pt idx="569">
                  <c:v>45460</c:v>
                </c:pt>
                <c:pt idx="570">
                  <c:v>45457</c:v>
                </c:pt>
                <c:pt idx="571">
                  <c:v>45456</c:v>
                </c:pt>
                <c:pt idx="572">
                  <c:v>45455</c:v>
                </c:pt>
                <c:pt idx="573">
                  <c:v>45454</c:v>
                </c:pt>
                <c:pt idx="574">
                  <c:v>45453</c:v>
                </c:pt>
                <c:pt idx="575">
                  <c:v>45450</c:v>
                </c:pt>
                <c:pt idx="576">
                  <c:v>45449</c:v>
                </c:pt>
                <c:pt idx="577">
                  <c:v>45448</c:v>
                </c:pt>
                <c:pt idx="578">
                  <c:v>45447</c:v>
                </c:pt>
                <c:pt idx="579">
                  <c:v>45446</c:v>
                </c:pt>
                <c:pt idx="580">
                  <c:v>45443</c:v>
                </c:pt>
                <c:pt idx="581">
                  <c:v>45442</c:v>
                </c:pt>
                <c:pt idx="582">
                  <c:v>45441</c:v>
                </c:pt>
                <c:pt idx="583">
                  <c:v>45440</c:v>
                </c:pt>
                <c:pt idx="584">
                  <c:v>45436</c:v>
                </c:pt>
                <c:pt idx="585">
                  <c:v>45435</c:v>
                </c:pt>
                <c:pt idx="586">
                  <c:v>45434</c:v>
                </c:pt>
                <c:pt idx="587">
                  <c:v>45433</c:v>
                </c:pt>
                <c:pt idx="588">
                  <c:v>45432</c:v>
                </c:pt>
                <c:pt idx="589">
                  <c:v>45429</c:v>
                </c:pt>
                <c:pt idx="590">
                  <c:v>45428</c:v>
                </c:pt>
                <c:pt idx="591">
                  <c:v>45427</c:v>
                </c:pt>
                <c:pt idx="592">
                  <c:v>45426</c:v>
                </c:pt>
                <c:pt idx="593">
                  <c:v>45425</c:v>
                </c:pt>
                <c:pt idx="594">
                  <c:v>45422</c:v>
                </c:pt>
                <c:pt idx="595">
                  <c:v>45421</c:v>
                </c:pt>
                <c:pt idx="596">
                  <c:v>45420</c:v>
                </c:pt>
                <c:pt idx="597">
                  <c:v>45419</c:v>
                </c:pt>
                <c:pt idx="598">
                  <c:v>45418</c:v>
                </c:pt>
                <c:pt idx="599">
                  <c:v>45415</c:v>
                </c:pt>
                <c:pt idx="600">
                  <c:v>45414</c:v>
                </c:pt>
                <c:pt idx="601">
                  <c:v>45413</c:v>
                </c:pt>
                <c:pt idx="602">
                  <c:v>45412</c:v>
                </c:pt>
                <c:pt idx="603">
                  <c:v>45411</c:v>
                </c:pt>
                <c:pt idx="604">
                  <c:v>45408</c:v>
                </c:pt>
                <c:pt idx="605">
                  <c:v>45407</c:v>
                </c:pt>
                <c:pt idx="606">
                  <c:v>45406</c:v>
                </c:pt>
                <c:pt idx="607">
                  <c:v>45405</c:v>
                </c:pt>
                <c:pt idx="608">
                  <c:v>45404</c:v>
                </c:pt>
                <c:pt idx="609">
                  <c:v>45401</c:v>
                </c:pt>
                <c:pt idx="610">
                  <c:v>45400</c:v>
                </c:pt>
                <c:pt idx="611">
                  <c:v>45399</c:v>
                </c:pt>
                <c:pt idx="612">
                  <c:v>45398</c:v>
                </c:pt>
                <c:pt idx="613">
                  <c:v>45397</c:v>
                </c:pt>
                <c:pt idx="614">
                  <c:v>45394</c:v>
                </c:pt>
                <c:pt idx="615">
                  <c:v>45393</c:v>
                </c:pt>
                <c:pt idx="616">
                  <c:v>45392</c:v>
                </c:pt>
                <c:pt idx="617">
                  <c:v>45391</c:v>
                </c:pt>
                <c:pt idx="618">
                  <c:v>45390</c:v>
                </c:pt>
                <c:pt idx="619">
                  <c:v>45387</c:v>
                </c:pt>
                <c:pt idx="620">
                  <c:v>45386</c:v>
                </c:pt>
                <c:pt idx="621">
                  <c:v>45385</c:v>
                </c:pt>
                <c:pt idx="622">
                  <c:v>45384</c:v>
                </c:pt>
                <c:pt idx="623">
                  <c:v>45383</c:v>
                </c:pt>
                <c:pt idx="624">
                  <c:v>45379</c:v>
                </c:pt>
                <c:pt idx="625">
                  <c:v>45378</c:v>
                </c:pt>
                <c:pt idx="626">
                  <c:v>45377</c:v>
                </c:pt>
                <c:pt idx="627">
                  <c:v>45376</c:v>
                </c:pt>
                <c:pt idx="628">
                  <c:v>45373</c:v>
                </c:pt>
                <c:pt idx="629">
                  <c:v>45372</c:v>
                </c:pt>
                <c:pt idx="630">
                  <c:v>45371</c:v>
                </c:pt>
                <c:pt idx="631">
                  <c:v>45370</c:v>
                </c:pt>
                <c:pt idx="632">
                  <c:v>45369</c:v>
                </c:pt>
                <c:pt idx="633">
                  <c:v>45366</c:v>
                </c:pt>
                <c:pt idx="634">
                  <c:v>45365</c:v>
                </c:pt>
                <c:pt idx="635">
                  <c:v>45364</c:v>
                </c:pt>
                <c:pt idx="636">
                  <c:v>45363</c:v>
                </c:pt>
                <c:pt idx="637">
                  <c:v>45362</c:v>
                </c:pt>
                <c:pt idx="638">
                  <c:v>45359</c:v>
                </c:pt>
                <c:pt idx="639">
                  <c:v>45358</c:v>
                </c:pt>
                <c:pt idx="640">
                  <c:v>45357</c:v>
                </c:pt>
                <c:pt idx="641">
                  <c:v>45356</c:v>
                </c:pt>
                <c:pt idx="642">
                  <c:v>45355</c:v>
                </c:pt>
                <c:pt idx="643">
                  <c:v>45352</c:v>
                </c:pt>
                <c:pt idx="644">
                  <c:v>45351</c:v>
                </c:pt>
                <c:pt idx="645">
                  <c:v>45350</c:v>
                </c:pt>
                <c:pt idx="646">
                  <c:v>45349</c:v>
                </c:pt>
                <c:pt idx="647">
                  <c:v>45348</c:v>
                </c:pt>
                <c:pt idx="648">
                  <c:v>45345</c:v>
                </c:pt>
                <c:pt idx="649">
                  <c:v>45344</c:v>
                </c:pt>
                <c:pt idx="650">
                  <c:v>45343</c:v>
                </c:pt>
                <c:pt idx="651">
                  <c:v>45342</c:v>
                </c:pt>
                <c:pt idx="652">
                  <c:v>45338</c:v>
                </c:pt>
                <c:pt idx="653">
                  <c:v>45337</c:v>
                </c:pt>
                <c:pt idx="654">
                  <c:v>45336</c:v>
                </c:pt>
                <c:pt idx="655">
                  <c:v>45335</c:v>
                </c:pt>
                <c:pt idx="656">
                  <c:v>45334</c:v>
                </c:pt>
                <c:pt idx="657">
                  <c:v>45331</c:v>
                </c:pt>
                <c:pt idx="658">
                  <c:v>45330</c:v>
                </c:pt>
                <c:pt idx="659">
                  <c:v>45329</c:v>
                </c:pt>
                <c:pt idx="660">
                  <c:v>45328</c:v>
                </c:pt>
                <c:pt idx="661">
                  <c:v>45327</c:v>
                </c:pt>
                <c:pt idx="662">
                  <c:v>45324</c:v>
                </c:pt>
                <c:pt idx="663">
                  <c:v>45323</c:v>
                </c:pt>
                <c:pt idx="664">
                  <c:v>45322</c:v>
                </c:pt>
                <c:pt idx="665">
                  <c:v>45321</c:v>
                </c:pt>
                <c:pt idx="666">
                  <c:v>45320</c:v>
                </c:pt>
                <c:pt idx="667">
                  <c:v>45317</c:v>
                </c:pt>
                <c:pt idx="668">
                  <c:v>45316</c:v>
                </c:pt>
                <c:pt idx="669">
                  <c:v>45315</c:v>
                </c:pt>
                <c:pt idx="670">
                  <c:v>45314</c:v>
                </c:pt>
                <c:pt idx="671">
                  <c:v>45313</c:v>
                </c:pt>
                <c:pt idx="672">
                  <c:v>45310</c:v>
                </c:pt>
                <c:pt idx="673">
                  <c:v>45309</c:v>
                </c:pt>
                <c:pt idx="674">
                  <c:v>45308</c:v>
                </c:pt>
                <c:pt idx="675">
                  <c:v>45307</c:v>
                </c:pt>
                <c:pt idx="676">
                  <c:v>45303</c:v>
                </c:pt>
                <c:pt idx="677">
                  <c:v>45302</c:v>
                </c:pt>
                <c:pt idx="678">
                  <c:v>45301</c:v>
                </c:pt>
                <c:pt idx="679">
                  <c:v>45300</c:v>
                </c:pt>
                <c:pt idx="680">
                  <c:v>45299</c:v>
                </c:pt>
                <c:pt idx="681">
                  <c:v>45296</c:v>
                </c:pt>
                <c:pt idx="682">
                  <c:v>45295</c:v>
                </c:pt>
                <c:pt idx="683">
                  <c:v>45294</c:v>
                </c:pt>
                <c:pt idx="684">
                  <c:v>45293</c:v>
                </c:pt>
                <c:pt idx="685">
                  <c:v>45289</c:v>
                </c:pt>
                <c:pt idx="686">
                  <c:v>45288</c:v>
                </c:pt>
                <c:pt idx="687">
                  <c:v>45287</c:v>
                </c:pt>
                <c:pt idx="688">
                  <c:v>45286</c:v>
                </c:pt>
                <c:pt idx="689">
                  <c:v>45282</c:v>
                </c:pt>
                <c:pt idx="690">
                  <c:v>45281</c:v>
                </c:pt>
                <c:pt idx="691">
                  <c:v>45280</c:v>
                </c:pt>
                <c:pt idx="692">
                  <c:v>45279</c:v>
                </c:pt>
                <c:pt idx="693">
                  <c:v>45278</c:v>
                </c:pt>
                <c:pt idx="694">
                  <c:v>45275</c:v>
                </c:pt>
                <c:pt idx="695">
                  <c:v>45274</c:v>
                </c:pt>
                <c:pt idx="696">
                  <c:v>45273</c:v>
                </c:pt>
                <c:pt idx="697">
                  <c:v>45272</c:v>
                </c:pt>
                <c:pt idx="698">
                  <c:v>45271</c:v>
                </c:pt>
                <c:pt idx="699">
                  <c:v>45268</c:v>
                </c:pt>
                <c:pt idx="700">
                  <c:v>45267</c:v>
                </c:pt>
                <c:pt idx="701">
                  <c:v>45266</c:v>
                </c:pt>
                <c:pt idx="702">
                  <c:v>45265</c:v>
                </c:pt>
                <c:pt idx="703">
                  <c:v>45264</c:v>
                </c:pt>
                <c:pt idx="704">
                  <c:v>45261</c:v>
                </c:pt>
                <c:pt idx="705">
                  <c:v>45260</c:v>
                </c:pt>
                <c:pt idx="706">
                  <c:v>45259</c:v>
                </c:pt>
                <c:pt idx="707">
                  <c:v>45258</c:v>
                </c:pt>
                <c:pt idx="708">
                  <c:v>45257</c:v>
                </c:pt>
                <c:pt idx="709">
                  <c:v>45254</c:v>
                </c:pt>
                <c:pt idx="710">
                  <c:v>45252</c:v>
                </c:pt>
                <c:pt idx="711">
                  <c:v>45251</c:v>
                </c:pt>
                <c:pt idx="712">
                  <c:v>45250</c:v>
                </c:pt>
                <c:pt idx="713">
                  <c:v>45247</c:v>
                </c:pt>
                <c:pt idx="714">
                  <c:v>45246</c:v>
                </c:pt>
                <c:pt idx="715">
                  <c:v>45245</c:v>
                </c:pt>
                <c:pt idx="716">
                  <c:v>45244</c:v>
                </c:pt>
                <c:pt idx="717">
                  <c:v>45243</c:v>
                </c:pt>
                <c:pt idx="718">
                  <c:v>45240</c:v>
                </c:pt>
                <c:pt idx="719">
                  <c:v>45239</c:v>
                </c:pt>
                <c:pt idx="720">
                  <c:v>45238</c:v>
                </c:pt>
                <c:pt idx="721">
                  <c:v>45237</c:v>
                </c:pt>
                <c:pt idx="722">
                  <c:v>45236</c:v>
                </c:pt>
                <c:pt idx="723">
                  <c:v>45233</c:v>
                </c:pt>
                <c:pt idx="724">
                  <c:v>45232</c:v>
                </c:pt>
                <c:pt idx="725">
                  <c:v>45231</c:v>
                </c:pt>
                <c:pt idx="726">
                  <c:v>45230</c:v>
                </c:pt>
                <c:pt idx="727">
                  <c:v>45229</c:v>
                </c:pt>
                <c:pt idx="728">
                  <c:v>45226</c:v>
                </c:pt>
                <c:pt idx="729">
                  <c:v>45225</c:v>
                </c:pt>
                <c:pt idx="730">
                  <c:v>45224</c:v>
                </c:pt>
                <c:pt idx="731">
                  <c:v>45223</c:v>
                </c:pt>
                <c:pt idx="732">
                  <c:v>45222</c:v>
                </c:pt>
                <c:pt idx="733">
                  <c:v>45219</c:v>
                </c:pt>
                <c:pt idx="734">
                  <c:v>45218</c:v>
                </c:pt>
                <c:pt idx="735">
                  <c:v>45217</c:v>
                </c:pt>
                <c:pt idx="736">
                  <c:v>45216</c:v>
                </c:pt>
                <c:pt idx="737">
                  <c:v>45215</c:v>
                </c:pt>
                <c:pt idx="738">
                  <c:v>45212</c:v>
                </c:pt>
                <c:pt idx="739">
                  <c:v>45211</c:v>
                </c:pt>
                <c:pt idx="740">
                  <c:v>45210</c:v>
                </c:pt>
                <c:pt idx="741">
                  <c:v>45209</c:v>
                </c:pt>
                <c:pt idx="742">
                  <c:v>45205</c:v>
                </c:pt>
                <c:pt idx="743">
                  <c:v>45204</c:v>
                </c:pt>
                <c:pt idx="744">
                  <c:v>45203</c:v>
                </c:pt>
                <c:pt idx="745">
                  <c:v>45202</c:v>
                </c:pt>
                <c:pt idx="746">
                  <c:v>45201</c:v>
                </c:pt>
                <c:pt idx="747">
                  <c:v>45198</c:v>
                </c:pt>
                <c:pt idx="748">
                  <c:v>45197</c:v>
                </c:pt>
                <c:pt idx="749">
                  <c:v>45196</c:v>
                </c:pt>
                <c:pt idx="750">
                  <c:v>45195</c:v>
                </c:pt>
                <c:pt idx="751">
                  <c:v>45194</c:v>
                </c:pt>
                <c:pt idx="752">
                  <c:v>45191</c:v>
                </c:pt>
                <c:pt idx="753">
                  <c:v>45190</c:v>
                </c:pt>
                <c:pt idx="754">
                  <c:v>45189</c:v>
                </c:pt>
                <c:pt idx="755">
                  <c:v>45188</c:v>
                </c:pt>
                <c:pt idx="756">
                  <c:v>45187</c:v>
                </c:pt>
                <c:pt idx="757">
                  <c:v>45184</c:v>
                </c:pt>
                <c:pt idx="758">
                  <c:v>45183</c:v>
                </c:pt>
                <c:pt idx="759">
                  <c:v>45182</c:v>
                </c:pt>
                <c:pt idx="760">
                  <c:v>45181</c:v>
                </c:pt>
                <c:pt idx="761">
                  <c:v>45180</c:v>
                </c:pt>
                <c:pt idx="762">
                  <c:v>45177</c:v>
                </c:pt>
                <c:pt idx="763">
                  <c:v>45176</c:v>
                </c:pt>
                <c:pt idx="764">
                  <c:v>45175</c:v>
                </c:pt>
                <c:pt idx="765">
                  <c:v>45174</c:v>
                </c:pt>
                <c:pt idx="766">
                  <c:v>45170</c:v>
                </c:pt>
                <c:pt idx="767">
                  <c:v>45169</c:v>
                </c:pt>
                <c:pt idx="768">
                  <c:v>45168</c:v>
                </c:pt>
                <c:pt idx="769">
                  <c:v>45167</c:v>
                </c:pt>
                <c:pt idx="770">
                  <c:v>45166</c:v>
                </c:pt>
                <c:pt idx="771">
                  <c:v>45163</c:v>
                </c:pt>
                <c:pt idx="772">
                  <c:v>45162</c:v>
                </c:pt>
                <c:pt idx="773">
                  <c:v>45161</c:v>
                </c:pt>
                <c:pt idx="774">
                  <c:v>45160</c:v>
                </c:pt>
                <c:pt idx="775">
                  <c:v>45159</c:v>
                </c:pt>
                <c:pt idx="776">
                  <c:v>45156</c:v>
                </c:pt>
                <c:pt idx="777">
                  <c:v>45155</c:v>
                </c:pt>
                <c:pt idx="778">
                  <c:v>45154</c:v>
                </c:pt>
                <c:pt idx="779">
                  <c:v>45153</c:v>
                </c:pt>
                <c:pt idx="780">
                  <c:v>45152</c:v>
                </c:pt>
                <c:pt idx="781">
                  <c:v>45149</c:v>
                </c:pt>
                <c:pt idx="782">
                  <c:v>45148</c:v>
                </c:pt>
                <c:pt idx="783">
                  <c:v>45147</c:v>
                </c:pt>
                <c:pt idx="784">
                  <c:v>45146</c:v>
                </c:pt>
                <c:pt idx="785">
                  <c:v>45145</c:v>
                </c:pt>
                <c:pt idx="786">
                  <c:v>45142</c:v>
                </c:pt>
                <c:pt idx="787">
                  <c:v>45141</c:v>
                </c:pt>
                <c:pt idx="788">
                  <c:v>45140</c:v>
                </c:pt>
                <c:pt idx="789">
                  <c:v>45139</c:v>
                </c:pt>
                <c:pt idx="790">
                  <c:v>45138</c:v>
                </c:pt>
                <c:pt idx="791">
                  <c:v>45135</c:v>
                </c:pt>
                <c:pt idx="792">
                  <c:v>45134</c:v>
                </c:pt>
                <c:pt idx="793">
                  <c:v>45133</c:v>
                </c:pt>
                <c:pt idx="794">
                  <c:v>45132</c:v>
                </c:pt>
                <c:pt idx="795">
                  <c:v>45131</c:v>
                </c:pt>
                <c:pt idx="796">
                  <c:v>45127</c:v>
                </c:pt>
                <c:pt idx="797">
                  <c:v>45126</c:v>
                </c:pt>
                <c:pt idx="798">
                  <c:v>45125</c:v>
                </c:pt>
                <c:pt idx="799">
                  <c:v>45124</c:v>
                </c:pt>
                <c:pt idx="800">
                  <c:v>45120</c:v>
                </c:pt>
                <c:pt idx="801">
                  <c:v>45119</c:v>
                </c:pt>
                <c:pt idx="802">
                  <c:v>45118</c:v>
                </c:pt>
                <c:pt idx="803">
                  <c:v>45117</c:v>
                </c:pt>
                <c:pt idx="804">
                  <c:v>45114</c:v>
                </c:pt>
                <c:pt idx="805">
                  <c:v>45113</c:v>
                </c:pt>
                <c:pt idx="806">
                  <c:v>45112</c:v>
                </c:pt>
                <c:pt idx="807">
                  <c:v>45111</c:v>
                </c:pt>
                <c:pt idx="808">
                  <c:v>45110</c:v>
                </c:pt>
                <c:pt idx="809">
                  <c:v>45107</c:v>
                </c:pt>
                <c:pt idx="810">
                  <c:v>45106</c:v>
                </c:pt>
                <c:pt idx="811">
                  <c:v>45105</c:v>
                </c:pt>
                <c:pt idx="812">
                  <c:v>45104</c:v>
                </c:pt>
                <c:pt idx="813">
                  <c:v>45103</c:v>
                </c:pt>
                <c:pt idx="814">
                  <c:v>45100</c:v>
                </c:pt>
                <c:pt idx="815">
                  <c:v>45099</c:v>
                </c:pt>
                <c:pt idx="816">
                  <c:v>45098</c:v>
                </c:pt>
                <c:pt idx="817">
                  <c:v>45097</c:v>
                </c:pt>
                <c:pt idx="818">
                  <c:v>45096</c:v>
                </c:pt>
                <c:pt idx="819">
                  <c:v>45093</c:v>
                </c:pt>
                <c:pt idx="820">
                  <c:v>45092</c:v>
                </c:pt>
                <c:pt idx="821">
                  <c:v>45091</c:v>
                </c:pt>
                <c:pt idx="822">
                  <c:v>45090</c:v>
                </c:pt>
                <c:pt idx="823">
                  <c:v>45089</c:v>
                </c:pt>
                <c:pt idx="824">
                  <c:v>45086</c:v>
                </c:pt>
                <c:pt idx="825">
                  <c:v>45085</c:v>
                </c:pt>
                <c:pt idx="826">
                  <c:v>45084</c:v>
                </c:pt>
                <c:pt idx="827">
                  <c:v>45083</c:v>
                </c:pt>
                <c:pt idx="828">
                  <c:v>45082</c:v>
                </c:pt>
                <c:pt idx="829">
                  <c:v>45079</c:v>
                </c:pt>
                <c:pt idx="830">
                  <c:v>45078</c:v>
                </c:pt>
                <c:pt idx="831">
                  <c:v>45077</c:v>
                </c:pt>
                <c:pt idx="832">
                  <c:v>45076</c:v>
                </c:pt>
                <c:pt idx="833">
                  <c:v>45075</c:v>
                </c:pt>
                <c:pt idx="834">
                  <c:v>45072</c:v>
                </c:pt>
                <c:pt idx="835">
                  <c:v>45071</c:v>
                </c:pt>
                <c:pt idx="836">
                  <c:v>45070</c:v>
                </c:pt>
                <c:pt idx="837">
                  <c:v>45069</c:v>
                </c:pt>
                <c:pt idx="838">
                  <c:v>45068</c:v>
                </c:pt>
                <c:pt idx="839">
                  <c:v>45065</c:v>
                </c:pt>
                <c:pt idx="840">
                  <c:v>45064</c:v>
                </c:pt>
                <c:pt idx="841">
                  <c:v>45063</c:v>
                </c:pt>
                <c:pt idx="842">
                  <c:v>45062</c:v>
                </c:pt>
                <c:pt idx="843">
                  <c:v>45061</c:v>
                </c:pt>
                <c:pt idx="844">
                  <c:v>45058</c:v>
                </c:pt>
                <c:pt idx="845">
                  <c:v>45057</c:v>
                </c:pt>
                <c:pt idx="846">
                  <c:v>45056</c:v>
                </c:pt>
                <c:pt idx="847">
                  <c:v>45055</c:v>
                </c:pt>
                <c:pt idx="848">
                  <c:v>45054</c:v>
                </c:pt>
                <c:pt idx="849">
                  <c:v>45051</c:v>
                </c:pt>
                <c:pt idx="850">
                  <c:v>45050</c:v>
                </c:pt>
                <c:pt idx="851">
                  <c:v>45049</c:v>
                </c:pt>
                <c:pt idx="852">
                  <c:v>45048</c:v>
                </c:pt>
                <c:pt idx="853">
                  <c:v>45047</c:v>
                </c:pt>
                <c:pt idx="854">
                  <c:v>45044</c:v>
                </c:pt>
                <c:pt idx="855">
                  <c:v>45043</c:v>
                </c:pt>
                <c:pt idx="856">
                  <c:v>45042</c:v>
                </c:pt>
                <c:pt idx="857">
                  <c:v>45041</c:v>
                </c:pt>
                <c:pt idx="858">
                  <c:v>45040</c:v>
                </c:pt>
                <c:pt idx="859">
                  <c:v>45037</c:v>
                </c:pt>
                <c:pt idx="860">
                  <c:v>45036</c:v>
                </c:pt>
                <c:pt idx="861">
                  <c:v>45035</c:v>
                </c:pt>
                <c:pt idx="862">
                  <c:v>45034</c:v>
                </c:pt>
                <c:pt idx="863">
                  <c:v>45033</c:v>
                </c:pt>
                <c:pt idx="864">
                  <c:v>45030</c:v>
                </c:pt>
                <c:pt idx="865">
                  <c:v>45029</c:v>
                </c:pt>
                <c:pt idx="866">
                  <c:v>45028</c:v>
                </c:pt>
                <c:pt idx="867">
                  <c:v>45027</c:v>
                </c:pt>
                <c:pt idx="868">
                  <c:v>45026</c:v>
                </c:pt>
                <c:pt idx="869">
                  <c:v>45022</c:v>
                </c:pt>
                <c:pt idx="870">
                  <c:v>45021</c:v>
                </c:pt>
                <c:pt idx="871">
                  <c:v>45020</c:v>
                </c:pt>
                <c:pt idx="872">
                  <c:v>45019</c:v>
                </c:pt>
                <c:pt idx="873">
                  <c:v>45016</c:v>
                </c:pt>
                <c:pt idx="874">
                  <c:v>45015</c:v>
                </c:pt>
                <c:pt idx="875">
                  <c:v>45014</c:v>
                </c:pt>
                <c:pt idx="876">
                  <c:v>45013</c:v>
                </c:pt>
                <c:pt idx="877">
                  <c:v>45012</c:v>
                </c:pt>
                <c:pt idx="878">
                  <c:v>45009</c:v>
                </c:pt>
                <c:pt idx="879">
                  <c:v>45008</c:v>
                </c:pt>
                <c:pt idx="880">
                  <c:v>45007</c:v>
                </c:pt>
                <c:pt idx="881">
                  <c:v>45006</c:v>
                </c:pt>
                <c:pt idx="882">
                  <c:v>45005</c:v>
                </c:pt>
                <c:pt idx="883">
                  <c:v>45002</c:v>
                </c:pt>
                <c:pt idx="884">
                  <c:v>45001</c:v>
                </c:pt>
                <c:pt idx="885">
                  <c:v>45000</c:v>
                </c:pt>
                <c:pt idx="886">
                  <c:v>44999</c:v>
                </c:pt>
                <c:pt idx="887">
                  <c:v>44998</c:v>
                </c:pt>
                <c:pt idx="888">
                  <c:v>44995</c:v>
                </c:pt>
                <c:pt idx="889">
                  <c:v>44994</c:v>
                </c:pt>
                <c:pt idx="890">
                  <c:v>44993</c:v>
                </c:pt>
                <c:pt idx="891">
                  <c:v>44992</c:v>
                </c:pt>
                <c:pt idx="892">
                  <c:v>44991</c:v>
                </c:pt>
                <c:pt idx="893">
                  <c:v>44988</c:v>
                </c:pt>
                <c:pt idx="894">
                  <c:v>44987</c:v>
                </c:pt>
                <c:pt idx="895">
                  <c:v>44986</c:v>
                </c:pt>
                <c:pt idx="896">
                  <c:v>44985</c:v>
                </c:pt>
                <c:pt idx="897">
                  <c:v>44984</c:v>
                </c:pt>
                <c:pt idx="898">
                  <c:v>44981</c:v>
                </c:pt>
                <c:pt idx="899">
                  <c:v>44980</c:v>
                </c:pt>
                <c:pt idx="900">
                  <c:v>44979</c:v>
                </c:pt>
                <c:pt idx="901">
                  <c:v>44978</c:v>
                </c:pt>
                <c:pt idx="902">
                  <c:v>44977</c:v>
                </c:pt>
                <c:pt idx="903">
                  <c:v>44974</c:v>
                </c:pt>
                <c:pt idx="904">
                  <c:v>44973</c:v>
                </c:pt>
                <c:pt idx="905">
                  <c:v>44972</c:v>
                </c:pt>
                <c:pt idx="906">
                  <c:v>44971</c:v>
                </c:pt>
                <c:pt idx="907">
                  <c:v>44970</c:v>
                </c:pt>
                <c:pt idx="908">
                  <c:v>44967</c:v>
                </c:pt>
                <c:pt idx="909">
                  <c:v>44966</c:v>
                </c:pt>
                <c:pt idx="910">
                  <c:v>44965</c:v>
                </c:pt>
                <c:pt idx="911">
                  <c:v>44964</c:v>
                </c:pt>
                <c:pt idx="912">
                  <c:v>44963</c:v>
                </c:pt>
                <c:pt idx="913">
                  <c:v>44960</c:v>
                </c:pt>
                <c:pt idx="914">
                  <c:v>44959</c:v>
                </c:pt>
                <c:pt idx="915">
                  <c:v>44958</c:v>
                </c:pt>
                <c:pt idx="916">
                  <c:v>44957</c:v>
                </c:pt>
                <c:pt idx="917">
                  <c:v>44956</c:v>
                </c:pt>
                <c:pt idx="918">
                  <c:v>44953</c:v>
                </c:pt>
                <c:pt idx="919">
                  <c:v>44952</c:v>
                </c:pt>
                <c:pt idx="920">
                  <c:v>44951</c:v>
                </c:pt>
                <c:pt idx="921">
                  <c:v>44950</c:v>
                </c:pt>
                <c:pt idx="922">
                  <c:v>44949</c:v>
                </c:pt>
                <c:pt idx="923">
                  <c:v>44946</c:v>
                </c:pt>
                <c:pt idx="924">
                  <c:v>44945</c:v>
                </c:pt>
                <c:pt idx="925">
                  <c:v>44944</c:v>
                </c:pt>
                <c:pt idx="926">
                  <c:v>44943</c:v>
                </c:pt>
                <c:pt idx="927">
                  <c:v>44942</c:v>
                </c:pt>
                <c:pt idx="928">
                  <c:v>44939</c:v>
                </c:pt>
                <c:pt idx="929">
                  <c:v>44938</c:v>
                </c:pt>
                <c:pt idx="930">
                  <c:v>44937</c:v>
                </c:pt>
                <c:pt idx="931">
                  <c:v>44936</c:v>
                </c:pt>
                <c:pt idx="932">
                  <c:v>44935</c:v>
                </c:pt>
                <c:pt idx="933">
                  <c:v>44932</c:v>
                </c:pt>
                <c:pt idx="934">
                  <c:v>44931</c:v>
                </c:pt>
                <c:pt idx="935">
                  <c:v>44930</c:v>
                </c:pt>
                <c:pt idx="936">
                  <c:v>44929</c:v>
                </c:pt>
                <c:pt idx="937">
                  <c:v>44928</c:v>
                </c:pt>
                <c:pt idx="938">
                  <c:v>44925</c:v>
                </c:pt>
                <c:pt idx="939">
                  <c:v>44924</c:v>
                </c:pt>
                <c:pt idx="940">
                  <c:v>44923</c:v>
                </c:pt>
                <c:pt idx="941">
                  <c:v>44922</c:v>
                </c:pt>
                <c:pt idx="942">
                  <c:v>44921</c:v>
                </c:pt>
                <c:pt idx="943">
                  <c:v>44918</c:v>
                </c:pt>
                <c:pt idx="944">
                  <c:v>44917</c:v>
                </c:pt>
                <c:pt idx="945">
                  <c:v>44916</c:v>
                </c:pt>
                <c:pt idx="946">
                  <c:v>44915</c:v>
                </c:pt>
                <c:pt idx="947">
                  <c:v>44914</c:v>
                </c:pt>
                <c:pt idx="948">
                  <c:v>44911</c:v>
                </c:pt>
                <c:pt idx="949">
                  <c:v>44910</c:v>
                </c:pt>
                <c:pt idx="950">
                  <c:v>44909</c:v>
                </c:pt>
                <c:pt idx="951">
                  <c:v>44908</c:v>
                </c:pt>
                <c:pt idx="952">
                  <c:v>44907</c:v>
                </c:pt>
                <c:pt idx="953">
                  <c:v>44904</c:v>
                </c:pt>
                <c:pt idx="954">
                  <c:v>44903</c:v>
                </c:pt>
                <c:pt idx="955">
                  <c:v>44902</c:v>
                </c:pt>
                <c:pt idx="956">
                  <c:v>44901</c:v>
                </c:pt>
                <c:pt idx="957">
                  <c:v>44900</c:v>
                </c:pt>
                <c:pt idx="958">
                  <c:v>44897</c:v>
                </c:pt>
                <c:pt idx="959">
                  <c:v>44896</c:v>
                </c:pt>
                <c:pt idx="960">
                  <c:v>44895</c:v>
                </c:pt>
                <c:pt idx="961">
                  <c:v>44894</c:v>
                </c:pt>
                <c:pt idx="962">
                  <c:v>44893</c:v>
                </c:pt>
                <c:pt idx="963">
                  <c:v>44890</c:v>
                </c:pt>
                <c:pt idx="964">
                  <c:v>44889</c:v>
                </c:pt>
                <c:pt idx="965">
                  <c:v>44888</c:v>
                </c:pt>
                <c:pt idx="966">
                  <c:v>44887</c:v>
                </c:pt>
                <c:pt idx="967">
                  <c:v>44886</c:v>
                </c:pt>
                <c:pt idx="968">
                  <c:v>44883</c:v>
                </c:pt>
                <c:pt idx="969">
                  <c:v>44882</c:v>
                </c:pt>
                <c:pt idx="970">
                  <c:v>44881</c:v>
                </c:pt>
                <c:pt idx="971">
                  <c:v>44880</c:v>
                </c:pt>
                <c:pt idx="972">
                  <c:v>44879</c:v>
                </c:pt>
                <c:pt idx="973">
                  <c:v>44876</c:v>
                </c:pt>
                <c:pt idx="974">
                  <c:v>44875</c:v>
                </c:pt>
                <c:pt idx="975">
                  <c:v>44874</c:v>
                </c:pt>
                <c:pt idx="976">
                  <c:v>44873</c:v>
                </c:pt>
                <c:pt idx="977">
                  <c:v>44872</c:v>
                </c:pt>
                <c:pt idx="978">
                  <c:v>44869</c:v>
                </c:pt>
                <c:pt idx="979">
                  <c:v>44868</c:v>
                </c:pt>
                <c:pt idx="980">
                  <c:v>44867</c:v>
                </c:pt>
                <c:pt idx="981">
                  <c:v>44866</c:v>
                </c:pt>
                <c:pt idx="982">
                  <c:v>44865</c:v>
                </c:pt>
                <c:pt idx="983">
                  <c:v>44862</c:v>
                </c:pt>
                <c:pt idx="984">
                  <c:v>44861</c:v>
                </c:pt>
                <c:pt idx="985">
                  <c:v>44860</c:v>
                </c:pt>
                <c:pt idx="986">
                  <c:v>44859</c:v>
                </c:pt>
                <c:pt idx="987">
                  <c:v>44858</c:v>
                </c:pt>
                <c:pt idx="988">
                  <c:v>44855</c:v>
                </c:pt>
                <c:pt idx="989">
                  <c:v>44854</c:v>
                </c:pt>
                <c:pt idx="990">
                  <c:v>44853</c:v>
                </c:pt>
                <c:pt idx="991">
                  <c:v>44852</c:v>
                </c:pt>
                <c:pt idx="992">
                  <c:v>44851</c:v>
                </c:pt>
                <c:pt idx="993">
                  <c:v>44848</c:v>
                </c:pt>
                <c:pt idx="994">
                  <c:v>44847</c:v>
                </c:pt>
                <c:pt idx="995">
                  <c:v>44846</c:v>
                </c:pt>
                <c:pt idx="996">
                  <c:v>44845</c:v>
                </c:pt>
                <c:pt idx="997">
                  <c:v>44844</c:v>
                </c:pt>
                <c:pt idx="998">
                  <c:v>44841</c:v>
                </c:pt>
                <c:pt idx="999">
                  <c:v>44840</c:v>
                </c:pt>
                <c:pt idx="1000">
                  <c:v>44839</c:v>
                </c:pt>
                <c:pt idx="1001">
                  <c:v>44838</c:v>
                </c:pt>
                <c:pt idx="1002">
                  <c:v>44837</c:v>
                </c:pt>
                <c:pt idx="1003">
                  <c:v>44834</c:v>
                </c:pt>
                <c:pt idx="1004">
                  <c:v>44833</c:v>
                </c:pt>
                <c:pt idx="1005">
                  <c:v>44832</c:v>
                </c:pt>
                <c:pt idx="1006">
                  <c:v>44831</c:v>
                </c:pt>
                <c:pt idx="1007">
                  <c:v>44830</c:v>
                </c:pt>
                <c:pt idx="1008">
                  <c:v>44827</c:v>
                </c:pt>
                <c:pt idx="1009">
                  <c:v>44826</c:v>
                </c:pt>
                <c:pt idx="1010">
                  <c:v>44825</c:v>
                </c:pt>
                <c:pt idx="1011">
                  <c:v>44824</c:v>
                </c:pt>
                <c:pt idx="1012">
                  <c:v>44823</c:v>
                </c:pt>
                <c:pt idx="1013">
                  <c:v>44820</c:v>
                </c:pt>
                <c:pt idx="1014">
                  <c:v>44819</c:v>
                </c:pt>
                <c:pt idx="1015">
                  <c:v>44818</c:v>
                </c:pt>
                <c:pt idx="1016">
                  <c:v>44817</c:v>
                </c:pt>
                <c:pt idx="1017">
                  <c:v>44816</c:v>
                </c:pt>
                <c:pt idx="1018">
                  <c:v>44813</c:v>
                </c:pt>
                <c:pt idx="1019">
                  <c:v>44812</c:v>
                </c:pt>
                <c:pt idx="1020">
                  <c:v>44811</c:v>
                </c:pt>
                <c:pt idx="1021">
                  <c:v>44810</c:v>
                </c:pt>
                <c:pt idx="1022">
                  <c:v>44809</c:v>
                </c:pt>
                <c:pt idx="1023">
                  <c:v>44806</c:v>
                </c:pt>
                <c:pt idx="1024">
                  <c:v>44805</c:v>
                </c:pt>
                <c:pt idx="1025">
                  <c:v>44804</c:v>
                </c:pt>
                <c:pt idx="1026">
                  <c:v>44803</c:v>
                </c:pt>
                <c:pt idx="1027">
                  <c:v>44802</c:v>
                </c:pt>
                <c:pt idx="1028">
                  <c:v>44799</c:v>
                </c:pt>
                <c:pt idx="1029">
                  <c:v>44798</c:v>
                </c:pt>
                <c:pt idx="1030">
                  <c:v>44797</c:v>
                </c:pt>
                <c:pt idx="1031">
                  <c:v>44796</c:v>
                </c:pt>
                <c:pt idx="1032">
                  <c:v>44795</c:v>
                </c:pt>
                <c:pt idx="1033">
                  <c:v>44792</c:v>
                </c:pt>
                <c:pt idx="1034">
                  <c:v>44791</c:v>
                </c:pt>
                <c:pt idx="1035">
                  <c:v>44790</c:v>
                </c:pt>
                <c:pt idx="1036">
                  <c:v>44789</c:v>
                </c:pt>
                <c:pt idx="1037">
                  <c:v>44788</c:v>
                </c:pt>
                <c:pt idx="1038">
                  <c:v>44785</c:v>
                </c:pt>
                <c:pt idx="1039">
                  <c:v>44784</c:v>
                </c:pt>
                <c:pt idx="1040">
                  <c:v>44783</c:v>
                </c:pt>
                <c:pt idx="1041">
                  <c:v>44782</c:v>
                </c:pt>
                <c:pt idx="1042">
                  <c:v>44781</c:v>
                </c:pt>
                <c:pt idx="1043">
                  <c:v>44778</c:v>
                </c:pt>
                <c:pt idx="1044">
                  <c:v>44777</c:v>
                </c:pt>
                <c:pt idx="1045">
                  <c:v>44776</c:v>
                </c:pt>
                <c:pt idx="1046">
                  <c:v>44775</c:v>
                </c:pt>
                <c:pt idx="1047">
                  <c:v>44774</c:v>
                </c:pt>
                <c:pt idx="1048">
                  <c:v>44771</c:v>
                </c:pt>
                <c:pt idx="1049">
                  <c:v>44770</c:v>
                </c:pt>
                <c:pt idx="1050">
                  <c:v>44769</c:v>
                </c:pt>
                <c:pt idx="1051">
                  <c:v>44768</c:v>
                </c:pt>
                <c:pt idx="1052">
                  <c:v>44767</c:v>
                </c:pt>
                <c:pt idx="1053">
                  <c:v>44764</c:v>
                </c:pt>
                <c:pt idx="1054">
                  <c:v>44763</c:v>
                </c:pt>
                <c:pt idx="1055">
                  <c:v>44762</c:v>
                </c:pt>
                <c:pt idx="1056">
                  <c:v>44761</c:v>
                </c:pt>
                <c:pt idx="1057">
                  <c:v>44760</c:v>
                </c:pt>
                <c:pt idx="1058">
                  <c:v>44757</c:v>
                </c:pt>
                <c:pt idx="1059">
                  <c:v>44756</c:v>
                </c:pt>
                <c:pt idx="1060">
                  <c:v>44755</c:v>
                </c:pt>
                <c:pt idx="1061">
                  <c:v>44754</c:v>
                </c:pt>
                <c:pt idx="1062">
                  <c:v>44753</c:v>
                </c:pt>
                <c:pt idx="1063">
                  <c:v>44750</c:v>
                </c:pt>
                <c:pt idx="1064">
                  <c:v>44749</c:v>
                </c:pt>
                <c:pt idx="1065">
                  <c:v>44748</c:v>
                </c:pt>
                <c:pt idx="1066">
                  <c:v>44747</c:v>
                </c:pt>
                <c:pt idx="1067">
                  <c:v>44746</c:v>
                </c:pt>
                <c:pt idx="1068">
                  <c:v>44743</c:v>
                </c:pt>
                <c:pt idx="1069">
                  <c:v>44742</c:v>
                </c:pt>
                <c:pt idx="1070">
                  <c:v>44741</c:v>
                </c:pt>
                <c:pt idx="1071">
                  <c:v>44740</c:v>
                </c:pt>
                <c:pt idx="1072">
                  <c:v>44739</c:v>
                </c:pt>
                <c:pt idx="1073">
                  <c:v>44736</c:v>
                </c:pt>
                <c:pt idx="1074">
                  <c:v>44735</c:v>
                </c:pt>
                <c:pt idx="1075">
                  <c:v>44734</c:v>
                </c:pt>
                <c:pt idx="1076">
                  <c:v>44733</c:v>
                </c:pt>
                <c:pt idx="1077">
                  <c:v>44732</c:v>
                </c:pt>
                <c:pt idx="1078">
                  <c:v>44729</c:v>
                </c:pt>
                <c:pt idx="1079">
                  <c:v>44728</c:v>
                </c:pt>
                <c:pt idx="1080">
                  <c:v>44727</c:v>
                </c:pt>
                <c:pt idx="1081">
                  <c:v>44726</c:v>
                </c:pt>
                <c:pt idx="1082">
                  <c:v>44725</c:v>
                </c:pt>
                <c:pt idx="1083">
                  <c:v>44722</c:v>
                </c:pt>
                <c:pt idx="1084">
                  <c:v>44721</c:v>
                </c:pt>
                <c:pt idx="1085">
                  <c:v>44720</c:v>
                </c:pt>
                <c:pt idx="1086">
                  <c:v>44719</c:v>
                </c:pt>
                <c:pt idx="1087">
                  <c:v>44718</c:v>
                </c:pt>
                <c:pt idx="1088">
                  <c:v>44715</c:v>
                </c:pt>
                <c:pt idx="1089">
                  <c:v>44714</c:v>
                </c:pt>
                <c:pt idx="1090">
                  <c:v>44713</c:v>
                </c:pt>
                <c:pt idx="1091">
                  <c:v>44712</c:v>
                </c:pt>
                <c:pt idx="1092">
                  <c:v>44711</c:v>
                </c:pt>
                <c:pt idx="1093">
                  <c:v>44708</c:v>
                </c:pt>
                <c:pt idx="1094">
                  <c:v>44707</c:v>
                </c:pt>
                <c:pt idx="1095">
                  <c:v>44706</c:v>
                </c:pt>
                <c:pt idx="1096">
                  <c:v>44705</c:v>
                </c:pt>
                <c:pt idx="1097">
                  <c:v>44704</c:v>
                </c:pt>
                <c:pt idx="1098">
                  <c:v>44701</c:v>
                </c:pt>
                <c:pt idx="1099">
                  <c:v>44700</c:v>
                </c:pt>
                <c:pt idx="1100">
                  <c:v>44699</c:v>
                </c:pt>
                <c:pt idx="1101">
                  <c:v>44698</c:v>
                </c:pt>
                <c:pt idx="1102">
                  <c:v>44697</c:v>
                </c:pt>
                <c:pt idx="1103">
                  <c:v>44694</c:v>
                </c:pt>
                <c:pt idx="1104">
                  <c:v>44693</c:v>
                </c:pt>
                <c:pt idx="1105">
                  <c:v>44692</c:v>
                </c:pt>
                <c:pt idx="1106">
                  <c:v>44691</c:v>
                </c:pt>
                <c:pt idx="1107">
                  <c:v>44690</c:v>
                </c:pt>
                <c:pt idx="1108">
                  <c:v>44687</c:v>
                </c:pt>
                <c:pt idx="1109">
                  <c:v>44686</c:v>
                </c:pt>
                <c:pt idx="1110">
                  <c:v>44685</c:v>
                </c:pt>
                <c:pt idx="1111">
                  <c:v>44684</c:v>
                </c:pt>
                <c:pt idx="1112">
                  <c:v>44683</c:v>
                </c:pt>
                <c:pt idx="1113">
                  <c:v>44680</c:v>
                </c:pt>
                <c:pt idx="1114">
                  <c:v>44679</c:v>
                </c:pt>
                <c:pt idx="1115">
                  <c:v>44678</c:v>
                </c:pt>
                <c:pt idx="1116">
                  <c:v>44677</c:v>
                </c:pt>
                <c:pt idx="1117">
                  <c:v>44676</c:v>
                </c:pt>
                <c:pt idx="1118">
                  <c:v>44673</c:v>
                </c:pt>
                <c:pt idx="1119">
                  <c:v>44672</c:v>
                </c:pt>
                <c:pt idx="1120">
                  <c:v>44671</c:v>
                </c:pt>
                <c:pt idx="1121">
                  <c:v>44670</c:v>
                </c:pt>
                <c:pt idx="1122">
                  <c:v>44669</c:v>
                </c:pt>
                <c:pt idx="1123">
                  <c:v>44666</c:v>
                </c:pt>
                <c:pt idx="1124">
                  <c:v>44665</c:v>
                </c:pt>
                <c:pt idx="1125">
                  <c:v>44664</c:v>
                </c:pt>
                <c:pt idx="1126">
                  <c:v>44663</c:v>
                </c:pt>
                <c:pt idx="1127">
                  <c:v>44662</c:v>
                </c:pt>
                <c:pt idx="1128">
                  <c:v>44659</c:v>
                </c:pt>
                <c:pt idx="1129">
                  <c:v>44658</c:v>
                </c:pt>
                <c:pt idx="1130">
                  <c:v>44657</c:v>
                </c:pt>
                <c:pt idx="1131">
                  <c:v>44656</c:v>
                </c:pt>
                <c:pt idx="1132">
                  <c:v>44655</c:v>
                </c:pt>
                <c:pt idx="1133">
                  <c:v>44652</c:v>
                </c:pt>
                <c:pt idx="1134">
                  <c:v>44651</c:v>
                </c:pt>
                <c:pt idx="1135">
                  <c:v>44650</c:v>
                </c:pt>
                <c:pt idx="1136">
                  <c:v>44649</c:v>
                </c:pt>
                <c:pt idx="1137">
                  <c:v>44648</c:v>
                </c:pt>
                <c:pt idx="1138">
                  <c:v>44645</c:v>
                </c:pt>
                <c:pt idx="1139">
                  <c:v>44644</c:v>
                </c:pt>
                <c:pt idx="1140">
                  <c:v>44643</c:v>
                </c:pt>
                <c:pt idx="1141">
                  <c:v>44642</c:v>
                </c:pt>
                <c:pt idx="1142">
                  <c:v>44641</c:v>
                </c:pt>
                <c:pt idx="1143">
                  <c:v>44638</c:v>
                </c:pt>
                <c:pt idx="1144">
                  <c:v>44637</c:v>
                </c:pt>
                <c:pt idx="1145">
                  <c:v>44636</c:v>
                </c:pt>
                <c:pt idx="1146">
                  <c:v>44635</c:v>
                </c:pt>
                <c:pt idx="1147">
                  <c:v>44634</c:v>
                </c:pt>
                <c:pt idx="1148">
                  <c:v>44631</c:v>
                </c:pt>
                <c:pt idx="1149">
                  <c:v>44630</c:v>
                </c:pt>
                <c:pt idx="1150">
                  <c:v>44629</c:v>
                </c:pt>
                <c:pt idx="1151">
                  <c:v>44628</c:v>
                </c:pt>
                <c:pt idx="1152">
                  <c:v>44627</c:v>
                </c:pt>
                <c:pt idx="1153">
                  <c:v>44624</c:v>
                </c:pt>
                <c:pt idx="1154">
                  <c:v>44623</c:v>
                </c:pt>
                <c:pt idx="1155">
                  <c:v>44622</c:v>
                </c:pt>
                <c:pt idx="1156">
                  <c:v>44621</c:v>
                </c:pt>
                <c:pt idx="1157">
                  <c:v>44620</c:v>
                </c:pt>
                <c:pt idx="1158">
                  <c:v>44617</c:v>
                </c:pt>
                <c:pt idx="1159">
                  <c:v>44616</c:v>
                </c:pt>
                <c:pt idx="1160">
                  <c:v>44615</c:v>
                </c:pt>
                <c:pt idx="1161">
                  <c:v>44614</c:v>
                </c:pt>
                <c:pt idx="1162">
                  <c:v>44613</c:v>
                </c:pt>
                <c:pt idx="1163">
                  <c:v>44610</c:v>
                </c:pt>
                <c:pt idx="1164">
                  <c:v>44609</c:v>
                </c:pt>
                <c:pt idx="1165">
                  <c:v>44608</c:v>
                </c:pt>
                <c:pt idx="1166">
                  <c:v>44607</c:v>
                </c:pt>
                <c:pt idx="1167">
                  <c:v>44606</c:v>
                </c:pt>
                <c:pt idx="1168">
                  <c:v>44603</c:v>
                </c:pt>
                <c:pt idx="1169">
                  <c:v>44602</c:v>
                </c:pt>
                <c:pt idx="1170">
                  <c:v>44601</c:v>
                </c:pt>
                <c:pt idx="1171">
                  <c:v>44600</c:v>
                </c:pt>
                <c:pt idx="1172">
                  <c:v>44599</c:v>
                </c:pt>
                <c:pt idx="1173">
                  <c:v>44596</c:v>
                </c:pt>
                <c:pt idx="1174">
                  <c:v>44595</c:v>
                </c:pt>
                <c:pt idx="1175">
                  <c:v>44594</c:v>
                </c:pt>
                <c:pt idx="1176">
                  <c:v>44593</c:v>
                </c:pt>
                <c:pt idx="1177">
                  <c:v>44592</c:v>
                </c:pt>
                <c:pt idx="1178">
                  <c:v>44589</c:v>
                </c:pt>
                <c:pt idx="1179">
                  <c:v>44588</c:v>
                </c:pt>
                <c:pt idx="1180">
                  <c:v>44587</c:v>
                </c:pt>
                <c:pt idx="1181">
                  <c:v>44586</c:v>
                </c:pt>
                <c:pt idx="1182">
                  <c:v>44585</c:v>
                </c:pt>
                <c:pt idx="1183">
                  <c:v>44582</c:v>
                </c:pt>
                <c:pt idx="1184">
                  <c:v>44581</c:v>
                </c:pt>
                <c:pt idx="1185">
                  <c:v>44580</c:v>
                </c:pt>
                <c:pt idx="1186">
                  <c:v>44579</c:v>
                </c:pt>
                <c:pt idx="1187">
                  <c:v>44578</c:v>
                </c:pt>
                <c:pt idx="1188">
                  <c:v>44575</c:v>
                </c:pt>
                <c:pt idx="1189">
                  <c:v>44574</c:v>
                </c:pt>
                <c:pt idx="1190">
                  <c:v>44573</c:v>
                </c:pt>
                <c:pt idx="1191">
                  <c:v>44572</c:v>
                </c:pt>
                <c:pt idx="1192">
                  <c:v>44571</c:v>
                </c:pt>
                <c:pt idx="1193">
                  <c:v>44568</c:v>
                </c:pt>
                <c:pt idx="1194">
                  <c:v>44567</c:v>
                </c:pt>
                <c:pt idx="1195">
                  <c:v>44566</c:v>
                </c:pt>
                <c:pt idx="1196">
                  <c:v>44565</c:v>
                </c:pt>
                <c:pt idx="1197">
                  <c:v>44564</c:v>
                </c:pt>
                <c:pt idx="1198">
                  <c:v>44561</c:v>
                </c:pt>
                <c:pt idx="1199">
                  <c:v>44560</c:v>
                </c:pt>
                <c:pt idx="1200">
                  <c:v>44559</c:v>
                </c:pt>
                <c:pt idx="1201">
                  <c:v>44558</c:v>
                </c:pt>
                <c:pt idx="1202">
                  <c:v>44557</c:v>
                </c:pt>
                <c:pt idx="1203">
                  <c:v>44554</c:v>
                </c:pt>
                <c:pt idx="1204">
                  <c:v>44553</c:v>
                </c:pt>
                <c:pt idx="1205">
                  <c:v>44552</c:v>
                </c:pt>
                <c:pt idx="1206">
                  <c:v>44551</c:v>
                </c:pt>
                <c:pt idx="1207">
                  <c:v>44550</c:v>
                </c:pt>
                <c:pt idx="1208">
                  <c:v>44547</c:v>
                </c:pt>
                <c:pt idx="1209">
                  <c:v>44546</c:v>
                </c:pt>
                <c:pt idx="1210">
                  <c:v>44545</c:v>
                </c:pt>
                <c:pt idx="1211">
                  <c:v>44544</c:v>
                </c:pt>
                <c:pt idx="1212">
                  <c:v>44543</c:v>
                </c:pt>
                <c:pt idx="1213">
                  <c:v>44540</c:v>
                </c:pt>
                <c:pt idx="1214">
                  <c:v>44539</c:v>
                </c:pt>
                <c:pt idx="1215">
                  <c:v>44538</c:v>
                </c:pt>
                <c:pt idx="1216">
                  <c:v>44537</c:v>
                </c:pt>
                <c:pt idx="1217">
                  <c:v>44536</c:v>
                </c:pt>
                <c:pt idx="1218">
                  <c:v>44533</c:v>
                </c:pt>
                <c:pt idx="1219">
                  <c:v>44532</c:v>
                </c:pt>
                <c:pt idx="1220">
                  <c:v>44531</c:v>
                </c:pt>
                <c:pt idx="1221">
                  <c:v>44530</c:v>
                </c:pt>
                <c:pt idx="1222">
                  <c:v>44529</c:v>
                </c:pt>
                <c:pt idx="1223">
                  <c:v>44526</c:v>
                </c:pt>
                <c:pt idx="1224">
                  <c:v>44525</c:v>
                </c:pt>
                <c:pt idx="1225">
                  <c:v>44524</c:v>
                </c:pt>
                <c:pt idx="1226">
                  <c:v>44523</c:v>
                </c:pt>
                <c:pt idx="1227">
                  <c:v>44522</c:v>
                </c:pt>
                <c:pt idx="1228">
                  <c:v>44519</c:v>
                </c:pt>
                <c:pt idx="1229">
                  <c:v>44518</c:v>
                </c:pt>
                <c:pt idx="1230">
                  <c:v>44517</c:v>
                </c:pt>
                <c:pt idx="1231">
                  <c:v>44516</c:v>
                </c:pt>
                <c:pt idx="1232">
                  <c:v>44515</c:v>
                </c:pt>
                <c:pt idx="1233">
                  <c:v>44512</c:v>
                </c:pt>
                <c:pt idx="1234">
                  <c:v>44511</c:v>
                </c:pt>
                <c:pt idx="1235">
                  <c:v>44510</c:v>
                </c:pt>
                <c:pt idx="1236">
                  <c:v>44509</c:v>
                </c:pt>
                <c:pt idx="1237">
                  <c:v>44508</c:v>
                </c:pt>
                <c:pt idx="1238">
                  <c:v>44505</c:v>
                </c:pt>
                <c:pt idx="1239">
                  <c:v>44504</c:v>
                </c:pt>
                <c:pt idx="1240">
                  <c:v>44503</c:v>
                </c:pt>
                <c:pt idx="1241">
                  <c:v>44502</c:v>
                </c:pt>
                <c:pt idx="1242">
                  <c:v>44501</c:v>
                </c:pt>
                <c:pt idx="1243">
                  <c:v>44498</c:v>
                </c:pt>
                <c:pt idx="1244">
                  <c:v>44497</c:v>
                </c:pt>
                <c:pt idx="1245">
                  <c:v>44496</c:v>
                </c:pt>
                <c:pt idx="1246">
                  <c:v>44495</c:v>
                </c:pt>
                <c:pt idx="1247">
                  <c:v>44494</c:v>
                </c:pt>
                <c:pt idx="1248">
                  <c:v>44491</c:v>
                </c:pt>
                <c:pt idx="1249">
                  <c:v>44490</c:v>
                </c:pt>
                <c:pt idx="1250">
                  <c:v>44489</c:v>
                </c:pt>
                <c:pt idx="1251">
                  <c:v>44488</c:v>
                </c:pt>
                <c:pt idx="1252">
                  <c:v>44487</c:v>
                </c:pt>
                <c:pt idx="1253">
                  <c:v>44484</c:v>
                </c:pt>
                <c:pt idx="1254">
                  <c:v>44483</c:v>
                </c:pt>
                <c:pt idx="1255">
                  <c:v>44482</c:v>
                </c:pt>
                <c:pt idx="1256">
                  <c:v>44481</c:v>
                </c:pt>
                <c:pt idx="1257">
                  <c:v>44480</c:v>
                </c:pt>
                <c:pt idx="1258">
                  <c:v>44477</c:v>
                </c:pt>
                <c:pt idx="1259">
                  <c:v>44476</c:v>
                </c:pt>
                <c:pt idx="1260">
                  <c:v>44475</c:v>
                </c:pt>
                <c:pt idx="1261">
                  <c:v>44474</c:v>
                </c:pt>
                <c:pt idx="1262">
                  <c:v>44473</c:v>
                </c:pt>
                <c:pt idx="1263">
                  <c:v>44470</c:v>
                </c:pt>
                <c:pt idx="1264">
                  <c:v>44469</c:v>
                </c:pt>
                <c:pt idx="1265">
                  <c:v>44468</c:v>
                </c:pt>
                <c:pt idx="1266">
                  <c:v>44467</c:v>
                </c:pt>
                <c:pt idx="1267">
                  <c:v>44466</c:v>
                </c:pt>
                <c:pt idx="1268">
                  <c:v>44463</c:v>
                </c:pt>
                <c:pt idx="1269">
                  <c:v>44462</c:v>
                </c:pt>
                <c:pt idx="1270">
                  <c:v>44461</c:v>
                </c:pt>
                <c:pt idx="1271">
                  <c:v>44460</c:v>
                </c:pt>
                <c:pt idx="1272">
                  <c:v>44459</c:v>
                </c:pt>
                <c:pt idx="1273">
                  <c:v>44456</c:v>
                </c:pt>
                <c:pt idx="1274">
                  <c:v>44455</c:v>
                </c:pt>
                <c:pt idx="1275">
                  <c:v>44454</c:v>
                </c:pt>
                <c:pt idx="1276">
                  <c:v>44453</c:v>
                </c:pt>
                <c:pt idx="1277">
                  <c:v>44452</c:v>
                </c:pt>
                <c:pt idx="1278">
                  <c:v>44449</c:v>
                </c:pt>
                <c:pt idx="1279">
                  <c:v>44448</c:v>
                </c:pt>
                <c:pt idx="1280">
                  <c:v>44447</c:v>
                </c:pt>
                <c:pt idx="1281">
                  <c:v>44446</c:v>
                </c:pt>
                <c:pt idx="1282">
                  <c:v>44445</c:v>
                </c:pt>
                <c:pt idx="1283">
                  <c:v>44442</c:v>
                </c:pt>
                <c:pt idx="1284">
                  <c:v>44441</c:v>
                </c:pt>
                <c:pt idx="1285">
                  <c:v>44440</c:v>
                </c:pt>
                <c:pt idx="1286">
                  <c:v>44439</c:v>
                </c:pt>
                <c:pt idx="1287">
                  <c:v>44438</c:v>
                </c:pt>
                <c:pt idx="1288">
                  <c:v>44435</c:v>
                </c:pt>
                <c:pt idx="1289">
                  <c:v>44434</c:v>
                </c:pt>
                <c:pt idx="1290">
                  <c:v>44433</c:v>
                </c:pt>
                <c:pt idx="1291">
                  <c:v>44432</c:v>
                </c:pt>
                <c:pt idx="1292">
                  <c:v>44431</c:v>
                </c:pt>
                <c:pt idx="1293">
                  <c:v>44428</c:v>
                </c:pt>
                <c:pt idx="1294">
                  <c:v>44427</c:v>
                </c:pt>
                <c:pt idx="1295">
                  <c:v>44426</c:v>
                </c:pt>
                <c:pt idx="1296">
                  <c:v>44425</c:v>
                </c:pt>
                <c:pt idx="1297">
                  <c:v>44424</c:v>
                </c:pt>
                <c:pt idx="1298">
                  <c:v>44421</c:v>
                </c:pt>
                <c:pt idx="1299">
                  <c:v>44420</c:v>
                </c:pt>
                <c:pt idx="1300">
                  <c:v>44419</c:v>
                </c:pt>
                <c:pt idx="1301">
                  <c:v>44418</c:v>
                </c:pt>
                <c:pt idx="1302">
                  <c:v>44417</c:v>
                </c:pt>
                <c:pt idx="1303">
                  <c:v>44414</c:v>
                </c:pt>
                <c:pt idx="1304">
                  <c:v>44413</c:v>
                </c:pt>
                <c:pt idx="1305">
                  <c:v>44412</c:v>
                </c:pt>
                <c:pt idx="1306">
                  <c:v>44411</c:v>
                </c:pt>
                <c:pt idx="1307">
                  <c:v>44410</c:v>
                </c:pt>
                <c:pt idx="1308">
                  <c:v>44407</c:v>
                </c:pt>
                <c:pt idx="1309">
                  <c:v>44406</c:v>
                </c:pt>
                <c:pt idx="1310">
                  <c:v>44405</c:v>
                </c:pt>
                <c:pt idx="1311">
                  <c:v>44404</c:v>
                </c:pt>
                <c:pt idx="1312">
                  <c:v>44403</c:v>
                </c:pt>
                <c:pt idx="1313">
                  <c:v>44400</c:v>
                </c:pt>
                <c:pt idx="1314">
                  <c:v>44399</c:v>
                </c:pt>
                <c:pt idx="1315">
                  <c:v>44398</c:v>
                </c:pt>
                <c:pt idx="1316">
                  <c:v>44397</c:v>
                </c:pt>
                <c:pt idx="1317">
                  <c:v>44396</c:v>
                </c:pt>
                <c:pt idx="1318">
                  <c:v>44393</c:v>
                </c:pt>
                <c:pt idx="1319">
                  <c:v>44392</c:v>
                </c:pt>
                <c:pt idx="1320">
                  <c:v>44391</c:v>
                </c:pt>
                <c:pt idx="1321">
                  <c:v>44390</c:v>
                </c:pt>
                <c:pt idx="1322">
                  <c:v>44389</c:v>
                </c:pt>
                <c:pt idx="1323">
                  <c:v>44386</c:v>
                </c:pt>
                <c:pt idx="1324">
                  <c:v>44385</c:v>
                </c:pt>
                <c:pt idx="1325">
                  <c:v>44384</c:v>
                </c:pt>
                <c:pt idx="1326">
                  <c:v>44383</c:v>
                </c:pt>
                <c:pt idx="1327">
                  <c:v>44382</c:v>
                </c:pt>
                <c:pt idx="1328">
                  <c:v>44379</c:v>
                </c:pt>
                <c:pt idx="1329">
                  <c:v>44378</c:v>
                </c:pt>
                <c:pt idx="1330">
                  <c:v>44377</c:v>
                </c:pt>
                <c:pt idx="1331">
                  <c:v>44376</c:v>
                </c:pt>
                <c:pt idx="1332">
                  <c:v>44375</c:v>
                </c:pt>
                <c:pt idx="1333">
                  <c:v>44372</c:v>
                </c:pt>
                <c:pt idx="1334">
                  <c:v>44371</c:v>
                </c:pt>
                <c:pt idx="1335">
                  <c:v>44370</c:v>
                </c:pt>
                <c:pt idx="1336">
                  <c:v>44369</c:v>
                </c:pt>
                <c:pt idx="1337">
                  <c:v>44368</c:v>
                </c:pt>
                <c:pt idx="1338">
                  <c:v>44365</c:v>
                </c:pt>
                <c:pt idx="1339">
                  <c:v>44364</c:v>
                </c:pt>
                <c:pt idx="1340">
                  <c:v>44363</c:v>
                </c:pt>
                <c:pt idx="1341">
                  <c:v>44362</c:v>
                </c:pt>
                <c:pt idx="1342">
                  <c:v>44361</c:v>
                </c:pt>
                <c:pt idx="1343">
                  <c:v>44358</c:v>
                </c:pt>
                <c:pt idx="1344">
                  <c:v>44357</c:v>
                </c:pt>
                <c:pt idx="1345">
                  <c:v>44356</c:v>
                </c:pt>
                <c:pt idx="1346">
                  <c:v>44355</c:v>
                </c:pt>
                <c:pt idx="1347">
                  <c:v>44354</c:v>
                </c:pt>
                <c:pt idx="1348">
                  <c:v>44351</c:v>
                </c:pt>
                <c:pt idx="1349">
                  <c:v>44350</c:v>
                </c:pt>
                <c:pt idx="1350">
                  <c:v>44349</c:v>
                </c:pt>
                <c:pt idx="1351">
                  <c:v>44348</c:v>
                </c:pt>
                <c:pt idx="1352">
                  <c:v>44347</c:v>
                </c:pt>
                <c:pt idx="1353">
                  <c:v>44344</c:v>
                </c:pt>
                <c:pt idx="1354">
                  <c:v>44343</c:v>
                </c:pt>
                <c:pt idx="1355">
                  <c:v>44342</c:v>
                </c:pt>
                <c:pt idx="1356">
                  <c:v>44341</c:v>
                </c:pt>
                <c:pt idx="1357">
                  <c:v>44340</c:v>
                </c:pt>
                <c:pt idx="1358">
                  <c:v>44337</c:v>
                </c:pt>
                <c:pt idx="1359">
                  <c:v>44336</c:v>
                </c:pt>
                <c:pt idx="1360">
                  <c:v>44335</c:v>
                </c:pt>
                <c:pt idx="1361">
                  <c:v>44334</c:v>
                </c:pt>
                <c:pt idx="1362">
                  <c:v>44333</c:v>
                </c:pt>
                <c:pt idx="1363">
                  <c:v>44330</c:v>
                </c:pt>
                <c:pt idx="1364">
                  <c:v>44329</c:v>
                </c:pt>
                <c:pt idx="1365">
                  <c:v>44328</c:v>
                </c:pt>
                <c:pt idx="1366">
                  <c:v>44327</c:v>
                </c:pt>
                <c:pt idx="1367">
                  <c:v>44326</c:v>
                </c:pt>
                <c:pt idx="1368">
                  <c:v>44323</c:v>
                </c:pt>
                <c:pt idx="1369">
                  <c:v>44322</c:v>
                </c:pt>
                <c:pt idx="1370">
                  <c:v>44321</c:v>
                </c:pt>
                <c:pt idx="1371">
                  <c:v>44320</c:v>
                </c:pt>
                <c:pt idx="1372">
                  <c:v>44319</c:v>
                </c:pt>
                <c:pt idx="1373">
                  <c:v>44316</c:v>
                </c:pt>
                <c:pt idx="1374">
                  <c:v>44315</c:v>
                </c:pt>
                <c:pt idx="1375">
                  <c:v>44314</c:v>
                </c:pt>
                <c:pt idx="1376">
                  <c:v>44313</c:v>
                </c:pt>
                <c:pt idx="1377">
                  <c:v>44312</c:v>
                </c:pt>
                <c:pt idx="1378">
                  <c:v>44309</c:v>
                </c:pt>
                <c:pt idx="1379">
                  <c:v>44308</c:v>
                </c:pt>
                <c:pt idx="1380">
                  <c:v>44307</c:v>
                </c:pt>
                <c:pt idx="1381">
                  <c:v>44306</c:v>
                </c:pt>
                <c:pt idx="1382">
                  <c:v>44305</c:v>
                </c:pt>
                <c:pt idx="1383">
                  <c:v>44302</c:v>
                </c:pt>
                <c:pt idx="1384">
                  <c:v>44301</c:v>
                </c:pt>
                <c:pt idx="1385">
                  <c:v>44300</c:v>
                </c:pt>
                <c:pt idx="1386">
                  <c:v>44299</c:v>
                </c:pt>
                <c:pt idx="1387">
                  <c:v>44298</c:v>
                </c:pt>
                <c:pt idx="1388">
                  <c:v>44295</c:v>
                </c:pt>
                <c:pt idx="1389">
                  <c:v>44294</c:v>
                </c:pt>
                <c:pt idx="1390">
                  <c:v>44293</c:v>
                </c:pt>
                <c:pt idx="1391">
                  <c:v>44292</c:v>
                </c:pt>
                <c:pt idx="1392">
                  <c:v>44291</c:v>
                </c:pt>
                <c:pt idx="1393">
                  <c:v>44288</c:v>
                </c:pt>
                <c:pt idx="1394">
                  <c:v>44287</c:v>
                </c:pt>
                <c:pt idx="1395">
                  <c:v>44286</c:v>
                </c:pt>
                <c:pt idx="1396">
                  <c:v>44285</c:v>
                </c:pt>
                <c:pt idx="1397">
                  <c:v>44284</c:v>
                </c:pt>
                <c:pt idx="1398">
                  <c:v>44281</c:v>
                </c:pt>
                <c:pt idx="1399">
                  <c:v>44280</c:v>
                </c:pt>
                <c:pt idx="1400">
                  <c:v>44279</c:v>
                </c:pt>
                <c:pt idx="1401">
                  <c:v>44278</c:v>
                </c:pt>
                <c:pt idx="1402">
                  <c:v>44277</c:v>
                </c:pt>
                <c:pt idx="1403">
                  <c:v>44274</c:v>
                </c:pt>
                <c:pt idx="1404">
                  <c:v>44273</c:v>
                </c:pt>
                <c:pt idx="1405">
                  <c:v>44272</c:v>
                </c:pt>
                <c:pt idx="1406">
                  <c:v>44271</c:v>
                </c:pt>
                <c:pt idx="1407">
                  <c:v>44270</c:v>
                </c:pt>
                <c:pt idx="1408">
                  <c:v>44267</c:v>
                </c:pt>
                <c:pt idx="1409">
                  <c:v>44266</c:v>
                </c:pt>
                <c:pt idx="1410">
                  <c:v>44265</c:v>
                </c:pt>
                <c:pt idx="1411">
                  <c:v>44264</c:v>
                </c:pt>
                <c:pt idx="1412">
                  <c:v>44263</c:v>
                </c:pt>
                <c:pt idx="1413">
                  <c:v>44260</c:v>
                </c:pt>
                <c:pt idx="1414">
                  <c:v>44259</c:v>
                </c:pt>
                <c:pt idx="1415">
                  <c:v>44258</c:v>
                </c:pt>
                <c:pt idx="1416">
                  <c:v>44257</c:v>
                </c:pt>
                <c:pt idx="1417">
                  <c:v>44256</c:v>
                </c:pt>
                <c:pt idx="1418">
                  <c:v>44253</c:v>
                </c:pt>
                <c:pt idx="1419">
                  <c:v>44252</c:v>
                </c:pt>
                <c:pt idx="1420">
                  <c:v>44251</c:v>
                </c:pt>
                <c:pt idx="1421">
                  <c:v>44250</c:v>
                </c:pt>
                <c:pt idx="1422">
                  <c:v>44249</c:v>
                </c:pt>
                <c:pt idx="1423">
                  <c:v>44246</c:v>
                </c:pt>
                <c:pt idx="1424">
                  <c:v>44245</c:v>
                </c:pt>
                <c:pt idx="1425">
                  <c:v>44244</c:v>
                </c:pt>
                <c:pt idx="1426">
                  <c:v>44243</c:v>
                </c:pt>
                <c:pt idx="1427">
                  <c:v>44242</c:v>
                </c:pt>
                <c:pt idx="1428">
                  <c:v>44239</c:v>
                </c:pt>
                <c:pt idx="1429">
                  <c:v>44238</c:v>
                </c:pt>
                <c:pt idx="1430">
                  <c:v>44237</c:v>
                </c:pt>
                <c:pt idx="1431">
                  <c:v>44236</c:v>
                </c:pt>
                <c:pt idx="1432">
                  <c:v>44235</c:v>
                </c:pt>
                <c:pt idx="1433">
                  <c:v>44232</c:v>
                </c:pt>
                <c:pt idx="1434">
                  <c:v>44231</c:v>
                </c:pt>
                <c:pt idx="1435">
                  <c:v>44230</c:v>
                </c:pt>
                <c:pt idx="1436">
                  <c:v>44229</c:v>
                </c:pt>
                <c:pt idx="1437">
                  <c:v>44228</c:v>
                </c:pt>
                <c:pt idx="1438">
                  <c:v>44225</c:v>
                </c:pt>
                <c:pt idx="1439">
                  <c:v>44224</c:v>
                </c:pt>
                <c:pt idx="1440">
                  <c:v>44223</c:v>
                </c:pt>
                <c:pt idx="1441">
                  <c:v>44222</c:v>
                </c:pt>
                <c:pt idx="1442">
                  <c:v>44221</c:v>
                </c:pt>
                <c:pt idx="1443">
                  <c:v>44218</c:v>
                </c:pt>
                <c:pt idx="1444">
                  <c:v>44217</c:v>
                </c:pt>
                <c:pt idx="1445">
                  <c:v>44216</c:v>
                </c:pt>
                <c:pt idx="1446">
                  <c:v>44215</c:v>
                </c:pt>
                <c:pt idx="1447">
                  <c:v>44214</c:v>
                </c:pt>
                <c:pt idx="1448">
                  <c:v>44211</c:v>
                </c:pt>
                <c:pt idx="1449">
                  <c:v>44210</c:v>
                </c:pt>
                <c:pt idx="1450">
                  <c:v>44209</c:v>
                </c:pt>
                <c:pt idx="1451">
                  <c:v>44208</c:v>
                </c:pt>
                <c:pt idx="1452">
                  <c:v>44207</c:v>
                </c:pt>
                <c:pt idx="1453">
                  <c:v>44204</c:v>
                </c:pt>
                <c:pt idx="1454">
                  <c:v>44203</c:v>
                </c:pt>
                <c:pt idx="1455">
                  <c:v>44202</c:v>
                </c:pt>
                <c:pt idx="1456">
                  <c:v>44201</c:v>
                </c:pt>
                <c:pt idx="1457">
                  <c:v>44200</c:v>
                </c:pt>
                <c:pt idx="1458">
                  <c:v>44197</c:v>
                </c:pt>
                <c:pt idx="1459">
                  <c:v>44196</c:v>
                </c:pt>
                <c:pt idx="1460">
                  <c:v>44195</c:v>
                </c:pt>
                <c:pt idx="1461">
                  <c:v>44194</c:v>
                </c:pt>
                <c:pt idx="1462">
                  <c:v>44193</c:v>
                </c:pt>
                <c:pt idx="1463">
                  <c:v>44190</c:v>
                </c:pt>
                <c:pt idx="1464">
                  <c:v>44189</c:v>
                </c:pt>
                <c:pt idx="1465">
                  <c:v>44188</c:v>
                </c:pt>
                <c:pt idx="1466">
                  <c:v>44187</c:v>
                </c:pt>
                <c:pt idx="1467">
                  <c:v>44186</c:v>
                </c:pt>
                <c:pt idx="1468">
                  <c:v>44183</c:v>
                </c:pt>
                <c:pt idx="1469">
                  <c:v>44182</c:v>
                </c:pt>
                <c:pt idx="1470">
                  <c:v>44181</c:v>
                </c:pt>
                <c:pt idx="1471">
                  <c:v>44180</c:v>
                </c:pt>
                <c:pt idx="1472">
                  <c:v>44179</c:v>
                </c:pt>
                <c:pt idx="1473">
                  <c:v>44176</c:v>
                </c:pt>
                <c:pt idx="1474">
                  <c:v>44175</c:v>
                </c:pt>
                <c:pt idx="1475">
                  <c:v>44174</c:v>
                </c:pt>
                <c:pt idx="1476">
                  <c:v>44173</c:v>
                </c:pt>
                <c:pt idx="1477">
                  <c:v>44172</c:v>
                </c:pt>
                <c:pt idx="1478">
                  <c:v>44169</c:v>
                </c:pt>
                <c:pt idx="1479">
                  <c:v>44168</c:v>
                </c:pt>
                <c:pt idx="1480">
                  <c:v>44167</c:v>
                </c:pt>
                <c:pt idx="1481">
                  <c:v>44166</c:v>
                </c:pt>
                <c:pt idx="1482">
                  <c:v>44165</c:v>
                </c:pt>
                <c:pt idx="1483">
                  <c:v>44162</c:v>
                </c:pt>
                <c:pt idx="1484">
                  <c:v>44161</c:v>
                </c:pt>
                <c:pt idx="1485">
                  <c:v>44160</c:v>
                </c:pt>
                <c:pt idx="1486">
                  <c:v>44159</c:v>
                </c:pt>
                <c:pt idx="1487">
                  <c:v>44158</c:v>
                </c:pt>
                <c:pt idx="1488">
                  <c:v>44155</c:v>
                </c:pt>
                <c:pt idx="1489">
                  <c:v>44154</c:v>
                </c:pt>
                <c:pt idx="1490">
                  <c:v>44153</c:v>
                </c:pt>
                <c:pt idx="1491">
                  <c:v>44152</c:v>
                </c:pt>
                <c:pt idx="1492">
                  <c:v>44151</c:v>
                </c:pt>
                <c:pt idx="1493">
                  <c:v>44148</c:v>
                </c:pt>
                <c:pt idx="1494">
                  <c:v>44147</c:v>
                </c:pt>
                <c:pt idx="1495">
                  <c:v>44146</c:v>
                </c:pt>
                <c:pt idx="1496">
                  <c:v>44145</c:v>
                </c:pt>
                <c:pt idx="1497">
                  <c:v>44144</c:v>
                </c:pt>
                <c:pt idx="1498">
                  <c:v>44141</c:v>
                </c:pt>
                <c:pt idx="1499">
                  <c:v>44140</c:v>
                </c:pt>
                <c:pt idx="1500">
                  <c:v>44139</c:v>
                </c:pt>
                <c:pt idx="1501">
                  <c:v>44138</c:v>
                </c:pt>
                <c:pt idx="1502">
                  <c:v>44137</c:v>
                </c:pt>
                <c:pt idx="1503">
                  <c:v>44134</c:v>
                </c:pt>
                <c:pt idx="1504">
                  <c:v>44133</c:v>
                </c:pt>
                <c:pt idx="1505">
                  <c:v>44132</c:v>
                </c:pt>
                <c:pt idx="1506">
                  <c:v>44131</c:v>
                </c:pt>
                <c:pt idx="1507">
                  <c:v>44130</c:v>
                </c:pt>
                <c:pt idx="1508">
                  <c:v>44127</c:v>
                </c:pt>
                <c:pt idx="1509">
                  <c:v>44126</c:v>
                </c:pt>
                <c:pt idx="1510">
                  <c:v>44125</c:v>
                </c:pt>
                <c:pt idx="1511">
                  <c:v>44124</c:v>
                </c:pt>
                <c:pt idx="1512">
                  <c:v>44123</c:v>
                </c:pt>
                <c:pt idx="1513">
                  <c:v>44120</c:v>
                </c:pt>
                <c:pt idx="1514">
                  <c:v>44119</c:v>
                </c:pt>
                <c:pt idx="1515">
                  <c:v>44118</c:v>
                </c:pt>
                <c:pt idx="1516">
                  <c:v>44117</c:v>
                </c:pt>
                <c:pt idx="1517">
                  <c:v>44116</c:v>
                </c:pt>
                <c:pt idx="1518">
                  <c:v>44113</c:v>
                </c:pt>
                <c:pt idx="1519">
                  <c:v>44112</c:v>
                </c:pt>
                <c:pt idx="1520">
                  <c:v>44111</c:v>
                </c:pt>
                <c:pt idx="1521">
                  <c:v>44110</c:v>
                </c:pt>
                <c:pt idx="1522">
                  <c:v>44109</c:v>
                </c:pt>
                <c:pt idx="1523">
                  <c:v>44106</c:v>
                </c:pt>
                <c:pt idx="1524">
                  <c:v>44105</c:v>
                </c:pt>
                <c:pt idx="1525">
                  <c:v>44104</c:v>
                </c:pt>
                <c:pt idx="1526">
                  <c:v>44103</c:v>
                </c:pt>
                <c:pt idx="1527">
                  <c:v>44102</c:v>
                </c:pt>
                <c:pt idx="1528">
                  <c:v>44099</c:v>
                </c:pt>
                <c:pt idx="1529">
                  <c:v>44098</c:v>
                </c:pt>
                <c:pt idx="1530">
                  <c:v>44097</c:v>
                </c:pt>
                <c:pt idx="1531">
                  <c:v>44096</c:v>
                </c:pt>
                <c:pt idx="1532">
                  <c:v>44095</c:v>
                </c:pt>
                <c:pt idx="1533">
                  <c:v>44092</c:v>
                </c:pt>
                <c:pt idx="1534">
                  <c:v>44091</c:v>
                </c:pt>
                <c:pt idx="1535">
                  <c:v>44090</c:v>
                </c:pt>
                <c:pt idx="1536">
                  <c:v>44089</c:v>
                </c:pt>
                <c:pt idx="1537">
                  <c:v>44088</c:v>
                </c:pt>
                <c:pt idx="1538">
                  <c:v>44085</c:v>
                </c:pt>
                <c:pt idx="1539">
                  <c:v>44084</c:v>
                </c:pt>
                <c:pt idx="1540">
                  <c:v>44083</c:v>
                </c:pt>
                <c:pt idx="1541">
                  <c:v>44082</c:v>
                </c:pt>
                <c:pt idx="1542">
                  <c:v>44081</c:v>
                </c:pt>
                <c:pt idx="1543">
                  <c:v>44078</c:v>
                </c:pt>
                <c:pt idx="1544">
                  <c:v>44077</c:v>
                </c:pt>
                <c:pt idx="1545">
                  <c:v>44076</c:v>
                </c:pt>
                <c:pt idx="1546">
                  <c:v>44075</c:v>
                </c:pt>
                <c:pt idx="1547">
                  <c:v>44074</c:v>
                </c:pt>
                <c:pt idx="1548">
                  <c:v>44071</c:v>
                </c:pt>
                <c:pt idx="1549">
                  <c:v>44070</c:v>
                </c:pt>
                <c:pt idx="1550">
                  <c:v>44069</c:v>
                </c:pt>
                <c:pt idx="1551">
                  <c:v>44068</c:v>
                </c:pt>
                <c:pt idx="1552">
                  <c:v>44067</c:v>
                </c:pt>
                <c:pt idx="1553">
                  <c:v>44064</c:v>
                </c:pt>
                <c:pt idx="1554">
                  <c:v>44063</c:v>
                </c:pt>
                <c:pt idx="1555">
                  <c:v>44062</c:v>
                </c:pt>
                <c:pt idx="1556">
                  <c:v>44061</c:v>
                </c:pt>
                <c:pt idx="1557">
                  <c:v>44060</c:v>
                </c:pt>
                <c:pt idx="1558">
                  <c:v>44057</c:v>
                </c:pt>
                <c:pt idx="1559">
                  <c:v>44056</c:v>
                </c:pt>
                <c:pt idx="1560">
                  <c:v>44055</c:v>
                </c:pt>
                <c:pt idx="1561">
                  <c:v>44054</c:v>
                </c:pt>
                <c:pt idx="1562">
                  <c:v>44053</c:v>
                </c:pt>
                <c:pt idx="1563">
                  <c:v>44050</c:v>
                </c:pt>
                <c:pt idx="1564">
                  <c:v>44049</c:v>
                </c:pt>
                <c:pt idx="1565">
                  <c:v>44048</c:v>
                </c:pt>
                <c:pt idx="1566">
                  <c:v>44047</c:v>
                </c:pt>
                <c:pt idx="1567">
                  <c:v>44046</c:v>
                </c:pt>
                <c:pt idx="1568">
                  <c:v>44043</c:v>
                </c:pt>
                <c:pt idx="1569">
                  <c:v>44042</c:v>
                </c:pt>
                <c:pt idx="1570">
                  <c:v>44041</c:v>
                </c:pt>
                <c:pt idx="1571">
                  <c:v>44040</c:v>
                </c:pt>
                <c:pt idx="1572">
                  <c:v>44039</c:v>
                </c:pt>
                <c:pt idx="1573">
                  <c:v>44036</c:v>
                </c:pt>
                <c:pt idx="1574">
                  <c:v>44035</c:v>
                </c:pt>
                <c:pt idx="1575">
                  <c:v>44034</c:v>
                </c:pt>
                <c:pt idx="1576">
                  <c:v>44033</c:v>
                </c:pt>
                <c:pt idx="1577">
                  <c:v>44032</c:v>
                </c:pt>
                <c:pt idx="1578">
                  <c:v>44029</c:v>
                </c:pt>
                <c:pt idx="1579">
                  <c:v>44028</c:v>
                </c:pt>
                <c:pt idx="1580">
                  <c:v>44027</c:v>
                </c:pt>
                <c:pt idx="1581">
                  <c:v>44026</c:v>
                </c:pt>
                <c:pt idx="1582">
                  <c:v>44025</c:v>
                </c:pt>
                <c:pt idx="1583">
                  <c:v>44022</c:v>
                </c:pt>
                <c:pt idx="1584">
                  <c:v>44021</c:v>
                </c:pt>
                <c:pt idx="1585">
                  <c:v>44020</c:v>
                </c:pt>
                <c:pt idx="1586">
                  <c:v>44019</c:v>
                </c:pt>
                <c:pt idx="1587">
                  <c:v>44018</c:v>
                </c:pt>
                <c:pt idx="1588">
                  <c:v>44015</c:v>
                </c:pt>
                <c:pt idx="1589">
                  <c:v>44014</c:v>
                </c:pt>
                <c:pt idx="1590">
                  <c:v>44013</c:v>
                </c:pt>
                <c:pt idx="1591">
                  <c:v>44012</c:v>
                </c:pt>
                <c:pt idx="1592">
                  <c:v>44011</c:v>
                </c:pt>
                <c:pt idx="1593">
                  <c:v>44008</c:v>
                </c:pt>
                <c:pt idx="1594">
                  <c:v>44007</c:v>
                </c:pt>
                <c:pt idx="1595">
                  <c:v>44006</c:v>
                </c:pt>
                <c:pt idx="1596">
                  <c:v>44005</c:v>
                </c:pt>
                <c:pt idx="1597">
                  <c:v>44004</c:v>
                </c:pt>
                <c:pt idx="1598">
                  <c:v>44001</c:v>
                </c:pt>
                <c:pt idx="1599">
                  <c:v>44000</c:v>
                </c:pt>
                <c:pt idx="1600">
                  <c:v>43999</c:v>
                </c:pt>
                <c:pt idx="1601">
                  <c:v>43998</c:v>
                </c:pt>
                <c:pt idx="1602">
                  <c:v>43997</c:v>
                </c:pt>
                <c:pt idx="1603">
                  <c:v>43994</c:v>
                </c:pt>
                <c:pt idx="1604">
                  <c:v>43993</c:v>
                </c:pt>
                <c:pt idx="1605">
                  <c:v>43992</c:v>
                </c:pt>
                <c:pt idx="1606">
                  <c:v>43991</c:v>
                </c:pt>
                <c:pt idx="1607">
                  <c:v>43990</c:v>
                </c:pt>
                <c:pt idx="1608">
                  <c:v>43987</c:v>
                </c:pt>
                <c:pt idx="1609">
                  <c:v>43986</c:v>
                </c:pt>
                <c:pt idx="1610">
                  <c:v>43985</c:v>
                </c:pt>
                <c:pt idx="1611">
                  <c:v>43984</c:v>
                </c:pt>
                <c:pt idx="1612">
                  <c:v>43983</c:v>
                </c:pt>
                <c:pt idx="1613">
                  <c:v>43980</c:v>
                </c:pt>
                <c:pt idx="1614">
                  <c:v>43979</c:v>
                </c:pt>
                <c:pt idx="1615">
                  <c:v>43978</c:v>
                </c:pt>
                <c:pt idx="1616">
                  <c:v>43977</c:v>
                </c:pt>
                <c:pt idx="1617">
                  <c:v>43976</c:v>
                </c:pt>
                <c:pt idx="1618">
                  <c:v>43973</c:v>
                </c:pt>
                <c:pt idx="1619">
                  <c:v>43972</c:v>
                </c:pt>
                <c:pt idx="1620">
                  <c:v>43971</c:v>
                </c:pt>
                <c:pt idx="1621">
                  <c:v>43970</c:v>
                </c:pt>
                <c:pt idx="1622">
                  <c:v>43969</c:v>
                </c:pt>
                <c:pt idx="1623">
                  <c:v>43966</c:v>
                </c:pt>
                <c:pt idx="1624">
                  <c:v>43965</c:v>
                </c:pt>
                <c:pt idx="1625">
                  <c:v>43964</c:v>
                </c:pt>
                <c:pt idx="1626">
                  <c:v>43963</c:v>
                </c:pt>
                <c:pt idx="1627">
                  <c:v>43962</c:v>
                </c:pt>
                <c:pt idx="1628">
                  <c:v>43959</c:v>
                </c:pt>
                <c:pt idx="1629">
                  <c:v>43958</c:v>
                </c:pt>
                <c:pt idx="1630">
                  <c:v>43957</c:v>
                </c:pt>
                <c:pt idx="1631">
                  <c:v>43956</c:v>
                </c:pt>
                <c:pt idx="1632">
                  <c:v>43955</c:v>
                </c:pt>
                <c:pt idx="1633">
                  <c:v>43952</c:v>
                </c:pt>
                <c:pt idx="1634">
                  <c:v>43951</c:v>
                </c:pt>
                <c:pt idx="1635">
                  <c:v>43950</c:v>
                </c:pt>
                <c:pt idx="1636">
                  <c:v>43949</c:v>
                </c:pt>
                <c:pt idx="1637">
                  <c:v>43948</c:v>
                </c:pt>
                <c:pt idx="1638">
                  <c:v>43945</c:v>
                </c:pt>
                <c:pt idx="1639">
                  <c:v>43944</c:v>
                </c:pt>
                <c:pt idx="1640">
                  <c:v>43943</c:v>
                </c:pt>
                <c:pt idx="1641">
                  <c:v>43942</c:v>
                </c:pt>
                <c:pt idx="1642">
                  <c:v>43941</c:v>
                </c:pt>
                <c:pt idx="1643">
                  <c:v>43938</c:v>
                </c:pt>
                <c:pt idx="1644">
                  <c:v>43937</c:v>
                </c:pt>
                <c:pt idx="1645">
                  <c:v>43936</c:v>
                </c:pt>
                <c:pt idx="1646">
                  <c:v>43935</c:v>
                </c:pt>
                <c:pt idx="1647">
                  <c:v>43934</c:v>
                </c:pt>
                <c:pt idx="1648">
                  <c:v>43931</c:v>
                </c:pt>
                <c:pt idx="1649">
                  <c:v>43930</c:v>
                </c:pt>
                <c:pt idx="1650">
                  <c:v>43929</c:v>
                </c:pt>
                <c:pt idx="1651">
                  <c:v>43928</c:v>
                </c:pt>
                <c:pt idx="1652">
                  <c:v>43927</c:v>
                </c:pt>
                <c:pt idx="1653">
                  <c:v>43924</c:v>
                </c:pt>
                <c:pt idx="1654">
                  <c:v>43923</c:v>
                </c:pt>
                <c:pt idx="1655">
                  <c:v>43922</c:v>
                </c:pt>
                <c:pt idx="1656">
                  <c:v>43921</c:v>
                </c:pt>
                <c:pt idx="1657">
                  <c:v>43920</c:v>
                </c:pt>
                <c:pt idx="1658">
                  <c:v>43917</c:v>
                </c:pt>
                <c:pt idx="1659">
                  <c:v>43916</c:v>
                </c:pt>
                <c:pt idx="1660">
                  <c:v>43915</c:v>
                </c:pt>
                <c:pt idx="1661">
                  <c:v>43914</c:v>
                </c:pt>
                <c:pt idx="1662">
                  <c:v>43913</c:v>
                </c:pt>
                <c:pt idx="1663">
                  <c:v>43910</c:v>
                </c:pt>
                <c:pt idx="1664">
                  <c:v>43909</c:v>
                </c:pt>
                <c:pt idx="1665">
                  <c:v>43908</c:v>
                </c:pt>
                <c:pt idx="1666">
                  <c:v>43907</c:v>
                </c:pt>
                <c:pt idx="1667">
                  <c:v>43906</c:v>
                </c:pt>
                <c:pt idx="1668">
                  <c:v>43903</c:v>
                </c:pt>
                <c:pt idx="1669">
                  <c:v>43902</c:v>
                </c:pt>
                <c:pt idx="1670">
                  <c:v>43901</c:v>
                </c:pt>
                <c:pt idx="1671">
                  <c:v>43900</c:v>
                </c:pt>
                <c:pt idx="1672">
                  <c:v>43899</c:v>
                </c:pt>
                <c:pt idx="1673">
                  <c:v>43896</c:v>
                </c:pt>
                <c:pt idx="1674">
                  <c:v>43895</c:v>
                </c:pt>
                <c:pt idx="1675">
                  <c:v>43894</c:v>
                </c:pt>
                <c:pt idx="1676">
                  <c:v>43893</c:v>
                </c:pt>
                <c:pt idx="1677">
                  <c:v>43892</c:v>
                </c:pt>
                <c:pt idx="1678">
                  <c:v>43889</c:v>
                </c:pt>
                <c:pt idx="1679">
                  <c:v>43888</c:v>
                </c:pt>
                <c:pt idx="1680">
                  <c:v>43887</c:v>
                </c:pt>
                <c:pt idx="1681">
                  <c:v>43886</c:v>
                </c:pt>
                <c:pt idx="1682">
                  <c:v>43885</c:v>
                </c:pt>
                <c:pt idx="1683">
                  <c:v>43882</c:v>
                </c:pt>
                <c:pt idx="1684">
                  <c:v>43881</c:v>
                </c:pt>
                <c:pt idx="1685">
                  <c:v>43880</c:v>
                </c:pt>
                <c:pt idx="1686">
                  <c:v>43879</c:v>
                </c:pt>
                <c:pt idx="1687">
                  <c:v>43878</c:v>
                </c:pt>
                <c:pt idx="1688">
                  <c:v>43875</c:v>
                </c:pt>
                <c:pt idx="1689">
                  <c:v>43874</c:v>
                </c:pt>
                <c:pt idx="1690">
                  <c:v>43873</c:v>
                </c:pt>
                <c:pt idx="1691">
                  <c:v>43872</c:v>
                </c:pt>
                <c:pt idx="1692">
                  <c:v>43871</c:v>
                </c:pt>
                <c:pt idx="1693">
                  <c:v>43868</c:v>
                </c:pt>
                <c:pt idx="1694">
                  <c:v>43867</c:v>
                </c:pt>
                <c:pt idx="1695">
                  <c:v>43866</c:v>
                </c:pt>
                <c:pt idx="1696">
                  <c:v>43865</c:v>
                </c:pt>
                <c:pt idx="1697">
                  <c:v>43864</c:v>
                </c:pt>
                <c:pt idx="1698">
                  <c:v>43861</c:v>
                </c:pt>
                <c:pt idx="1699">
                  <c:v>43860</c:v>
                </c:pt>
                <c:pt idx="1700">
                  <c:v>43859</c:v>
                </c:pt>
                <c:pt idx="1701">
                  <c:v>43858</c:v>
                </c:pt>
                <c:pt idx="1702">
                  <c:v>43857</c:v>
                </c:pt>
                <c:pt idx="1703">
                  <c:v>43854</c:v>
                </c:pt>
                <c:pt idx="1704">
                  <c:v>43853</c:v>
                </c:pt>
                <c:pt idx="1705">
                  <c:v>43852</c:v>
                </c:pt>
                <c:pt idx="1706">
                  <c:v>43851</c:v>
                </c:pt>
                <c:pt idx="1707">
                  <c:v>43850</c:v>
                </c:pt>
                <c:pt idx="1708">
                  <c:v>43847</c:v>
                </c:pt>
                <c:pt idx="1709">
                  <c:v>43846</c:v>
                </c:pt>
                <c:pt idx="1710">
                  <c:v>43845</c:v>
                </c:pt>
                <c:pt idx="1711">
                  <c:v>43844</c:v>
                </c:pt>
                <c:pt idx="1712">
                  <c:v>43843</c:v>
                </c:pt>
                <c:pt idx="1713">
                  <c:v>43840</c:v>
                </c:pt>
                <c:pt idx="1714">
                  <c:v>43839</c:v>
                </c:pt>
                <c:pt idx="1715">
                  <c:v>43838</c:v>
                </c:pt>
                <c:pt idx="1716">
                  <c:v>43837</c:v>
                </c:pt>
                <c:pt idx="1717">
                  <c:v>43836</c:v>
                </c:pt>
                <c:pt idx="1718">
                  <c:v>43833</c:v>
                </c:pt>
                <c:pt idx="1719">
                  <c:v>43832</c:v>
                </c:pt>
                <c:pt idx="1720">
                  <c:v>43831</c:v>
                </c:pt>
              </c:numCache>
            </c:numRef>
          </c:cat>
          <c:val>
            <c:numRef>
              <c:f>'SLIDE 3'!$H$3:$H$1723</c:f>
              <c:numCache>
                <c:formatCode>General</c:formatCode>
                <c:ptCount val="1721"/>
                <c:pt idx="0">
                  <c:v>147.21</c:v>
                </c:pt>
                <c:pt idx="1">
                  <c:v>138.75</c:v>
                </c:pt>
                <c:pt idx="2">
                  <c:v>140.96</c:v>
                </c:pt>
                <c:pt idx="3">
                  <c:v>131.44</c:v>
                </c:pt>
                <c:pt idx="4">
                  <c:v>126.36</c:v>
                </c:pt>
                <c:pt idx="5">
                  <c:v>141.87</c:v>
                </c:pt>
                <c:pt idx="6">
                  <c:v>145.9</c:v>
                </c:pt>
                <c:pt idx="7">
                  <c:v>138.38999999999999</c:v>
                </c:pt>
                <c:pt idx="8">
                  <c:v>150.34</c:v>
                </c:pt>
                <c:pt idx="9">
                  <c:v>148.41</c:v>
                </c:pt>
                <c:pt idx="10">
                  <c:v>146.06</c:v>
                </c:pt>
                <c:pt idx="11">
                  <c:v>145.6</c:v>
                </c:pt>
                <c:pt idx="12">
                  <c:v>149.31</c:v>
                </c:pt>
                <c:pt idx="13">
                  <c:v>141.1</c:v>
                </c:pt>
                <c:pt idx="14">
                  <c:v>152.53</c:v>
                </c:pt>
                <c:pt idx="15">
                  <c:v>153.97</c:v>
                </c:pt>
                <c:pt idx="16">
                  <c:v>155.79</c:v>
                </c:pt>
                <c:pt idx="17">
                  <c:v>160.38999999999999</c:v>
                </c:pt>
                <c:pt idx="18">
                  <c:v>160</c:v>
                </c:pt>
                <c:pt idx="19">
                  <c:v>153.99</c:v>
                </c:pt>
                <c:pt idx="20">
                  <c:v>149.4</c:v>
                </c:pt>
                <c:pt idx="21">
                  <c:v>155.19999999999999</c:v>
                </c:pt>
                <c:pt idx="22">
                  <c:v>159.18</c:v>
                </c:pt>
                <c:pt idx="23">
                  <c:v>160.75</c:v>
                </c:pt>
                <c:pt idx="24">
                  <c:v>169.14</c:v>
                </c:pt>
                <c:pt idx="25">
                  <c:v>165.8</c:v>
                </c:pt>
                <c:pt idx="26">
                  <c:v>159.61000000000001</c:v>
                </c:pt>
                <c:pt idx="27">
                  <c:v>158.99</c:v>
                </c:pt>
                <c:pt idx="28">
                  <c:v>175.52</c:v>
                </c:pt>
                <c:pt idx="29">
                  <c:v>171.78</c:v>
                </c:pt>
                <c:pt idx="30">
                  <c:v>164.01</c:v>
                </c:pt>
                <c:pt idx="31">
                  <c:v>160.78</c:v>
                </c:pt>
                <c:pt idx="32">
                  <c:v>169.14</c:v>
                </c:pt>
                <c:pt idx="33">
                  <c:v>166.37</c:v>
                </c:pt>
                <c:pt idx="34">
                  <c:v>165.57</c:v>
                </c:pt>
                <c:pt idx="35">
                  <c:v>158.33000000000001</c:v>
                </c:pt>
                <c:pt idx="36">
                  <c:v>165.46</c:v>
                </c:pt>
                <c:pt idx="37">
                  <c:v>157.41</c:v>
                </c:pt>
                <c:pt idx="38">
                  <c:v>165.73</c:v>
                </c:pt>
                <c:pt idx="39">
                  <c:v>170.95</c:v>
                </c:pt>
                <c:pt idx="40">
                  <c:v>169.22</c:v>
                </c:pt>
                <c:pt idx="41">
                  <c:v>158.53</c:v>
                </c:pt>
                <c:pt idx="42">
                  <c:v>162.1</c:v>
                </c:pt>
                <c:pt idx="43">
                  <c:v>154.25</c:v>
                </c:pt>
                <c:pt idx="44">
                  <c:v>164.56</c:v>
                </c:pt>
                <c:pt idx="45">
                  <c:v>164.95</c:v>
                </c:pt>
                <c:pt idx="46">
                  <c:v>161.29</c:v>
                </c:pt>
                <c:pt idx="47">
                  <c:v>154.44</c:v>
                </c:pt>
                <c:pt idx="48">
                  <c:v>157.55000000000001</c:v>
                </c:pt>
                <c:pt idx="49">
                  <c:v>158.79</c:v>
                </c:pt>
                <c:pt idx="50">
                  <c:v>155.03</c:v>
                </c:pt>
                <c:pt idx="51">
                  <c:v>161.26</c:v>
                </c:pt>
                <c:pt idx="52">
                  <c:v>160.05000000000001</c:v>
                </c:pt>
                <c:pt idx="53">
                  <c:v>162.46</c:v>
                </c:pt>
                <c:pt idx="54">
                  <c:v>158.65</c:v>
                </c:pt>
                <c:pt idx="55">
                  <c:v>152.03</c:v>
                </c:pt>
                <c:pt idx="56">
                  <c:v>153.88</c:v>
                </c:pt>
                <c:pt idx="57">
                  <c:v>158.09</c:v>
                </c:pt>
                <c:pt idx="58">
                  <c:v>152.28</c:v>
                </c:pt>
                <c:pt idx="59">
                  <c:v>148.69</c:v>
                </c:pt>
                <c:pt idx="60">
                  <c:v>153.68</c:v>
                </c:pt>
                <c:pt idx="61">
                  <c:v>153.68</c:v>
                </c:pt>
                <c:pt idx="62">
                  <c:v>149.08000000000001</c:v>
                </c:pt>
                <c:pt idx="63">
                  <c:v>146.66999999999999</c:v>
                </c:pt>
                <c:pt idx="64">
                  <c:v>156.94999999999999</c:v>
                </c:pt>
                <c:pt idx="65">
                  <c:v>157.13999999999999</c:v>
                </c:pt>
                <c:pt idx="66">
                  <c:v>153.97999999999999</c:v>
                </c:pt>
                <c:pt idx="67">
                  <c:v>160.6</c:v>
                </c:pt>
                <c:pt idx="68">
                  <c:v>153.69999999999999</c:v>
                </c:pt>
                <c:pt idx="69">
                  <c:v>147.11000000000001</c:v>
                </c:pt>
                <c:pt idx="70">
                  <c:v>153.66999999999999</c:v>
                </c:pt>
                <c:pt idx="71">
                  <c:v>152.28</c:v>
                </c:pt>
                <c:pt idx="72">
                  <c:v>156.44999999999999</c:v>
                </c:pt>
                <c:pt idx="73">
                  <c:v>154.1</c:v>
                </c:pt>
                <c:pt idx="74">
                  <c:v>152.11000000000001</c:v>
                </c:pt>
                <c:pt idx="75">
                  <c:v>160.9</c:v>
                </c:pt>
                <c:pt idx="76">
                  <c:v>151.16999999999999</c:v>
                </c:pt>
                <c:pt idx="77">
                  <c:v>154.57</c:v>
                </c:pt>
                <c:pt idx="78">
                  <c:v>149.58000000000001</c:v>
                </c:pt>
                <c:pt idx="79">
                  <c:v>147.97</c:v>
                </c:pt>
                <c:pt idx="80">
                  <c:v>155.51</c:v>
                </c:pt>
                <c:pt idx="81">
                  <c:v>152.51</c:v>
                </c:pt>
                <c:pt idx="82">
                  <c:v>155.49</c:v>
                </c:pt>
                <c:pt idx="83">
                  <c:v>157.27000000000001</c:v>
                </c:pt>
                <c:pt idx="84">
                  <c:v>158.44999999999999</c:v>
                </c:pt>
                <c:pt idx="85">
                  <c:v>161.26</c:v>
                </c:pt>
                <c:pt idx="86">
                  <c:v>154.97</c:v>
                </c:pt>
                <c:pt idx="87">
                  <c:v>168.91</c:v>
                </c:pt>
                <c:pt idx="88">
                  <c:v>160.22</c:v>
                </c:pt>
                <c:pt idx="89">
                  <c:v>159.43</c:v>
                </c:pt>
                <c:pt idx="90">
                  <c:v>165.65</c:v>
                </c:pt>
                <c:pt idx="91">
                  <c:v>153.27000000000001</c:v>
                </c:pt>
                <c:pt idx="92">
                  <c:v>161.26</c:v>
                </c:pt>
                <c:pt idx="93">
                  <c:v>149.66</c:v>
                </c:pt>
                <c:pt idx="94">
                  <c:v>160.69</c:v>
                </c:pt>
                <c:pt idx="95">
                  <c:v>165.9</c:v>
                </c:pt>
                <c:pt idx="96">
                  <c:v>160.80000000000001</c:v>
                </c:pt>
                <c:pt idx="97">
                  <c:v>160.94999999999999</c:v>
                </c:pt>
                <c:pt idx="98">
                  <c:v>170.59</c:v>
                </c:pt>
                <c:pt idx="99">
                  <c:v>163.19</c:v>
                </c:pt>
                <c:pt idx="100">
                  <c:v>172.91</c:v>
                </c:pt>
                <c:pt idx="101">
                  <c:v>171.59</c:v>
                </c:pt>
                <c:pt idx="102">
                  <c:v>164.18</c:v>
                </c:pt>
                <c:pt idx="103">
                  <c:v>173.02</c:v>
                </c:pt>
                <c:pt idx="104">
                  <c:v>172.44</c:v>
                </c:pt>
                <c:pt idx="105">
                  <c:v>163.03</c:v>
                </c:pt>
                <c:pt idx="106">
                  <c:v>170.45</c:v>
                </c:pt>
                <c:pt idx="107">
                  <c:v>166.15</c:v>
                </c:pt>
                <c:pt idx="108">
                  <c:v>171.93</c:v>
                </c:pt>
                <c:pt idx="109">
                  <c:v>166.06</c:v>
                </c:pt>
                <c:pt idx="110">
                  <c:v>168.36</c:v>
                </c:pt>
                <c:pt idx="111">
                  <c:v>169.04</c:v>
                </c:pt>
                <c:pt idx="112">
                  <c:v>172.7</c:v>
                </c:pt>
                <c:pt idx="113">
                  <c:v>178.2</c:v>
                </c:pt>
                <c:pt idx="114">
                  <c:v>166.68</c:v>
                </c:pt>
                <c:pt idx="115">
                  <c:v>169.04</c:v>
                </c:pt>
                <c:pt idx="116">
                  <c:v>177.21</c:v>
                </c:pt>
                <c:pt idx="117">
                  <c:v>174.66</c:v>
                </c:pt>
                <c:pt idx="118">
                  <c:v>170.3</c:v>
                </c:pt>
                <c:pt idx="119">
                  <c:v>173.08</c:v>
                </c:pt>
                <c:pt idx="120">
                  <c:v>178.1</c:v>
                </c:pt>
                <c:pt idx="121">
                  <c:v>179.03</c:v>
                </c:pt>
                <c:pt idx="122">
                  <c:v>170.35</c:v>
                </c:pt>
                <c:pt idx="123">
                  <c:v>177.51</c:v>
                </c:pt>
                <c:pt idx="124">
                  <c:v>173.38</c:v>
                </c:pt>
                <c:pt idx="125">
                  <c:v>184.71</c:v>
                </c:pt>
                <c:pt idx="126">
                  <c:v>189.56</c:v>
                </c:pt>
                <c:pt idx="127">
                  <c:v>172.22</c:v>
                </c:pt>
                <c:pt idx="128">
                  <c:v>168.23</c:v>
                </c:pt>
                <c:pt idx="129">
                  <c:v>178.8</c:v>
                </c:pt>
                <c:pt idx="130">
                  <c:v>178.6</c:v>
                </c:pt>
                <c:pt idx="131">
                  <c:v>180.23</c:v>
                </c:pt>
                <c:pt idx="132">
                  <c:v>168.04</c:v>
                </c:pt>
                <c:pt idx="133">
                  <c:v>182.07</c:v>
                </c:pt>
                <c:pt idx="134">
                  <c:v>178.11</c:v>
                </c:pt>
                <c:pt idx="135">
                  <c:v>189.91</c:v>
                </c:pt>
                <c:pt idx="136">
                  <c:v>187.25</c:v>
                </c:pt>
                <c:pt idx="137">
                  <c:v>183.33</c:v>
                </c:pt>
                <c:pt idx="138">
                  <c:v>179.49</c:v>
                </c:pt>
                <c:pt idx="139">
                  <c:v>168.45</c:v>
                </c:pt>
                <c:pt idx="140">
                  <c:v>175.79</c:v>
                </c:pt>
                <c:pt idx="141">
                  <c:v>178.88</c:v>
                </c:pt>
                <c:pt idx="142">
                  <c:v>175.17</c:v>
                </c:pt>
                <c:pt idx="143">
                  <c:v>169.37</c:v>
                </c:pt>
                <c:pt idx="144">
                  <c:v>173.07</c:v>
                </c:pt>
                <c:pt idx="145">
                  <c:v>177.06</c:v>
                </c:pt>
                <c:pt idx="146">
                  <c:v>172.78</c:v>
                </c:pt>
                <c:pt idx="147">
                  <c:v>184.25</c:v>
                </c:pt>
                <c:pt idx="148">
                  <c:v>177.78</c:v>
                </c:pt>
                <c:pt idx="149">
                  <c:v>172.77</c:v>
                </c:pt>
                <c:pt idx="150">
                  <c:v>171.38</c:v>
                </c:pt>
                <c:pt idx="151">
                  <c:v>172.57</c:v>
                </c:pt>
                <c:pt idx="152">
                  <c:v>167.74</c:v>
                </c:pt>
                <c:pt idx="153">
                  <c:v>169.46</c:v>
                </c:pt>
                <c:pt idx="154">
                  <c:v>165.39</c:v>
                </c:pt>
                <c:pt idx="155">
                  <c:v>169.07</c:v>
                </c:pt>
                <c:pt idx="156">
                  <c:v>172.17</c:v>
                </c:pt>
                <c:pt idx="157">
                  <c:v>173.85</c:v>
                </c:pt>
                <c:pt idx="158">
                  <c:v>164.68</c:v>
                </c:pt>
                <c:pt idx="159">
                  <c:v>171.73</c:v>
                </c:pt>
                <c:pt idx="160">
                  <c:v>168.38</c:v>
                </c:pt>
                <c:pt idx="161">
                  <c:v>167.4</c:v>
                </c:pt>
                <c:pt idx="162">
                  <c:v>174.6</c:v>
                </c:pt>
                <c:pt idx="163">
                  <c:v>165.05</c:v>
                </c:pt>
                <c:pt idx="164">
                  <c:v>163.05000000000001</c:v>
                </c:pt>
                <c:pt idx="165">
                  <c:v>159.66</c:v>
                </c:pt>
                <c:pt idx="166">
                  <c:v>159.44999999999999</c:v>
                </c:pt>
                <c:pt idx="167">
                  <c:v>156.47999999999999</c:v>
                </c:pt>
                <c:pt idx="168">
                  <c:v>156.88999999999999</c:v>
                </c:pt>
                <c:pt idx="169">
                  <c:v>159.88</c:v>
                </c:pt>
                <c:pt idx="170">
                  <c:v>162.68</c:v>
                </c:pt>
                <c:pt idx="171">
                  <c:v>162.47999999999999</c:v>
                </c:pt>
                <c:pt idx="172">
                  <c:v>163.71</c:v>
                </c:pt>
                <c:pt idx="173">
                  <c:v>170.12</c:v>
                </c:pt>
                <c:pt idx="174">
                  <c:v>159.13999999999999</c:v>
                </c:pt>
                <c:pt idx="175">
                  <c:v>159.71</c:v>
                </c:pt>
                <c:pt idx="176">
                  <c:v>166.45</c:v>
                </c:pt>
                <c:pt idx="177">
                  <c:v>173.21</c:v>
                </c:pt>
                <c:pt idx="178">
                  <c:v>171.67</c:v>
                </c:pt>
                <c:pt idx="179">
                  <c:v>170.28</c:v>
                </c:pt>
                <c:pt idx="180">
                  <c:v>175.47</c:v>
                </c:pt>
                <c:pt idx="181">
                  <c:v>170.69</c:v>
                </c:pt>
                <c:pt idx="182">
                  <c:v>178.03</c:v>
                </c:pt>
                <c:pt idx="183">
                  <c:v>175.87</c:v>
                </c:pt>
                <c:pt idx="184">
                  <c:v>175.11</c:v>
                </c:pt>
                <c:pt idx="185">
                  <c:v>169.93</c:v>
                </c:pt>
                <c:pt idx="186">
                  <c:v>172.3</c:v>
                </c:pt>
                <c:pt idx="187">
                  <c:v>175.81</c:v>
                </c:pt>
                <c:pt idx="188">
                  <c:v>177.59</c:v>
                </c:pt>
                <c:pt idx="189">
                  <c:v>175.23</c:v>
                </c:pt>
                <c:pt idx="190">
                  <c:v>178.65</c:v>
                </c:pt>
                <c:pt idx="191">
                  <c:v>177.31</c:v>
                </c:pt>
                <c:pt idx="192">
                  <c:v>176.51</c:v>
                </c:pt>
                <c:pt idx="193">
                  <c:v>175.29</c:v>
                </c:pt>
                <c:pt idx="194">
                  <c:v>180.27</c:v>
                </c:pt>
                <c:pt idx="195">
                  <c:v>178.89</c:v>
                </c:pt>
                <c:pt idx="196">
                  <c:v>178.94</c:v>
                </c:pt>
                <c:pt idx="197">
                  <c:v>177.96</c:v>
                </c:pt>
                <c:pt idx="198">
                  <c:v>168.59</c:v>
                </c:pt>
                <c:pt idx="199">
                  <c:v>173.54</c:v>
                </c:pt>
                <c:pt idx="200">
                  <c:v>179.04</c:v>
                </c:pt>
                <c:pt idx="201">
                  <c:v>172</c:v>
                </c:pt>
                <c:pt idx="202">
                  <c:v>171.18</c:v>
                </c:pt>
                <c:pt idx="203">
                  <c:v>173.49</c:v>
                </c:pt>
                <c:pt idx="204">
                  <c:v>173.96</c:v>
                </c:pt>
                <c:pt idx="205">
                  <c:v>177.32</c:v>
                </c:pt>
                <c:pt idx="206">
                  <c:v>179.32</c:v>
                </c:pt>
                <c:pt idx="207">
                  <c:v>171.35</c:v>
                </c:pt>
                <c:pt idx="208">
                  <c:v>176.68</c:v>
                </c:pt>
                <c:pt idx="209">
                  <c:v>180.59</c:v>
                </c:pt>
                <c:pt idx="210">
                  <c:v>183.44</c:v>
                </c:pt>
                <c:pt idx="211">
                  <c:v>184.56</c:v>
                </c:pt>
                <c:pt idx="212">
                  <c:v>183.67</c:v>
                </c:pt>
                <c:pt idx="213">
                  <c:v>182.59</c:v>
                </c:pt>
                <c:pt idx="214">
                  <c:v>177.53</c:v>
                </c:pt>
                <c:pt idx="215">
                  <c:v>178.46</c:v>
                </c:pt>
                <c:pt idx="216">
                  <c:v>178.89</c:v>
                </c:pt>
                <c:pt idx="217">
                  <c:v>173.17</c:v>
                </c:pt>
                <c:pt idx="218">
                  <c:v>171.27</c:v>
                </c:pt>
                <c:pt idx="219">
                  <c:v>177.75</c:v>
                </c:pt>
                <c:pt idx="220">
                  <c:v>170.4</c:v>
                </c:pt>
                <c:pt idx="221">
                  <c:v>172.34</c:v>
                </c:pt>
                <c:pt idx="222">
                  <c:v>172.91</c:v>
                </c:pt>
                <c:pt idx="223">
                  <c:v>167.65</c:v>
                </c:pt>
                <c:pt idx="224">
                  <c:v>177.03</c:v>
                </c:pt>
                <c:pt idx="225">
                  <c:v>169.54</c:v>
                </c:pt>
                <c:pt idx="226">
                  <c:v>167.25</c:v>
                </c:pt>
                <c:pt idx="227">
                  <c:v>159.30000000000001</c:v>
                </c:pt>
                <c:pt idx="228">
                  <c:v>157.78</c:v>
                </c:pt>
                <c:pt idx="229">
                  <c:v>166.24</c:v>
                </c:pt>
                <c:pt idx="230">
                  <c:v>169.05</c:v>
                </c:pt>
                <c:pt idx="231">
                  <c:v>166.93</c:v>
                </c:pt>
                <c:pt idx="232">
                  <c:v>166.3</c:v>
                </c:pt>
                <c:pt idx="233">
                  <c:v>170.07</c:v>
                </c:pt>
                <c:pt idx="234">
                  <c:v>172.3</c:v>
                </c:pt>
                <c:pt idx="235">
                  <c:v>173.62</c:v>
                </c:pt>
                <c:pt idx="236">
                  <c:v>169.12</c:v>
                </c:pt>
                <c:pt idx="237">
                  <c:v>177.84</c:v>
                </c:pt>
                <c:pt idx="238">
                  <c:v>172.14</c:v>
                </c:pt>
                <c:pt idx="239">
                  <c:v>176.09</c:v>
                </c:pt>
                <c:pt idx="240">
                  <c:v>179.78</c:v>
                </c:pt>
                <c:pt idx="241">
                  <c:v>167.35</c:v>
                </c:pt>
                <c:pt idx="242">
                  <c:v>170.06</c:v>
                </c:pt>
                <c:pt idx="243">
                  <c:v>170.32</c:v>
                </c:pt>
                <c:pt idx="244">
                  <c:v>163.21</c:v>
                </c:pt>
                <c:pt idx="245">
                  <c:v>166.08</c:v>
                </c:pt>
                <c:pt idx="246">
                  <c:v>171.58</c:v>
                </c:pt>
                <c:pt idx="247">
                  <c:v>173</c:v>
                </c:pt>
                <c:pt idx="248">
                  <c:v>164.17</c:v>
                </c:pt>
                <c:pt idx="249">
                  <c:v>170.74</c:v>
                </c:pt>
                <c:pt idx="250">
                  <c:v>167.45</c:v>
                </c:pt>
                <c:pt idx="251">
                  <c:v>166.63</c:v>
                </c:pt>
                <c:pt idx="252">
                  <c:v>167.73</c:v>
                </c:pt>
                <c:pt idx="253">
                  <c:v>171</c:v>
                </c:pt>
                <c:pt idx="254">
                  <c:v>167.33</c:v>
                </c:pt>
                <c:pt idx="255">
                  <c:v>166.26</c:v>
                </c:pt>
                <c:pt idx="256">
                  <c:v>165.17</c:v>
                </c:pt>
                <c:pt idx="257">
                  <c:v>166.39</c:v>
                </c:pt>
                <c:pt idx="258">
                  <c:v>173.21</c:v>
                </c:pt>
                <c:pt idx="259">
                  <c:v>172.06</c:v>
                </c:pt>
                <c:pt idx="260">
                  <c:v>168.57</c:v>
                </c:pt>
                <c:pt idx="261">
                  <c:v>176.37</c:v>
                </c:pt>
                <c:pt idx="262">
                  <c:v>177.88</c:v>
                </c:pt>
                <c:pt idx="263">
                  <c:v>172.82</c:v>
                </c:pt>
                <c:pt idx="264">
                  <c:v>183.26</c:v>
                </c:pt>
                <c:pt idx="265">
                  <c:v>189.58</c:v>
                </c:pt>
                <c:pt idx="266">
                  <c:v>184.51</c:v>
                </c:pt>
                <c:pt idx="267">
                  <c:v>186.94</c:v>
                </c:pt>
                <c:pt idx="268">
                  <c:v>175.11</c:v>
                </c:pt>
                <c:pt idx="269">
                  <c:v>174.16</c:v>
                </c:pt>
                <c:pt idx="270">
                  <c:v>180.09</c:v>
                </c:pt>
                <c:pt idx="271">
                  <c:v>178.54</c:v>
                </c:pt>
                <c:pt idx="272">
                  <c:v>171.46</c:v>
                </c:pt>
                <c:pt idx="273">
                  <c:v>169.35</c:v>
                </c:pt>
                <c:pt idx="274">
                  <c:v>179.63</c:v>
                </c:pt>
                <c:pt idx="275">
                  <c:v>170.01</c:v>
                </c:pt>
                <c:pt idx="276">
                  <c:v>172.13</c:v>
                </c:pt>
                <c:pt idx="277">
                  <c:v>172.99</c:v>
                </c:pt>
                <c:pt idx="278">
                  <c:v>168.45</c:v>
                </c:pt>
                <c:pt idx="279">
                  <c:v>168.4</c:v>
                </c:pt>
                <c:pt idx="280">
                  <c:v>168.06</c:v>
                </c:pt>
                <c:pt idx="281">
                  <c:v>178.93</c:v>
                </c:pt>
                <c:pt idx="282">
                  <c:v>170.51</c:v>
                </c:pt>
                <c:pt idx="283">
                  <c:v>172.71</c:v>
                </c:pt>
                <c:pt idx="284">
                  <c:v>168.71</c:v>
                </c:pt>
                <c:pt idx="285">
                  <c:v>172.39</c:v>
                </c:pt>
                <c:pt idx="286">
                  <c:v>169.39</c:v>
                </c:pt>
                <c:pt idx="287">
                  <c:v>176.22</c:v>
                </c:pt>
                <c:pt idx="288">
                  <c:v>177.98</c:v>
                </c:pt>
                <c:pt idx="289">
                  <c:v>182.41</c:v>
                </c:pt>
                <c:pt idx="290">
                  <c:v>169.2</c:v>
                </c:pt>
                <c:pt idx="291">
                  <c:v>168.59</c:v>
                </c:pt>
                <c:pt idx="292">
                  <c:v>178.17</c:v>
                </c:pt>
                <c:pt idx="293">
                  <c:v>168.82</c:v>
                </c:pt>
                <c:pt idx="294">
                  <c:v>172.22</c:v>
                </c:pt>
                <c:pt idx="295">
                  <c:v>171.83</c:v>
                </c:pt>
                <c:pt idx="296">
                  <c:v>169.23</c:v>
                </c:pt>
                <c:pt idx="297">
                  <c:v>175.01</c:v>
                </c:pt>
                <c:pt idx="298">
                  <c:v>179.82</c:v>
                </c:pt>
                <c:pt idx="299">
                  <c:v>176.45</c:v>
                </c:pt>
                <c:pt idx="300">
                  <c:v>175.26</c:v>
                </c:pt>
                <c:pt idx="301">
                  <c:v>172.67</c:v>
                </c:pt>
                <c:pt idx="302">
                  <c:v>168.47</c:v>
                </c:pt>
                <c:pt idx="303">
                  <c:v>171.87</c:v>
                </c:pt>
                <c:pt idx="304">
                  <c:v>164.07</c:v>
                </c:pt>
                <c:pt idx="305">
                  <c:v>171.23</c:v>
                </c:pt>
                <c:pt idx="306">
                  <c:v>179.8</c:v>
                </c:pt>
                <c:pt idx="307">
                  <c:v>170.28</c:v>
                </c:pt>
                <c:pt idx="308">
                  <c:v>164.06</c:v>
                </c:pt>
                <c:pt idx="309">
                  <c:v>165.43</c:v>
                </c:pt>
                <c:pt idx="310">
                  <c:v>172.08</c:v>
                </c:pt>
                <c:pt idx="311">
                  <c:v>174.25</c:v>
                </c:pt>
                <c:pt idx="312">
                  <c:v>186.17</c:v>
                </c:pt>
                <c:pt idx="313">
                  <c:v>178.31</c:v>
                </c:pt>
                <c:pt idx="314">
                  <c:v>182.46</c:v>
                </c:pt>
                <c:pt idx="315">
                  <c:v>181.1</c:v>
                </c:pt>
                <c:pt idx="316">
                  <c:v>180.96</c:v>
                </c:pt>
                <c:pt idx="317">
                  <c:v>179.84</c:v>
                </c:pt>
                <c:pt idx="318">
                  <c:v>177.49</c:v>
                </c:pt>
                <c:pt idx="319">
                  <c:v>173.91</c:v>
                </c:pt>
                <c:pt idx="320">
                  <c:v>180.33</c:v>
                </c:pt>
                <c:pt idx="321">
                  <c:v>172.57</c:v>
                </c:pt>
                <c:pt idx="322">
                  <c:v>169.13</c:v>
                </c:pt>
                <c:pt idx="323">
                  <c:v>182.03</c:v>
                </c:pt>
                <c:pt idx="324">
                  <c:v>178.54</c:v>
                </c:pt>
                <c:pt idx="325">
                  <c:v>174.81</c:v>
                </c:pt>
                <c:pt idx="326">
                  <c:v>175.63</c:v>
                </c:pt>
                <c:pt idx="327">
                  <c:v>166.44</c:v>
                </c:pt>
                <c:pt idx="328">
                  <c:v>178.14</c:v>
                </c:pt>
                <c:pt idx="329">
                  <c:v>189.91</c:v>
                </c:pt>
                <c:pt idx="330">
                  <c:v>185.42</c:v>
                </c:pt>
                <c:pt idx="331">
                  <c:v>179.83</c:v>
                </c:pt>
                <c:pt idx="332">
                  <c:v>183.96</c:v>
                </c:pt>
                <c:pt idx="333">
                  <c:v>188.59</c:v>
                </c:pt>
                <c:pt idx="334">
                  <c:v>177.09</c:v>
                </c:pt>
                <c:pt idx="335">
                  <c:v>192.86</c:v>
                </c:pt>
                <c:pt idx="336">
                  <c:v>189.9</c:v>
                </c:pt>
                <c:pt idx="337">
                  <c:v>190.73</c:v>
                </c:pt>
                <c:pt idx="338">
                  <c:v>171.15</c:v>
                </c:pt>
                <c:pt idx="339">
                  <c:v>179.52</c:v>
                </c:pt>
                <c:pt idx="340">
                  <c:v>180.07</c:v>
                </c:pt>
                <c:pt idx="341">
                  <c:v>180.3</c:v>
                </c:pt>
                <c:pt idx="342">
                  <c:v>190.64</c:v>
                </c:pt>
                <c:pt idx="343">
                  <c:v>177.77</c:v>
                </c:pt>
                <c:pt idx="344">
                  <c:v>180.31</c:v>
                </c:pt>
                <c:pt idx="345">
                  <c:v>180.69</c:v>
                </c:pt>
                <c:pt idx="346">
                  <c:v>188.15</c:v>
                </c:pt>
                <c:pt idx="347">
                  <c:v>184.72</c:v>
                </c:pt>
                <c:pt idx="348">
                  <c:v>196.71</c:v>
                </c:pt>
                <c:pt idx="349">
                  <c:v>196.38</c:v>
                </c:pt>
                <c:pt idx="350">
                  <c:v>188.67</c:v>
                </c:pt>
                <c:pt idx="351">
                  <c:v>189.17</c:v>
                </c:pt>
                <c:pt idx="352">
                  <c:v>189.89</c:v>
                </c:pt>
                <c:pt idx="353">
                  <c:v>188.89</c:v>
                </c:pt>
                <c:pt idx="354">
                  <c:v>193.41</c:v>
                </c:pt>
                <c:pt idx="355">
                  <c:v>192.18</c:v>
                </c:pt>
                <c:pt idx="356">
                  <c:v>194.47</c:v>
                </c:pt>
                <c:pt idx="357">
                  <c:v>195.29</c:v>
                </c:pt>
                <c:pt idx="358">
                  <c:v>198.42</c:v>
                </c:pt>
                <c:pt idx="359">
                  <c:v>203.58</c:v>
                </c:pt>
                <c:pt idx="360">
                  <c:v>184.94</c:v>
                </c:pt>
                <c:pt idx="361">
                  <c:v>188.51</c:v>
                </c:pt>
                <c:pt idx="362">
                  <c:v>194.23</c:v>
                </c:pt>
                <c:pt idx="363">
                  <c:v>195.47</c:v>
                </c:pt>
                <c:pt idx="364">
                  <c:v>203.53</c:v>
                </c:pt>
                <c:pt idx="365">
                  <c:v>188.05</c:v>
                </c:pt>
                <c:pt idx="366">
                  <c:v>190.77</c:v>
                </c:pt>
                <c:pt idx="367">
                  <c:v>198.07</c:v>
                </c:pt>
                <c:pt idx="368">
                  <c:v>180.93</c:v>
                </c:pt>
                <c:pt idx="369">
                  <c:v>180.46</c:v>
                </c:pt>
                <c:pt idx="370">
                  <c:v>195.57</c:v>
                </c:pt>
                <c:pt idx="371">
                  <c:v>193.34</c:v>
                </c:pt>
                <c:pt idx="372">
                  <c:v>183.36</c:v>
                </c:pt>
                <c:pt idx="373">
                  <c:v>180.2</c:v>
                </c:pt>
                <c:pt idx="374">
                  <c:v>179.09</c:v>
                </c:pt>
                <c:pt idx="375">
                  <c:v>181.06</c:v>
                </c:pt>
                <c:pt idx="376">
                  <c:v>166.59</c:v>
                </c:pt>
                <c:pt idx="377">
                  <c:v>162.19999999999999</c:v>
                </c:pt>
                <c:pt idx="378">
                  <c:v>164.55</c:v>
                </c:pt>
                <c:pt idx="379">
                  <c:v>160.5</c:v>
                </c:pt>
                <c:pt idx="380">
                  <c:v>163.38</c:v>
                </c:pt>
                <c:pt idx="381">
                  <c:v>164.93</c:v>
                </c:pt>
                <c:pt idx="382">
                  <c:v>167.72</c:v>
                </c:pt>
                <c:pt idx="383">
                  <c:v>164.73</c:v>
                </c:pt>
                <c:pt idx="384">
                  <c:v>167.3</c:v>
                </c:pt>
                <c:pt idx="385">
                  <c:v>165.79</c:v>
                </c:pt>
                <c:pt idx="386">
                  <c:v>168.84</c:v>
                </c:pt>
                <c:pt idx="387">
                  <c:v>166.3</c:v>
                </c:pt>
                <c:pt idx="388">
                  <c:v>158.78</c:v>
                </c:pt>
                <c:pt idx="389">
                  <c:v>175.3</c:v>
                </c:pt>
                <c:pt idx="390">
                  <c:v>157.88999999999999</c:v>
                </c:pt>
                <c:pt idx="391">
                  <c:v>160.03</c:v>
                </c:pt>
                <c:pt idx="392">
                  <c:v>150.93</c:v>
                </c:pt>
                <c:pt idx="393">
                  <c:v>151.82</c:v>
                </c:pt>
                <c:pt idx="394">
                  <c:v>166.25</c:v>
                </c:pt>
                <c:pt idx="395">
                  <c:v>160.18</c:v>
                </c:pt>
                <c:pt idx="396">
                  <c:v>153.44</c:v>
                </c:pt>
                <c:pt idx="397">
                  <c:v>152.28</c:v>
                </c:pt>
                <c:pt idx="398">
                  <c:v>155.87</c:v>
                </c:pt>
                <c:pt idx="399">
                  <c:v>153.09</c:v>
                </c:pt>
                <c:pt idx="400">
                  <c:v>153.87</c:v>
                </c:pt>
                <c:pt idx="401">
                  <c:v>150.03</c:v>
                </c:pt>
                <c:pt idx="402">
                  <c:v>147.1</c:v>
                </c:pt>
                <c:pt idx="403">
                  <c:v>138.36000000000001</c:v>
                </c:pt>
                <c:pt idx="404">
                  <c:v>148.38</c:v>
                </c:pt>
                <c:pt idx="405">
                  <c:v>153.91999999999999</c:v>
                </c:pt>
                <c:pt idx="406">
                  <c:v>139.28</c:v>
                </c:pt>
                <c:pt idx="407">
                  <c:v>141.46</c:v>
                </c:pt>
                <c:pt idx="408">
                  <c:v>144.32</c:v>
                </c:pt>
                <c:pt idx="409">
                  <c:v>139.53</c:v>
                </c:pt>
                <c:pt idx="410">
                  <c:v>143.78</c:v>
                </c:pt>
                <c:pt idx="411">
                  <c:v>155.59</c:v>
                </c:pt>
                <c:pt idx="412">
                  <c:v>149.15</c:v>
                </c:pt>
                <c:pt idx="413">
                  <c:v>146.08000000000001</c:v>
                </c:pt>
                <c:pt idx="414">
                  <c:v>143.13</c:v>
                </c:pt>
                <c:pt idx="415">
                  <c:v>146.35</c:v>
                </c:pt>
                <c:pt idx="416">
                  <c:v>146.96</c:v>
                </c:pt>
                <c:pt idx="417">
                  <c:v>146.18</c:v>
                </c:pt>
                <c:pt idx="418">
                  <c:v>151.36000000000001</c:v>
                </c:pt>
                <c:pt idx="419">
                  <c:v>145.86000000000001</c:v>
                </c:pt>
                <c:pt idx="420">
                  <c:v>140.88</c:v>
                </c:pt>
                <c:pt idx="421">
                  <c:v>142.72</c:v>
                </c:pt>
                <c:pt idx="422">
                  <c:v>147.74</c:v>
                </c:pt>
                <c:pt idx="423">
                  <c:v>159.30000000000001</c:v>
                </c:pt>
                <c:pt idx="424">
                  <c:v>160.75</c:v>
                </c:pt>
                <c:pt idx="425">
                  <c:v>156.69</c:v>
                </c:pt>
                <c:pt idx="426">
                  <c:v>145.19999999999999</c:v>
                </c:pt>
                <c:pt idx="427">
                  <c:v>142.44999999999999</c:v>
                </c:pt>
                <c:pt idx="428">
                  <c:v>138.08000000000001</c:v>
                </c:pt>
                <c:pt idx="429">
                  <c:v>146.88999999999999</c:v>
                </c:pt>
                <c:pt idx="430">
                  <c:v>147.53</c:v>
                </c:pt>
                <c:pt idx="431">
                  <c:v>137.30000000000001</c:v>
                </c:pt>
                <c:pt idx="432">
                  <c:v>142.83000000000001</c:v>
                </c:pt>
                <c:pt idx="433">
                  <c:v>142.25</c:v>
                </c:pt>
                <c:pt idx="434">
                  <c:v>144.1</c:v>
                </c:pt>
                <c:pt idx="435">
                  <c:v>141.1</c:v>
                </c:pt>
                <c:pt idx="436">
                  <c:v>148.72999999999999</c:v>
                </c:pt>
                <c:pt idx="437">
                  <c:v>135.47</c:v>
                </c:pt>
                <c:pt idx="438">
                  <c:v>140.94</c:v>
                </c:pt>
                <c:pt idx="439">
                  <c:v>142.13</c:v>
                </c:pt>
                <c:pt idx="440">
                  <c:v>136.94999999999999</c:v>
                </c:pt>
                <c:pt idx="441">
                  <c:v>144.78</c:v>
                </c:pt>
                <c:pt idx="442">
                  <c:v>132.19</c:v>
                </c:pt>
                <c:pt idx="443">
                  <c:v>127.6</c:v>
                </c:pt>
                <c:pt idx="444">
                  <c:v>141.91999999999999</c:v>
                </c:pt>
                <c:pt idx="445">
                  <c:v>142.53</c:v>
                </c:pt>
                <c:pt idx="446">
                  <c:v>136.33000000000001</c:v>
                </c:pt>
                <c:pt idx="447">
                  <c:v>135.61000000000001</c:v>
                </c:pt>
                <c:pt idx="448">
                  <c:v>134.72</c:v>
                </c:pt>
                <c:pt idx="449">
                  <c:v>138.38999999999999</c:v>
                </c:pt>
                <c:pt idx="450">
                  <c:v>138.04</c:v>
                </c:pt>
                <c:pt idx="451">
                  <c:v>141.71</c:v>
                </c:pt>
                <c:pt idx="452">
                  <c:v>140.58000000000001</c:v>
                </c:pt>
                <c:pt idx="453">
                  <c:v>144.03</c:v>
                </c:pt>
                <c:pt idx="454">
                  <c:v>137.55000000000001</c:v>
                </c:pt>
                <c:pt idx="455">
                  <c:v>142.25</c:v>
                </c:pt>
                <c:pt idx="456">
                  <c:v>156.15</c:v>
                </c:pt>
                <c:pt idx="457">
                  <c:v>146.66</c:v>
                </c:pt>
                <c:pt idx="458">
                  <c:v>139.35</c:v>
                </c:pt>
                <c:pt idx="459">
                  <c:v>155.91</c:v>
                </c:pt>
                <c:pt idx="460">
                  <c:v>145.97999999999999</c:v>
                </c:pt>
                <c:pt idx="461">
                  <c:v>143.4</c:v>
                </c:pt>
                <c:pt idx="462">
                  <c:v>140.59</c:v>
                </c:pt>
                <c:pt idx="463">
                  <c:v>143.79</c:v>
                </c:pt>
                <c:pt idx="464">
                  <c:v>143.6</c:v>
                </c:pt>
                <c:pt idx="465">
                  <c:v>138.06</c:v>
                </c:pt>
                <c:pt idx="466">
                  <c:v>139.09</c:v>
                </c:pt>
                <c:pt idx="467">
                  <c:v>131.52000000000001</c:v>
                </c:pt>
                <c:pt idx="468">
                  <c:v>124.85</c:v>
                </c:pt>
                <c:pt idx="469">
                  <c:v>144.57</c:v>
                </c:pt>
                <c:pt idx="470">
                  <c:v>149.43</c:v>
                </c:pt>
                <c:pt idx="471">
                  <c:v>128.44</c:v>
                </c:pt>
                <c:pt idx="472">
                  <c:v>131.49</c:v>
                </c:pt>
                <c:pt idx="473">
                  <c:v>153.72</c:v>
                </c:pt>
                <c:pt idx="474">
                  <c:v>135.63999999999999</c:v>
                </c:pt>
                <c:pt idx="475">
                  <c:v>145.16999999999999</c:v>
                </c:pt>
                <c:pt idx="476">
                  <c:v>148.37</c:v>
                </c:pt>
                <c:pt idx="477">
                  <c:v>154.19</c:v>
                </c:pt>
                <c:pt idx="478">
                  <c:v>148.99</c:v>
                </c:pt>
                <c:pt idx="479">
                  <c:v>149.01</c:v>
                </c:pt>
                <c:pt idx="480">
                  <c:v>158.82</c:v>
                </c:pt>
                <c:pt idx="481">
                  <c:v>152.63999999999999</c:v>
                </c:pt>
                <c:pt idx="482">
                  <c:v>150.24</c:v>
                </c:pt>
                <c:pt idx="483">
                  <c:v>140.84</c:v>
                </c:pt>
                <c:pt idx="484">
                  <c:v>153.72</c:v>
                </c:pt>
                <c:pt idx="485">
                  <c:v>143.75</c:v>
                </c:pt>
                <c:pt idx="486">
                  <c:v>153.22</c:v>
                </c:pt>
                <c:pt idx="487">
                  <c:v>158.83000000000001</c:v>
                </c:pt>
                <c:pt idx="488">
                  <c:v>152.97</c:v>
                </c:pt>
                <c:pt idx="489">
                  <c:v>153.72</c:v>
                </c:pt>
                <c:pt idx="490">
                  <c:v>152.33000000000001</c:v>
                </c:pt>
                <c:pt idx="491">
                  <c:v>156</c:v>
                </c:pt>
                <c:pt idx="492">
                  <c:v>155.16999999999999</c:v>
                </c:pt>
                <c:pt idx="493">
                  <c:v>150.28</c:v>
                </c:pt>
                <c:pt idx="494">
                  <c:v>159.19</c:v>
                </c:pt>
                <c:pt idx="495">
                  <c:v>160.34</c:v>
                </c:pt>
                <c:pt idx="496">
                  <c:v>170.28</c:v>
                </c:pt>
                <c:pt idx="497">
                  <c:v>163.1</c:v>
                </c:pt>
                <c:pt idx="498">
                  <c:v>168.94</c:v>
                </c:pt>
                <c:pt idx="499">
                  <c:v>165.14</c:v>
                </c:pt>
                <c:pt idx="500">
                  <c:v>161.69999999999999</c:v>
                </c:pt>
                <c:pt idx="501">
                  <c:v>166.44</c:v>
                </c:pt>
                <c:pt idx="502">
                  <c:v>165.3</c:v>
                </c:pt>
                <c:pt idx="503">
                  <c:v>165.87</c:v>
                </c:pt>
                <c:pt idx="504">
                  <c:v>166.44</c:v>
                </c:pt>
                <c:pt idx="505">
                  <c:v>160.55000000000001</c:v>
                </c:pt>
                <c:pt idx="506">
                  <c:v>168.63</c:v>
                </c:pt>
                <c:pt idx="507">
                  <c:v>176.05</c:v>
                </c:pt>
                <c:pt idx="508">
                  <c:v>176.87</c:v>
                </c:pt>
                <c:pt idx="509">
                  <c:v>175.22</c:v>
                </c:pt>
                <c:pt idx="510">
                  <c:v>172.53</c:v>
                </c:pt>
                <c:pt idx="511">
                  <c:v>179.89</c:v>
                </c:pt>
                <c:pt idx="512">
                  <c:v>174.02</c:v>
                </c:pt>
                <c:pt idx="513">
                  <c:v>175.2</c:v>
                </c:pt>
                <c:pt idx="514">
                  <c:v>177.68</c:v>
                </c:pt>
                <c:pt idx="515">
                  <c:v>180.53</c:v>
                </c:pt>
                <c:pt idx="516">
                  <c:v>176.71</c:v>
                </c:pt>
                <c:pt idx="517">
                  <c:v>165.66</c:v>
                </c:pt>
                <c:pt idx="518">
                  <c:v>168.85</c:v>
                </c:pt>
                <c:pt idx="519">
                  <c:v>170.51</c:v>
                </c:pt>
                <c:pt idx="520">
                  <c:v>169.46</c:v>
                </c:pt>
                <c:pt idx="521">
                  <c:v>169.4</c:v>
                </c:pt>
                <c:pt idx="522">
                  <c:v>176.1</c:v>
                </c:pt>
                <c:pt idx="523">
                  <c:v>164.12</c:v>
                </c:pt>
                <c:pt idx="524">
                  <c:v>170.71</c:v>
                </c:pt>
                <c:pt idx="525">
                  <c:v>172.95</c:v>
                </c:pt>
                <c:pt idx="526">
                  <c:v>170.51</c:v>
                </c:pt>
                <c:pt idx="527">
                  <c:v>171.74</c:v>
                </c:pt>
                <c:pt idx="528">
                  <c:v>167.22</c:v>
                </c:pt>
                <c:pt idx="529">
                  <c:v>180.72</c:v>
                </c:pt>
                <c:pt idx="530">
                  <c:v>182.97</c:v>
                </c:pt>
                <c:pt idx="531">
                  <c:v>181.03</c:v>
                </c:pt>
                <c:pt idx="532">
                  <c:v>183.02</c:v>
                </c:pt>
                <c:pt idx="533">
                  <c:v>178.57</c:v>
                </c:pt>
                <c:pt idx="534">
                  <c:v>176.5</c:v>
                </c:pt>
                <c:pt idx="535">
                  <c:v>172.48</c:v>
                </c:pt>
                <c:pt idx="536">
                  <c:v>175.9</c:v>
                </c:pt>
                <c:pt idx="537">
                  <c:v>190.96</c:v>
                </c:pt>
                <c:pt idx="538">
                  <c:v>181.3</c:v>
                </c:pt>
                <c:pt idx="539">
                  <c:v>174.74</c:v>
                </c:pt>
                <c:pt idx="540">
                  <c:v>168.48</c:v>
                </c:pt>
                <c:pt idx="541">
                  <c:v>167.76</c:v>
                </c:pt>
                <c:pt idx="542">
                  <c:v>169.61</c:v>
                </c:pt>
                <c:pt idx="543">
                  <c:v>168.54</c:v>
                </c:pt>
                <c:pt idx="544">
                  <c:v>157.78</c:v>
                </c:pt>
                <c:pt idx="545">
                  <c:v>158.55000000000001</c:v>
                </c:pt>
                <c:pt idx="546">
                  <c:v>157.91999999999999</c:v>
                </c:pt>
                <c:pt idx="547">
                  <c:v>148.11000000000001</c:v>
                </c:pt>
                <c:pt idx="548">
                  <c:v>150.63</c:v>
                </c:pt>
                <c:pt idx="549">
                  <c:v>163.89</c:v>
                </c:pt>
                <c:pt idx="550">
                  <c:v>164.66</c:v>
                </c:pt>
                <c:pt idx="551">
                  <c:v>154.62</c:v>
                </c:pt>
                <c:pt idx="552">
                  <c:v>159.71</c:v>
                </c:pt>
                <c:pt idx="553">
                  <c:v>161.63</c:v>
                </c:pt>
                <c:pt idx="554">
                  <c:v>157.19999999999999</c:v>
                </c:pt>
                <c:pt idx="555">
                  <c:v>151.83000000000001</c:v>
                </c:pt>
                <c:pt idx="556">
                  <c:v>156.56</c:v>
                </c:pt>
                <c:pt idx="557">
                  <c:v>161.16</c:v>
                </c:pt>
                <c:pt idx="558">
                  <c:v>163.13</c:v>
                </c:pt>
                <c:pt idx="559">
                  <c:v>160.24</c:v>
                </c:pt>
                <c:pt idx="560">
                  <c:v>146.26</c:v>
                </c:pt>
                <c:pt idx="561">
                  <c:v>144.38999999999999</c:v>
                </c:pt>
                <c:pt idx="562">
                  <c:v>156.02000000000001</c:v>
                </c:pt>
                <c:pt idx="563">
                  <c:v>144.28</c:v>
                </c:pt>
                <c:pt idx="564">
                  <c:v>151.69</c:v>
                </c:pt>
                <c:pt idx="565">
                  <c:v>157.16999999999999</c:v>
                </c:pt>
                <c:pt idx="566">
                  <c:v>153.46</c:v>
                </c:pt>
                <c:pt idx="567">
                  <c:v>147.86000000000001</c:v>
                </c:pt>
                <c:pt idx="568">
                  <c:v>157.72999999999999</c:v>
                </c:pt>
                <c:pt idx="569">
                  <c:v>146.46</c:v>
                </c:pt>
                <c:pt idx="570">
                  <c:v>152.91</c:v>
                </c:pt>
                <c:pt idx="571">
                  <c:v>152.84</c:v>
                </c:pt>
                <c:pt idx="572">
                  <c:v>155.97999999999999</c:v>
                </c:pt>
                <c:pt idx="573">
                  <c:v>152.79</c:v>
                </c:pt>
                <c:pt idx="574">
                  <c:v>144.27000000000001</c:v>
                </c:pt>
                <c:pt idx="575">
                  <c:v>134.65</c:v>
                </c:pt>
                <c:pt idx="576">
                  <c:v>152.52000000000001</c:v>
                </c:pt>
                <c:pt idx="577">
                  <c:v>152.32</c:v>
                </c:pt>
                <c:pt idx="578">
                  <c:v>154.24</c:v>
                </c:pt>
                <c:pt idx="579">
                  <c:v>156.4</c:v>
                </c:pt>
                <c:pt idx="580">
                  <c:v>151.15</c:v>
                </c:pt>
                <c:pt idx="581">
                  <c:v>153.99</c:v>
                </c:pt>
                <c:pt idx="582">
                  <c:v>137.43</c:v>
                </c:pt>
                <c:pt idx="583">
                  <c:v>136.21</c:v>
                </c:pt>
                <c:pt idx="584">
                  <c:v>145.5</c:v>
                </c:pt>
                <c:pt idx="585">
                  <c:v>142.69999999999999</c:v>
                </c:pt>
                <c:pt idx="586">
                  <c:v>147.02000000000001</c:v>
                </c:pt>
                <c:pt idx="587">
                  <c:v>149.80000000000001</c:v>
                </c:pt>
                <c:pt idx="588">
                  <c:v>145.66999999999999</c:v>
                </c:pt>
                <c:pt idx="589">
                  <c:v>143.02000000000001</c:v>
                </c:pt>
                <c:pt idx="590">
                  <c:v>148.28</c:v>
                </c:pt>
                <c:pt idx="591">
                  <c:v>160.55000000000001</c:v>
                </c:pt>
                <c:pt idx="592">
                  <c:v>151.86000000000001</c:v>
                </c:pt>
                <c:pt idx="593">
                  <c:v>149.55000000000001</c:v>
                </c:pt>
                <c:pt idx="594">
                  <c:v>143.37</c:v>
                </c:pt>
                <c:pt idx="595">
                  <c:v>149.1</c:v>
                </c:pt>
                <c:pt idx="596">
                  <c:v>142.16999999999999</c:v>
                </c:pt>
                <c:pt idx="597">
                  <c:v>148.68</c:v>
                </c:pt>
                <c:pt idx="598">
                  <c:v>150.26</c:v>
                </c:pt>
                <c:pt idx="599">
                  <c:v>154.22999999999999</c:v>
                </c:pt>
                <c:pt idx="600">
                  <c:v>147.88999999999999</c:v>
                </c:pt>
                <c:pt idx="601">
                  <c:v>151.19999999999999</c:v>
                </c:pt>
                <c:pt idx="602">
                  <c:v>141.26</c:v>
                </c:pt>
                <c:pt idx="603">
                  <c:v>151.47</c:v>
                </c:pt>
                <c:pt idx="604">
                  <c:v>150.69999999999999</c:v>
                </c:pt>
                <c:pt idx="605">
                  <c:v>143.02000000000001</c:v>
                </c:pt>
                <c:pt idx="606">
                  <c:v>142.62</c:v>
                </c:pt>
                <c:pt idx="607">
                  <c:v>146.31</c:v>
                </c:pt>
                <c:pt idx="608">
                  <c:v>146.53</c:v>
                </c:pt>
                <c:pt idx="609">
                  <c:v>148.93</c:v>
                </c:pt>
                <c:pt idx="610">
                  <c:v>154.79</c:v>
                </c:pt>
                <c:pt idx="611">
                  <c:v>155.29</c:v>
                </c:pt>
                <c:pt idx="612">
                  <c:v>143.29</c:v>
                </c:pt>
                <c:pt idx="613">
                  <c:v>134.44999999999999</c:v>
                </c:pt>
                <c:pt idx="614">
                  <c:v>144.84</c:v>
                </c:pt>
                <c:pt idx="615">
                  <c:v>138.80000000000001</c:v>
                </c:pt>
                <c:pt idx="616">
                  <c:v>126.87</c:v>
                </c:pt>
                <c:pt idx="617">
                  <c:v>152.44</c:v>
                </c:pt>
                <c:pt idx="618">
                  <c:v>147.03</c:v>
                </c:pt>
                <c:pt idx="619">
                  <c:v>141.84</c:v>
                </c:pt>
                <c:pt idx="620">
                  <c:v>154.66</c:v>
                </c:pt>
                <c:pt idx="621">
                  <c:v>150.88</c:v>
                </c:pt>
                <c:pt idx="622">
                  <c:v>147.69</c:v>
                </c:pt>
                <c:pt idx="623">
                  <c:v>139.88</c:v>
                </c:pt>
                <c:pt idx="624">
                  <c:v>153.97</c:v>
                </c:pt>
                <c:pt idx="625">
                  <c:v>155.61000000000001</c:v>
                </c:pt>
                <c:pt idx="626">
                  <c:v>154.44</c:v>
                </c:pt>
                <c:pt idx="627">
                  <c:v>152.04</c:v>
                </c:pt>
                <c:pt idx="628">
                  <c:v>160.19</c:v>
                </c:pt>
                <c:pt idx="629">
                  <c:v>157.49</c:v>
                </c:pt>
                <c:pt idx="630">
                  <c:v>154.1</c:v>
                </c:pt>
                <c:pt idx="631">
                  <c:v>153.75</c:v>
                </c:pt>
                <c:pt idx="632">
                  <c:v>147.58000000000001</c:v>
                </c:pt>
                <c:pt idx="633">
                  <c:v>151.37</c:v>
                </c:pt>
                <c:pt idx="634">
                  <c:v>145.57</c:v>
                </c:pt>
                <c:pt idx="635">
                  <c:v>152.21</c:v>
                </c:pt>
                <c:pt idx="636">
                  <c:v>154.51</c:v>
                </c:pt>
                <c:pt idx="637">
                  <c:v>158.57</c:v>
                </c:pt>
                <c:pt idx="638">
                  <c:v>160.51</c:v>
                </c:pt>
                <c:pt idx="639">
                  <c:v>159.54</c:v>
                </c:pt>
                <c:pt idx="640">
                  <c:v>159.86000000000001</c:v>
                </c:pt>
                <c:pt idx="641">
                  <c:v>164.14</c:v>
                </c:pt>
                <c:pt idx="642">
                  <c:v>154.69</c:v>
                </c:pt>
                <c:pt idx="643">
                  <c:v>162.02000000000001</c:v>
                </c:pt>
                <c:pt idx="644">
                  <c:v>158.16</c:v>
                </c:pt>
                <c:pt idx="645">
                  <c:v>156.63</c:v>
                </c:pt>
                <c:pt idx="646">
                  <c:v>152.06</c:v>
                </c:pt>
                <c:pt idx="647">
                  <c:v>147.63999999999999</c:v>
                </c:pt>
                <c:pt idx="648">
                  <c:v>157.19999999999999</c:v>
                </c:pt>
                <c:pt idx="649">
                  <c:v>153.93</c:v>
                </c:pt>
                <c:pt idx="650">
                  <c:v>152.91</c:v>
                </c:pt>
                <c:pt idx="651">
                  <c:v>156.06</c:v>
                </c:pt>
                <c:pt idx="652">
                  <c:v>153.08000000000001</c:v>
                </c:pt>
                <c:pt idx="653">
                  <c:v>157.85</c:v>
                </c:pt>
                <c:pt idx="654">
                  <c:v>161.41999999999999</c:v>
                </c:pt>
                <c:pt idx="655">
                  <c:v>144.16</c:v>
                </c:pt>
                <c:pt idx="656">
                  <c:v>157.68</c:v>
                </c:pt>
                <c:pt idx="657">
                  <c:v>157.46</c:v>
                </c:pt>
                <c:pt idx="658">
                  <c:v>154.18</c:v>
                </c:pt>
                <c:pt idx="659">
                  <c:v>157.79</c:v>
                </c:pt>
                <c:pt idx="660">
                  <c:v>164.53</c:v>
                </c:pt>
                <c:pt idx="661">
                  <c:v>148.72</c:v>
                </c:pt>
                <c:pt idx="662">
                  <c:v>148.01</c:v>
                </c:pt>
                <c:pt idx="663">
                  <c:v>170.28</c:v>
                </c:pt>
                <c:pt idx="664">
                  <c:v>170.12</c:v>
                </c:pt>
                <c:pt idx="665">
                  <c:v>165.77</c:v>
                </c:pt>
                <c:pt idx="666">
                  <c:v>167.52</c:v>
                </c:pt>
                <c:pt idx="667">
                  <c:v>160.27000000000001</c:v>
                </c:pt>
                <c:pt idx="668">
                  <c:v>169.08</c:v>
                </c:pt>
                <c:pt idx="669">
                  <c:v>159.91999999999999</c:v>
                </c:pt>
                <c:pt idx="670">
                  <c:v>157.76</c:v>
                </c:pt>
                <c:pt idx="671">
                  <c:v>165.2</c:v>
                </c:pt>
                <c:pt idx="672">
                  <c:v>163.74</c:v>
                </c:pt>
                <c:pt idx="673">
                  <c:v>157.44999999999999</c:v>
                </c:pt>
                <c:pt idx="674">
                  <c:v>163.15</c:v>
                </c:pt>
                <c:pt idx="675">
                  <c:v>154.94999999999999</c:v>
                </c:pt>
                <c:pt idx="676">
                  <c:v>167.1</c:v>
                </c:pt>
                <c:pt idx="677">
                  <c:v>165.85</c:v>
                </c:pt>
                <c:pt idx="678">
                  <c:v>162.55000000000001</c:v>
                </c:pt>
                <c:pt idx="679">
                  <c:v>168.1</c:v>
                </c:pt>
                <c:pt idx="680">
                  <c:v>169.04</c:v>
                </c:pt>
                <c:pt idx="681">
                  <c:v>159.43</c:v>
                </c:pt>
                <c:pt idx="682">
                  <c:v>157.12</c:v>
                </c:pt>
                <c:pt idx="683">
                  <c:v>164.82</c:v>
                </c:pt>
                <c:pt idx="684">
                  <c:v>156.06</c:v>
                </c:pt>
                <c:pt idx="685">
                  <c:v>158.09</c:v>
                </c:pt>
                <c:pt idx="686">
                  <c:v>169.13</c:v>
                </c:pt>
                <c:pt idx="687">
                  <c:v>172.45</c:v>
                </c:pt>
                <c:pt idx="688">
                  <c:v>165.19</c:v>
                </c:pt>
                <c:pt idx="689">
                  <c:v>163.5</c:v>
                </c:pt>
                <c:pt idx="690">
                  <c:v>158.88999999999999</c:v>
                </c:pt>
                <c:pt idx="691">
                  <c:v>164.34</c:v>
                </c:pt>
                <c:pt idx="692">
                  <c:v>161.93</c:v>
                </c:pt>
                <c:pt idx="693">
                  <c:v>153.55000000000001</c:v>
                </c:pt>
                <c:pt idx="694">
                  <c:v>157.9</c:v>
                </c:pt>
                <c:pt idx="695">
                  <c:v>170.5</c:v>
                </c:pt>
                <c:pt idx="696">
                  <c:v>182.68</c:v>
                </c:pt>
                <c:pt idx="697">
                  <c:v>164.51</c:v>
                </c:pt>
                <c:pt idx="698">
                  <c:v>162.59</c:v>
                </c:pt>
                <c:pt idx="699">
                  <c:v>154.44</c:v>
                </c:pt>
                <c:pt idx="700">
                  <c:v>159.29</c:v>
                </c:pt>
                <c:pt idx="701">
                  <c:v>169.18</c:v>
                </c:pt>
                <c:pt idx="702">
                  <c:v>176.41</c:v>
                </c:pt>
                <c:pt idx="703">
                  <c:v>169.63</c:v>
                </c:pt>
                <c:pt idx="704">
                  <c:v>184.44</c:v>
                </c:pt>
                <c:pt idx="705">
                  <c:v>165.4</c:v>
                </c:pt>
                <c:pt idx="706">
                  <c:v>182.14</c:v>
                </c:pt>
                <c:pt idx="707">
                  <c:v>179.86</c:v>
                </c:pt>
                <c:pt idx="708">
                  <c:v>178.6</c:v>
                </c:pt>
                <c:pt idx="709">
                  <c:v>166.35</c:v>
                </c:pt>
                <c:pt idx="710">
                  <c:v>177.58</c:v>
                </c:pt>
                <c:pt idx="711">
                  <c:v>176.6</c:v>
                </c:pt>
                <c:pt idx="712">
                  <c:v>182.15</c:v>
                </c:pt>
                <c:pt idx="713">
                  <c:v>182.46</c:v>
                </c:pt>
                <c:pt idx="714">
                  <c:v>189.06</c:v>
                </c:pt>
                <c:pt idx="715">
                  <c:v>177</c:v>
                </c:pt>
                <c:pt idx="716">
                  <c:v>198.83</c:v>
                </c:pt>
                <c:pt idx="717">
                  <c:v>178.4</c:v>
                </c:pt>
                <c:pt idx="718">
                  <c:v>179.82</c:v>
                </c:pt>
                <c:pt idx="719">
                  <c:v>171.98</c:v>
                </c:pt>
                <c:pt idx="720">
                  <c:v>192.56</c:v>
                </c:pt>
                <c:pt idx="721">
                  <c:v>192.28</c:v>
                </c:pt>
                <c:pt idx="722">
                  <c:v>179.11</c:v>
                </c:pt>
                <c:pt idx="723">
                  <c:v>193.76</c:v>
                </c:pt>
                <c:pt idx="724">
                  <c:v>202.1</c:v>
                </c:pt>
                <c:pt idx="725">
                  <c:v>201.69</c:v>
                </c:pt>
                <c:pt idx="726">
                  <c:v>182.21</c:v>
                </c:pt>
                <c:pt idx="727">
                  <c:v>183.22</c:v>
                </c:pt>
                <c:pt idx="728">
                  <c:v>184.54</c:v>
                </c:pt>
                <c:pt idx="729">
                  <c:v>192.28</c:v>
                </c:pt>
                <c:pt idx="730">
                  <c:v>170.87</c:v>
                </c:pt>
                <c:pt idx="731">
                  <c:v>188.28</c:v>
                </c:pt>
                <c:pt idx="732">
                  <c:v>196.82</c:v>
                </c:pt>
                <c:pt idx="733">
                  <c:v>188.63</c:v>
                </c:pt>
                <c:pt idx="734">
                  <c:v>174.51</c:v>
                </c:pt>
                <c:pt idx="735">
                  <c:v>168.1</c:v>
                </c:pt>
                <c:pt idx="736">
                  <c:v>171.22</c:v>
                </c:pt>
                <c:pt idx="737">
                  <c:v>171.9</c:v>
                </c:pt>
                <c:pt idx="738">
                  <c:v>191.76</c:v>
                </c:pt>
                <c:pt idx="739">
                  <c:v>172.39</c:v>
                </c:pt>
                <c:pt idx="740">
                  <c:v>191.53</c:v>
                </c:pt>
                <c:pt idx="741">
                  <c:v>199.39</c:v>
                </c:pt>
                <c:pt idx="742">
                  <c:v>176.91</c:v>
                </c:pt>
                <c:pt idx="743">
                  <c:v>183.52</c:v>
                </c:pt>
                <c:pt idx="744">
                  <c:v>176</c:v>
                </c:pt>
                <c:pt idx="745">
                  <c:v>163.25</c:v>
                </c:pt>
                <c:pt idx="746">
                  <c:v>169.56</c:v>
                </c:pt>
                <c:pt idx="747">
                  <c:v>181.89</c:v>
                </c:pt>
                <c:pt idx="748">
                  <c:v>178.26</c:v>
                </c:pt>
                <c:pt idx="749">
                  <c:v>172.46</c:v>
                </c:pt>
                <c:pt idx="750">
                  <c:v>178.69</c:v>
                </c:pt>
                <c:pt idx="751">
                  <c:v>161</c:v>
                </c:pt>
                <c:pt idx="752">
                  <c:v>171.63</c:v>
                </c:pt>
                <c:pt idx="753">
                  <c:v>158.18</c:v>
                </c:pt>
                <c:pt idx="754">
                  <c:v>168.47</c:v>
                </c:pt>
                <c:pt idx="755">
                  <c:v>172.93</c:v>
                </c:pt>
                <c:pt idx="756">
                  <c:v>181.14</c:v>
                </c:pt>
                <c:pt idx="757">
                  <c:v>175.76</c:v>
                </c:pt>
                <c:pt idx="758">
                  <c:v>178.17</c:v>
                </c:pt>
                <c:pt idx="759">
                  <c:v>182.74</c:v>
                </c:pt>
                <c:pt idx="760">
                  <c:v>180.39</c:v>
                </c:pt>
                <c:pt idx="761">
                  <c:v>175.8</c:v>
                </c:pt>
                <c:pt idx="762">
                  <c:v>181.59</c:v>
                </c:pt>
                <c:pt idx="763">
                  <c:v>186.77</c:v>
                </c:pt>
                <c:pt idx="764">
                  <c:v>182.84</c:v>
                </c:pt>
                <c:pt idx="765">
                  <c:v>174.62</c:v>
                </c:pt>
                <c:pt idx="766">
                  <c:v>176.12</c:v>
                </c:pt>
                <c:pt idx="767">
                  <c:v>183.77</c:v>
                </c:pt>
                <c:pt idx="768">
                  <c:v>185.58</c:v>
                </c:pt>
                <c:pt idx="769">
                  <c:v>188.85</c:v>
                </c:pt>
                <c:pt idx="770">
                  <c:v>181.59</c:v>
                </c:pt>
                <c:pt idx="771">
                  <c:v>179.46</c:v>
                </c:pt>
                <c:pt idx="772">
                  <c:v>177.3</c:v>
                </c:pt>
                <c:pt idx="773">
                  <c:v>196.23</c:v>
                </c:pt>
                <c:pt idx="774">
                  <c:v>191.58</c:v>
                </c:pt>
                <c:pt idx="775">
                  <c:v>181.01</c:v>
                </c:pt>
                <c:pt idx="776">
                  <c:v>191.54</c:v>
                </c:pt>
                <c:pt idx="777">
                  <c:v>186.56</c:v>
                </c:pt>
                <c:pt idx="778">
                  <c:v>178.41</c:v>
                </c:pt>
                <c:pt idx="779">
                  <c:v>182.88</c:v>
                </c:pt>
                <c:pt idx="780">
                  <c:v>182.89</c:v>
                </c:pt>
                <c:pt idx="781">
                  <c:v>180.63</c:v>
                </c:pt>
                <c:pt idx="782">
                  <c:v>181.45</c:v>
                </c:pt>
                <c:pt idx="783">
                  <c:v>193.35</c:v>
                </c:pt>
                <c:pt idx="784">
                  <c:v>197.2</c:v>
                </c:pt>
                <c:pt idx="785">
                  <c:v>189.59</c:v>
                </c:pt>
                <c:pt idx="786">
                  <c:v>194.14</c:v>
                </c:pt>
                <c:pt idx="787">
                  <c:v>173.51</c:v>
                </c:pt>
                <c:pt idx="788">
                  <c:v>171.42</c:v>
                </c:pt>
                <c:pt idx="789">
                  <c:v>171.3</c:v>
                </c:pt>
                <c:pt idx="790">
                  <c:v>179.92</c:v>
                </c:pt>
                <c:pt idx="791">
                  <c:v>183.93</c:v>
                </c:pt>
                <c:pt idx="792">
                  <c:v>170.58</c:v>
                </c:pt>
                <c:pt idx="793">
                  <c:v>186.51</c:v>
                </c:pt>
                <c:pt idx="794">
                  <c:v>180.96</c:v>
                </c:pt>
                <c:pt idx="795">
                  <c:v>182.94</c:v>
                </c:pt>
                <c:pt idx="796">
                  <c:v>177.75</c:v>
                </c:pt>
                <c:pt idx="797">
                  <c:v>192.61</c:v>
                </c:pt>
                <c:pt idx="798">
                  <c:v>194.03</c:v>
                </c:pt>
                <c:pt idx="799">
                  <c:v>190.5</c:v>
                </c:pt>
                <c:pt idx="800">
                  <c:v>197.86</c:v>
                </c:pt>
                <c:pt idx="801">
                  <c:v>197.86</c:v>
                </c:pt>
                <c:pt idx="802">
                  <c:v>190.79</c:v>
                </c:pt>
                <c:pt idx="803">
                  <c:v>188.22</c:v>
                </c:pt>
                <c:pt idx="804">
                  <c:v>178.84</c:v>
                </c:pt>
                <c:pt idx="805">
                  <c:v>174.29</c:v>
                </c:pt>
                <c:pt idx="806">
                  <c:v>175.47</c:v>
                </c:pt>
                <c:pt idx="807">
                  <c:v>187.12</c:v>
                </c:pt>
                <c:pt idx="808">
                  <c:v>185.55</c:v>
                </c:pt>
                <c:pt idx="809">
                  <c:v>185.33</c:v>
                </c:pt>
                <c:pt idx="810">
                  <c:v>183.17</c:v>
                </c:pt>
                <c:pt idx="811">
                  <c:v>198.87</c:v>
                </c:pt>
                <c:pt idx="812">
                  <c:v>193.8</c:v>
                </c:pt>
                <c:pt idx="813">
                  <c:v>197.49</c:v>
                </c:pt>
                <c:pt idx="814">
                  <c:v>196.53</c:v>
                </c:pt>
                <c:pt idx="815">
                  <c:v>189.7</c:v>
                </c:pt>
                <c:pt idx="816">
                  <c:v>196.53</c:v>
                </c:pt>
                <c:pt idx="817">
                  <c:v>199.18</c:v>
                </c:pt>
                <c:pt idx="818">
                  <c:v>193.76</c:v>
                </c:pt>
                <c:pt idx="819">
                  <c:v>197.87</c:v>
                </c:pt>
                <c:pt idx="820">
                  <c:v>203.03</c:v>
                </c:pt>
                <c:pt idx="821">
                  <c:v>202.66</c:v>
                </c:pt>
                <c:pt idx="822">
                  <c:v>202.84</c:v>
                </c:pt>
                <c:pt idx="823">
                  <c:v>207.98</c:v>
                </c:pt>
                <c:pt idx="824">
                  <c:v>205.86</c:v>
                </c:pt>
                <c:pt idx="825">
                  <c:v>211.66</c:v>
                </c:pt>
                <c:pt idx="826">
                  <c:v>198.67</c:v>
                </c:pt>
                <c:pt idx="827">
                  <c:v>213.18</c:v>
                </c:pt>
                <c:pt idx="828">
                  <c:v>206.93</c:v>
                </c:pt>
                <c:pt idx="829">
                  <c:v>206.93</c:v>
                </c:pt>
                <c:pt idx="830">
                  <c:v>218.79</c:v>
                </c:pt>
                <c:pt idx="831">
                  <c:v>216.64</c:v>
                </c:pt>
                <c:pt idx="832">
                  <c:v>222.3</c:v>
                </c:pt>
                <c:pt idx="833">
                  <c:v>214.81</c:v>
                </c:pt>
                <c:pt idx="834">
                  <c:v>214.04</c:v>
                </c:pt>
                <c:pt idx="835">
                  <c:v>210.43</c:v>
                </c:pt>
                <c:pt idx="836">
                  <c:v>214.23</c:v>
                </c:pt>
                <c:pt idx="837">
                  <c:v>222.77</c:v>
                </c:pt>
                <c:pt idx="838">
                  <c:v>216.9</c:v>
                </c:pt>
                <c:pt idx="839">
                  <c:v>217.74</c:v>
                </c:pt>
                <c:pt idx="840">
                  <c:v>219.19</c:v>
                </c:pt>
                <c:pt idx="841">
                  <c:v>226.35</c:v>
                </c:pt>
                <c:pt idx="842">
                  <c:v>224.18</c:v>
                </c:pt>
                <c:pt idx="843">
                  <c:v>218.5</c:v>
                </c:pt>
                <c:pt idx="844">
                  <c:v>214.19</c:v>
                </c:pt>
                <c:pt idx="845">
                  <c:v>231.13</c:v>
                </c:pt>
                <c:pt idx="846">
                  <c:v>229.3</c:v>
                </c:pt>
                <c:pt idx="847">
                  <c:v>221.48</c:v>
                </c:pt>
                <c:pt idx="848">
                  <c:v>214.05</c:v>
                </c:pt>
                <c:pt idx="849">
                  <c:v>217.3</c:v>
                </c:pt>
                <c:pt idx="850">
                  <c:v>220.13</c:v>
                </c:pt>
                <c:pt idx="851">
                  <c:v>226.44</c:v>
                </c:pt>
                <c:pt idx="852">
                  <c:v>209.61</c:v>
                </c:pt>
                <c:pt idx="853">
                  <c:v>197.1</c:v>
                </c:pt>
                <c:pt idx="854">
                  <c:v>217.8</c:v>
                </c:pt>
                <c:pt idx="855">
                  <c:v>201.58</c:v>
                </c:pt>
                <c:pt idx="856">
                  <c:v>205.47</c:v>
                </c:pt>
                <c:pt idx="857">
                  <c:v>215.48</c:v>
                </c:pt>
                <c:pt idx="858">
                  <c:v>213.5</c:v>
                </c:pt>
                <c:pt idx="859">
                  <c:v>201.82</c:v>
                </c:pt>
                <c:pt idx="860">
                  <c:v>208.2</c:v>
                </c:pt>
                <c:pt idx="861">
                  <c:v>200.11</c:v>
                </c:pt>
                <c:pt idx="862">
                  <c:v>204.25</c:v>
                </c:pt>
                <c:pt idx="863">
                  <c:v>197.92</c:v>
                </c:pt>
                <c:pt idx="864">
                  <c:v>197.3</c:v>
                </c:pt>
                <c:pt idx="865">
                  <c:v>205.82</c:v>
                </c:pt>
                <c:pt idx="866">
                  <c:v>207.26</c:v>
                </c:pt>
                <c:pt idx="867">
                  <c:v>207.01</c:v>
                </c:pt>
                <c:pt idx="868">
                  <c:v>201.38</c:v>
                </c:pt>
                <c:pt idx="869">
                  <c:v>203.62</c:v>
                </c:pt>
                <c:pt idx="870">
                  <c:v>215.22</c:v>
                </c:pt>
                <c:pt idx="871">
                  <c:v>219.02</c:v>
                </c:pt>
                <c:pt idx="872">
                  <c:v>216.74</c:v>
                </c:pt>
                <c:pt idx="873">
                  <c:v>216.41</c:v>
                </c:pt>
                <c:pt idx="874">
                  <c:v>215.8</c:v>
                </c:pt>
                <c:pt idx="875">
                  <c:v>216.85</c:v>
                </c:pt>
                <c:pt idx="876">
                  <c:v>204.47</c:v>
                </c:pt>
                <c:pt idx="877">
                  <c:v>211.28</c:v>
                </c:pt>
                <c:pt idx="878">
                  <c:v>226.57</c:v>
                </c:pt>
                <c:pt idx="879">
                  <c:v>223.95</c:v>
                </c:pt>
                <c:pt idx="880">
                  <c:v>224.35</c:v>
                </c:pt>
                <c:pt idx="881">
                  <c:v>208.29</c:v>
                </c:pt>
                <c:pt idx="882">
                  <c:v>211.53</c:v>
                </c:pt>
                <c:pt idx="883">
                  <c:v>234.92</c:v>
                </c:pt>
                <c:pt idx="884">
                  <c:v>216.62</c:v>
                </c:pt>
                <c:pt idx="885">
                  <c:v>226.9</c:v>
                </c:pt>
                <c:pt idx="886">
                  <c:v>203.13</c:v>
                </c:pt>
                <c:pt idx="887">
                  <c:v>208.32</c:v>
                </c:pt>
                <c:pt idx="888">
                  <c:v>208.13</c:v>
                </c:pt>
                <c:pt idx="889">
                  <c:v>194.25</c:v>
                </c:pt>
                <c:pt idx="890">
                  <c:v>177.66</c:v>
                </c:pt>
                <c:pt idx="891">
                  <c:v>176.51</c:v>
                </c:pt>
                <c:pt idx="892">
                  <c:v>180.03</c:v>
                </c:pt>
                <c:pt idx="893">
                  <c:v>194.83</c:v>
                </c:pt>
                <c:pt idx="894">
                  <c:v>180.42</c:v>
                </c:pt>
                <c:pt idx="895">
                  <c:v>180</c:v>
                </c:pt>
                <c:pt idx="896">
                  <c:v>185.63</c:v>
                </c:pt>
                <c:pt idx="897">
                  <c:v>189.2</c:v>
                </c:pt>
                <c:pt idx="898">
                  <c:v>179.68</c:v>
                </c:pt>
                <c:pt idx="899">
                  <c:v>191.29</c:v>
                </c:pt>
                <c:pt idx="900">
                  <c:v>190.44</c:v>
                </c:pt>
                <c:pt idx="901">
                  <c:v>177.5</c:v>
                </c:pt>
                <c:pt idx="902">
                  <c:v>184.47</c:v>
                </c:pt>
                <c:pt idx="903">
                  <c:v>189.52</c:v>
                </c:pt>
                <c:pt idx="904">
                  <c:v>174.6</c:v>
                </c:pt>
                <c:pt idx="905">
                  <c:v>180.39</c:v>
                </c:pt>
                <c:pt idx="906">
                  <c:v>182.03</c:v>
                </c:pt>
                <c:pt idx="907">
                  <c:v>189.41</c:v>
                </c:pt>
                <c:pt idx="908">
                  <c:v>177.03</c:v>
                </c:pt>
                <c:pt idx="909">
                  <c:v>178.88</c:v>
                </c:pt>
                <c:pt idx="910">
                  <c:v>183.18</c:v>
                </c:pt>
                <c:pt idx="911">
                  <c:v>175.27</c:v>
                </c:pt>
                <c:pt idx="912">
                  <c:v>174.44</c:v>
                </c:pt>
                <c:pt idx="913">
                  <c:v>183.54</c:v>
                </c:pt>
                <c:pt idx="914">
                  <c:v>193.1</c:v>
                </c:pt>
                <c:pt idx="915">
                  <c:v>200.88</c:v>
                </c:pt>
                <c:pt idx="916">
                  <c:v>191.31</c:v>
                </c:pt>
                <c:pt idx="917">
                  <c:v>186.34</c:v>
                </c:pt>
                <c:pt idx="918">
                  <c:v>189.65</c:v>
                </c:pt>
                <c:pt idx="919">
                  <c:v>189.4</c:v>
                </c:pt>
                <c:pt idx="920">
                  <c:v>196.57</c:v>
                </c:pt>
                <c:pt idx="921">
                  <c:v>201.44</c:v>
                </c:pt>
                <c:pt idx="922">
                  <c:v>194.65</c:v>
                </c:pt>
                <c:pt idx="923">
                  <c:v>190.13</c:v>
                </c:pt>
                <c:pt idx="924">
                  <c:v>191.85</c:v>
                </c:pt>
                <c:pt idx="925">
                  <c:v>211.55</c:v>
                </c:pt>
                <c:pt idx="926">
                  <c:v>195.13</c:v>
                </c:pt>
                <c:pt idx="927">
                  <c:v>186.7</c:v>
                </c:pt>
                <c:pt idx="928">
                  <c:v>189.65</c:v>
                </c:pt>
                <c:pt idx="929">
                  <c:v>206.99</c:v>
                </c:pt>
                <c:pt idx="930">
                  <c:v>211.47</c:v>
                </c:pt>
                <c:pt idx="931">
                  <c:v>196.27</c:v>
                </c:pt>
                <c:pt idx="932">
                  <c:v>207.69</c:v>
                </c:pt>
                <c:pt idx="933">
                  <c:v>218.2</c:v>
                </c:pt>
                <c:pt idx="934">
                  <c:v>204.75</c:v>
                </c:pt>
                <c:pt idx="935">
                  <c:v>210.74</c:v>
                </c:pt>
                <c:pt idx="936">
                  <c:v>214.79</c:v>
                </c:pt>
                <c:pt idx="937">
                  <c:v>199.52</c:v>
                </c:pt>
                <c:pt idx="938">
                  <c:v>187.52</c:v>
                </c:pt>
                <c:pt idx="939">
                  <c:v>203.41</c:v>
                </c:pt>
                <c:pt idx="940">
                  <c:v>200.38</c:v>
                </c:pt>
                <c:pt idx="941">
                  <c:v>190.51</c:v>
                </c:pt>
                <c:pt idx="942">
                  <c:v>201.78</c:v>
                </c:pt>
                <c:pt idx="943">
                  <c:v>200.28</c:v>
                </c:pt>
                <c:pt idx="944">
                  <c:v>200.22</c:v>
                </c:pt>
                <c:pt idx="945">
                  <c:v>202.92</c:v>
                </c:pt>
                <c:pt idx="946">
                  <c:v>185.08</c:v>
                </c:pt>
                <c:pt idx="947">
                  <c:v>176.44</c:v>
                </c:pt>
                <c:pt idx="948">
                  <c:v>190.04</c:v>
                </c:pt>
                <c:pt idx="949">
                  <c:v>196.1</c:v>
                </c:pt>
                <c:pt idx="950">
                  <c:v>192.81</c:v>
                </c:pt>
                <c:pt idx="951">
                  <c:v>199.79</c:v>
                </c:pt>
                <c:pt idx="952">
                  <c:v>186.98</c:v>
                </c:pt>
                <c:pt idx="953">
                  <c:v>189.17</c:v>
                </c:pt>
                <c:pt idx="954">
                  <c:v>190.99</c:v>
                </c:pt>
                <c:pt idx="955">
                  <c:v>202.51</c:v>
                </c:pt>
                <c:pt idx="956">
                  <c:v>204.58</c:v>
                </c:pt>
                <c:pt idx="957">
                  <c:v>196.82</c:v>
                </c:pt>
                <c:pt idx="958">
                  <c:v>234.38</c:v>
                </c:pt>
                <c:pt idx="959">
                  <c:v>228.88</c:v>
                </c:pt>
                <c:pt idx="960">
                  <c:v>218.62</c:v>
                </c:pt>
                <c:pt idx="961">
                  <c:v>201.45</c:v>
                </c:pt>
                <c:pt idx="962">
                  <c:v>203.29</c:v>
                </c:pt>
                <c:pt idx="963">
                  <c:v>205.24</c:v>
                </c:pt>
                <c:pt idx="964">
                  <c:v>207.05</c:v>
                </c:pt>
                <c:pt idx="965">
                  <c:v>213.73</c:v>
                </c:pt>
                <c:pt idx="966">
                  <c:v>215.41</c:v>
                </c:pt>
                <c:pt idx="967">
                  <c:v>213.43</c:v>
                </c:pt>
                <c:pt idx="968">
                  <c:v>212.12</c:v>
                </c:pt>
                <c:pt idx="969">
                  <c:v>214.99</c:v>
                </c:pt>
                <c:pt idx="970">
                  <c:v>230.87</c:v>
                </c:pt>
                <c:pt idx="971">
                  <c:v>235.62</c:v>
                </c:pt>
                <c:pt idx="972">
                  <c:v>230.76</c:v>
                </c:pt>
                <c:pt idx="973">
                  <c:v>236.75</c:v>
                </c:pt>
                <c:pt idx="974">
                  <c:v>263.75</c:v>
                </c:pt>
                <c:pt idx="975">
                  <c:v>229.68</c:v>
                </c:pt>
                <c:pt idx="976">
                  <c:v>230.61</c:v>
                </c:pt>
                <c:pt idx="977">
                  <c:v>216.59</c:v>
                </c:pt>
                <c:pt idx="978">
                  <c:v>217.16</c:v>
                </c:pt>
                <c:pt idx="979">
                  <c:v>212.68</c:v>
                </c:pt>
                <c:pt idx="980">
                  <c:v>218.95</c:v>
                </c:pt>
                <c:pt idx="981">
                  <c:v>234.43</c:v>
                </c:pt>
                <c:pt idx="982">
                  <c:v>229.92</c:v>
                </c:pt>
                <c:pt idx="983">
                  <c:v>228.77</c:v>
                </c:pt>
                <c:pt idx="984">
                  <c:v>244.72</c:v>
                </c:pt>
                <c:pt idx="985">
                  <c:v>245.27</c:v>
                </c:pt>
                <c:pt idx="986">
                  <c:v>250.25</c:v>
                </c:pt>
                <c:pt idx="987">
                  <c:v>236.14</c:v>
                </c:pt>
                <c:pt idx="988">
                  <c:v>226.33</c:v>
                </c:pt>
                <c:pt idx="989">
                  <c:v>215.33</c:v>
                </c:pt>
                <c:pt idx="990">
                  <c:v>214.6</c:v>
                </c:pt>
                <c:pt idx="991">
                  <c:v>227.69</c:v>
                </c:pt>
                <c:pt idx="992">
                  <c:v>229.02</c:v>
                </c:pt>
                <c:pt idx="993">
                  <c:v>223.16</c:v>
                </c:pt>
                <c:pt idx="994">
                  <c:v>225.7</c:v>
                </c:pt>
                <c:pt idx="995">
                  <c:v>223.93</c:v>
                </c:pt>
                <c:pt idx="996">
                  <c:v>222.91</c:v>
                </c:pt>
                <c:pt idx="997">
                  <c:v>208.46</c:v>
                </c:pt>
                <c:pt idx="998">
                  <c:v>210.86</c:v>
                </c:pt>
                <c:pt idx="999">
                  <c:v>207.45</c:v>
                </c:pt>
                <c:pt idx="1000">
                  <c:v>214.12</c:v>
                </c:pt>
                <c:pt idx="1001">
                  <c:v>233.3</c:v>
                </c:pt>
                <c:pt idx="1002">
                  <c:v>242.74</c:v>
                </c:pt>
                <c:pt idx="1003">
                  <c:v>220.14</c:v>
                </c:pt>
                <c:pt idx="1004">
                  <c:v>218.65</c:v>
                </c:pt>
                <c:pt idx="1005">
                  <c:v>229.48</c:v>
                </c:pt>
                <c:pt idx="1006">
                  <c:v>191.01</c:v>
                </c:pt>
                <c:pt idx="1007">
                  <c:v>190.03</c:v>
                </c:pt>
                <c:pt idx="1008">
                  <c:v>209.54</c:v>
                </c:pt>
                <c:pt idx="1009">
                  <c:v>191.62</c:v>
                </c:pt>
                <c:pt idx="1010">
                  <c:v>215.64</c:v>
                </c:pt>
                <c:pt idx="1011">
                  <c:v>208.87</c:v>
                </c:pt>
                <c:pt idx="1012">
                  <c:v>215.51</c:v>
                </c:pt>
                <c:pt idx="1013">
                  <c:v>212.06</c:v>
                </c:pt>
                <c:pt idx="1014">
                  <c:v>210.72</c:v>
                </c:pt>
                <c:pt idx="1015">
                  <c:v>218.41</c:v>
                </c:pt>
                <c:pt idx="1016">
                  <c:v>214.65</c:v>
                </c:pt>
                <c:pt idx="1017">
                  <c:v>219.14</c:v>
                </c:pt>
                <c:pt idx="1018">
                  <c:v>223.03</c:v>
                </c:pt>
                <c:pt idx="1019">
                  <c:v>220.26</c:v>
                </c:pt>
                <c:pt idx="1020">
                  <c:v>234.99</c:v>
                </c:pt>
                <c:pt idx="1021">
                  <c:v>213.65</c:v>
                </c:pt>
                <c:pt idx="1022">
                  <c:v>226.61</c:v>
                </c:pt>
                <c:pt idx="1023">
                  <c:v>229.06</c:v>
                </c:pt>
                <c:pt idx="1024">
                  <c:v>207.29</c:v>
                </c:pt>
                <c:pt idx="1025">
                  <c:v>207.6</c:v>
                </c:pt>
                <c:pt idx="1026">
                  <c:v>220.19</c:v>
                </c:pt>
                <c:pt idx="1027">
                  <c:v>214.26</c:v>
                </c:pt>
                <c:pt idx="1028">
                  <c:v>229.91</c:v>
                </c:pt>
                <c:pt idx="1029">
                  <c:v>229.19</c:v>
                </c:pt>
                <c:pt idx="1030">
                  <c:v>218.8</c:v>
                </c:pt>
                <c:pt idx="1031">
                  <c:v>222.95</c:v>
                </c:pt>
                <c:pt idx="1032">
                  <c:v>221.73</c:v>
                </c:pt>
                <c:pt idx="1033">
                  <c:v>214.79</c:v>
                </c:pt>
                <c:pt idx="1034">
                  <c:v>224.23</c:v>
                </c:pt>
                <c:pt idx="1035">
                  <c:v>222.24</c:v>
                </c:pt>
                <c:pt idx="1036">
                  <c:v>224.32</c:v>
                </c:pt>
                <c:pt idx="1037">
                  <c:v>233.3</c:v>
                </c:pt>
                <c:pt idx="1038">
                  <c:v>232.88</c:v>
                </c:pt>
                <c:pt idx="1039">
                  <c:v>219.88</c:v>
                </c:pt>
                <c:pt idx="1040">
                  <c:v>227.91</c:v>
                </c:pt>
                <c:pt idx="1041">
                  <c:v>224.91</c:v>
                </c:pt>
                <c:pt idx="1042">
                  <c:v>236.46</c:v>
                </c:pt>
                <c:pt idx="1043">
                  <c:v>217.32</c:v>
                </c:pt>
                <c:pt idx="1044">
                  <c:v>232.99</c:v>
                </c:pt>
                <c:pt idx="1045">
                  <c:v>232.45</c:v>
                </c:pt>
                <c:pt idx="1046">
                  <c:v>226.99</c:v>
                </c:pt>
                <c:pt idx="1047">
                  <c:v>249.79</c:v>
                </c:pt>
                <c:pt idx="1048">
                  <c:v>245.13</c:v>
                </c:pt>
                <c:pt idx="1049">
                  <c:v>238.96</c:v>
                </c:pt>
                <c:pt idx="1050">
                  <c:v>232.79</c:v>
                </c:pt>
                <c:pt idx="1051">
                  <c:v>231.13</c:v>
                </c:pt>
                <c:pt idx="1052">
                  <c:v>226.32</c:v>
                </c:pt>
                <c:pt idx="1053">
                  <c:v>238.96</c:v>
                </c:pt>
                <c:pt idx="1054">
                  <c:v>234.14</c:v>
                </c:pt>
                <c:pt idx="1055">
                  <c:v>225.84</c:v>
                </c:pt>
                <c:pt idx="1056">
                  <c:v>221.91</c:v>
                </c:pt>
                <c:pt idx="1057">
                  <c:v>225.75</c:v>
                </c:pt>
                <c:pt idx="1058">
                  <c:v>235.48</c:v>
                </c:pt>
                <c:pt idx="1059">
                  <c:v>228.71</c:v>
                </c:pt>
                <c:pt idx="1060">
                  <c:v>231.61</c:v>
                </c:pt>
                <c:pt idx="1061">
                  <c:v>233.2</c:v>
                </c:pt>
                <c:pt idx="1062">
                  <c:v>245.53</c:v>
                </c:pt>
                <c:pt idx="1063">
                  <c:v>225.97</c:v>
                </c:pt>
                <c:pt idx="1064">
                  <c:v>235.32</c:v>
                </c:pt>
                <c:pt idx="1065">
                  <c:v>230.94</c:v>
                </c:pt>
                <c:pt idx="1066">
                  <c:v>247.27</c:v>
                </c:pt>
                <c:pt idx="1067">
                  <c:v>233.88</c:v>
                </c:pt>
                <c:pt idx="1068">
                  <c:v>240.97</c:v>
                </c:pt>
                <c:pt idx="1069">
                  <c:v>236.04</c:v>
                </c:pt>
                <c:pt idx="1070">
                  <c:v>231.97</c:v>
                </c:pt>
                <c:pt idx="1071">
                  <c:v>222.03</c:v>
                </c:pt>
                <c:pt idx="1072">
                  <c:v>217.29</c:v>
                </c:pt>
                <c:pt idx="1073">
                  <c:v>215.99</c:v>
                </c:pt>
                <c:pt idx="1074">
                  <c:v>223.56</c:v>
                </c:pt>
                <c:pt idx="1075">
                  <c:v>228.95</c:v>
                </c:pt>
                <c:pt idx="1076">
                  <c:v>212.21</c:v>
                </c:pt>
                <c:pt idx="1077">
                  <c:v>211.81</c:v>
                </c:pt>
                <c:pt idx="1078">
                  <c:v>218.44</c:v>
                </c:pt>
                <c:pt idx="1079">
                  <c:v>221.03</c:v>
                </c:pt>
                <c:pt idx="1080">
                  <c:v>212.76</c:v>
                </c:pt>
                <c:pt idx="1081">
                  <c:v>199.26</c:v>
                </c:pt>
                <c:pt idx="1082">
                  <c:v>182.25</c:v>
                </c:pt>
                <c:pt idx="1083">
                  <c:v>195.45</c:v>
                </c:pt>
                <c:pt idx="1084">
                  <c:v>204.89</c:v>
                </c:pt>
                <c:pt idx="1085">
                  <c:v>200.08</c:v>
                </c:pt>
                <c:pt idx="1086">
                  <c:v>212.99</c:v>
                </c:pt>
                <c:pt idx="1087">
                  <c:v>201.2</c:v>
                </c:pt>
                <c:pt idx="1088">
                  <c:v>208.68</c:v>
                </c:pt>
                <c:pt idx="1089">
                  <c:v>209.96</c:v>
                </c:pt>
                <c:pt idx="1090">
                  <c:v>210.78</c:v>
                </c:pt>
                <c:pt idx="1091">
                  <c:v>213.6</c:v>
                </c:pt>
                <c:pt idx="1092">
                  <c:v>216.13</c:v>
                </c:pt>
                <c:pt idx="1093">
                  <c:v>226.22</c:v>
                </c:pt>
                <c:pt idx="1094">
                  <c:v>229.66</c:v>
                </c:pt>
                <c:pt idx="1095">
                  <c:v>233.69</c:v>
                </c:pt>
                <c:pt idx="1096">
                  <c:v>242.33</c:v>
                </c:pt>
                <c:pt idx="1097">
                  <c:v>229.94</c:v>
                </c:pt>
                <c:pt idx="1098">
                  <c:v>242.89</c:v>
                </c:pt>
                <c:pt idx="1099">
                  <c:v>234.67</c:v>
                </c:pt>
                <c:pt idx="1100">
                  <c:v>234.06</c:v>
                </c:pt>
                <c:pt idx="1101">
                  <c:v>220.41</c:v>
                </c:pt>
                <c:pt idx="1102">
                  <c:v>226.96</c:v>
                </c:pt>
                <c:pt idx="1103">
                  <c:v>212.15</c:v>
                </c:pt>
                <c:pt idx="1104">
                  <c:v>220.5</c:v>
                </c:pt>
                <c:pt idx="1105">
                  <c:v>225.69</c:v>
                </c:pt>
                <c:pt idx="1106">
                  <c:v>223.51</c:v>
                </c:pt>
                <c:pt idx="1107">
                  <c:v>217.82</c:v>
                </c:pt>
                <c:pt idx="1108">
                  <c:v>202.35</c:v>
                </c:pt>
                <c:pt idx="1109">
                  <c:v>194.78</c:v>
                </c:pt>
                <c:pt idx="1110">
                  <c:v>208.56</c:v>
                </c:pt>
                <c:pt idx="1111">
                  <c:v>209.88</c:v>
                </c:pt>
                <c:pt idx="1112">
                  <c:v>195.93</c:v>
                </c:pt>
                <c:pt idx="1113">
                  <c:v>197.64</c:v>
                </c:pt>
                <c:pt idx="1114">
                  <c:v>204.76</c:v>
                </c:pt>
                <c:pt idx="1115">
                  <c:v>200.2</c:v>
                </c:pt>
                <c:pt idx="1116">
                  <c:v>208.9</c:v>
                </c:pt>
                <c:pt idx="1117">
                  <c:v>204.6</c:v>
                </c:pt>
                <c:pt idx="1118">
                  <c:v>193.13</c:v>
                </c:pt>
                <c:pt idx="1119">
                  <c:v>179.61</c:v>
                </c:pt>
                <c:pt idx="1120">
                  <c:v>197.33</c:v>
                </c:pt>
                <c:pt idx="1121">
                  <c:v>184.22</c:v>
                </c:pt>
                <c:pt idx="1122">
                  <c:v>191.88</c:v>
                </c:pt>
                <c:pt idx="1123">
                  <c:v>193.25</c:v>
                </c:pt>
                <c:pt idx="1124">
                  <c:v>181.25</c:v>
                </c:pt>
                <c:pt idx="1125">
                  <c:v>196.59</c:v>
                </c:pt>
                <c:pt idx="1126">
                  <c:v>186.97</c:v>
                </c:pt>
                <c:pt idx="1127">
                  <c:v>167.97</c:v>
                </c:pt>
                <c:pt idx="1128">
                  <c:v>174</c:v>
                </c:pt>
                <c:pt idx="1129">
                  <c:v>173.35</c:v>
                </c:pt>
                <c:pt idx="1130">
                  <c:v>173.68</c:v>
                </c:pt>
                <c:pt idx="1131">
                  <c:v>161.96</c:v>
                </c:pt>
                <c:pt idx="1132">
                  <c:v>180.3</c:v>
                </c:pt>
                <c:pt idx="1133">
                  <c:v>186.78</c:v>
                </c:pt>
                <c:pt idx="1134">
                  <c:v>188.91</c:v>
                </c:pt>
                <c:pt idx="1135">
                  <c:v>198.4</c:v>
                </c:pt>
                <c:pt idx="1136">
                  <c:v>204.77</c:v>
                </c:pt>
                <c:pt idx="1137">
                  <c:v>198.88</c:v>
                </c:pt>
                <c:pt idx="1138">
                  <c:v>187.69</c:v>
                </c:pt>
                <c:pt idx="1139">
                  <c:v>198.74</c:v>
                </c:pt>
                <c:pt idx="1140">
                  <c:v>210.02</c:v>
                </c:pt>
                <c:pt idx="1141">
                  <c:v>198.19</c:v>
                </c:pt>
                <c:pt idx="1142">
                  <c:v>194.87</c:v>
                </c:pt>
                <c:pt idx="1143">
                  <c:v>222.06</c:v>
                </c:pt>
                <c:pt idx="1144">
                  <c:v>224.4</c:v>
                </c:pt>
                <c:pt idx="1145">
                  <c:v>236.8</c:v>
                </c:pt>
                <c:pt idx="1146">
                  <c:v>233.69</c:v>
                </c:pt>
                <c:pt idx="1147">
                  <c:v>219.39</c:v>
                </c:pt>
                <c:pt idx="1148">
                  <c:v>236.83</c:v>
                </c:pt>
                <c:pt idx="1149">
                  <c:v>229.11</c:v>
                </c:pt>
                <c:pt idx="1150">
                  <c:v>226.91</c:v>
                </c:pt>
                <c:pt idx="1151">
                  <c:v>225.96</c:v>
                </c:pt>
                <c:pt idx="1152">
                  <c:v>225.77</c:v>
                </c:pt>
                <c:pt idx="1153">
                  <c:v>236.93</c:v>
                </c:pt>
                <c:pt idx="1154">
                  <c:v>232.31</c:v>
                </c:pt>
                <c:pt idx="1155">
                  <c:v>211.23</c:v>
                </c:pt>
                <c:pt idx="1156">
                  <c:v>242.72</c:v>
                </c:pt>
                <c:pt idx="1157">
                  <c:v>231.92</c:v>
                </c:pt>
                <c:pt idx="1158">
                  <c:v>223.83</c:v>
                </c:pt>
                <c:pt idx="1159">
                  <c:v>213.19</c:v>
                </c:pt>
                <c:pt idx="1160">
                  <c:v>217.78</c:v>
                </c:pt>
                <c:pt idx="1161">
                  <c:v>211.1</c:v>
                </c:pt>
                <c:pt idx="1162">
                  <c:v>223.74</c:v>
                </c:pt>
                <c:pt idx="1163">
                  <c:v>216.14</c:v>
                </c:pt>
                <c:pt idx="1164">
                  <c:v>209.94</c:v>
                </c:pt>
                <c:pt idx="1165">
                  <c:v>207.16</c:v>
                </c:pt>
                <c:pt idx="1166">
                  <c:v>195.59</c:v>
                </c:pt>
                <c:pt idx="1167">
                  <c:v>193.95</c:v>
                </c:pt>
                <c:pt idx="1168">
                  <c:v>200.29</c:v>
                </c:pt>
                <c:pt idx="1169">
                  <c:v>183.06</c:v>
                </c:pt>
                <c:pt idx="1170">
                  <c:v>194.5</c:v>
                </c:pt>
                <c:pt idx="1171">
                  <c:v>190.68</c:v>
                </c:pt>
                <c:pt idx="1172">
                  <c:v>191.42</c:v>
                </c:pt>
                <c:pt idx="1173">
                  <c:v>183.15</c:v>
                </c:pt>
                <c:pt idx="1174">
                  <c:v>184.5</c:v>
                </c:pt>
                <c:pt idx="1175">
                  <c:v>196.74</c:v>
                </c:pt>
                <c:pt idx="1176">
                  <c:v>192.89</c:v>
                </c:pt>
                <c:pt idx="1177">
                  <c:v>192.22</c:v>
                </c:pt>
                <c:pt idx="1178">
                  <c:v>192.06</c:v>
                </c:pt>
                <c:pt idx="1179">
                  <c:v>187.27</c:v>
                </c:pt>
                <c:pt idx="1180">
                  <c:v>184.42</c:v>
                </c:pt>
                <c:pt idx="1181">
                  <c:v>187.11</c:v>
                </c:pt>
                <c:pt idx="1182">
                  <c:v>182.65</c:v>
                </c:pt>
                <c:pt idx="1183">
                  <c:v>184.19</c:v>
                </c:pt>
                <c:pt idx="1184">
                  <c:v>182.63</c:v>
                </c:pt>
                <c:pt idx="1185">
                  <c:v>179.97</c:v>
                </c:pt>
                <c:pt idx="1186">
                  <c:v>168.93</c:v>
                </c:pt>
                <c:pt idx="1187">
                  <c:v>164.99</c:v>
                </c:pt>
                <c:pt idx="1188">
                  <c:v>171.59</c:v>
                </c:pt>
                <c:pt idx="1189">
                  <c:v>178.83</c:v>
                </c:pt>
                <c:pt idx="1190">
                  <c:v>176.54</c:v>
                </c:pt>
                <c:pt idx="1191">
                  <c:v>180.61</c:v>
                </c:pt>
                <c:pt idx="1192">
                  <c:v>177.79</c:v>
                </c:pt>
                <c:pt idx="1193">
                  <c:v>174.8</c:v>
                </c:pt>
                <c:pt idx="1194">
                  <c:v>179.42</c:v>
                </c:pt>
                <c:pt idx="1195">
                  <c:v>178.6</c:v>
                </c:pt>
                <c:pt idx="1196">
                  <c:v>180.27</c:v>
                </c:pt>
                <c:pt idx="1197">
                  <c:v>174.03</c:v>
                </c:pt>
                <c:pt idx="1198">
                  <c:v>185.99</c:v>
                </c:pt>
                <c:pt idx="1199">
                  <c:v>189.17</c:v>
                </c:pt>
                <c:pt idx="1200">
                  <c:v>180.56</c:v>
                </c:pt>
                <c:pt idx="1201">
                  <c:v>186.78</c:v>
                </c:pt>
                <c:pt idx="1202">
                  <c:v>188.79</c:v>
                </c:pt>
                <c:pt idx="1203">
                  <c:v>182.73</c:v>
                </c:pt>
                <c:pt idx="1204">
                  <c:v>182.73</c:v>
                </c:pt>
                <c:pt idx="1205">
                  <c:v>190.68</c:v>
                </c:pt>
                <c:pt idx="1206">
                  <c:v>185.49</c:v>
                </c:pt>
                <c:pt idx="1207">
                  <c:v>188.58</c:v>
                </c:pt>
                <c:pt idx="1208">
                  <c:v>190.79</c:v>
                </c:pt>
                <c:pt idx="1209">
                  <c:v>188.44</c:v>
                </c:pt>
                <c:pt idx="1210">
                  <c:v>180.18</c:v>
                </c:pt>
                <c:pt idx="1211">
                  <c:v>180.23</c:v>
                </c:pt>
                <c:pt idx="1212">
                  <c:v>188.93</c:v>
                </c:pt>
                <c:pt idx="1213">
                  <c:v>181.63</c:v>
                </c:pt>
                <c:pt idx="1214">
                  <c:v>181.1</c:v>
                </c:pt>
                <c:pt idx="1215">
                  <c:v>171.39</c:v>
                </c:pt>
                <c:pt idx="1216">
                  <c:v>175.86</c:v>
                </c:pt>
                <c:pt idx="1217">
                  <c:v>171.73</c:v>
                </c:pt>
                <c:pt idx="1218">
                  <c:v>189.7</c:v>
                </c:pt>
                <c:pt idx="1219">
                  <c:v>181.26</c:v>
                </c:pt>
                <c:pt idx="1220">
                  <c:v>180.08</c:v>
                </c:pt>
                <c:pt idx="1221">
                  <c:v>185.17</c:v>
                </c:pt>
                <c:pt idx="1222">
                  <c:v>179.79</c:v>
                </c:pt>
                <c:pt idx="1223">
                  <c:v>192.69</c:v>
                </c:pt>
                <c:pt idx="1224">
                  <c:v>184.16</c:v>
                </c:pt>
                <c:pt idx="1225">
                  <c:v>176.59</c:v>
                </c:pt>
                <c:pt idx="1226">
                  <c:v>170.08</c:v>
                </c:pt>
                <c:pt idx="1227">
                  <c:v>164.64</c:v>
                </c:pt>
                <c:pt idx="1228">
                  <c:v>177.38</c:v>
                </c:pt>
                <c:pt idx="1229">
                  <c:v>174.42</c:v>
                </c:pt>
                <c:pt idx="1230">
                  <c:v>176.97</c:v>
                </c:pt>
                <c:pt idx="1231">
                  <c:v>168.44</c:v>
                </c:pt>
                <c:pt idx="1232">
                  <c:v>166.75</c:v>
                </c:pt>
                <c:pt idx="1233">
                  <c:v>165.87</c:v>
                </c:pt>
                <c:pt idx="1234">
                  <c:v>165.53</c:v>
                </c:pt>
                <c:pt idx="1235">
                  <c:v>158.07</c:v>
                </c:pt>
                <c:pt idx="1236">
                  <c:v>172.08</c:v>
                </c:pt>
                <c:pt idx="1237">
                  <c:v>171.82</c:v>
                </c:pt>
                <c:pt idx="1238">
                  <c:v>180.87</c:v>
                </c:pt>
                <c:pt idx="1239">
                  <c:v>175.98</c:v>
                </c:pt>
                <c:pt idx="1240">
                  <c:v>167.01</c:v>
                </c:pt>
                <c:pt idx="1241">
                  <c:v>172.12</c:v>
                </c:pt>
                <c:pt idx="1242">
                  <c:v>168.08</c:v>
                </c:pt>
                <c:pt idx="1243">
                  <c:v>170.79</c:v>
                </c:pt>
                <c:pt idx="1244">
                  <c:v>165.88</c:v>
                </c:pt>
                <c:pt idx="1245">
                  <c:v>178.29</c:v>
                </c:pt>
                <c:pt idx="1246">
                  <c:v>174.09</c:v>
                </c:pt>
                <c:pt idx="1247">
                  <c:v>178.22</c:v>
                </c:pt>
                <c:pt idx="1248">
                  <c:v>176.76</c:v>
                </c:pt>
                <c:pt idx="1249">
                  <c:v>171.84</c:v>
                </c:pt>
                <c:pt idx="1250">
                  <c:v>170.27</c:v>
                </c:pt>
                <c:pt idx="1251">
                  <c:v>165.52</c:v>
                </c:pt>
                <c:pt idx="1252">
                  <c:v>177.09</c:v>
                </c:pt>
                <c:pt idx="1253">
                  <c:v>175.97</c:v>
                </c:pt>
                <c:pt idx="1254">
                  <c:v>182.36</c:v>
                </c:pt>
                <c:pt idx="1255">
                  <c:v>189.93</c:v>
                </c:pt>
                <c:pt idx="1256">
                  <c:v>186.79</c:v>
                </c:pt>
                <c:pt idx="1257">
                  <c:v>184</c:v>
                </c:pt>
                <c:pt idx="1258">
                  <c:v>181.82</c:v>
                </c:pt>
                <c:pt idx="1259">
                  <c:v>178.66</c:v>
                </c:pt>
                <c:pt idx="1260">
                  <c:v>184.03</c:v>
                </c:pt>
                <c:pt idx="1261">
                  <c:v>178.99</c:v>
                </c:pt>
                <c:pt idx="1262">
                  <c:v>184.59</c:v>
                </c:pt>
                <c:pt idx="1263">
                  <c:v>189.12</c:v>
                </c:pt>
                <c:pt idx="1264">
                  <c:v>187.79</c:v>
                </c:pt>
                <c:pt idx="1265">
                  <c:v>182.85</c:v>
                </c:pt>
                <c:pt idx="1266">
                  <c:v>173.13</c:v>
                </c:pt>
                <c:pt idx="1267">
                  <c:v>177.08</c:v>
                </c:pt>
                <c:pt idx="1268">
                  <c:v>179.16</c:v>
                </c:pt>
                <c:pt idx="1269">
                  <c:v>172.16</c:v>
                </c:pt>
                <c:pt idx="1270">
                  <c:v>185.94</c:v>
                </c:pt>
                <c:pt idx="1271">
                  <c:v>182.23</c:v>
                </c:pt>
                <c:pt idx="1272">
                  <c:v>187.57</c:v>
                </c:pt>
                <c:pt idx="1273">
                  <c:v>184.56</c:v>
                </c:pt>
                <c:pt idx="1274">
                  <c:v>182.56</c:v>
                </c:pt>
                <c:pt idx="1275">
                  <c:v>185.45</c:v>
                </c:pt>
                <c:pt idx="1276">
                  <c:v>191.3</c:v>
                </c:pt>
                <c:pt idx="1277">
                  <c:v>189.91</c:v>
                </c:pt>
                <c:pt idx="1278">
                  <c:v>189.11</c:v>
                </c:pt>
                <c:pt idx="1279">
                  <c:v>198.11</c:v>
                </c:pt>
                <c:pt idx="1280">
                  <c:v>195.58</c:v>
                </c:pt>
                <c:pt idx="1281">
                  <c:v>187.87</c:v>
                </c:pt>
                <c:pt idx="1282">
                  <c:v>187.24</c:v>
                </c:pt>
                <c:pt idx="1283">
                  <c:v>188.43</c:v>
                </c:pt>
                <c:pt idx="1284">
                  <c:v>193.81</c:v>
                </c:pt>
                <c:pt idx="1285">
                  <c:v>194.13</c:v>
                </c:pt>
                <c:pt idx="1286">
                  <c:v>187.76</c:v>
                </c:pt>
                <c:pt idx="1287">
                  <c:v>196.16</c:v>
                </c:pt>
                <c:pt idx="1288">
                  <c:v>191.93</c:v>
                </c:pt>
                <c:pt idx="1289">
                  <c:v>193.93</c:v>
                </c:pt>
                <c:pt idx="1290">
                  <c:v>190.44</c:v>
                </c:pt>
                <c:pt idx="1291">
                  <c:v>192.98</c:v>
                </c:pt>
                <c:pt idx="1292">
                  <c:v>195.66</c:v>
                </c:pt>
                <c:pt idx="1293">
                  <c:v>198.17</c:v>
                </c:pt>
                <c:pt idx="1294">
                  <c:v>200.17</c:v>
                </c:pt>
                <c:pt idx="1295">
                  <c:v>198</c:v>
                </c:pt>
                <c:pt idx="1296">
                  <c:v>196.33</c:v>
                </c:pt>
                <c:pt idx="1297">
                  <c:v>201.67</c:v>
                </c:pt>
                <c:pt idx="1298">
                  <c:v>200.28</c:v>
                </c:pt>
                <c:pt idx="1299">
                  <c:v>199.28</c:v>
                </c:pt>
                <c:pt idx="1300">
                  <c:v>196.11</c:v>
                </c:pt>
                <c:pt idx="1301">
                  <c:v>192.76</c:v>
                </c:pt>
                <c:pt idx="1302">
                  <c:v>193.47</c:v>
                </c:pt>
                <c:pt idx="1303">
                  <c:v>194.48</c:v>
                </c:pt>
                <c:pt idx="1304">
                  <c:v>191.48</c:v>
                </c:pt>
                <c:pt idx="1305">
                  <c:v>196.97</c:v>
                </c:pt>
                <c:pt idx="1306">
                  <c:v>196.79</c:v>
                </c:pt>
                <c:pt idx="1307">
                  <c:v>201.11</c:v>
                </c:pt>
                <c:pt idx="1308">
                  <c:v>196.77</c:v>
                </c:pt>
                <c:pt idx="1309">
                  <c:v>196.91</c:v>
                </c:pt>
                <c:pt idx="1310">
                  <c:v>195.9</c:v>
                </c:pt>
                <c:pt idx="1311">
                  <c:v>198.56</c:v>
                </c:pt>
                <c:pt idx="1312">
                  <c:v>194.88</c:v>
                </c:pt>
                <c:pt idx="1313">
                  <c:v>196.2</c:v>
                </c:pt>
                <c:pt idx="1314">
                  <c:v>198.17</c:v>
                </c:pt>
                <c:pt idx="1315">
                  <c:v>192.16</c:v>
                </c:pt>
                <c:pt idx="1316">
                  <c:v>195.31</c:v>
                </c:pt>
                <c:pt idx="1317">
                  <c:v>203.46</c:v>
                </c:pt>
                <c:pt idx="1318">
                  <c:v>191.44</c:v>
                </c:pt>
                <c:pt idx="1319">
                  <c:v>196.44</c:v>
                </c:pt>
                <c:pt idx="1320">
                  <c:v>199.42</c:v>
                </c:pt>
                <c:pt idx="1321">
                  <c:v>189.02</c:v>
                </c:pt>
                <c:pt idx="1322">
                  <c:v>191.22</c:v>
                </c:pt>
                <c:pt idx="1323">
                  <c:v>189.55</c:v>
                </c:pt>
                <c:pt idx="1324">
                  <c:v>190.55</c:v>
                </c:pt>
                <c:pt idx="1325">
                  <c:v>195.37</c:v>
                </c:pt>
                <c:pt idx="1326">
                  <c:v>195.35</c:v>
                </c:pt>
                <c:pt idx="1327">
                  <c:v>189.59</c:v>
                </c:pt>
                <c:pt idx="1328">
                  <c:v>187.37</c:v>
                </c:pt>
                <c:pt idx="1329">
                  <c:v>185.37</c:v>
                </c:pt>
                <c:pt idx="1330">
                  <c:v>189.2</c:v>
                </c:pt>
                <c:pt idx="1331">
                  <c:v>189.35</c:v>
                </c:pt>
                <c:pt idx="1332">
                  <c:v>196.18</c:v>
                </c:pt>
                <c:pt idx="1333">
                  <c:v>187.47</c:v>
                </c:pt>
                <c:pt idx="1334">
                  <c:v>189.64</c:v>
                </c:pt>
                <c:pt idx="1335">
                  <c:v>188.8</c:v>
                </c:pt>
                <c:pt idx="1336">
                  <c:v>191.84</c:v>
                </c:pt>
                <c:pt idx="1337">
                  <c:v>181.14</c:v>
                </c:pt>
                <c:pt idx="1338">
                  <c:v>183.9</c:v>
                </c:pt>
                <c:pt idx="1339">
                  <c:v>195.9</c:v>
                </c:pt>
                <c:pt idx="1340">
                  <c:v>190.31</c:v>
                </c:pt>
                <c:pt idx="1341">
                  <c:v>197.27</c:v>
                </c:pt>
                <c:pt idx="1342">
                  <c:v>195.96</c:v>
                </c:pt>
                <c:pt idx="1343">
                  <c:v>201.65</c:v>
                </c:pt>
                <c:pt idx="1344">
                  <c:v>202.65</c:v>
                </c:pt>
                <c:pt idx="1345">
                  <c:v>203.1</c:v>
                </c:pt>
                <c:pt idx="1346">
                  <c:v>201.86</c:v>
                </c:pt>
                <c:pt idx="1347">
                  <c:v>197.64</c:v>
                </c:pt>
                <c:pt idx="1348">
                  <c:v>203.66</c:v>
                </c:pt>
                <c:pt idx="1349">
                  <c:v>194.5</c:v>
                </c:pt>
                <c:pt idx="1350">
                  <c:v>200.25</c:v>
                </c:pt>
                <c:pt idx="1351">
                  <c:v>195.87</c:v>
                </c:pt>
                <c:pt idx="1352">
                  <c:v>195.53</c:v>
                </c:pt>
                <c:pt idx="1353">
                  <c:v>199.57</c:v>
                </c:pt>
                <c:pt idx="1354">
                  <c:v>194.69</c:v>
                </c:pt>
                <c:pt idx="1355">
                  <c:v>199.09</c:v>
                </c:pt>
                <c:pt idx="1356">
                  <c:v>203.6</c:v>
                </c:pt>
                <c:pt idx="1357">
                  <c:v>203.37</c:v>
                </c:pt>
                <c:pt idx="1358">
                  <c:v>202.84</c:v>
                </c:pt>
                <c:pt idx="1359">
                  <c:v>203.82</c:v>
                </c:pt>
                <c:pt idx="1360">
                  <c:v>200.92</c:v>
                </c:pt>
                <c:pt idx="1361">
                  <c:v>201.8</c:v>
                </c:pt>
                <c:pt idx="1362">
                  <c:v>201.46</c:v>
                </c:pt>
                <c:pt idx="1363">
                  <c:v>207.16</c:v>
                </c:pt>
                <c:pt idx="1364">
                  <c:v>205.44</c:v>
                </c:pt>
                <c:pt idx="1365">
                  <c:v>197.05</c:v>
                </c:pt>
                <c:pt idx="1366">
                  <c:v>198.29</c:v>
                </c:pt>
                <c:pt idx="1367">
                  <c:v>197.69</c:v>
                </c:pt>
                <c:pt idx="1368">
                  <c:v>196.29</c:v>
                </c:pt>
                <c:pt idx="1369">
                  <c:v>200.39</c:v>
                </c:pt>
                <c:pt idx="1370">
                  <c:v>199.99</c:v>
                </c:pt>
                <c:pt idx="1371">
                  <c:v>199.76</c:v>
                </c:pt>
                <c:pt idx="1372">
                  <c:v>201.24</c:v>
                </c:pt>
                <c:pt idx="1373">
                  <c:v>199.41</c:v>
                </c:pt>
                <c:pt idx="1374">
                  <c:v>196.32</c:v>
                </c:pt>
                <c:pt idx="1375">
                  <c:v>199.06</c:v>
                </c:pt>
                <c:pt idx="1376">
                  <c:v>194.19</c:v>
                </c:pt>
                <c:pt idx="1377">
                  <c:v>199.63</c:v>
                </c:pt>
                <c:pt idx="1378">
                  <c:v>200.23</c:v>
                </c:pt>
                <c:pt idx="1379">
                  <c:v>202.26</c:v>
                </c:pt>
                <c:pt idx="1380">
                  <c:v>204.38</c:v>
                </c:pt>
                <c:pt idx="1381">
                  <c:v>203.4</c:v>
                </c:pt>
                <c:pt idx="1382">
                  <c:v>195</c:v>
                </c:pt>
                <c:pt idx="1383">
                  <c:v>193.02</c:v>
                </c:pt>
                <c:pt idx="1384">
                  <c:v>203.88</c:v>
                </c:pt>
                <c:pt idx="1385">
                  <c:v>197.59</c:v>
                </c:pt>
                <c:pt idx="1386">
                  <c:v>202.2</c:v>
                </c:pt>
                <c:pt idx="1387">
                  <c:v>194.65</c:v>
                </c:pt>
                <c:pt idx="1388">
                  <c:v>196.15</c:v>
                </c:pt>
                <c:pt idx="1389">
                  <c:v>200.49</c:v>
                </c:pt>
                <c:pt idx="1390">
                  <c:v>195.32</c:v>
                </c:pt>
                <c:pt idx="1391">
                  <c:v>200.04</c:v>
                </c:pt>
                <c:pt idx="1392">
                  <c:v>198.22</c:v>
                </c:pt>
                <c:pt idx="1393">
                  <c:v>204.84</c:v>
                </c:pt>
                <c:pt idx="1394">
                  <c:v>210.01</c:v>
                </c:pt>
                <c:pt idx="1395">
                  <c:v>203.13</c:v>
                </c:pt>
                <c:pt idx="1396">
                  <c:v>207.33</c:v>
                </c:pt>
                <c:pt idx="1397">
                  <c:v>201.99</c:v>
                </c:pt>
                <c:pt idx="1398">
                  <c:v>206.4</c:v>
                </c:pt>
                <c:pt idx="1399">
                  <c:v>209.03</c:v>
                </c:pt>
                <c:pt idx="1400">
                  <c:v>210.7</c:v>
                </c:pt>
                <c:pt idx="1401">
                  <c:v>216.87</c:v>
                </c:pt>
                <c:pt idx="1402">
                  <c:v>217.19</c:v>
                </c:pt>
                <c:pt idx="1403">
                  <c:v>213.9</c:v>
                </c:pt>
                <c:pt idx="1404">
                  <c:v>214.65</c:v>
                </c:pt>
                <c:pt idx="1405">
                  <c:v>215.32</c:v>
                </c:pt>
                <c:pt idx="1406">
                  <c:v>218.38</c:v>
                </c:pt>
                <c:pt idx="1407">
                  <c:v>223.67</c:v>
                </c:pt>
                <c:pt idx="1408">
                  <c:v>209.53</c:v>
                </c:pt>
                <c:pt idx="1409">
                  <c:v>215.61</c:v>
                </c:pt>
                <c:pt idx="1410">
                  <c:v>218.18</c:v>
                </c:pt>
                <c:pt idx="1411">
                  <c:v>218.98</c:v>
                </c:pt>
                <c:pt idx="1412">
                  <c:v>211.85</c:v>
                </c:pt>
                <c:pt idx="1413">
                  <c:v>210.39</c:v>
                </c:pt>
                <c:pt idx="1414">
                  <c:v>203.73</c:v>
                </c:pt>
                <c:pt idx="1415">
                  <c:v>208.92</c:v>
                </c:pt>
                <c:pt idx="1416">
                  <c:v>217.49</c:v>
                </c:pt>
                <c:pt idx="1417">
                  <c:v>214.99</c:v>
                </c:pt>
                <c:pt idx="1418">
                  <c:v>225.51</c:v>
                </c:pt>
                <c:pt idx="1419">
                  <c:v>213.53</c:v>
                </c:pt>
                <c:pt idx="1420">
                  <c:v>216.71</c:v>
                </c:pt>
                <c:pt idx="1421">
                  <c:v>218.67</c:v>
                </c:pt>
                <c:pt idx="1422">
                  <c:v>211.47</c:v>
                </c:pt>
                <c:pt idx="1423">
                  <c:v>208.36</c:v>
                </c:pt>
                <c:pt idx="1424">
                  <c:v>213.62</c:v>
                </c:pt>
                <c:pt idx="1425">
                  <c:v>218.14</c:v>
                </c:pt>
                <c:pt idx="1426">
                  <c:v>209.45</c:v>
                </c:pt>
                <c:pt idx="1427">
                  <c:v>210</c:v>
                </c:pt>
                <c:pt idx="1428">
                  <c:v>213.18</c:v>
                </c:pt>
                <c:pt idx="1429">
                  <c:v>215.51</c:v>
                </c:pt>
                <c:pt idx="1430">
                  <c:v>220.75</c:v>
                </c:pt>
                <c:pt idx="1431">
                  <c:v>217.49</c:v>
                </c:pt>
                <c:pt idx="1432">
                  <c:v>221.33</c:v>
                </c:pt>
                <c:pt idx="1433">
                  <c:v>217.65</c:v>
                </c:pt>
                <c:pt idx="1434">
                  <c:v>218.76</c:v>
                </c:pt>
                <c:pt idx="1435">
                  <c:v>213.57</c:v>
                </c:pt>
                <c:pt idx="1436">
                  <c:v>217.35</c:v>
                </c:pt>
                <c:pt idx="1437">
                  <c:v>220.08</c:v>
                </c:pt>
                <c:pt idx="1438">
                  <c:v>217.45</c:v>
                </c:pt>
                <c:pt idx="1439">
                  <c:v>215.51</c:v>
                </c:pt>
                <c:pt idx="1440">
                  <c:v>219.56</c:v>
                </c:pt>
                <c:pt idx="1441">
                  <c:v>220.19</c:v>
                </c:pt>
                <c:pt idx="1442">
                  <c:v>220.37</c:v>
                </c:pt>
                <c:pt idx="1443">
                  <c:v>215.45</c:v>
                </c:pt>
                <c:pt idx="1444">
                  <c:v>210.25</c:v>
                </c:pt>
                <c:pt idx="1445">
                  <c:v>212.98</c:v>
                </c:pt>
                <c:pt idx="1446">
                  <c:v>214.8</c:v>
                </c:pt>
                <c:pt idx="1447">
                  <c:v>215.42</c:v>
                </c:pt>
                <c:pt idx="1448">
                  <c:v>218.65</c:v>
                </c:pt>
                <c:pt idx="1449">
                  <c:v>213.15</c:v>
                </c:pt>
                <c:pt idx="1450">
                  <c:v>219.62</c:v>
                </c:pt>
                <c:pt idx="1451">
                  <c:v>217.61</c:v>
                </c:pt>
                <c:pt idx="1452">
                  <c:v>217.22</c:v>
                </c:pt>
                <c:pt idx="1453">
                  <c:v>219.47</c:v>
                </c:pt>
                <c:pt idx="1454">
                  <c:v>221.19</c:v>
                </c:pt>
                <c:pt idx="1455">
                  <c:v>214.1</c:v>
                </c:pt>
                <c:pt idx="1456">
                  <c:v>213.16</c:v>
                </c:pt>
                <c:pt idx="1457">
                  <c:v>218.85</c:v>
                </c:pt>
                <c:pt idx="1458">
                  <c:v>221.68</c:v>
                </c:pt>
                <c:pt idx="1459">
                  <c:v>221.68</c:v>
                </c:pt>
                <c:pt idx="1460">
                  <c:v>223.69</c:v>
                </c:pt>
                <c:pt idx="1461">
                  <c:v>223.69</c:v>
                </c:pt>
                <c:pt idx="1462">
                  <c:v>223.36</c:v>
                </c:pt>
                <c:pt idx="1463">
                  <c:v>227.69</c:v>
                </c:pt>
                <c:pt idx="1464">
                  <c:v>227.69</c:v>
                </c:pt>
                <c:pt idx="1465">
                  <c:v>220.54</c:v>
                </c:pt>
                <c:pt idx="1466">
                  <c:v>226.86</c:v>
                </c:pt>
                <c:pt idx="1467">
                  <c:v>225.7</c:v>
                </c:pt>
                <c:pt idx="1468">
                  <c:v>222.38</c:v>
                </c:pt>
                <c:pt idx="1469">
                  <c:v>224.54</c:v>
                </c:pt>
                <c:pt idx="1470">
                  <c:v>225.71</c:v>
                </c:pt>
                <c:pt idx="1471">
                  <c:v>223.69</c:v>
                </c:pt>
                <c:pt idx="1472">
                  <c:v>224.51</c:v>
                </c:pt>
                <c:pt idx="1473">
                  <c:v>224.36</c:v>
                </c:pt>
                <c:pt idx="1474">
                  <c:v>228.2</c:v>
                </c:pt>
                <c:pt idx="1475">
                  <c:v>221.05</c:v>
                </c:pt>
                <c:pt idx="1476">
                  <c:v>222.56</c:v>
                </c:pt>
                <c:pt idx="1477">
                  <c:v>226.73</c:v>
                </c:pt>
                <c:pt idx="1478">
                  <c:v>218.41</c:v>
                </c:pt>
                <c:pt idx="1479">
                  <c:v>228.04</c:v>
                </c:pt>
                <c:pt idx="1480">
                  <c:v>225.91</c:v>
                </c:pt>
                <c:pt idx="1481">
                  <c:v>221.55</c:v>
                </c:pt>
                <c:pt idx="1482">
                  <c:v>231.45</c:v>
                </c:pt>
                <c:pt idx="1483">
                  <c:v>235.27</c:v>
                </c:pt>
                <c:pt idx="1484">
                  <c:v>233.3</c:v>
                </c:pt>
                <c:pt idx="1485">
                  <c:v>230.84</c:v>
                </c:pt>
                <c:pt idx="1486">
                  <c:v>230.52</c:v>
                </c:pt>
                <c:pt idx="1487">
                  <c:v>231.48</c:v>
                </c:pt>
                <c:pt idx="1488">
                  <c:v>238.57</c:v>
                </c:pt>
                <c:pt idx="1489">
                  <c:v>244.56</c:v>
                </c:pt>
                <c:pt idx="1490">
                  <c:v>244.12</c:v>
                </c:pt>
                <c:pt idx="1491">
                  <c:v>248.12</c:v>
                </c:pt>
                <c:pt idx="1492">
                  <c:v>241.73</c:v>
                </c:pt>
                <c:pt idx="1493">
                  <c:v>243.37</c:v>
                </c:pt>
                <c:pt idx="1494">
                  <c:v>254.83</c:v>
                </c:pt>
                <c:pt idx="1495">
                  <c:v>248.92</c:v>
                </c:pt>
                <c:pt idx="1496">
                  <c:v>245.47</c:v>
                </c:pt>
                <c:pt idx="1497">
                  <c:v>242.84</c:v>
                </c:pt>
                <c:pt idx="1498">
                  <c:v>249.15</c:v>
                </c:pt>
                <c:pt idx="1499">
                  <c:v>259.37</c:v>
                </c:pt>
                <c:pt idx="1500">
                  <c:v>274.55</c:v>
                </c:pt>
                <c:pt idx="1501">
                  <c:v>264.51</c:v>
                </c:pt>
                <c:pt idx="1502">
                  <c:v>264.66000000000003</c:v>
                </c:pt>
                <c:pt idx="1503">
                  <c:v>258.63</c:v>
                </c:pt>
                <c:pt idx="1504">
                  <c:v>259.70999999999998</c:v>
                </c:pt>
                <c:pt idx="1505">
                  <c:v>260.73</c:v>
                </c:pt>
                <c:pt idx="1506">
                  <c:v>264.24</c:v>
                </c:pt>
                <c:pt idx="1507">
                  <c:v>265.39999999999998</c:v>
                </c:pt>
                <c:pt idx="1508">
                  <c:v>263.70999999999998</c:v>
                </c:pt>
                <c:pt idx="1509">
                  <c:v>261.05</c:v>
                </c:pt>
                <c:pt idx="1510">
                  <c:v>264.08</c:v>
                </c:pt>
                <c:pt idx="1511">
                  <c:v>257.08</c:v>
                </c:pt>
                <c:pt idx="1512">
                  <c:v>263.44</c:v>
                </c:pt>
                <c:pt idx="1513">
                  <c:v>264.44</c:v>
                </c:pt>
                <c:pt idx="1514">
                  <c:v>263.77999999999997</c:v>
                </c:pt>
                <c:pt idx="1515">
                  <c:v>267.77</c:v>
                </c:pt>
                <c:pt idx="1516">
                  <c:v>272.95</c:v>
                </c:pt>
                <c:pt idx="1517">
                  <c:v>269.95999999999998</c:v>
                </c:pt>
                <c:pt idx="1518">
                  <c:v>268.63</c:v>
                </c:pt>
                <c:pt idx="1519">
                  <c:v>272.64999999999998</c:v>
                </c:pt>
                <c:pt idx="1520">
                  <c:v>267.64999999999998</c:v>
                </c:pt>
                <c:pt idx="1521">
                  <c:v>277.64</c:v>
                </c:pt>
                <c:pt idx="1522">
                  <c:v>269.49</c:v>
                </c:pt>
                <c:pt idx="1523">
                  <c:v>272.95</c:v>
                </c:pt>
                <c:pt idx="1524">
                  <c:v>277.08</c:v>
                </c:pt>
                <c:pt idx="1525">
                  <c:v>271.11</c:v>
                </c:pt>
                <c:pt idx="1526">
                  <c:v>277.88</c:v>
                </c:pt>
                <c:pt idx="1527">
                  <c:v>274.23</c:v>
                </c:pt>
                <c:pt idx="1528">
                  <c:v>271.56</c:v>
                </c:pt>
                <c:pt idx="1529">
                  <c:v>268.58999999999997</c:v>
                </c:pt>
                <c:pt idx="1530">
                  <c:v>266.58999999999997</c:v>
                </c:pt>
                <c:pt idx="1531">
                  <c:v>267.08999999999997</c:v>
                </c:pt>
                <c:pt idx="1532">
                  <c:v>269.42</c:v>
                </c:pt>
                <c:pt idx="1533">
                  <c:v>264.63</c:v>
                </c:pt>
                <c:pt idx="1534">
                  <c:v>267.95</c:v>
                </c:pt>
                <c:pt idx="1535">
                  <c:v>268.44</c:v>
                </c:pt>
                <c:pt idx="1536">
                  <c:v>266.44</c:v>
                </c:pt>
                <c:pt idx="1537">
                  <c:v>269.10000000000002</c:v>
                </c:pt>
                <c:pt idx="1538">
                  <c:v>270.42</c:v>
                </c:pt>
                <c:pt idx="1539">
                  <c:v>271.95999999999998</c:v>
                </c:pt>
                <c:pt idx="1540">
                  <c:v>267.3</c:v>
                </c:pt>
                <c:pt idx="1541">
                  <c:v>272.94</c:v>
                </c:pt>
                <c:pt idx="1542">
                  <c:v>256.02</c:v>
                </c:pt>
                <c:pt idx="1543">
                  <c:v>255.2</c:v>
                </c:pt>
                <c:pt idx="1544">
                  <c:v>266.36</c:v>
                </c:pt>
                <c:pt idx="1545">
                  <c:v>269.25</c:v>
                </c:pt>
                <c:pt idx="1546">
                  <c:v>270.81</c:v>
                </c:pt>
                <c:pt idx="1547">
                  <c:v>274.02999999999997</c:v>
                </c:pt>
                <c:pt idx="1548">
                  <c:v>272.89</c:v>
                </c:pt>
                <c:pt idx="1549">
                  <c:v>257.64999999999998</c:v>
                </c:pt>
                <c:pt idx="1550">
                  <c:v>264.63</c:v>
                </c:pt>
                <c:pt idx="1551">
                  <c:v>258.51</c:v>
                </c:pt>
                <c:pt idx="1552">
                  <c:v>261.77</c:v>
                </c:pt>
                <c:pt idx="1553">
                  <c:v>270.18</c:v>
                </c:pt>
                <c:pt idx="1554">
                  <c:v>267.42</c:v>
                </c:pt>
                <c:pt idx="1555">
                  <c:v>264.45</c:v>
                </c:pt>
                <c:pt idx="1556">
                  <c:v>267.26</c:v>
                </c:pt>
                <c:pt idx="1557">
                  <c:v>264.32</c:v>
                </c:pt>
                <c:pt idx="1558">
                  <c:v>259.06</c:v>
                </c:pt>
                <c:pt idx="1559">
                  <c:v>253.39</c:v>
                </c:pt>
                <c:pt idx="1560">
                  <c:v>257.75</c:v>
                </c:pt>
                <c:pt idx="1561">
                  <c:v>250.18</c:v>
                </c:pt>
                <c:pt idx="1562">
                  <c:v>255.95</c:v>
                </c:pt>
                <c:pt idx="1563">
                  <c:v>255.6</c:v>
                </c:pt>
                <c:pt idx="1564">
                  <c:v>261.85000000000002</c:v>
                </c:pt>
                <c:pt idx="1565">
                  <c:v>260.54000000000002</c:v>
                </c:pt>
                <c:pt idx="1566">
                  <c:v>267.98</c:v>
                </c:pt>
                <c:pt idx="1567">
                  <c:v>259.24</c:v>
                </c:pt>
                <c:pt idx="1568">
                  <c:v>262.18</c:v>
                </c:pt>
                <c:pt idx="1569">
                  <c:v>266.33999999999997</c:v>
                </c:pt>
                <c:pt idx="1570">
                  <c:v>258.92</c:v>
                </c:pt>
                <c:pt idx="1571">
                  <c:v>259.94</c:v>
                </c:pt>
                <c:pt idx="1572">
                  <c:v>254.34</c:v>
                </c:pt>
                <c:pt idx="1573">
                  <c:v>258.12</c:v>
                </c:pt>
                <c:pt idx="1574">
                  <c:v>263.26</c:v>
                </c:pt>
                <c:pt idx="1575">
                  <c:v>264.29000000000002</c:v>
                </c:pt>
                <c:pt idx="1576">
                  <c:v>267.64</c:v>
                </c:pt>
                <c:pt idx="1577">
                  <c:v>270.98</c:v>
                </c:pt>
                <c:pt idx="1578">
                  <c:v>268.33999999999997</c:v>
                </c:pt>
                <c:pt idx="1579">
                  <c:v>273.49</c:v>
                </c:pt>
                <c:pt idx="1580">
                  <c:v>271.83</c:v>
                </c:pt>
                <c:pt idx="1581">
                  <c:v>274.83999999999997</c:v>
                </c:pt>
                <c:pt idx="1582">
                  <c:v>277.32</c:v>
                </c:pt>
                <c:pt idx="1583">
                  <c:v>270.52999999999997</c:v>
                </c:pt>
                <c:pt idx="1584">
                  <c:v>282.81</c:v>
                </c:pt>
                <c:pt idx="1585">
                  <c:v>280.38</c:v>
                </c:pt>
                <c:pt idx="1586">
                  <c:v>286.88</c:v>
                </c:pt>
                <c:pt idx="1587">
                  <c:v>288.07</c:v>
                </c:pt>
                <c:pt idx="1588">
                  <c:v>291.07</c:v>
                </c:pt>
                <c:pt idx="1589">
                  <c:v>291.07</c:v>
                </c:pt>
                <c:pt idx="1590">
                  <c:v>291.08999999999997</c:v>
                </c:pt>
                <c:pt idx="1591">
                  <c:v>290.42</c:v>
                </c:pt>
                <c:pt idx="1592">
                  <c:v>293.01</c:v>
                </c:pt>
                <c:pt idx="1593">
                  <c:v>295.87</c:v>
                </c:pt>
                <c:pt idx="1594">
                  <c:v>290.26</c:v>
                </c:pt>
                <c:pt idx="1595">
                  <c:v>292.25</c:v>
                </c:pt>
                <c:pt idx="1596">
                  <c:v>285.16000000000003</c:v>
                </c:pt>
                <c:pt idx="1597">
                  <c:v>285.98</c:v>
                </c:pt>
                <c:pt idx="1598">
                  <c:v>287.63</c:v>
                </c:pt>
                <c:pt idx="1599">
                  <c:v>290.48</c:v>
                </c:pt>
                <c:pt idx="1600">
                  <c:v>293.81</c:v>
                </c:pt>
                <c:pt idx="1601">
                  <c:v>291.02</c:v>
                </c:pt>
                <c:pt idx="1602">
                  <c:v>285.56</c:v>
                </c:pt>
                <c:pt idx="1603">
                  <c:v>286.66000000000003</c:v>
                </c:pt>
                <c:pt idx="1604">
                  <c:v>292.45999999999998</c:v>
                </c:pt>
                <c:pt idx="1605">
                  <c:v>291.86</c:v>
                </c:pt>
                <c:pt idx="1606">
                  <c:v>293.3</c:v>
                </c:pt>
                <c:pt idx="1607">
                  <c:v>297.14999999999998</c:v>
                </c:pt>
                <c:pt idx="1608">
                  <c:v>293.49</c:v>
                </c:pt>
                <c:pt idx="1609">
                  <c:v>299.82</c:v>
                </c:pt>
                <c:pt idx="1610">
                  <c:v>305.07</c:v>
                </c:pt>
                <c:pt idx="1611">
                  <c:v>307.68</c:v>
                </c:pt>
                <c:pt idx="1612">
                  <c:v>310.89999999999998</c:v>
                </c:pt>
                <c:pt idx="1613">
                  <c:v>314.74</c:v>
                </c:pt>
                <c:pt idx="1614">
                  <c:v>311.79000000000002</c:v>
                </c:pt>
                <c:pt idx="1615">
                  <c:v>311.67</c:v>
                </c:pt>
                <c:pt idx="1616">
                  <c:v>314.83999999999997</c:v>
                </c:pt>
                <c:pt idx="1617">
                  <c:v>319.27999999999997</c:v>
                </c:pt>
                <c:pt idx="1618">
                  <c:v>320.08999999999997</c:v>
                </c:pt>
                <c:pt idx="1619">
                  <c:v>326.91000000000003</c:v>
                </c:pt>
                <c:pt idx="1620">
                  <c:v>333.77</c:v>
                </c:pt>
                <c:pt idx="1621">
                  <c:v>342.01</c:v>
                </c:pt>
                <c:pt idx="1622">
                  <c:v>334.22</c:v>
                </c:pt>
                <c:pt idx="1623">
                  <c:v>339.72</c:v>
                </c:pt>
                <c:pt idx="1624">
                  <c:v>344.34</c:v>
                </c:pt>
                <c:pt idx="1625">
                  <c:v>345.21</c:v>
                </c:pt>
                <c:pt idx="1626">
                  <c:v>348.27</c:v>
                </c:pt>
                <c:pt idx="1627">
                  <c:v>336.76</c:v>
                </c:pt>
                <c:pt idx="1628">
                  <c:v>328.69</c:v>
                </c:pt>
                <c:pt idx="1629">
                  <c:v>338.91</c:v>
                </c:pt>
                <c:pt idx="1630">
                  <c:v>325.61</c:v>
                </c:pt>
                <c:pt idx="1631">
                  <c:v>325.81</c:v>
                </c:pt>
                <c:pt idx="1632">
                  <c:v>325.64</c:v>
                </c:pt>
                <c:pt idx="1633">
                  <c:v>325.82</c:v>
                </c:pt>
                <c:pt idx="1634">
                  <c:v>325.44</c:v>
                </c:pt>
                <c:pt idx="1635">
                  <c:v>324.94</c:v>
                </c:pt>
                <c:pt idx="1636">
                  <c:v>329.71</c:v>
                </c:pt>
                <c:pt idx="1637">
                  <c:v>319.89999999999998</c:v>
                </c:pt>
                <c:pt idx="1638">
                  <c:v>326.92</c:v>
                </c:pt>
                <c:pt idx="1639">
                  <c:v>333.95</c:v>
                </c:pt>
                <c:pt idx="1640">
                  <c:v>326.2</c:v>
                </c:pt>
                <c:pt idx="1641">
                  <c:v>334.88</c:v>
                </c:pt>
                <c:pt idx="1642">
                  <c:v>332.25</c:v>
                </c:pt>
                <c:pt idx="1643">
                  <c:v>324.83</c:v>
                </c:pt>
                <c:pt idx="1644">
                  <c:v>328.29</c:v>
                </c:pt>
                <c:pt idx="1645">
                  <c:v>347.89</c:v>
                </c:pt>
                <c:pt idx="1646">
                  <c:v>342.91</c:v>
                </c:pt>
                <c:pt idx="1647">
                  <c:v>356.87</c:v>
                </c:pt>
                <c:pt idx="1648">
                  <c:v>380.09</c:v>
                </c:pt>
                <c:pt idx="1649">
                  <c:v>380.09</c:v>
                </c:pt>
                <c:pt idx="1650">
                  <c:v>379.16</c:v>
                </c:pt>
                <c:pt idx="1651">
                  <c:v>386.94</c:v>
                </c:pt>
                <c:pt idx="1652">
                  <c:v>385.29</c:v>
                </c:pt>
                <c:pt idx="1653">
                  <c:v>395.52</c:v>
                </c:pt>
                <c:pt idx="1654">
                  <c:v>400.23</c:v>
                </c:pt>
                <c:pt idx="1655">
                  <c:v>404.37</c:v>
                </c:pt>
                <c:pt idx="1656">
                  <c:v>394.09</c:v>
                </c:pt>
                <c:pt idx="1657">
                  <c:v>400.04</c:v>
                </c:pt>
                <c:pt idx="1658">
                  <c:v>419.54</c:v>
                </c:pt>
                <c:pt idx="1659">
                  <c:v>420.51</c:v>
                </c:pt>
                <c:pt idx="1660">
                  <c:v>422.66</c:v>
                </c:pt>
                <c:pt idx="1661">
                  <c:v>423.61</c:v>
                </c:pt>
                <c:pt idx="1662">
                  <c:v>433.82</c:v>
                </c:pt>
                <c:pt idx="1663">
                  <c:v>428.46</c:v>
                </c:pt>
                <c:pt idx="1664">
                  <c:v>384.96</c:v>
                </c:pt>
                <c:pt idx="1665">
                  <c:v>328.87</c:v>
                </c:pt>
                <c:pt idx="1666">
                  <c:v>310.48</c:v>
                </c:pt>
                <c:pt idx="1667">
                  <c:v>345.71</c:v>
                </c:pt>
                <c:pt idx="1668">
                  <c:v>311.97000000000003</c:v>
                </c:pt>
                <c:pt idx="1669">
                  <c:v>301.85000000000002</c:v>
                </c:pt>
                <c:pt idx="1670">
                  <c:v>293.45999999999998</c:v>
                </c:pt>
                <c:pt idx="1671">
                  <c:v>279.45</c:v>
                </c:pt>
                <c:pt idx="1672">
                  <c:v>266.41000000000003</c:v>
                </c:pt>
                <c:pt idx="1673">
                  <c:v>267.77</c:v>
                </c:pt>
                <c:pt idx="1674">
                  <c:v>267.98</c:v>
                </c:pt>
                <c:pt idx="1675">
                  <c:v>249.15</c:v>
                </c:pt>
                <c:pt idx="1676">
                  <c:v>255.71</c:v>
                </c:pt>
                <c:pt idx="1677">
                  <c:v>237.95</c:v>
                </c:pt>
                <c:pt idx="1678">
                  <c:v>242.14</c:v>
                </c:pt>
                <c:pt idx="1679">
                  <c:v>227.43</c:v>
                </c:pt>
                <c:pt idx="1680">
                  <c:v>221.12</c:v>
                </c:pt>
                <c:pt idx="1681">
                  <c:v>213.79</c:v>
                </c:pt>
                <c:pt idx="1682">
                  <c:v>215.61</c:v>
                </c:pt>
                <c:pt idx="1683">
                  <c:v>209.87</c:v>
                </c:pt>
                <c:pt idx="1684">
                  <c:v>211.34</c:v>
                </c:pt>
                <c:pt idx="1685">
                  <c:v>205.09</c:v>
                </c:pt>
                <c:pt idx="1686">
                  <c:v>206.56</c:v>
                </c:pt>
                <c:pt idx="1687">
                  <c:v>211.6</c:v>
                </c:pt>
                <c:pt idx="1688">
                  <c:v>207.52</c:v>
                </c:pt>
                <c:pt idx="1689">
                  <c:v>207.47</c:v>
                </c:pt>
                <c:pt idx="1690">
                  <c:v>203.81</c:v>
                </c:pt>
                <c:pt idx="1691">
                  <c:v>200.39</c:v>
                </c:pt>
                <c:pt idx="1692">
                  <c:v>207.04</c:v>
                </c:pt>
                <c:pt idx="1693">
                  <c:v>211.66</c:v>
                </c:pt>
                <c:pt idx="1694">
                  <c:v>209.99</c:v>
                </c:pt>
                <c:pt idx="1695">
                  <c:v>204.92</c:v>
                </c:pt>
                <c:pt idx="1696">
                  <c:v>205.29</c:v>
                </c:pt>
                <c:pt idx="1697">
                  <c:v>210.08</c:v>
                </c:pt>
                <c:pt idx="1698">
                  <c:v>214.32</c:v>
                </c:pt>
                <c:pt idx="1699">
                  <c:v>206.61</c:v>
                </c:pt>
                <c:pt idx="1700">
                  <c:v>212.83</c:v>
                </c:pt>
                <c:pt idx="1701">
                  <c:v>199.03</c:v>
                </c:pt>
                <c:pt idx="1702">
                  <c:v>207.37</c:v>
                </c:pt>
                <c:pt idx="1703">
                  <c:v>203.61</c:v>
                </c:pt>
                <c:pt idx="1704">
                  <c:v>200.58</c:v>
                </c:pt>
                <c:pt idx="1705">
                  <c:v>199.84</c:v>
                </c:pt>
                <c:pt idx="1706">
                  <c:v>203.18</c:v>
                </c:pt>
                <c:pt idx="1707">
                  <c:v>201.83</c:v>
                </c:pt>
                <c:pt idx="1708">
                  <c:v>198.85</c:v>
                </c:pt>
                <c:pt idx="1709">
                  <c:v>197.34</c:v>
                </c:pt>
                <c:pt idx="1710">
                  <c:v>202.01</c:v>
                </c:pt>
                <c:pt idx="1711">
                  <c:v>203.26</c:v>
                </c:pt>
                <c:pt idx="1712">
                  <c:v>202.71</c:v>
                </c:pt>
                <c:pt idx="1713">
                  <c:v>206.04</c:v>
                </c:pt>
                <c:pt idx="1714">
                  <c:v>205.5</c:v>
                </c:pt>
                <c:pt idx="1715">
                  <c:v>200.38</c:v>
                </c:pt>
                <c:pt idx="1716">
                  <c:v>204.19</c:v>
                </c:pt>
                <c:pt idx="1717">
                  <c:v>197.4</c:v>
                </c:pt>
                <c:pt idx="1718">
                  <c:v>207.19</c:v>
                </c:pt>
                <c:pt idx="1719">
                  <c:v>202.29</c:v>
                </c:pt>
                <c:pt idx="1720">
                  <c:v>195.25</c:v>
                </c:pt>
              </c:numCache>
            </c:numRef>
          </c:val>
          <c:smooth val="0"/>
          <c:extLst>
            <c:ext xmlns:c16="http://schemas.microsoft.com/office/drawing/2014/chart" uri="{C3380CC4-5D6E-409C-BE32-E72D297353CC}">
              <c16:uniqueId val="{00000000-81B7-4A84-AB50-B1F23AC12FB1}"/>
            </c:ext>
          </c:extLst>
        </c:ser>
        <c:ser>
          <c:idx val="1"/>
          <c:order val="1"/>
          <c:tx>
            <c:strRef>
              <c:f>'SLIDE 3'!$I$2</c:f>
              <c:strCache>
                <c:ptCount val="1"/>
                <c:pt idx="0">
                  <c:v>200 MA</c:v>
                </c:pt>
              </c:strCache>
            </c:strRef>
          </c:tx>
          <c:spPr>
            <a:ln w="19050" cap="rnd">
              <a:solidFill>
                <a:srgbClr val="A6A6A6"/>
              </a:solidFill>
              <a:round/>
            </a:ln>
            <a:effectLst/>
          </c:spPr>
          <c:marker>
            <c:symbol val="none"/>
          </c:marker>
          <c:cat>
            <c:numRef>
              <c:f>'SLIDE 3'!$G$3:$G$1723</c:f>
              <c:numCache>
                <c:formatCode>m/d/yyyy</c:formatCode>
                <c:ptCount val="1721"/>
                <c:pt idx="0">
                  <c:v>46294</c:v>
                </c:pt>
                <c:pt idx="1">
                  <c:v>46293</c:v>
                </c:pt>
                <c:pt idx="2">
                  <c:v>46290</c:v>
                </c:pt>
                <c:pt idx="3">
                  <c:v>46289</c:v>
                </c:pt>
                <c:pt idx="4">
                  <c:v>46288</c:v>
                </c:pt>
                <c:pt idx="5">
                  <c:v>46287</c:v>
                </c:pt>
                <c:pt idx="6">
                  <c:v>46286</c:v>
                </c:pt>
                <c:pt idx="7">
                  <c:v>46283</c:v>
                </c:pt>
                <c:pt idx="8">
                  <c:v>46282</c:v>
                </c:pt>
                <c:pt idx="9">
                  <c:v>46281</c:v>
                </c:pt>
                <c:pt idx="10">
                  <c:v>46280</c:v>
                </c:pt>
                <c:pt idx="11">
                  <c:v>46279</c:v>
                </c:pt>
                <c:pt idx="12">
                  <c:v>46276</c:v>
                </c:pt>
                <c:pt idx="13">
                  <c:v>46275</c:v>
                </c:pt>
                <c:pt idx="14">
                  <c:v>46274</c:v>
                </c:pt>
                <c:pt idx="15">
                  <c:v>46273</c:v>
                </c:pt>
                <c:pt idx="16">
                  <c:v>46269</c:v>
                </c:pt>
                <c:pt idx="17">
                  <c:v>46268</c:v>
                </c:pt>
                <c:pt idx="18">
                  <c:v>46267</c:v>
                </c:pt>
                <c:pt idx="19">
                  <c:v>46266</c:v>
                </c:pt>
                <c:pt idx="20">
                  <c:v>46265</c:v>
                </c:pt>
                <c:pt idx="21">
                  <c:v>46262</c:v>
                </c:pt>
                <c:pt idx="22">
                  <c:v>46261</c:v>
                </c:pt>
                <c:pt idx="23">
                  <c:v>46260</c:v>
                </c:pt>
                <c:pt idx="24">
                  <c:v>46259</c:v>
                </c:pt>
                <c:pt idx="25">
                  <c:v>46258</c:v>
                </c:pt>
                <c:pt idx="26">
                  <c:v>46255</c:v>
                </c:pt>
                <c:pt idx="27">
                  <c:v>46254</c:v>
                </c:pt>
                <c:pt idx="28">
                  <c:v>46253</c:v>
                </c:pt>
                <c:pt idx="29">
                  <c:v>46252</c:v>
                </c:pt>
                <c:pt idx="30">
                  <c:v>46251</c:v>
                </c:pt>
                <c:pt idx="31">
                  <c:v>46248</c:v>
                </c:pt>
                <c:pt idx="32">
                  <c:v>46247</c:v>
                </c:pt>
                <c:pt idx="33">
                  <c:v>46246</c:v>
                </c:pt>
                <c:pt idx="34">
                  <c:v>46245</c:v>
                </c:pt>
                <c:pt idx="35">
                  <c:v>46244</c:v>
                </c:pt>
                <c:pt idx="36">
                  <c:v>46241</c:v>
                </c:pt>
                <c:pt idx="37">
                  <c:v>46240</c:v>
                </c:pt>
                <c:pt idx="38">
                  <c:v>46239</c:v>
                </c:pt>
                <c:pt idx="39">
                  <c:v>46238</c:v>
                </c:pt>
                <c:pt idx="40">
                  <c:v>46237</c:v>
                </c:pt>
                <c:pt idx="41">
                  <c:v>46234</c:v>
                </c:pt>
                <c:pt idx="42">
                  <c:v>46233</c:v>
                </c:pt>
                <c:pt idx="43">
                  <c:v>46232</c:v>
                </c:pt>
                <c:pt idx="44">
                  <c:v>46231</c:v>
                </c:pt>
                <c:pt idx="45">
                  <c:v>46230</c:v>
                </c:pt>
                <c:pt idx="46">
                  <c:v>46227</c:v>
                </c:pt>
                <c:pt idx="47">
                  <c:v>46226</c:v>
                </c:pt>
                <c:pt idx="48">
                  <c:v>46225</c:v>
                </c:pt>
                <c:pt idx="49">
                  <c:v>46224</c:v>
                </c:pt>
                <c:pt idx="50">
                  <c:v>46223</c:v>
                </c:pt>
                <c:pt idx="51">
                  <c:v>46220</c:v>
                </c:pt>
                <c:pt idx="52">
                  <c:v>46219</c:v>
                </c:pt>
                <c:pt idx="53">
                  <c:v>46218</c:v>
                </c:pt>
                <c:pt idx="54">
                  <c:v>46217</c:v>
                </c:pt>
                <c:pt idx="55">
                  <c:v>46216</c:v>
                </c:pt>
                <c:pt idx="56">
                  <c:v>46213</c:v>
                </c:pt>
                <c:pt idx="57">
                  <c:v>46212</c:v>
                </c:pt>
                <c:pt idx="58">
                  <c:v>46211</c:v>
                </c:pt>
                <c:pt idx="59">
                  <c:v>46210</c:v>
                </c:pt>
                <c:pt idx="60">
                  <c:v>46209</c:v>
                </c:pt>
                <c:pt idx="61">
                  <c:v>46205</c:v>
                </c:pt>
                <c:pt idx="62">
                  <c:v>46204</c:v>
                </c:pt>
                <c:pt idx="63">
                  <c:v>46203</c:v>
                </c:pt>
                <c:pt idx="64">
                  <c:v>46202</c:v>
                </c:pt>
                <c:pt idx="65">
                  <c:v>46199</c:v>
                </c:pt>
                <c:pt idx="66">
                  <c:v>46198</c:v>
                </c:pt>
                <c:pt idx="67">
                  <c:v>46197</c:v>
                </c:pt>
                <c:pt idx="68">
                  <c:v>46196</c:v>
                </c:pt>
                <c:pt idx="69">
                  <c:v>46195</c:v>
                </c:pt>
                <c:pt idx="70">
                  <c:v>46191</c:v>
                </c:pt>
                <c:pt idx="71">
                  <c:v>46190</c:v>
                </c:pt>
                <c:pt idx="72">
                  <c:v>46189</c:v>
                </c:pt>
                <c:pt idx="73">
                  <c:v>46188</c:v>
                </c:pt>
                <c:pt idx="74">
                  <c:v>46185</c:v>
                </c:pt>
                <c:pt idx="75">
                  <c:v>46184</c:v>
                </c:pt>
                <c:pt idx="76">
                  <c:v>46183</c:v>
                </c:pt>
                <c:pt idx="77">
                  <c:v>46182</c:v>
                </c:pt>
                <c:pt idx="78">
                  <c:v>46181</c:v>
                </c:pt>
                <c:pt idx="79">
                  <c:v>46178</c:v>
                </c:pt>
                <c:pt idx="80">
                  <c:v>46177</c:v>
                </c:pt>
                <c:pt idx="81">
                  <c:v>46176</c:v>
                </c:pt>
                <c:pt idx="82">
                  <c:v>46175</c:v>
                </c:pt>
                <c:pt idx="83">
                  <c:v>46174</c:v>
                </c:pt>
                <c:pt idx="84">
                  <c:v>46171</c:v>
                </c:pt>
                <c:pt idx="85">
                  <c:v>46170</c:v>
                </c:pt>
                <c:pt idx="86">
                  <c:v>46169</c:v>
                </c:pt>
                <c:pt idx="87">
                  <c:v>46168</c:v>
                </c:pt>
                <c:pt idx="88">
                  <c:v>46164</c:v>
                </c:pt>
                <c:pt idx="89">
                  <c:v>46163</c:v>
                </c:pt>
                <c:pt idx="90">
                  <c:v>46162</c:v>
                </c:pt>
                <c:pt idx="91">
                  <c:v>46161</c:v>
                </c:pt>
                <c:pt idx="92">
                  <c:v>46160</c:v>
                </c:pt>
                <c:pt idx="93">
                  <c:v>46157</c:v>
                </c:pt>
                <c:pt idx="94">
                  <c:v>46156</c:v>
                </c:pt>
                <c:pt idx="95">
                  <c:v>46155</c:v>
                </c:pt>
                <c:pt idx="96">
                  <c:v>46154</c:v>
                </c:pt>
                <c:pt idx="97">
                  <c:v>46153</c:v>
                </c:pt>
                <c:pt idx="98">
                  <c:v>46150</c:v>
                </c:pt>
                <c:pt idx="99">
                  <c:v>46149</c:v>
                </c:pt>
                <c:pt idx="100">
                  <c:v>46148</c:v>
                </c:pt>
                <c:pt idx="101">
                  <c:v>46147</c:v>
                </c:pt>
                <c:pt idx="102">
                  <c:v>46146</c:v>
                </c:pt>
                <c:pt idx="103">
                  <c:v>46143</c:v>
                </c:pt>
                <c:pt idx="104">
                  <c:v>46142</c:v>
                </c:pt>
                <c:pt idx="105">
                  <c:v>46141</c:v>
                </c:pt>
                <c:pt idx="106">
                  <c:v>46140</c:v>
                </c:pt>
                <c:pt idx="107">
                  <c:v>46139</c:v>
                </c:pt>
                <c:pt idx="108">
                  <c:v>46136</c:v>
                </c:pt>
                <c:pt idx="109">
                  <c:v>46135</c:v>
                </c:pt>
                <c:pt idx="110">
                  <c:v>46134</c:v>
                </c:pt>
                <c:pt idx="111">
                  <c:v>46133</c:v>
                </c:pt>
                <c:pt idx="112">
                  <c:v>46132</c:v>
                </c:pt>
                <c:pt idx="113">
                  <c:v>46129</c:v>
                </c:pt>
                <c:pt idx="114">
                  <c:v>46128</c:v>
                </c:pt>
                <c:pt idx="115">
                  <c:v>46127</c:v>
                </c:pt>
                <c:pt idx="116">
                  <c:v>46126</c:v>
                </c:pt>
                <c:pt idx="117">
                  <c:v>46125</c:v>
                </c:pt>
                <c:pt idx="118">
                  <c:v>46122</c:v>
                </c:pt>
                <c:pt idx="119">
                  <c:v>46121</c:v>
                </c:pt>
                <c:pt idx="120">
                  <c:v>46120</c:v>
                </c:pt>
                <c:pt idx="121">
                  <c:v>46119</c:v>
                </c:pt>
                <c:pt idx="122">
                  <c:v>46118</c:v>
                </c:pt>
                <c:pt idx="123">
                  <c:v>46114</c:v>
                </c:pt>
                <c:pt idx="124">
                  <c:v>46113</c:v>
                </c:pt>
                <c:pt idx="125">
                  <c:v>46112</c:v>
                </c:pt>
                <c:pt idx="126">
                  <c:v>46111</c:v>
                </c:pt>
                <c:pt idx="127">
                  <c:v>46108</c:v>
                </c:pt>
                <c:pt idx="128">
                  <c:v>46107</c:v>
                </c:pt>
                <c:pt idx="129">
                  <c:v>46106</c:v>
                </c:pt>
                <c:pt idx="130">
                  <c:v>46105</c:v>
                </c:pt>
                <c:pt idx="131">
                  <c:v>46104</c:v>
                </c:pt>
                <c:pt idx="132">
                  <c:v>46101</c:v>
                </c:pt>
                <c:pt idx="133">
                  <c:v>46100</c:v>
                </c:pt>
                <c:pt idx="134">
                  <c:v>46099</c:v>
                </c:pt>
                <c:pt idx="135">
                  <c:v>46098</c:v>
                </c:pt>
                <c:pt idx="136">
                  <c:v>46097</c:v>
                </c:pt>
                <c:pt idx="137">
                  <c:v>46094</c:v>
                </c:pt>
                <c:pt idx="138">
                  <c:v>46093</c:v>
                </c:pt>
                <c:pt idx="139">
                  <c:v>46092</c:v>
                </c:pt>
                <c:pt idx="140">
                  <c:v>46091</c:v>
                </c:pt>
                <c:pt idx="141">
                  <c:v>46090</c:v>
                </c:pt>
                <c:pt idx="142">
                  <c:v>46087</c:v>
                </c:pt>
                <c:pt idx="143">
                  <c:v>46086</c:v>
                </c:pt>
                <c:pt idx="144">
                  <c:v>46085</c:v>
                </c:pt>
                <c:pt idx="145">
                  <c:v>46084</c:v>
                </c:pt>
                <c:pt idx="146">
                  <c:v>46083</c:v>
                </c:pt>
                <c:pt idx="147">
                  <c:v>46080</c:v>
                </c:pt>
                <c:pt idx="148">
                  <c:v>46079</c:v>
                </c:pt>
                <c:pt idx="149">
                  <c:v>46078</c:v>
                </c:pt>
                <c:pt idx="150">
                  <c:v>46077</c:v>
                </c:pt>
                <c:pt idx="151">
                  <c:v>46076</c:v>
                </c:pt>
                <c:pt idx="152">
                  <c:v>46073</c:v>
                </c:pt>
                <c:pt idx="153">
                  <c:v>46072</c:v>
                </c:pt>
                <c:pt idx="154">
                  <c:v>46071</c:v>
                </c:pt>
                <c:pt idx="155">
                  <c:v>46070</c:v>
                </c:pt>
                <c:pt idx="156">
                  <c:v>46066</c:v>
                </c:pt>
                <c:pt idx="157">
                  <c:v>46065</c:v>
                </c:pt>
                <c:pt idx="158">
                  <c:v>46064</c:v>
                </c:pt>
                <c:pt idx="159">
                  <c:v>46063</c:v>
                </c:pt>
                <c:pt idx="160">
                  <c:v>46062</c:v>
                </c:pt>
                <c:pt idx="161">
                  <c:v>46059</c:v>
                </c:pt>
                <c:pt idx="162">
                  <c:v>46058</c:v>
                </c:pt>
                <c:pt idx="163">
                  <c:v>46057</c:v>
                </c:pt>
                <c:pt idx="164">
                  <c:v>46056</c:v>
                </c:pt>
                <c:pt idx="165">
                  <c:v>46055</c:v>
                </c:pt>
                <c:pt idx="166">
                  <c:v>46052</c:v>
                </c:pt>
                <c:pt idx="167">
                  <c:v>46051</c:v>
                </c:pt>
                <c:pt idx="168">
                  <c:v>46050</c:v>
                </c:pt>
                <c:pt idx="169">
                  <c:v>46049</c:v>
                </c:pt>
                <c:pt idx="170">
                  <c:v>46048</c:v>
                </c:pt>
                <c:pt idx="171">
                  <c:v>46045</c:v>
                </c:pt>
                <c:pt idx="172">
                  <c:v>46044</c:v>
                </c:pt>
                <c:pt idx="173">
                  <c:v>46043</c:v>
                </c:pt>
                <c:pt idx="174">
                  <c:v>46042</c:v>
                </c:pt>
                <c:pt idx="175">
                  <c:v>46038</c:v>
                </c:pt>
                <c:pt idx="176">
                  <c:v>46037</c:v>
                </c:pt>
                <c:pt idx="177">
                  <c:v>46036</c:v>
                </c:pt>
                <c:pt idx="178">
                  <c:v>46035</c:v>
                </c:pt>
                <c:pt idx="179">
                  <c:v>46034</c:v>
                </c:pt>
                <c:pt idx="180">
                  <c:v>46031</c:v>
                </c:pt>
                <c:pt idx="181">
                  <c:v>46030</c:v>
                </c:pt>
                <c:pt idx="182">
                  <c:v>46029</c:v>
                </c:pt>
                <c:pt idx="183">
                  <c:v>46028</c:v>
                </c:pt>
                <c:pt idx="184">
                  <c:v>46027</c:v>
                </c:pt>
                <c:pt idx="185">
                  <c:v>46024</c:v>
                </c:pt>
                <c:pt idx="186">
                  <c:v>46022</c:v>
                </c:pt>
                <c:pt idx="187">
                  <c:v>46021</c:v>
                </c:pt>
                <c:pt idx="188">
                  <c:v>46020</c:v>
                </c:pt>
                <c:pt idx="189">
                  <c:v>46017</c:v>
                </c:pt>
                <c:pt idx="190">
                  <c:v>46015</c:v>
                </c:pt>
                <c:pt idx="191">
                  <c:v>46014</c:v>
                </c:pt>
                <c:pt idx="192">
                  <c:v>46013</c:v>
                </c:pt>
                <c:pt idx="193">
                  <c:v>46010</c:v>
                </c:pt>
                <c:pt idx="194">
                  <c:v>46009</c:v>
                </c:pt>
                <c:pt idx="195">
                  <c:v>46008</c:v>
                </c:pt>
                <c:pt idx="196">
                  <c:v>46007</c:v>
                </c:pt>
                <c:pt idx="197">
                  <c:v>46006</c:v>
                </c:pt>
                <c:pt idx="198">
                  <c:v>46003</c:v>
                </c:pt>
                <c:pt idx="199">
                  <c:v>46002</c:v>
                </c:pt>
                <c:pt idx="200">
                  <c:v>46001</c:v>
                </c:pt>
                <c:pt idx="201">
                  <c:v>46000</c:v>
                </c:pt>
                <c:pt idx="202">
                  <c:v>45999</c:v>
                </c:pt>
                <c:pt idx="203">
                  <c:v>45996</c:v>
                </c:pt>
                <c:pt idx="204">
                  <c:v>45995</c:v>
                </c:pt>
                <c:pt idx="205">
                  <c:v>45994</c:v>
                </c:pt>
                <c:pt idx="206">
                  <c:v>45993</c:v>
                </c:pt>
                <c:pt idx="207">
                  <c:v>45992</c:v>
                </c:pt>
                <c:pt idx="208">
                  <c:v>45989</c:v>
                </c:pt>
                <c:pt idx="209">
                  <c:v>45987</c:v>
                </c:pt>
                <c:pt idx="210">
                  <c:v>45986</c:v>
                </c:pt>
                <c:pt idx="211">
                  <c:v>45985</c:v>
                </c:pt>
                <c:pt idx="212">
                  <c:v>45982</c:v>
                </c:pt>
                <c:pt idx="213">
                  <c:v>45981</c:v>
                </c:pt>
                <c:pt idx="214">
                  <c:v>45980</c:v>
                </c:pt>
                <c:pt idx="215">
                  <c:v>45979</c:v>
                </c:pt>
                <c:pt idx="216">
                  <c:v>45978</c:v>
                </c:pt>
                <c:pt idx="217">
                  <c:v>45975</c:v>
                </c:pt>
                <c:pt idx="218">
                  <c:v>45974</c:v>
                </c:pt>
                <c:pt idx="219">
                  <c:v>45973</c:v>
                </c:pt>
                <c:pt idx="220">
                  <c:v>45971</c:v>
                </c:pt>
                <c:pt idx="221">
                  <c:v>45968</c:v>
                </c:pt>
                <c:pt idx="222">
                  <c:v>45967</c:v>
                </c:pt>
                <c:pt idx="223">
                  <c:v>45966</c:v>
                </c:pt>
                <c:pt idx="224">
                  <c:v>45965</c:v>
                </c:pt>
                <c:pt idx="225">
                  <c:v>45964</c:v>
                </c:pt>
                <c:pt idx="226">
                  <c:v>45961</c:v>
                </c:pt>
                <c:pt idx="227">
                  <c:v>45960</c:v>
                </c:pt>
                <c:pt idx="228">
                  <c:v>45959</c:v>
                </c:pt>
                <c:pt idx="229">
                  <c:v>45958</c:v>
                </c:pt>
                <c:pt idx="230">
                  <c:v>45957</c:v>
                </c:pt>
                <c:pt idx="231">
                  <c:v>45954</c:v>
                </c:pt>
                <c:pt idx="232">
                  <c:v>45953</c:v>
                </c:pt>
                <c:pt idx="233">
                  <c:v>45952</c:v>
                </c:pt>
                <c:pt idx="234">
                  <c:v>45951</c:v>
                </c:pt>
                <c:pt idx="235">
                  <c:v>45950</c:v>
                </c:pt>
                <c:pt idx="236">
                  <c:v>45947</c:v>
                </c:pt>
                <c:pt idx="237">
                  <c:v>45946</c:v>
                </c:pt>
                <c:pt idx="238">
                  <c:v>45945</c:v>
                </c:pt>
                <c:pt idx="239">
                  <c:v>45944</c:v>
                </c:pt>
                <c:pt idx="240">
                  <c:v>45940</c:v>
                </c:pt>
                <c:pt idx="241">
                  <c:v>45939</c:v>
                </c:pt>
                <c:pt idx="242">
                  <c:v>45938</c:v>
                </c:pt>
                <c:pt idx="243">
                  <c:v>45937</c:v>
                </c:pt>
                <c:pt idx="244">
                  <c:v>45936</c:v>
                </c:pt>
                <c:pt idx="245">
                  <c:v>45933</c:v>
                </c:pt>
                <c:pt idx="246">
                  <c:v>45932</c:v>
                </c:pt>
                <c:pt idx="247">
                  <c:v>45931</c:v>
                </c:pt>
                <c:pt idx="248">
                  <c:v>45930</c:v>
                </c:pt>
                <c:pt idx="249">
                  <c:v>45929</c:v>
                </c:pt>
                <c:pt idx="250">
                  <c:v>45926</c:v>
                </c:pt>
                <c:pt idx="251">
                  <c:v>45925</c:v>
                </c:pt>
                <c:pt idx="252">
                  <c:v>45924</c:v>
                </c:pt>
                <c:pt idx="253">
                  <c:v>45923</c:v>
                </c:pt>
                <c:pt idx="254">
                  <c:v>45922</c:v>
                </c:pt>
                <c:pt idx="255">
                  <c:v>45919</c:v>
                </c:pt>
                <c:pt idx="256">
                  <c:v>45918</c:v>
                </c:pt>
                <c:pt idx="257">
                  <c:v>45917</c:v>
                </c:pt>
                <c:pt idx="258">
                  <c:v>45916</c:v>
                </c:pt>
                <c:pt idx="259">
                  <c:v>45915</c:v>
                </c:pt>
                <c:pt idx="260">
                  <c:v>45912</c:v>
                </c:pt>
                <c:pt idx="261">
                  <c:v>45911</c:v>
                </c:pt>
                <c:pt idx="262">
                  <c:v>45910</c:v>
                </c:pt>
                <c:pt idx="263">
                  <c:v>45909</c:v>
                </c:pt>
                <c:pt idx="264">
                  <c:v>45908</c:v>
                </c:pt>
                <c:pt idx="265">
                  <c:v>45905</c:v>
                </c:pt>
                <c:pt idx="266">
                  <c:v>45904</c:v>
                </c:pt>
                <c:pt idx="267">
                  <c:v>45903</c:v>
                </c:pt>
                <c:pt idx="268">
                  <c:v>45902</c:v>
                </c:pt>
                <c:pt idx="269">
                  <c:v>45898</c:v>
                </c:pt>
                <c:pt idx="270">
                  <c:v>45897</c:v>
                </c:pt>
                <c:pt idx="271">
                  <c:v>45896</c:v>
                </c:pt>
                <c:pt idx="272">
                  <c:v>45895</c:v>
                </c:pt>
                <c:pt idx="273">
                  <c:v>45894</c:v>
                </c:pt>
                <c:pt idx="274">
                  <c:v>45891</c:v>
                </c:pt>
                <c:pt idx="275">
                  <c:v>45890</c:v>
                </c:pt>
                <c:pt idx="276">
                  <c:v>45889</c:v>
                </c:pt>
                <c:pt idx="277">
                  <c:v>45888</c:v>
                </c:pt>
                <c:pt idx="278">
                  <c:v>45887</c:v>
                </c:pt>
                <c:pt idx="279">
                  <c:v>45884</c:v>
                </c:pt>
                <c:pt idx="280">
                  <c:v>45883</c:v>
                </c:pt>
                <c:pt idx="281">
                  <c:v>45882</c:v>
                </c:pt>
                <c:pt idx="282">
                  <c:v>45881</c:v>
                </c:pt>
                <c:pt idx="283">
                  <c:v>45880</c:v>
                </c:pt>
                <c:pt idx="284">
                  <c:v>45877</c:v>
                </c:pt>
                <c:pt idx="285">
                  <c:v>45876</c:v>
                </c:pt>
                <c:pt idx="286">
                  <c:v>45875</c:v>
                </c:pt>
                <c:pt idx="287">
                  <c:v>45874</c:v>
                </c:pt>
                <c:pt idx="288">
                  <c:v>45873</c:v>
                </c:pt>
                <c:pt idx="289">
                  <c:v>45870</c:v>
                </c:pt>
                <c:pt idx="290">
                  <c:v>45869</c:v>
                </c:pt>
                <c:pt idx="291">
                  <c:v>45868</c:v>
                </c:pt>
                <c:pt idx="292">
                  <c:v>45867</c:v>
                </c:pt>
                <c:pt idx="293">
                  <c:v>45866</c:v>
                </c:pt>
                <c:pt idx="294">
                  <c:v>45863</c:v>
                </c:pt>
                <c:pt idx="295">
                  <c:v>45862</c:v>
                </c:pt>
                <c:pt idx="296">
                  <c:v>45861</c:v>
                </c:pt>
                <c:pt idx="297">
                  <c:v>45860</c:v>
                </c:pt>
                <c:pt idx="298">
                  <c:v>45859</c:v>
                </c:pt>
                <c:pt idx="299">
                  <c:v>45856</c:v>
                </c:pt>
                <c:pt idx="300">
                  <c:v>45855</c:v>
                </c:pt>
                <c:pt idx="301">
                  <c:v>45854</c:v>
                </c:pt>
                <c:pt idx="302">
                  <c:v>45853</c:v>
                </c:pt>
                <c:pt idx="303">
                  <c:v>45852</c:v>
                </c:pt>
                <c:pt idx="304">
                  <c:v>45849</c:v>
                </c:pt>
                <c:pt idx="305">
                  <c:v>45848</c:v>
                </c:pt>
                <c:pt idx="306">
                  <c:v>45847</c:v>
                </c:pt>
                <c:pt idx="307">
                  <c:v>45846</c:v>
                </c:pt>
                <c:pt idx="308">
                  <c:v>45845</c:v>
                </c:pt>
                <c:pt idx="309">
                  <c:v>45841</c:v>
                </c:pt>
                <c:pt idx="310">
                  <c:v>45840</c:v>
                </c:pt>
                <c:pt idx="311">
                  <c:v>45839</c:v>
                </c:pt>
                <c:pt idx="312">
                  <c:v>45838</c:v>
                </c:pt>
                <c:pt idx="313">
                  <c:v>45835</c:v>
                </c:pt>
                <c:pt idx="314">
                  <c:v>45834</c:v>
                </c:pt>
                <c:pt idx="315">
                  <c:v>45833</c:v>
                </c:pt>
                <c:pt idx="316">
                  <c:v>45832</c:v>
                </c:pt>
                <c:pt idx="317">
                  <c:v>45831</c:v>
                </c:pt>
                <c:pt idx="318">
                  <c:v>45828</c:v>
                </c:pt>
                <c:pt idx="319">
                  <c:v>45826</c:v>
                </c:pt>
                <c:pt idx="320">
                  <c:v>45825</c:v>
                </c:pt>
                <c:pt idx="321">
                  <c:v>45824</c:v>
                </c:pt>
                <c:pt idx="322">
                  <c:v>45821</c:v>
                </c:pt>
                <c:pt idx="323">
                  <c:v>45820</c:v>
                </c:pt>
                <c:pt idx="324">
                  <c:v>45819</c:v>
                </c:pt>
                <c:pt idx="325">
                  <c:v>45818</c:v>
                </c:pt>
                <c:pt idx="326">
                  <c:v>45817</c:v>
                </c:pt>
                <c:pt idx="327">
                  <c:v>45814</c:v>
                </c:pt>
                <c:pt idx="328">
                  <c:v>45813</c:v>
                </c:pt>
                <c:pt idx="329">
                  <c:v>45812</c:v>
                </c:pt>
                <c:pt idx="330">
                  <c:v>45811</c:v>
                </c:pt>
                <c:pt idx="331">
                  <c:v>45810</c:v>
                </c:pt>
                <c:pt idx="332">
                  <c:v>45807</c:v>
                </c:pt>
                <c:pt idx="333">
                  <c:v>45806</c:v>
                </c:pt>
                <c:pt idx="334">
                  <c:v>45805</c:v>
                </c:pt>
                <c:pt idx="335">
                  <c:v>45804</c:v>
                </c:pt>
                <c:pt idx="336">
                  <c:v>45800</c:v>
                </c:pt>
                <c:pt idx="337">
                  <c:v>45799</c:v>
                </c:pt>
                <c:pt idx="338">
                  <c:v>45798</c:v>
                </c:pt>
                <c:pt idx="339">
                  <c:v>45797</c:v>
                </c:pt>
                <c:pt idx="340">
                  <c:v>45796</c:v>
                </c:pt>
                <c:pt idx="341">
                  <c:v>45793</c:v>
                </c:pt>
                <c:pt idx="342">
                  <c:v>45792</c:v>
                </c:pt>
                <c:pt idx="343">
                  <c:v>45791</c:v>
                </c:pt>
                <c:pt idx="344">
                  <c:v>45790</c:v>
                </c:pt>
                <c:pt idx="345">
                  <c:v>45789</c:v>
                </c:pt>
                <c:pt idx="346">
                  <c:v>45786</c:v>
                </c:pt>
                <c:pt idx="347">
                  <c:v>45785</c:v>
                </c:pt>
                <c:pt idx="348">
                  <c:v>45784</c:v>
                </c:pt>
                <c:pt idx="349">
                  <c:v>45783</c:v>
                </c:pt>
                <c:pt idx="350">
                  <c:v>45782</c:v>
                </c:pt>
                <c:pt idx="351">
                  <c:v>45779</c:v>
                </c:pt>
                <c:pt idx="352">
                  <c:v>45778</c:v>
                </c:pt>
                <c:pt idx="353">
                  <c:v>45777</c:v>
                </c:pt>
                <c:pt idx="354">
                  <c:v>45776</c:v>
                </c:pt>
                <c:pt idx="355">
                  <c:v>45775</c:v>
                </c:pt>
                <c:pt idx="356">
                  <c:v>45772</c:v>
                </c:pt>
                <c:pt idx="357">
                  <c:v>45771</c:v>
                </c:pt>
                <c:pt idx="358">
                  <c:v>45770</c:v>
                </c:pt>
                <c:pt idx="359">
                  <c:v>45769</c:v>
                </c:pt>
                <c:pt idx="360">
                  <c:v>45768</c:v>
                </c:pt>
                <c:pt idx="361">
                  <c:v>45764</c:v>
                </c:pt>
                <c:pt idx="362">
                  <c:v>45763</c:v>
                </c:pt>
                <c:pt idx="363">
                  <c:v>45762</c:v>
                </c:pt>
                <c:pt idx="364">
                  <c:v>45761</c:v>
                </c:pt>
                <c:pt idx="365">
                  <c:v>45758</c:v>
                </c:pt>
                <c:pt idx="366">
                  <c:v>45757</c:v>
                </c:pt>
                <c:pt idx="367">
                  <c:v>45756</c:v>
                </c:pt>
                <c:pt idx="368">
                  <c:v>45755</c:v>
                </c:pt>
                <c:pt idx="369">
                  <c:v>45754</c:v>
                </c:pt>
                <c:pt idx="370">
                  <c:v>45751</c:v>
                </c:pt>
                <c:pt idx="371">
                  <c:v>45750</c:v>
                </c:pt>
                <c:pt idx="372">
                  <c:v>45749</c:v>
                </c:pt>
                <c:pt idx="373">
                  <c:v>45748</c:v>
                </c:pt>
                <c:pt idx="374">
                  <c:v>45747</c:v>
                </c:pt>
                <c:pt idx="375">
                  <c:v>45744</c:v>
                </c:pt>
                <c:pt idx="376">
                  <c:v>45743</c:v>
                </c:pt>
                <c:pt idx="377">
                  <c:v>45742</c:v>
                </c:pt>
                <c:pt idx="378">
                  <c:v>45741</c:v>
                </c:pt>
                <c:pt idx="379">
                  <c:v>45740</c:v>
                </c:pt>
                <c:pt idx="380">
                  <c:v>45737</c:v>
                </c:pt>
                <c:pt idx="381">
                  <c:v>45736</c:v>
                </c:pt>
                <c:pt idx="382">
                  <c:v>45735</c:v>
                </c:pt>
                <c:pt idx="383">
                  <c:v>45734</c:v>
                </c:pt>
                <c:pt idx="384">
                  <c:v>45733</c:v>
                </c:pt>
                <c:pt idx="385">
                  <c:v>45730</c:v>
                </c:pt>
                <c:pt idx="386">
                  <c:v>45729</c:v>
                </c:pt>
                <c:pt idx="387">
                  <c:v>45728</c:v>
                </c:pt>
                <c:pt idx="388">
                  <c:v>45727</c:v>
                </c:pt>
                <c:pt idx="389">
                  <c:v>45726</c:v>
                </c:pt>
                <c:pt idx="390">
                  <c:v>45723</c:v>
                </c:pt>
                <c:pt idx="391">
                  <c:v>45722</c:v>
                </c:pt>
                <c:pt idx="392">
                  <c:v>45721</c:v>
                </c:pt>
                <c:pt idx="393">
                  <c:v>45720</c:v>
                </c:pt>
                <c:pt idx="394">
                  <c:v>45719</c:v>
                </c:pt>
                <c:pt idx="395">
                  <c:v>45716</c:v>
                </c:pt>
                <c:pt idx="396">
                  <c:v>45715</c:v>
                </c:pt>
                <c:pt idx="397">
                  <c:v>45714</c:v>
                </c:pt>
                <c:pt idx="398">
                  <c:v>45713</c:v>
                </c:pt>
                <c:pt idx="399">
                  <c:v>45712</c:v>
                </c:pt>
                <c:pt idx="400">
                  <c:v>45709</c:v>
                </c:pt>
                <c:pt idx="401">
                  <c:v>45708</c:v>
                </c:pt>
                <c:pt idx="402">
                  <c:v>45707</c:v>
                </c:pt>
                <c:pt idx="403">
                  <c:v>45706</c:v>
                </c:pt>
                <c:pt idx="404">
                  <c:v>45702</c:v>
                </c:pt>
                <c:pt idx="405">
                  <c:v>45701</c:v>
                </c:pt>
                <c:pt idx="406">
                  <c:v>45700</c:v>
                </c:pt>
                <c:pt idx="407">
                  <c:v>45699</c:v>
                </c:pt>
                <c:pt idx="408">
                  <c:v>45698</c:v>
                </c:pt>
                <c:pt idx="409">
                  <c:v>45695</c:v>
                </c:pt>
                <c:pt idx="410">
                  <c:v>45694</c:v>
                </c:pt>
                <c:pt idx="411">
                  <c:v>45693</c:v>
                </c:pt>
                <c:pt idx="412">
                  <c:v>45692</c:v>
                </c:pt>
                <c:pt idx="413">
                  <c:v>45691</c:v>
                </c:pt>
                <c:pt idx="414">
                  <c:v>45688</c:v>
                </c:pt>
                <c:pt idx="415">
                  <c:v>45687</c:v>
                </c:pt>
                <c:pt idx="416">
                  <c:v>45686</c:v>
                </c:pt>
                <c:pt idx="417">
                  <c:v>45685</c:v>
                </c:pt>
                <c:pt idx="418">
                  <c:v>45684</c:v>
                </c:pt>
                <c:pt idx="419">
                  <c:v>45681</c:v>
                </c:pt>
                <c:pt idx="420">
                  <c:v>45680</c:v>
                </c:pt>
                <c:pt idx="421">
                  <c:v>45679</c:v>
                </c:pt>
                <c:pt idx="422">
                  <c:v>45678</c:v>
                </c:pt>
                <c:pt idx="423">
                  <c:v>45674</c:v>
                </c:pt>
                <c:pt idx="424">
                  <c:v>45673</c:v>
                </c:pt>
                <c:pt idx="425">
                  <c:v>45672</c:v>
                </c:pt>
                <c:pt idx="426">
                  <c:v>45671</c:v>
                </c:pt>
                <c:pt idx="427">
                  <c:v>45670</c:v>
                </c:pt>
                <c:pt idx="428">
                  <c:v>45667</c:v>
                </c:pt>
                <c:pt idx="429">
                  <c:v>45666</c:v>
                </c:pt>
                <c:pt idx="430">
                  <c:v>45665</c:v>
                </c:pt>
                <c:pt idx="431">
                  <c:v>45664</c:v>
                </c:pt>
                <c:pt idx="432">
                  <c:v>45663</c:v>
                </c:pt>
                <c:pt idx="433">
                  <c:v>45660</c:v>
                </c:pt>
                <c:pt idx="434">
                  <c:v>45659</c:v>
                </c:pt>
                <c:pt idx="435">
                  <c:v>45657</c:v>
                </c:pt>
                <c:pt idx="436">
                  <c:v>45656</c:v>
                </c:pt>
                <c:pt idx="437">
                  <c:v>45653</c:v>
                </c:pt>
                <c:pt idx="438">
                  <c:v>45652</c:v>
                </c:pt>
                <c:pt idx="439">
                  <c:v>45650</c:v>
                </c:pt>
                <c:pt idx="440">
                  <c:v>45649</c:v>
                </c:pt>
                <c:pt idx="441">
                  <c:v>45646</c:v>
                </c:pt>
                <c:pt idx="442">
                  <c:v>45645</c:v>
                </c:pt>
                <c:pt idx="443">
                  <c:v>45644</c:v>
                </c:pt>
                <c:pt idx="444">
                  <c:v>45643</c:v>
                </c:pt>
                <c:pt idx="445">
                  <c:v>45642</c:v>
                </c:pt>
                <c:pt idx="446">
                  <c:v>45639</c:v>
                </c:pt>
                <c:pt idx="447">
                  <c:v>45638</c:v>
                </c:pt>
                <c:pt idx="448">
                  <c:v>45637</c:v>
                </c:pt>
                <c:pt idx="449">
                  <c:v>45636</c:v>
                </c:pt>
                <c:pt idx="450">
                  <c:v>45635</c:v>
                </c:pt>
                <c:pt idx="451">
                  <c:v>45632</c:v>
                </c:pt>
                <c:pt idx="452">
                  <c:v>45631</c:v>
                </c:pt>
                <c:pt idx="453">
                  <c:v>45630</c:v>
                </c:pt>
                <c:pt idx="454">
                  <c:v>45629</c:v>
                </c:pt>
                <c:pt idx="455">
                  <c:v>45628</c:v>
                </c:pt>
                <c:pt idx="456">
                  <c:v>45625</c:v>
                </c:pt>
                <c:pt idx="457">
                  <c:v>45623</c:v>
                </c:pt>
                <c:pt idx="458">
                  <c:v>45622</c:v>
                </c:pt>
                <c:pt idx="459">
                  <c:v>45621</c:v>
                </c:pt>
                <c:pt idx="460">
                  <c:v>45618</c:v>
                </c:pt>
                <c:pt idx="461">
                  <c:v>45617</c:v>
                </c:pt>
                <c:pt idx="462">
                  <c:v>45616</c:v>
                </c:pt>
                <c:pt idx="463">
                  <c:v>45615</c:v>
                </c:pt>
                <c:pt idx="464">
                  <c:v>45614</c:v>
                </c:pt>
                <c:pt idx="465">
                  <c:v>45611</c:v>
                </c:pt>
                <c:pt idx="466">
                  <c:v>45610</c:v>
                </c:pt>
                <c:pt idx="467">
                  <c:v>45609</c:v>
                </c:pt>
                <c:pt idx="468">
                  <c:v>45608</c:v>
                </c:pt>
                <c:pt idx="469">
                  <c:v>45604</c:v>
                </c:pt>
                <c:pt idx="470">
                  <c:v>45603</c:v>
                </c:pt>
                <c:pt idx="471">
                  <c:v>45602</c:v>
                </c:pt>
                <c:pt idx="472">
                  <c:v>45601</c:v>
                </c:pt>
                <c:pt idx="473">
                  <c:v>45600</c:v>
                </c:pt>
                <c:pt idx="474">
                  <c:v>45597</c:v>
                </c:pt>
                <c:pt idx="475">
                  <c:v>45596</c:v>
                </c:pt>
                <c:pt idx="476">
                  <c:v>45595</c:v>
                </c:pt>
                <c:pt idx="477">
                  <c:v>45594</c:v>
                </c:pt>
                <c:pt idx="478">
                  <c:v>45593</c:v>
                </c:pt>
                <c:pt idx="479">
                  <c:v>45590</c:v>
                </c:pt>
                <c:pt idx="480">
                  <c:v>45589</c:v>
                </c:pt>
                <c:pt idx="481">
                  <c:v>45588</c:v>
                </c:pt>
                <c:pt idx="482">
                  <c:v>45587</c:v>
                </c:pt>
                <c:pt idx="483">
                  <c:v>45586</c:v>
                </c:pt>
                <c:pt idx="484">
                  <c:v>45583</c:v>
                </c:pt>
                <c:pt idx="485">
                  <c:v>45582</c:v>
                </c:pt>
                <c:pt idx="486">
                  <c:v>45581</c:v>
                </c:pt>
                <c:pt idx="487">
                  <c:v>45580</c:v>
                </c:pt>
                <c:pt idx="488">
                  <c:v>45576</c:v>
                </c:pt>
                <c:pt idx="489">
                  <c:v>45575</c:v>
                </c:pt>
                <c:pt idx="490">
                  <c:v>45574</c:v>
                </c:pt>
                <c:pt idx="491">
                  <c:v>45573</c:v>
                </c:pt>
                <c:pt idx="492">
                  <c:v>45572</c:v>
                </c:pt>
                <c:pt idx="493">
                  <c:v>45569</c:v>
                </c:pt>
                <c:pt idx="494">
                  <c:v>45568</c:v>
                </c:pt>
                <c:pt idx="495">
                  <c:v>45567</c:v>
                </c:pt>
                <c:pt idx="496">
                  <c:v>45566</c:v>
                </c:pt>
                <c:pt idx="497">
                  <c:v>45565</c:v>
                </c:pt>
                <c:pt idx="498">
                  <c:v>45562</c:v>
                </c:pt>
                <c:pt idx="499">
                  <c:v>45561</c:v>
                </c:pt>
                <c:pt idx="500">
                  <c:v>45560</c:v>
                </c:pt>
                <c:pt idx="501">
                  <c:v>45559</c:v>
                </c:pt>
                <c:pt idx="502">
                  <c:v>45558</c:v>
                </c:pt>
                <c:pt idx="503">
                  <c:v>45555</c:v>
                </c:pt>
                <c:pt idx="504">
                  <c:v>45554</c:v>
                </c:pt>
                <c:pt idx="505">
                  <c:v>45553</c:v>
                </c:pt>
                <c:pt idx="506">
                  <c:v>45552</c:v>
                </c:pt>
                <c:pt idx="507">
                  <c:v>45551</c:v>
                </c:pt>
                <c:pt idx="508">
                  <c:v>45548</c:v>
                </c:pt>
                <c:pt idx="509">
                  <c:v>45547</c:v>
                </c:pt>
                <c:pt idx="510">
                  <c:v>45546</c:v>
                </c:pt>
                <c:pt idx="511">
                  <c:v>45545</c:v>
                </c:pt>
                <c:pt idx="512">
                  <c:v>45544</c:v>
                </c:pt>
                <c:pt idx="513">
                  <c:v>45541</c:v>
                </c:pt>
                <c:pt idx="514">
                  <c:v>45540</c:v>
                </c:pt>
                <c:pt idx="515">
                  <c:v>45539</c:v>
                </c:pt>
                <c:pt idx="516">
                  <c:v>45538</c:v>
                </c:pt>
                <c:pt idx="517">
                  <c:v>45534</c:v>
                </c:pt>
                <c:pt idx="518">
                  <c:v>45533</c:v>
                </c:pt>
                <c:pt idx="519">
                  <c:v>45532</c:v>
                </c:pt>
                <c:pt idx="520">
                  <c:v>45531</c:v>
                </c:pt>
                <c:pt idx="521">
                  <c:v>45530</c:v>
                </c:pt>
                <c:pt idx="522">
                  <c:v>45527</c:v>
                </c:pt>
                <c:pt idx="523">
                  <c:v>45526</c:v>
                </c:pt>
                <c:pt idx="524">
                  <c:v>45525</c:v>
                </c:pt>
                <c:pt idx="525">
                  <c:v>45524</c:v>
                </c:pt>
                <c:pt idx="526">
                  <c:v>45523</c:v>
                </c:pt>
                <c:pt idx="527">
                  <c:v>45520</c:v>
                </c:pt>
                <c:pt idx="528">
                  <c:v>45519</c:v>
                </c:pt>
                <c:pt idx="529">
                  <c:v>45518</c:v>
                </c:pt>
                <c:pt idx="530">
                  <c:v>45517</c:v>
                </c:pt>
                <c:pt idx="531">
                  <c:v>45516</c:v>
                </c:pt>
                <c:pt idx="532">
                  <c:v>45513</c:v>
                </c:pt>
                <c:pt idx="533">
                  <c:v>45512</c:v>
                </c:pt>
                <c:pt idx="534">
                  <c:v>45511</c:v>
                </c:pt>
                <c:pt idx="535">
                  <c:v>45510</c:v>
                </c:pt>
                <c:pt idx="536">
                  <c:v>45509</c:v>
                </c:pt>
                <c:pt idx="537">
                  <c:v>45506</c:v>
                </c:pt>
                <c:pt idx="538">
                  <c:v>45505</c:v>
                </c:pt>
                <c:pt idx="539">
                  <c:v>45504</c:v>
                </c:pt>
                <c:pt idx="540">
                  <c:v>45503</c:v>
                </c:pt>
                <c:pt idx="541">
                  <c:v>45502</c:v>
                </c:pt>
                <c:pt idx="542">
                  <c:v>45499</c:v>
                </c:pt>
                <c:pt idx="543">
                  <c:v>45498</c:v>
                </c:pt>
                <c:pt idx="544">
                  <c:v>45497</c:v>
                </c:pt>
                <c:pt idx="545">
                  <c:v>45496</c:v>
                </c:pt>
                <c:pt idx="546">
                  <c:v>45495</c:v>
                </c:pt>
                <c:pt idx="547">
                  <c:v>45492</c:v>
                </c:pt>
                <c:pt idx="548">
                  <c:v>45491</c:v>
                </c:pt>
                <c:pt idx="549">
                  <c:v>45490</c:v>
                </c:pt>
                <c:pt idx="550">
                  <c:v>45489</c:v>
                </c:pt>
                <c:pt idx="551">
                  <c:v>45488</c:v>
                </c:pt>
                <c:pt idx="552">
                  <c:v>45485</c:v>
                </c:pt>
                <c:pt idx="553">
                  <c:v>45484</c:v>
                </c:pt>
                <c:pt idx="554">
                  <c:v>45483</c:v>
                </c:pt>
                <c:pt idx="555">
                  <c:v>45482</c:v>
                </c:pt>
                <c:pt idx="556">
                  <c:v>45481</c:v>
                </c:pt>
                <c:pt idx="557">
                  <c:v>45478</c:v>
                </c:pt>
                <c:pt idx="558">
                  <c:v>45476</c:v>
                </c:pt>
                <c:pt idx="559">
                  <c:v>45475</c:v>
                </c:pt>
                <c:pt idx="560">
                  <c:v>45474</c:v>
                </c:pt>
                <c:pt idx="561">
                  <c:v>45471</c:v>
                </c:pt>
                <c:pt idx="562">
                  <c:v>45470</c:v>
                </c:pt>
                <c:pt idx="563">
                  <c:v>45469</c:v>
                </c:pt>
                <c:pt idx="564">
                  <c:v>45468</c:v>
                </c:pt>
                <c:pt idx="565">
                  <c:v>45467</c:v>
                </c:pt>
                <c:pt idx="566">
                  <c:v>45464</c:v>
                </c:pt>
                <c:pt idx="567">
                  <c:v>45463</c:v>
                </c:pt>
                <c:pt idx="568">
                  <c:v>45461</c:v>
                </c:pt>
                <c:pt idx="569">
                  <c:v>45460</c:v>
                </c:pt>
                <c:pt idx="570">
                  <c:v>45457</c:v>
                </c:pt>
                <c:pt idx="571">
                  <c:v>45456</c:v>
                </c:pt>
                <c:pt idx="572">
                  <c:v>45455</c:v>
                </c:pt>
                <c:pt idx="573">
                  <c:v>45454</c:v>
                </c:pt>
                <c:pt idx="574">
                  <c:v>45453</c:v>
                </c:pt>
                <c:pt idx="575">
                  <c:v>45450</c:v>
                </c:pt>
                <c:pt idx="576">
                  <c:v>45449</c:v>
                </c:pt>
                <c:pt idx="577">
                  <c:v>45448</c:v>
                </c:pt>
                <c:pt idx="578">
                  <c:v>45447</c:v>
                </c:pt>
                <c:pt idx="579">
                  <c:v>45446</c:v>
                </c:pt>
                <c:pt idx="580">
                  <c:v>45443</c:v>
                </c:pt>
                <c:pt idx="581">
                  <c:v>45442</c:v>
                </c:pt>
                <c:pt idx="582">
                  <c:v>45441</c:v>
                </c:pt>
                <c:pt idx="583">
                  <c:v>45440</c:v>
                </c:pt>
                <c:pt idx="584">
                  <c:v>45436</c:v>
                </c:pt>
                <c:pt idx="585">
                  <c:v>45435</c:v>
                </c:pt>
                <c:pt idx="586">
                  <c:v>45434</c:v>
                </c:pt>
                <c:pt idx="587">
                  <c:v>45433</c:v>
                </c:pt>
                <c:pt idx="588">
                  <c:v>45432</c:v>
                </c:pt>
                <c:pt idx="589">
                  <c:v>45429</c:v>
                </c:pt>
                <c:pt idx="590">
                  <c:v>45428</c:v>
                </c:pt>
                <c:pt idx="591">
                  <c:v>45427</c:v>
                </c:pt>
                <c:pt idx="592">
                  <c:v>45426</c:v>
                </c:pt>
                <c:pt idx="593">
                  <c:v>45425</c:v>
                </c:pt>
                <c:pt idx="594">
                  <c:v>45422</c:v>
                </c:pt>
                <c:pt idx="595">
                  <c:v>45421</c:v>
                </c:pt>
                <c:pt idx="596">
                  <c:v>45420</c:v>
                </c:pt>
                <c:pt idx="597">
                  <c:v>45419</c:v>
                </c:pt>
                <c:pt idx="598">
                  <c:v>45418</c:v>
                </c:pt>
                <c:pt idx="599">
                  <c:v>45415</c:v>
                </c:pt>
                <c:pt idx="600">
                  <c:v>45414</c:v>
                </c:pt>
                <c:pt idx="601">
                  <c:v>45413</c:v>
                </c:pt>
                <c:pt idx="602">
                  <c:v>45412</c:v>
                </c:pt>
                <c:pt idx="603">
                  <c:v>45411</c:v>
                </c:pt>
                <c:pt idx="604">
                  <c:v>45408</c:v>
                </c:pt>
                <c:pt idx="605">
                  <c:v>45407</c:v>
                </c:pt>
                <c:pt idx="606">
                  <c:v>45406</c:v>
                </c:pt>
                <c:pt idx="607">
                  <c:v>45405</c:v>
                </c:pt>
                <c:pt idx="608">
                  <c:v>45404</c:v>
                </c:pt>
                <c:pt idx="609">
                  <c:v>45401</c:v>
                </c:pt>
                <c:pt idx="610">
                  <c:v>45400</c:v>
                </c:pt>
                <c:pt idx="611">
                  <c:v>45399</c:v>
                </c:pt>
                <c:pt idx="612">
                  <c:v>45398</c:v>
                </c:pt>
                <c:pt idx="613">
                  <c:v>45397</c:v>
                </c:pt>
                <c:pt idx="614">
                  <c:v>45394</c:v>
                </c:pt>
                <c:pt idx="615">
                  <c:v>45393</c:v>
                </c:pt>
                <c:pt idx="616">
                  <c:v>45392</c:v>
                </c:pt>
                <c:pt idx="617">
                  <c:v>45391</c:v>
                </c:pt>
                <c:pt idx="618">
                  <c:v>45390</c:v>
                </c:pt>
                <c:pt idx="619">
                  <c:v>45387</c:v>
                </c:pt>
                <c:pt idx="620">
                  <c:v>45386</c:v>
                </c:pt>
                <c:pt idx="621">
                  <c:v>45385</c:v>
                </c:pt>
                <c:pt idx="622">
                  <c:v>45384</c:v>
                </c:pt>
                <c:pt idx="623">
                  <c:v>45383</c:v>
                </c:pt>
                <c:pt idx="624">
                  <c:v>45379</c:v>
                </c:pt>
                <c:pt idx="625">
                  <c:v>45378</c:v>
                </c:pt>
                <c:pt idx="626">
                  <c:v>45377</c:v>
                </c:pt>
                <c:pt idx="627">
                  <c:v>45376</c:v>
                </c:pt>
                <c:pt idx="628">
                  <c:v>45373</c:v>
                </c:pt>
                <c:pt idx="629">
                  <c:v>45372</c:v>
                </c:pt>
                <c:pt idx="630">
                  <c:v>45371</c:v>
                </c:pt>
                <c:pt idx="631">
                  <c:v>45370</c:v>
                </c:pt>
                <c:pt idx="632">
                  <c:v>45369</c:v>
                </c:pt>
                <c:pt idx="633">
                  <c:v>45366</c:v>
                </c:pt>
                <c:pt idx="634">
                  <c:v>45365</c:v>
                </c:pt>
                <c:pt idx="635">
                  <c:v>45364</c:v>
                </c:pt>
                <c:pt idx="636">
                  <c:v>45363</c:v>
                </c:pt>
                <c:pt idx="637">
                  <c:v>45362</c:v>
                </c:pt>
                <c:pt idx="638">
                  <c:v>45359</c:v>
                </c:pt>
                <c:pt idx="639">
                  <c:v>45358</c:v>
                </c:pt>
                <c:pt idx="640">
                  <c:v>45357</c:v>
                </c:pt>
                <c:pt idx="641">
                  <c:v>45356</c:v>
                </c:pt>
                <c:pt idx="642">
                  <c:v>45355</c:v>
                </c:pt>
                <c:pt idx="643">
                  <c:v>45352</c:v>
                </c:pt>
                <c:pt idx="644">
                  <c:v>45351</c:v>
                </c:pt>
                <c:pt idx="645">
                  <c:v>45350</c:v>
                </c:pt>
                <c:pt idx="646">
                  <c:v>45349</c:v>
                </c:pt>
                <c:pt idx="647">
                  <c:v>45348</c:v>
                </c:pt>
                <c:pt idx="648">
                  <c:v>45345</c:v>
                </c:pt>
                <c:pt idx="649">
                  <c:v>45344</c:v>
                </c:pt>
                <c:pt idx="650">
                  <c:v>45343</c:v>
                </c:pt>
                <c:pt idx="651">
                  <c:v>45342</c:v>
                </c:pt>
                <c:pt idx="652">
                  <c:v>45338</c:v>
                </c:pt>
                <c:pt idx="653">
                  <c:v>45337</c:v>
                </c:pt>
                <c:pt idx="654">
                  <c:v>45336</c:v>
                </c:pt>
                <c:pt idx="655">
                  <c:v>45335</c:v>
                </c:pt>
                <c:pt idx="656">
                  <c:v>45334</c:v>
                </c:pt>
                <c:pt idx="657">
                  <c:v>45331</c:v>
                </c:pt>
                <c:pt idx="658">
                  <c:v>45330</c:v>
                </c:pt>
                <c:pt idx="659">
                  <c:v>45329</c:v>
                </c:pt>
                <c:pt idx="660">
                  <c:v>45328</c:v>
                </c:pt>
                <c:pt idx="661">
                  <c:v>45327</c:v>
                </c:pt>
                <c:pt idx="662">
                  <c:v>45324</c:v>
                </c:pt>
                <c:pt idx="663">
                  <c:v>45323</c:v>
                </c:pt>
                <c:pt idx="664">
                  <c:v>45322</c:v>
                </c:pt>
                <c:pt idx="665">
                  <c:v>45321</c:v>
                </c:pt>
                <c:pt idx="666">
                  <c:v>45320</c:v>
                </c:pt>
                <c:pt idx="667">
                  <c:v>45317</c:v>
                </c:pt>
                <c:pt idx="668">
                  <c:v>45316</c:v>
                </c:pt>
                <c:pt idx="669">
                  <c:v>45315</c:v>
                </c:pt>
                <c:pt idx="670">
                  <c:v>45314</c:v>
                </c:pt>
                <c:pt idx="671">
                  <c:v>45313</c:v>
                </c:pt>
                <c:pt idx="672">
                  <c:v>45310</c:v>
                </c:pt>
                <c:pt idx="673">
                  <c:v>45309</c:v>
                </c:pt>
                <c:pt idx="674">
                  <c:v>45308</c:v>
                </c:pt>
                <c:pt idx="675">
                  <c:v>45307</c:v>
                </c:pt>
                <c:pt idx="676">
                  <c:v>45303</c:v>
                </c:pt>
                <c:pt idx="677">
                  <c:v>45302</c:v>
                </c:pt>
                <c:pt idx="678">
                  <c:v>45301</c:v>
                </c:pt>
                <c:pt idx="679">
                  <c:v>45300</c:v>
                </c:pt>
                <c:pt idx="680">
                  <c:v>45299</c:v>
                </c:pt>
                <c:pt idx="681">
                  <c:v>45296</c:v>
                </c:pt>
                <c:pt idx="682">
                  <c:v>45295</c:v>
                </c:pt>
                <c:pt idx="683">
                  <c:v>45294</c:v>
                </c:pt>
                <c:pt idx="684">
                  <c:v>45293</c:v>
                </c:pt>
                <c:pt idx="685">
                  <c:v>45289</c:v>
                </c:pt>
                <c:pt idx="686">
                  <c:v>45288</c:v>
                </c:pt>
                <c:pt idx="687">
                  <c:v>45287</c:v>
                </c:pt>
                <c:pt idx="688">
                  <c:v>45286</c:v>
                </c:pt>
                <c:pt idx="689">
                  <c:v>45282</c:v>
                </c:pt>
                <c:pt idx="690">
                  <c:v>45281</c:v>
                </c:pt>
                <c:pt idx="691">
                  <c:v>45280</c:v>
                </c:pt>
                <c:pt idx="692">
                  <c:v>45279</c:v>
                </c:pt>
                <c:pt idx="693">
                  <c:v>45278</c:v>
                </c:pt>
                <c:pt idx="694">
                  <c:v>45275</c:v>
                </c:pt>
                <c:pt idx="695">
                  <c:v>45274</c:v>
                </c:pt>
                <c:pt idx="696">
                  <c:v>45273</c:v>
                </c:pt>
                <c:pt idx="697">
                  <c:v>45272</c:v>
                </c:pt>
                <c:pt idx="698">
                  <c:v>45271</c:v>
                </c:pt>
                <c:pt idx="699">
                  <c:v>45268</c:v>
                </c:pt>
                <c:pt idx="700">
                  <c:v>45267</c:v>
                </c:pt>
                <c:pt idx="701">
                  <c:v>45266</c:v>
                </c:pt>
                <c:pt idx="702">
                  <c:v>45265</c:v>
                </c:pt>
                <c:pt idx="703">
                  <c:v>45264</c:v>
                </c:pt>
                <c:pt idx="704">
                  <c:v>45261</c:v>
                </c:pt>
                <c:pt idx="705">
                  <c:v>45260</c:v>
                </c:pt>
                <c:pt idx="706">
                  <c:v>45259</c:v>
                </c:pt>
                <c:pt idx="707">
                  <c:v>45258</c:v>
                </c:pt>
                <c:pt idx="708">
                  <c:v>45257</c:v>
                </c:pt>
                <c:pt idx="709">
                  <c:v>45254</c:v>
                </c:pt>
                <c:pt idx="710">
                  <c:v>45252</c:v>
                </c:pt>
                <c:pt idx="711">
                  <c:v>45251</c:v>
                </c:pt>
                <c:pt idx="712">
                  <c:v>45250</c:v>
                </c:pt>
                <c:pt idx="713">
                  <c:v>45247</c:v>
                </c:pt>
                <c:pt idx="714">
                  <c:v>45246</c:v>
                </c:pt>
                <c:pt idx="715">
                  <c:v>45245</c:v>
                </c:pt>
                <c:pt idx="716">
                  <c:v>45244</c:v>
                </c:pt>
                <c:pt idx="717">
                  <c:v>45243</c:v>
                </c:pt>
                <c:pt idx="718">
                  <c:v>45240</c:v>
                </c:pt>
                <c:pt idx="719">
                  <c:v>45239</c:v>
                </c:pt>
                <c:pt idx="720">
                  <c:v>45238</c:v>
                </c:pt>
                <c:pt idx="721">
                  <c:v>45237</c:v>
                </c:pt>
                <c:pt idx="722">
                  <c:v>45236</c:v>
                </c:pt>
                <c:pt idx="723">
                  <c:v>45233</c:v>
                </c:pt>
                <c:pt idx="724">
                  <c:v>45232</c:v>
                </c:pt>
                <c:pt idx="725">
                  <c:v>45231</c:v>
                </c:pt>
                <c:pt idx="726">
                  <c:v>45230</c:v>
                </c:pt>
                <c:pt idx="727">
                  <c:v>45229</c:v>
                </c:pt>
                <c:pt idx="728">
                  <c:v>45226</c:v>
                </c:pt>
                <c:pt idx="729">
                  <c:v>45225</c:v>
                </c:pt>
                <c:pt idx="730">
                  <c:v>45224</c:v>
                </c:pt>
                <c:pt idx="731">
                  <c:v>45223</c:v>
                </c:pt>
                <c:pt idx="732">
                  <c:v>45222</c:v>
                </c:pt>
                <c:pt idx="733">
                  <c:v>45219</c:v>
                </c:pt>
                <c:pt idx="734">
                  <c:v>45218</c:v>
                </c:pt>
                <c:pt idx="735">
                  <c:v>45217</c:v>
                </c:pt>
                <c:pt idx="736">
                  <c:v>45216</c:v>
                </c:pt>
                <c:pt idx="737">
                  <c:v>45215</c:v>
                </c:pt>
                <c:pt idx="738">
                  <c:v>45212</c:v>
                </c:pt>
                <c:pt idx="739">
                  <c:v>45211</c:v>
                </c:pt>
                <c:pt idx="740">
                  <c:v>45210</c:v>
                </c:pt>
                <c:pt idx="741">
                  <c:v>45209</c:v>
                </c:pt>
                <c:pt idx="742">
                  <c:v>45205</c:v>
                </c:pt>
                <c:pt idx="743">
                  <c:v>45204</c:v>
                </c:pt>
                <c:pt idx="744">
                  <c:v>45203</c:v>
                </c:pt>
                <c:pt idx="745">
                  <c:v>45202</c:v>
                </c:pt>
                <c:pt idx="746">
                  <c:v>45201</c:v>
                </c:pt>
                <c:pt idx="747">
                  <c:v>45198</c:v>
                </c:pt>
                <c:pt idx="748">
                  <c:v>45197</c:v>
                </c:pt>
                <c:pt idx="749">
                  <c:v>45196</c:v>
                </c:pt>
                <c:pt idx="750">
                  <c:v>45195</c:v>
                </c:pt>
                <c:pt idx="751">
                  <c:v>45194</c:v>
                </c:pt>
                <c:pt idx="752">
                  <c:v>45191</c:v>
                </c:pt>
                <c:pt idx="753">
                  <c:v>45190</c:v>
                </c:pt>
                <c:pt idx="754">
                  <c:v>45189</c:v>
                </c:pt>
                <c:pt idx="755">
                  <c:v>45188</c:v>
                </c:pt>
                <c:pt idx="756">
                  <c:v>45187</c:v>
                </c:pt>
                <c:pt idx="757">
                  <c:v>45184</c:v>
                </c:pt>
                <c:pt idx="758">
                  <c:v>45183</c:v>
                </c:pt>
                <c:pt idx="759">
                  <c:v>45182</c:v>
                </c:pt>
                <c:pt idx="760">
                  <c:v>45181</c:v>
                </c:pt>
                <c:pt idx="761">
                  <c:v>45180</c:v>
                </c:pt>
                <c:pt idx="762">
                  <c:v>45177</c:v>
                </c:pt>
                <c:pt idx="763">
                  <c:v>45176</c:v>
                </c:pt>
                <c:pt idx="764">
                  <c:v>45175</c:v>
                </c:pt>
                <c:pt idx="765">
                  <c:v>45174</c:v>
                </c:pt>
                <c:pt idx="766">
                  <c:v>45170</c:v>
                </c:pt>
                <c:pt idx="767">
                  <c:v>45169</c:v>
                </c:pt>
                <c:pt idx="768">
                  <c:v>45168</c:v>
                </c:pt>
                <c:pt idx="769">
                  <c:v>45167</c:v>
                </c:pt>
                <c:pt idx="770">
                  <c:v>45166</c:v>
                </c:pt>
                <c:pt idx="771">
                  <c:v>45163</c:v>
                </c:pt>
                <c:pt idx="772">
                  <c:v>45162</c:v>
                </c:pt>
                <c:pt idx="773">
                  <c:v>45161</c:v>
                </c:pt>
                <c:pt idx="774">
                  <c:v>45160</c:v>
                </c:pt>
                <c:pt idx="775">
                  <c:v>45159</c:v>
                </c:pt>
                <c:pt idx="776">
                  <c:v>45156</c:v>
                </c:pt>
                <c:pt idx="777">
                  <c:v>45155</c:v>
                </c:pt>
                <c:pt idx="778">
                  <c:v>45154</c:v>
                </c:pt>
                <c:pt idx="779">
                  <c:v>45153</c:v>
                </c:pt>
                <c:pt idx="780">
                  <c:v>45152</c:v>
                </c:pt>
                <c:pt idx="781">
                  <c:v>45149</c:v>
                </c:pt>
                <c:pt idx="782">
                  <c:v>45148</c:v>
                </c:pt>
                <c:pt idx="783">
                  <c:v>45147</c:v>
                </c:pt>
                <c:pt idx="784">
                  <c:v>45146</c:v>
                </c:pt>
                <c:pt idx="785">
                  <c:v>45145</c:v>
                </c:pt>
                <c:pt idx="786">
                  <c:v>45142</c:v>
                </c:pt>
                <c:pt idx="787">
                  <c:v>45141</c:v>
                </c:pt>
                <c:pt idx="788">
                  <c:v>45140</c:v>
                </c:pt>
                <c:pt idx="789">
                  <c:v>45139</c:v>
                </c:pt>
                <c:pt idx="790">
                  <c:v>45138</c:v>
                </c:pt>
                <c:pt idx="791">
                  <c:v>45135</c:v>
                </c:pt>
                <c:pt idx="792">
                  <c:v>45134</c:v>
                </c:pt>
                <c:pt idx="793">
                  <c:v>45133</c:v>
                </c:pt>
                <c:pt idx="794">
                  <c:v>45132</c:v>
                </c:pt>
                <c:pt idx="795">
                  <c:v>45131</c:v>
                </c:pt>
                <c:pt idx="796">
                  <c:v>45127</c:v>
                </c:pt>
                <c:pt idx="797">
                  <c:v>45126</c:v>
                </c:pt>
                <c:pt idx="798">
                  <c:v>45125</c:v>
                </c:pt>
                <c:pt idx="799">
                  <c:v>45124</c:v>
                </c:pt>
                <c:pt idx="800">
                  <c:v>45120</c:v>
                </c:pt>
                <c:pt idx="801">
                  <c:v>45119</c:v>
                </c:pt>
                <c:pt idx="802">
                  <c:v>45118</c:v>
                </c:pt>
                <c:pt idx="803">
                  <c:v>45117</c:v>
                </c:pt>
                <c:pt idx="804">
                  <c:v>45114</c:v>
                </c:pt>
                <c:pt idx="805">
                  <c:v>45113</c:v>
                </c:pt>
                <c:pt idx="806">
                  <c:v>45112</c:v>
                </c:pt>
                <c:pt idx="807">
                  <c:v>45111</c:v>
                </c:pt>
                <c:pt idx="808">
                  <c:v>45110</c:v>
                </c:pt>
                <c:pt idx="809">
                  <c:v>45107</c:v>
                </c:pt>
                <c:pt idx="810">
                  <c:v>45106</c:v>
                </c:pt>
                <c:pt idx="811">
                  <c:v>45105</c:v>
                </c:pt>
                <c:pt idx="812">
                  <c:v>45104</c:v>
                </c:pt>
                <c:pt idx="813">
                  <c:v>45103</c:v>
                </c:pt>
                <c:pt idx="814">
                  <c:v>45100</c:v>
                </c:pt>
                <c:pt idx="815">
                  <c:v>45099</c:v>
                </c:pt>
                <c:pt idx="816">
                  <c:v>45098</c:v>
                </c:pt>
                <c:pt idx="817">
                  <c:v>45097</c:v>
                </c:pt>
                <c:pt idx="818">
                  <c:v>45096</c:v>
                </c:pt>
                <c:pt idx="819">
                  <c:v>45093</c:v>
                </c:pt>
                <c:pt idx="820">
                  <c:v>45092</c:v>
                </c:pt>
                <c:pt idx="821">
                  <c:v>45091</c:v>
                </c:pt>
                <c:pt idx="822">
                  <c:v>45090</c:v>
                </c:pt>
                <c:pt idx="823">
                  <c:v>45089</c:v>
                </c:pt>
                <c:pt idx="824">
                  <c:v>45086</c:v>
                </c:pt>
                <c:pt idx="825">
                  <c:v>45085</c:v>
                </c:pt>
                <c:pt idx="826">
                  <c:v>45084</c:v>
                </c:pt>
                <c:pt idx="827">
                  <c:v>45083</c:v>
                </c:pt>
                <c:pt idx="828">
                  <c:v>45082</c:v>
                </c:pt>
                <c:pt idx="829">
                  <c:v>45079</c:v>
                </c:pt>
                <c:pt idx="830">
                  <c:v>45078</c:v>
                </c:pt>
                <c:pt idx="831">
                  <c:v>45077</c:v>
                </c:pt>
                <c:pt idx="832">
                  <c:v>45076</c:v>
                </c:pt>
                <c:pt idx="833">
                  <c:v>45075</c:v>
                </c:pt>
                <c:pt idx="834">
                  <c:v>45072</c:v>
                </c:pt>
                <c:pt idx="835">
                  <c:v>45071</c:v>
                </c:pt>
                <c:pt idx="836">
                  <c:v>45070</c:v>
                </c:pt>
                <c:pt idx="837">
                  <c:v>45069</c:v>
                </c:pt>
                <c:pt idx="838">
                  <c:v>45068</c:v>
                </c:pt>
                <c:pt idx="839">
                  <c:v>45065</c:v>
                </c:pt>
                <c:pt idx="840">
                  <c:v>45064</c:v>
                </c:pt>
                <c:pt idx="841">
                  <c:v>45063</c:v>
                </c:pt>
                <c:pt idx="842">
                  <c:v>45062</c:v>
                </c:pt>
                <c:pt idx="843">
                  <c:v>45061</c:v>
                </c:pt>
                <c:pt idx="844">
                  <c:v>45058</c:v>
                </c:pt>
                <c:pt idx="845">
                  <c:v>45057</c:v>
                </c:pt>
                <c:pt idx="846">
                  <c:v>45056</c:v>
                </c:pt>
                <c:pt idx="847">
                  <c:v>45055</c:v>
                </c:pt>
                <c:pt idx="848">
                  <c:v>45054</c:v>
                </c:pt>
                <c:pt idx="849">
                  <c:v>45051</c:v>
                </c:pt>
                <c:pt idx="850">
                  <c:v>45050</c:v>
                </c:pt>
                <c:pt idx="851">
                  <c:v>45049</c:v>
                </c:pt>
                <c:pt idx="852">
                  <c:v>45048</c:v>
                </c:pt>
                <c:pt idx="853">
                  <c:v>45047</c:v>
                </c:pt>
                <c:pt idx="854">
                  <c:v>45044</c:v>
                </c:pt>
                <c:pt idx="855">
                  <c:v>45043</c:v>
                </c:pt>
                <c:pt idx="856">
                  <c:v>45042</c:v>
                </c:pt>
                <c:pt idx="857">
                  <c:v>45041</c:v>
                </c:pt>
                <c:pt idx="858">
                  <c:v>45040</c:v>
                </c:pt>
                <c:pt idx="859">
                  <c:v>45037</c:v>
                </c:pt>
                <c:pt idx="860">
                  <c:v>45036</c:v>
                </c:pt>
                <c:pt idx="861">
                  <c:v>45035</c:v>
                </c:pt>
                <c:pt idx="862">
                  <c:v>45034</c:v>
                </c:pt>
                <c:pt idx="863">
                  <c:v>45033</c:v>
                </c:pt>
                <c:pt idx="864">
                  <c:v>45030</c:v>
                </c:pt>
                <c:pt idx="865">
                  <c:v>45029</c:v>
                </c:pt>
                <c:pt idx="866">
                  <c:v>45028</c:v>
                </c:pt>
                <c:pt idx="867">
                  <c:v>45027</c:v>
                </c:pt>
                <c:pt idx="868">
                  <c:v>45026</c:v>
                </c:pt>
                <c:pt idx="869">
                  <c:v>45022</c:v>
                </c:pt>
                <c:pt idx="870">
                  <c:v>45021</c:v>
                </c:pt>
                <c:pt idx="871">
                  <c:v>45020</c:v>
                </c:pt>
                <c:pt idx="872">
                  <c:v>45019</c:v>
                </c:pt>
                <c:pt idx="873">
                  <c:v>45016</c:v>
                </c:pt>
                <c:pt idx="874">
                  <c:v>45015</c:v>
                </c:pt>
                <c:pt idx="875">
                  <c:v>45014</c:v>
                </c:pt>
                <c:pt idx="876">
                  <c:v>45013</c:v>
                </c:pt>
                <c:pt idx="877">
                  <c:v>45012</c:v>
                </c:pt>
                <c:pt idx="878">
                  <c:v>45009</c:v>
                </c:pt>
                <c:pt idx="879">
                  <c:v>45008</c:v>
                </c:pt>
                <c:pt idx="880">
                  <c:v>45007</c:v>
                </c:pt>
                <c:pt idx="881">
                  <c:v>45006</c:v>
                </c:pt>
                <c:pt idx="882">
                  <c:v>45005</c:v>
                </c:pt>
                <c:pt idx="883">
                  <c:v>45002</c:v>
                </c:pt>
                <c:pt idx="884">
                  <c:v>45001</c:v>
                </c:pt>
                <c:pt idx="885">
                  <c:v>45000</c:v>
                </c:pt>
                <c:pt idx="886">
                  <c:v>44999</c:v>
                </c:pt>
                <c:pt idx="887">
                  <c:v>44998</c:v>
                </c:pt>
                <c:pt idx="888">
                  <c:v>44995</c:v>
                </c:pt>
                <c:pt idx="889">
                  <c:v>44994</c:v>
                </c:pt>
                <c:pt idx="890">
                  <c:v>44993</c:v>
                </c:pt>
                <c:pt idx="891">
                  <c:v>44992</c:v>
                </c:pt>
                <c:pt idx="892">
                  <c:v>44991</c:v>
                </c:pt>
                <c:pt idx="893">
                  <c:v>44988</c:v>
                </c:pt>
                <c:pt idx="894">
                  <c:v>44987</c:v>
                </c:pt>
                <c:pt idx="895">
                  <c:v>44986</c:v>
                </c:pt>
                <c:pt idx="896">
                  <c:v>44985</c:v>
                </c:pt>
                <c:pt idx="897">
                  <c:v>44984</c:v>
                </c:pt>
                <c:pt idx="898">
                  <c:v>44981</c:v>
                </c:pt>
                <c:pt idx="899">
                  <c:v>44980</c:v>
                </c:pt>
                <c:pt idx="900">
                  <c:v>44979</c:v>
                </c:pt>
                <c:pt idx="901">
                  <c:v>44978</c:v>
                </c:pt>
                <c:pt idx="902">
                  <c:v>44977</c:v>
                </c:pt>
                <c:pt idx="903">
                  <c:v>44974</c:v>
                </c:pt>
                <c:pt idx="904">
                  <c:v>44973</c:v>
                </c:pt>
                <c:pt idx="905">
                  <c:v>44972</c:v>
                </c:pt>
                <c:pt idx="906">
                  <c:v>44971</c:v>
                </c:pt>
                <c:pt idx="907">
                  <c:v>44970</c:v>
                </c:pt>
                <c:pt idx="908">
                  <c:v>44967</c:v>
                </c:pt>
                <c:pt idx="909">
                  <c:v>44966</c:v>
                </c:pt>
                <c:pt idx="910">
                  <c:v>44965</c:v>
                </c:pt>
                <c:pt idx="911">
                  <c:v>44964</c:v>
                </c:pt>
                <c:pt idx="912">
                  <c:v>44963</c:v>
                </c:pt>
                <c:pt idx="913">
                  <c:v>44960</c:v>
                </c:pt>
                <c:pt idx="914">
                  <c:v>44959</c:v>
                </c:pt>
                <c:pt idx="915">
                  <c:v>44958</c:v>
                </c:pt>
                <c:pt idx="916">
                  <c:v>44957</c:v>
                </c:pt>
                <c:pt idx="917">
                  <c:v>44956</c:v>
                </c:pt>
                <c:pt idx="918">
                  <c:v>44953</c:v>
                </c:pt>
                <c:pt idx="919">
                  <c:v>44952</c:v>
                </c:pt>
                <c:pt idx="920">
                  <c:v>44951</c:v>
                </c:pt>
                <c:pt idx="921">
                  <c:v>44950</c:v>
                </c:pt>
                <c:pt idx="922">
                  <c:v>44949</c:v>
                </c:pt>
                <c:pt idx="923">
                  <c:v>44946</c:v>
                </c:pt>
                <c:pt idx="924">
                  <c:v>44945</c:v>
                </c:pt>
                <c:pt idx="925">
                  <c:v>44944</c:v>
                </c:pt>
                <c:pt idx="926">
                  <c:v>44943</c:v>
                </c:pt>
                <c:pt idx="927">
                  <c:v>44942</c:v>
                </c:pt>
                <c:pt idx="928">
                  <c:v>44939</c:v>
                </c:pt>
                <c:pt idx="929">
                  <c:v>44938</c:v>
                </c:pt>
                <c:pt idx="930">
                  <c:v>44937</c:v>
                </c:pt>
                <c:pt idx="931">
                  <c:v>44936</c:v>
                </c:pt>
                <c:pt idx="932">
                  <c:v>44935</c:v>
                </c:pt>
                <c:pt idx="933">
                  <c:v>44932</c:v>
                </c:pt>
                <c:pt idx="934">
                  <c:v>44931</c:v>
                </c:pt>
                <c:pt idx="935">
                  <c:v>44930</c:v>
                </c:pt>
                <c:pt idx="936">
                  <c:v>44929</c:v>
                </c:pt>
                <c:pt idx="937">
                  <c:v>44928</c:v>
                </c:pt>
                <c:pt idx="938">
                  <c:v>44925</c:v>
                </c:pt>
                <c:pt idx="939">
                  <c:v>44924</c:v>
                </c:pt>
                <c:pt idx="940">
                  <c:v>44923</c:v>
                </c:pt>
                <c:pt idx="941">
                  <c:v>44922</c:v>
                </c:pt>
                <c:pt idx="942">
                  <c:v>44921</c:v>
                </c:pt>
                <c:pt idx="943">
                  <c:v>44918</c:v>
                </c:pt>
                <c:pt idx="944">
                  <c:v>44917</c:v>
                </c:pt>
                <c:pt idx="945">
                  <c:v>44916</c:v>
                </c:pt>
                <c:pt idx="946">
                  <c:v>44915</c:v>
                </c:pt>
                <c:pt idx="947">
                  <c:v>44914</c:v>
                </c:pt>
                <c:pt idx="948">
                  <c:v>44911</c:v>
                </c:pt>
                <c:pt idx="949">
                  <c:v>44910</c:v>
                </c:pt>
                <c:pt idx="950">
                  <c:v>44909</c:v>
                </c:pt>
                <c:pt idx="951">
                  <c:v>44908</c:v>
                </c:pt>
                <c:pt idx="952">
                  <c:v>44907</c:v>
                </c:pt>
                <c:pt idx="953">
                  <c:v>44904</c:v>
                </c:pt>
                <c:pt idx="954">
                  <c:v>44903</c:v>
                </c:pt>
                <c:pt idx="955">
                  <c:v>44902</c:v>
                </c:pt>
                <c:pt idx="956">
                  <c:v>44901</c:v>
                </c:pt>
                <c:pt idx="957">
                  <c:v>44900</c:v>
                </c:pt>
                <c:pt idx="958">
                  <c:v>44897</c:v>
                </c:pt>
                <c:pt idx="959">
                  <c:v>44896</c:v>
                </c:pt>
                <c:pt idx="960">
                  <c:v>44895</c:v>
                </c:pt>
                <c:pt idx="961">
                  <c:v>44894</c:v>
                </c:pt>
                <c:pt idx="962">
                  <c:v>44893</c:v>
                </c:pt>
                <c:pt idx="963">
                  <c:v>44890</c:v>
                </c:pt>
                <c:pt idx="964">
                  <c:v>44889</c:v>
                </c:pt>
                <c:pt idx="965">
                  <c:v>44888</c:v>
                </c:pt>
                <c:pt idx="966">
                  <c:v>44887</c:v>
                </c:pt>
                <c:pt idx="967">
                  <c:v>44886</c:v>
                </c:pt>
                <c:pt idx="968">
                  <c:v>44883</c:v>
                </c:pt>
                <c:pt idx="969">
                  <c:v>44882</c:v>
                </c:pt>
                <c:pt idx="970">
                  <c:v>44881</c:v>
                </c:pt>
                <c:pt idx="971">
                  <c:v>44880</c:v>
                </c:pt>
                <c:pt idx="972">
                  <c:v>44879</c:v>
                </c:pt>
                <c:pt idx="973">
                  <c:v>44876</c:v>
                </c:pt>
                <c:pt idx="974">
                  <c:v>44875</c:v>
                </c:pt>
                <c:pt idx="975">
                  <c:v>44874</c:v>
                </c:pt>
                <c:pt idx="976">
                  <c:v>44873</c:v>
                </c:pt>
                <c:pt idx="977">
                  <c:v>44872</c:v>
                </c:pt>
                <c:pt idx="978">
                  <c:v>44869</c:v>
                </c:pt>
                <c:pt idx="979">
                  <c:v>44868</c:v>
                </c:pt>
                <c:pt idx="980">
                  <c:v>44867</c:v>
                </c:pt>
                <c:pt idx="981">
                  <c:v>44866</c:v>
                </c:pt>
                <c:pt idx="982">
                  <c:v>44865</c:v>
                </c:pt>
                <c:pt idx="983">
                  <c:v>44862</c:v>
                </c:pt>
                <c:pt idx="984">
                  <c:v>44861</c:v>
                </c:pt>
                <c:pt idx="985">
                  <c:v>44860</c:v>
                </c:pt>
                <c:pt idx="986">
                  <c:v>44859</c:v>
                </c:pt>
                <c:pt idx="987">
                  <c:v>44858</c:v>
                </c:pt>
                <c:pt idx="988">
                  <c:v>44855</c:v>
                </c:pt>
                <c:pt idx="989">
                  <c:v>44854</c:v>
                </c:pt>
                <c:pt idx="990">
                  <c:v>44853</c:v>
                </c:pt>
                <c:pt idx="991">
                  <c:v>44852</c:v>
                </c:pt>
                <c:pt idx="992">
                  <c:v>44851</c:v>
                </c:pt>
                <c:pt idx="993">
                  <c:v>44848</c:v>
                </c:pt>
                <c:pt idx="994">
                  <c:v>44847</c:v>
                </c:pt>
                <c:pt idx="995">
                  <c:v>44846</c:v>
                </c:pt>
                <c:pt idx="996">
                  <c:v>44845</c:v>
                </c:pt>
                <c:pt idx="997">
                  <c:v>44844</c:v>
                </c:pt>
                <c:pt idx="998">
                  <c:v>44841</c:v>
                </c:pt>
                <c:pt idx="999">
                  <c:v>44840</c:v>
                </c:pt>
                <c:pt idx="1000">
                  <c:v>44839</c:v>
                </c:pt>
                <c:pt idx="1001">
                  <c:v>44838</c:v>
                </c:pt>
                <c:pt idx="1002">
                  <c:v>44837</c:v>
                </c:pt>
                <c:pt idx="1003">
                  <c:v>44834</c:v>
                </c:pt>
                <c:pt idx="1004">
                  <c:v>44833</c:v>
                </c:pt>
                <c:pt idx="1005">
                  <c:v>44832</c:v>
                </c:pt>
                <c:pt idx="1006">
                  <c:v>44831</c:v>
                </c:pt>
                <c:pt idx="1007">
                  <c:v>44830</c:v>
                </c:pt>
                <c:pt idx="1008">
                  <c:v>44827</c:v>
                </c:pt>
                <c:pt idx="1009">
                  <c:v>44826</c:v>
                </c:pt>
                <c:pt idx="1010">
                  <c:v>44825</c:v>
                </c:pt>
                <c:pt idx="1011">
                  <c:v>44824</c:v>
                </c:pt>
                <c:pt idx="1012">
                  <c:v>44823</c:v>
                </c:pt>
                <c:pt idx="1013">
                  <c:v>44820</c:v>
                </c:pt>
                <c:pt idx="1014">
                  <c:v>44819</c:v>
                </c:pt>
                <c:pt idx="1015">
                  <c:v>44818</c:v>
                </c:pt>
                <c:pt idx="1016">
                  <c:v>44817</c:v>
                </c:pt>
                <c:pt idx="1017">
                  <c:v>44816</c:v>
                </c:pt>
                <c:pt idx="1018">
                  <c:v>44813</c:v>
                </c:pt>
                <c:pt idx="1019">
                  <c:v>44812</c:v>
                </c:pt>
                <c:pt idx="1020">
                  <c:v>44811</c:v>
                </c:pt>
                <c:pt idx="1021">
                  <c:v>44810</c:v>
                </c:pt>
                <c:pt idx="1022">
                  <c:v>44809</c:v>
                </c:pt>
                <c:pt idx="1023">
                  <c:v>44806</c:v>
                </c:pt>
                <c:pt idx="1024">
                  <c:v>44805</c:v>
                </c:pt>
                <c:pt idx="1025">
                  <c:v>44804</c:v>
                </c:pt>
                <c:pt idx="1026">
                  <c:v>44803</c:v>
                </c:pt>
                <c:pt idx="1027">
                  <c:v>44802</c:v>
                </c:pt>
                <c:pt idx="1028">
                  <c:v>44799</c:v>
                </c:pt>
                <c:pt idx="1029">
                  <c:v>44798</c:v>
                </c:pt>
                <c:pt idx="1030">
                  <c:v>44797</c:v>
                </c:pt>
                <c:pt idx="1031">
                  <c:v>44796</c:v>
                </c:pt>
                <c:pt idx="1032">
                  <c:v>44795</c:v>
                </c:pt>
                <c:pt idx="1033">
                  <c:v>44792</c:v>
                </c:pt>
                <c:pt idx="1034">
                  <c:v>44791</c:v>
                </c:pt>
                <c:pt idx="1035">
                  <c:v>44790</c:v>
                </c:pt>
                <c:pt idx="1036">
                  <c:v>44789</c:v>
                </c:pt>
                <c:pt idx="1037">
                  <c:v>44788</c:v>
                </c:pt>
                <c:pt idx="1038">
                  <c:v>44785</c:v>
                </c:pt>
                <c:pt idx="1039">
                  <c:v>44784</c:v>
                </c:pt>
                <c:pt idx="1040">
                  <c:v>44783</c:v>
                </c:pt>
                <c:pt idx="1041">
                  <c:v>44782</c:v>
                </c:pt>
                <c:pt idx="1042">
                  <c:v>44781</c:v>
                </c:pt>
                <c:pt idx="1043">
                  <c:v>44778</c:v>
                </c:pt>
                <c:pt idx="1044">
                  <c:v>44777</c:v>
                </c:pt>
                <c:pt idx="1045">
                  <c:v>44776</c:v>
                </c:pt>
                <c:pt idx="1046">
                  <c:v>44775</c:v>
                </c:pt>
                <c:pt idx="1047">
                  <c:v>44774</c:v>
                </c:pt>
                <c:pt idx="1048">
                  <c:v>44771</c:v>
                </c:pt>
                <c:pt idx="1049">
                  <c:v>44770</c:v>
                </c:pt>
                <c:pt idx="1050">
                  <c:v>44769</c:v>
                </c:pt>
                <c:pt idx="1051">
                  <c:v>44768</c:v>
                </c:pt>
                <c:pt idx="1052">
                  <c:v>44767</c:v>
                </c:pt>
                <c:pt idx="1053">
                  <c:v>44764</c:v>
                </c:pt>
                <c:pt idx="1054">
                  <c:v>44763</c:v>
                </c:pt>
                <c:pt idx="1055">
                  <c:v>44762</c:v>
                </c:pt>
                <c:pt idx="1056">
                  <c:v>44761</c:v>
                </c:pt>
                <c:pt idx="1057">
                  <c:v>44760</c:v>
                </c:pt>
                <c:pt idx="1058">
                  <c:v>44757</c:v>
                </c:pt>
                <c:pt idx="1059">
                  <c:v>44756</c:v>
                </c:pt>
                <c:pt idx="1060">
                  <c:v>44755</c:v>
                </c:pt>
                <c:pt idx="1061">
                  <c:v>44754</c:v>
                </c:pt>
                <c:pt idx="1062">
                  <c:v>44753</c:v>
                </c:pt>
                <c:pt idx="1063">
                  <c:v>44750</c:v>
                </c:pt>
                <c:pt idx="1064">
                  <c:v>44749</c:v>
                </c:pt>
                <c:pt idx="1065">
                  <c:v>44748</c:v>
                </c:pt>
                <c:pt idx="1066">
                  <c:v>44747</c:v>
                </c:pt>
                <c:pt idx="1067">
                  <c:v>44746</c:v>
                </c:pt>
                <c:pt idx="1068">
                  <c:v>44743</c:v>
                </c:pt>
                <c:pt idx="1069">
                  <c:v>44742</c:v>
                </c:pt>
                <c:pt idx="1070">
                  <c:v>44741</c:v>
                </c:pt>
                <c:pt idx="1071">
                  <c:v>44740</c:v>
                </c:pt>
                <c:pt idx="1072">
                  <c:v>44739</c:v>
                </c:pt>
                <c:pt idx="1073">
                  <c:v>44736</c:v>
                </c:pt>
                <c:pt idx="1074">
                  <c:v>44735</c:v>
                </c:pt>
                <c:pt idx="1075">
                  <c:v>44734</c:v>
                </c:pt>
                <c:pt idx="1076">
                  <c:v>44733</c:v>
                </c:pt>
                <c:pt idx="1077">
                  <c:v>44732</c:v>
                </c:pt>
                <c:pt idx="1078">
                  <c:v>44729</c:v>
                </c:pt>
                <c:pt idx="1079">
                  <c:v>44728</c:v>
                </c:pt>
                <c:pt idx="1080">
                  <c:v>44727</c:v>
                </c:pt>
                <c:pt idx="1081">
                  <c:v>44726</c:v>
                </c:pt>
                <c:pt idx="1082">
                  <c:v>44725</c:v>
                </c:pt>
                <c:pt idx="1083">
                  <c:v>44722</c:v>
                </c:pt>
                <c:pt idx="1084">
                  <c:v>44721</c:v>
                </c:pt>
                <c:pt idx="1085">
                  <c:v>44720</c:v>
                </c:pt>
                <c:pt idx="1086">
                  <c:v>44719</c:v>
                </c:pt>
                <c:pt idx="1087">
                  <c:v>44718</c:v>
                </c:pt>
                <c:pt idx="1088">
                  <c:v>44715</c:v>
                </c:pt>
                <c:pt idx="1089">
                  <c:v>44714</c:v>
                </c:pt>
                <c:pt idx="1090">
                  <c:v>44713</c:v>
                </c:pt>
                <c:pt idx="1091">
                  <c:v>44712</c:v>
                </c:pt>
                <c:pt idx="1092">
                  <c:v>44711</c:v>
                </c:pt>
                <c:pt idx="1093">
                  <c:v>44708</c:v>
                </c:pt>
                <c:pt idx="1094">
                  <c:v>44707</c:v>
                </c:pt>
                <c:pt idx="1095">
                  <c:v>44706</c:v>
                </c:pt>
                <c:pt idx="1096">
                  <c:v>44705</c:v>
                </c:pt>
                <c:pt idx="1097">
                  <c:v>44704</c:v>
                </c:pt>
                <c:pt idx="1098">
                  <c:v>44701</c:v>
                </c:pt>
                <c:pt idx="1099">
                  <c:v>44700</c:v>
                </c:pt>
                <c:pt idx="1100">
                  <c:v>44699</c:v>
                </c:pt>
                <c:pt idx="1101">
                  <c:v>44698</c:v>
                </c:pt>
                <c:pt idx="1102">
                  <c:v>44697</c:v>
                </c:pt>
                <c:pt idx="1103">
                  <c:v>44694</c:v>
                </c:pt>
                <c:pt idx="1104">
                  <c:v>44693</c:v>
                </c:pt>
                <c:pt idx="1105">
                  <c:v>44692</c:v>
                </c:pt>
                <c:pt idx="1106">
                  <c:v>44691</c:v>
                </c:pt>
                <c:pt idx="1107">
                  <c:v>44690</c:v>
                </c:pt>
                <c:pt idx="1108">
                  <c:v>44687</c:v>
                </c:pt>
                <c:pt idx="1109">
                  <c:v>44686</c:v>
                </c:pt>
                <c:pt idx="1110">
                  <c:v>44685</c:v>
                </c:pt>
                <c:pt idx="1111">
                  <c:v>44684</c:v>
                </c:pt>
                <c:pt idx="1112">
                  <c:v>44683</c:v>
                </c:pt>
                <c:pt idx="1113">
                  <c:v>44680</c:v>
                </c:pt>
                <c:pt idx="1114">
                  <c:v>44679</c:v>
                </c:pt>
                <c:pt idx="1115">
                  <c:v>44678</c:v>
                </c:pt>
                <c:pt idx="1116">
                  <c:v>44677</c:v>
                </c:pt>
                <c:pt idx="1117">
                  <c:v>44676</c:v>
                </c:pt>
                <c:pt idx="1118">
                  <c:v>44673</c:v>
                </c:pt>
                <c:pt idx="1119">
                  <c:v>44672</c:v>
                </c:pt>
                <c:pt idx="1120">
                  <c:v>44671</c:v>
                </c:pt>
                <c:pt idx="1121">
                  <c:v>44670</c:v>
                </c:pt>
                <c:pt idx="1122">
                  <c:v>44669</c:v>
                </c:pt>
                <c:pt idx="1123">
                  <c:v>44666</c:v>
                </c:pt>
                <c:pt idx="1124">
                  <c:v>44665</c:v>
                </c:pt>
                <c:pt idx="1125">
                  <c:v>44664</c:v>
                </c:pt>
                <c:pt idx="1126">
                  <c:v>44663</c:v>
                </c:pt>
                <c:pt idx="1127">
                  <c:v>44662</c:v>
                </c:pt>
                <c:pt idx="1128">
                  <c:v>44659</c:v>
                </c:pt>
                <c:pt idx="1129">
                  <c:v>44658</c:v>
                </c:pt>
                <c:pt idx="1130">
                  <c:v>44657</c:v>
                </c:pt>
                <c:pt idx="1131">
                  <c:v>44656</c:v>
                </c:pt>
                <c:pt idx="1132">
                  <c:v>44655</c:v>
                </c:pt>
                <c:pt idx="1133">
                  <c:v>44652</c:v>
                </c:pt>
                <c:pt idx="1134">
                  <c:v>44651</c:v>
                </c:pt>
                <c:pt idx="1135">
                  <c:v>44650</c:v>
                </c:pt>
                <c:pt idx="1136">
                  <c:v>44649</c:v>
                </c:pt>
                <c:pt idx="1137">
                  <c:v>44648</c:v>
                </c:pt>
                <c:pt idx="1138">
                  <c:v>44645</c:v>
                </c:pt>
                <c:pt idx="1139">
                  <c:v>44644</c:v>
                </c:pt>
                <c:pt idx="1140">
                  <c:v>44643</c:v>
                </c:pt>
                <c:pt idx="1141">
                  <c:v>44642</c:v>
                </c:pt>
                <c:pt idx="1142">
                  <c:v>44641</c:v>
                </c:pt>
                <c:pt idx="1143">
                  <c:v>44638</c:v>
                </c:pt>
                <c:pt idx="1144">
                  <c:v>44637</c:v>
                </c:pt>
                <c:pt idx="1145">
                  <c:v>44636</c:v>
                </c:pt>
                <c:pt idx="1146">
                  <c:v>44635</c:v>
                </c:pt>
                <c:pt idx="1147">
                  <c:v>44634</c:v>
                </c:pt>
                <c:pt idx="1148">
                  <c:v>44631</c:v>
                </c:pt>
                <c:pt idx="1149">
                  <c:v>44630</c:v>
                </c:pt>
                <c:pt idx="1150">
                  <c:v>44629</c:v>
                </c:pt>
                <c:pt idx="1151">
                  <c:v>44628</c:v>
                </c:pt>
                <c:pt idx="1152">
                  <c:v>44627</c:v>
                </c:pt>
                <c:pt idx="1153">
                  <c:v>44624</c:v>
                </c:pt>
                <c:pt idx="1154">
                  <c:v>44623</c:v>
                </c:pt>
                <c:pt idx="1155">
                  <c:v>44622</c:v>
                </c:pt>
                <c:pt idx="1156">
                  <c:v>44621</c:v>
                </c:pt>
                <c:pt idx="1157">
                  <c:v>44620</c:v>
                </c:pt>
                <c:pt idx="1158">
                  <c:v>44617</c:v>
                </c:pt>
                <c:pt idx="1159">
                  <c:v>44616</c:v>
                </c:pt>
                <c:pt idx="1160">
                  <c:v>44615</c:v>
                </c:pt>
                <c:pt idx="1161">
                  <c:v>44614</c:v>
                </c:pt>
                <c:pt idx="1162">
                  <c:v>44613</c:v>
                </c:pt>
                <c:pt idx="1163">
                  <c:v>44610</c:v>
                </c:pt>
                <c:pt idx="1164">
                  <c:v>44609</c:v>
                </c:pt>
                <c:pt idx="1165">
                  <c:v>44608</c:v>
                </c:pt>
                <c:pt idx="1166">
                  <c:v>44607</c:v>
                </c:pt>
                <c:pt idx="1167">
                  <c:v>44606</c:v>
                </c:pt>
                <c:pt idx="1168">
                  <c:v>44603</c:v>
                </c:pt>
                <c:pt idx="1169">
                  <c:v>44602</c:v>
                </c:pt>
                <c:pt idx="1170">
                  <c:v>44601</c:v>
                </c:pt>
                <c:pt idx="1171">
                  <c:v>44600</c:v>
                </c:pt>
                <c:pt idx="1172">
                  <c:v>44599</c:v>
                </c:pt>
                <c:pt idx="1173">
                  <c:v>44596</c:v>
                </c:pt>
                <c:pt idx="1174">
                  <c:v>44595</c:v>
                </c:pt>
                <c:pt idx="1175">
                  <c:v>44594</c:v>
                </c:pt>
                <c:pt idx="1176">
                  <c:v>44593</c:v>
                </c:pt>
                <c:pt idx="1177">
                  <c:v>44592</c:v>
                </c:pt>
                <c:pt idx="1178">
                  <c:v>44589</c:v>
                </c:pt>
                <c:pt idx="1179">
                  <c:v>44588</c:v>
                </c:pt>
                <c:pt idx="1180">
                  <c:v>44587</c:v>
                </c:pt>
                <c:pt idx="1181">
                  <c:v>44586</c:v>
                </c:pt>
                <c:pt idx="1182">
                  <c:v>44585</c:v>
                </c:pt>
                <c:pt idx="1183">
                  <c:v>44582</c:v>
                </c:pt>
                <c:pt idx="1184">
                  <c:v>44581</c:v>
                </c:pt>
                <c:pt idx="1185">
                  <c:v>44580</c:v>
                </c:pt>
                <c:pt idx="1186">
                  <c:v>44579</c:v>
                </c:pt>
                <c:pt idx="1187">
                  <c:v>44578</c:v>
                </c:pt>
                <c:pt idx="1188">
                  <c:v>44575</c:v>
                </c:pt>
                <c:pt idx="1189">
                  <c:v>44574</c:v>
                </c:pt>
                <c:pt idx="1190">
                  <c:v>44573</c:v>
                </c:pt>
                <c:pt idx="1191">
                  <c:v>44572</c:v>
                </c:pt>
                <c:pt idx="1192">
                  <c:v>44571</c:v>
                </c:pt>
                <c:pt idx="1193">
                  <c:v>44568</c:v>
                </c:pt>
                <c:pt idx="1194">
                  <c:v>44567</c:v>
                </c:pt>
                <c:pt idx="1195">
                  <c:v>44566</c:v>
                </c:pt>
                <c:pt idx="1196">
                  <c:v>44565</c:v>
                </c:pt>
                <c:pt idx="1197">
                  <c:v>44564</c:v>
                </c:pt>
                <c:pt idx="1198">
                  <c:v>44561</c:v>
                </c:pt>
                <c:pt idx="1199">
                  <c:v>44560</c:v>
                </c:pt>
                <c:pt idx="1200">
                  <c:v>44559</c:v>
                </c:pt>
                <c:pt idx="1201">
                  <c:v>44558</c:v>
                </c:pt>
                <c:pt idx="1202">
                  <c:v>44557</c:v>
                </c:pt>
                <c:pt idx="1203">
                  <c:v>44554</c:v>
                </c:pt>
                <c:pt idx="1204">
                  <c:v>44553</c:v>
                </c:pt>
                <c:pt idx="1205">
                  <c:v>44552</c:v>
                </c:pt>
                <c:pt idx="1206">
                  <c:v>44551</c:v>
                </c:pt>
                <c:pt idx="1207">
                  <c:v>44550</c:v>
                </c:pt>
                <c:pt idx="1208">
                  <c:v>44547</c:v>
                </c:pt>
                <c:pt idx="1209">
                  <c:v>44546</c:v>
                </c:pt>
                <c:pt idx="1210">
                  <c:v>44545</c:v>
                </c:pt>
                <c:pt idx="1211">
                  <c:v>44544</c:v>
                </c:pt>
                <c:pt idx="1212">
                  <c:v>44543</c:v>
                </c:pt>
                <c:pt idx="1213">
                  <c:v>44540</c:v>
                </c:pt>
                <c:pt idx="1214">
                  <c:v>44539</c:v>
                </c:pt>
                <c:pt idx="1215">
                  <c:v>44538</c:v>
                </c:pt>
                <c:pt idx="1216">
                  <c:v>44537</c:v>
                </c:pt>
                <c:pt idx="1217">
                  <c:v>44536</c:v>
                </c:pt>
                <c:pt idx="1218">
                  <c:v>44533</c:v>
                </c:pt>
                <c:pt idx="1219">
                  <c:v>44532</c:v>
                </c:pt>
                <c:pt idx="1220">
                  <c:v>44531</c:v>
                </c:pt>
                <c:pt idx="1221">
                  <c:v>44530</c:v>
                </c:pt>
                <c:pt idx="1222">
                  <c:v>44529</c:v>
                </c:pt>
                <c:pt idx="1223">
                  <c:v>44526</c:v>
                </c:pt>
                <c:pt idx="1224">
                  <c:v>44525</c:v>
                </c:pt>
                <c:pt idx="1225">
                  <c:v>44524</c:v>
                </c:pt>
                <c:pt idx="1226">
                  <c:v>44523</c:v>
                </c:pt>
                <c:pt idx="1227">
                  <c:v>44522</c:v>
                </c:pt>
                <c:pt idx="1228">
                  <c:v>44519</c:v>
                </c:pt>
                <c:pt idx="1229">
                  <c:v>44518</c:v>
                </c:pt>
                <c:pt idx="1230">
                  <c:v>44517</c:v>
                </c:pt>
                <c:pt idx="1231">
                  <c:v>44516</c:v>
                </c:pt>
                <c:pt idx="1232">
                  <c:v>44515</c:v>
                </c:pt>
                <c:pt idx="1233">
                  <c:v>44512</c:v>
                </c:pt>
                <c:pt idx="1234">
                  <c:v>44511</c:v>
                </c:pt>
                <c:pt idx="1235">
                  <c:v>44510</c:v>
                </c:pt>
                <c:pt idx="1236">
                  <c:v>44509</c:v>
                </c:pt>
                <c:pt idx="1237">
                  <c:v>44508</c:v>
                </c:pt>
                <c:pt idx="1238">
                  <c:v>44505</c:v>
                </c:pt>
                <c:pt idx="1239">
                  <c:v>44504</c:v>
                </c:pt>
                <c:pt idx="1240">
                  <c:v>44503</c:v>
                </c:pt>
                <c:pt idx="1241">
                  <c:v>44502</c:v>
                </c:pt>
                <c:pt idx="1242">
                  <c:v>44501</c:v>
                </c:pt>
                <c:pt idx="1243">
                  <c:v>44498</c:v>
                </c:pt>
                <c:pt idx="1244">
                  <c:v>44497</c:v>
                </c:pt>
                <c:pt idx="1245">
                  <c:v>44496</c:v>
                </c:pt>
                <c:pt idx="1246">
                  <c:v>44495</c:v>
                </c:pt>
                <c:pt idx="1247">
                  <c:v>44494</c:v>
                </c:pt>
                <c:pt idx="1248">
                  <c:v>44491</c:v>
                </c:pt>
                <c:pt idx="1249">
                  <c:v>44490</c:v>
                </c:pt>
                <c:pt idx="1250">
                  <c:v>44489</c:v>
                </c:pt>
                <c:pt idx="1251">
                  <c:v>44488</c:v>
                </c:pt>
                <c:pt idx="1252">
                  <c:v>44487</c:v>
                </c:pt>
                <c:pt idx="1253">
                  <c:v>44484</c:v>
                </c:pt>
                <c:pt idx="1254">
                  <c:v>44483</c:v>
                </c:pt>
                <c:pt idx="1255">
                  <c:v>44482</c:v>
                </c:pt>
                <c:pt idx="1256">
                  <c:v>44481</c:v>
                </c:pt>
                <c:pt idx="1257">
                  <c:v>44480</c:v>
                </c:pt>
                <c:pt idx="1258">
                  <c:v>44477</c:v>
                </c:pt>
                <c:pt idx="1259">
                  <c:v>44476</c:v>
                </c:pt>
                <c:pt idx="1260">
                  <c:v>44475</c:v>
                </c:pt>
                <c:pt idx="1261">
                  <c:v>44474</c:v>
                </c:pt>
                <c:pt idx="1262">
                  <c:v>44473</c:v>
                </c:pt>
                <c:pt idx="1263">
                  <c:v>44470</c:v>
                </c:pt>
                <c:pt idx="1264">
                  <c:v>44469</c:v>
                </c:pt>
                <c:pt idx="1265">
                  <c:v>44468</c:v>
                </c:pt>
                <c:pt idx="1266">
                  <c:v>44467</c:v>
                </c:pt>
                <c:pt idx="1267">
                  <c:v>44466</c:v>
                </c:pt>
                <c:pt idx="1268">
                  <c:v>44463</c:v>
                </c:pt>
                <c:pt idx="1269">
                  <c:v>44462</c:v>
                </c:pt>
                <c:pt idx="1270">
                  <c:v>44461</c:v>
                </c:pt>
                <c:pt idx="1271">
                  <c:v>44460</c:v>
                </c:pt>
                <c:pt idx="1272">
                  <c:v>44459</c:v>
                </c:pt>
                <c:pt idx="1273">
                  <c:v>44456</c:v>
                </c:pt>
                <c:pt idx="1274">
                  <c:v>44455</c:v>
                </c:pt>
                <c:pt idx="1275">
                  <c:v>44454</c:v>
                </c:pt>
                <c:pt idx="1276">
                  <c:v>44453</c:v>
                </c:pt>
                <c:pt idx="1277">
                  <c:v>44452</c:v>
                </c:pt>
                <c:pt idx="1278">
                  <c:v>44449</c:v>
                </c:pt>
                <c:pt idx="1279">
                  <c:v>44448</c:v>
                </c:pt>
                <c:pt idx="1280">
                  <c:v>44447</c:v>
                </c:pt>
                <c:pt idx="1281">
                  <c:v>44446</c:v>
                </c:pt>
                <c:pt idx="1282">
                  <c:v>44445</c:v>
                </c:pt>
                <c:pt idx="1283">
                  <c:v>44442</c:v>
                </c:pt>
                <c:pt idx="1284">
                  <c:v>44441</c:v>
                </c:pt>
                <c:pt idx="1285">
                  <c:v>44440</c:v>
                </c:pt>
                <c:pt idx="1286">
                  <c:v>44439</c:v>
                </c:pt>
                <c:pt idx="1287">
                  <c:v>44438</c:v>
                </c:pt>
                <c:pt idx="1288">
                  <c:v>44435</c:v>
                </c:pt>
                <c:pt idx="1289">
                  <c:v>44434</c:v>
                </c:pt>
                <c:pt idx="1290">
                  <c:v>44433</c:v>
                </c:pt>
                <c:pt idx="1291">
                  <c:v>44432</c:v>
                </c:pt>
                <c:pt idx="1292">
                  <c:v>44431</c:v>
                </c:pt>
                <c:pt idx="1293">
                  <c:v>44428</c:v>
                </c:pt>
                <c:pt idx="1294">
                  <c:v>44427</c:v>
                </c:pt>
                <c:pt idx="1295">
                  <c:v>44426</c:v>
                </c:pt>
                <c:pt idx="1296">
                  <c:v>44425</c:v>
                </c:pt>
                <c:pt idx="1297">
                  <c:v>44424</c:v>
                </c:pt>
                <c:pt idx="1298">
                  <c:v>44421</c:v>
                </c:pt>
                <c:pt idx="1299">
                  <c:v>44420</c:v>
                </c:pt>
                <c:pt idx="1300">
                  <c:v>44419</c:v>
                </c:pt>
                <c:pt idx="1301">
                  <c:v>44418</c:v>
                </c:pt>
                <c:pt idx="1302">
                  <c:v>44417</c:v>
                </c:pt>
                <c:pt idx="1303">
                  <c:v>44414</c:v>
                </c:pt>
                <c:pt idx="1304">
                  <c:v>44413</c:v>
                </c:pt>
                <c:pt idx="1305">
                  <c:v>44412</c:v>
                </c:pt>
                <c:pt idx="1306">
                  <c:v>44411</c:v>
                </c:pt>
                <c:pt idx="1307">
                  <c:v>44410</c:v>
                </c:pt>
                <c:pt idx="1308">
                  <c:v>44407</c:v>
                </c:pt>
                <c:pt idx="1309">
                  <c:v>44406</c:v>
                </c:pt>
                <c:pt idx="1310">
                  <c:v>44405</c:v>
                </c:pt>
                <c:pt idx="1311">
                  <c:v>44404</c:v>
                </c:pt>
                <c:pt idx="1312">
                  <c:v>44403</c:v>
                </c:pt>
                <c:pt idx="1313">
                  <c:v>44400</c:v>
                </c:pt>
                <c:pt idx="1314">
                  <c:v>44399</c:v>
                </c:pt>
                <c:pt idx="1315">
                  <c:v>44398</c:v>
                </c:pt>
                <c:pt idx="1316">
                  <c:v>44397</c:v>
                </c:pt>
                <c:pt idx="1317">
                  <c:v>44396</c:v>
                </c:pt>
                <c:pt idx="1318">
                  <c:v>44393</c:v>
                </c:pt>
                <c:pt idx="1319">
                  <c:v>44392</c:v>
                </c:pt>
                <c:pt idx="1320">
                  <c:v>44391</c:v>
                </c:pt>
                <c:pt idx="1321">
                  <c:v>44390</c:v>
                </c:pt>
                <c:pt idx="1322">
                  <c:v>44389</c:v>
                </c:pt>
                <c:pt idx="1323">
                  <c:v>44386</c:v>
                </c:pt>
                <c:pt idx="1324">
                  <c:v>44385</c:v>
                </c:pt>
                <c:pt idx="1325">
                  <c:v>44384</c:v>
                </c:pt>
                <c:pt idx="1326">
                  <c:v>44383</c:v>
                </c:pt>
                <c:pt idx="1327">
                  <c:v>44382</c:v>
                </c:pt>
                <c:pt idx="1328">
                  <c:v>44379</c:v>
                </c:pt>
                <c:pt idx="1329">
                  <c:v>44378</c:v>
                </c:pt>
                <c:pt idx="1330">
                  <c:v>44377</c:v>
                </c:pt>
                <c:pt idx="1331">
                  <c:v>44376</c:v>
                </c:pt>
                <c:pt idx="1332">
                  <c:v>44375</c:v>
                </c:pt>
                <c:pt idx="1333">
                  <c:v>44372</c:v>
                </c:pt>
                <c:pt idx="1334">
                  <c:v>44371</c:v>
                </c:pt>
                <c:pt idx="1335">
                  <c:v>44370</c:v>
                </c:pt>
                <c:pt idx="1336">
                  <c:v>44369</c:v>
                </c:pt>
                <c:pt idx="1337">
                  <c:v>44368</c:v>
                </c:pt>
                <c:pt idx="1338">
                  <c:v>44365</c:v>
                </c:pt>
                <c:pt idx="1339">
                  <c:v>44364</c:v>
                </c:pt>
                <c:pt idx="1340">
                  <c:v>44363</c:v>
                </c:pt>
                <c:pt idx="1341">
                  <c:v>44362</c:v>
                </c:pt>
                <c:pt idx="1342">
                  <c:v>44361</c:v>
                </c:pt>
                <c:pt idx="1343">
                  <c:v>44358</c:v>
                </c:pt>
                <c:pt idx="1344">
                  <c:v>44357</c:v>
                </c:pt>
                <c:pt idx="1345">
                  <c:v>44356</c:v>
                </c:pt>
                <c:pt idx="1346">
                  <c:v>44355</c:v>
                </c:pt>
                <c:pt idx="1347">
                  <c:v>44354</c:v>
                </c:pt>
                <c:pt idx="1348">
                  <c:v>44351</c:v>
                </c:pt>
                <c:pt idx="1349">
                  <c:v>44350</c:v>
                </c:pt>
                <c:pt idx="1350">
                  <c:v>44349</c:v>
                </c:pt>
                <c:pt idx="1351">
                  <c:v>44348</c:v>
                </c:pt>
                <c:pt idx="1352">
                  <c:v>44347</c:v>
                </c:pt>
                <c:pt idx="1353">
                  <c:v>44344</c:v>
                </c:pt>
                <c:pt idx="1354">
                  <c:v>44343</c:v>
                </c:pt>
                <c:pt idx="1355">
                  <c:v>44342</c:v>
                </c:pt>
                <c:pt idx="1356">
                  <c:v>44341</c:v>
                </c:pt>
                <c:pt idx="1357">
                  <c:v>44340</c:v>
                </c:pt>
                <c:pt idx="1358">
                  <c:v>44337</c:v>
                </c:pt>
                <c:pt idx="1359">
                  <c:v>44336</c:v>
                </c:pt>
                <c:pt idx="1360">
                  <c:v>44335</c:v>
                </c:pt>
                <c:pt idx="1361">
                  <c:v>44334</c:v>
                </c:pt>
                <c:pt idx="1362">
                  <c:v>44333</c:v>
                </c:pt>
                <c:pt idx="1363">
                  <c:v>44330</c:v>
                </c:pt>
                <c:pt idx="1364">
                  <c:v>44329</c:v>
                </c:pt>
                <c:pt idx="1365">
                  <c:v>44328</c:v>
                </c:pt>
                <c:pt idx="1366">
                  <c:v>44327</c:v>
                </c:pt>
                <c:pt idx="1367">
                  <c:v>44326</c:v>
                </c:pt>
                <c:pt idx="1368">
                  <c:v>44323</c:v>
                </c:pt>
                <c:pt idx="1369">
                  <c:v>44322</c:v>
                </c:pt>
                <c:pt idx="1370">
                  <c:v>44321</c:v>
                </c:pt>
                <c:pt idx="1371">
                  <c:v>44320</c:v>
                </c:pt>
                <c:pt idx="1372">
                  <c:v>44319</c:v>
                </c:pt>
                <c:pt idx="1373">
                  <c:v>44316</c:v>
                </c:pt>
                <c:pt idx="1374">
                  <c:v>44315</c:v>
                </c:pt>
                <c:pt idx="1375">
                  <c:v>44314</c:v>
                </c:pt>
                <c:pt idx="1376">
                  <c:v>44313</c:v>
                </c:pt>
                <c:pt idx="1377">
                  <c:v>44312</c:v>
                </c:pt>
                <c:pt idx="1378">
                  <c:v>44309</c:v>
                </c:pt>
                <c:pt idx="1379">
                  <c:v>44308</c:v>
                </c:pt>
                <c:pt idx="1380">
                  <c:v>44307</c:v>
                </c:pt>
                <c:pt idx="1381">
                  <c:v>44306</c:v>
                </c:pt>
                <c:pt idx="1382">
                  <c:v>44305</c:v>
                </c:pt>
                <c:pt idx="1383">
                  <c:v>44302</c:v>
                </c:pt>
                <c:pt idx="1384">
                  <c:v>44301</c:v>
                </c:pt>
                <c:pt idx="1385">
                  <c:v>44300</c:v>
                </c:pt>
                <c:pt idx="1386">
                  <c:v>44299</c:v>
                </c:pt>
                <c:pt idx="1387">
                  <c:v>44298</c:v>
                </c:pt>
                <c:pt idx="1388">
                  <c:v>44295</c:v>
                </c:pt>
                <c:pt idx="1389">
                  <c:v>44294</c:v>
                </c:pt>
                <c:pt idx="1390">
                  <c:v>44293</c:v>
                </c:pt>
                <c:pt idx="1391">
                  <c:v>44292</c:v>
                </c:pt>
                <c:pt idx="1392">
                  <c:v>44291</c:v>
                </c:pt>
                <c:pt idx="1393">
                  <c:v>44288</c:v>
                </c:pt>
                <c:pt idx="1394">
                  <c:v>44287</c:v>
                </c:pt>
                <c:pt idx="1395">
                  <c:v>44286</c:v>
                </c:pt>
                <c:pt idx="1396">
                  <c:v>44285</c:v>
                </c:pt>
                <c:pt idx="1397">
                  <c:v>44284</c:v>
                </c:pt>
                <c:pt idx="1398">
                  <c:v>44281</c:v>
                </c:pt>
                <c:pt idx="1399">
                  <c:v>44280</c:v>
                </c:pt>
                <c:pt idx="1400">
                  <c:v>44279</c:v>
                </c:pt>
                <c:pt idx="1401">
                  <c:v>44278</c:v>
                </c:pt>
                <c:pt idx="1402">
                  <c:v>44277</c:v>
                </c:pt>
                <c:pt idx="1403">
                  <c:v>44274</c:v>
                </c:pt>
                <c:pt idx="1404">
                  <c:v>44273</c:v>
                </c:pt>
                <c:pt idx="1405">
                  <c:v>44272</c:v>
                </c:pt>
                <c:pt idx="1406">
                  <c:v>44271</c:v>
                </c:pt>
                <c:pt idx="1407">
                  <c:v>44270</c:v>
                </c:pt>
                <c:pt idx="1408">
                  <c:v>44267</c:v>
                </c:pt>
                <c:pt idx="1409">
                  <c:v>44266</c:v>
                </c:pt>
                <c:pt idx="1410">
                  <c:v>44265</c:v>
                </c:pt>
                <c:pt idx="1411">
                  <c:v>44264</c:v>
                </c:pt>
                <c:pt idx="1412">
                  <c:v>44263</c:v>
                </c:pt>
                <c:pt idx="1413">
                  <c:v>44260</c:v>
                </c:pt>
                <c:pt idx="1414">
                  <c:v>44259</c:v>
                </c:pt>
                <c:pt idx="1415">
                  <c:v>44258</c:v>
                </c:pt>
                <c:pt idx="1416">
                  <c:v>44257</c:v>
                </c:pt>
                <c:pt idx="1417">
                  <c:v>44256</c:v>
                </c:pt>
                <c:pt idx="1418">
                  <c:v>44253</c:v>
                </c:pt>
                <c:pt idx="1419">
                  <c:v>44252</c:v>
                </c:pt>
                <c:pt idx="1420">
                  <c:v>44251</c:v>
                </c:pt>
                <c:pt idx="1421">
                  <c:v>44250</c:v>
                </c:pt>
                <c:pt idx="1422">
                  <c:v>44249</c:v>
                </c:pt>
                <c:pt idx="1423">
                  <c:v>44246</c:v>
                </c:pt>
                <c:pt idx="1424">
                  <c:v>44245</c:v>
                </c:pt>
                <c:pt idx="1425">
                  <c:v>44244</c:v>
                </c:pt>
                <c:pt idx="1426">
                  <c:v>44243</c:v>
                </c:pt>
                <c:pt idx="1427">
                  <c:v>44242</c:v>
                </c:pt>
                <c:pt idx="1428">
                  <c:v>44239</c:v>
                </c:pt>
                <c:pt idx="1429">
                  <c:v>44238</c:v>
                </c:pt>
                <c:pt idx="1430">
                  <c:v>44237</c:v>
                </c:pt>
                <c:pt idx="1431">
                  <c:v>44236</c:v>
                </c:pt>
                <c:pt idx="1432">
                  <c:v>44235</c:v>
                </c:pt>
                <c:pt idx="1433">
                  <c:v>44232</c:v>
                </c:pt>
                <c:pt idx="1434">
                  <c:v>44231</c:v>
                </c:pt>
                <c:pt idx="1435">
                  <c:v>44230</c:v>
                </c:pt>
                <c:pt idx="1436">
                  <c:v>44229</c:v>
                </c:pt>
                <c:pt idx="1437">
                  <c:v>44228</c:v>
                </c:pt>
                <c:pt idx="1438">
                  <c:v>44225</c:v>
                </c:pt>
                <c:pt idx="1439">
                  <c:v>44224</c:v>
                </c:pt>
                <c:pt idx="1440">
                  <c:v>44223</c:v>
                </c:pt>
                <c:pt idx="1441">
                  <c:v>44222</c:v>
                </c:pt>
                <c:pt idx="1442">
                  <c:v>44221</c:v>
                </c:pt>
                <c:pt idx="1443">
                  <c:v>44218</c:v>
                </c:pt>
                <c:pt idx="1444">
                  <c:v>44217</c:v>
                </c:pt>
                <c:pt idx="1445">
                  <c:v>44216</c:v>
                </c:pt>
                <c:pt idx="1446">
                  <c:v>44215</c:v>
                </c:pt>
                <c:pt idx="1447">
                  <c:v>44214</c:v>
                </c:pt>
                <c:pt idx="1448">
                  <c:v>44211</c:v>
                </c:pt>
                <c:pt idx="1449">
                  <c:v>44210</c:v>
                </c:pt>
                <c:pt idx="1450">
                  <c:v>44209</c:v>
                </c:pt>
                <c:pt idx="1451">
                  <c:v>44208</c:v>
                </c:pt>
                <c:pt idx="1452">
                  <c:v>44207</c:v>
                </c:pt>
                <c:pt idx="1453">
                  <c:v>44204</c:v>
                </c:pt>
                <c:pt idx="1454">
                  <c:v>44203</c:v>
                </c:pt>
                <c:pt idx="1455">
                  <c:v>44202</c:v>
                </c:pt>
                <c:pt idx="1456">
                  <c:v>44201</c:v>
                </c:pt>
                <c:pt idx="1457">
                  <c:v>44200</c:v>
                </c:pt>
                <c:pt idx="1458">
                  <c:v>44197</c:v>
                </c:pt>
                <c:pt idx="1459">
                  <c:v>44196</c:v>
                </c:pt>
                <c:pt idx="1460">
                  <c:v>44195</c:v>
                </c:pt>
                <c:pt idx="1461">
                  <c:v>44194</c:v>
                </c:pt>
                <c:pt idx="1462">
                  <c:v>44193</c:v>
                </c:pt>
                <c:pt idx="1463">
                  <c:v>44190</c:v>
                </c:pt>
                <c:pt idx="1464">
                  <c:v>44189</c:v>
                </c:pt>
                <c:pt idx="1465">
                  <c:v>44188</c:v>
                </c:pt>
                <c:pt idx="1466">
                  <c:v>44187</c:v>
                </c:pt>
                <c:pt idx="1467">
                  <c:v>44186</c:v>
                </c:pt>
                <c:pt idx="1468">
                  <c:v>44183</c:v>
                </c:pt>
                <c:pt idx="1469">
                  <c:v>44182</c:v>
                </c:pt>
                <c:pt idx="1470">
                  <c:v>44181</c:v>
                </c:pt>
                <c:pt idx="1471">
                  <c:v>44180</c:v>
                </c:pt>
                <c:pt idx="1472">
                  <c:v>44179</c:v>
                </c:pt>
                <c:pt idx="1473">
                  <c:v>44176</c:v>
                </c:pt>
                <c:pt idx="1474">
                  <c:v>44175</c:v>
                </c:pt>
                <c:pt idx="1475">
                  <c:v>44174</c:v>
                </c:pt>
                <c:pt idx="1476">
                  <c:v>44173</c:v>
                </c:pt>
                <c:pt idx="1477">
                  <c:v>44172</c:v>
                </c:pt>
                <c:pt idx="1478">
                  <c:v>44169</c:v>
                </c:pt>
                <c:pt idx="1479">
                  <c:v>44168</c:v>
                </c:pt>
                <c:pt idx="1480">
                  <c:v>44167</c:v>
                </c:pt>
                <c:pt idx="1481">
                  <c:v>44166</c:v>
                </c:pt>
                <c:pt idx="1482">
                  <c:v>44165</c:v>
                </c:pt>
                <c:pt idx="1483">
                  <c:v>44162</c:v>
                </c:pt>
                <c:pt idx="1484">
                  <c:v>44161</c:v>
                </c:pt>
                <c:pt idx="1485">
                  <c:v>44160</c:v>
                </c:pt>
                <c:pt idx="1486">
                  <c:v>44159</c:v>
                </c:pt>
                <c:pt idx="1487">
                  <c:v>44158</c:v>
                </c:pt>
                <c:pt idx="1488">
                  <c:v>44155</c:v>
                </c:pt>
                <c:pt idx="1489">
                  <c:v>44154</c:v>
                </c:pt>
                <c:pt idx="1490">
                  <c:v>44153</c:v>
                </c:pt>
                <c:pt idx="1491">
                  <c:v>44152</c:v>
                </c:pt>
                <c:pt idx="1492">
                  <c:v>44151</c:v>
                </c:pt>
                <c:pt idx="1493">
                  <c:v>44148</c:v>
                </c:pt>
                <c:pt idx="1494">
                  <c:v>44147</c:v>
                </c:pt>
                <c:pt idx="1495">
                  <c:v>44146</c:v>
                </c:pt>
                <c:pt idx="1496">
                  <c:v>44145</c:v>
                </c:pt>
                <c:pt idx="1497">
                  <c:v>44144</c:v>
                </c:pt>
                <c:pt idx="1498">
                  <c:v>44141</c:v>
                </c:pt>
                <c:pt idx="1499">
                  <c:v>44140</c:v>
                </c:pt>
                <c:pt idx="1500">
                  <c:v>44139</c:v>
                </c:pt>
                <c:pt idx="1501">
                  <c:v>44138</c:v>
                </c:pt>
                <c:pt idx="1502">
                  <c:v>44137</c:v>
                </c:pt>
                <c:pt idx="1503">
                  <c:v>44134</c:v>
                </c:pt>
                <c:pt idx="1504">
                  <c:v>44133</c:v>
                </c:pt>
                <c:pt idx="1505">
                  <c:v>44132</c:v>
                </c:pt>
                <c:pt idx="1506">
                  <c:v>44131</c:v>
                </c:pt>
                <c:pt idx="1507">
                  <c:v>44130</c:v>
                </c:pt>
                <c:pt idx="1508">
                  <c:v>44127</c:v>
                </c:pt>
                <c:pt idx="1509">
                  <c:v>44126</c:v>
                </c:pt>
                <c:pt idx="1510">
                  <c:v>44125</c:v>
                </c:pt>
                <c:pt idx="1511">
                  <c:v>44124</c:v>
                </c:pt>
                <c:pt idx="1512">
                  <c:v>44123</c:v>
                </c:pt>
                <c:pt idx="1513">
                  <c:v>44120</c:v>
                </c:pt>
                <c:pt idx="1514">
                  <c:v>44119</c:v>
                </c:pt>
                <c:pt idx="1515">
                  <c:v>44118</c:v>
                </c:pt>
                <c:pt idx="1516">
                  <c:v>44117</c:v>
                </c:pt>
                <c:pt idx="1517">
                  <c:v>44116</c:v>
                </c:pt>
                <c:pt idx="1518">
                  <c:v>44113</c:v>
                </c:pt>
                <c:pt idx="1519">
                  <c:v>44112</c:v>
                </c:pt>
                <c:pt idx="1520">
                  <c:v>44111</c:v>
                </c:pt>
                <c:pt idx="1521">
                  <c:v>44110</c:v>
                </c:pt>
                <c:pt idx="1522">
                  <c:v>44109</c:v>
                </c:pt>
                <c:pt idx="1523">
                  <c:v>44106</c:v>
                </c:pt>
                <c:pt idx="1524">
                  <c:v>44105</c:v>
                </c:pt>
                <c:pt idx="1525">
                  <c:v>44104</c:v>
                </c:pt>
                <c:pt idx="1526">
                  <c:v>44103</c:v>
                </c:pt>
                <c:pt idx="1527">
                  <c:v>44102</c:v>
                </c:pt>
                <c:pt idx="1528">
                  <c:v>44099</c:v>
                </c:pt>
                <c:pt idx="1529">
                  <c:v>44098</c:v>
                </c:pt>
                <c:pt idx="1530">
                  <c:v>44097</c:v>
                </c:pt>
                <c:pt idx="1531">
                  <c:v>44096</c:v>
                </c:pt>
                <c:pt idx="1532">
                  <c:v>44095</c:v>
                </c:pt>
                <c:pt idx="1533">
                  <c:v>44092</c:v>
                </c:pt>
                <c:pt idx="1534">
                  <c:v>44091</c:v>
                </c:pt>
                <c:pt idx="1535">
                  <c:v>44090</c:v>
                </c:pt>
                <c:pt idx="1536">
                  <c:v>44089</c:v>
                </c:pt>
                <c:pt idx="1537">
                  <c:v>44088</c:v>
                </c:pt>
                <c:pt idx="1538">
                  <c:v>44085</c:v>
                </c:pt>
                <c:pt idx="1539">
                  <c:v>44084</c:v>
                </c:pt>
                <c:pt idx="1540">
                  <c:v>44083</c:v>
                </c:pt>
                <c:pt idx="1541">
                  <c:v>44082</c:v>
                </c:pt>
                <c:pt idx="1542">
                  <c:v>44081</c:v>
                </c:pt>
                <c:pt idx="1543">
                  <c:v>44078</c:v>
                </c:pt>
                <c:pt idx="1544">
                  <c:v>44077</c:v>
                </c:pt>
                <c:pt idx="1545">
                  <c:v>44076</c:v>
                </c:pt>
                <c:pt idx="1546">
                  <c:v>44075</c:v>
                </c:pt>
                <c:pt idx="1547">
                  <c:v>44074</c:v>
                </c:pt>
                <c:pt idx="1548">
                  <c:v>44071</c:v>
                </c:pt>
                <c:pt idx="1549">
                  <c:v>44070</c:v>
                </c:pt>
                <c:pt idx="1550">
                  <c:v>44069</c:v>
                </c:pt>
                <c:pt idx="1551">
                  <c:v>44068</c:v>
                </c:pt>
                <c:pt idx="1552">
                  <c:v>44067</c:v>
                </c:pt>
                <c:pt idx="1553">
                  <c:v>44064</c:v>
                </c:pt>
                <c:pt idx="1554">
                  <c:v>44063</c:v>
                </c:pt>
                <c:pt idx="1555">
                  <c:v>44062</c:v>
                </c:pt>
                <c:pt idx="1556">
                  <c:v>44061</c:v>
                </c:pt>
                <c:pt idx="1557">
                  <c:v>44060</c:v>
                </c:pt>
                <c:pt idx="1558">
                  <c:v>44057</c:v>
                </c:pt>
                <c:pt idx="1559">
                  <c:v>44056</c:v>
                </c:pt>
                <c:pt idx="1560">
                  <c:v>44055</c:v>
                </c:pt>
                <c:pt idx="1561">
                  <c:v>44054</c:v>
                </c:pt>
                <c:pt idx="1562">
                  <c:v>44053</c:v>
                </c:pt>
                <c:pt idx="1563">
                  <c:v>44050</c:v>
                </c:pt>
                <c:pt idx="1564">
                  <c:v>44049</c:v>
                </c:pt>
                <c:pt idx="1565">
                  <c:v>44048</c:v>
                </c:pt>
                <c:pt idx="1566">
                  <c:v>44047</c:v>
                </c:pt>
                <c:pt idx="1567">
                  <c:v>44046</c:v>
                </c:pt>
                <c:pt idx="1568">
                  <c:v>44043</c:v>
                </c:pt>
                <c:pt idx="1569">
                  <c:v>44042</c:v>
                </c:pt>
                <c:pt idx="1570">
                  <c:v>44041</c:v>
                </c:pt>
                <c:pt idx="1571">
                  <c:v>44040</c:v>
                </c:pt>
                <c:pt idx="1572">
                  <c:v>44039</c:v>
                </c:pt>
                <c:pt idx="1573">
                  <c:v>44036</c:v>
                </c:pt>
                <c:pt idx="1574">
                  <c:v>44035</c:v>
                </c:pt>
                <c:pt idx="1575">
                  <c:v>44034</c:v>
                </c:pt>
                <c:pt idx="1576">
                  <c:v>44033</c:v>
                </c:pt>
                <c:pt idx="1577">
                  <c:v>44032</c:v>
                </c:pt>
                <c:pt idx="1578">
                  <c:v>44029</c:v>
                </c:pt>
                <c:pt idx="1579">
                  <c:v>44028</c:v>
                </c:pt>
                <c:pt idx="1580">
                  <c:v>44027</c:v>
                </c:pt>
                <c:pt idx="1581">
                  <c:v>44026</c:v>
                </c:pt>
                <c:pt idx="1582">
                  <c:v>44025</c:v>
                </c:pt>
                <c:pt idx="1583">
                  <c:v>44022</c:v>
                </c:pt>
                <c:pt idx="1584">
                  <c:v>44021</c:v>
                </c:pt>
                <c:pt idx="1585">
                  <c:v>44020</c:v>
                </c:pt>
                <c:pt idx="1586">
                  <c:v>44019</c:v>
                </c:pt>
                <c:pt idx="1587">
                  <c:v>44018</c:v>
                </c:pt>
                <c:pt idx="1588">
                  <c:v>44015</c:v>
                </c:pt>
                <c:pt idx="1589">
                  <c:v>44014</c:v>
                </c:pt>
                <c:pt idx="1590">
                  <c:v>44013</c:v>
                </c:pt>
                <c:pt idx="1591">
                  <c:v>44012</c:v>
                </c:pt>
                <c:pt idx="1592">
                  <c:v>44011</c:v>
                </c:pt>
                <c:pt idx="1593">
                  <c:v>44008</c:v>
                </c:pt>
                <c:pt idx="1594">
                  <c:v>44007</c:v>
                </c:pt>
                <c:pt idx="1595">
                  <c:v>44006</c:v>
                </c:pt>
                <c:pt idx="1596">
                  <c:v>44005</c:v>
                </c:pt>
                <c:pt idx="1597">
                  <c:v>44004</c:v>
                </c:pt>
                <c:pt idx="1598">
                  <c:v>44001</c:v>
                </c:pt>
                <c:pt idx="1599">
                  <c:v>44000</c:v>
                </c:pt>
                <c:pt idx="1600">
                  <c:v>43999</c:v>
                </c:pt>
                <c:pt idx="1601">
                  <c:v>43998</c:v>
                </c:pt>
                <c:pt idx="1602">
                  <c:v>43997</c:v>
                </c:pt>
                <c:pt idx="1603">
                  <c:v>43994</c:v>
                </c:pt>
                <c:pt idx="1604">
                  <c:v>43993</c:v>
                </c:pt>
                <c:pt idx="1605">
                  <c:v>43992</c:v>
                </c:pt>
                <c:pt idx="1606">
                  <c:v>43991</c:v>
                </c:pt>
                <c:pt idx="1607">
                  <c:v>43990</c:v>
                </c:pt>
                <c:pt idx="1608">
                  <c:v>43987</c:v>
                </c:pt>
                <c:pt idx="1609">
                  <c:v>43986</c:v>
                </c:pt>
                <c:pt idx="1610">
                  <c:v>43985</c:v>
                </c:pt>
                <c:pt idx="1611">
                  <c:v>43984</c:v>
                </c:pt>
                <c:pt idx="1612">
                  <c:v>43983</c:v>
                </c:pt>
                <c:pt idx="1613">
                  <c:v>43980</c:v>
                </c:pt>
                <c:pt idx="1614">
                  <c:v>43979</c:v>
                </c:pt>
                <c:pt idx="1615">
                  <c:v>43978</c:v>
                </c:pt>
                <c:pt idx="1616">
                  <c:v>43977</c:v>
                </c:pt>
                <c:pt idx="1617">
                  <c:v>43976</c:v>
                </c:pt>
                <c:pt idx="1618">
                  <c:v>43973</c:v>
                </c:pt>
                <c:pt idx="1619">
                  <c:v>43972</c:v>
                </c:pt>
                <c:pt idx="1620">
                  <c:v>43971</c:v>
                </c:pt>
                <c:pt idx="1621">
                  <c:v>43970</c:v>
                </c:pt>
                <c:pt idx="1622">
                  <c:v>43969</c:v>
                </c:pt>
                <c:pt idx="1623">
                  <c:v>43966</c:v>
                </c:pt>
                <c:pt idx="1624">
                  <c:v>43965</c:v>
                </c:pt>
                <c:pt idx="1625">
                  <c:v>43964</c:v>
                </c:pt>
                <c:pt idx="1626">
                  <c:v>43963</c:v>
                </c:pt>
                <c:pt idx="1627">
                  <c:v>43962</c:v>
                </c:pt>
                <c:pt idx="1628">
                  <c:v>43959</c:v>
                </c:pt>
                <c:pt idx="1629">
                  <c:v>43958</c:v>
                </c:pt>
                <c:pt idx="1630">
                  <c:v>43957</c:v>
                </c:pt>
                <c:pt idx="1631">
                  <c:v>43956</c:v>
                </c:pt>
                <c:pt idx="1632">
                  <c:v>43955</c:v>
                </c:pt>
                <c:pt idx="1633">
                  <c:v>43952</c:v>
                </c:pt>
                <c:pt idx="1634">
                  <c:v>43951</c:v>
                </c:pt>
                <c:pt idx="1635">
                  <c:v>43950</c:v>
                </c:pt>
                <c:pt idx="1636">
                  <c:v>43949</c:v>
                </c:pt>
                <c:pt idx="1637">
                  <c:v>43948</c:v>
                </c:pt>
                <c:pt idx="1638">
                  <c:v>43945</c:v>
                </c:pt>
                <c:pt idx="1639">
                  <c:v>43944</c:v>
                </c:pt>
                <c:pt idx="1640">
                  <c:v>43943</c:v>
                </c:pt>
                <c:pt idx="1641">
                  <c:v>43942</c:v>
                </c:pt>
                <c:pt idx="1642">
                  <c:v>43941</c:v>
                </c:pt>
                <c:pt idx="1643">
                  <c:v>43938</c:v>
                </c:pt>
                <c:pt idx="1644">
                  <c:v>43937</c:v>
                </c:pt>
                <c:pt idx="1645">
                  <c:v>43936</c:v>
                </c:pt>
                <c:pt idx="1646">
                  <c:v>43935</c:v>
                </c:pt>
                <c:pt idx="1647">
                  <c:v>43934</c:v>
                </c:pt>
                <c:pt idx="1648">
                  <c:v>43931</c:v>
                </c:pt>
                <c:pt idx="1649">
                  <c:v>43930</c:v>
                </c:pt>
                <c:pt idx="1650">
                  <c:v>43929</c:v>
                </c:pt>
                <c:pt idx="1651">
                  <c:v>43928</c:v>
                </c:pt>
                <c:pt idx="1652">
                  <c:v>43927</c:v>
                </c:pt>
                <c:pt idx="1653">
                  <c:v>43924</c:v>
                </c:pt>
                <c:pt idx="1654">
                  <c:v>43923</c:v>
                </c:pt>
                <c:pt idx="1655">
                  <c:v>43922</c:v>
                </c:pt>
                <c:pt idx="1656">
                  <c:v>43921</c:v>
                </c:pt>
                <c:pt idx="1657">
                  <c:v>43920</c:v>
                </c:pt>
                <c:pt idx="1658">
                  <c:v>43917</c:v>
                </c:pt>
                <c:pt idx="1659">
                  <c:v>43916</c:v>
                </c:pt>
                <c:pt idx="1660">
                  <c:v>43915</c:v>
                </c:pt>
                <c:pt idx="1661">
                  <c:v>43914</c:v>
                </c:pt>
                <c:pt idx="1662">
                  <c:v>43913</c:v>
                </c:pt>
                <c:pt idx="1663">
                  <c:v>43910</c:v>
                </c:pt>
                <c:pt idx="1664">
                  <c:v>43909</c:v>
                </c:pt>
                <c:pt idx="1665">
                  <c:v>43908</c:v>
                </c:pt>
                <c:pt idx="1666">
                  <c:v>43907</c:v>
                </c:pt>
                <c:pt idx="1667">
                  <c:v>43906</c:v>
                </c:pt>
                <c:pt idx="1668">
                  <c:v>43903</c:v>
                </c:pt>
                <c:pt idx="1669">
                  <c:v>43902</c:v>
                </c:pt>
                <c:pt idx="1670">
                  <c:v>43901</c:v>
                </c:pt>
                <c:pt idx="1671">
                  <c:v>43900</c:v>
                </c:pt>
                <c:pt idx="1672">
                  <c:v>43899</c:v>
                </c:pt>
                <c:pt idx="1673">
                  <c:v>43896</c:v>
                </c:pt>
                <c:pt idx="1674">
                  <c:v>43895</c:v>
                </c:pt>
                <c:pt idx="1675">
                  <c:v>43894</c:v>
                </c:pt>
                <c:pt idx="1676">
                  <c:v>43893</c:v>
                </c:pt>
                <c:pt idx="1677">
                  <c:v>43892</c:v>
                </c:pt>
                <c:pt idx="1678">
                  <c:v>43889</c:v>
                </c:pt>
                <c:pt idx="1679">
                  <c:v>43888</c:v>
                </c:pt>
                <c:pt idx="1680">
                  <c:v>43887</c:v>
                </c:pt>
                <c:pt idx="1681">
                  <c:v>43886</c:v>
                </c:pt>
                <c:pt idx="1682">
                  <c:v>43885</c:v>
                </c:pt>
                <c:pt idx="1683">
                  <c:v>43882</c:v>
                </c:pt>
                <c:pt idx="1684">
                  <c:v>43881</c:v>
                </c:pt>
                <c:pt idx="1685">
                  <c:v>43880</c:v>
                </c:pt>
                <c:pt idx="1686">
                  <c:v>43879</c:v>
                </c:pt>
                <c:pt idx="1687">
                  <c:v>43878</c:v>
                </c:pt>
                <c:pt idx="1688">
                  <c:v>43875</c:v>
                </c:pt>
                <c:pt idx="1689">
                  <c:v>43874</c:v>
                </c:pt>
                <c:pt idx="1690">
                  <c:v>43873</c:v>
                </c:pt>
                <c:pt idx="1691">
                  <c:v>43872</c:v>
                </c:pt>
                <c:pt idx="1692">
                  <c:v>43871</c:v>
                </c:pt>
                <c:pt idx="1693">
                  <c:v>43868</c:v>
                </c:pt>
                <c:pt idx="1694">
                  <c:v>43867</c:v>
                </c:pt>
                <c:pt idx="1695">
                  <c:v>43866</c:v>
                </c:pt>
                <c:pt idx="1696">
                  <c:v>43865</c:v>
                </c:pt>
                <c:pt idx="1697">
                  <c:v>43864</c:v>
                </c:pt>
                <c:pt idx="1698">
                  <c:v>43861</c:v>
                </c:pt>
                <c:pt idx="1699">
                  <c:v>43860</c:v>
                </c:pt>
                <c:pt idx="1700">
                  <c:v>43859</c:v>
                </c:pt>
                <c:pt idx="1701">
                  <c:v>43858</c:v>
                </c:pt>
                <c:pt idx="1702">
                  <c:v>43857</c:v>
                </c:pt>
                <c:pt idx="1703">
                  <c:v>43854</c:v>
                </c:pt>
                <c:pt idx="1704">
                  <c:v>43853</c:v>
                </c:pt>
                <c:pt idx="1705">
                  <c:v>43852</c:v>
                </c:pt>
                <c:pt idx="1706">
                  <c:v>43851</c:v>
                </c:pt>
                <c:pt idx="1707">
                  <c:v>43850</c:v>
                </c:pt>
                <c:pt idx="1708">
                  <c:v>43847</c:v>
                </c:pt>
                <c:pt idx="1709">
                  <c:v>43846</c:v>
                </c:pt>
                <c:pt idx="1710">
                  <c:v>43845</c:v>
                </c:pt>
                <c:pt idx="1711">
                  <c:v>43844</c:v>
                </c:pt>
                <c:pt idx="1712">
                  <c:v>43843</c:v>
                </c:pt>
                <c:pt idx="1713">
                  <c:v>43840</c:v>
                </c:pt>
                <c:pt idx="1714">
                  <c:v>43839</c:v>
                </c:pt>
                <c:pt idx="1715">
                  <c:v>43838</c:v>
                </c:pt>
                <c:pt idx="1716">
                  <c:v>43837</c:v>
                </c:pt>
                <c:pt idx="1717">
                  <c:v>43836</c:v>
                </c:pt>
                <c:pt idx="1718">
                  <c:v>43833</c:v>
                </c:pt>
                <c:pt idx="1719">
                  <c:v>43832</c:v>
                </c:pt>
                <c:pt idx="1720">
                  <c:v>43831</c:v>
                </c:pt>
              </c:numCache>
            </c:numRef>
          </c:cat>
          <c:val>
            <c:numRef>
              <c:f>'SLIDE 3'!$I$3:$I$1723</c:f>
              <c:numCache>
                <c:formatCode>General</c:formatCode>
                <c:ptCount val="1721"/>
                <c:pt idx="0">
                  <c:v>164.31</c:v>
                </c:pt>
                <c:pt idx="1">
                  <c:v>164.47</c:v>
                </c:pt>
                <c:pt idx="2">
                  <c:v>164.64</c:v>
                </c:pt>
                <c:pt idx="3">
                  <c:v>164.79</c:v>
                </c:pt>
                <c:pt idx="4">
                  <c:v>165</c:v>
                </c:pt>
                <c:pt idx="5">
                  <c:v>165.24</c:v>
                </c:pt>
                <c:pt idx="6">
                  <c:v>165.41</c:v>
                </c:pt>
                <c:pt idx="7">
                  <c:v>165.58</c:v>
                </c:pt>
                <c:pt idx="8">
                  <c:v>165.75</c:v>
                </c:pt>
                <c:pt idx="9">
                  <c:v>165.88</c:v>
                </c:pt>
                <c:pt idx="10">
                  <c:v>166.04</c:v>
                </c:pt>
                <c:pt idx="11">
                  <c:v>166.23</c:v>
                </c:pt>
                <c:pt idx="12">
                  <c:v>166.42</c:v>
                </c:pt>
                <c:pt idx="13">
                  <c:v>166.59</c:v>
                </c:pt>
                <c:pt idx="14">
                  <c:v>166.8</c:v>
                </c:pt>
                <c:pt idx="15">
                  <c:v>166.93</c:v>
                </c:pt>
                <c:pt idx="16">
                  <c:v>167.05</c:v>
                </c:pt>
                <c:pt idx="17">
                  <c:v>167.16</c:v>
                </c:pt>
                <c:pt idx="18">
                  <c:v>167.23</c:v>
                </c:pt>
                <c:pt idx="19">
                  <c:v>167.28</c:v>
                </c:pt>
                <c:pt idx="20">
                  <c:v>167.4</c:v>
                </c:pt>
                <c:pt idx="21">
                  <c:v>167.51</c:v>
                </c:pt>
                <c:pt idx="22">
                  <c:v>167.59</c:v>
                </c:pt>
                <c:pt idx="23">
                  <c:v>167.66</c:v>
                </c:pt>
                <c:pt idx="24">
                  <c:v>167.7</c:v>
                </c:pt>
                <c:pt idx="25">
                  <c:v>167.74</c:v>
                </c:pt>
                <c:pt idx="26">
                  <c:v>167.75</c:v>
                </c:pt>
                <c:pt idx="27">
                  <c:v>167.79</c:v>
                </c:pt>
                <c:pt idx="28">
                  <c:v>167.79</c:v>
                </c:pt>
                <c:pt idx="29">
                  <c:v>167.71</c:v>
                </c:pt>
                <c:pt idx="30">
                  <c:v>167.68</c:v>
                </c:pt>
                <c:pt idx="31">
                  <c:v>167.7</c:v>
                </c:pt>
                <c:pt idx="32">
                  <c:v>167.73</c:v>
                </c:pt>
                <c:pt idx="33">
                  <c:v>167.72</c:v>
                </c:pt>
                <c:pt idx="34">
                  <c:v>167.74</c:v>
                </c:pt>
                <c:pt idx="35">
                  <c:v>167.77</c:v>
                </c:pt>
                <c:pt idx="36">
                  <c:v>167.85</c:v>
                </c:pt>
                <c:pt idx="37">
                  <c:v>167.87</c:v>
                </c:pt>
                <c:pt idx="38">
                  <c:v>167.97</c:v>
                </c:pt>
                <c:pt idx="39">
                  <c:v>168</c:v>
                </c:pt>
                <c:pt idx="40">
                  <c:v>168.03</c:v>
                </c:pt>
                <c:pt idx="41">
                  <c:v>168.08</c:v>
                </c:pt>
                <c:pt idx="42">
                  <c:v>168.12</c:v>
                </c:pt>
                <c:pt idx="43">
                  <c:v>168.16</c:v>
                </c:pt>
                <c:pt idx="44">
                  <c:v>168.24</c:v>
                </c:pt>
                <c:pt idx="45">
                  <c:v>168.24</c:v>
                </c:pt>
                <c:pt idx="46">
                  <c:v>168.24</c:v>
                </c:pt>
                <c:pt idx="47">
                  <c:v>168.29</c:v>
                </c:pt>
                <c:pt idx="48">
                  <c:v>168.39</c:v>
                </c:pt>
                <c:pt idx="49">
                  <c:v>168.42</c:v>
                </c:pt>
                <c:pt idx="50">
                  <c:v>168.48</c:v>
                </c:pt>
                <c:pt idx="51">
                  <c:v>168.54</c:v>
                </c:pt>
                <c:pt idx="52">
                  <c:v>168.57</c:v>
                </c:pt>
                <c:pt idx="53">
                  <c:v>168.61</c:v>
                </c:pt>
                <c:pt idx="54">
                  <c:v>168.65</c:v>
                </c:pt>
                <c:pt idx="55">
                  <c:v>168.69</c:v>
                </c:pt>
                <c:pt idx="56">
                  <c:v>168.76</c:v>
                </c:pt>
                <c:pt idx="57">
                  <c:v>168.82</c:v>
                </c:pt>
                <c:pt idx="58">
                  <c:v>168.86</c:v>
                </c:pt>
                <c:pt idx="59">
                  <c:v>168.97</c:v>
                </c:pt>
                <c:pt idx="60">
                  <c:v>169.08</c:v>
                </c:pt>
                <c:pt idx="61">
                  <c:v>169.16</c:v>
                </c:pt>
                <c:pt idx="62">
                  <c:v>169.27</c:v>
                </c:pt>
                <c:pt idx="63">
                  <c:v>169.42</c:v>
                </c:pt>
                <c:pt idx="64">
                  <c:v>169.55</c:v>
                </c:pt>
                <c:pt idx="65">
                  <c:v>169.68</c:v>
                </c:pt>
                <c:pt idx="66">
                  <c:v>169.84</c:v>
                </c:pt>
                <c:pt idx="67">
                  <c:v>169.99</c:v>
                </c:pt>
                <c:pt idx="68">
                  <c:v>170.12</c:v>
                </c:pt>
                <c:pt idx="69">
                  <c:v>170.23</c:v>
                </c:pt>
                <c:pt idx="70">
                  <c:v>170.37</c:v>
                </c:pt>
                <c:pt idx="71">
                  <c:v>170.5</c:v>
                </c:pt>
                <c:pt idx="72">
                  <c:v>170.63</c:v>
                </c:pt>
                <c:pt idx="73">
                  <c:v>170.7</c:v>
                </c:pt>
                <c:pt idx="74">
                  <c:v>170.78</c:v>
                </c:pt>
                <c:pt idx="75">
                  <c:v>170.92</c:v>
                </c:pt>
                <c:pt idx="76">
                  <c:v>170.96</c:v>
                </c:pt>
                <c:pt idx="77">
                  <c:v>171.07</c:v>
                </c:pt>
                <c:pt idx="78">
                  <c:v>171.16</c:v>
                </c:pt>
                <c:pt idx="79">
                  <c:v>171.26</c:v>
                </c:pt>
                <c:pt idx="80">
                  <c:v>171.36</c:v>
                </c:pt>
                <c:pt idx="81">
                  <c:v>171.42</c:v>
                </c:pt>
                <c:pt idx="82">
                  <c:v>171.55</c:v>
                </c:pt>
                <c:pt idx="83">
                  <c:v>171.63</c:v>
                </c:pt>
                <c:pt idx="84">
                  <c:v>171.7</c:v>
                </c:pt>
                <c:pt idx="85">
                  <c:v>171.76</c:v>
                </c:pt>
                <c:pt idx="86">
                  <c:v>171.81</c:v>
                </c:pt>
                <c:pt idx="87">
                  <c:v>171.88</c:v>
                </c:pt>
                <c:pt idx="88">
                  <c:v>171.92</c:v>
                </c:pt>
                <c:pt idx="89">
                  <c:v>172.01</c:v>
                </c:pt>
                <c:pt idx="90">
                  <c:v>172.12</c:v>
                </c:pt>
                <c:pt idx="91">
                  <c:v>172.14</c:v>
                </c:pt>
                <c:pt idx="92">
                  <c:v>172.22</c:v>
                </c:pt>
                <c:pt idx="93">
                  <c:v>172.3</c:v>
                </c:pt>
                <c:pt idx="94">
                  <c:v>172.4</c:v>
                </c:pt>
                <c:pt idx="95">
                  <c:v>172.46</c:v>
                </c:pt>
                <c:pt idx="96">
                  <c:v>172.49</c:v>
                </c:pt>
                <c:pt idx="97">
                  <c:v>172.53</c:v>
                </c:pt>
                <c:pt idx="98">
                  <c:v>172.6</c:v>
                </c:pt>
                <c:pt idx="99">
                  <c:v>172.64</c:v>
                </c:pt>
                <c:pt idx="100">
                  <c:v>172.71</c:v>
                </c:pt>
                <c:pt idx="101">
                  <c:v>172.72</c:v>
                </c:pt>
                <c:pt idx="102">
                  <c:v>172.73</c:v>
                </c:pt>
                <c:pt idx="103">
                  <c:v>172.75</c:v>
                </c:pt>
                <c:pt idx="104">
                  <c:v>172.74</c:v>
                </c:pt>
                <c:pt idx="105">
                  <c:v>172.7</c:v>
                </c:pt>
                <c:pt idx="106">
                  <c:v>172.74</c:v>
                </c:pt>
                <c:pt idx="107">
                  <c:v>172.79</c:v>
                </c:pt>
                <c:pt idx="108">
                  <c:v>172.81</c:v>
                </c:pt>
                <c:pt idx="109">
                  <c:v>172.77</c:v>
                </c:pt>
                <c:pt idx="110">
                  <c:v>172.77</c:v>
                </c:pt>
                <c:pt idx="111">
                  <c:v>172.79</c:v>
                </c:pt>
                <c:pt idx="112">
                  <c:v>172.81</c:v>
                </c:pt>
                <c:pt idx="113">
                  <c:v>172.88</c:v>
                </c:pt>
                <c:pt idx="114">
                  <c:v>172.88</c:v>
                </c:pt>
                <c:pt idx="115">
                  <c:v>172.96</c:v>
                </c:pt>
                <c:pt idx="116">
                  <c:v>173.02</c:v>
                </c:pt>
                <c:pt idx="117">
                  <c:v>173.04</c:v>
                </c:pt>
                <c:pt idx="118">
                  <c:v>173.06</c:v>
                </c:pt>
                <c:pt idx="119">
                  <c:v>173.1</c:v>
                </c:pt>
                <c:pt idx="120">
                  <c:v>173.1</c:v>
                </c:pt>
                <c:pt idx="121">
                  <c:v>173.12</c:v>
                </c:pt>
                <c:pt idx="122">
                  <c:v>173.08</c:v>
                </c:pt>
                <c:pt idx="123">
                  <c:v>173.08</c:v>
                </c:pt>
                <c:pt idx="124">
                  <c:v>173.1</c:v>
                </c:pt>
                <c:pt idx="125">
                  <c:v>173.13</c:v>
                </c:pt>
                <c:pt idx="126">
                  <c:v>173.08</c:v>
                </c:pt>
                <c:pt idx="127">
                  <c:v>173.01</c:v>
                </c:pt>
                <c:pt idx="128">
                  <c:v>172.98</c:v>
                </c:pt>
                <c:pt idx="129">
                  <c:v>173.03</c:v>
                </c:pt>
                <c:pt idx="130">
                  <c:v>173.08</c:v>
                </c:pt>
                <c:pt idx="131">
                  <c:v>173.12</c:v>
                </c:pt>
                <c:pt idx="132">
                  <c:v>173.11</c:v>
                </c:pt>
                <c:pt idx="133">
                  <c:v>173.19</c:v>
                </c:pt>
                <c:pt idx="134">
                  <c:v>173.23</c:v>
                </c:pt>
                <c:pt idx="135">
                  <c:v>173.22</c:v>
                </c:pt>
                <c:pt idx="136">
                  <c:v>173.24</c:v>
                </c:pt>
                <c:pt idx="137">
                  <c:v>173.25</c:v>
                </c:pt>
                <c:pt idx="138">
                  <c:v>173.29</c:v>
                </c:pt>
                <c:pt idx="139">
                  <c:v>173.25</c:v>
                </c:pt>
                <c:pt idx="140">
                  <c:v>173.3</c:v>
                </c:pt>
                <c:pt idx="141">
                  <c:v>173.32</c:v>
                </c:pt>
                <c:pt idx="142">
                  <c:v>173.33</c:v>
                </c:pt>
                <c:pt idx="143">
                  <c:v>173.41</c:v>
                </c:pt>
                <c:pt idx="144">
                  <c:v>173.45</c:v>
                </c:pt>
                <c:pt idx="145">
                  <c:v>173.48</c:v>
                </c:pt>
                <c:pt idx="146">
                  <c:v>173.5</c:v>
                </c:pt>
                <c:pt idx="147">
                  <c:v>173.58</c:v>
                </c:pt>
                <c:pt idx="148">
                  <c:v>173.58</c:v>
                </c:pt>
                <c:pt idx="149">
                  <c:v>173.68</c:v>
                </c:pt>
                <c:pt idx="150">
                  <c:v>173.79</c:v>
                </c:pt>
                <c:pt idx="151">
                  <c:v>173.88</c:v>
                </c:pt>
                <c:pt idx="152">
                  <c:v>173.96</c:v>
                </c:pt>
                <c:pt idx="153">
                  <c:v>174.07</c:v>
                </c:pt>
                <c:pt idx="154">
                  <c:v>174.17</c:v>
                </c:pt>
                <c:pt idx="155">
                  <c:v>174.31</c:v>
                </c:pt>
                <c:pt idx="156">
                  <c:v>174.43</c:v>
                </c:pt>
                <c:pt idx="157">
                  <c:v>174.54</c:v>
                </c:pt>
                <c:pt idx="158">
                  <c:v>174.65</c:v>
                </c:pt>
                <c:pt idx="159">
                  <c:v>174.82</c:v>
                </c:pt>
                <c:pt idx="160">
                  <c:v>174.97</c:v>
                </c:pt>
                <c:pt idx="161">
                  <c:v>175.06</c:v>
                </c:pt>
                <c:pt idx="162">
                  <c:v>175.16</c:v>
                </c:pt>
                <c:pt idx="163">
                  <c:v>175.26</c:v>
                </c:pt>
                <c:pt idx="164">
                  <c:v>175.41</c:v>
                </c:pt>
                <c:pt idx="165">
                  <c:v>175.62</c:v>
                </c:pt>
                <c:pt idx="166">
                  <c:v>175.76</c:v>
                </c:pt>
                <c:pt idx="167">
                  <c:v>175.91</c:v>
                </c:pt>
                <c:pt idx="168">
                  <c:v>176.12</c:v>
                </c:pt>
                <c:pt idx="169">
                  <c:v>176.24</c:v>
                </c:pt>
                <c:pt idx="170">
                  <c:v>176.34</c:v>
                </c:pt>
                <c:pt idx="171">
                  <c:v>176.51</c:v>
                </c:pt>
                <c:pt idx="172">
                  <c:v>176.66</c:v>
                </c:pt>
                <c:pt idx="173">
                  <c:v>176.76</c:v>
                </c:pt>
                <c:pt idx="174">
                  <c:v>176.81</c:v>
                </c:pt>
                <c:pt idx="175">
                  <c:v>176.91</c:v>
                </c:pt>
                <c:pt idx="176">
                  <c:v>177.02</c:v>
                </c:pt>
                <c:pt idx="177">
                  <c:v>177.02</c:v>
                </c:pt>
                <c:pt idx="178">
                  <c:v>176.96</c:v>
                </c:pt>
                <c:pt idx="179">
                  <c:v>176.93</c:v>
                </c:pt>
                <c:pt idx="180">
                  <c:v>176.88</c:v>
                </c:pt>
                <c:pt idx="181">
                  <c:v>176.82</c:v>
                </c:pt>
                <c:pt idx="182">
                  <c:v>176.79</c:v>
                </c:pt>
                <c:pt idx="183">
                  <c:v>176.74</c:v>
                </c:pt>
                <c:pt idx="184">
                  <c:v>176.68</c:v>
                </c:pt>
                <c:pt idx="185">
                  <c:v>176.64</c:v>
                </c:pt>
                <c:pt idx="186">
                  <c:v>176.62</c:v>
                </c:pt>
                <c:pt idx="187">
                  <c:v>176.61</c:v>
                </c:pt>
                <c:pt idx="188">
                  <c:v>176.56</c:v>
                </c:pt>
                <c:pt idx="189">
                  <c:v>176.46</c:v>
                </c:pt>
                <c:pt idx="190">
                  <c:v>176.47</c:v>
                </c:pt>
                <c:pt idx="191">
                  <c:v>176.36</c:v>
                </c:pt>
                <c:pt idx="192">
                  <c:v>176.27</c:v>
                </c:pt>
                <c:pt idx="193">
                  <c:v>176.15</c:v>
                </c:pt>
                <c:pt idx="194">
                  <c:v>176.03</c:v>
                </c:pt>
                <c:pt idx="195">
                  <c:v>175.96</c:v>
                </c:pt>
                <c:pt idx="196">
                  <c:v>175.87</c:v>
                </c:pt>
                <c:pt idx="197">
                  <c:v>175.74</c:v>
                </c:pt>
                <c:pt idx="198">
                  <c:v>175.61</c:v>
                </c:pt>
                <c:pt idx="199">
                  <c:v>175.55</c:v>
                </c:pt>
                <c:pt idx="200">
                  <c:v>175.44</c:v>
                </c:pt>
                <c:pt idx="201">
                  <c:v>175.32</c:v>
                </c:pt>
                <c:pt idx="202">
                  <c:v>175.21</c:v>
                </c:pt>
                <c:pt idx="203">
                  <c:v>175.09</c:v>
                </c:pt>
                <c:pt idx="204">
                  <c:v>174.91</c:v>
                </c:pt>
                <c:pt idx="205">
                  <c:v>174.78</c:v>
                </c:pt>
                <c:pt idx="206">
                  <c:v>174.67</c:v>
                </c:pt>
                <c:pt idx="207">
                  <c:v>174.47</c:v>
                </c:pt>
                <c:pt idx="208">
                  <c:v>174.32</c:v>
                </c:pt>
                <c:pt idx="209">
                  <c:v>174.16</c:v>
                </c:pt>
                <c:pt idx="210">
                  <c:v>173.95</c:v>
                </c:pt>
                <c:pt idx="211">
                  <c:v>173.75</c:v>
                </c:pt>
                <c:pt idx="212">
                  <c:v>173.61</c:v>
                </c:pt>
                <c:pt idx="213">
                  <c:v>173.44</c:v>
                </c:pt>
                <c:pt idx="214">
                  <c:v>173.25</c:v>
                </c:pt>
                <c:pt idx="215">
                  <c:v>173.08</c:v>
                </c:pt>
                <c:pt idx="216">
                  <c:v>172.92</c:v>
                </c:pt>
                <c:pt idx="217">
                  <c:v>172.76</c:v>
                </c:pt>
                <c:pt idx="218">
                  <c:v>172.63</c:v>
                </c:pt>
                <c:pt idx="219">
                  <c:v>172.53</c:v>
                </c:pt>
                <c:pt idx="220">
                  <c:v>172.37</c:v>
                </c:pt>
                <c:pt idx="221">
                  <c:v>172.22</c:v>
                </c:pt>
                <c:pt idx="222">
                  <c:v>172.07</c:v>
                </c:pt>
                <c:pt idx="223">
                  <c:v>171.94</c:v>
                </c:pt>
                <c:pt idx="224">
                  <c:v>171.9</c:v>
                </c:pt>
                <c:pt idx="225">
                  <c:v>171.82</c:v>
                </c:pt>
                <c:pt idx="226">
                  <c:v>171.76</c:v>
                </c:pt>
                <c:pt idx="227">
                  <c:v>171.65</c:v>
                </c:pt>
                <c:pt idx="228">
                  <c:v>171.56</c:v>
                </c:pt>
                <c:pt idx="229">
                  <c:v>171.46</c:v>
                </c:pt>
                <c:pt idx="230">
                  <c:v>171.37</c:v>
                </c:pt>
                <c:pt idx="231">
                  <c:v>171.26</c:v>
                </c:pt>
                <c:pt idx="232">
                  <c:v>171.11</c:v>
                </c:pt>
                <c:pt idx="233">
                  <c:v>170.99</c:v>
                </c:pt>
                <c:pt idx="234">
                  <c:v>170.86</c:v>
                </c:pt>
                <c:pt idx="235">
                  <c:v>170.71</c:v>
                </c:pt>
                <c:pt idx="236">
                  <c:v>170.55</c:v>
                </c:pt>
                <c:pt idx="237">
                  <c:v>170.45</c:v>
                </c:pt>
                <c:pt idx="238">
                  <c:v>170.24</c:v>
                </c:pt>
                <c:pt idx="239">
                  <c:v>170.08</c:v>
                </c:pt>
                <c:pt idx="240">
                  <c:v>169.91</c:v>
                </c:pt>
                <c:pt idx="241">
                  <c:v>169.7</c:v>
                </c:pt>
                <c:pt idx="242">
                  <c:v>169.59</c:v>
                </c:pt>
                <c:pt idx="243">
                  <c:v>169.4</c:v>
                </c:pt>
                <c:pt idx="244">
                  <c:v>169.18</c:v>
                </c:pt>
                <c:pt idx="245">
                  <c:v>169.08</c:v>
                </c:pt>
                <c:pt idx="246">
                  <c:v>168.96</c:v>
                </c:pt>
                <c:pt idx="247">
                  <c:v>168.78</c:v>
                </c:pt>
                <c:pt idx="248">
                  <c:v>168.59</c:v>
                </c:pt>
                <c:pt idx="249">
                  <c:v>168.45</c:v>
                </c:pt>
                <c:pt idx="250">
                  <c:v>168.29</c:v>
                </c:pt>
                <c:pt idx="251">
                  <c:v>168.14</c:v>
                </c:pt>
                <c:pt idx="252">
                  <c:v>168.01</c:v>
                </c:pt>
                <c:pt idx="253">
                  <c:v>167.88</c:v>
                </c:pt>
                <c:pt idx="254">
                  <c:v>167.74</c:v>
                </c:pt>
                <c:pt idx="255">
                  <c:v>167.59</c:v>
                </c:pt>
                <c:pt idx="256">
                  <c:v>167.47</c:v>
                </c:pt>
                <c:pt idx="257">
                  <c:v>167.43</c:v>
                </c:pt>
                <c:pt idx="258">
                  <c:v>167.33</c:v>
                </c:pt>
                <c:pt idx="259">
                  <c:v>167.16</c:v>
                </c:pt>
                <c:pt idx="260">
                  <c:v>167.08</c:v>
                </c:pt>
                <c:pt idx="261">
                  <c:v>166.97</c:v>
                </c:pt>
                <c:pt idx="262">
                  <c:v>166.8</c:v>
                </c:pt>
                <c:pt idx="263">
                  <c:v>166.62</c:v>
                </c:pt>
                <c:pt idx="264">
                  <c:v>166.47</c:v>
                </c:pt>
                <c:pt idx="265">
                  <c:v>166.27</c:v>
                </c:pt>
                <c:pt idx="266">
                  <c:v>166.02</c:v>
                </c:pt>
                <c:pt idx="267">
                  <c:v>165.79</c:v>
                </c:pt>
                <c:pt idx="268">
                  <c:v>165.51</c:v>
                </c:pt>
                <c:pt idx="269">
                  <c:v>165.26</c:v>
                </c:pt>
                <c:pt idx="270">
                  <c:v>165.11</c:v>
                </c:pt>
                <c:pt idx="271">
                  <c:v>164.96</c:v>
                </c:pt>
                <c:pt idx="272">
                  <c:v>164.71</c:v>
                </c:pt>
                <c:pt idx="273">
                  <c:v>164.51</c:v>
                </c:pt>
                <c:pt idx="274">
                  <c:v>164.43</c:v>
                </c:pt>
                <c:pt idx="275">
                  <c:v>164.21</c:v>
                </c:pt>
                <c:pt idx="276">
                  <c:v>164.09</c:v>
                </c:pt>
                <c:pt idx="277">
                  <c:v>163.97</c:v>
                </c:pt>
                <c:pt idx="278">
                  <c:v>163.87</c:v>
                </c:pt>
                <c:pt idx="279">
                  <c:v>163.78</c:v>
                </c:pt>
                <c:pt idx="280">
                  <c:v>163.68</c:v>
                </c:pt>
                <c:pt idx="281">
                  <c:v>163.63</c:v>
                </c:pt>
                <c:pt idx="282">
                  <c:v>163.5</c:v>
                </c:pt>
                <c:pt idx="283">
                  <c:v>163.4</c:v>
                </c:pt>
                <c:pt idx="284">
                  <c:v>163.24</c:v>
                </c:pt>
                <c:pt idx="285">
                  <c:v>163.16999999999999</c:v>
                </c:pt>
                <c:pt idx="286">
                  <c:v>163.02000000000001</c:v>
                </c:pt>
                <c:pt idx="287">
                  <c:v>162.94</c:v>
                </c:pt>
                <c:pt idx="288">
                  <c:v>162.85</c:v>
                </c:pt>
                <c:pt idx="289">
                  <c:v>162.72999999999999</c:v>
                </c:pt>
                <c:pt idx="290">
                  <c:v>162.59</c:v>
                </c:pt>
                <c:pt idx="291">
                  <c:v>162.5</c:v>
                </c:pt>
                <c:pt idx="292">
                  <c:v>162.44</c:v>
                </c:pt>
                <c:pt idx="293">
                  <c:v>162.32</c:v>
                </c:pt>
                <c:pt idx="294">
                  <c:v>162.22999999999999</c:v>
                </c:pt>
                <c:pt idx="295">
                  <c:v>162.16999999999999</c:v>
                </c:pt>
                <c:pt idx="296">
                  <c:v>162.11000000000001</c:v>
                </c:pt>
                <c:pt idx="297">
                  <c:v>162.11000000000001</c:v>
                </c:pt>
                <c:pt idx="298">
                  <c:v>162.05000000000001</c:v>
                </c:pt>
                <c:pt idx="299">
                  <c:v>162</c:v>
                </c:pt>
                <c:pt idx="300">
                  <c:v>161.94</c:v>
                </c:pt>
                <c:pt idx="301">
                  <c:v>161.88</c:v>
                </c:pt>
                <c:pt idx="302">
                  <c:v>161.84</c:v>
                </c:pt>
                <c:pt idx="303">
                  <c:v>161.83000000000001</c:v>
                </c:pt>
                <c:pt idx="304">
                  <c:v>161.80000000000001</c:v>
                </c:pt>
                <c:pt idx="305">
                  <c:v>161.81</c:v>
                </c:pt>
                <c:pt idx="306">
                  <c:v>161.76</c:v>
                </c:pt>
                <c:pt idx="307">
                  <c:v>161.69999999999999</c:v>
                </c:pt>
                <c:pt idx="308">
                  <c:v>161.72999999999999</c:v>
                </c:pt>
                <c:pt idx="309">
                  <c:v>161.79</c:v>
                </c:pt>
                <c:pt idx="310">
                  <c:v>161.84</c:v>
                </c:pt>
                <c:pt idx="311">
                  <c:v>161.85</c:v>
                </c:pt>
                <c:pt idx="312">
                  <c:v>161.87</c:v>
                </c:pt>
                <c:pt idx="313">
                  <c:v>161.81</c:v>
                </c:pt>
                <c:pt idx="314">
                  <c:v>161.80000000000001</c:v>
                </c:pt>
                <c:pt idx="315">
                  <c:v>161.77000000000001</c:v>
                </c:pt>
                <c:pt idx="316">
                  <c:v>161.77000000000001</c:v>
                </c:pt>
                <c:pt idx="317">
                  <c:v>161.75</c:v>
                </c:pt>
                <c:pt idx="318">
                  <c:v>161.68</c:v>
                </c:pt>
                <c:pt idx="319">
                  <c:v>161.63999999999999</c:v>
                </c:pt>
                <c:pt idx="320">
                  <c:v>161.62</c:v>
                </c:pt>
                <c:pt idx="321">
                  <c:v>161.56</c:v>
                </c:pt>
                <c:pt idx="322">
                  <c:v>161.55000000000001</c:v>
                </c:pt>
                <c:pt idx="323">
                  <c:v>161.58000000000001</c:v>
                </c:pt>
                <c:pt idx="324">
                  <c:v>161.49</c:v>
                </c:pt>
                <c:pt idx="325">
                  <c:v>161.44999999999999</c:v>
                </c:pt>
                <c:pt idx="326">
                  <c:v>161.44</c:v>
                </c:pt>
                <c:pt idx="327">
                  <c:v>161.41999999999999</c:v>
                </c:pt>
                <c:pt idx="328">
                  <c:v>161.44999999999999</c:v>
                </c:pt>
                <c:pt idx="329">
                  <c:v>161.38999999999999</c:v>
                </c:pt>
                <c:pt idx="330">
                  <c:v>161.35</c:v>
                </c:pt>
                <c:pt idx="331">
                  <c:v>161.33000000000001</c:v>
                </c:pt>
                <c:pt idx="332">
                  <c:v>161.34</c:v>
                </c:pt>
                <c:pt idx="333">
                  <c:v>161.33000000000001</c:v>
                </c:pt>
                <c:pt idx="334">
                  <c:v>161.28</c:v>
                </c:pt>
                <c:pt idx="335">
                  <c:v>161.28</c:v>
                </c:pt>
                <c:pt idx="336">
                  <c:v>161.18</c:v>
                </c:pt>
                <c:pt idx="337">
                  <c:v>161.11000000000001</c:v>
                </c:pt>
                <c:pt idx="338">
                  <c:v>161.11000000000001</c:v>
                </c:pt>
                <c:pt idx="339">
                  <c:v>161.16</c:v>
                </c:pt>
                <c:pt idx="340">
                  <c:v>161.13999999999999</c:v>
                </c:pt>
                <c:pt idx="341">
                  <c:v>161.08000000000001</c:v>
                </c:pt>
                <c:pt idx="342">
                  <c:v>161.02000000000001</c:v>
                </c:pt>
                <c:pt idx="343">
                  <c:v>160.91</c:v>
                </c:pt>
                <c:pt idx="344">
                  <c:v>160.87</c:v>
                </c:pt>
                <c:pt idx="345">
                  <c:v>160.75</c:v>
                </c:pt>
                <c:pt idx="346">
                  <c:v>160.63999999999999</c:v>
                </c:pt>
                <c:pt idx="347">
                  <c:v>160.49</c:v>
                </c:pt>
                <c:pt idx="348">
                  <c:v>160.31</c:v>
                </c:pt>
                <c:pt idx="349">
                  <c:v>160.08000000000001</c:v>
                </c:pt>
                <c:pt idx="350">
                  <c:v>159.91</c:v>
                </c:pt>
                <c:pt idx="351">
                  <c:v>159.79</c:v>
                </c:pt>
                <c:pt idx="352">
                  <c:v>159.62</c:v>
                </c:pt>
                <c:pt idx="353">
                  <c:v>159.47</c:v>
                </c:pt>
                <c:pt idx="354">
                  <c:v>159.34</c:v>
                </c:pt>
                <c:pt idx="355">
                  <c:v>159.15</c:v>
                </c:pt>
                <c:pt idx="356">
                  <c:v>158.94999999999999</c:v>
                </c:pt>
                <c:pt idx="357">
                  <c:v>158.76</c:v>
                </c:pt>
                <c:pt idx="358">
                  <c:v>158.59</c:v>
                </c:pt>
                <c:pt idx="359">
                  <c:v>158.41999999999999</c:v>
                </c:pt>
                <c:pt idx="360">
                  <c:v>158.19999999999999</c:v>
                </c:pt>
                <c:pt idx="361">
                  <c:v>158.01</c:v>
                </c:pt>
                <c:pt idx="362">
                  <c:v>157.78</c:v>
                </c:pt>
                <c:pt idx="363">
                  <c:v>157.59</c:v>
                </c:pt>
                <c:pt idx="364">
                  <c:v>157.34</c:v>
                </c:pt>
                <c:pt idx="365">
                  <c:v>157.08000000000001</c:v>
                </c:pt>
                <c:pt idx="366">
                  <c:v>156.91999999999999</c:v>
                </c:pt>
                <c:pt idx="367">
                  <c:v>156.74</c:v>
                </c:pt>
                <c:pt idx="368">
                  <c:v>156.49</c:v>
                </c:pt>
                <c:pt idx="369">
                  <c:v>156.37</c:v>
                </c:pt>
                <c:pt idx="370">
                  <c:v>156.19999999999999</c:v>
                </c:pt>
                <c:pt idx="371">
                  <c:v>155.99</c:v>
                </c:pt>
                <c:pt idx="372">
                  <c:v>155.78</c:v>
                </c:pt>
                <c:pt idx="373">
                  <c:v>155.65</c:v>
                </c:pt>
                <c:pt idx="374">
                  <c:v>155.51</c:v>
                </c:pt>
                <c:pt idx="375">
                  <c:v>155.34</c:v>
                </c:pt>
                <c:pt idx="376">
                  <c:v>155.1</c:v>
                </c:pt>
                <c:pt idx="377">
                  <c:v>155.03</c:v>
                </c:pt>
                <c:pt idx="378">
                  <c:v>154.99</c:v>
                </c:pt>
                <c:pt idx="379">
                  <c:v>154.93</c:v>
                </c:pt>
                <c:pt idx="380">
                  <c:v>154.91</c:v>
                </c:pt>
                <c:pt idx="381">
                  <c:v>154.85</c:v>
                </c:pt>
                <c:pt idx="382">
                  <c:v>154.80000000000001</c:v>
                </c:pt>
                <c:pt idx="383">
                  <c:v>154.65</c:v>
                </c:pt>
                <c:pt idx="384">
                  <c:v>154.5</c:v>
                </c:pt>
                <c:pt idx="385">
                  <c:v>154.38999999999999</c:v>
                </c:pt>
                <c:pt idx="386">
                  <c:v>154.28</c:v>
                </c:pt>
                <c:pt idx="387">
                  <c:v>154.16999999999999</c:v>
                </c:pt>
                <c:pt idx="388">
                  <c:v>154.09</c:v>
                </c:pt>
                <c:pt idx="389">
                  <c:v>154.02000000000001</c:v>
                </c:pt>
                <c:pt idx="390">
                  <c:v>153.86000000000001</c:v>
                </c:pt>
                <c:pt idx="391">
                  <c:v>153.81</c:v>
                </c:pt>
                <c:pt idx="392">
                  <c:v>153.81</c:v>
                </c:pt>
                <c:pt idx="393">
                  <c:v>153.82</c:v>
                </c:pt>
                <c:pt idx="394">
                  <c:v>153.81</c:v>
                </c:pt>
                <c:pt idx="395">
                  <c:v>153.69</c:v>
                </c:pt>
                <c:pt idx="396">
                  <c:v>153.63999999999999</c:v>
                </c:pt>
                <c:pt idx="397">
                  <c:v>153.58000000000001</c:v>
                </c:pt>
                <c:pt idx="398">
                  <c:v>153.56</c:v>
                </c:pt>
                <c:pt idx="399">
                  <c:v>153.54</c:v>
                </c:pt>
                <c:pt idx="400">
                  <c:v>153.54</c:v>
                </c:pt>
                <c:pt idx="401">
                  <c:v>153.51</c:v>
                </c:pt>
                <c:pt idx="402">
                  <c:v>153.52000000000001</c:v>
                </c:pt>
                <c:pt idx="403">
                  <c:v>153.49</c:v>
                </c:pt>
                <c:pt idx="404">
                  <c:v>153.55000000000001</c:v>
                </c:pt>
                <c:pt idx="405">
                  <c:v>153.57</c:v>
                </c:pt>
                <c:pt idx="406">
                  <c:v>153.51</c:v>
                </c:pt>
                <c:pt idx="407">
                  <c:v>153.53</c:v>
                </c:pt>
                <c:pt idx="408">
                  <c:v>153.55000000000001</c:v>
                </c:pt>
                <c:pt idx="409">
                  <c:v>153.56</c:v>
                </c:pt>
                <c:pt idx="410">
                  <c:v>153.61000000000001</c:v>
                </c:pt>
                <c:pt idx="411">
                  <c:v>153.66</c:v>
                </c:pt>
                <c:pt idx="412">
                  <c:v>153.66</c:v>
                </c:pt>
                <c:pt idx="413">
                  <c:v>153.63</c:v>
                </c:pt>
                <c:pt idx="414">
                  <c:v>153.58000000000001</c:v>
                </c:pt>
                <c:pt idx="415">
                  <c:v>153.58000000000001</c:v>
                </c:pt>
                <c:pt idx="416">
                  <c:v>153.55000000000001</c:v>
                </c:pt>
                <c:pt idx="417">
                  <c:v>153.44999999999999</c:v>
                </c:pt>
                <c:pt idx="418">
                  <c:v>153.47999999999999</c:v>
                </c:pt>
                <c:pt idx="419">
                  <c:v>153.46</c:v>
                </c:pt>
                <c:pt idx="420">
                  <c:v>153.44</c:v>
                </c:pt>
                <c:pt idx="421">
                  <c:v>153.5</c:v>
                </c:pt>
                <c:pt idx="422">
                  <c:v>153.55000000000001</c:v>
                </c:pt>
                <c:pt idx="423">
                  <c:v>153.55000000000001</c:v>
                </c:pt>
                <c:pt idx="424">
                  <c:v>153.44999999999999</c:v>
                </c:pt>
                <c:pt idx="425">
                  <c:v>153.41</c:v>
                </c:pt>
                <c:pt idx="426">
                  <c:v>153.41</c:v>
                </c:pt>
                <c:pt idx="427">
                  <c:v>153.46</c:v>
                </c:pt>
                <c:pt idx="428">
                  <c:v>153.5</c:v>
                </c:pt>
                <c:pt idx="429">
                  <c:v>153.61000000000001</c:v>
                </c:pt>
                <c:pt idx="430">
                  <c:v>153.66999999999999</c:v>
                </c:pt>
                <c:pt idx="431">
                  <c:v>153.69999999999999</c:v>
                </c:pt>
                <c:pt idx="432">
                  <c:v>153.78</c:v>
                </c:pt>
                <c:pt idx="433">
                  <c:v>153.81</c:v>
                </c:pt>
                <c:pt idx="434">
                  <c:v>153.85</c:v>
                </c:pt>
                <c:pt idx="435">
                  <c:v>153.86000000000001</c:v>
                </c:pt>
                <c:pt idx="436">
                  <c:v>153.91</c:v>
                </c:pt>
                <c:pt idx="437">
                  <c:v>153.94</c:v>
                </c:pt>
                <c:pt idx="438">
                  <c:v>154.06</c:v>
                </c:pt>
                <c:pt idx="439">
                  <c:v>154.16</c:v>
                </c:pt>
                <c:pt idx="440">
                  <c:v>154.24</c:v>
                </c:pt>
                <c:pt idx="441">
                  <c:v>154.36000000000001</c:v>
                </c:pt>
                <c:pt idx="442">
                  <c:v>154.44999999999999</c:v>
                </c:pt>
                <c:pt idx="443">
                  <c:v>154.57</c:v>
                </c:pt>
                <c:pt idx="444">
                  <c:v>154.74</c:v>
                </c:pt>
                <c:pt idx="445">
                  <c:v>154.82</c:v>
                </c:pt>
                <c:pt idx="446">
                  <c:v>154.88999999999999</c:v>
                </c:pt>
                <c:pt idx="447">
                  <c:v>154.97</c:v>
                </c:pt>
                <c:pt idx="448">
                  <c:v>155.03</c:v>
                </c:pt>
                <c:pt idx="449">
                  <c:v>155.13999999999999</c:v>
                </c:pt>
                <c:pt idx="450">
                  <c:v>155.22</c:v>
                </c:pt>
                <c:pt idx="451">
                  <c:v>155.29</c:v>
                </c:pt>
                <c:pt idx="452">
                  <c:v>155.37</c:v>
                </c:pt>
                <c:pt idx="453">
                  <c:v>155.43</c:v>
                </c:pt>
                <c:pt idx="454">
                  <c:v>155.5</c:v>
                </c:pt>
                <c:pt idx="455">
                  <c:v>155.62</c:v>
                </c:pt>
                <c:pt idx="456">
                  <c:v>155.63</c:v>
                </c:pt>
                <c:pt idx="457">
                  <c:v>155.63</c:v>
                </c:pt>
                <c:pt idx="458">
                  <c:v>155.69</c:v>
                </c:pt>
                <c:pt idx="459">
                  <c:v>155.76</c:v>
                </c:pt>
                <c:pt idx="460">
                  <c:v>155.77000000000001</c:v>
                </c:pt>
                <c:pt idx="461">
                  <c:v>155.86000000000001</c:v>
                </c:pt>
                <c:pt idx="462">
                  <c:v>155.88999999999999</c:v>
                </c:pt>
                <c:pt idx="463">
                  <c:v>155.93</c:v>
                </c:pt>
                <c:pt idx="464">
                  <c:v>156.06</c:v>
                </c:pt>
                <c:pt idx="465">
                  <c:v>156.19</c:v>
                </c:pt>
                <c:pt idx="466">
                  <c:v>156.33000000000001</c:v>
                </c:pt>
                <c:pt idx="467">
                  <c:v>156.47</c:v>
                </c:pt>
                <c:pt idx="468">
                  <c:v>156.62</c:v>
                </c:pt>
                <c:pt idx="469">
                  <c:v>156.84</c:v>
                </c:pt>
                <c:pt idx="470">
                  <c:v>156.91999999999999</c:v>
                </c:pt>
                <c:pt idx="471">
                  <c:v>156.96</c:v>
                </c:pt>
                <c:pt idx="472">
                  <c:v>157.13999999999999</c:v>
                </c:pt>
                <c:pt idx="473">
                  <c:v>157.30000000000001</c:v>
                </c:pt>
                <c:pt idx="474">
                  <c:v>157.32</c:v>
                </c:pt>
                <c:pt idx="475">
                  <c:v>157.46</c:v>
                </c:pt>
                <c:pt idx="476">
                  <c:v>157.51</c:v>
                </c:pt>
                <c:pt idx="477">
                  <c:v>157.6</c:v>
                </c:pt>
                <c:pt idx="478">
                  <c:v>157.66</c:v>
                </c:pt>
                <c:pt idx="479">
                  <c:v>157.72999999999999</c:v>
                </c:pt>
                <c:pt idx="480">
                  <c:v>157.82</c:v>
                </c:pt>
                <c:pt idx="481">
                  <c:v>157.87</c:v>
                </c:pt>
                <c:pt idx="482">
                  <c:v>157.91</c:v>
                </c:pt>
                <c:pt idx="483">
                  <c:v>157.94</c:v>
                </c:pt>
                <c:pt idx="484">
                  <c:v>158.06</c:v>
                </c:pt>
                <c:pt idx="485">
                  <c:v>158.07</c:v>
                </c:pt>
                <c:pt idx="486">
                  <c:v>158.15</c:v>
                </c:pt>
                <c:pt idx="487">
                  <c:v>158.22</c:v>
                </c:pt>
                <c:pt idx="488">
                  <c:v>158.29</c:v>
                </c:pt>
                <c:pt idx="489">
                  <c:v>158.35</c:v>
                </c:pt>
                <c:pt idx="490">
                  <c:v>158.4</c:v>
                </c:pt>
                <c:pt idx="491">
                  <c:v>158.44</c:v>
                </c:pt>
                <c:pt idx="492">
                  <c:v>158.47999999999999</c:v>
                </c:pt>
                <c:pt idx="493">
                  <c:v>158.51</c:v>
                </c:pt>
                <c:pt idx="494">
                  <c:v>158.53</c:v>
                </c:pt>
                <c:pt idx="495">
                  <c:v>158.52000000000001</c:v>
                </c:pt>
                <c:pt idx="496">
                  <c:v>158.57</c:v>
                </c:pt>
                <c:pt idx="497">
                  <c:v>158.63</c:v>
                </c:pt>
                <c:pt idx="498">
                  <c:v>158.63999999999999</c:v>
                </c:pt>
                <c:pt idx="499">
                  <c:v>158.61000000000001</c:v>
                </c:pt>
                <c:pt idx="500">
                  <c:v>158.56</c:v>
                </c:pt>
                <c:pt idx="501">
                  <c:v>158.54</c:v>
                </c:pt>
                <c:pt idx="502">
                  <c:v>158.56</c:v>
                </c:pt>
                <c:pt idx="503">
                  <c:v>158.61000000000001</c:v>
                </c:pt>
                <c:pt idx="504">
                  <c:v>158.63</c:v>
                </c:pt>
                <c:pt idx="505">
                  <c:v>158.72</c:v>
                </c:pt>
                <c:pt idx="506">
                  <c:v>158.75</c:v>
                </c:pt>
                <c:pt idx="507">
                  <c:v>158.81</c:v>
                </c:pt>
                <c:pt idx="508">
                  <c:v>158.83000000000001</c:v>
                </c:pt>
                <c:pt idx="509">
                  <c:v>158.84</c:v>
                </c:pt>
                <c:pt idx="510">
                  <c:v>158.80000000000001</c:v>
                </c:pt>
                <c:pt idx="511">
                  <c:v>158.82</c:v>
                </c:pt>
                <c:pt idx="512">
                  <c:v>158.81</c:v>
                </c:pt>
                <c:pt idx="513">
                  <c:v>158.85</c:v>
                </c:pt>
                <c:pt idx="514">
                  <c:v>158.88</c:v>
                </c:pt>
                <c:pt idx="515">
                  <c:v>158.94</c:v>
                </c:pt>
                <c:pt idx="516">
                  <c:v>158.91999999999999</c:v>
                </c:pt>
                <c:pt idx="517">
                  <c:v>159.03</c:v>
                </c:pt>
                <c:pt idx="518">
                  <c:v>159.1</c:v>
                </c:pt>
                <c:pt idx="519">
                  <c:v>159.15</c:v>
                </c:pt>
                <c:pt idx="520">
                  <c:v>159.16</c:v>
                </c:pt>
                <c:pt idx="521">
                  <c:v>159.27000000000001</c:v>
                </c:pt>
                <c:pt idx="522">
                  <c:v>159.38999999999999</c:v>
                </c:pt>
                <c:pt idx="523">
                  <c:v>159.4</c:v>
                </c:pt>
                <c:pt idx="524">
                  <c:v>159.55000000000001</c:v>
                </c:pt>
                <c:pt idx="525">
                  <c:v>159.71</c:v>
                </c:pt>
                <c:pt idx="526">
                  <c:v>159.85</c:v>
                </c:pt>
                <c:pt idx="527">
                  <c:v>159.91</c:v>
                </c:pt>
                <c:pt idx="528">
                  <c:v>159.97</c:v>
                </c:pt>
                <c:pt idx="529">
                  <c:v>160.05000000000001</c:v>
                </c:pt>
                <c:pt idx="530">
                  <c:v>160.11000000000001</c:v>
                </c:pt>
                <c:pt idx="531">
                  <c:v>160.05000000000001</c:v>
                </c:pt>
                <c:pt idx="532">
                  <c:v>160.09</c:v>
                </c:pt>
                <c:pt idx="533">
                  <c:v>160.16</c:v>
                </c:pt>
                <c:pt idx="534">
                  <c:v>160.21</c:v>
                </c:pt>
                <c:pt idx="535">
                  <c:v>160.19999999999999</c:v>
                </c:pt>
                <c:pt idx="536">
                  <c:v>160.18</c:v>
                </c:pt>
                <c:pt idx="537">
                  <c:v>160.15</c:v>
                </c:pt>
                <c:pt idx="538">
                  <c:v>160.06</c:v>
                </c:pt>
                <c:pt idx="539">
                  <c:v>160.11000000000001</c:v>
                </c:pt>
                <c:pt idx="540">
                  <c:v>160.1</c:v>
                </c:pt>
                <c:pt idx="541">
                  <c:v>160.21</c:v>
                </c:pt>
                <c:pt idx="542">
                  <c:v>160.37</c:v>
                </c:pt>
                <c:pt idx="543">
                  <c:v>160.41</c:v>
                </c:pt>
                <c:pt idx="544">
                  <c:v>160.47999999999999</c:v>
                </c:pt>
                <c:pt idx="545">
                  <c:v>160.57</c:v>
                </c:pt>
                <c:pt idx="546">
                  <c:v>160.6</c:v>
                </c:pt>
                <c:pt idx="547">
                  <c:v>160.65</c:v>
                </c:pt>
                <c:pt idx="548">
                  <c:v>160.82</c:v>
                </c:pt>
                <c:pt idx="549">
                  <c:v>160.96</c:v>
                </c:pt>
                <c:pt idx="550">
                  <c:v>161</c:v>
                </c:pt>
                <c:pt idx="551">
                  <c:v>161.08000000000001</c:v>
                </c:pt>
                <c:pt idx="552">
                  <c:v>161.11000000000001</c:v>
                </c:pt>
                <c:pt idx="553">
                  <c:v>161.16999999999999</c:v>
                </c:pt>
                <c:pt idx="554">
                  <c:v>161.15</c:v>
                </c:pt>
                <c:pt idx="555">
                  <c:v>161.21</c:v>
                </c:pt>
                <c:pt idx="556">
                  <c:v>161.31</c:v>
                </c:pt>
                <c:pt idx="557">
                  <c:v>161.43</c:v>
                </c:pt>
                <c:pt idx="558">
                  <c:v>161.51</c:v>
                </c:pt>
                <c:pt idx="559">
                  <c:v>161.58000000000001</c:v>
                </c:pt>
                <c:pt idx="560">
                  <c:v>161.69</c:v>
                </c:pt>
                <c:pt idx="561">
                  <c:v>161.87</c:v>
                </c:pt>
                <c:pt idx="562">
                  <c:v>162.02000000000001</c:v>
                </c:pt>
                <c:pt idx="563">
                  <c:v>162.15</c:v>
                </c:pt>
                <c:pt idx="564">
                  <c:v>162.36000000000001</c:v>
                </c:pt>
                <c:pt idx="565">
                  <c:v>162.52000000000001</c:v>
                </c:pt>
                <c:pt idx="566">
                  <c:v>162.61000000000001</c:v>
                </c:pt>
                <c:pt idx="567">
                  <c:v>162.72</c:v>
                </c:pt>
                <c:pt idx="568">
                  <c:v>162.9</c:v>
                </c:pt>
                <c:pt idx="569">
                  <c:v>163.04</c:v>
                </c:pt>
                <c:pt idx="570">
                  <c:v>163.25</c:v>
                </c:pt>
                <c:pt idx="571">
                  <c:v>163.38999999999999</c:v>
                </c:pt>
                <c:pt idx="572">
                  <c:v>163.53</c:v>
                </c:pt>
                <c:pt idx="573">
                  <c:v>163.63</c:v>
                </c:pt>
                <c:pt idx="574">
                  <c:v>163.85</c:v>
                </c:pt>
                <c:pt idx="575">
                  <c:v>164.09</c:v>
                </c:pt>
                <c:pt idx="576">
                  <c:v>164.32</c:v>
                </c:pt>
                <c:pt idx="577">
                  <c:v>164.51</c:v>
                </c:pt>
                <c:pt idx="578">
                  <c:v>164.68</c:v>
                </c:pt>
                <c:pt idx="579">
                  <c:v>164.81</c:v>
                </c:pt>
                <c:pt idx="580">
                  <c:v>164.94</c:v>
                </c:pt>
                <c:pt idx="581">
                  <c:v>165.1</c:v>
                </c:pt>
                <c:pt idx="582">
                  <c:v>165.23</c:v>
                </c:pt>
                <c:pt idx="583">
                  <c:v>165.45</c:v>
                </c:pt>
                <c:pt idx="584">
                  <c:v>165.74</c:v>
                </c:pt>
                <c:pt idx="585">
                  <c:v>165.99</c:v>
                </c:pt>
                <c:pt idx="586">
                  <c:v>166.23</c:v>
                </c:pt>
                <c:pt idx="587">
                  <c:v>166.46</c:v>
                </c:pt>
                <c:pt idx="588">
                  <c:v>166.58</c:v>
                </c:pt>
                <c:pt idx="589">
                  <c:v>166.71</c:v>
                </c:pt>
                <c:pt idx="590">
                  <c:v>166.85</c:v>
                </c:pt>
                <c:pt idx="591">
                  <c:v>167.01</c:v>
                </c:pt>
                <c:pt idx="592">
                  <c:v>167.13</c:v>
                </c:pt>
                <c:pt idx="593">
                  <c:v>167.22</c:v>
                </c:pt>
                <c:pt idx="594">
                  <c:v>167.41</c:v>
                </c:pt>
                <c:pt idx="595">
                  <c:v>167.59</c:v>
                </c:pt>
                <c:pt idx="596">
                  <c:v>167.76</c:v>
                </c:pt>
                <c:pt idx="597">
                  <c:v>167.94</c:v>
                </c:pt>
                <c:pt idx="598">
                  <c:v>168.16</c:v>
                </c:pt>
                <c:pt idx="599">
                  <c:v>168.38</c:v>
                </c:pt>
                <c:pt idx="600">
                  <c:v>168.56</c:v>
                </c:pt>
                <c:pt idx="601">
                  <c:v>168.81</c:v>
                </c:pt>
                <c:pt idx="602">
                  <c:v>169.04</c:v>
                </c:pt>
                <c:pt idx="603">
                  <c:v>169.29</c:v>
                </c:pt>
                <c:pt idx="604">
                  <c:v>169.48</c:v>
                </c:pt>
                <c:pt idx="605">
                  <c:v>169.62</c:v>
                </c:pt>
                <c:pt idx="606">
                  <c:v>169.77</c:v>
                </c:pt>
                <c:pt idx="607">
                  <c:v>169.94</c:v>
                </c:pt>
                <c:pt idx="608">
                  <c:v>170.14</c:v>
                </c:pt>
                <c:pt idx="609">
                  <c:v>170.34</c:v>
                </c:pt>
                <c:pt idx="610">
                  <c:v>170.52</c:v>
                </c:pt>
                <c:pt idx="611">
                  <c:v>170.66</c:v>
                </c:pt>
                <c:pt idx="612">
                  <c:v>170.88</c:v>
                </c:pt>
                <c:pt idx="613">
                  <c:v>171.13</c:v>
                </c:pt>
                <c:pt idx="614">
                  <c:v>171.45</c:v>
                </c:pt>
                <c:pt idx="615">
                  <c:v>171.7</c:v>
                </c:pt>
                <c:pt idx="616">
                  <c:v>171.96</c:v>
                </c:pt>
                <c:pt idx="617">
                  <c:v>172.31</c:v>
                </c:pt>
                <c:pt idx="618">
                  <c:v>172.54</c:v>
                </c:pt>
                <c:pt idx="619">
                  <c:v>172.77</c:v>
                </c:pt>
                <c:pt idx="620">
                  <c:v>173.05</c:v>
                </c:pt>
                <c:pt idx="621">
                  <c:v>173.3</c:v>
                </c:pt>
                <c:pt idx="622">
                  <c:v>173.56</c:v>
                </c:pt>
                <c:pt idx="623">
                  <c:v>173.83</c:v>
                </c:pt>
                <c:pt idx="624">
                  <c:v>174.17</c:v>
                </c:pt>
                <c:pt idx="625">
                  <c:v>174.43</c:v>
                </c:pt>
                <c:pt idx="626">
                  <c:v>174.71</c:v>
                </c:pt>
                <c:pt idx="627">
                  <c:v>174.93</c:v>
                </c:pt>
                <c:pt idx="628">
                  <c:v>175.24</c:v>
                </c:pt>
                <c:pt idx="629">
                  <c:v>175.47</c:v>
                </c:pt>
                <c:pt idx="630">
                  <c:v>175.72</c:v>
                </c:pt>
                <c:pt idx="631">
                  <c:v>176.04</c:v>
                </c:pt>
                <c:pt idx="632">
                  <c:v>176.36</c:v>
                </c:pt>
                <c:pt idx="633">
                  <c:v>176.73</c:v>
                </c:pt>
                <c:pt idx="634">
                  <c:v>177.05</c:v>
                </c:pt>
                <c:pt idx="635">
                  <c:v>177.39</c:v>
                </c:pt>
                <c:pt idx="636">
                  <c:v>177.68</c:v>
                </c:pt>
                <c:pt idx="637">
                  <c:v>177.98</c:v>
                </c:pt>
                <c:pt idx="638">
                  <c:v>178.3</c:v>
                </c:pt>
                <c:pt idx="639">
                  <c:v>178.58</c:v>
                </c:pt>
                <c:pt idx="640">
                  <c:v>178.87</c:v>
                </c:pt>
                <c:pt idx="641">
                  <c:v>179.17</c:v>
                </c:pt>
                <c:pt idx="642">
                  <c:v>179.48</c:v>
                </c:pt>
                <c:pt idx="643">
                  <c:v>179.83</c:v>
                </c:pt>
                <c:pt idx="644">
                  <c:v>180.11</c:v>
                </c:pt>
                <c:pt idx="645">
                  <c:v>180.39</c:v>
                </c:pt>
                <c:pt idx="646">
                  <c:v>180.76</c:v>
                </c:pt>
                <c:pt idx="647">
                  <c:v>181.15</c:v>
                </c:pt>
                <c:pt idx="648">
                  <c:v>181.52</c:v>
                </c:pt>
                <c:pt idx="649">
                  <c:v>181.8</c:v>
                </c:pt>
                <c:pt idx="650">
                  <c:v>182.12</c:v>
                </c:pt>
                <c:pt idx="651">
                  <c:v>182.46</c:v>
                </c:pt>
                <c:pt idx="652">
                  <c:v>182.81</c:v>
                </c:pt>
                <c:pt idx="653">
                  <c:v>183.09</c:v>
                </c:pt>
                <c:pt idx="654">
                  <c:v>183.29</c:v>
                </c:pt>
                <c:pt idx="655">
                  <c:v>183.57</c:v>
                </c:pt>
                <c:pt idx="656">
                  <c:v>183.86</c:v>
                </c:pt>
                <c:pt idx="657">
                  <c:v>184.1</c:v>
                </c:pt>
                <c:pt idx="658">
                  <c:v>184.39</c:v>
                </c:pt>
                <c:pt idx="659">
                  <c:v>184.68</c:v>
                </c:pt>
                <c:pt idx="660">
                  <c:v>184.9</c:v>
                </c:pt>
                <c:pt idx="661">
                  <c:v>185.12</c:v>
                </c:pt>
                <c:pt idx="662">
                  <c:v>185.38</c:v>
                </c:pt>
                <c:pt idx="663">
                  <c:v>185.66</c:v>
                </c:pt>
                <c:pt idx="664">
                  <c:v>185.8</c:v>
                </c:pt>
                <c:pt idx="665">
                  <c:v>185.93</c:v>
                </c:pt>
                <c:pt idx="666">
                  <c:v>186.13</c:v>
                </c:pt>
                <c:pt idx="667">
                  <c:v>186.33</c:v>
                </c:pt>
                <c:pt idx="668">
                  <c:v>186.57</c:v>
                </c:pt>
                <c:pt idx="669">
                  <c:v>186.73</c:v>
                </c:pt>
                <c:pt idx="670">
                  <c:v>186.95</c:v>
                </c:pt>
                <c:pt idx="671">
                  <c:v>187.23</c:v>
                </c:pt>
                <c:pt idx="672">
                  <c:v>187.5</c:v>
                </c:pt>
                <c:pt idx="673">
                  <c:v>187.77</c:v>
                </c:pt>
                <c:pt idx="674">
                  <c:v>188.06</c:v>
                </c:pt>
                <c:pt idx="675">
                  <c:v>188.32</c:v>
                </c:pt>
                <c:pt idx="676">
                  <c:v>188.63</c:v>
                </c:pt>
                <c:pt idx="677">
                  <c:v>188.82</c:v>
                </c:pt>
                <c:pt idx="678">
                  <c:v>189.05</c:v>
                </c:pt>
                <c:pt idx="679">
                  <c:v>189.37</c:v>
                </c:pt>
                <c:pt idx="680">
                  <c:v>189.65</c:v>
                </c:pt>
                <c:pt idx="681">
                  <c:v>189.92</c:v>
                </c:pt>
                <c:pt idx="682">
                  <c:v>190.17</c:v>
                </c:pt>
                <c:pt idx="683">
                  <c:v>190.44</c:v>
                </c:pt>
                <c:pt idx="684">
                  <c:v>190.79</c:v>
                </c:pt>
                <c:pt idx="685">
                  <c:v>191.09</c:v>
                </c:pt>
                <c:pt idx="686">
                  <c:v>191.44</c:v>
                </c:pt>
                <c:pt idx="687">
                  <c:v>191.61</c:v>
                </c:pt>
                <c:pt idx="688">
                  <c:v>191.79</c:v>
                </c:pt>
                <c:pt idx="689">
                  <c:v>192</c:v>
                </c:pt>
                <c:pt idx="690">
                  <c:v>192.16</c:v>
                </c:pt>
                <c:pt idx="691">
                  <c:v>192.25</c:v>
                </c:pt>
                <c:pt idx="692">
                  <c:v>192.31</c:v>
                </c:pt>
                <c:pt idx="693">
                  <c:v>192.4</c:v>
                </c:pt>
                <c:pt idx="694">
                  <c:v>192.61</c:v>
                </c:pt>
                <c:pt idx="695">
                  <c:v>192.72</c:v>
                </c:pt>
                <c:pt idx="696">
                  <c:v>192.77</c:v>
                </c:pt>
                <c:pt idx="697">
                  <c:v>192.78</c:v>
                </c:pt>
                <c:pt idx="698">
                  <c:v>192.91</c:v>
                </c:pt>
                <c:pt idx="699">
                  <c:v>192.99</c:v>
                </c:pt>
                <c:pt idx="700">
                  <c:v>193.18</c:v>
                </c:pt>
                <c:pt idx="701">
                  <c:v>193.33</c:v>
                </c:pt>
                <c:pt idx="702">
                  <c:v>193.37</c:v>
                </c:pt>
                <c:pt idx="703">
                  <c:v>193.41</c:v>
                </c:pt>
                <c:pt idx="704">
                  <c:v>193.51</c:v>
                </c:pt>
                <c:pt idx="705">
                  <c:v>193.46</c:v>
                </c:pt>
                <c:pt idx="706">
                  <c:v>193.54</c:v>
                </c:pt>
                <c:pt idx="707">
                  <c:v>193.54</c:v>
                </c:pt>
                <c:pt idx="708">
                  <c:v>193.59</c:v>
                </c:pt>
                <c:pt idx="709">
                  <c:v>193.58</c:v>
                </c:pt>
                <c:pt idx="710">
                  <c:v>193.64</c:v>
                </c:pt>
                <c:pt idx="711">
                  <c:v>193.67</c:v>
                </c:pt>
                <c:pt idx="712">
                  <c:v>193.66</c:v>
                </c:pt>
                <c:pt idx="713">
                  <c:v>193.62</c:v>
                </c:pt>
                <c:pt idx="714">
                  <c:v>193.63</c:v>
                </c:pt>
                <c:pt idx="715">
                  <c:v>193.65</c:v>
                </c:pt>
                <c:pt idx="716">
                  <c:v>193.77</c:v>
                </c:pt>
                <c:pt idx="717">
                  <c:v>193.73</c:v>
                </c:pt>
                <c:pt idx="718">
                  <c:v>193.77</c:v>
                </c:pt>
                <c:pt idx="719">
                  <c:v>193.82</c:v>
                </c:pt>
                <c:pt idx="720">
                  <c:v>193.91</c:v>
                </c:pt>
                <c:pt idx="721">
                  <c:v>193.93</c:v>
                </c:pt>
                <c:pt idx="722">
                  <c:v>193.97</c:v>
                </c:pt>
                <c:pt idx="723">
                  <c:v>194.05</c:v>
                </c:pt>
                <c:pt idx="724">
                  <c:v>194.03</c:v>
                </c:pt>
                <c:pt idx="725">
                  <c:v>193.98</c:v>
                </c:pt>
                <c:pt idx="726">
                  <c:v>194.03</c:v>
                </c:pt>
                <c:pt idx="727">
                  <c:v>194.09</c:v>
                </c:pt>
                <c:pt idx="728">
                  <c:v>194.11</c:v>
                </c:pt>
                <c:pt idx="729">
                  <c:v>194.14</c:v>
                </c:pt>
                <c:pt idx="730">
                  <c:v>194.21</c:v>
                </c:pt>
                <c:pt idx="731">
                  <c:v>194.41</c:v>
                </c:pt>
                <c:pt idx="732">
                  <c:v>194.45</c:v>
                </c:pt>
                <c:pt idx="733">
                  <c:v>194.51</c:v>
                </c:pt>
                <c:pt idx="734">
                  <c:v>194.66</c:v>
                </c:pt>
                <c:pt idx="735">
                  <c:v>194.81</c:v>
                </c:pt>
                <c:pt idx="736">
                  <c:v>195.02</c:v>
                </c:pt>
                <c:pt idx="737">
                  <c:v>195.24</c:v>
                </c:pt>
                <c:pt idx="738">
                  <c:v>195.38</c:v>
                </c:pt>
                <c:pt idx="739">
                  <c:v>195.36</c:v>
                </c:pt>
                <c:pt idx="740">
                  <c:v>195.51</c:v>
                </c:pt>
                <c:pt idx="741">
                  <c:v>195.55</c:v>
                </c:pt>
                <c:pt idx="742">
                  <c:v>195.51</c:v>
                </c:pt>
                <c:pt idx="743">
                  <c:v>195.63</c:v>
                </c:pt>
                <c:pt idx="744">
                  <c:v>195.72</c:v>
                </c:pt>
                <c:pt idx="745">
                  <c:v>195.84</c:v>
                </c:pt>
                <c:pt idx="746">
                  <c:v>196.04</c:v>
                </c:pt>
                <c:pt idx="747">
                  <c:v>196.12</c:v>
                </c:pt>
                <c:pt idx="748">
                  <c:v>196.09</c:v>
                </c:pt>
                <c:pt idx="749">
                  <c:v>196.15</c:v>
                </c:pt>
                <c:pt idx="750">
                  <c:v>196.27</c:v>
                </c:pt>
                <c:pt idx="751">
                  <c:v>196.34</c:v>
                </c:pt>
                <c:pt idx="752">
                  <c:v>196.53</c:v>
                </c:pt>
                <c:pt idx="753">
                  <c:v>196.61</c:v>
                </c:pt>
                <c:pt idx="754">
                  <c:v>196.76</c:v>
                </c:pt>
                <c:pt idx="755">
                  <c:v>196.87</c:v>
                </c:pt>
                <c:pt idx="756">
                  <c:v>197.02</c:v>
                </c:pt>
                <c:pt idx="757">
                  <c:v>197.14</c:v>
                </c:pt>
                <c:pt idx="758">
                  <c:v>197.24</c:v>
                </c:pt>
                <c:pt idx="759">
                  <c:v>197.53</c:v>
                </c:pt>
                <c:pt idx="760">
                  <c:v>197.76</c:v>
                </c:pt>
                <c:pt idx="761">
                  <c:v>197.95</c:v>
                </c:pt>
                <c:pt idx="762">
                  <c:v>198.08</c:v>
                </c:pt>
                <c:pt idx="763">
                  <c:v>198.18</c:v>
                </c:pt>
                <c:pt idx="764">
                  <c:v>198.28</c:v>
                </c:pt>
                <c:pt idx="765">
                  <c:v>198.4</c:v>
                </c:pt>
                <c:pt idx="766">
                  <c:v>198.59</c:v>
                </c:pt>
                <c:pt idx="767">
                  <c:v>198.79</c:v>
                </c:pt>
                <c:pt idx="768">
                  <c:v>198.94</c:v>
                </c:pt>
                <c:pt idx="769">
                  <c:v>199.07</c:v>
                </c:pt>
                <c:pt idx="770">
                  <c:v>199.2</c:v>
                </c:pt>
                <c:pt idx="771">
                  <c:v>199.45</c:v>
                </c:pt>
                <c:pt idx="772">
                  <c:v>199.73</c:v>
                </c:pt>
                <c:pt idx="773">
                  <c:v>200</c:v>
                </c:pt>
                <c:pt idx="774">
                  <c:v>200.2</c:v>
                </c:pt>
                <c:pt idx="775">
                  <c:v>200.56</c:v>
                </c:pt>
                <c:pt idx="776">
                  <c:v>200.8</c:v>
                </c:pt>
                <c:pt idx="777">
                  <c:v>201</c:v>
                </c:pt>
                <c:pt idx="778">
                  <c:v>201.15</c:v>
                </c:pt>
                <c:pt idx="779">
                  <c:v>201.34</c:v>
                </c:pt>
                <c:pt idx="780">
                  <c:v>201.49</c:v>
                </c:pt>
                <c:pt idx="781">
                  <c:v>201.67</c:v>
                </c:pt>
                <c:pt idx="782">
                  <c:v>201.94</c:v>
                </c:pt>
                <c:pt idx="783">
                  <c:v>202.18</c:v>
                </c:pt>
                <c:pt idx="784">
                  <c:v>202.36</c:v>
                </c:pt>
                <c:pt idx="785">
                  <c:v>202.6</c:v>
                </c:pt>
                <c:pt idx="786">
                  <c:v>202.88</c:v>
                </c:pt>
                <c:pt idx="787">
                  <c:v>203.16</c:v>
                </c:pt>
                <c:pt idx="788">
                  <c:v>203.47</c:v>
                </c:pt>
                <c:pt idx="789">
                  <c:v>203.74</c:v>
                </c:pt>
                <c:pt idx="790">
                  <c:v>203.96</c:v>
                </c:pt>
                <c:pt idx="791">
                  <c:v>204.14</c:v>
                </c:pt>
                <c:pt idx="792">
                  <c:v>204.36</c:v>
                </c:pt>
                <c:pt idx="793">
                  <c:v>204.65</c:v>
                </c:pt>
                <c:pt idx="794">
                  <c:v>204.83</c:v>
                </c:pt>
                <c:pt idx="795">
                  <c:v>205.06</c:v>
                </c:pt>
                <c:pt idx="796">
                  <c:v>205.26</c:v>
                </c:pt>
                <c:pt idx="797">
                  <c:v>205.49</c:v>
                </c:pt>
                <c:pt idx="798">
                  <c:v>205.57</c:v>
                </c:pt>
                <c:pt idx="799">
                  <c:v>205.65</c:v>
                </c:pt>
                <c:pt idx="800">
                  <c:v>205.73</c:v>
                </c:pt>
                <c:pt idx="801">
                  <c:v>205.82</c:v>
                </c:pt>
                <c:pt idx="802">
                  <c:v>205.99</c:v>
                </c:pt>
                <c:pt idx="803">
                  <c:v>206.25</c:v>
                </c:pt>
                <c:pt idx="804">
                  <c:v>206.41</c:v>
                </c:pt>
                <c:pt idx="805">
                  <c:v>206.61</c:v>
                </c:pt>
                <c:pt idx="806">
                  <c:v>206.89</c:v>
                </c:pt>
                <c:pt idx="807">
                  <c:v>206.96</c:v>
                </c:pt>
                <c:pt idx="808">
                  <c:v>206.98</c:v>
                </c:pt>
                <c:pt idx="809">
                  <c:v>207.1</c:v>
                </c:pt>
                <c:pt idx="810">
                  <c:v>207.13</c:v>
                </c:pt>
                <c:pt idx="811">
                  <c:v>207.29</c:v>
                </c:pt>
                <c:pt idx="812">
                  <c:v>207.34</c:v>
                </c:pt>
                <c:pt idx="813">
                  <c:v>207.45</c:v>
                </c:pt>
                <c:pt idx="814">
                  <c:v>207.52</c:v>
                </c:pt>
                <c:pt idx="815">
                  <c:v>207.6</c:v>
                </c:pt>
                <c:pt idx="816">
                  <c:v>207.74</c:v>
                </c:pt>
                <c:pt idx="817">
                  <c:v>207.83</c:v>
                </c:pt>
                <c:pt idx="818">
                  <c:v>207.93</c:v>
                </c:pt>
                <c:pt idx="819">
                  <c:v>208.08</c:v>
                </c:pt>
                <c:pt idx="820">
                  <c:v>208.19</c:v>
                </c:pt>
                <c:pt idx="821">
                  <c:v>208.35</c:v>
                </c:pt>
                <c:pt idx="822">
                  <c:v>208.4</c:v>
                </c:pt>
                <c:pt idx="823">
                  <c:v>208.52</c:v>
                </c:pt>
                <c:pt idx="824">
                  <c:v>208.63</c:v>
                </c:pt>
                <c:pt idx="825">
                  <c:v>208.63</c:v>
                </c:pt>
                <c:pt idx="826">
                  <c:v>208.61</c:v>
                </c:pt>
                <c:pt idx="827">
                  <c:v>208.72</c:v>
                </c:pt>
                <c:pt idx="828">
                  <c:v>208.73</c:v>
                </c:pt>
                <c:pt idx="829">
                  <c:v>208.84</c:v>
                </c:pt>
                <c:pt idx="830">
                  <c:v>208.95</c:v>
                </c:pt>
                <c:pt idx="831">
                  <c:v>208.95</c:v>
                </c:pt>
                <c:pt idx="832">
                  <c:v>208.98</c:v>
                </c:pt>
                <c:pt idx="833">
                  <c:v>208.98</c:v>
                </c:pt>
                <c:pt idx="834">
                  <c:v>208.98</c:v>
                </c:pt>
                <c:pt idx="835">
                  <c:v>209.03</c:v>
                </c:pt>
                <c:pt idx="836">
                  <c:v>209.09</c:v>
                </c:pt>
                <c:pt idx="837">
                  <c:v>209.14</c:v>
                </c:pt>
                <c:pt idx="838">
                  <c:v>209.19</c:v>
                </c:pt>
                <c:pt idx="839">
                  <c:v>209.27</c:v>
                </c:pt>
                <c:pt idx="840">
                  <c:v>209.29</c:v>
                </c:pt>
                <c:pt idx="841">
                  <c:v>209.33</c:v>
                </c:pt>
                <c:pt idx="842">
                  <c:v>209.32</c:v>
                </c:pt>
                <c:pt idx="843">
                  <c:v>209.38</c:v>
                </c:pt>
                <c:pt idx="844">
                  <c:v>209.38</c:v>
                </c:pt>
                <c:pt idx="845">
                  <c:v>209.47</c:v>
                </c:pt>
                <c:pt idx="846">
                  <c:v>209.48</c:v>
                </c:pt>
                <c:pt idx="847">
                  <c:v>209.47</c:v>
                </c:pt>
                <c:pt idx="848">
                  <c:v>209.61</c:v>
                </c:pt>
                <c:pt idx="849">
                  <c:v>209.76</c:v>
                </c:pt>
                <c:pt idx="850">
                  <c:v>209.87</c:v>
                </c:pt>
                <c:pt idx="851">
                  <c:v>209.93</c:v>
                </c:pt>
                <c:pt idx="852">
                  <c:v>209.96</c:v>
                </c:pt>
                <c:pt idx="853">
                  <c:v>210.04</c:v>
                </c:pt>
                <c:pt idx="854">
                  <c:v>210.25</c:v>
                </c:pt>
                <c:pt idx="855">
                  <c:v>210.33</c:v>
                </c:pt>
                <c:pt idx="856">
                  <c:v>210.45</c:v>
                </c:pt>
                <c:pt idx="857">
                  <c:v>210.54</c:v>
                </c:pt>
                <c:pt idx="858">
                  <c:v>210.59</c:v>
                </c:pt>
                <c:pt idx="859">
                  <c:v>210.7</c:v>
                </c:pt>
                <c:pt idx="860">
                  <c:v>210.83</c:v>
                </c:pt>
                <c:pt idx="861">
                  <c:v>210.95</c:v>
                </c:pt>
                <c:pt idx="862">
                  <c:v>211.11</c:v>
                </c:pt>
                <c:pt idx="863">
                  <c:v>211.32</c:v>
                </c:pt>
                <c:pt idx="864">
                  <c:v>211.46</c:v>
                </c:pt>
                <c:pt idx="865">
                  <c:v>211.65</c:v>
                </c:pt>
                <c:pt idx="866">
                  <c:v>211.78</c:v>
                </c:pt>
                <c:pt idx="867">
                  <c:v>211.98</c:v>
                </c:pt>
                <c:pt idx="868">
                  <c:v>212.11</c:v>
                </c:pt>
                <c:pt idx="869">
                  <c:v>212.31</c:v>
                </c:pt>
                <c:pt idx="870">
                  <c:v>212.47</c:v>
                </c:pt>
                <c:pt idx="871">
                  <c:v>212.55</c:v>
                </c:pt>
                <c:pt idx="872">
                  <c:v>212.57</c:v>
                </c:pt>
                <c:pt idx="873">
                  <c:v>212.57</c:v>
                </c:pt>
                <c:pt idx="874">
                  <c:v>212.57</c:v>
                </c:pt>
                <c:pt idx="875">
                  <c:v>212.61</c:v>
                </c:pt>
                <c:pt idx="876">
                  <c:v>212.67</c:v>
                </c:pt>
                <c:pt idx="877">
                  <c:v>212.71</c:v>
                </c:pt>
                <c:pt idx="878">
                  <c:v>212.71</c:v>
                </c:pt>
                <c:pt idx="879">
                  <c:v>212.67</c:v>
                </c:pt>
                <c:pt idx="880">
                  <c:v>212.66</c:v>
                </c:pt>
                <c:pt idx="881">
                  <c:v>212.6</c:v>
                </c:pt>
                <c:pt idx="882">
                  <c:v>212.55</c:v>
                </c:pt>
                <c:pt idx="883">
                  <c:v>212.41</c:v>
                </c:pt>
                <c:pt idx="884">
                  <c:v>212.21</c:v>
                </c:pt>
                <c:pt idx="885">
                  <c:v>212.15</c:v>
                </c:pt>
                <c:pt idx="886">
                  <c:v>212.02</c:v>
                </c:pt>
                <c:pt idx="887">
                  <c:v>212.07</c:v>
                </c:pt>
                <c:pt idx="888">
                  <c:v>212.03</c:v>
                </c:pt>
                <c:pt idx="889">
                  <c:v>212.03</c:v>
                </c:pt>
                <c:pt idx="890">
                  <c:v>212.11</c:v>
                </c:pt>
                <c:pt idx="891">
                  <c:v>212.28</c:v>
                </c:pt>
                <c:pt idx="892">
                  <c:v>212.46</c:v>
                </c:pt>
                <c:pt idx="893">
                  <c:v>212.64</c:v>
                </c:pt>
                <c:pt idx="894">
                  <c:v>212.8</c:v>
                </c:pt>
                <c:pt idx="895">
                  <c:v>213.05</c:v>
                </c:pt>
                <c:pt idx="896">
                  <c:v>213.31</c:v>
                </c:pt>
                <c:pt idx="897">
                  <c:v>213.6</c:v>
                </c:pt>
                <c:pt idx="898">
                  <c:v>213.8</c:v>
                </c:pt>
                <c:pt idx="899">
                  <c:v>214.12</c:v>
                </c:pt>
                <c:pt idx="900">
                  <c:v>214.33</c:v>
                </c:pt>
                <c:pt idx="901">
                  <c:v>214.55</c:v>
                </c:pt>
                <c:pt idx="902">
                  <c:v>214.77</c:v>
                </c:pt>
                <c:pt idx="903">
                  <c:v>214.98</c:v>
                </c:pt>
                <c:pt idx="904">
                  <c:v>215.09</c:v>
                </c:pt>
                <c:pt idx="905">
                  <c:v>215.32</c:v>
                </c:pt>
                <c:pt idx="906">
                  <c:v>215.55</c:v>
                </c:pt>
                <c:pt idx="907">
                  <c:v>215.76</c:v>
                </c:pt>
                <c:pt idx="908">
                  <c:v>215.9</c:v>
                </c:pt>
                <c:pt idx="909">
                  <c:v>216.02</c:v>
                </c:pt>
                <c:pt idx="910">
                  <c:v>216.1</c:v>
                </c:pt>
                <c:pt idx="911">
                  <c:v>216.23</c:v>
                </c:pt>
                <c:pt idx="912">
                  <c:v>216.4</c:v>
                </c:pt>
                <c:pt idx="913">
                  <c:v>216.51</c:v>
                </c:pt>
                <c:pt idx="914">
                  <c:v>216.58</c:v>
                </c:pt>
                <c:pt idx="915">
                  <c:v>216.64</c:v>
                </c:pt>
                <c:pt idx="916">
                  <c:v>216.64</c:v>
                </c:pt>
                <c:pt idx="917">
                  <c:v>216.73</c:v>
                </c:pt>
                <c:pt idx="918">
                  <c:v>216.82</c:v>
                </c:pt>
                <c:pt idx="919">
                  <c:v>216.83</c:v>
                </c:pt>
                <c:pt idx="920">
                  <c:v>216.78</c:v>
                </c:pt>
                <c:pt idx="921">
                  <c:v>216.79</c:v>
                </c:pt>
                <c:pt idx="922">
                  <c:v>216.7</c:v>
                </c:pt>
                <c:pt idx="923">
                  <c:v>216.69</c:v>
                </c:pt>
                <c:pt idx="924">
                  <c:v>216.7</c:v>
                </c:pt>
                <c:pt idx="925">
                  <c:v>216.65</c:v>
                </c:pt>
                <c:pt idx="926">
                  <c:v>216.58</c:v>
                </c:pt>
                <c:pt idx="927">
                  <c:v>216.54</c:v>
                </c:pt>
                <c:pt idx="928">
                  <c:v>216.44</c:v>
                </c:pt>
                <c:pt idx="929">
                  <c:v>216.36</c:v>
                </c:pt>
                <c:pt idx="930">
                  <c:v>216.2</c:v>
                </c:pt>
                <c:pt idx="931">
                  <c:v>216.01</c:v>
                </c:pt>
                <c:pt idx="932">
                  <c:v>215.84</c:v>
                </c:pt>
                <c:pt idx="933">
                  <c:v>215.7</c:v>
                </c:pt>
                <c:pt idx="934">
                  <c:v>215.54</c:v>
                </c:pt>
                <c:pt idx="935">
                  <c:v>215.46</c:v>
                </c:pt>
                <c:pt idx="936">
                  <c:v>215.4</c:v>
                </c:pt>
                <c:pt idx="937">
                  <c:v>215.35</c:v>
                </c:pt>
                <c:pt idx="938">
                  <c:v>215.35</c:v>
                </c:pt>
                <c:pt idx="939">
                  <c:v>215.35</c:v>
                </c:pt>
                <c:pt idx="940">
                  <c:v>215.32</c:v>
                </c:pt>
                <c:pt idx="941">
                  <c:v>215.37</c:v>
                </c:pt>
                <c:pt idx="942">
                  <c:v>215.41</c:v>
                </c:pt>
                <c:pt idx="943">
                  <c:v>215.38</c:v>
                </c:pt>
                <c:pt idx="944">
                  <c:v>215.49</c:v>
                </c:pt>
                <c:pt idx="945">
                  <c:v>215.61</c:v>
                </c:pt>
                <c:pt idx="946">
                  <c:v>215.78</c:v>
                </c:pt>
                <c:pt idx="947">
                  <c:v>216.02</c:v>
                </c:pt>
                <c:pt idx="948">
                  <c:v>216.23</c:v>
                </c:pt>
                <c:pt idx="949">
                  <c:v>216.47</c:v>
                </c:pt>
                <c:pt idx="950">
                  <c:v>216.63</c:v>
                </c:pt>
                <c:pt idx="951">
                  <c:v>216.8</c:v>
                </c:pt>
                <c:pt idx="952">
                  <c:v>216.93</c:v>
                </c:pt>
                <c:pt idx="953">
                  <c:v>217.13</c:v>
                </c:pt>
                <c:pt idx="954">
                  <c:v>217.37</c:v>
                </c:pt>
                <c:pt idx="955">
                  <c:v>217.57</c:v>
                </c:pt>
                <c:pt idx="956">
                  <c:v>217.62</c:v>
                </c:pt>
                <c:pt idx="957">
                  <c:v>217.81</c:v>
                </c:pt>
                <c:pt idx="958">
                  <c:v>217.98</c:v>
                </c:pt>
                <c:pt idx="959">
                  <c:v>217.93</c:v>
                </c:pt>
                <c:pt idx="960">
                  <c:v>217.85</c:v>
                </c:pt>
                <c:pt idx="961">
                  <c:v>217.85</c:v>
                </c:pt>
                <c:pt idx="962">
                  <c:v>217.9</c:v>
                </c:pt>
                <c:pt idx="963">
                  <c:v>218</c:v>
                </c:pt>
                <c:pt idx="964">
                  <c:v>218.05</c:v>
                </c:pt>
                <c:pt idx="965">
                  <c:v>218.07</c:v>
                </c:pt>
                <c:pt idx="966">
                  <c:v>218.03</c:v>
                </c:pt>
                <c:pt idx="967">
                  <c:v>217.94</c:v>
                </c:pt>
                <c:pt idx="968">
                  <c:v>217.84</c:v>
                </c:pt>
                <c:pt idx="969">
                  <c:v>217.78</c:v>
                </c:pt>
                <c:pt idx="970">
                  <c:v>217.62</c:v>
                </c:pt>
                <c:pt idx="971">
                  <c:v>217.44</c:v>
                </c:pt>
                <c:pt idx="972">
                  <c:v>217.21</c:v>
                </c:pt>
                <c:pt idx="973">
                  <c:v>217.02</c:v>
                </c:pt>
                <c:pt idx="974">
                  <c:v>216.75</c:v>
                </c:pt>
                <c:pt idx="975">
                  <c:v>216.35</c:v>
                </c:pt>
                <c:pt idx="976">
                  <c:v>216.19</c:v>
                </c:pt>
                <c:pt idx="977">
                  <c:v>216</c:v>
                </c:pt>
                <c:pt idx="978">
                  <c:v>215.88</c:v>
                </c:pt>
                <c:pt idx="979">
                  <c:v>215.75</c:v>
                </c:pt>
                <c:pt idx="980">
                  <c:v>215.62</c:v>
                </c:pt>
                <c:pt idx="981">
                  <c:v>215.45</c:v>
                </c:pt>
                <c:pt idx="982">
                  <c:v>215.21</c:v>
                </c:pt>
                <c:pt idx="983">
                  <c:v>214.98</c:v>
                </c:pt>
                <c:pt idx="984">
                  <c:v>214.76</c:v>
                </c:pt>
                <c:pt idx="985">
                  <c:v>214.44</c:v>
                </c:pt>
                <c:pt idx="986">
                  <c:v>214.12</c:v>
                </c:pt>
                <c:pt idx="987">
                  <c:v>213.71</c:v>
                </c:pt>
                <c:pt idx="988">
                  <c:v>213.36</c:v>
                </c:pt>
                <c:pt idx="989">
                  <c:v>213.08</c:v>
                </c:pt>
                <c:pt idx="990">
                  <c:v>212.9</c:v>
                </c:pt>
                <c:pt idx="991">
                  <c:v>212.71</c:v>
                </c:pt>
                <c:pt idx="992">
                  <c:v>212.47</c:v>
                </c:pt>
                <c:pt idx="993">
                  <c:v>212.22</c:v>
                </c:pt>
                <c:pt idx="994">
                  <c:v>211.98</c:v>
                </c:pt>
                <c:pt idx="995">
                  <c:v>211.74</c:v>
                </c:pt>
                <c:pt idx="996">
                  <c:v>211.52</c:v>
                </c:pt>
                <c:pt idx="997">
                  <c:v>211.3</c:v>
                </c:pt>
                <c:pt idx="998">
                  <c:v>211.13</c:v>
                </c:pt>
                <c:pt idx="999">
                  <c:v>211.01</c:v>
                </c:pt>
                <c:pt idx="1000">
                  <c:v>210.92</c:v>
                </c:pt>
                <c:pt idx="1001">
                  <c:v>210.75</c:v>
                </c:pt>
                <c:pt idx="1002">
                  <c:v>210.52</c:v>
                </c:pt>
                <c:pt idx="1003">
                  <c:v>210.25</c:v>
                </c:pt>
                <c:pt idx="1004">
                  <c:v>210.06</c:v>
                </c:pt>
                <c:pt idx="1005">
                  <c:v>209.88</c:v>
                </c:pt>
                <c:pt idx="1006">
                  <c:v>209.69</c:v>
                </c:pt>
                <c:pt idx="1007">
                  <c:v>209.66</c:v>
                </c:pt>
                <c:pt idx="1008">
                  <c:v>209.65</c:v>
                </c:pt>
                <c:pt idx="1009">
                  <c:v>209.56</c:v>
                </c:pt>
                <c:pt idx="1010">
                  <c:v>209.54</c:v>
                </c:pt>
                <c:pt idx="1011">
                  <c:v>209.36</c:v>
                </c:pt>
                <c:pt idx="1012">
                  <c:v>209.22</c:v>
                </c:pt>
                <c:pt idx="1013">
                  <c:v>209.09</c:v>
                </c:pt>
                <c:pt idx="1014">
                  <c:v>208.94</c:v>
                </c:pt>
                <c:pt idx="1015">
                  <c:v>208.79</c:v>
                </c:pt>
                <c:pt idx="1016">
                  <c:v>208.55</c:v>
                </c:pt>
                <c:pt idx="1017">
                  <c:v>208.36</c:v>
                </c:pt>
                <c:pt idx="1018">
                  <c:v>208.12</c:v>
                </c:pt>
                <c:pt idx="1019">
                  <c:v>207.96</c:v>
                </c:pt>
                <c:pt idx="1020">
                  <c:v>207.76</c:v>
                </c:pt>
                <c:pt idx="1021">
                  <c:v>207.49</c:v>
                </c:pt>
                <c:pt idx="1022">
                  <c:v>207.34</c:v>
                </c:pt>
                <c:pt idx="1023">
                  <c:v>207.11</c:v>
                </c:pt>
                <c:pt idx="1024">
                  <c:v>206.93</c:v>
                </c:pt>
                <c:pt idx="1025">
                  <c:v>206.81</c:v>
                </c:pt>
                <c:pt idx="1026">
                  <c:v>206.66</c:v>
                </c:pt>
                <c:pt idx="1027">
                  <c:v>206.41</c:v>
                </c:pt>
                <c:pt idx="1028">
                  <c:v>206.16</c:v>
                </c:pt>
                <c:pt idx="1029">
                  <c:v>205.9</c:v>
                </c:pt>
                <c:pt idx="1030">
                  <c:v>205.62</c:v>
                </c:pt>
                <c:pt idx="1031">
                  <c:v>205.41</c:v>
                </c:pt>
                <c:pt idx="1032">
                  <c:v>205.14</c:v>
                </c:pt>
                <c:pt idx="1033">
                  <c:v>204.86</c:v>
                </c:pt>
                <c:pt idx="1034">
                  <c:v>204.62</c:v>
                </c:pt>
                <c:pt idx="1035">
                  <c:v>204.33</c:v>
                </c:pt>
                <c:pt idx="1036">
                  <c:v>204.01</c:v>
                </c:pt>
                <c:pt idx="1037">
                  <c:v>203.74</c:v>
                </c:pt>
                <c:pt idx="1038">
                  <c:v>203.44</c:v>
                </c:pt>
                <c:pt idx="1039">
                  <c:v>203.18</c:v>
                </c:pt>
                <c:pt idx="1040">
                  <c:v>202.96</c:v>
                </c:pt>
                <c:pt idx="1041">
                  <c:v>202.65</c:v>
                </c:pt>
                <c:pt idx="1042">
                  <c:v>202.39</c:v>
                </c:pt>
                <c:pt idx="1043">
                  <c:v>202.05</c:v>
                </c:pt>
                <c:pt idx="1044">
                  <c:v>201.81</c:v>
                </c:pt>
                <c:pt idx="1045">
                  <c:v>201.48</c:v>
                </c:pt>
                <c:pt idx="1046">
                  <c:v>201.21</c:v>
                </c:pt>
                <c:pt idx="1047">
                  <c:v>200.94</c:v>
                </c:pt>
                <c:pt idx="1048">
                  <c:v>200.59</c:v>
                </c:pt>
                <c:pt idx="1049">
                  <c:v>200.24</c:v>
                </c:pt>
                <c:pt idx="1050">
                  <c:v>199.91</c:v>
                </c:pt>
                <c:pt idx="1051">
                  <c:v>199.6</c:v>
                </c:pt>
                <c:pt idx="1052">
                  <c:v>199.27</c:v>
                </c:pt>
                <c:pt idx="1053">
                  <c:v>199.02</c:v>
                </c:pt>
                <c:pt idx="1054">
                  <c:v>198.71</c:v>
                </c:pt>
                <c:pt idx="1055">
                  <c:v>198.45</c:v>
                </c:pt>
                <c:pt idx="1056">
                  <c:v>198.27</c:v>
                </c:pt>
                <c:pt idx="1057">
                  <c:v>198.09</c:v>
                </c:pt>
                <c:pt idx="1058">
                  <c:v>197.88</c:v>
                </c:pt>
                <c:pt idx="1059">
                  <c:v>197.62</c:v>
                </c:pt>
                <c:pt idx="1060">
                  <c:v>197.37</c:v>
                </c:pt>
                <c:pt idx="1061">
                  <c:v>197.13</c:v>
                </c:pt>
                <c:pt idx="1062">
                  <c:v>196.86</c:v>
                </c:pt>
                <c:pt idx="1063">
                  <c:v>196.55</c:v>
                </c:pt>
                <c:pt idx="1064">
                  <c:v>196.37</c:v>
                </c:pt>
                <c:pt idx="1065">
                  <c:v>196.13</c:v>
                </c:pt>
                <c:pt idx="1066">
                  <c:v>195.89</c:v>
                </c:pt>
                <c:pt idx="1067">
                  <c:v>195.52</c:v>
                </c:pt>
                <c:pt idx="1068">
                  <c:v>195.23</c:v>
                </c:pt>
                <c:pt idx="1069">
                  <c:v>194.93</c:v>
                </c:pt>
                <c:pt idx="1070">
                  <c:v>194.61</c:v>
                </c:pt>
                <c:pt idx="1071">
                  <c:v>194.38</c:v>
                </c:pt>
                <c:pt idx="1072">
                  <c:v>194.18</c:v>
                </c:pt>
                <c:pt idx="1073">
                  <c:v>194.03</c:v>
                </c:pt>
                <c:pt idx="1074">
                  <c:v>193.87</c:v>
                </c:pt>
                <c:pt idx="1075">
                  <c:v>193.67</c:v>
                </c:pt>
                <c:pt idx="1076">
                  <c:v>193.45</c:v>
                </c:pt>
                <c:pt idx="1077">
                  <c:v>193.34</c:v>
                </c:pt>
                <c:pt idx="1078">
                  <c:v>193.23</c:v>
                </c:pt>
                <c:pt idx="1079">
                  <c:v>193.09</c:v>
                </c:pt>
                <c:pt idx="1080">
                  <c:v>192.97</c:v>
                </c:pt>
                <c:pt idx="1081">
                  <c:v>192.89</c:v>
                </c:pt>
                <c:pt idx="1082">
                  <c:v>192.83</c:v>
                </c:pt>
                <c:pt idx="1083">
                  <c:v>192.86</c:v>
                </c:pt>
                <c:pt idx="1084">
                  <c:v>192.82</c:v>
                </c:pt>
                <c:pt idx="1085">
                  <c:v>192.77</c:v>
                </c:pt>
                <c:pt idx="1086">
                  <c:v>192.74</c:v>
                </c:pt>
                <c:pt idx="1087">
                  <c:v>192.61</c:v>
                </c:pt>
                <c:pt idx="1088">
                  <c:v>192.58</c:v>
                </c:pt>
                <c:pt idx="1089">
                  <c:v>192.5</c:v>
                </c:pt>
                <c:pt idx="1090">
                  <c:v>192.42</c:v>
                </c:pt>
                <c:pt idx="1091">
                  <c:v>192.32</c:v>
                </c:pt>
                <c:pt idx="1092">
                  <c:v>192.22</c:v>
                </c:pt>
                <c:pt idx="1093">
                  <c:v>192.11</c:v>
                </c:pt>
                <c:pt idx="1094">
                  <c:v>191.97</c:v>
                </c:pt>
                <c:pt idx="1095">
                  <c:v>191.83</c:v>
                </c:pt>
                <c:pt idx="1096">
                  <c:v>191.65</c:v>
                </c:pt>
                <c:pt idx="1097">
                  <c:v>191.42</c:v>
                </c:pt>
                <c:pt idx="1098">
                  <c:v>191.28</c:v>
                </c:pt>
                <c:pt idx="1099">
                  <c:v>191.06</c:v>
                </c:pt>
                <c:pt idx="1100">
                  <c:v>190.89</c:v>
                </c:pt>
                <c:pt idx="1101">
                  <c:v>190.7</c:v>
                </c:pt>
                <c:pt idx="1102">
                  <c:v>190.56</c:v>
                </c:pt>
                <c:pt idx="1103">
                  <c:v>190.39</c:v>
                </c:pt>
                <c:pt idx="1104">
                  <c:v>190.3</c:v>
                </c:pt>
                <c:pt idx="1105">
                  <c:v>190.16</c:v>
                </c:pt>
                <c:pt idx="1106">
                  <c:v>190.01</c:v>
                </c:pt>
                <c:pt idx="1107">
                  <c:v>189.88</c:v>
                </c:pt>
                <c:pt idx="1108">
                  <c:v>189.8</c:v>
                </c:pt>
                <c:pt idx="1109">
                  <c:v>189.77</c:v>
                </c:pt>
                <c:pt idx="1110">
                  <c:v>189.78</c:v>
                </c:pt>
                <c:pt idx="1111">
                  <c:v>189.72</c:v>
                </c:pt>
                <c:pt idx="1112">
                  <c:v>189.66</c:v>
                </c:pt>
                <c:pt idx="1113">
                  <c:v>189.65</c:v>
                </c:pt>
                <c:pt idx="1114">
                  <c:v>189.65</c:v>
                </c:pt>
                <c:pt idx="1115">
                  <c:v>189.61</c:v>
                </c:pt>
                <c:pt idx="1116">
                  <c:v>189.57</c:v>
                </c:pt>
                <c:pt idx="1117">
                  <c:v>189.51</c:v>
                </c:pt>
                <c:pt idx="1118">
                  <c:v>189.5</c:v>
                </c:pt>
                <c:pt idx="1119">
                  <c:v>189.49</c:v>
                </c:pt>
                <c:pt idx="1120">
                  <c:v>189.58</c:v>
                </c:pt>
                <c:pt idx="1121">
                  <c:v>189.59</c:v>
                </c:pt>
                <c:pt idx="1122">
                  <c:v>189.61</c:v>
                </c:pt>
                <c:pt idx="1123">
                  <c:v>189.61</c:v>
                </c:pt>
                <c:pt idx="1124">
                  <c:v>189.59</c:v>
                </c:pt>
                <c:pt idx="1125">
                  <c:v>189.63</c:v>
                </c:pt>
                <c:pt idx="1126">
                  <c:v>189.63</c:v>
                </c:pt>
                <c:pt idx="1127">
                  <c:v>189.67</c:v>
                </c:pt>
                <c:pt idx="1128">
                  <c:v>189.78</c:v>
                </c:pt>
                <c:pt idx="1129">
                  <c:v>189.85</c:v>
                </c:pt>
                <c:pt idx="1130">
                  <c:v>189.91</c:v>
                </c:pt>
                <c:pt idx="1131">
                  <c:v>189.98</c:v>
                </c:pt>
                <c:pt idx="1132">
                  <c:v>190.12</c:v>
                </c:pt>
                <c:pt idx="1133">
                  <c:v>190.2</c:v>
                </c:pt>
                <c:pt idx="1134">
                  <c:v>190.2</c:v>
                </c:pt>
                <c:pt idx="1135">
                  <c:v>190.21</c:v>
                </c:pt>
                <c:pt idx="1136">
                  <c:v>190.16</c:v>
                </c:pt>
                <c:pt idx="1137">
                  <c:v>190.09</c:v>
                </c:pt>
                <c:pt idx="1138">
                  <c:v>190</c:v>
                </c:pt>
                <c:pt idx="1139">
                  <c:v>189.99</c:v>
                </c:pt>
                <c:pt idx="1140">
                  <c:v>189.97</c:v>
                </c:pt>
                <c:pt idx="1141">
                  <c:v>189.87</c:v>
                </c:pt>
                <c:pt idx="1142">
                  <c:v>189.87</c:v>
                </c:pt>
                <c:pt idx="1143">
                  <c:v>189.87</c:v>
                </c:pt>
                <c:pt idx="1144">
                  <c:v>189.77</c:v>
                </c:pt>
                <c:pt idx="1145">
                  <c:v>189.66</c:v>
                </c:pt>
                <c:pt idx="1146">
                  <c:v>189.49</c:v>
                </c:pt>
                <c:pt idx="1147">
                  <c:v>189.34</c:v>
                </c:pt>
                <c:pt idx="1148">
                  <c:v>189.23</c:v>
                </c:pt>
                <c:pt idx="1149">
                  <c:v>189.06</c:v>
                </c:pt>
                <c:pt idx="1150">
                  <c:v>188.89</c:v>
                </c:pt>
                <c:pt idx="1151">
                  <c:v>188.75</c:v>
                </c:pt>
                <c:pt idx="1152">
                  <c:v>188.6</c:v>
                </c:pt>
                <c:pt idx="1153">
                  <c:v>188.45</c:v>
                </c:pt>
                <c:pt idx="1154">
                  <c:v>188.27</c:v>
                </c:pt>
                <c:pt idx="1155">
                  <c:v>188.08</c:v>
                </c:pt>
                <c:pt idx="1156">
                  <c:v>188.02</c:v>
                </c:pt>
                <c:pt idx="1157">
                  <c:v>187.82</c:v>
                </c:pt>
                <c:pt idx="1158">
                  <c:v>187.68</c:v>
                </c:pt>
                <c:pt idx="1159">
                  <c:v>187.57</c:v>
                </c:pt>
                <c:pt idx="1160">
                  <c:v>187.53</c:v>
                </c:pt>
                <c:pt idx="1161">
                  <c:v>187.44</c:v>
                </c:pt>
                <c:pt idx="1162">
                  <c:v>187.4</c:v>
                </c:pt>
                <c:pt idx="1163">
                  <c:v>187.29</c:v>
                </c:pt>
                <c:pt idx="1164">
                  <c:v>187.24</c:v>
                </c:pt>
                <c:pt idx="1165">
                  <c:v>187.22</c:v>
                </c:pt>
                <c:pt idx="1166">
                  <c:v>187.17</c:v>
                </c:pt>
                <c:pt idx="1167">
                  <c:v>187.18</c:v>
                </c:pt>
                <c:pt idx="1168">
                  <c:v>187.2</c:v>
                </c:pt>
                <c:pt idx="1169">
                  <c:v>187.18</c:v>
                </c:pt>
                <c:pt idx="1170">
                  <c:v>187.27</c:v>
                </c:pt>
                <c:pt idx="1171">
                  <c:v>187.29</c:v>
                </c:pt>
                <c:pt idx="1172">
                  <c:v>187.34</c:v>
                </c:pt>
                <c:pt idx="1173">
                  <c:v>187.39</c:v>
                </c:pt>
                <c:pt idx="1174">
                  <c:v>187.47</c:v>
                </c:pt>
                <c:pt idx="1175">
                  <c:v>187.53</c:v>
                </c:pt>
                <c:pt idx="1176">
                  <c:v>187.54</c:v>
                </c:pt>
                <c:pt idx="1177">
                  <c:v>187.55</c:v>
                </c:pt>
                <c:pt idx="1178">
                  <c:v>187.58</c:v>
                </c:pt>
                <c:pt idx="1179">
                  <c:v>187.62</c:v>
                </c:pt>
                <c:pt idx="1180">
                  <c:v>187.7</c:v>
                </c:pt>
                <c:pt idx="1181">
                  <c:v>187.8</c:v>
                </c:pt>
                <c:pt idx="1182">
                  <c:v>187.88</c:v>
                </c:pt>
                <c:pt idx="1183">
                  <c:v>187.94</c:v>
                </c:pt>
                <c:pt idx="1184">
                  <c:v>187.99</c:v>
                </c:pt>
                <c:pt idx="1185">
                  <c:v>188.09</c:v>
                </c:pt>
                <c:pt idx="1186">
                  <c:v>188.18</c:v>
                </c:pt>
                <c:pt idx="1187">
                  <c:v>188.35</c:v>
                </c:pt>
                <c:pt idx="1188">
                  <c:v>188.5</c:v>
                </c:pt>
                <c:pt idx="1189">
                  <c:v>188.62</c:v>
                </c:pt>
                <c:pt idx="1190">
                  <c:v>188.73</c:v>
                </c:pt>
                <c:pt idx="1191">
                  <c:v>188.82</c:v>
                </c:pt>
                <c:pt idx="1192">
                  <c:v>188.92</c:v>
                </c:pt>
                <c:pt idx="1193">
                  <c:v>189.02</c:v>
                </c:pt>
                <c:pt idx="1194">
                  <c:v>189.17</c:v>
                </c:pt>
                <c:pt idx="1195">
                  <c:v>189.32</c:v>
                </c:pt>
                <c:pt idx="1196">
                  <c:v>189.45</c:v>
                </c:pt>
                <c:pt idx="1197">
                  <c:v>189.58</c:v>
                </c:pt>
                <c:pt idx="1198">
                  <c:v>189.72</c:v>
                </c:pt>
                <c:pt idx="1199">
                  <c:v>189.82</c:v>
                </c:pt>
                <c:pt idx="1200">
                  <c:v>189.92</c:v>
                </c:pt>
                <c:pt idx="1201">
                  <c:v>190.07</c:v>
                </c:pt>
                <c:pt idx="1202">
                  <c:v>190.22</c:v>
                </c:pt>
                <c:pt idx="1203">
                  <c:v>190.37</c:v>
                </c:pt>
                <c:pt idx="1204">
                  <c:v>190.52</c:v>
                </c:pt>
                <c:pt idx="1205">
                  <c:v>190.68</c:v>
                </c:pt>
                <c:pt idx="1206">
                  <c:v>190.8</c:v>
                </c:pt>
                <c:pt idx="1207">
                  <c:v>190.97</c:v>
                </c:pt>
                <c:pt idx="1208">
                  <c:v>191.14</c:v>
                </c:pt>
                <c:pt idx="1209">
                  <c:v>191.24</c:v>
                </c:pt>
                <c:pt idx="1210">
                  <c:v>191.37</c:v>
                </c:pt>
                <c:pt idx="1211">
                  <c:v>191.56</c:v>
                </c:pt>
                <c:pt idx="1212">
                  <c:v>191.76</c:v>
                </c:pt>
                <c:pt idx="1213">
                  <c:v>191.87</c:v>
                </c:pt>
                <c:pt idx="1214">
                  <c:v>192.02</c:v>
                </c:pt>
                <c:pt idx="1215">
                  <c:v>192.13</c:v>
                </c:pt>
                <c:pt idx="1216">
                  <c:v>192.32</c:v>
                </c:pt>
                <c:pt idx="1217">
                  <c:v>192.52</c:v>
                </c:pt>
                <c:pt idx="1218">
                  <c:v>192.74</c:v>
                </c:pt>
                <c:pt idx="1219">
                  <c:v>192.92</c:v>
                </c:pt>
                <c:pt idx="1220">
                  <c:v>193.08</c:v>
                </c:pt>
                <c:pt idx="1221">
                  <c:v>193.26</c:v>
                </c:pt>
                <c:pt idx="1222">
                  <c:v>193.43</c:v>
                </c:pt>
                <c:pt idx="1223">
                  <c:v>193.59</c:v>
                </c:pt>
                <c:pt idx="1224">
                  <c:v>193.67</c:v>
                </c:pt>
                <c:pt idx="1225">
                  <c:v>193.82</c:v>
                </c:pt>
                <c:pt idx="1226">
                  <c:v>194.02</c:v>
                </c:pt>
                <c:pt idx="1227">
                  <c:v>194.22</c:v>
                </c:pt>
                <c:pt idx="1228">
                  <c:v>194.45</c:v>
                </c:pt>
                <c:pt idx="1229">
                  <c:v>194.63</c:v>
                </c:pt>
                <c:pt idx="1230">
                  <c:v>194.83</c:v>
                </c:pt>
                <c:pt idx="1231">
                  <c:v>195.05</c:v>
                </c:pt>
                <c:pt idx="1232">
                  <c:v>195.3</c:v>
                </c:pt>
                <c:pt idx="1233">
                  <c:v>195.57</c:v>
                </c:pt>
                <c:pt idx="1234">
                  <c:v>195.83</c:v>
                </c:pt>
                <c:pt idx="1235">
                  <c:v>196.09</c:v>
                </c:pt>
                <c:pt idx="1236">
                  <c:v>196.37</c:v>
                </c:pt>
                <c:pt idx="1237">
                  <c:v>196.6</c:v>
                </c:pt>
                <c:pt idx="1238">
                  <c:v>196.84</c:v>
                </c:pt>
                <c:pt idx="1239">
                  <c:v>197.02</c:v>
                </c:pt>
                <c:pt idx="1240">
                  <c:v>197.22</c:v>
                </c:pt>
                <c:pt idx="1241">
                  <c:v>197.48</c:v>
                </c:pt>
                <c:pt idx="1242">
                  <c:v>197.72</c:v>
                </c:pt>
                <c:pt idx="1243">
                  <c:v>197.98</c:v>
                </c:pt>
                <c:pt idx="1244">
                  <c:v>198.21</c:v>
                </c:pt>
                <c:pt idx="1245">
                  <c:v>198.43</c:v>
                </c:pt>
                <c:pt idx="1246">
                  <c:v>198.6</c:v>
                </c:pt>
                <c:pt idx="1247">
                  <c:v>198.81</c:v>
                </c:pt>
                <c:pt idx="1248">
                  <c:v>198.99</c:v>
                </c:pt>
                <c:pt idx="1249">
                  <c:v>199.2</c:v>
                </c:pt>
                <c:pt idx="1250">
                  <c:v>199.41</c:v>
                </c:pt>
                <c:pt idx="1251">
                  <c:v>199.65</c:v>
                </c:pt>
                <c:pt idx="1252">
                  <c:v>199.92</c:v>
                </c:pt>
                <c:pt idx="1253">
                  <c:v>200.12</c:v>
                </c:pt>
                <c:pt idx="1254">
                  <c:v>200.33</c:v>
                </c:pt>
                <c:pt idx="1255">
                  <c:v>200.53</c:v>
                </c:pt>
                <c:pt idx="1256">
                  <c:v>200.65</c:v>
                </c:pt>
                <c:pt idx="1257">
                  <c:v>200.78</c:v>
                </c:pt>
                <c:pt idx="1258">
                  <c:v>200.95</c:v>
                </c:pt>
                <c:pt idx="1259">
                  <c:v>201.15</c:v>
                </c:pt>
                <c:pt idx="1260">
                  <c:v>201.37</c:v>
                </c:pt>
                <c:pt idx="1261">
                  <c:v>201.57</c:v>
                </c:pt>
                <c:pt idx="1262">
                  <c:v>201.79</c:v>
                </c:pt>
                <c:pt idx="1263">
                  <c:v>201.98</c:v>
                </c:pt>
                <c:pt idx="1264">
                  <c:v>202.18</c:v>
                </c:pt>
                <c:pt idx="1265">
                  <c:v>202.38</c:v>
                </c:pt>
                <c:pt idx="1266">
                  <c:v>202.57</c:v>
                </c:pt>
                <c:pt idx="1267">
                  <c:v>202.83</c:v>
                </c:pt>
                <c:pt idx="1268">
                  <c:v>203.08</c:v>
                </c:pt>
                <c:pt idx="1269">
                  <c:v>203.29</c:v>
                </c:pt>
                <c:pt idx="1270">
                  <c:v>203.56</c:v>
                </c:pt>
                <c:pt idx="1271">
                  <c:v>203.75</c:v>
                </c:pt>
                <c:pt idx="1272">
                  <c:v>203.96</c:v>
                </c:pt>
                <c:pt idx="1273">
                  <c:v>204.15</c:v>
                </c:pt>
                <c:pt idx="1274">
                  <c:v>204.34</c:v>
                </c:pt>
                <c:pt idx="1275">
                  <c:v>204.57</c:v>
                </c:pt>
                <c:pt idx="1276">
                  <c:v>204.75</c:v>
                </c:pt>
                <c:pt idx="1277">
                  <c:v>204.91</c:v>
                </c:pt>
                <c:pt idx="1278">
                  <c:v>205.09</c:v>
                </c:pt>
                <c:pt idx="1279">
                  <c:v>205.24</c:v>
                </c:pt>
                <c:pt idx="1280">
                  <c:v>205.39</c:v>
                </c:pt>
                <c:pt idx="1281">
                  <c:v>205.54</c:v>
                </c:pt>
                <c:pt idx="1282">
                  <c:v>205.71</c:v>
                </c:pt>
                <c:pt idx="1283">
                  <c:v>205.93</c:v>
                </c:pt>
                <c:pt idx="1284">
                  <c:v>206.16</c:v>
                </c:pt>
                <c:pt idx="1285">
                  <c:v>206.36</c:v>
                </c:pt>
                <c:pt idx="1286">
                  <c:v>206.54</c:v>
                </c:pt>
                <c:pt idx="1287">
                  <c:v>206.76</c:v>
                </c:pt>
                <c:pt idx="1288">
                  <c:v>206.93</c:v>
                </c:pt>
                <c:pt idx="1289">
                  <c:v>207.17</c:v>
                </c:pt>
                <c:pt idx="1290">
                  <c:v>207.42</c:v>
                </c:pt>
                <c:pt idx="1291">
                  <c:v>207.69</c:v>
                </c:pt>
                <c:pt idx="1292">
                  <c:v>207.96</c:v>
                </c:pt>
                <c:pt idx="1293">
                  <c:v>208.2</c:v>
                </c:pt>
                <c:pt idx="1294">
                  <c:v>208.42</c:v>
                </c:pt>
                <c:pt idx="1295">
                  <c:v>208.69</c:v>
                </c:pt>
                <c:pt idx="1296">
                  <c:v>208.95</c:v>
                </c:pt>
                <c:pt idx="1297">
                  <c:v>209.19</c:v>
                </c:pt>
                <c:pt idx="1298">
                  <c:v>209.4</c:v>
                </c:pt>
                <c:pt idx="1299">
                  <c:v>209.65</c:v>
                </c:pt>
                <c:pt idx="1300">
                  <c:v>209.95</c:v>
                </c:pt>
                <c:pt idx="1301">
                  <c:v>210.34</c:v>
                </c:pt>
                <c:pt idx="1302">
                  <c:v>210.7</c:v>
                </c:pt>
                <c:pt idx="1303">
                  <c:v>211.05</c:v>
                </c:pt>
                <c:pt idx="1304">
                  <c:v>211.37</c:v>
                </c:pt>
                <c:pt idx="1305">
                  <c:v>211.71</c:v>
                </c:pt>
                <c:pt idx="1306">
                  <c:v>212.03</c:v>
                </c:pt>
                <c:pt idx="1307">
                  <c:v>212.37</c:v>
                </c:pt>
                <c:pt idx="1308">
                  <c:v>212.69</c:v>
                </c:pt>
                <c:pt idx="1309">
                  <c:v>213.03</c:v>
                </c:pt>
                <c:pt idx="1310">
                  <c:v>213.35</c:v>
                </c:pt>
                <c:pt idx="1311">
                  <c:v>213.69</c:v>
                </c:pt>
                <c:pt idx="1312">
                  <c:v>213.98</c:v>
                </c:pt>
                <c:pt idx="1313">
                  <c:v>214.32</c:v>
                </c:pt>
                <c:pt idx="1314">
                  <c:v>214.66</c:v>
                </c:pt>
                <c:pt idx="1315">
                  <c:v>214.99</c:v>
                </c:pt>
                <c:pt idx="1316">
                  <c:v>215.37</c:v>
                </c:pt>
                <c:pt idx="1317">
                  <c:v>215.76</c:v>
                </c:pt>
                <c:pt idx="1318">
                  <c:v>216.09</c:v>
                </c:pt>
                <c:pt idx="1319">
                  <c:v>216.48</c:v>
                </c:pt>
                <c:pt idx="1320">
                  <c:v>216.86</c:v>
                </c:pt>
                <c:pt idx="1321">
                  <c:v>217.2</c:v>
                </c:pt>
                <c:pt idx="1322">
                  <c:v>217.64</c:v>
                </c:pt>
                <c:pt idx="1323">
                  <c:v>218.03</c:v>
                </c:pt>
                <c:pt idx="1324">
                  <c:v>218.45</c:v>
                </c:pt>
                <c:pt idx="1325">
                  <c:v>218.88</c:v>
                </c:pt>
                <c:pt idx="1326">
                  <c:v>219.26</c:v>
                </c:pt>
                <c:pt idx="1327">
                  <c:v>219.68</c:v>
                </c:pt>
                <c:pt idx="1328">
                  <c:v>220.1</c:v>
                </c:pt>
                <c:pt idx="1329">
                  <c:v>220.52</c:v>
                </c:pt>
                <c:pt idx="1330">
                  <c:v>220.94</c:v>
                </c:pt>
                <c:pt idx="1331">
                  <c:v>221.32</c:v>
                </c:pt>
                <c:pt idx="1332">
                  <c:v>221.71</c:v>
                </c:pt>
                <c:pt idx="1333">
                  <c:v>222.08</c:v>
                </c:pt>
                <c:pt idx="1334">
                  <c:v>222.46</c:v>
                </c:pt>
                <c:pt idx="1335">
                  <c:v>222.85</c:v>
                </c:pt>
                <c:pt idx="1336">
                  <c:v>223.25</c:v>
                </c:pt>
                <c:pt idx="1337">
                  <c:v>223.63</c:v>
                </c:pt>
                <c:pt idx="1338">
                  <c:v>224.07</c:v>
                </c:pt>
                <c:pt idx="1339">
                  <c:v>224.5</c:v>
                </c:pt>
                <c:pt idx="1340">
                  <c:v>224.88</c:v>
                </c:pt>
                <c:pt idx="1341">
                  <c:v>225.26</c:v>
                </c:pt>
                <c:pt idx="1342">
                  <c:v>225.64</c:v>
                </c:pt>
                <c:pt idx="1343">
                  <c:v>225.94</c:v>
                </c:pt>
                <c:pt idx="1344">
                  <c:v>226.21</c:v>
                </c:pt>
                <c:pt idx="1345">
                  <c:v>226.53</c:v>
                </c:pt>
                <c:pt idx="1346">
                  <c:v>226.86</c:v>
                </c:pt>
                <c:pt idx="1347">
                  <c:v>227.2</c:v>
                </c:pt>
                <c:pt idx="1348">
                  <c:v>227.59</c:v>
                </c:pt>
                <c:pt idx="1349">
                  <c:v>227.93</c:v>
                </c:pt>
                <c:pt idx="1350">
                  <c:v>228.25</c:v>
                </c:pt>
                <c:pt idx="1351">
                  <c:v>228.57</c:v>
                </c:pt>
                <c:pt idx="1352">
                  <c:v>228.88</c:v>
                </c:pt>
                <c:pt idx="1353">
                  <c:v>229.21</c:v>
                </c:pt>
                <c:pt idx="1354">
                  <c:v>229.57</c:v>
                </c:pt>
                <c:pt idx="1355">
                  <c:v>229.93</c:v>
                </c:pt>
                <c:pt idx="1356">
                  <c:v>230.26</c:v>
                </c:pt>
                <c:pt idx="1357">
                  <c:v>230.58</c:v>
                </c:pt>
                <c:pt idx="1358">
                  <c:v>230.88</c:v>
                </c:pt>
                <c:pt idx="1359">
                  <c:v>231.16</c:v>
                </c:pt>
                <c:pt idx="1360">
                  <c:v>231.41</c:v>
                </c:pt>
                <c:pt idx="1361">
                  <c:v>231.69</c:v>
                </c:pt>
                <c:pt idx="1362">
                  <c:v>231.94</c:v>
                </c:pt>
                <c:pt idx="1363">
                  <c:v>232.21</c:v>
                </c:pt>
                <c:pt idx="1364">
                  <c:v>232.45</c:v>
                </c:pt>
                <c:pt idx="1365">
                  <c:v>232.73</c:v>
                </c:pt>
                <c:pt idx="1366">
                  <c:v>233.05</c:v>
                </c:pt>
                <c:pt idx="1367">
                  <c:v>233.4</c:v>
                </c:pt>
                <c:pt idx="1368">
                  <c:v>233.71</c:v>
                </c:pt>
                <c:pt idx="1369">
                  <c:v>234.04</c:v>
                </c:pt>
                <c:pt idx="1370">
                  <c:v>234.37</c:v>
                </c:pt>
                <c:pt idx="1371">
                  <c:v>234.66</c:v>
                </c:pt>
                <c:pt idx="1372">
                  <c:v>234.96</c:v>
                </c:pt>
                <c:pt idx="1373">
                  <c:v>235.23</c:v>
                </c:pt>
                <c:pt idx="1374">
                  <c:v>235.52</c:v>
                </c:pt>
                <c:pt idx="1375">
                  <c:v>235.85</c:v>
                </c:pt>
                <c:pt idx="1376">
                  <c:v>236.18</c:v>
                </c:pt>
                <c:pt idx="1377">
                  <c:v>236.55</c:v>
                </c:pt>
                <c:pt idx="1378">
                  <c:v>236.9</c:v>
                </c:pt>
                <c:pt idx="1379">
                  <c:v>237.25</c:v>
                </c:pt>
                <c:pt idx="1380">
                  <c:v>237.6</c:v>
                </c:pt>
                <c:pt idx="1381">
                  <c:v>237.94</c:v>
                </c:pt>
                <c:pt idx="1382">
                  <c:v>238.3</c:v>
                </c:pt>
                <c:pt idx="1383">
                  <c:v>238.71</c:v>
                </c:pt>
                <c:pt idx="1384">
                  <c:v>239.09</c:v>
                </c:pt>
                <c:pt idx="1385">
                  <c:v>239.49</c:v>
                </c:pt>
                <c:pt idx="1386">
                  <c:v>239.9</c:v>
                </c:pt>
                <c:pt idx="1387">
                  <c:v>240.33</c:v>
                </c:pt>
                <c:pt idx="1388">
                  <c:v>240.79</c:v>
                </c:pt>
                <c:pt idx="1389">
                  <c:v>241.27</c:v>
                </c:pt>
                <c:pt idx="1390">
                  <c:v>241.72</c:v>
                </c:pt>
                <c:pt idx="1391">
                  <c:v>242.2</c:v>
                </c:pt>
                <c:pt idx="1392">
                  <c:v>242.65</c:v>
                </c:pt>
                <c:pt idx="1393">
                  <c:v>243.13</c:v>
                </c:pt>
                <c:pt idx="1394">
                  <c:v>243.58</c:v>
                </c:pt>
                <c:pt idx="1395">
                  <c:v>243.98</c:v>
                </c:pt>
                <c:pt idx="1396">
                  <c:v>244.43</c:v>
                </c:pt>
                <c:pt idx="1397">
                  <c:v>244.82</c:v>
                </c:pt>
                <c:pt idx="1398">
                  <c:v>245.24</c:v>
                </c:pt>
                <c:pt idx="1399">
                  <c:v>245.64</c:v>
                </c:pt>
                <c:pt idx="1400">
                  <c:v>246.05</c:v>
                </c:pt>
                <c:pt idx="1401">
                  <c:v>246.47</c:v>
                </c:pt>
                <c:pt idx="1402">
                  <c:v>246.84</c:v>
                </c:pt>
                <c:pt idx="1403">
                  <c:v>247.18</c:v>
                </c:pt>
                <c:pt idx="1404">
                  <c:v>247.54</c:v>
                </c:pt>
                <c:pt idx="1405">
                  <c:v>247.93</c:v>
                </c:pt>
                <c:pt idx="1406">
                  <c:v>248.31</c:v>
                </c:pt>
                <c:pt idx="1407">
                  <c:v>248.69</c:v>
                </c:pt>
                <c:pt idx="1408">
                  <c:v>249.06</c:v>
                </c:pt>
                <c:pt idx="1409">
                  <c:v>249.48</c:v>
                </c:pt>
                <c:pt idx="1410">
                  <c:v>249.9</c:v>
                </c:pt>
                <c:pt idx="1411">
                  <c:v>250.33</c:v>
                </c:pt>
                <c:pt idx="1412">
                  <c:v>250.78</c:v>
                </c:pt>
                <c:pt idx="1413">
                  <c:v>251.27</c:v>
                </c:pt>
                <c:pt idx="1414">
                  <c:v>251.79</c:v>
                </c:pt>
                <c:pt idx="1415">
                  <c:v>252.33</c:v>
                </c:pt>
                <c:pt idx="1416">
                  <c:v>252.85</c:v>
                </c:pt>
                <c:pt idx="1417">
                  <c:v>253.33</c:v>
                </c:pt>
                <c:pt idx="1418">
                  <c:v>253.85</c:v>
                </c:pt>
                <c:pt idx="1419">
                  <c:v>254.33</c:v>
                </c:pt>
                <c:pt idx="1420">
                  <c:v>254.89</c:v>
                </c:pt>
                <c:pt idx="1421">
                  <c:v>255.48</c:v>
                </c:pt>
                <c:pt idx="1422">
                  <c:v>256.10000000000002</c:v>
                </c:pt>
                <c:pt idx="1423">
                  <c:v>256.70999999999998</c:v>
                </c:pt>
                <c:pt idx="1424">
                  <c:v>257.37</c:v>
                </c:pt>
                <c:pt idx="1425">
                  <c:v>258.02</c:v>
                </c:pt>
                <c:pt idx="1426">
                  <c:v>258.66000000000003</c:v>
                </c:pt>
                <c:pt idx="1427">
                  <c:v>259.35000000000002</c:v>
                </c:pt>
                <c:pt idx="1428">
                  <c:v>259.98</c:v>
                </c:pt>
                <c:pt idx="1429">
                  <c:v>260.56</c:v>
                </c:pt>
                <c:pt idx="1430">
                  <c:v>261.18</c:v>
                </c:pt>
                <c:pt idx="1431">
                  <c:v>261.7</c:v>
                </c:pt>
                <c:pt idx="1432">
                  <c:v>262.24</c:v>
                </c:pt>
                <c:pt idx="1433">
                  <c:v>262.77</c:v>
                </c:pt>
                <c:pt idx="1434">
                  <c:v>263.31</c:v>
                </c:pt>
                <c:pt idx="1435">
                  <c:v>263.83999999999997</c:v>
                </c:pt>
                <c:pt idx="1436">
                  <c:v>264.39999999999998</c:v>
                </c:pt>
                <c:pt idx="1437">
                  <c:v>264.95999999999998</c:v>
                </c:pt>
                <c:pt idx="1438">
                  <c:v>265.45999999999998</c:v>
                </c:pt>
                <c:pt idx="1439">
                  <c:v>266</c:v>
                </c:pt>
                <c:pt idx="1440">
                  <c:v>266.60000000000002</c:v>
                </c:pt>
                <c:pt idx="1441">
                  <c:v>267.13</c:v>
                </c:pt>
                <c:pt idx="1442">
                  <c:v>267.7</c:v>
                </c:pt>
                <c:pt idx="1443">
                  <c:v>268.26</c:v>
                </c:pt>
                <c:pt idx="1444">
                  <c:v>268.81</c:v>
                </c:pt>
                <c:pt idx="1445">
                  <c:v>269.39999999999998</c:v>
                </c:pt>
                <c:pt idx="1446">
                  <c:v>270.07</c:v>
                </c:pt>
                <c:pt idx="1447">
                  <c:v>270.72000000000003</c:v>
                </c:pt>
                <c:pt idx="1448">
                  <c:v>271.42</c:v>
                </c:pt>
                <c:pt idx="1449">
                  <c:v>272.23</c:v>
                </c:pt>
                <c:pt idx="1450">
                  <c:v>273.06</c:v>
                </c:pt>
                <c:pt idx="1451">
                  <c:v>273.86</c:v>
                </c:pt>
                <c:pt idx="1452">
                  <c:v>274.70999999999998</c:v>
                </c:pt>
                <c:pt idx="1453">
                  <c:v>275.55</c:v>
                </c:pt>
                <c:pt idx="1454">
                  <c:v>276.43</c:v>
                </c:pt>
                <c:pt idx="1455">
                  <c:v>277.32</c:v>
                </c:pt>
                <c:pt idx="1456">
                  <c:v>278.27999999999997</c:v>
                </c:pt>
                <c:pt idx="1457">
                  <c:v>279.18</c:v>
                </c:pt>
                <c:pt idx="1458">
                  <c:v>280.08999999999997</c:v>
                </c:pt>
                <c:pt idx="1459">
                  <c:v>281.08</c:v>
                </c:pt>
                <c:pt idx="1460">
                  <c:v>282.07</c:v>
                </c:pt>
                <c:pt idx="1461">
                  <c:v>283.06</c:v>
                </c:pt>
                <c:pt idx="1462">
                  <c:v>284.06</c:v>
                </c:pt>
                <c:pt idx="1463">
                  <c:v>285.12</c:v>
                </c:pt>
                <c:pt idx="1464">
                  <c:v>286.12</c:v>
                </c:pt>
                <c:pt idx="1465">
                  <c:v>286.91000000000003</c:v>
                </c:pt>
                <c:pt idx="1466">
                  <c:v>287.45</c:v>
                </c:pt>
                <c:pt idx="1467">
                  <c:v>287.87</c:v>
                </c:pt>
                <c:pt idx="1468">
                  <c:v>288.47000000000003</c:v>
                </c:pt>
                <c:pt idx="1469">
                  <c:v>288.91000000000003</c:v>
                </c:pt>
                <c:pt idx="1470">
                  <c:v>289.3</c:v>
                </c:pt>
                <c:pt idx="1471">
                  <c:v>289.64</c:v>
                </c:pt>
                <c:pt idx="1472">
                  <c:v>289.92</c:v>
                </c:pt>
                <c:pt idx="1473">
                  <c:v>290.13</c:v>
                </c:pt>
                <c:pt idx="1474">
                  <c:v>290.35000000000002</c:v>
                </c:pt>
                <c:pt idx="1475">
                  <c:v>290.54000000000002</c:v>
                </c:pt>
                <c:pt idx="1476">
                  <c:v>290.68</c:v>
                </c:pt>
                <c:pt idx="1477">
                  <c:v>290.85000000000002</c:v>
                </c:pt>
                <c:pt idx="1478">
                  <c:v>290.91000000000003</c:v>
                </c:pt>
                <c:pt idx="1479">
                  <c:v>291.02999999999997</c:v>
                </c:pt>
                <c:pt idx="1480">
                  <c:v>291.02</c:v>
                </c:pt>
                <c:pt idx="1481">
                  <c:v>291</c:v>
                </c:pt>
                <c:pt idx="1482">
                  <c:v>290.95999999999998</c:v>
                </c:pt>
                <c:pt idx="1483">
                  <c:v>290.88</c:v>
                </c:pt>
                <c:pt idx="1484">
                  <c:v>290.75</c:v>
                </c:pt>
                <c:pt idx="1485">
                  <c:v>290.64</c:v>
                </c:pt>
                <c:pt idx="1486">
                  <c:v>290.51</c:v>
                </c:pt>
                <c:pt idx="1487">
                  <c:v>290.39</c:v>
                </c:pt>
                <c:pt idx="1488">
                  <c:v>290.3</c:v>
                </c:pt>
                <c:pt idx="1489">
                  <c:v>290.14</c:v>
                </c:pt>
                <c:pt idx="1490">
                  <c:v>289.95</c:v>
                </c:pt>
                <c:pt idx="1491">
                  <c:v>289.75</c:v>
                </c:pt>
                <c:pt idx="1492">
                  <c:v>289.51</c:v>
                </c:pt>
                <c:pt idx="1493">
                  <c:v>289.33999999999997</c:v>
                </c:pt>
                <c:pt idx="1494">
                  <c:v>289.18</c:v>
                </c:pt>
                <c:pt idx="1495">
                  <c:v>288.95999999999998</c:v>
                </c:pt>
                <c:pt idx="1496">
                  <c:v>288.74</c:v>
                </c:pt>
                <c:pt idx="1497">
                  <c:v>288.54000000000002</c:v>
                </c:pt>
                <c:pt idx="1498">
                  <c:v>288.37</c:v>
                </c:pt>
                <c:pt idx="1499">
                  <c:v>288.2</c:v>
                </c:pt>
                <c:pt idx="1500">
                  <c:v>287.94</c:v>
                </c:pt>
                <c:pt idx="1501">
                  <c:v>287.63</c:v>
                </c:pt>
                <c:pt idx="1502">
                  <c:v>287.3</c:v>
                </c:pt>
                <c:pt idx="1503">
                  <c:v>287.01</c:v>
                </c:pt>
                <c:pt idx="1504">
                  <c:v>286.74</c:v>
                </c:pt>
                <c:pt idx="1505">
                  <c:v>286.44</c:v>
                </c:pt>
                <c:pt idx="1506">
                  <c:v>286.14</c:v>
                </c:pt>
                <c:pt idx="1507">
                  <c:v>285.83</c:v>
                </c:pt>
                <c:pt idx="1508">
                  <c:v>285.52</c:v>
                </c:pt>
                <c:pt idx="1509">
                  <c:v>285.19</c:v>
                </c:pt>
                <c:pt idx="1510">
                  <c:v>284.87</c:v>
                </c:pt>
                <c:pt idx="1511">
                  <c:v>284.56</c:v>
                </c:pt>
                <c:pt idx="1512">
                  <c:v>284.29000000000002</c:v>
                </c:pt>
                <c:pt idx="1513">
                  <c:v>283.99</c:v>
                </c:pt>
                <c:pt idx="1514">
                  <c:v>283.7</c:v>
                </c:pt>
                <c:pt idx="1515">
                  <c:v>283.41000000000003</c:v>
                </c:pt>
                <c:pt idx="1516">
                  <c:v>283.07</c:v>
                </c:pt>
                <c:pt idx="1517">
                  <c:v>282.72000000000003</c:v>
                </c:pt>
                <c:pt idx="1518">
                  <c:v>282.36</c:v>
                </c:pt>
                <c:pt idx="1519">
                  <c:v>282.05</c:v>
                </c:pt>
                <c:pt idx="1520">
                  <c:v>281.7</c:v>
                </c:pt>
                <c:pt idx="1521">
                  <c:v>281.33999999999997</c:v>
                </c:pt>
                <c:pt idx="1522">
                  <c:v>280.93</c:v>
                </c:pt>
                <c:pt idx="1523">
                  <c:v>280.56</c:v>
                </c:pt>
                <c:pt idx="1524">
                  <c:v>280.19</c:v>
                </c:pt>
                <c:pt idx="1525">
                  <c:v>279.8</c:v>
                </c:pt>
                <c:pt idx="1526">
                  <c:v>279.43</c:v>
                </c:pt>
                <c:pt idx="1527">
                  <c:v>279.04000000000002</c:v>
                </c:pt>
                <c:pt idx="1528">
                  <c:v>278.64999999999998</c:v>
                </c:pt>
                <c:pt idx="1529">
                  <c:v>278.27</c:v>
                </c:pt>
                <c:pt idx="1530">
                  <c:v>277.92</c:v>
                </c:pt>
                <c:pt idx="1531">
                  <c:v>277.57</c:v>
                </c:pt>
                <c:pt idx="1532">
                  <c:v>277.24</c:v>
                </c:pt>
                <c:pt idx="1533">
                  <c:v>276.88</c:v>
                </c:pt>
                <c:pt idx="1534">
                  <c:v>276.61</c:v>
                </c:pt>
                <c:pt idx="1535">
                  <c:v>276.22000000000003</c:v>
                </c:pt>
                <c:pt idx="1536">
                  <c:v>275.91000000000003</c:v>
                </c:pt>
                <c:pt idx="1537">
                  <c:v>275.60000000000002</c:v>
                </c:pt>
                <c:pt idx="1538">
                  <c:v>275.3</c:v>
                </c:pt>
                <c:pt idx="1539">
                  <c:v>274.97000000000003</c:v>
                </c:pt>
                <c:pt idx="1540">
                  <c:v>274.64999999999998</c:v>
                </c:pt>
                <c:pt idx="1541">
                  <c:v>274.35000000000002</c:v>
                </c:pt>
                <c:pt idx="1542">
                  <c:v>274.08999999999997</c:v>
                </c:pt>
                <c:pt idx="1543">
                  <c:v>273.83</c:v>
                </c:pt>
                <c:pt idx="1544">
                  <c:v>273.58999999999997</c:v>
                </c:pt>
                <c:pt idx="1545">
                  <c:v>273.3</c:v>
                </c:pt>
                <c:pt idx="1546">
                  <c:v>272.99</c:v>
                </c:pt>
                <c:pt idx="1547">
                  <c:v>272.70999999999998</c:v>
                </c:pt>
                <c:pt idx="1548">
                  <c:v>272.42</c:v>
                </c:pt>
                <c:pt idx="1549">
                  <c:v>272.13</c:v>
                </c:pt>
                <c:pt idx="1550">
                  <c:v>271.91000000000003</c:v>
                </c:pt>
                <c:pt idx="1551">
                  <c:v>271.68</c:v>
                </c:pt>
                <c:pt idx="1552">
                  <c:v>271.49</c:v>
                </c:pt>
                <c:pt idx="1553">
                  <c:v>271.27</c:v>
                </c:pt>
                <c:pt idx="1554">
                  <c:v>270.97000000000003</c:v>
                </c:pt>
                <c:pt idx="1555">
                  <c:v>270.70999999999998</c:v>
                </c:pt>
                <c:pt idx="1556">
                  <c:v>270.45999999999998</c:v>
                </c:pt>
                <c:pt idx="1557">
                  <c:v>270.19</c:v>
                </c:pt>
                <c:pt idx="1558">
                  <c:v>269.94</c:v>
                </c:pt>
                <c:pt idx="1559">
                  <c:v>269.69</c:v>
                </c:pt>
                <c:pt idx="1560">
                  <c:v>269.45</c:v>
                </c:pt>
                <c:pt idx="1561">
                  <c:v>269.26</c:v>
                </c:pt>
                <c:pt idx="1562">
                  <c:v>269.07</c:v>
                </c:pt>
                <c:pt idx="1563">
                  <c:v>268.83</c:v>
                </c:pt>
                <c:pt idx="1564">
                  <c:v>268.63</c:v>
                </c:pt>
                <c:pt idx="1565">
                  <c:v>268.45</c:v>
                </c:pt>
                <c:pt idx="1566">
                  <c:v>268.26</c:v>
                </c:pt>
                <c:pt idx="1567">
                  <c:v>268.01</c:v>
                </c:pt>
                <c:pt idx="1568">
                  <c:v>267.77</c:v>
                </c:pt>
                <c:pt idx="1569">
                  <c:v>267.52999999999997</c:v>
                </c:pt>
                <c:pt idx="1570">
                  <c:v>267.29000000000002</c:v>
                </c:pt>
                <c:pt idx="1571">
                  <c:v>267.10000000000002</c:v>
                </c:pt>
                <c:pt idx="1572">
                  <c:v>266.92</c:v>
                </c:pt>
                <c:pt idx="1573">
                  <c:v>266.73</c:v>
                </c:pt>
                <c:pt idx="1574">
                  <c:v>266.55</c:v>
                </c:pt>
                <c:pt idx="1575">
                  <c:v>266.35000000000002</c:v>
                </c:pt>
                <c:pt idx="1576">
                  <c:v>266.14999999999998</c:v>
                </c:pt>
                <c:pt idx="1577">
                  <c:v>265.93</c:v>
                </c:pt>
                <c:pt idx="1578">
                  <c:v>265.72000000000003</c:v>
                </c:pt>
                <c:pt idx="1579">
                  <c:v>265.48</c:v>
                </c:pt>
                <c:pt idx="1580">
                  <c:v>265.22000000000003</c:v>
                </c:pt>
                <c:pt idx="1581">
                  <c:v>265</c:v>
                </c:pt>
                <c:pt idx="1582">
                  <c:v>264.77</c:v>
                </c:pt>
                <c:pt idx="1583">
                  <c:v>264.51</c:v>
                </c:pt>
                <c:pt idx="1584">
                  <c:v>264.3</c:v>
                </c:pt>
                <c:pt idx="1585">
                  <c:v>264.05</c:v>
                </c:pt>
                <c:pt idx="1586">
                  <c:v>263.79000000000002</c:v>
                </c:pt>
                <c:pt idx="1587">
                  <c:v>263.47000000000003</c:v>
                </c:pt>
                <c:pt idx="1588">
                  <c:v>263.13</c:v>
                </c:pt>
                <c:pt idx="1589">
                  <c:v>262.77</c:v>
                </c:pt>
                <c:pt idx="1590">
                  <c:v>262.44</c:v>
                </c:pt>
                <c:pt idx="1591">
                  <c:v>262.05</c:v>
                </c:pt>
                <c:pt idx="1592">
                  <c:v>261.72000000000003</c:v>
                </c:pt>
                <c:pt idx="1593">
                  <c:v>261.36</c:v>
                </c:pt>
                <c:pt idx="1594">
                  <c:v>261</c:v>
                </c:pt>
                <c:pt idx="1595">
                  <c:v>260.66000000000003</c:v>
                </c:pt>
                <c:pt idx="1596">
                  <c:v>260.31</c:v>
                </c:pt>
                <c:pt idx="1597">
                  <c:v>260</c:v>
                </c:pt>
                <c:pt idx="1598">
                  <c:v>259.70999999999998</c:v>
                </c:pt>
                <c:pt idx="1599">
                  <c:v>259.33</c:v>
                </c:pt>
                <c:pt idx="1600">
                  <c:v>258.95999999999998</c:v>
                </c:pt>
                <c:pt idx="1601">
                  <c:v>258.58</c:v>
                </c:pt>
                <c:pt idx="1602">
                  <c:v>258.2</c:v>
                </c:pt>
                <c:pt idx="1603">
                  <c:v>257.85000000000002</c:v>
                </c:pt>
                <c:pt idx="1604">
                  <c:v>257.57</c:v>
                </c:pt>
                <c:pt idx="1605">
                  <c:v>257.19</c:v>
                </c:pt>
                <c:pt idx="1606">
                  <c:v>256.85000000000002</c:v>
                </c:pt>
                <c:pt idx="1607">
                  <c:v>256.52999999999997</c:v>
                </c:pt>
                <c:pt idx="1608">
                  <c:v>256.17</c:v>
                </c:pt>
                <c:pt idx="1609">
                  <c:v>255.84</c:v>
                </c:pt>
                <c:pt idx="1610">
                  <c:v>255.44</c:v>
                </c:pt>
                <c:pt idx="1611">
                  <c:v>255.07</c:v>
                </c:pt>
                <c:pt idx="1612">
                  <c:v>254.7</c:v>
                </c:pt>
                <c:pt idx="1613">
                  <c:v>254.31</c:v>
                </c:pt>
                <c:pt idx="1614">
                  <c:v>253.91</c:v>
                </c:pt>
                <c:pt idx="1615">
                  <c:v>253.45</c:v>
                </c:pt>
                <c:pt idx="1616">
                  <c:v>253.03</c:v>
                </c:pt>
                <c:pt idx="1617">
                  <c:v>252.61</c:v>
                </c:pt>
                <c:pt idx="1618">
                  <c:v>252.12</c:v>
                </c:pt>
                <c:pt idx="1619">
                  <c:v>251.64</c:v>
                </c:pt>
                <c:pt idx="1620">
                  <c:v>251.15</c:v>
                </c:pt>
                <c:pt idx="1621">
                  <c:v>250.66</c:v>
                </c:pt>
                <c:pt idx="1622">
                  <c:v>250.05</c:v>
                </c:pt>
                <c:pt idx="1623">
                  <c:v>249.54</c:v>
                </c:pt>
                <c:pt idx="1624">
                  <c:v>248.95</c:v>
                </c:pt>
                <c:pt idx="1625">
                  <c:v>248.35</c:v>
                </c:pt>
                <c:pt idx="1626">
                  <c:v>247.75</c:v>
                </c:pt>
                <c:pt idx="1627">
                  <c:v>247.16</c:v>
                </c:pt>
                <c:pt idx="1628">
                  <c:v>246.64</c:v>
                </c:pt>
                <c:pt idx="1629">
                  <c:v>246.11</c:v>
                </c:pt>
                <c:pt idx="1630">
                  <c:v>245.55</c:v>
                </c:pt>
                <c:pt idx="1631">
                  <c:v>245</c:v>
                </c:pt>
                <c:pt idx="1632">
                  <c:v>244.44</c:v>
                </c:pt>
                <c:pt idx="1633">
                  <c:v>243.89</c:v>
                </c:pt>
                <c:pt idx="1634">
                  <c:v>243.33</c:v>
                </c:pt>
                <c:pt idx="1635">
                  <c:v>242.78</c:v>
                </c:pt>
                <c:pt idx="1636">
                  <c:v>242.28</c:v>
                </c:pt>
                <c:pt idx="1637">
                  <c:v>241.74</c:v>
                </c:pt>
                <c:pt idx="1638">
                  <c:v>241.27</c:v>
                </c:pt>
                <c:pt idx="1639">
                  <c:v>240.76</c:v>
                </c:pt>
                <c:pt idx="1640">
                  <c:v>240.22</c:v>
                </c:pt>
                <c:pt idx="1641">
                  <c:v>239.75</c:v>
                </c:pt>
                <c:pt idx="1642">
                  <c:v>239.2</c:v>
                </c:pt>
                <c:pt idx="1643">
                  <c:v>238.68</c:v>
                </c:pt>
                <c:pt idx="1644">
                  <c:v>238.19</c:v>
                </c:pt>
                <c:pt idx="1645">
                  <c:v>237.64</c:v>
                </c:pt>
                <c:pt idx="1646">
                  <c:v>237.02</c:v>
                </c:pt>
                <c:pt idx="1647">
                  <c:v>236.41</c:v>
                </c:pt>
                <c:pt idx="1648">
                  <c:v>235.76</c:v>
                </c:pt>
                <c:pt idx="1649">
                  <c:v>234.96</c:v>
                </c:pt>
                <c:pt idx="1650">
                  <c:v>234.22</c:v>
                </c:pt>
                <c:pt idx="1651">
                  <c:v>233.48</c:v>
                </c:pt>
                <c:pt idx="1652">
                  <c:v>232.73</c:v>
                </c:pt>
                <c:pt idx="1653">
                  <c:v>231.95</c:v>
                </c:pt>
                <c:pt idx="1654">
                  <c:v>231.13</c:v>
                </c:pt>
                <c:pt idx="1655">
                  <c:v>230.31</c:v>
                </c:pt>
                <c:pt idx="1656">
                  <c:v>229.43</c:v>
                </c:pt>
                <c:pt idx="1657">
                  <c:v>228.63</c:v>
                </c:pt>
                <c:pt idx="1658">
                  <c:v>227.83</c:v>
                </c:pt>
                <c:pt idx="1659">
                  <c:v>226.9</c:v>
                </c:pt>
                <c:pt idx="1660">
                  <c:v>226.02</c:v>
                </c:pt>
                <c:pt idx="1661">
                  <c:v>225.15</c:v>
                </c:pt>
                <c:pt idx="1662">
                  <c:v>224.25</c:v>
                </c:pt>
                <c:pt idx="1663">
                  <c:v>223.29</c:v>
                </c:pt>
                <c:pt idx="1664">
                  <c:v>222.37</c:v>
                </c:pt>
                <c:pt idx="1665">
                  <c:v>221.67</c:v>
                </c:pt>
                <c:pt idx="1666">
                  <c:v>221.24</c:v>
                </c:pt>
                <c:pt idx="1667">
                  <c:v>220.89</c:v>
                </c:pt>
                <c:pt idx="1668">
                  <c:v>220.34</c:v>
                </c:pt>
                <c:pt idx="1669">
                  <c:v>220.02</c:v>
                </c:pt>
                <c:pt idx="1670">
                  <c:v>219.73</c:v>
                </c:pt>
                <c:pt idx="1671">
                  <c:v>219.47</c:v>
                </c:pt>
                <c:pt idx="1672">
                  <c:v>219.26</c:v>
                </c:pt>
                <c:pt idx="1673">
                  <c:v>219.14</c:v>
                </c:pt>
                <c:pt idx="1674">
                  <c:v>219.01</c:v>
                </c:pt>
                <c:pt idx="1675">
                  <c:v>218.87</c:v>
                </c:pt>
                <c:pt idx="1676">
                  <c:v>218.78</c:v>
                </c:pt>
                <c:pt idx="1677">
                  <c:v>218.69</c:v>
                </c:pt>
                <c:pt idx="1678">
                  <c:v>218.65</c:v>
                </c:pt>
                <c:pt idx="1679">
                  <c:v>218.57</c:v>
                </c:pt>
                <c:pt idx="1680">
                  <c:v>218.6</c:v>
                </c:pt>
                <c:pt idx="1681">
                  <c:v>218.63</c:v>
                </c:pt>
                <c:pt idx="1682">
                  <c:v>218.67</c:v>
                </c:pt>
                <c:pt idx="1683">
                  <c:v>218.7</c:v>
                </c:pt>
                <c:pt idx="1684">
                  <c:v>218.78</c:v>
                </c:pt>
                <c:pt idx="1685">
                  <c:v>218.84</c:v>
                </c:pt>
                <c:pt idx="1686">
                  <c:v>218.95</c:v>
                </c:pt>
                <c:pt idx="1687">
                  <c:v>219.04</c:v>
                </c:pt>
                <c:pt idx="1688">
                  <c:v>219.11</c:v>
                </c:pt>
                <c:pt idx="1689">
                  <c:v>219.17</c:v>
                </c:pt>
                <c:pt idx="1690">
                  <c:v>219.24</c:v>
                </c:pt>
                <c:pt idx="1691">
                  <c:v>219.3</c:v>
                </c:pt>
                <c:pt idx="1692">
                  <c:v>219.39</c:v>
                </c:pt>
                <c:pt idx="1693">
                  <c:v>219.44</c:v>
                </c:pt>
                <c:pt idx="1694">
                  <c:v>219.45</c:v>
                </c:pt>
                <c:pt idx="1695">
                  <c:v>219.45</c:v>
                </c:pt>
                <c:pt idx="1696">
                  <c:v>219.5</c:v>
                </c:pt>
                <c:pt idx="1697">
                  <c:v>219.56</c:v>
                </c:pt>
                <c:pt idx="1698">
                  <c:v>219.56</c:v>
                </c:pt>
                <c:pt idx="1699">
                  <c:v>219.58</c:v>
                </c:pt>
                <c:pt idx="1700">
                  <c:v>219.62</c:v>
                </c:pt>
                <c:pt idx="1701">
                  <c:v>219.65</c:v>
                </c:pt>
                <c:pt idx="1702">
                  <c:v>219.74</c:v>
                </c:pt>
                <c:pt idx="1703">
                  <c:v>219.76</c:v>
                </c:pt>
                <c:pt idx="1704">
                  <c:v>219.83</c:v>
                </c:pt>
                <c:pt idx="1705">
                  <c:v>219.9</c:v>
                </c:pt>
                <c:pt idx="1706">
                  <c:v>219.97</c:v>
                </c:pt>
                <c:pt idx="1707">
                  <c:v>220.01</c:v>
                </c:pt>
                <c:pt idx="1708">
                  <c:v>220.08</c:v>
                </c:pt>
                <c:pt idx="1709">
                  <c:v>220.16</c:v>
                </c:pt>
                <c:pt idx="1710">
                  <c:v>220.27</c:v>
                </c:pt>
                <c:pt idx="1711">
                  <c:v>220.37</c:v>
                </c:pt>
                <c:pt idx="1712">
                  <c:v>220.48</c:v>
                </c:pt>
                <c:pt idx="1713">
                  <c:v>220.56</c:v>
                </c:pt>
                <c:pt idx="1714">
                  <c:v>220.65</c:v>
                </c:pt>
                <c:pt idx="1715">
                  <c:v>220.74</c:v>
                </c:pt>
                <c:pt idx="1716">
                  <c:v>220.84</c:v>
                </c:pt>
                <c:pt idx="1717">
                  <c:v>220.93</c:v>
                </c:pt>
                <c:pt idx="1718">
                  <c:v>221.04</c:v>
                </c:pt>
                <c:pt idx="1719">
                  <c:v>221.13</c:v>
                </c:pt>
                <c:pt idx="1720">
                  <c:v>221.25</c:v>
                </c:pt>
              </c:numCache>
            </c:numRef>
          </c:val>
          <c:smooth val="0"/>
          <c:extLst>
            <c:ext xmlns:c16="http://schemas.microsoft.com/office/drawing/2014/chart" uri="{C3380CC4-5D6E-409C-BE32-E72D297353CC}">
              <c16:uniqueId val="{00000001-81B7-4A84-AB50-B1F23AC12FB1}"/>
            </c:ext>
          </c:extLst>
        </c:ser>
        <c:dLbls>
          <c:showLegendKey val="0"/>
          <c:showVal val="0"/>
          <c:showCatName val="0"/>
          <c:showSerName val="0"/>
          <c:showPercent val="0"/>
          <c:showBubbleSize val="0"/>
        </c:dLbls>
        <c:smooth val="0"/>
        <c:axId val="2088180815"/>
        <c:axId val="2088183215"/>
      </c:lineChart>
      <c:dateAx>
        <c:axId val="2088180815"/>
        <c:scaling>
          <c:orientation val="minMax"/>
          <c:max val="46295"/>
        </c:scaling>
        <c:delete val="0"/>
        <c:axPos val="b"/>
        <c:numFmt formatCode="[$-409]mmm\-yy;@" sourceLinked="0"/>
        <c:majorTickMark val="out"/>
        <c:minorTickMark val="none"/>
        <c:tickLblPos val="nextTo"/>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2088183215"/>
        <c:crosses val="autoZero"/>
        <c:auto val="1"/>
        <c:lblOffset val="100"/>
        <c:baseTimeUnit val="days"/>
        <c:majorUnit val="8"/>
        <c:majorTimeUnit val="months"/>
      </c:dateAx>
      <c:valAx>
        <c:axId val="2088183215"/>
        <c:scaling>
          <c:orientation val="minMax"/>
          <c:min val="100"/>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solidFill>
                      <a:schemeClr val="tx1"/>
                    </a:solidFill>
                  </a:rPr>
                  <a:t>Credit Spread (bps)</a:t>
                </a:r>
              </a:p>
            </c:rich>
          </c:tx>
          <c:layout>
            <c:manualLayout>
              <c:xMode val="edge"/>
              <c:yMode val="edge"/>
              <c:x val="1.1996783176310023E-2"/>
              <c:y val="0.30155468630667365"/>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General" sourceLinked="0"/>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2088180815"/>
        <c:crosses val="autoZero"/>
        <c:crossBetween val="between"/>
        <c:majorUnit val="60"/>
      </c:valAx>
      <c:spPr>
        <a:noFill/>
        <a:ln>
          <a:noFill/>
        </a:ln>
        <a:effectLst/>
      </c:spPr>
    </c:plotArea>
    <c:legend>
      <c:legendPos val="b"/>
      <c:layout>
        <c:manualLayout>
          <c:xMode val="edge"/>
          <c:yMode val="edge"/>
          <c:x val="0.36914723108467523"/>
          <c:y val="0.92960810747989397"/>
          <c:w val="0.26170553783064954"/>
          <c:h val="7.0391892520105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b="1" noProof="0"/>
              <a:t>US CCC Credit Spreads Signal Rising Risk at the Lowest Quality Tier</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autoTitleDeleted val="0"/>
    <c:plotArea>
      <c:layout>
        <c:manualLayout>
          <c:layoutTarget val="inner"/>
          <c:xMode val="edge"/>
          <c:yMode val="edge"/>
          <c:x val="0.10351839636942899"/>
          <c:y val="0.13760176512317007"/>
          <c:w val="0.87110379306529984"/>
          <c:h val="0.63141811420836058"/>
        </c:manualLayout>
      </c:layout>
      <c:lineChart>
        <c:grouping val="standard"/>
        <c:varyColors val="0"/>
        <c:ser>
          <c:idx val="0"/>
          <c:order val="0"/>
          <c:tx>
            <c:strRef>
              <c:f>'SLIDE 3'!$C$2</c:f>
              <c:strCache>
                <c:ptCount val="1"/>
                <c:pt idx="0">
                  <c:v>CCC</c:v>
                </c:pt>
              </c:strCache>
            </c:strRef>
          </c:tx>
          <c:spPr>
            <a:ln w="19050" cap="rnd">
              <a:solidFill>
                <a:srgbClr val="11528B"/>
              </a:solidFill>
              <a:round/>
            </a:ln>
            <a:effectLst/>
          </c:spPr>
          <c:marker>
            <c:symbol val="none"/>
          </c:marker>
          <c:cat>
            <c:numRef>
              <c:f>'SLIDE 3'!$B$3:$B$1717</c:f>
              <c:numCache>
                <c:formatCode>m/d/yyyy</c:formatCode>
                <c:ptCount val="1715"/>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46206</c:v>
                </c:pt>
                <c:pt idx="64">
                  <c:v>46205</c:v>
                </c:pt>
                <c:pt idx="65">
                  <c:v>46204</c:v>
                </c:pt>
                <c:pt idx="66">
                  <c:v>46203</c:v>
                </c:pt>
                <c:pt idx="67">
                  <c:v>46202</c:v>
                </c:pt>
                <c:pt idx="68">
                  <c:v>46199</c:v>
                </c:pt>
                <c:pt idx="69">
                  <c:v>46198</c:v>
                </c:pt>
                <c:pt idx="70">
                  <c:v>46197</c:v>
                </c:pt>
                <c:pt idx="71">
                  <c:v>46196</c:v>
                </c:pt>
                <c:pt idx="72">
                  <c:v>46195</c:v>
                </c:pt>
                <c:pt idx="73">
                  <c:v>46192</c:v>
                </c:pt>
                <c:pt idx="74">
                  <c:v>46191</c:v>
                </c:pt>
                <c:pt idx="75">
                  <c:v>46190</c:v>
                </c:pt>
                <c:pt idx="76">
                  <c:v>46189</c:v>
                </c:pt>
                <c:pt idx="77">
                  <c:v>46188</c:v>
                </c:pt>
                <c:pt idx="78">
                  <c:v>46185</c:v>
                </c:pt>
                <c:pt idx="79">
                  <c:v>46184</c:v>
                </c:pt>
                <c:pt idx="80">
                  <c:v>46183</c:v>
                </c:pt>
                <c:pt idx="81">
                  <c:v>46182</c:v>
                </c:pt>
                <c:pt idx="82">
                  <c:v>46181</c:v>
                </c:pt>
                <c:pt idx="83">
                  <c:v>46178</c:v>
                </c:pt>
                <c:pt idx="84">
                  <c:v>46177</c:v>
                </c:pt>
                <c:pt idx="85">
                  <c:v>46176</c:v>
                </c:pt>
                <c:pt idx="86">
                  <c:v>46175</c:v>
                </c:pt>
                <c:pt idx="87">
                  <c:v>46174</c:v>
                </c:pt>
                <c:pt idx="88">
                  <c:v>46171</c:v>
                </c:pt>
                <c:pt idx="89">
                  <c:v>46170</c:v>
                </c:pt>
                <c:pt idx="90">
                  <c:v>46169</c:v>
                </c:pt>
                <c:pt idx="91">
                  <c:v>46168</c:v>
                </c:pt>
                <c:pt idx="92">
                  <c:v>46167</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46069</c:v>
                </c:pt>
                <c:pt idx="163">
                  <c:v>46066</c:v>
                </c:pt>
                <c:pt idx="164">
                  <c:v>46065</c:v>
                </c:pt>
                <c:pt idx="165">
                  <c:v>46064</c:v>
                </c:pt>
                <c:pt idx="166">
                  <c:v>46063</c:v>
                </c:pt>
                <c:pt idx="167">
                  <c:v>46062</c:v>
                </c:pt>
                <c:pt idx="168">
                  <c:v>46059</c:v>
                </c:pt>
                <c:pt idx="169">
                  <c:v>46058</c:v>
                </c:pt>
                <c:pt idx="170">
                  <c:v>46057</c:v>
                </c:pt>
                <c:pt idx="171">
                  <c:v>46056</c:v>
                </c:pt>
                <c:pt idx="172">
                  <c:v>46055</c:v>
                </c:pt>
                <c:pt idx="173">
                  <c:v>46052</c:v>
                </c:pt>
                <c:pt idx="174">
                  <c:v>46051</c:v>
                </c:pt>
                <c:pt idx="175">
                  <c:v>46050</c:v>
                </c:pt>
                <c:pt idx="176">
                  <c:v>46049</c:v>
                </c:pt>
                <c:pt idx="177">
                  <c:v>46048</c:v>
                </c:pt>
                <c:pt idx="178">
                  <c:v>46045</c:v>
                </c:pt>
                <c:pt idx="179">
                  <c:v>46044</c:v>
                </c:pt>
                <c:pt idx="180">
                  <c:v>46043</c:v>
                </c:pt>
                <c:pt idx="181">
                  <c:v>46042</c:v>
                </c:pt>
                <c:pt idx="182">
                  <c:v>46041</c:v>
                </c:pt>
                <c:pt idx="183">
                  <c:v>46038</c:v>
                </c:pt>
                <c:pt idx="184">
                  <c:v>46037</c:v>
                </c:pt>
                <c:pt idx="185">
                  <c:v>46036</c:v>
                </c:pt>
                <c:pt idx="186">
                  <c:v>46035</c:v>
                </c:pt>
                <c:pt idx="187">
                  <c:v>46034</c:v>
                </c:pt>
                <c:pt idx="188">
                  <c:v>46031</c:v>
                </c:pt>
                <c:pt idx="189">
                  <c:v>46030</c:v>
                </c:pt>
                <c:pt idx="190">
                  <c:v>46029</c:v>
                </c:pt>
                <c:pt idx="191">
                  <c:v>46028</c:v>
                </c:pt>
                <c:pt idx="192">
                  <c:v>46027</c:v>
                </c:pt>
                <c:pt idx="193">
                  <c:v>46024</c:v>
                </c:pt>
                <c:pt idx="194">
                  <c:v>46022</c:v>
                </c:pt>
                <c:pt idx="195">
                  <c:v>46021</c:v>
                </c:pt>
                <c:pt idx="196">
                  <c:v>46020</c:v>
                </c:pt>
                <c:pt idx="197">
                  <c:v>46017</c:v>
                </c:pt>
                <c:pt idx="198">
                  <c:v>46016</c:v>
                </c:pt>
                <c:pt idx="199">
                  <c:v>46015</c:v>
                </c:pt>
                <c:pt idx="200">
                  <c:v>46014</c:v>
                </c:pt>
                <c:pt idx="201">
                  <c:v>46013</c:v>
                </c:pt>
                <c:pt idx="202">
                  <c:v>46010</c:v>
                </c:pt>
                <c:pt idx="203">
                  <c:v>46009</c:v>
                </c:pt>
                <c:pt idx="204">
                  <c:v>46008</c:v>
                </c:pt>
                <c:pt idx="205">
                  <c:v>46007</c:v>
                </c:pt>
                <c:pt idx="206">
                  <c:v>46006</c:v>
                </c:pt>
                <c:pt idx="207">
                  <c:v>46003</c:v>
                </c:pt>
                <c:pt idx="208">
                  <c:v>46002</c:v>
                </c:pt>
                <c:pt idx="209">
                  <c:v>46001</c:v>
                </c:pt>
                <c:pt idx="210">
                  <c:v>46000</c:v>
                </c:pt>
                <c:pt idx="211">
                  <c:v>45999</c:v>
                </c:pt>
                <c:pt idx="212">
                  <c:v>45996</c:v>
                </c:pt>
                <c:pt idx="213">
                  <c:v>45995</c:v>
                </c:pt>
                <c:pt idx="214">
                  <c:v>45994</c:v>
                </c:pt>
                <c:pt idx="215">
                  <c:v>45993</c:v>
                </c:pt>
                <c:pt idx="216">
                  <c:v>45992</c:v>
                </c:pt>
                <c:pt idx="217">
                  <c:v>45989</c:v>
                </c:pt>
                <c:pt idx="218">
                  <c:v>45988</c:v>
                </c:pt>
                <c:pt idx="219">
                  <c:v>45987</c:v>
                </c:pt>
                <c:pt idx="220">
                  <c:v>45986</c:v>
                </c:pt>
                <c:pt idx="221">
                  <c:v>45985</c:v>
                </c:pt>
                <c:pt idx="222">
                  <c:v>45982</c:v>
                </c:pt>
                <c:pt idx="223">
                  <c:v>45981</c:v>
                </c:pt>
                <c:pt idx="224">
                  <c:v>45980</c:v>
                </c:pt>
                <c:pt idx="225">
                  <c:v>45979</c:v>
                </c:pt>
                <c:pt idx="226">
                  <c:v>45978</c:v>
                </c:pt>
                <c:pt idx="227">
                  <c:v>45975</c:v>
                </c:pt>
                <c:pt idx="228">
                  <c:v>45974</c:v>
                </c:pt>
                <c:pt idx="229">
                  <c:v>45973</c:v>
                </c:pt>
                <c:pt idx="230">
                  <c:v>45972</c:v>
                </c:pt>
                <c:pt idx="231">
                  <c:v>45971</c:v>
                </c:pt>
                <c:pt idx="232">
                  <c:v>45968</c:v>
                </c:pt>
                <c:pt idx="233">
                  <c:v>45967</c:v>
                </c:pt>
                <c:pt idx="234">
                  <c:v>45966</c:v>
                </c:pt>
                <c:pt idx="235">
                  <c:v>45965</c:v>
                </c:pt>
                <c:pt idx="236">
                  <c:v>45964</c:v>
                </c:pt>
                <c:pt idx="237">
                  <c:v>45961</c:v>
                </c:pt>
                <c:pt idx="238">
                  <c:v>45960</c:v>
                </c:pt>
                <c:pt idx="239">
                  <c:v>45959</c:v>
                </c:pt>
                <c:pt idx="240">
                  <c:v>45958</c:v>
                </c:pt>
                <c:pt idx="241">
                  <c:v>45957</c:v>
                </c:pt>
                <c:pt idx="242">
                  <c:v>45954</c:v>
                </c:pt>
                <c:pt idx="243">
                  <c:v>45953</c:v>
                </c:pt>
                <c:pt idx="244">
                  <c:v>45952</c:v>
                </c:pt>
                <c:pt idx="245">
                  <c:v>45951</c:v>
                </c:pt>
                <c:pt idx="246">
                  <c:v>45950</c:v>
                </c:pt>
                <c:pt idx="247">
                  <c:v>45947</c:v>
                </c:pt>
                <c:pt idx="248">
                  <c:v>45946</c:v>
                </c:pt>
                <c:pt idx="249">
                  <c:v>45945</c:v>
                </c:pt>
                <c:pt idx="250">
                  <c:v>45944</c:v>
                </c:pt>
                <c:pt idx="251">
                  <c:v>45943</c:v>
                </c:pt>
                <c:pt idx="252">
                  <c:v>45940</c:v>
                </c:pt>
                <c:pt idx="253">
                  <c:v>45939</c:v>
                </c:pt>
                <c:pt idx="254">
                  <c:v>45938</c:v>
                </c:pt>
                <c:pt idx="255">
                  <c:v>45937</c:v>
                </c:pt>
                <c:pt idx="256">
                  <c:v>45936</c:v>
                </c:pt>
                <c:pt idx="257">
                  <c:v>45933</c:v>
                </c:pt>
                <c:pt idx="258">
                  <c:v>45932</c:v>
                </c:pt>
                <c:pt idx="259">
                  <c:v>45931</c:v>
                </c:pt>
                <c:pt idx="260">
                  <c:v>45930</c:v>
                </c:pt>
                <c:pt idx="261">
                  <c:v>45929</c:v>
                </c:pt>
                <c:pt idx="262">
                  <c:v>45926</c:v>
                </c:pt>
                <c:pt idx="263">
                  <c:v>45925</c:v>
                </c:pt>
                <c:pt idx="264">
                  <c:v>45924</c:v>
                </c:pt>
                <c:pt idx="265">
                  <c:v>45923</c:v>
                </c:pt>
                <c:pt idx="266">
                  <c:v>45922</c:v>
                </c:pt>
                <c:pt idx="267">
                  <c:v>45919</c:v>
                </c:pt>
                <c:pt idx="268">
                  <c:v>45918</c:v>
                </c:pt>
                <c:pt idx="269">
                  <c:v>45917</c:v>
                </c:pt>
                <c:pt idx="270">
                  <c:v>45916</c:v>
                </c:pt>
                <c:pt idx="271">
                  <c:v>45915</c:v>
                </c:pt>
                <c:pt idx="272">
                  <c:v>45912</c:v>
                </c:pt>
                <c:pt idx="273">
                  <c:v>45911</c:v>
                </c:pt>
                <c:pt idx="274">
                  <c:v>45910</c:v>
                </c:pt>
                <c:pt idx="275">
                  <c:v>45909</c:v>
                </c:pt>
                <c:pt idx="276">
                  <c:v>45908</c:v>
                </c:pt>
                <c:pt idx="277">
                  <c:v>45905</c:v>
                </c:pt>
                <c:pt idx="278">
                  <c:v>45904</c:v>
                </c:pt>
                <c:pt idx="279">
                  <c:v>45903</c:v>
                </c:pt>
                <c:pt idx="280">
                  <c:v>45902</c:v>
                </c:pt>
                <c:pt idx="281">
                  <c:v>45901</c:v>
                </c:pt>
                <c:pt idx="282">
                  <c:v>45898</c:v>
                </c:pt>
                <c:pt idx="283">
                  <c:v>45897</c:v>
                </c:pt>
                <c:pt idx="284">
                  <c:v>45896</c:v>
                </c:pt>
                <c:pt idx="285">
                  <c:v>45895</c:v>
                </c:pt>
                <c:pt idx="286">
                  <c:v>45894</c:v>
                </c:pt>
                <c:pt idx="287">
                  <c:v>45891</c:v>
                </c:pt>
                <c:pt idx="288">
                  <c:v>45890</c:v>
                </c:pt>
                <c:pt idx="289">
                  <c:v>45889</c:v>
                </c:pt>
                <c:pt idx="290">
                  <c:v>45888</c:v>
                </c:pt>
                <c:pt idx="291">
                  <c:v>45887</c:v>
                </c:pt>
                <c:pt idx="292">
                  <c:v>45884</c:v>
                </c:pt>
                <c:pt idx="293">
                  <c:v>45883</c:v>
                </c:pt>
                <c:pt idx="294">
                  <c:v>45882</c:v>
                </c:pt>
                <c:pt idx="295">
                  <c:v>45881</c:v>
                </c:pt>
                <c:pt idx="296">
                  <c:v>45880</c:v>
                </c:pt>
                <c:pt idx="297">
                  <c:v>45877</c:v>
                </c:pt>
                <c:pt idx="298">
                  <c:v>45876</c:v>
                </c:pt>
                <c:pt idx="299">
                  <c:v>45875</c:v>
                </c:pt>
                <c:pt idx="300">
                  <c:v>45874</c:v>
                </c:pt>
                <c:pt idx="301">
                  <c:v>45873</c:v>
                </c:pt>
                <c:pt idx="302">
                  <c:v>45870</c:v>
                </c:pt>
                <c:pt idx="303">
                  <c:v>45869</c:v>
                </c:pt>
                <c:pt idx="304">
                  <c:v>45868</c:v>
                </c:pt>
                <c:pt idx="305">
                  <c:v>45867</c:v>
                </c:pt>
                <c:pt idx="306">
                  <c:v>45866</c:v>
                </c:pt>
                <c:pt idx="307">
                  <c:v>45863</c:v>
                </c:pt>
                <c:pt idx="308">
                  <c:v>45862</c:v>
                </c:pt>
                <c:pt idx="309">
                  <c:v>45861</c:v>
                </c:pt>
                <c:pt idx="310">
                  <c:v>45860</c:v>
                </c:pt>
                <c:pt idx="311">
                  <c:v>45859</c:v>
                </c:pt>
                <c:pt idx="312">
                  <c:v>45856</c:v>
                </c:pt>
                <c:pt idx="313">
                  <c:v>45855</c:v>
                </c:pt>
                <c:pt idx="314">
                  <c:v>45854</c:v>
                </c:pt>
                <c:pt idx="315">
                  <c:v>45853</c:v>
                </c:pt>
                <c:pt idx="316">
                  <c:v>45852</c:v>
                </c:pt>
                <c:pt idx="317">
                  <c:v>45849</c:v>
                </c:pt>
                <c:pt idx="318">
                  <c:v>45848</c:v>
                </c:pt>
                <c:pt idx="319">
                  <c:v>45847</c:v>
                </c:pt>
                <c:pt idx="320">
                  <c:v>45846</c:v>
                </c:pt>
                <c:pt idx="321">
                  <c:v>45845</c:v>
                </c:pt>
                <c:pt idx="322">
                  <c:v>45842</c:v>
                </c:pt>
                <c:pt idx="323">
                  <c:v>45841</c:v>
                </c:pt>
                <c:pt idx="324">
                  <c:v>45840</c:v>
                </c:pt>
                <c:pt idx="325">
                  <c:v>45839</c:v>
                </c:pt>
                <c:pt idx="326">
                  <c:v>45838</c:v>
                </c:pt>
                <c:pt idx="327">
                  <c:v>45835</c:v>
                </c:pt>
                <c:pt idx="328">
                  <c:v>45834</c:v>
                </c:pt>
                <c:pt idx="329">
                  <c:v>45833</c:v>
                </c:pt>
                <c:pt idx="330">
                  <c:v>45832</c:v>
                </c:pt>
                <c:pt idx="331">
                  <c:v>45831</c:v>
                </c:pt>
                <c:pt idx="332">
                  <c:v>45828</c:v>
                </c:pt>
                <c:pt idx="333">
                  <c:v>45827</c:v>
                </c:pt>
                <c:pt idx="334">
                  <c:v>45826</c:v>
                </c:pt>
                <c:pt idx="335">
                  <c:v>45825</c:v>
                </c:pt>
                <c:pt idx="336">
                  <c:v>45824</c:v>
                </c:pt>
                <c:pt idx="337">
                  <c:v>45821</c:v>
                </c:pt>
                <c:pt idx="338">
                  <c:v>45820</c:v>
                </c:pt>
                <c:pt idx="339">
                  <c:v>45819</c:v>
                </c:pt>
                <c:pt idx="340">
                  <c:v>45818</c:v>
                </c:pt>
                <c:pt idx="341">
                  <c:v>45817</c:v>
                </c:pt>
                <c:pt idx="342">
                  <c:v>45814</c:v>
                </c:pt>
                <c:pt idx="343">
                  <c:v>45813</c:v>
                </c:pt>
                <c:pt idx="344">
                  <c:v>45812</c:v>
                </c:pt>
                <c:pt idx="345">
                  <c:v>45811</c:v>
                </c:pt>
                <c:pt idx="346">
                  <c:v>45810</c:v>
                </c:pt>
                <c:pt idx="347">
                  <c:v>45807</c:v>
                </c:pt>
                <c:pt idx="348">
                  <c:v>45806</c:v>
                </c:pt>
                <c:pt idx="349">
                  <c:v>45805</c:v>
                </c:pt>
                <c:pt idx="350">
                  <c:v>45804</c:v>
                </c:pt>
                <c:pt idx="351">
                  <c:v>45803</c:v>
                </c:pt>
                <c:pt idx="352">
                  <c:v>45800</c:v>
                </c:pt>
                <c:pt idx="353">
                  <c:v>45799</c:v>
                </c:pt>
                <c:pt idx="354">
                  <c:v>45798</c:v>
                </c:pt>
                <c:pt idx="355">
                  <c:v>45797</c:v>
                </c:pt>
                <c:pt idx="356">
                  <c:v>45796</c:v>
                </c:pt>
                <c:pt idx="357">
                  <c:v>45793</c:v>
                </c:pt>
                <c:pt idx="358">
                  <c:v>45792</c:v>
                </c:pt>
                <c:pt idx="359">
                  <c:v>45791</c:v>
                </c:pt>
                <c:pt idx="360">
                  <c:v>45790</c:v>
                </c:pt>
                <c:pt idx="361">
                  <c:v>45789</c:v>
                </c:pt>
                <c:pt idx="362">
                  <c:v>45786</c:v>
                </c:pt>
                <c:pt idx="363">
                  <c:v>45785</c:v>
                </c:pt>
                <c:pt idx="364">
                  <c:v>45784</c:v>
                </c:pt>
                <c:pt idx="365">
                  <c:v>45783</c:v>
                </c:pt>
                <c:pt idx="366">
                  <c:v>45782</c:v>
                </c:pt>
                <c:pt idx="367">
                  <c:v>45779</c:v>
                </c:pt>
                <c:pt idx="368">
                  <c:v>45778</c:v>
                </c:pt>
                <c:pt idx="369">
                  <c:v>45777</c:v>
                </c:pt>
                <c:pt idx="370">
                  <c:v>45776</c:v>
                </c:pt>
                <c:pt idx="371">
                  <c:v>45775</c:v>
                </c:pt>
                <c:pt idx="372">
                  <c:v>45772</c:v>
                </c:pt>
                <c:pt idx="373">
                  <c:v>45771</c:v>
                </c:pt>
                <c:pt idx="374">
                  <c:v>45770</c:v>
                </c:pt>
                <c:pt idx="375">
                  <c:v>45769</c:v>
                </c:pt>
                <c:pt idx="376">
                  <c:v>45768</c:v>
                </c:pt>
                <c:pt idx="377">
                  <c:v>45765</c:v>
                </c:pt>
                <c:pt idx="378">
                  <c:v>45764</c:v>
                </c:pt>
                <c:pt idx="379">
                  <c:v>45763</c:v>
                </c:pt>
                <c:pt idx="380">
                  <c:v>45762</c:v>
                </c:pt>
                <c:pt idx="381">
                  <c:v>45761</c:v>
                </c:pt>
                <c:pt idx="382">
                  <c:v>45758</c:v>
                </c:pt>
                <c:pt idx="383">
                  <c:v>45757</c:v>
                </c:pt>
                <c:pt idx="384">
                  <c:v>45756</c:v>
                </c:pt>
                <c:pt idx="385">
                  <c:v>45755</c:v>
                </c:pt>
                <c:pt idx="386">
                  <c:v>45754</c:v>
                </c:pt>
                <c:pt idx="387">
                  <c:v>45751</c:v>
                </c:pt>
                <c:pt idx="388">
                  <c:v>45750</c:v>
                </c:pt>
                <c:pt idx="389">
                  <c:v>45749</c:v>
                </c:pt>
                <c:pt idx="390">
                  <c:v>45748</c:v>
                </c:pt>
                <c:pt idx="391">
                  <c:v>45747</c:v>
                </c:pt>
                <c:pt idx="392">
                  <c:v>45744</c:v>
                </c:pt>
                <c:pt idx="393">
                  <c:v>45743</c:v>
                </c:pt>
                <c:pt idx="394">
                  <c:v>45742</c:v>
                </c:pt>
                <c:pt idx="395">
                  <c:v>45741</c:v>
                </c:pt>
                <c:pt idx="396">
                  <c:v>45740</c:v>
                </c:pt>
                <c:pt idx="397">
                  <c:v>45737</c:v>
                </c:pt>
                <c:pt idx="398">
                  <c:v>45736</c:v>
                </c:pt>
                <c:pt idx="399">
                  <c:v>45735</c:v>
                </c:pt>
                <c:pt idx="400">
                  <c:v>45734</c:v>
                </c:pt>
                <c:pt idx="401">
                  <c:v>45733</c:v>
                </c:pt>
                <c:pt idx="402">
                  <c:v>45730</c:v>
                </c:pt>
                <c:pt idx="403">
                  <c:v>45729</c:v>
                </c:pt>
                <c:pt idx="404">
                  <c:v>45728</c:v>
                </c:pt>
                <c:pt idx="405">
                  <c:v>45727</c:v>
                </c:pt>
                <c:pt idx="406">
                  <c:v>45726</c:v>
                </c:pt>
                <c:pt idx="407">
                  <c:v>45723</c:v>
                </c:pt>
                <c:pt idx="408">
                  <c:v>45722</c:v>
                </c:pt>
                <c:pt idx="409">
                  <c:v>45721</c:v>
                </c:pt>
                <c:pt idx="410">
                  <c:v>45720</c:v>
                </c:pt>
                <c:pt idx="411">
                  <c:v>45719</c:v>
                </c:pt>
                <c:pt idx="412">
                  <c:v>45716</c:v>
                </c:pt>
                <c:pt idx="413">
                  <c:v>45715</c:v>
                </c:pt>
                <c:pt idx="414">
                  <c:v>45714</c:v>
                </c:pt>
                <c:pt idx="415">
                  <c:v>45713</c:v>
                </c:pt>
                <c:pt idx="416">
                  <c:v>45712</c:v>
                </c:pt>
                <c:pt idx="417">
                  <c:v>45709</c:v>
                </c:pt>
                <c:pt idx="418">
                  <c:v>45708</c:v>
                </c:pt>
                <c:pt idx="419">
                  <c:v>45707</c:v>
                </c:pt>
                <c:pt idx="420">
                  <c:v>45706</c:v>
                </c:pt>
                <c:pt idx="421">
                  <c:v>45705</c:v>
                </c:pt>
                <c:pt idx="422">
                  <c:v>45702</c:v>
                </c:pt>
                <c:pt idx="423">
                  <c:v>45701</c:v>
                </c:pt>
                <c:pt idx="424">
                  <c:v>45700</c:v>
                </c:pt>
                <c:pt idx="425">
                  <c:v>45699</c:v>
                </c:pt>
                <c:pt idx="426">
                  <c:v>45698</c:v>
                </c:pt>
                <c:pt idx="427">
                  <c:v>45695</c:v>
                </c:pt>
                <c:pt idx="428">
                  <c:v>45694</c:v>
                </c:pt>
                <c:pt idx="429">
                  <c:v>45693</c:v>
                </c:pt>
                <c:pt idx="430">
                  <c:v>45692</c:v>
                </c:pt>
                <c:pt idx="431">
                  <c:v>45691</c:v>
                </c:pt>
                <c:pt idx="432">
                  <c:v>45688</c:v>
                </c:pt>
                <c:pt idx="433">
                  <c:v>45687</c:v>
                </c:pt>
                <c:pt idx="434">
                  <c:v>45686</c:v>
                </c:pt>
                <c:pt idx="435">
                  <c:v>45685</c:v>
                </c:pt>
                <c:pt idx="436">
                  <c:v>45684</c:v>
                </c:pt>
                <c:pt idx="437">
                  <c:v>45681</c:v>
                </c:pt>
                <c:pt idx="438">
                  <c:v>45680</c:v>
                </c:pt>
                <c:pt idx="439">
                  <c:v>45679</c:v>
                </c:pt>
                <c:pt idx="440">
                  <c:v>45678</c:v>
                </c:pt>
                <c:pt idx="441">
                  <c:v>45677</c:v>
                </c:pt>
                <c:pt idx="442">
                  <c:v>45674</c:v>
                </c:pt>
                <c:pt idx="443">
                  <c:v>45673</c:v>
                </c:pt>
                <c:pt idx="444">
                  <c:v>45672</c:v>
                </c:pt>
                <c:pt idx="445">
                  <c:v>45671</c:v>
                </c:pt>
                <c:pt idx="446">
                  <c:v>45670</c:v>
                </c:pt>
                <c:pt idx="447">
                  <c:v>45667</c:v>
                </c:pt>
                <c:pt idx="448">
                  <c:v>45666</c:v>
                </c:pt>
                <c:pt idx="449">
                  <c:v>45665</c:v>
                </c:pt>
                <c:pt idx="450">
                  <c:v>45664</c:v>
                </c:pt>
                <c:pt idx="451">
                  <c:v>45663</c:v>
                </c:pt>
                <c:pt idx="452">
                  <c:v>45660</c:v>
                </c:pt>
                <c:pt idx="453">
                  <c:v>45659</c:v>
                </c:pt>
                <c:pt idx="454">
                  <c:v>45657</c:v>
                </c:pt>
                <c:pt idx="455">
                  <c:v>45656</c:v>
                </c:pt>
                <c:pt idx="456">
                  <c:v>45653</c:v>
                </c:pt>
                <c:pt idx="457">
                  <c:v>45652</c:v>
                </c:pt>
                <c:pt idx="458">
                  <c:v>45651</c:v>
                </c:pt>
                <c:pt idx="459">
                  <c:v>45650</c:v>
                </c:pt>
                <c:pt idx="460">
                  <c:v>45649</c:v>
                </c:pt>
                <c:pt idx="461">
                  <c:v>45646</c:v>
                </c:pt>
                <c:pt idx="462">
                  <c:v>45645</c:v>
                </c:pt>
                <c:pt idx="463">
                  <c:v>45644</c:v>
                </c:pt>
                <c:pt idx="464">
                  <c:v>45643</c:v>
                </c:pt>
                <c:pt idx="465">
                  <c:v>45642</c:v>
                </c:pt>
                <c:pt idx="466">
                  <c:v>45639</c:v>
                </c:pt>
                <c:pt idx="467">
                  <c:v>45638</c:v>
                </c:pt>
                <c:pt idx="468">
                  <c:v>45637</c:v>
                </c:pt>
                <c:pt idx="469">
                  <c:v>45636</c:v>
                </c:pt>
                <c:pt idx="470">
                  <c:v>45635</c:v>
                </c:pt>
                <c:pt idx="471">
                  <c:v>45632</c:v>
                </c:pt>
                <c:pt idx="472">
                  <c:v>45631</c:v>
                </c:pt>
                <c:pt idx="473">
                  <c:v>45630</c:v>
                </c:pt>
                <c:pt idx="474">
                  <c:v>45629</c:v>
                </c:pt>
                <c:pt idx="475">
                  <c:v>45628</c:v>
                </c:pt>
                <c:pt idx="476">
                  <c:v>45625</c:v>
                </c:pt>
                <c:pt idx="477">
                  <c:v>45624</c:v>
                </c:pt>
                <c:pt idx="478">
                  <c:v>45623</c:v>
                </c:pt>
                <c:pt idx="479">
                  <c:v>45622</c:v>
                </c:pt>
                <c:pt idx="480">
                  <c:v>45621</c:v>
                </c:pt>
                <c:pt idx="481">
                  <c:v>45618</c:v>
                </c:pt>
                <c:pt idx="482">
                  <c:v>45617</c:v>
                </c:pt>
                <c:pt idx="483">
                  <c:v>45616</c:v>
                </c:pt>
                <c:pt idx="484">
                  <c:v>45615</c:v>
                </c:pt>
                <c:pt idx="485">
                  <c:v>45614</c:v>
                </c:pt>
                <c:pt idx="486">
                  <c:v>45611</c:v>
                </c:pt>
                <c:pt idx="487">
                  <c:v>45610</c:v>
                </c:pt>
                <c:pt idx="488">
                  <c:v>45609</c:v>
                </c:pt>
                <c:pt idx="489">
                  <c:v>45608</c:v>
                </c:pt>
                <c:pt idx="490">
                  <c:v>45607</c:v>
                </c:pt>
                <c:pt idx="491">
                  <c:v>45604</c:v>
                </c:pt>
                <c:pt idx="492">
                  <c:v>45603</c:v>
                </c:pt>
                <c:pt idx="493">
                  <c:v>45602</c:v>
                </c:pt>
                <c:pt idx="494">
                  <c:v>45601</c:v>
                </c:pt>
                <c:pt idx="495">
                  <c:v>45600</c:v>
                </c:pt>
                <c:pt idx="496">
                  <c:v>45597</c:v>
                </c:pt>
                <c:pt idx="497">
                  <c:v>45596</c:v>
                </c:pt>
                <c:pt idx="498">
                  <c:v>45595</c:v>
                </c:pt>
                <c:pt idx="499">
                  <c:v>45594</c:v>
                </c:pt>
                <c:pt idx="500">
                  <c:v>45593</c:v>
                </c:pt>
                <c:pt idx="501">
                  <c:v>45590</c:v>
                </c:pt>
                <c:pt idx="502">
                  <c:v>45589</c:v>
                </c:pt>
                <c:pt idx="503">
                  <c:v>45588</c:v>
                </c:pt>
                <c:pt idx="504">
                  <c:v>45587</c:v>
                </c:pt>
                <c:pt idx="505">
                  <c:v>45586</c:v>
                </c:pt>
                <c:pt idx="506">
                  <c:v>45583</c:v>
                </c:pt>
                <c:pt idx="507">
                  <c:v>45582</c:v>
                </c:pt>
                <c:pt idx="508">
                  <c:v>45581</c:v>
                </c:pt>
                <c:pt idx="509">
                  <c:v>45580</c:v>
                </c:pt>
                <c:pt idx="510">
                  <c:v>45579</c:v>
                </c:pt>
                <c:pt idx="511">
                  <c:v>45576</c:v>
                </c:pt>
                <c:pt idx="512">
                  <c:v>45575</c:v>
                </c:pt>
                <c:pt idx="513">
                  <c:v>45574</c:v>
                </c:pt>
                <c:pt idx="514">
                  <c:v>45573</c:v>
                </c:pt>
                <c:pt idx="515">
                  <c:v>45572</c:v>
                </c:pt>
                <c:pt idx="516">
                  <c:v>45569</c:v>
                </c:pt>
                <c:pt idx="517">
                  <c:v>45568</c:v>
                </c:pt>
                <c:pt idx="518">
                  <c:v>45567</c:v>
                </c:pt>
                <c:pt idx="519">
                  <c:v>45566</c:v>
                </c:pt>
                <c:pt idx="520">
                  <c:v>45565</c:v>
                </c:pt>
                <c:pt idx="521">
                  <c:v>45562</c:v>
                </c:pt>
                <c:pt idx="522">
                  <c:v>45561</c:v>
                </c:pt>
                <c:pt idx="523">
                  <c:v>45560</c:v>
                </c:pt>
                <c:pt idx="524">
                  <c:v>45559</c:v>
                </c:pt>
                <c:pt idx="525">
                  <c:v>45558</c:v>
                </c:pt>
                <c:pt idx="526">
                  <c:v>45555</c:v>
                </c:pt>
                <c:pt idx="527">
                  <c:v>45554</c:v>
                </c:pt>
                <c:pt idx="528">
                  <c:v>45553</c:v>
                </c:pt>
                <c:pt idx="529">
                  <c:v>45552</c:v>
                </c:pt>
                <c:pt idx="530">
                  <c:v>45551</c:v>
                </c:pt>
                <c:pt idx="531">
                  <c:v>45548</c:v>
                </c:pt>
                <c:pt idx="532">
                  <c:v>45547</c:v>
                </c:pt>
                <c:pt idx="533">
                  <c:v>45546</c:v>
                </c:pt>
                <c:pt idx="534">
                  <c:v>45545</c:v>
                </c:pt>
                <c:pt idx="535">
                  <c:v>45544</c:v>
                </c:pt>
                <c:pt idx="536">
                  <c:v>45541</c:v>
                </c:pt>
                <c:pt idx="537">
                  <c:v>45540</c:v>
                </c:pt>
                <c:pt idx="538">
                  <c:v>45539</c:v>
                </c:pt>
                <c:pt idx="539">
                  <c:v>45538</c:v>
                </c:pt>
                <c:pt idx="540">
                  <c:v>45537</c:v>
                </c:pt>
                <c:pt idx="541">
                  <c:v>45534</c:v>
                </c:pt>
                <c:pt idx="542">
                  <c:v>45533</c:v>
                </c:pt>
                <c:pt idx="543">
                  <c:v>45532</c:v>
                </c:pt>
                <c:pt idx="544">
                  <c:v>45531</c:v>
                </c:pt>
                <c:pt idx="545">
                  <c:v>45530</c:v>
                </c:pt>
                <c:pt idx="546">
                  <c:v>45527</c:v>
                </c:pt>
                <c:pt idx="547">
                  <c:v>45526</c:v>
                </c:pt>
                <c:pt idx="548">
                  <c:v>45525</c:v>
                </c:pt>
                <c:pt idx="549">
                  <c:v>45524</c:v>
                </c:pt>
                <c:pt idx="550">
                  <c:v>45523</c:v>
                </c:pt>
                <c:pt idx="551">
                  <c:v>45520</c:v>
                </c:pt>
                <c:pt idx="552">
                  <c:v>45519</c:v>
                </c:pt>
                <c:pt idx="553">
                  <c:v>45518</c:v>
                </c:pt>
                <c:pt idx="554">
                  <c:v>45517</c:v>
                </c:pt>
                <c:pt idx="555">
                  <c:v>45516</c:v>
                </c:pt>
                <c:pt idx="556">
                  <c:v>45513</c:v>
                </c:pt>
                <c:pt idx="557">
                  <c:v>45512</c:v>
                </c:pt>
                <c:pt idx="558">
                  <c:v>45511</c:v>
                </c:pt>
                <c:pt idx="559">
                  <c:v>45510</c:v>
                </c:pt>
                <c:pt idx="560">
                  <c:v>45509</c:v>
                </c:pt>
                <c:pt idx="561">
                  <c:v>45506</c:v>
                </c:pt>
                <c:pt idx="562">
                  <c:v>45505</c:v>
                </c:pt>
                <c:pt idx="563">
                  <c:v>45504</c:v>
                </c:pt>
                <c:pt idx="564">
                  <c:v>45503</c:v>
                </c:pt>
                <c:pt idx="565">
                  <c:v>45502</c:v>
                </c:pt>
                <c:pt idx="566">
                  <c:v>45499</c:v>
                </c:pt>
                <c:pt idx="567">
                  <c:v>45498</c:v>
                </c:pt>
                <c:pt idx="568">
                  <c:v>45497</c:v>
                </c:pt>
                <c:pt idx="569">
                  <c:v>45496</c:v>
                </c:pt>
                <c:pt idx="570">
                  <c:v>45495</c:v>
                </c:pt>
                <c:pt idx="571">
                  <c:v>45492</c:v>
                </c:pt>
                <c:pt idx="572">
                  <c:v>45491</c:v>
                </c:pt>
                <c:pt idx="573">
                  <c:v>45490</c:v>
                </c:pt>
                <c:pt idx="574">
                  <c:v>45489</c:v>
                </c:pt>
                <c:pt idx="575">
                  <c:v>45488</c:v>
                </c:pt>
                <c:pt idx="576">
                  <c:v>45485</c:v>
                </c:pt>
                <c:pt idx="577">
                  <c:v>45484</c:v>
                </c:pt>
                <c:pt idx="578">
                  <c:v>45483</c:v>
                </c:pt>
                <c:pt idx="579">
                  <c:v>45482</c:v>
                </c:pt>
                <c:pt idx="580">
                  <c:v>45481</c:v>
                </c:pt>
                <c:pt idx="581">
                  <c:v>45478</c:v>
                </c:pt>
                <c:pt idx="582">
                  <c:v>45477</c:v>
                </c:pt>
                <c:pt idx="583">
                  <c:v>45476</c:v>
                </c:pt>
                <c:pt idx="584">
                  <c:v>45475</c:v>
                </c:pt>
                <c:pt idx="585">
                  <c:v>45474</c:v>
                </c:pt>
                <c:pt idx="586">
                  <c:v>45471</c:v>
                </c:pt>
                <c:pt idx="587">
                  <c:v>45470</c:v>
                </c:pt>
                <c:pt idx="588">
                  <c:v>45469</c:v>
                </c:pt>
                <c:pt idx="589">
                  <c:v>45468</c:v>
                </c:pt>
                <c:pt idx="590">
                  <c:v>45467</c:v>
                </c:pt>
                <c:pt idx="591">
                  <c:v>45464</c:v>
                </c:pt>
                <c:pt idx="592">
                  <c:v>45463</c:v>
                </c:pt>
                <c:pt idx="593">
                  <c:v>45462</c:v>
                </c:pt>
                <c:pt idx="594">
                  <c:v>45461</c:v>
                </c:pt>
                <c:pt idx="595">
                  <c:v>45460</c:v>
                </c:pt>
                <c:pt idx="596">
                  <c:v>45457</c:v>
                </c:pt>
                <c:pt idx="597">
                  <c:v>45456</c:v>
                </c:pt>
                <c:pt idx="598">
                  <c:v>45455</c:v>
                </c:pt>
                <c:pt idx="599">
                  <c:v>45454</c:v>
                </c:pt>
                <c:pt idx="600">
                  <c:v>45453</c:v>
                </c:pt>
                <c:pt idx="601">
                  <c:v>45450</c:v>
                </c:pt>
                <c:pt idx="602">
                  <c:v>45449</c:v>
                </c:pt>
                <c:pt idx="603">
                  <c:v>45448</c:v>
                </c:pt>
                <c:pt idx="604">
                  <c:v>45447</c:v>
                </c:pt>
                <c:pt idx="605">
                  <c:v>45446</c:v>
                </c:pt>
                <c:pt idx="606">
                  <c:v>45443</c:v>
                </c:pt>
                <c:pt idx="607">
                  <c:v>45442</c:v>
                </c:pt>
                <c:pt idx="608">
                  <c:v>45441</c:v>
                </c:pt>
                <c:pt idx="609">
                  <c:v>45440</c:v>
                </c:pt>
                <c:pt idx="610">
                  <c:v>45439</c:v>
                </c:pt>
                <c:pt idx="611">
                  <c:v>45436</c:v>
                </c:pt>
                <c:pt idx="612">
                  <c:v>45435</c:v>
                </c:pt>
                <c:pt idx="613">
                  <c:v>45434</c:v>
                </c:pt>
                <c:pt idx="614">
                  <c:v>45433</c:v>
                </c:pt>
                <c:pt idx="615">
                  <c:v>45432</c:v>
                </c:pt>
                <c:pt idx="616">
                  <c:v>45429</c:v>
                </c:pt>
                <c:pt idx="617">
                  <c:v>45428</c:v>
                </c:pt>
                <c:pt idx="618">
                  <c:v>45427</c:v>
                </c:pt>
                <c:pt idx="619">
                  <c:v>45426</c:v>
                </c:pt>
                <c:pt idx="620">
                  <c:v>45425</c:v>
                </c:pt>
                <c:pt idx="621">
                  <c:v>45422</c:v>
                </c:pt>
                <c:pt idx="622">
                  <c:v>45421</c:v>
                </c:pt>
                <c:pt idx="623">
                  <c:v>45420</c:v>
                </c:pt>
                <c:pt idx="624">
                  <c:v>45419</c:v>
                </c:pt>
                <c:pt idx="625">
                  <c:v>45418</c:v>
                </c:pt>
                <c:pt idx="626">
                  <c:v>45415</c:v>
                </c:pt>
                <c:pt idx="627">
                  <c:v>45414</c:v>
                </c:pt>
                <c:pt idx="628">
                  <c:v>45413</c:v>
                </c:pt>
                <c:pt idx="629">
                  <c:v>45412</c:v>
                </c:pt>
                <c:pt idx="630">
                  <c:v>45411</c:v>
                </c:pt>
                <c:pt idx="631">
                  <c:v>45408</c:v>
                </c:pt>
                <c:pt idx="632">
                  <c:v>45407</c:v>
                </c:pt>
                <c:pt idx="633">
                  <c:v>45406</c:v>
                </c:pt>
                <c:pt idx="634">
                  <c:v>45405</c:v>
                </c:pt>
                <c:pt idx="635">
                  <c:v>45404</c:v>
                </c:pt>
                <c:pt idx="636">
                  <c:v>45401</c:v>
                </c:pt>
                <c:pt idx="637">
                  <c:v>45400</c:v>
                </c:pt>
                <c:pt idx="638">
                  <c:v>45399</c:v>
                </c:pt>
                <c:pt idx="639">
                  <c:v>45398</c:v>
                </c:pt>
                <c:pt idx="640">
                  <c:v>45397</c:v>
                </c:pt>
                <c:pt idx="641">
                  <c:v>45394</c:v>
                </c:pt>
                <c:pt idx="642">
                  <c:v>45393</c:v>
                </c:pt>
                <c:pt idx="643">
                  <c:v>45392</c:v>
                </c:pt>
                <c:pt idx="644">
                  <c:v>45391</c:v>
                </c:pt>
                <c:pt idx="645">
                  <c:v>45390</c:v>
                </c:pt>
                <c:pt idx="646">
                  <c:v>45387</c:v>
                </c:pt>
                <c:pt idx="647">
                  <c:v>45386</c:v>
                </c:pt>
                <c:pt idx="648">
                  <c:v>45385</c:v>
                </c:pt>
                <c:pt idx="649">
                  <c:v>45384</c:v>
                </c:pt>
                <c:pt idx="650">
                  <c:v>45383</c:v>
                </c:pt>
                <c:pt idx="651">
                  <c:v>45380</c:v>
                </c:pt>
                <c:pt idx="652">
                  <c:v>45379</c:v>
                </c:pt>
                <c:pt idx="653">
                  <c:v>45378</c:v>
                </c:pt>
                <c:pt idx="654">
                  <c:v>45377</c:v>
                </c:pt>
                <c:pt idx="655">
                  <c:v>45376</c:v>
                </c:pt>
                <c:pt idx="656">
                  <c:v>45373</c:v>
                </c:pt>
                <c:pt idx="657">
                  <c:v>45372</c:v>
                </c:pt>
                <c:pt idx="658">
                  <c:v>45371</c:v>
                </c:pt>
                <c:pt idx="659">
                  <c:v>45370</c:v>
                </c:pt>
                <c:pt idx="660">
                  <c:v>45369</c:v>
                </c:pt>
                <c:pt idx="661">
                  <c:v>45366</c:v>
                </c:pt>
                <c:pt idx="662">
                  <c:v>45365</c:v>
                </c:pt>
                <c:pt idx="663">
                  <c:v>45364</c:v>
                </c:pt>
                <c:pt idx="664">
                  <c:v>45363</c:v>
                </c:pt>
                <c:pt idx="665">
                  <c:v>45362</c:v>
                </c:pt>
                <c:pt idx="666">
                  <c:v>45359</c:v>
                </c:pt>
                <c:pt idx="667">
                  <c:v>45358</c:v>
                </c:pt>
                <c:pt idx="668">
                  <c:v>45357</c:v>
                </c:pt>
                <c:pt idx="669">
                  <c:v>45356</c:v>
                </c:pt>
                <c:pt idx="670">
                  <c:v>45355</c:v>
                </c:pt>
                <c:pt idx="671">
                  <c:v>45352</c:v>
                </c:pt>
                <c:pt idx="672">
                  <c:v>45351</c:v>
                </c:pt>
                <c:pt idx="673">
                  <c:v>45350</c:v>
                </c:pt>
                <c:pt idx="674">
                  <c:v>45349</c:v>
                </c:pt>
                <c:pt idx="675">
                  <c:v>45348</c:v>
                </c:pt>
                <c:pt idx="676">
                  <c:v>45345</c:v>
                </c:pt>
                <c:pt idx="677">
                  <c:v>45344</c:v>
                </c:pt>
                <c:pt idx="678">
                  <c:v>45343</c:v>
                </c:pt>
                <c:pt idx="679">
                  <c:v>45342</c:v>
                </c:pt>
                <c:pt idx="680">
                  <c:v>45338</c:v>
                </c:pt>
                <c:pt idx="681">
                  <c:v>45337</c:v>
                </c:pt>
                <c:pt idx="682">
                  <c:v>45336</c:v>
                </c:pt>
                <c:pt idx="683">
                  <c:v>45335</c:v>
                </c:pt>
                <c:pt idx="684">
                  <c:v>45334</c:v>
                </c:pt>
                <c:pt idx="685">
                  <c:v>45331</c:v>
                </c:pt>
                <c:pt idx="686">
                  <c:v>45330</c:v>
                </c:pt>
                <c:pt idx="687">
                  <c:v>45329</c:v>
                </c:pt>
                <c:pt idx="688">
                  <c:v>45328</c:v>
                </c:pt>
                <c:pt idx="689">
                  <c:v>45327</c:v>
                </c:pt>
                <c:pt idx="690">
                  <c:v>45324</c:v>
                </c:pt>
                <c:pt idx="691">
                  <c:v>45323</c:v>
                </c:pt>
                <c:pt idx="692">
                  <c:v>45322</c:v>
                </c:pt>
                <c:pt idx="693">
                  <c:v>45321</c:v>
                </c:pt>
                <c:pt idx="694">
                  <c:v>45320</c:v>
                </c:pt>
                <c:pt idx="695">
                  <c:v>45317</c:v>
                </c:pt>
                <c:pt idx="696">
                  <c:v>45316</c:v>
                </c:pt>
                <c:pt idx="697">
                  <c:v>45315</c:v>
                </c:pt>
                <c:pt idx="698">
                  <c:v>45314</c:v>
                </c:pt>
                <c:pt idx="699">
                  <c:v>45313</c:v>
                </c:pt>
                <c:pt idx="700">
                  <c:v>45310</c:v>
                </c:pt>
                <c:pt idx="701">
                  <c:v>45309</c:v>
                </c:pt>
                <c:pt idx="702">
                  <c:v>45308</c:v>
                </c:pt>
                <c:pt idx="703">
                  <c:v>45307</c:v>
                </c:pt>
                <c:pt idx="704">
                  <c:v>45303</c:v>
                </c:pt>
                <c:pt idx="705">
                  <c:v>45302</c:v>
                </c:pt>
                <c:pt idx="706">
                  <c:v>45301</c:v>
                </c:pt>
                <c:pt idx="707">
                  <c:v>45300</c:v>
                </c:pt>
                <c:pt idx="708">
                  <c:v>45299</c:v>
                </c:pt>
                <c:pt idx="709">
                  <c:v>45296</c:v>
                </c:pt>
                <c:pt idx="710">
                  <c:v>45295</c:v>
                </c:pt>
                <c:pt idx="711">
                  <c:v>45294</c:v>
                </c:pt>
                <c:pt idx="712">
                  <c:v>45293</c:v>
                </c:pt>
                <c:pt idx="713">
                  <c:v>45289</c:v>
                </c:pt>
                <c:pt idx="714">
                  <c:v>45288</c:v>
                </c:pt>
                <c:pt idx="715">
                  <c:v>45287</c:v>
                </c:pt>
                <c:pt idx="716">
                  <c:v>45286</c:v>
                </c:pt>
                <c:pt idx="717">
                  <c:v>45282</c:v>
                </c:pt>
                <c:pt idx="718">
                  <c:v>45281</c:v>
                </c:pt>
                <c:pt idx="719">
                  <c:v>45280</c:v>
                </c:pt>
                <c:pt idx="720">
                  <c:v>45279</c:v>
                </c:pt>
                <c:pt idx="721">
                  <c:v>45278</c:v>
                </c:pt>
                <c:pt idx="722">
                  <c:v>45275</c:v>
                </c:pt>
                <c:pt idx="723">
                  <c:v>45274</c:v>
                </c:pt>
                <c:pt idx="724">
                  <c:v>45273</c:v>
                </c:pt>
                <c:pt idx="725">
                  <c:v>45272</c:v>
                </c:pt>
                <c:pt idx="726">
                  <c:v>45271</c:v>
                </c:pt>
                <c:pt idx="727">
                  <c:v>45268</c:v>
                </c:pt>
                <c:pt idx="728">
                  <c:v>45267</c:v>
                </c:pt>
                <c:pt idx="729">
                  <c:v>45266</c:v>
                </c:pt>
                <c:pt idx="730">
                  <c:v>45265</c:v>
                </c:pt>
                <c:pt idx="731">
                  <c:v>45264</c:v>
                </c:pt>
                <c:pt idx="732">
                  <c:v>45261</c:v>
                </c:pt>
                <c:pt idx="733">
                  <c:v>45260</c:v>
                </c:pt>
                <c:pt idx="734">
                  <c:v>45259</c:v>
                </c:pt>
                <c:pt idx="735">
                  <c:v>45258</c:v>
                </c:pt>
                <c:pt idx="736">
                  <c:v>45257</c:v>
                </c:pt>
                <c:pt idx="737">
                  <c:v>45254</c:v>
                </c:pt>
                <c:pt idx="738">
                  <c:v>45252</c:v>
                </c:pt>
                <c:pt idx="739">
                  <c:v>45251</c:v>
                </c:pt>
                <c:pt idx="740">
                  <c:v>45250</c:v>
                </c:pt>
                <c:pt idx="741">
                  <c:v>45247</c:v>
                </c:pt>
                <c:pt idx="742">
                  <c:v>45246</c:v>
                </c:pt>
                <c:pt idx="743">
                  <c:v>45245</c:v>
                </c:pt>
                <c:pt idx="744">
                  <c:v>45244</c:v>
                </c:pt>
                <c:pt idx="745">
                  <c:v>45243</c:v>
                </c:pt>
                <c:pt idx="746">
                  <c:v>45240</c:v>
                </c:pt>
                <c:pt idx="747">
                  <c:v>45239</c:v>
                </c:pt>
                <c:pt idx="748">
                  <c:v>45238</c:v>
                </c:pt>
                <c:pt idx="749">
                  <c:v>45237</c:v>
                </c:pt>
                <c:pt idx="750">
                  <c:v>45236</c:v>
                </c:pt>
                <c:pt idx="751">
                  <c:v>45233</c:v>
                </c:pt>
                <c:pt idx="752">
                  <c:v>45232</c:v>
                </c:pt>
                <c:pt idx="753">
                  <c:v>45231</c:v>
                </c:pt>
                <c:pt idx="754">
                  <c:v>45230</c:v>
                </c:pt>
                <c:pt idx="755">
                  <c:v>45229</c:v>
                </c:pt>
                <c:pt idx="756">
                  <c:v>45226</c:v>
                </c:pt>
                <c:pt idx="757">
                  <c:v>45225</c:v>
                </c:pt>
                <c:pt idx="758">
                  <c:v>45224</c:v>
                </c:pt>
                <c:pt idx="759">
                  <c:v>45223</c:v>
                </c:pt>
                <c:pt idx="760">
                  <c:v>45222</c:v>
                </c:pt>
                <c:pt idx="761">
                  <c:v>45219</c:v>
                </c:pt>
                <c:pt idx="762">
                  <c:v>45218</c:v>
                </c:pt>
                <c:pt idx="763">
                  <c:v>45217</c:v>
                </c:pt>
                <c:pt idx="764">
                  <c:v>45216</c:v>
                </c:pt>
                <c:pt idx="765">
                  <c:v>45215</c:v>
                </c:pt>
                <c:pt idx="766">
                  <c:v>45212</c:v>
                </c:pt>
                <c:pt idx="767">
                  <c:v>45211</c:v>
                </c:pt>
                <c:pt idx="768">
                  <c:v>45210</c:v>
                </c:pt>
                <c:pt idx="769">
                  <c:v>45209</c:v>
                </c:pt>
                <c:pt idx="770">
                  <c:v>45205</c:v>
                </c:pt>
                <c:pt idx="771">
                  <c:v>45204</c:v>
                </c:pt>
                <c:pt idx="772">
                  <c:v>45203</c:v>
                </c:pt>
                <c:pt idx="773">
                  <c:v>45202</c:v>
                </c:pt>
                <c:pt idx="774">
                  <c:v>45201</c:v>
                </c:pt>
                <c:pt idx="775">
                  <c:v>45198</c:v>
                </c:pt>
                <c:pt idx="776">
                  <c:v>45197</c:v>
                </c:pt>
                <c:pt idx="777">
                  <c:v>45196</c:v>
                </c:pt>
                <c:pt idx="778">
                  <c:v>45195</c:v>
                </c:pt>
                <c:pt idx="779">
                  <c:v>45194</c:v>
                </c:pt>
                <c:pt idx="780">
                  <c:v>45191</c:v>
                </c:pt>
                <c:pt idx="781">
                  <c:v>45190</c:v>
                </c:pt>
                <c:pt idx="782">
                  <c:v>45189</c:v>
                </c:pt>
                <c:pt idx="783">
                  <c:v>45188</c:v>
                </c:pt>
                <c:pt idx="784">
                  <c:v>45187</c:v>
                </c:pt>
                <c:pt idx="785">
                  <c:v>45184</c:v>
                </c:pt>
                <c:pt idx="786">
                  <c:v>45183</c:v>
                </c:pt>
                <c:pt idx="787">
                  <c:v>45182</c:v>
                </c:pt>
                <c:pt idx="788">
                  <c:v>45181</c:v>
                </c:pt>
                <c:pt idx="789">
                  <c:v>45180</c:v>
                </c:pt>
                <c:pt idx="790">
                  <c:v>45177</c:v>
                </c:pt>
                <c:pt idx="791">
                  <c:v>45176</c:v>
                </c:pt>
                <c:pt idx="792">
                  <c:v>45175</c:v>
                </c:pt>
                <c:pt idx="793">
                  <c:v>45174</c:v>
                </c:pt>
                <c:pt idx="794">
                  <c:v>45170</c:v>
                </c:pt>
                <c:pt idx="795">
                  <c:v>45169</c:v>
                </c:pt>
                <c:pt idx="796">
                  <c:v>45168</c:v>
                </c:pt>
                <c:pt idx="797">
                  <c:v>45167</c:v>
                </c:pt>
                <c:pt idx="798">
                  <c:v>45166</c:v>
                </c:pt>
                <c:pt idx="799">
                  <c:v>45163</c:v>
                </c:pt>
                <c:pt idx="800">
                  <c:v>45162</c:v>
                </c:pt>
                <c:pt idx="801">
                  <c:v>45161</c:v>
                </c:pt>
                <c:pt idx="802">
                  <c:v>45160</c:v>
                </c:pt>
                <c:pt idx="803">
                  <c:v>45159</c:v>
                </c:pt>
                <c:pt idx="804">
                  <c:v>45156</c:v>
                </c:pt>
                <c:pt idx="805">
                  <c:v>45155</c:v>
                </c:pt>
                <c:pt idx="806">
                  <c:v>45154</c:v>
                </c:pt>
                <c:pt idx="807">
                  <c:v>45153</c:v>
                </c:pt>
                <c:pt idx="808">
                  <c:v>45152</c:v>
                </c:pt>
                <c:pt idx="809">
                  <c:v>45149</c:v>
                </c:pt>
                <c:pt idx="810">
                  <c:v>45148</c:v>
                </c:pt>
                <c:pt idx="811">
                  <c:v>45147</c:v>
                </c:pt>
                <c:pt idx="812">
                  <c:v>45146</c:v>
                </c:pt>
                <c:pt idx="813">
                  <c:v>45145</c:v>
                </c:pt>
                <c:pt idx="814">
                  <c:v>45142</c:v>
                </c:pt>
                <c:pt idx="815">
                  <c:v>45141</c:v>
                </c:pt>
                <c:pt idx="816">
                  <c:v>45140</c:v>
                </c:pt>
                <c:pt idx="817">
                  <c:v>45139</c:v>
                </c:pt>
                <c:pt idx="818">
                  <c:v>45138</c:v>
                </c:pt>
                <c:pt idx="819">
                  <c:v>45135</c:v>
                </c:pt>
                <c:pt idx="820">
                  <c:v>45134</c:v>
                </c:pt>
                <c:pt idx="821">
                  <c:v>45133</c:v>
                </c:pt>
                <c:pt idx="822">
                  <c:v>45132</c:v>
                </c:pt>
                <c:pt idx="823">
                  <c:v>45131</c:v>
                </c:pt>
                <c:pt idx="824">
                  <c:v>45128</c:v>
                </c:pt>
                <c:pt idx="825">
                  <c:v>45127</c:v>
                </c:pt>
                <c:pt idx="826">
                  <c:v>45126</c:v>
                </c:pt>
                <c:pt idx="827">
                  <c:v>45125</c:v>
                </c:pt>
                <c:pt idx="828">
                  <c:v>45124</c:v>
                </c:pt>
                <c:pt idx="829">
                  <c:v>45121</c:v>
                </c:pt>
                <c:pt idx="830">
                  <c:v>45120</c:v>
                </c:pt>
                <c:pt idx="831">
                  <c:v>45119</c:v>
                </c:pt>
                <c:pt idx="832">
                  <c:v>45118</c:v>
                </c:pt>
                <c:pt idx="833">
                  <c:v>45117</c:v>
                </c:pt>
                <c:pt idx="834">
                  <c:v>45114</c:v>
                </c:pt>
                <c:pt idx="835">
                  <c:v>45113</c:v>
                </c:pt>
                <c:pt idx="836">
                  <c:v>45112</c:v>
                </c:pt>
                <c:pt idx="837">
                  <c:v>45110</c:v>
                </c:pt>
                <c:pt idx="838">
                  <c:v>45107</c:v>
                </c:pt>
                <c:pt idx="839">
                  <c:v>45106</c:v>
                </c:pt>
                <c:pt idx="840">
                  <c:v>45105</c:v>
                </c:pt>
                <c:pt idx="841">
                  <c:v>45104</c:v>
                </c:pt>
                <c:pt idx="842">
                  <c:v>45103</c:v>
                </c:pt>
                <c:pt idx="843">
                  <c:v>45100</c:v>
                </c:pt>
                <c:pt idx="844">
                  <c:v>45099</c:v>
                </c:pt>
                <c:pt idx="845">
                  <c:v>45098</c:v>
                </c:pt>
                <c:pt idx="846">
                  <c:v>45097</c:v>
                </c:pt>
                <c:pt idx="847">
                  <c:v>45093</c:v>
                </c:pt>
                <c:pt idx="848">
                  <c:v>45092</c:v>
                </c:pt>
                <c:pt idx="849">
                  <c:v>45091</c:v>
                </c:pt>
                <c:pt idx="850">
                  <c:v>45090</c:v>
                </c:pt>
                <c:pt idx="851">
                  <c:v>45089</c:v>
                </c:pt>
                <c:pt idx="852">
                  <c:v>45086</c:v>
                </c:pt>
                <c:pt idx="853">
                  <c:v>45085</c:v>
                </c:pt>
                <c:pt idx="854">
                  <c:v>45084</c:v>
                </c:pt>
                <c:pt idx="855">
                  <c:v>45083</c:v>
                </c:pt>
                <c:pt idx="856">
                  <c:v>45082</c:v>
                </c:pt>
                <c:pt idx="857">
                  <c:v>45079</c:v>
                </c:pt>
                <c:pt idx="858">
                  <c:v>45078</c:v>
                </c:pt>
                <c:pt idx="859">
                  <c:v>45077</c:v>
                </c:pt>
                <c:pt idx="860">
                  <c:v>45076</c:v>
                </c:pt>
                <c:pt idx="861">
                  <c:v>45072</c:v>
                </c:pt>
                <c:pt idx="862">
                  <c:v>45071</c:v>
                </c:pt>
                <c:pt idx="863">
                  <c:v>45070</c:v>
                </c:pt>
                <c:pt idx="864">
                  <c:v>45069</c:v>
                </c:pt>
                <c:pt idx="865">
                  <c:v>45068</c:v>
                </c:pt>
                <c:pt idx="866">
                  <c:v>45065</c:v>
                </c:pt>
                <c:pt idx="867">
                  <c:v>45064</c:v>
                </c:pt>
                <c:pt idx="868">
                  <c:v>45063</c:v>
                </c:pt>
                <c:pt idx="869">
                  <c:v>45062</c:v>
                </c:pt>
                <c:pt idx="870">
                  <c:v>45061</c:v>
                </c:pt>
                <c:pt idx="871">
                  <c:v>45058</c:v>
                </c:pt>
                <c:pt idx="872">
                  <c:v>45057</c:v>
                </c:pt>
                <c:pt idx="873">
                  <c:v>45056</c:v>
                </c:pt>
                <c:pt idx="874">
                  <c:v>45055</c:v>
                </c:pt>
                <c:pt idx="875">
                  <c:v>45054</c:v>
                </c:pt>
                <c:pt idx="876">
                  <c:v>45051</c:v>
                </c:pt>
                <c:pt idx="877">
                  <c:v>45050</c:v>
                </c:pt>
                <c:pt idx="878">
                  <c:v>45049</c:v>
                </c:pt>
                <c:pt idx="879">
                  <c:v>45048</c:v>
                </c:pt>
                <c:pt idx="880">
                  <c:v>45047</c:v>
                </c:pt>
                <c:pt idx="881">
                  <c:v>45044</c:v>
                </c:pt>
                <c:pt idx="882">
                  <c:v>45043</c:v>
                </c:pt>
                <c:pt idx="883">
                  <c:v>45042</c:v>
                </c:pt>
                <c:pt idx="884">
                  <c:v>45041</c:v>
                </c:pt>
                <c:pt idx="885">
                  <c:v>45040</c:v>
                </c:pt>
                <c:pt idx="886">
                  <c:v>45037</c:v>
                </c:pt>
                <c:pt idx="887">
                  <c:v>45036</c:v>
                </c:pt>
                <c:pt idx="888">
                  <c:v>45035</c:v>
                </c:pt>
                <c:pt idx="889">
                  <c:v>45034</c:v>
                </c:pt>
                <c:pt idx="890">
                  <c:v>45033</c:v>
                </c:pt>
                <c:pt idx="891">
                  <c:v>45030</c:v>
                </c:pt>
                <c:pt idx="892">
                  <c:v>45029</c:v>
                </c:pt>
                <c:pt idx="893">
                  <c:v>45028</c:v>
                </c:pt>
                <c:pt idx="894">
                  <c:v>45027</c:v>
                </c:pt>
                <c:pt idx="895">
                  <c:v>45026</c:v>
                </c:pt>
                <c:pt idx="896">
                  <c:v>45023</c:v>
                </c:pt>
                <c:pt idx="897">
                  <c:v>45022</c:v>
                </c:pt>
                <c:pt idx="898">
                  <c:v>45021</c:v>
                </c:pt>
                <c:pt idx="899">
                  <c:v>45020</c:v>
                </c:pt>
                <c:pt idx="900">
                  <c:v>45019</c:v>
                </c:pt>
                <c:pt idx="901">
                  <c:v>45016</c:v>
                </c:pt>
                <c:pt idx="902">
                  <c:v>45015</c:v>
                </c:pt>
                <c:pt idx="903">
                  <c:v>45014</c:v>
                </c:pt>
                <c:pt idx="904">
                  <c:v>45013</c:v>
                </c:pt>
                <c:pt idx="905">
                  <c:v>45012</c:v>
                </c:pt>
                <c:pt idx="906">
                  <c:v>45009</c:v>
                </c:pt>
                <c:pt idx="907">
                  <c:v>45008</c:v>
                </c:pt>
                <c:pt idx="908">
                  <c:v>45007</c:v>
                </c:pt>
                <c:pt idx="909">
                  <c:v>45006</c:v>
                </c:pt>
                <c:pt idx="910">
                  <c:v>45005</c:v>
                </c:pt>
                <c:pt idx="911">
                  <c:v>45002</c:v>
                </c:pt>
                <c:pt idx="912">
                  <c:v>45001</c:v>
                </c:pt>
                <c:pt idx="913">
                  <c:v>45000</c:v>
                </c:pt>
                <c:pt idx="914">
                  <c:v>44999</c:v>
                </c:pt>
                <c:pt idx="915">
                  <c:v>44998</c:v>
                </c:pt>
                <c:pt idx="916">
                  <c:v>44995</c:v>
                </c:pt>
                <c:pt idx="917">
                  <c:v>44994</c:v>
                </c:pt>
                <c:pt idx="918">
                  <c:v>44993</c:v>
                </c:pt>
                <c:pt idx="919">
                  <c:v>44992</c:v>
                </c:pt>
                <c:pt idx="920">
                  <c:v>44991</c:v>
                </c:pt>
                <c:pt idx="921">
                  <c:v>44988</c:v>
                </c:pt>
                <c:pt idx="922">
                  <c:v>44987</c:v>
                </c:pt>
                <c:pt idx="923">
                  <c:v>44986</c:v>
                </c:pt>
                <c:pt idx="924">
                  <c:v>44985</c:v>
                </c:pt>
                <c:pt idx="925">
                  <c:v>44984</c:v>
                </c:pt>
                <c:pt idx="926">
                  <c:v>44981</c:v>
                </c:pt>
                <c:pt idx="927">
                  <c:v>44980</c:v>
                </c:pt>
                <c:pt idx="928">
                  <c:v>44979</c:v>
                </c:pt>
                <c:pt idx="929">
                  <c:v>44978</c:v>
                </c:pt>
                <c:pt idx="930">
                  <c:v>44974</c:v>
                </c:pt>
                <c:pt idx="931">
                  <c:v>44973</c:v>
                </c:pt>
                <c:pt idx="932">
                  <c:v>44972</c:v>
                </c:pt>
                <c:pt idx="933">
                  <c:v>44971</c:v>
                </c:pt>
                <c:pt idx="934">
                  <c:v>44970</c:v>
                </c:pt>
                <c:pt idx="935">
                  <c:v>44967</c:v>
                </c:pt>
                <c:pt idx="936">
                  <c:v>44966</c:v>
                </c:pt>
                <c:pt idx="937">
                  <c:v>44965</c:v>
                </c:pt>
                <c:pt idx="938">
                  <c:v>44964</c:v>
                </c:pt>
                <c:pt idx="939">
                  <c:v>44963</c:v>
                </c:pt>
                <c:pt idx="940">
                  <c:v>44960</c:v>
                </c:pt>
                <c:pt idx="941">
                  <c:v>44959</c:v>
                </c:pt>
                <c:pt idx="942">
                  <c:v>44958</c:v>
                </c:pt>
                <c:pt idx="943">
                  <c:v>44957</c:v>
                </c:pt>
                <c:pt idx="944">
                  <c:v>44956</c:v>
                </c:pt>
                <c:pt idx="945">
                  <c:v>44953</c:v>
                </c:pt>
                <c:pt idx="946">
                  <c:v>44952</c:v>
                </c:pt>
                <c:pt idx="947">
                  <c:v>44951</c:v>
                </c:pt>
                <c:pt idx="948">
                  <c:v>44950</c:v>
                </c:pt>
                <c:pt idx="949">
                  <c:v>44949</c:v>
                </c:pt>
                <c:pt idx="950">
                  <c:v>44946</c:v>
                </c:pt>
                <c:pt idx="951">
                  <c:v>44945</c:v>
                </c:pt>
                <c:pt idx="952">
                  <c:v>44944</c:v>
                </c:pt>
                <c:pt idx="953">
                  <c:v>44943</c:v>
                </c:pt>
                <c:pt idx="954">
                  <c:v>44939</c:v>
                </c:pt>
                <c:pt idx="955">
                  <c:v>44938</c:v>
                </c:pt>
                <c:pt idx="956">
                  <c:v>44937</c:v>
                </c:pt>
                <c:pt idx="957">
                  <c:v>44936</c:v>
                </c:pt>
                <c:pt idx="958">
                  <c:v>44935</c:v>
                </c:pt>
                <c:pt idx="959">
                  <c:v>44932</c:v>
                </c:pt>
                <c:pt idx="960">
                  <c:v>44931</c:v>
                </c:pt>
                <c:pt idx="961">
                  <c:v>44930</c:v>
                </c:pt>
                <c:pt idx="962">
                  <c:v>44929</c:v>
                </c:pt>
                <c:pt idx="963">
                  <c:v>44925</c:v>
                </c:pt>
                <c:pt idx="964">
                  <c:v>44924</c:v>
                </c:pt>
                <c:pt idx="965">
                  <c:v>44923</c:v>
                </c:pt>
                <c:pt idx="966">
                  <c:v>44922</c:v>
                </c:pt>
                <c:pt idx="967">
                  <c:v>44918</c:v>
                </c:pt>
                <c:pt idx="968">
                  <c:v>44917</c:v>
                </c:pt>
                <c:pt idx="969">
                  <c:v>44916</c:v>
                </c:pt>
                <c:pt idx="970">
                  <c:v>44915</c:v>
                </c:pt>
                <c:pt idx="971">
                  <c:v>44914</c:v>
                </c:pt>
                <c:pt idx="972">
                  <c:v>44911</c:v>
                </c:pt>
                <c:pt idx="973">
                  <c:v>44910</c:v>
                </c:pt>
                <c:pt idx="974">
                  <c:v>44909</c:v>
                </c:pt>
                <c:pt idx="975">
                  <c:v>44908</c:v>
                </c:pt>
                <c:pt idx="976">
                  <c:v>44907</c:v>
                </c:pt>
                <c:pt idx="977">
                  <c:v>44904</c:v>
                </c:pt>
                <c:pt idx="978">
                  <c:v>44903</c:v>
                </c:pt>
                <c:pt idx="979">
                  <c:v>44902</c:v>
                </c:pt>
                <c:pt idx="980">
                  <c:v>44901</c:v>
                </c:pt>
                <c:pt idx="981">
                  <c:v>44900</c:v>
                </c:pt>
                <c:pt idx="982">
                  <c:v>44897</c:v>
                </c:pt>
                <c:pt idx="983">
                  <c:v>44896</c:v>
                </c:pt>
                <c:pt idx="984">
                  <c:v>44895</c:v>
                </c:pt>
                <c:pt idx="985">
                  <c:v>44894</c:v>
                </c:pt>
                <c:pt idx="986">
                  <c:v>44893</c:v>
                </c:pt>
                <c:pt idx="987">
                  <c:v>44890</c:v>
                </c:pt>
                <c:pt idx="988">
                  <c:v>44888</c:v>
                </c:pt>
                <c:pt idx="989">
                  <c:v>44887</c:v>
                </c:pt>
                <c:pt idx="990">
                  <c:v>44886</c:v>
                </c:pt>
                <c:pt idx="991">
                  <c:v>44883</c:v>
                </c:pt>
                <c:pt idx="992">
                  <c:v>44882</c:v>
                </c:pt>
                <c:pt idx="993">
                  <c:v>44881</c:v>
                </c:pt>
                <c:pt idx="994">
                  <c:v>44880</c:v>
                </c:pt>
                <c:pt idx="995">
                  <c:v>44879</c:v>
                </c:pt>
                <c:pt idx="996">
                  <c:v>44875</c:v>
                </c:pt>
                <c:pt idx="997">
                  <c:v>44874</c:v>
                </c:pt>
                <c:pt idx="998">
                  <c:v>44873</c:v>
                </c:pt>
                <c:pt idx="999">
                  <c:v>44872</c:v>
                </c:pt>
                <c:pt idx="1000">
                  <c:v>44869</c:v>
                </c:pt>
                <c:pt idx="1001">
                  <c:v>44868</c:v>
                </c:pt>
                <c:pt idx="1002">
                  <c:v>44867</c:v>
                </c:pt>
                <c:pt idx="1003">
                  <c:v>44866</c:v>
                </c:pt>
                <c:pt idx="1004">
                  <c:v>44865</c:v>
                </c:pt>
                <c:pt idx="1005">
                  <c:v>44862</c:v>
                </c:pt>
                <c:pt idx="1006">
                  <c:v>44861</c:v>
                </c:pt>
                <c:pt idx="1007">
                  <c:v>44860</c:v>
                </c:pt>
                <c:pt idx="1008">
                  <c:v>44859</c:v>
                </c:pt>
                <c:pt idx="1009">
                  <c:v>44858</c:v>
                </c:pt>
                <c:pt idx="1010">
                  <c:v>44855</c:v>
                </c:pt>
                <c:pt idx="1011">
                  <c:v>44854</c:v>
                </c:pt>
                <c:pt idx="1012">
                  <c:v>44853</c:v>
                </c:pt>
                <c:pt idx="1013">
                  <c:v>44852</c:v>
                </c:pt>
                <c:pt idx="1014">
                  <c:v>44851</c:v>
                </c:pt>
                <c:pt idx="1015">
                  <c:v>44848</c:v>
                </c:pt>
                <c:pt idx="1016">
                  <c:v>44847</c:v>
                </c:pt>
                <c:pt idx="1017">
                  <c:v>44846</c:v>
                </c:pt>
                <c:pt idx="1018">
                  <c:v>44845</c:v>
                </c:pt>
                <c:pt idx="1019">
                  <c:v>44841</c:v>
                </c:pt>
                <c:pt idx="1020">
                  <c:v>44840</c:v>
                </c:pt>
                <c:pt idx="1021">
                  <c:v>44839</c:v>
                </c:pt>
                <c:pt idx="1022">
                  <c:v>44838</c:v>
                </c:pt>
                <c:pt idx="1023">
                  <c:v>44837</c:v>
                </c:pt>
                <c:pt idx="1024">
                  <c:v>44834</c:v>
                </c:pt>
                <c:pt idx="1025">
                  <c:v>44833</c:v>
                </c:pt>
                <c:pt idx="1026">
                  <c:v>44832</c:v>
                </c:pt>
                <c:pt idx="1027">
                  <c:v>44831</c:v>
                </c:pt>
                <c:pt idx="1028">
                  <c:v>44830</c:v>
                </c:pt>
                <c:pt idx="1029">
                  <c:v>44827</c:v>
                </c:pt>
                <c:pt idx="1030">
                  <c:v>44826</c:v>
                </c:pt>
                <c:pt idx="1031">
                  <c:v>44825</c:v>
                </c:pt>
                <c:pt idx="1032">
                  <c:v>44824</c:v>
                </c:pt>
                <c:pt idx="1033">
                  <c:v>44823</c:v>
                </c:pt>
                <c:pt idx="1034">
                  <c:v>44820</c:v>
                </c:pt>
                <c:pt idx="1035">
                  <c:v>44819</c:v>
                </c:pt>
                <c:pt idx="1036">
                  <c:v>44818</c:v>
                </c:pt>
                <c:pt idx="1037">
                  <c:v>44817</c:v>
                </c:pt>
                <c:pt idx="1038">
                  <c:v>44816</c:v>
                </c:pt>
                <c:pt idx="1039">
                  <c:v>44813</c:v>
                </c:pt>
                <c:pt idx="1040">
                  <c:v>44812</c:v>
                </c:pt>
                <c:pt idx="1041">
                  <c:v>44811</c:v>
                </c:pt>
                <c:pt idx="1042">
                  <c:v>44810</c:v>
                </c:pt>
                <c:pt idx="1043">
                  <c:v>44806</c:v>
                </c:pt>
                <c:pt idx="1044">
                  <c:v>44805</c:v>
                </c:pt>
                <c:pt idx="1045">
                  <c:v>44804</c:v>
                </c:pt>
                <c:pt idx="1046">
                  <c:v>44803</c:v>
                </c:pt>
                <c:pt idx="1047">
                  <c:v>44802</c:v>
                </c:pt>
                <c:pt idx="1048">
                  <c:v>44799</c:v>
                </c:pt>
                <c:pt idx="1049">
                  <c:v>44798</c:v>
                </c:pt>
                <c:pt idx="1050">
                  <c:v>44797</c:v>
                </c:pt>
                <c:pt idx="1051">
                  <c:v>44796</c:v>
                </c:pt>
                <c:pt idx="1052">
                  <c:v>44795</c:v>
                </c:pt>
                <c:pt idx="1053">
                  <c:v>44792</c:v>
                </c:pt>
                <c:pt idx="1054">
                  <c:v>44791</c:v>
                </c:pt>
                <c:pt idx="1055">
                  <c:v>44790</c:v>
                </c:pt>
                <c:pt idx="1056">
                  <c:v>44789</c:v>
                </c:pt>
                <c:pt idx="1057">
                  <c:v>44788</c:v>
                </c:pt>
                <c:pt idx="1058">
                  <c:v>44785</c:v>
                </c:pt>
                <c:pt idx="1059">
                  <c:v>44784</c:v>
                </c:pt>
                <c:pt idx="1060">
                  <c:v>44783</c:v>
                </c:pt>
                <c:pt idx="1061">
                  <c:v>44782</c:v>
                </c:pt>
                <c:pt idx="1062">
                  <c:v>44781</c:v>
                </c:pt>
                <c:pt idx="1063">
                  <c:v>44778</c:v>
                </c:pt>
                <c:pt idx="1064">
                  <c:v>44777</c:v>
                </c:pt>
                <c:pt idx="1065">
                  <c:v>44776</c:v>
                </c:pt>
                <c:pt idx="1066">
                  <c:v>44775</c:v>
                </c:pt>
                <c:pt idx="1067">
                  <c:v>44774</c:v>
                </c:pt>
                <c:pt idx="1068">
                  <c:v>44771</c:v>
                </c:pt>
                <c:pt idx="1069">
                  <c:v>44770</c:v>
                </c:pt>
                <c:pt idx="1070">
                  <c:v>44769</c:v>
                </c:pt>
                <c:pt idx="1071">
                  <c:v>44768</c:v>
                </c:pt>
                <c:pt idx="1072">
                  <c:v>44767</c:v>
                </c:pt>
                <c:pt idx="1073">
                  <c:v>44764</c:v>
                </c:pt>
                <c:pt idx="1074">
                  <c:v>44763</c:v>
                </c:pt>
                <c:pt idx="1075">
                  <c:v>44762</c:v>
                </c:pt>
                <c:pt idx="1076">
                  <c:v>44761</c:v>
                </c:pt>
                <c:pt idx="1077">
                  <c:v>44760</c:v>
                </c:pt>
                <c:pt idx="1078">
                  <c:v>44757</c:v>
                </c:pt>
                <c:pt idx="1079">
                  <c:v>44756</c:v>
                </c:pt>
                <c:pt idx="1080">
                  <c:v>44755</c:v>
                </c:pt>
                <c:pt idx="1081">
                  <c:v>44754</c:v>
                </c:pt>
                <c:pt idx="1082">
                  <c:v>44753</c:v>
                </c:pt>
                <c:pt idx="1083">
                  <c:v>44750</c:v>
                </c:pt>
                <c:pt idx="1084">
                  <c:v>44749</c:v>
                </c:pt>
                <c:pt idx="1085">
                  <c:v>44748</c:v>
                </c:pt>
                <c:pt idx="1086">
                  <c:v>44747</c:v>
                </c:pt>
                <c:pt idx="1087">
                  <c:v>44743</c:v>
                </c:pt>
                <c:pt idx="1088">
                  <c:v>44742</c:v>
                </c:pt>
                <c:pt idx="1089">
                  <c:v>44741</c:v>
                </c:pt>
                <c:pt idx="1090">
                  <c:v>44740</c:v>
                </c:pt>
                <c:pt idx="1091">
                  <c:v>44739</c:v>
                </c:pt>
                <c:pt idx="1092">
                  <c:v>44736</c:v>
                </c:pt>
                <c:pt idx="1093">
                  <c:v>44735</c:v>
                </c:pt>
                <c:pt idx="1094">
                  <c:v>44734</c:v>
                </c:pt>
                <c:pt idx="1095">
                  <c:v>44733</c:v>
                </c:pt>
                <c:pt idx="1096">
                  <c:v>44729</c:v>
                </c:pt>
                <c:pt idx="1097">
                  <c:v>44728</c:v>
                </c:pt>
                <c:pt idx="1098">
                  <c:v>44727</c:v>
                </c:pt>
                <c:pt idx="1099">
                  <c:v>44726</c:v>
                </c:pt>
                <c:pt idx="1100">
                  <c:v>44725</c:v>
                </c:pt>
                <c:pt idx="1101">
                  <c:v>44722</c:v>
                </c:pt>
                <c:pt idx="1102">
                  <c:v>44721</c:v>
                </c:pt>
                <c:pt idx="1103">
                  <c:v>44720</c:v>
                </c:pt>
                <c:pt idx="1104">
                  <c:v>44719</c:v>
                </c:pt>
                <c:pt idx="1105">
                  <c:v>44718</c:v>
                </c:pt>
                <c:pt idx="1106">
                  <c:v>44715</c:v>
                </c:pt>
                <c:pt idx="1107">
                  <c:v>44714</c:v>
                </c:pt>
                <c:pt idx="1108">
                  <c:v>44713</c:v>
                </c:pt>
                <c:pt idx="1109">
                  <c:v>44712</c:v>
                </c:pt>
                <c:pt idx="1110">
                  <c:v>44708</c:v>
                </c:pt>
                <c:pt idx="1111">
                  <c:v>44707</c:v>
                </c:pt>
                <c:pt idx="1112">
                  <c:v>44706</c:v>
                </c:pt>
                <c:pt idx="1113">
                  <c:v>44705</c:v>
                </c:pt>
                <c:pt idx="1114">
                  <c:v>44704</c:v>
                </c:pt>
                <c:pt idx="1115">
                  <c:v>44701</c:v>
                </c:pt>
                <c:pt idx="1116">
                  <c:v>44700</c:v>
                </c:pt>
                <c:pt idx="1117">
                  <c:v>44699</c:v>
                </c:pt>
                <c:pt idx="1118">
                  <c:v>44698</c:v>
                </c:pt>
                <c:pt idx="1119">
                  <c:v>44697</c:v>
                </c:pt>
                <c:pt idx="1120">
                  <c:v>44694</c:v>
                </c:pt>
                <c:pt idx="1121">
                  <c:v>44693</c:v>
                </c:pt>
                <c:pt idx="1122">
                  <c:v>44692</c:v>
                </c:pt>
                <c:pt idx="1123">
                  <c:v>44691</c:v>
                </c:pt>
                <c:pt idx="1124">
                  <c:v>44690</c:v>
                </c:pt>
                <c:pt idx="1125">
                  <c:v>44687</c:v>
                </c:pt>
                <c:pt idx="1126">
                  <c:v>44686</c:v>
                </c:pt>
                <c:pt idx="1127">
                  <c:v>44685</c:v>
                </c:pt>
                <c:pt idx="1128">
                  <c:v>44684</c:v>
                </c:pt>
                <c:pt idx="1129">
                  <c:v>44683</c:v>
                </c:pt>
                <c:pt idx="1130">
                  <c:v>44680</c:v>
                </c:pt>
                <c:pt idx="1131">
                  <c:v>44679</c:v>
                </c:pt>
                <c:pt idx="1132">
                  <c:v>44678</c:v>
                </c:pt>
                <c:pt idx="1133">
                  <c:v>44677</c:v>
                </c:pt>
                <c:pt idx="1134">
                  <c:v>44676</c:v>
                </c:pt>
                <c:pt idx="1135">
                  <c:v>44673</c:v>
                </c:pt>
                <c:pt idx="1136">
                  <c:v>44672</c:v>
                </c:pt>
                <c:pt idx="1137">
                  <c:v>44671</c:v>
                </c:pt>
                <c:pt idx="1138">
                  <c:v>44670</c:v>
                </c:pt>
                <c:pt idx="1139">
                  <c:v>44669</c:v>
                </c:pt>
                <c:pt idx="1140">
                  <c:v>44665</c:v>
                </c:pt>
                <c:pt idx="1141">
                  <c:v>44664</c:v>
                </c:pt>
                <c:pt idx="1142">
                  <c:v>44663</c:v>
                </c:pt>
                <c:pt idx="1143">
                  <c:v>44662</c:v>
                </c:pt>
                <c:pt idx="1144">
                  <c:v>44659</c:v>
                </c:pt>
                <c:pt idx="1145">
                  <c:v>44658</c:v>
                </c:pt>
                <c:pt idx="1146">
                  <c:v>44657</c:v>
                </c:pt>
                <c:pt idx="1147">
                  <c:v>44656</c:v>
                </c:pt>
                <c:pt idx="1148">
                  <c:v>44655</c:v>
                </c:pt>
                <c:pt idx="1149">
                  <c:v>44652</c:v>
                </c:pt>
                <c:pt idx="1150">
                  <c:v>44651</c:v>
                </c:pt>
                <c:pt idx="1151">
                  <c:v>44650</c:v>
                </c:pt>
                <c:pt idx="1152">
                  <c:v>44649</c:v>
                </c:pt>
                <c:pt idx="1153">
                  <c:v>44648</c:v>
                </c:pt>
                <c:pt idx="1154">
                  <c:v>44645</c:v>
                </c:pt>
                <c:pt idx="1155">
                  <c:v>44644</c:v>
                </c:pt>
                <c:pt idx="1156">
                  <c:v>44643</c:v>
                </c:pt>
                <c:pt idx="1157">
                  <c:v>44642</c:v>
                </c:pt>
                <c:pt idx="1158">
                  <c:v>44641</c:v>
                </c:pt>
                <c:pt idx="1159">
                  <c:v>44638</c:v>
                </c:pt>
                <c:pt idx="1160">
                  <c:v>44637</c:v>
                </c:pt>
                <c:pt idx="1161">
                  <c:v>44636</c:v>
                </c:pt>
                <c:pt idx="1162">
                  <c:v>44635</c:v>
                </c:pt>
                <c:pt idx="1163">
                  <c:v>44634</c:v>
                </c:pt>
                <c:pt idx="1164">
                  <c:v>44631</c:v>
                </c:pt>
                <c:pt idx="1165">
                  <c:v>44630</c:v>
                </c:pt>
                <c:pt idx="1166">
                  <c:v>44629</c:v>
                </c:pt>
                <c:pt idx="1167">
                  <c:v>44628</c:v>
                </c:pt>
                <c:pt idx="1168">
                  <c:v>44627</c:v>
                </c:pt>
                <c:pt idx="1169">
                  <c:v>44624</c:v>
                </c:pt>
                <c:pt idx="1170">
                  <c:v>44623</c:v>
                </c:pt>
                <c:pt idx="1171">
                  <c:v>44622</c:v>
                </c:pt>
                <c:pt idx="1172">
                  <c:v>44621</c:v>
                </c:pt>
                <c:pt idx="1173">
                  <c:v>44620</c:v>
                </c:pt>
                <c:pt idx="1174">
                  <c:v>44617</c:v>
                </c:pt>
                <c:pt idx="1175">
                  <c:v>44616</c:v>
                </c:pt>
                <c:pt idx="1176">
                  <c:v>44615</c:v>
                </c:pt>
                <c:pt idx="1177">
                  <c:v>44614</c:v>
                </c:pt>
                <c:pt idx="1178">
                  <c:v>44610</c:v>
                </c:pt>
                <c:pt idx="1179">
                  <c:v>44609</c:v>
                </c:pt>
                <c:pt idx="1180">
                  <c:v>44608</c:v>
                </c:pt>
                <c:pt idx="1181">
                  <c:v>44607</c:v>
                </c:pt>
                <c:pt idx="1182">
                  <c:v>44606</c:v>
                </c:pt>
                <c:pt idx="1183">
                  <c:v>44603</c:v>
                </c:pt>
                <c:pt idx="1184">
                  <c:v>44602</c:v>
                </c:pt>
                <c:pt idx="1185">
                  <c:v>44601</c:v>
                </c:pt>
                <c:pt idx="1186">
                  <c:v>44600</c:v>
                </c:pt>
                <c:pt idx="1187">
                  <c:v>44599</c:v>
                </c:pt>
                <c:pt idx="1188">
                  <c:v>44596</c:v>
                </c:pt>
                <c:pt idx="1189">
                  <c:v>44595</c:v>
                </c:pt>
                <c:pt idx="1190">
                  <c:v>44594</c:v>
                </c:pt>
                <c:pt idx="1191">
                  <c:v>44593</c:v>
                </c:pt>
                <c:pt idx="1192">
                  <c:v>44592</c:v>
                </c:pt>
                <c:pt idx="1193">
                  <c:v>44589</c:v>
                </c:pt>
                <c:pt idx="1194">
                  <c:v>44588</c:v>
                </c:pt>
                <c:pt idx="1195">
                  <c:v>44587</c:v>
                </c:pt>
                <c:pt idx="1196">
                  <c:v>44586</c:v>
                </c:pt>
                <c:pt idx="1197">
                  <c:v>44585</c:v>
                </c:pt>
                <c:pt idx="1198">
                  <c:v>44582</c:v>
                </c:pt>
                <c:pt idx="1199">
                  <c:v>44581</c:v>
                </c:pt>
                <c:pt idx="1200">
                  <c:v>44580</c:v>
                </c:pt>
                <c:pt idx="1201">
                  <c:v>44579</c:v>
                </c:pt>
                <c:pt idx="1202">
                  <c:v>44575</c:v>
                </c:pt>
                <c:pt idx="1203">
                  <c:v>44574</c:v>
                </c:pt>
                <c:pt idx="1204">
                  <c:v>44573</c:v>
                </c:pt>
                <c:pt idx="1205">
                  <c:v>44572</c:v>
                </c:pt>
                <c:pt idx="1206">
                  <c:v>44571</c:v>
                </c:pt>
                <c:pt idx="1207">
                  <c:v>44568</c:v>
                </c:pt>
                <c:pt idx="1208">
                  <c:v>44567</c:v>
                </c:pt>
                <c:pt idx="1209">
                  <c:v>44566</c:v>
                </c:pt>
                <c:pt idx="1210">
                  <c:v>44565</c:v>
                </c:pt>
                <c:pt idx="1211">
                  <c:v>44564</c:v>
                </c:pt>
                <c:pt idx="1212">
                  <c:v>44561</c:v>
                </c:pt>
                <c:pt idx="1213">
                  <c:v>44560</c:v>
                </c:pt>
                <c:pt idx="1214">
                  <c:v>44559</c:v>
                </c:pt>
                <c:pt idx="1215">
                  <c:v>44558</c:v>
                </c:pt>
                <c:pt idx="1216">
                  <c:v>44557</c:v>
                </c:pt>
                <c:pt idx="1217">
                  <c:v>44553</c:v>
                </c:pt>
                <c:pt idx="1218">
                  <c:v>44552</c:v>
                </c:pt>
                <c:pt idx="1219">
                  <c:v>44551</c:v>
                </c:pt>
                <c:pt idx="1220">
                  <c:v>44550</c:v>
                </c:pt>
                <c:pt idx="1221">
                  <c:v>44547</c:v>
                </c:pt>
                <c:pt idx="1222">
                  <c:v>44546</c:v>
                </c:pt>
                <c:pt idx="1223">
                  <c:v>44545</c:v>
                </c:pt>
                <c:pt idx="1224">
                  <c:v>44544</c:v>
                </c:pt>
                <c:pt idx="1225">
                  <c:v>44543</c:v>
                </c:pt>
                <c:pt idx="1226">
                  <c:v>44540</c:v>
                </c:pt>
                <c:pt idx="1227">
                  <c:v>44539</c:v>
                </c:pt>
                <c:pt idx="1228">
                  <c:v>44538</c:v>
                </c:pt>
                <c:pt idx="1229">
                  <c:v>44537</c:v>
                </c:pt>
                <c:pt idx="1230">
                  <c:v>44536</c:v>
                </c:pt>
                <c:pt idx="1231">
                  <c:v>44533</c:v>
                </c:pt>
                <c:pt idx="1232">
                  <c:v>44532</c:v>
                </c:pt>
                <c:pt idx="1233">
                  <c:v>44531</c:v>
                </c:pt>
                <c:pt idx="1234">
                  <c:v>44530</c:v>
                </c:pt>
                <c:pt idx="1235">
                  <c:v>44529</c:v>
                </c:pt>
                <c:pt idx="1236">
                  <c:v>44526</c:v>
                </c:pt>
                <c:pt idx="1237">
                  <c:v>44524</c:v>
                </c:pt>
                <c:pt idx="1238">
                  <c:v>44523</c:v>
                </c:pt>
                <c:pt idx="1239">
                  <c:v>44522</c:v>
                </c:pt>
                <c:pt idx="1240">
                  <c:v>44519</c:v>
                </c:pt>
                <c:pt idx="1241">
                  <c:v>44518</c:v>
                </c:pt>
                <c:pt idx="1242">
                  <c:v>44517</c:v>
                </c:pt>
                <c:pt idx="1243">
                  <c:v>44516</c:v>
                </c:pt>
                <c:pt idx="1244">
                  <c:v>44515</c:v>
                </c:pt>
                <c:pt idx="1245">
                  <c:v>44512</c:v>
                </c:pt>
                <c:pt idx="1246">
                  <c:v>44510</c:v>
                </c:pt>
                <c:pt idx="1247">
                  <c:v>44509</c:v>
                </c:pt>
                <c:pt idx="1248">
                  <c:v>44508</c:v>
                </c:pt>
                <c:pt idx="1249">
                  <c:v>44505</c:v>
                </c:pt>
                <c:pt idx="1250">
                  <c:v>44504</c:v>
                </c:pt>
                <c:pt idx="1251">
                  <c:v>44503</c:v>
                </c:pt>
                <c:pt idx="1252">
                  <c:v>44502</c:v>
                </c:pt>
                <c:pt idx="1253">
                  <c:v>44501</c:v>
                </c:pt>
                <c:pt idx="1254">
                  <c:v>44498</c:v>
                </c:pt>
                <c:pt idx="1255">
                  <c:v>44497</c:v>
                </c:pt>
                <c:pt idx="1256">
                  <c:v>44496</c:v>
                </c:pt>
                <c:pt idx="1257">
                  <c:v>44495</c:v>
                </c:pt>
                <c:pt idx="1258">
                  <c:v>44494</c:v>
                </c:pt>
                <c:pt idx="1259">
                  <c:v>44491</c:v>
                </c:pt>
                <c:pt idx="1260">
                  <c:v>44490</c:v>
                </c:pt>
                <c:pt idx="1261">
                  <c:v>44489</c:v>
                </c:pt>
                <c:pt idx="1262">
                  <c:v>44488</c:v>
                </c:pt>
                <c:pt idx="1263">
                  <c:v>44487</c:v>
                </c:pt>
                <c:pt idx="1264">
                  <c:v>44484</c:v>
                </c:pt>
                <c:pt idx="1265">
                  <c:v>44483</c:v>
                </c:pt>
                <c:pt idx="1266">
                  <c:v>44482</c:v>
                </c:pt>
                <c:pt idx="1267">
                  <c:v>44481</c:v>
                </c:pt>
                <c:pt idx="1268">
                  <c:v>44477</c:v>
                </c:pt>
                <c:pt idx="1269">
                  <c:v>44476</c:v>
                </c:pt>
                <c:pt idx="1270">
                  <c:v>44475</c:v>
                </c:pt>
                <c:pt idx="1271">
                  <c:v>44474</c:v>
                </c:pt>
                <c:pt idx="1272">
                  <c:v>44473</c:v>
                </c:pt>
                <c:pt idx="1273">
                  <c:v>44470</c:v>
                </c:pt>
                <c:pt idx="1274">
                  <c:v>44469</c:v>
                </c:pt>
                <c:pt idx="1275">
                  <c:v>44468</c:v>
                </c:pt>
                <c:pt idx="1276">
                  <c:v>44467</c:v>
                </c:pt>
                <c:pt idx="1277">
                  <c:v>44466</c:v>
                </c:pt>
                <c:pt idx="1278">
                  <c:v>44463</c:v>
                </c:pt>
                <c:pt idx="1279">
                  <c:v>44462</c:v>
                </c:pt>
                <c:pt idx="1280">
                  <c:v>44461</c:v>
                </c:pt>
                <c:pt idx="1281">
                  <c:v>44460</c:v>
                </c:pt>
                <c:pt idx="1282">
                  <c:v>44459</c:v>
                </c:pt>
                <c:pt idx="1283">
                  <c:v>44456</c:v>
                </c:pt>
                <c:pt idx="1284">
                  <c:v>44455</c:v>
                </c:pt>
                <c:pt idx="1285">
                  <c:v>44454</c:v>
                </c:pt>
                <c:pt idx="1286">
                  <c:v>44453</c:v>
                </c:pt>
                <c:pt idx="1287">
                  <c:v>44452</c:v>
                </c:pt>
                <c:pt idx="1288">
                  <c:v>44449</c:v>
                </c:pt>
                <c:pt idx="1289">
                  <c:v>44448</c:v>
                </c:pt>
                <c:pt idx="1290">
                  <c:v>44447</c:v>
                </c:pt>
                <c:pt idx="1291">
                  <c:v>44446</c:v>
                </c:pt>
                <c:pt idx="1292">
                  <c:v>44442</c:v>
                </c:pt>
                <c:pt idx="1293">
                  <c:v>44441</c:v>
                </c:pt>
                <c:pt idx="1294">
                  <c:v>44440</c:v>
                </c:pt>
                <c:pt idx="1295">
                  <c:v>44439</c:v>
                </c:pt>
                <c:pt idx="1296">
                  <c:v>44438</c:v>
                </c:pt>
                <c:pt idx="1297">
                  <c:v>44435</c:v>
                </c:pt>
                <c:pt idx="1298">
                  <c:v>44434</c:v>
                </c:pt>
                <c:pt idx="1299">
                  <c:v>44433</c:v>
                </c:pt>
                <c:pt idx="1300">
                  <c:v>44432</c:v>
                </c:pt>
                <c:pt idx="1301">
                  <c:v>44431</c:v>
                </c:pt>
                <c:pt idx="1302">
                  <c:v>44428</c:v>
                </c:pt>
                <c:pt idx="1303">
                  <c:v>44427</c:v>
                </c:pt>
                <c:pt idx="1304">
                  <c:v>44426</c:v>
                </c:pt>
                <c:pt idx="1305">
                  <c:v>44425</c:v>
                </c:pt>
                <c:pt idx="1306">
                  <c:v>44424</c:v>
                </c:pt>
                <c:pt idx="1307">
                  <c:v>44421</c:v>
                </c:pt>
                <c:pt idx="1308">
                  <c:v>44420</c:v>
                </c:pt>
                <c:pt idx="1309">
                  <c:v>44419</c:v>
                </c:pt>
                <c:pt idx="1310">
                  <c:v>44418</c:v>
                </c:pt>
                <c:pt idx="1311">
                  <c:v>44417</c:v>
                </c:pt>
                <c:pt idx="1312">
                  <c:v>44414</c:v>
                </c:pt>
                <c:pt idx="1313">
                  <c:v>44413</c:v>
                </c:pt>
                <c:pt idx="1314">
                  <c:v>44412</c:v>
                </c:pt>
                <c:pt idx="1315">
                  <c:v>44411</c:v>
                </c:pt>
                <c:pt idx="1316">
                  <c:v>44410</c:v>
                </c:pt>
                <c:pt idx="1317">
                  <c:v>44407</c:v>
                </c:pt>
                <c:pt idx="1318">
                  <c:v>44406</c:v>
                </c:pt>
                <c:pt idx="1319">
                  <c:v>44405</c:v>
                </c:pt>
                <c:pt idx="1320">
                  <c:v>44404</c:v>
                </c:pt>
                <c:pt idx="1321">
                  <c:v>44403</c:v>
                </c:pt>
                <c:pt idx="1322">
                  <c:v>44400</c:v>
                </c:pt>
                <c:pt idx="1323">
                  <c:v>44399</c:v>
                </c:pt>
                <c:pt idx="1324">
                  <c:v>44398</c:v>
                </c:pt>
                <c:pt idx="1325">
                  <c:v>44397</c:v>
                </c:pt>
                <c:pt idx="1326">
                  <c:v>44396</c:v>
                </c:pt>
                <c:pt idx="1327">
                  <c:v>44393</c:v>
                </c:pt>
                <c:pt idx="1328">
                  <c:v>44392</c:v>
                </c:pt>
                <c:pt idx="1329">
                  <c:v>44391</c:v>
                </c:pt>
                <c:pt idx="1330">
                  <c:v>44390</c:v>
                </c:pt>
                <c:pt idx="1331">
                  <c:v>44389</c:v>
                </c:pt>
                <c:pt idx="1332">
                  <c:v>44386</c:v>
                </c:pt>
                <c:pt idx="1333">
                  <c:v>44385</c:v>
                </c:pt>
                <c:pt idx="1334">
                  <c:v>44384</c:v>
                </c:pt>
                <c:pt idx="1335">
                  <c:v>44383</c:v>
                </c:pt>
                <c:pt idx="1336">
                  <c:v>44379</c:v>
                </c:pt>
                <c:pt idx="1337">
                  <c:v>44378</c:v>
                </c:pt>
                <c:pt idx="1338">
                  <c:v>44377</c:v>
                </c:pt>
                <c:pt idx="1339">
                  <c:v>44376</c:v>
                </c:pt>
                <c:pt idx="1340">
                  <c:v>44375</c:v>
                </c:pt>
                <c:pt idx="1341">
                  <c:v>44372</c:v>
                </c:pt>
                <c:pt idx="1342">
                  <c:v>44371</c:v>
                </c:pt>
                <c:pt idx="1343">
                  <c:v>44370</c:v>
                </c:pt>
                <c:pt idx="1344">
                  <c:v>44369</c:v>
                </c:pt>
                <c:pt idx="1345">
                  <c:v>44368</c:v>
                </c:pt>
                <c:pt idx="1346">
                  <c:v>44365</c:v>
                </c:pt>
                <c:pt idx="1347">
                  <c:v>44364</c:v>
                </c:pt>
                <c:pt idx="1348">
                  <c:v>44363</c:v>
                </c:pt>
                <c:pt idx="1349">
                  <c:v>44362</c:v>
                </c:pt>
                <c:pt idx="1350">
                  <c:v>44361</c:v>
                </c:pt>
                <c:pt idx="1351">
                  <c:v>44358</c:v>
                </c:pt>
                <c:pt idx="1352">
                  <c:v>44357</c:v>
                </c:pt>
                <c:pt idx="1353">
                  <c:v>44356</c:v>
                </c:pt>
                <c:pt idx="1354">
                  <c:v>44355</c:v>
                </c:pt>
                <c:pt idx="1355">
                  <c:v>44354</c:v>
                </c:pt>
                <c:pt idx="1356">
                  <c:v>44351</c:v>
                </c:pt>
                <c:pt idx="1357">
                  <c:v>44350</c:v>
                </c:pt>
                <c:pt idx="1358">
                  <c:v>44349</c:v>
                </c:pt>
                <c:pt idx="1359">
                  <c:v>44348</c:v>
                </c:pt>
                <c:pt idx="1360">
                  <c:v>44347</c:v>
                </c:pt>
                <c:pt idx="1361">
                  <c:v>44344</c:v>
                </c:pt>
                <c:pt idx="1362">
                  <c:v>44343</c:v>
                </c:pt>
                <c:pt idx="1363">
                  <c:v>44342</c:v>
                </c:pt>
                <c:pt idx="1364">
                  <c:v>44341</c:v>
                </c:pt>
                <c:pt idx="1365">
                  <c:v>44340</c:v>
                </c:pt>
                <c:pt idx="1366">
                  <c:v>44337</c:v>
                </c:pt>
                <c:pt idx="1367">
                  <c:v>44336</c:v>
                </c:pt>
                <c:pt idx="1368">
                  <c:v>44335</c:v>
                </c:pt>
                <c:pt idx="1369">
                  <c:v>44334</c:v>
                </c:pt>
                <c:pt idx="1370">
                  <c:v>44333</c:v>
                </c:pt>
                <c:pt idx="1371">
                  <c:v>44330</c:v>
                </c:pt>
                <c:pt idx="1372">
                  <c:v>44329</c:v>
                </c:pt>
                <c:pt idx="1373">
                  <c:v>44328</c:v>
                </c:pt>
                <c:pt idx="1374">
                  <c:v>44327</c:v>
                </c:pt>
                <c:pt idx="1375">
                  <c:v>44326</c:v>
                </c:pt>
                <c:pt idx="1376">
                  <c:v>44323</c:v>
                </c:pt>
                <c:pt idx="1377">
                  <c:v>44322</c:v>
                </c:pt>
                <c:pt idx="1378">
                  <c:v>44321</c:v>
                </c:pt>
                <c:pt idx="1379">
                  <c:v>44320</c:v>
                </c:pt>
                <c:pt idx="1380">
                  <c:v>44319</c:v>
                </c:pt>
                <c:pt idx="1381">
                  <c:v>44316</c:v>
                </c:pt>
                <c:pt idx="1382">
                  <c:v>44315</c:v>
                </c:pt>
                <c:pt idx="1383">
                  <c:v>44314</c:v>
                </c:pt>
                <c:pt idx="1384">
                  <c:v>44313</c:v>
                </c:pt>
                <c:pt idx="1385">
                  <c:v>44312</c:v>
                </c:pt>
                <c:pt idx="1386">
                  <c:v>44309</c:v>
                </c:pt>
                <c:pt idx="1387">
                  <c:v>44308</c:v>
                </c:pt>
                <c:pt idx="1388">
                  <c:v>44307</c:v>
                </c:pt>
                <c:pt idx="1389">
                  <c:v>44306</c:v>
                </c:pt>
                <c:pt idx="1390">
                  <c:v>44305</c:v>
                </c:pt>
                <c:pt idx="1391">
                  <c:v>44302</c:v>
                </c:pt>
                <c:pt idx="1392">
                  <c:v>44301</c:v>
                </c:pt>
                <c:pt idx="1393">
                  <c:v>44300</c:v>
                </c:pt>
                <c:pt idx="1394">
                  <c:v>44299</c:v>
                </c:pt>
                <c:pt idx="1395">
                  <c:v>44298</c:v>
                </c:pt>
                <c:pt idx="1396">
                  <c:v>44295</c:v>
                </c:pt>
                <c:pt idx="1397">
                  <c:v>44294</c:v>
                </c:pt>
                <c:pt idx="1398">
                  <c:v>44293</c:v>
                </c:pt>
                <c:pt idx="1399">
                  <c:v>44292</c:v>
                </c:pt>
                <c:pt idx="1400">
                  <c:v>44291</c:v>
                </c:pt>
                <c:pt idx="1401">
                  <c:v>44288</c:v>
                </c:pt>
                <c:pt idx="1402">
                  <c:v>44287</c:v>
                </c:pt>
                <c:pt idx="1403">
                  <c:v>44286</c:v>
                </c:pt>
                <c:pt idx="1404">
                  <c:v>44285</c:v>
                </c:pt>
                <c:pt idx="1405">
                  <c:v>44284</c:v>
                </c:pt>
                <c:pt idx="1406">
                  <c:v>44281</c:v>
                </c:pt>
                <c:pt idx="1407">
                  <c:v>44280</c:v>
                </c:pt>
                <c:pt idx="1408">
                  <c:v>44279</c:v>
                </c:pt>
                <c:pt idx="1409">
                  <c:v>44278</c:v>
                </c:pt>
                <c:pt idx="1410">
                  <c:v>44277</c:v>
                </c:pt>
                <c:pt idx="1411">
                  <c:v>44274</c:v>
                </c:pt>
                <c:pt idx="1412">
                  <c:v>44273</c:v>
                </c:pt>
                <c:pt idx="1413">
                  <c:v>44272</c:v>
                </c:pt>
                <c:pt idx="1414">
                  <c:v>44271</c:v>
                </c:pt>
                <c:pt idx="1415">
                  <c:v>44270</c:v>
                </c:pt>
                <c:pt idx="1416">
                  <c:v>44267</c:v>
                </c:pt>
                <c:pt idx="1417">
                  <c:v>44266</c:v>
                </c:pt>
                <c:pt idx="1418">
                  <c:v>44265</c:v>
                </c:pt>
                <c:pt idx="1419">
                  <c:v>44264</c:v>
                </c:pt>
                <c:pt idx="1420">
                  <c:v>44263</c:v>
                </c:pt>
                <c:pt idx="1421">
                  <c:v>44260</c:v>
                </c:pt>
                <c:pt idx="1422">
                  <c:v>44259</c:v>
                </c:pt>
                <c:pt idx="1423">
                  <c:v>44258</c:v>
                </c:pt>
                <c:pt idx="1424">
                  <c:v>44257</c:v>
                </c:pt>
                <c:pt idx="1425">
                  <c:v>44256</c:v>
                </c:pt>
                <c:pt idx="1426">
                  <c:v>44253</c:v>
                </c:pt>
                <c:pt idx="1427">
                  <c:v>44252</c:v>
                </c:pt>
                <c:pt idx="1428">
                  <c:v>44251</c:v>
                </c:pt>
                <c:pt idx="1429">
                  <c:v>44250</c:v>
                </c:pt>
                <c:pt idx="1430">
                  <c:v>44249</c:v>
                </c:pt>
                <c:pt idx="1431">
                  <c:v>44246</c:v>
                </c:pt>
                <c:pt idx="1432">
                  <c:v>44245</c:v>
                </c:pt>
                <c:pt idx="1433">
                  <c:v>44244</c:v>
                </c:pt>
                <c:pt idx="1434">
                  <c:v>44243</c:v>
                </c:pt>
                <c:pt idx="1435">
                  <c:v>44239</c:v>
                </c:pt>
                <c:pt idx="1436">
                  <c:v>44238</c:v>
                </c:pt>
                <c:pt idx="1437">
                  <c:v>44237</c:v>
                </c:pt>
                <c:pt idx="1438">
                  <c:v>44236</c:v>
                </c:pt>
                <c:pt idx="1439">
                  <c:v>44235</c:v>
                </c:pt>
                <c:pt idx="1440">
                  <c:v>44232</c:v>
                </c:pt>
                <c:pt idx="1441">
                  <c:v>44231</c:v>
                </c:pt>
                <c:pt idx="1442">
                  <c:v>44230</c:v>
                </c:pt>
                <c:pt idx="1443">
                  <c:v>44229</c:v>
                </c:pt>
                <c:pt idx="1444">
                  <c:v>44228</c:v>
                </c:pt>
                <c:pt idx="1445">
                  <c:v>44225</c:v>
                </c:pt>
                <c:pt idx="1446">
                  <c:v>44224</c:v>
                </c:pt>
                <c:pt idx="1447">
                  <c:v>44223</c:v>
                </c:pt>
                <c:pt idx="1448">
                  <c:v>44222</c:v>
                </c:pt>
                <c:pt idx="1449">
                  <c:v>44221</c:v>
                </c:pt>
                <c:pt idx="1450">
                  <c:v>44218</c:v>
                </c:pt>
                <c:pt idx="1451">
                  <c:v>44217</c:v>
                </c:pt>
                <c:pt idx="1452">
                  <c:v>44216</c:v>
                </c:pt>
                <c:pt idx="1453">
                  <c:v>44215</c:v>
                </c:pt>
                <c:pt idx="1454">
                  <c:v>44211</c:v>
                </c:pt>
                <c:pt idx="1455">
                  <c:v>44210</c:v>
                </c:pt>
                <c:pt idx="1456">
                  <c:v>44209</c:v>
                </c:pt>
                <c:pt idx="1457">
                  <c:v>44208</c:v>
                </c:pt>
                <c:pt idx="1458">
                  <c:v>44207</c:v>
                </c:pt>
                <c:pt idx="1459">
                  <c:v>44204</c:v>
                </c:pt>
                <c:pt idx="1460">
                  <c:v>44203</c:v>
                </c:pt>
                <c:pt idx="1461">
                  <c:v>44202</c:v>
                </c:pt>
                <c:pt idx="1462">
                  <c:v>44201</c:v>
                </c:pt>
                <c:pt idx="1463">
                  <c:v>44200</c:v>
                </c:pt>
                <c:pt idx="1464">
                  <c:v>44196</c:v>
                </c:pt>
                <c:pt idx="1465">
                  <c:v>44195</c:v>
                </c:pt>
                <c:pt idx="1466">
                  <c:v>44194</c:v>
                </c:pt>
                <c:pt idx="1467">
                  <c:v>44193</c:v>
                </c:pt>
                <c:pt idx="1468">
                  <c:v>44189</c:v>
                </c:pt>
                <c:pt idx="1469">
                  <c:v>44188</c:v>
                </c:pt>
                <c:pt idx="1470">
                  <c:v>44187</c:v>
                </c:pt>
                <c:pt idx="1471">
                  <c:v>44186</c:v>
                </c:pt>
                <c:pt idx="1472">
                  <c:v>44183</c:v>
                </c:pt>
                <c:pt idx="1473">
                  <c:v>44182</c:v>
                </c:pt>
                <c:pt idx="1474">
                  <c:v>44181</c:v>
                </c:pt>
                <c:pt idx="1475">
                  <c:v>44180</c:v>
                </c:pt>
                <c:pt idx="1476">
                  <c:v>44179</c:v>
                </c:pt>
                <c:pt idx="1477">
                  <c:v>44176</c:v>
                </c:pt>
                <c:pt idx="1478">
                  <c:v>44175</c:v>
                </c:pt>
                <c:pt idx="1479">
                  <c:v>44174</c:v>
                </c:pt>
                <c:pt idx="1480">
                  <c:v>44173</c:v>
                </c:pt>
                <c:pt idx="1481">
                  <c:v>44172</c:v>
                </c:pt>
                <c:pt idx="1482">
                  <c:v>44169</c:v>
                </c:pt>
                <c:pt idx="1483">
                  <c:v>44168</c:v>
                </c:pt>
                <c:pt idx="1484">
                  <c:v>44167</c:v>
                </c:pt>
                <c:pt idx="1485">
                  <c:v>44166</c:v>
                </c:pt>
                <c:pt idx="1486">
                  <c:v>44165</c:v>
                </c:pt>
                <c:pt idx="1487">
                  <c:v>44162</c:v>
                </c:pt>
                <c:pt idx="1488">
                  <c:v>44160</c:v>
                </c:pt>
                <c:pt idx="1489">
                  <c:v>44159</c:v>
                </c:pt>
                <c:pt idx="1490">
                  <c:v>44158</c:v>
                </c:pt>
                <c:pt idx="1491">
                  <c:v>44155</c:v>
                </c:pt>
                <c:pt idx="1492">
                  <c:v>44154</c:v>
                </c:pt>
                <c:pt idx="1493">
                  <c:v>44153</c:v>
                </c:pt>
                <c:pt idx="1494">
                  <c:v>44152</c:v>
                </c:pt>
                <c:pt idx="1495">
                  <c:v>44151</c:v>
                </c:pt>
                <c:pt idx="1496">
                  <c:v>44148</c:v>
                </c:pt>
                <c:pt idx="1497">
                  <c:v>44147</c:v>
                </c:pt>
                <c:pt idx="1498">
                  <c:v>44145</c:v>
                </c:pt>
                <c:pt idx="1499">
                  <c:v>44144</c:v>
                </c:pt>
                <c:pt idx="1500">
                  <c:v>44141</c:v>
                </c:pt>
                <c:pt idx="1501">
                  <c:v>44140</c:v>
                </c:pt>
                <c:pt idx="1502">
                  <c:v>44139</c:v>
                </c:pt>
                <c:pt idx="1503">
                  <c:v>44138</c:v>
                </c:pt>
                <c:pt idx="1504">
                  <c:v>44137</c:v>
                </c:pt>
                <c:pt idx="1505">
                  <c:v>44134</c:v>
                </c:pt>
                <c:pt idx="1506">
                  <c:v>44133</c:v>
                </c:pt>
                <c:pt idx="1507">
                  <c:v>44132</c:v>
                </c:pt>
                <c:pt idx="1508">
                  <c:v>44131</c:v>
                </c:pt>
                <c:pt idx="1509">
                  <c:v>44130</c:v>
                </c:pt>
                <c:pt idx="1510">
                  <c:v>44127</c:v>
                </c:pt>
                <c:pt idx="1511">
                  <c:v>44126</c:v>
                </c:pt>
                <c:pt idx="1512">
                  <c:v>44125</c:v>
                </c:pt>
                <c:pt idx="1513">
                  <c:v>44124</c:v>
                </c:pt>
                <c:pt idx="1514">
                  <c:v>44123</c:v>
                </c:pt>
                <c:pt idx="1515">
                  <c:v>44120</c:v>
                </c:pt>
                <c:pt idx="1516">
                  <c:v>44119</c:v>
                </c:pt>
                <c:pt idx="1517">
                  <c:v>44118</c:v>
                </c:pt>
                <c:pt idx="1518">
                  <c:v>44117</c:v>
                </c:pt>
                <c:pt idx="1519">
                  <c:v>44113</c:v>
                </c:pt>
                <c:pt idx="1520">
                  <c:v>44112</c:v>
                </c:pt>
                <c:pt idx="1521">
                  <c:v>44111</c:v>
                </c:pt>
                <c:pt idx="1522">
                  <c:v>44110</c:v>
                </c:pt>
                <c:pt idx="1523">
                  <c:v>44109</c:v>
                </c:pt>
                <c:pt idx="1524">
                  <c:v>44106</c:v>
                </c:pt>
                <c:pt idx="1525">
                  <c:v>44105</c:v>
                </c:pt>
                <c:pt idx="1526">
                  <c:v>44104</c:v>
                </c:pt>
                <c:pt idx="1527">
                  <c:v>44103</c:v>
                </c:pt>
                <c:pt idx="1528">
                  <c:v>44102</c:v>
                </c:pt>
                <c:pt idx="1529">
                  <c:v>44099</c:v>
                </c:pt>
                <c:pt idx="1530">
                  <c:v>44098</c:v>
                </c:pt>
                <c:pt idx="1531">
                  <c:v>44097</c:v>
                </c:pt>
                <c:pt idx="1532">
                  <c:v>44096</c:v>
                </c:pt>
                <c:pt idx="1533">
                  <c:v>44095</c:v>
                </c:pt>
                <c:pt idx="1534">
                  <c:v>44092</c:v>
                </c:pt>
                <c:pt idx="1535">
                  <c:v>44091</c:v>
                </c:pt>
                <c:pt idx="1536">
                  <c:v>44090</c:v>
                </c:pt>
                <c:pt idx="1537">
                  <c:v>44089</c:v>
                </c:pt>
                <c:pt idx="1538">
                  <c:v>44088</c:v>
                </c:pt>
                <c:pt idx="1539">
                  <c:v>44085</c:v>
                </c:pt>
                <c:pt idx="1540">
                  <c:v>44084</c:v>
                </c:pt>
                <c:pt idx="1541">
                  <c:v>44083</c:v>
                </c:pt>
                <c:pt idx="1542">
                  <c:v>44082</c:v>
                </c:pt>
                <c:pt idx="1543">
                  <c:v>44078</c:v>
                </c:pt>
                <c:pt idx="1544">
                  <c:v>44077</c:v>
                </c:pt>
                <c:pt idx="1545">
                  <c:v>44076</c:v>
                </c:pt>
                <c:pt idx="1546">
                  <c:v>44075</c:v>
                </c:pt>
                <c:pt idx="1547">
                  <c:v>44074</c:v>
                </c:pt>
                <c:pt idx="1548">
                  <c:v>44071</c:v>
                </c:pt>
                <c:pt idx="1549">
                  <c:v>44070</c:v>
                </c:pt>
                <c:pt idx="1550">
                  <c:v>44069</c:v>
                </c:pt>
                <c:pt idx="1551">
                  <c:v>44068</c:v>
                </c:pt>
                <c:pt idx="1552">
                  <c:v>44067</c:v>
                </c:pt>
                <c:pt idx="1553">
                  <c:v>44064</c:v>
                </c:pt>
                <c:pt idx="1554">
                  <c:v>44063</c:v>
                </c:pt>
                <c:pt idx="1555">
                  <c:v>44062</c:v>
                </c:pt>
                <c:pt idx="1556">
                  <c:v>44061</c:v>
                </c:pt>
                <c:pt idx="1557">
                  <c:v>44060</c:v>
                </c:pt>
                <c:pt idx="1558">
                  <c:v>44057</c:v>
                </c:pt>
                <c:pt idx="1559">
                  <c:v>44056</c:v>
                </c:pt>
                <c:pt idx="1560">
                  <c:v>44055</c:v>
                </c:pt>
                <c:pt idx="1561">
                  <c:v>44054</c:v>
                </c:pt>
                <c:pt idx="1562">
                  <c:v>44053</c:v>
                </c:pt>
                <c:pt idx="1563">
                  <c:v>44050</c:v>
                </c:pt>
                <c:pt idx="1564">
                  <c:v>44049</c:v>
                </c:pt>
                <c:pt idx="1565">
                  <c:v>44048</c:v>
                </c:pt>
                <c:pt idx="1566">
                  <c:v>44047</c:v>
                </c:pt>
                <c:pt idx="1567">
                  <c:v>44046</c:v>
                </c:pt>
                <c:pt idx="1568">
                  <c:v>44043</c:v>
                </c:pt>
                <c:pt idx="1569">
                  <c:v>44042</c:v>
                </c:pt>
                <c:pt idx="1570">
                  <c:v>44041</c:v>
                </c:pt>
                <c:pt idx="1571">
                  <c:v>44040</c:v>
                </c:pt>
                <c:pt idx="1572">
                  <c:v>44039</c:v>
                </c:pt>
                <c:pt idx="1573">
                  <c:v>44036</c:v>
                </c:pt>
                <c:pt idx="1574">
                  <c:v>44035</c:v>
                </c:pt>
                <c:pt idx="1575">
                  <c:v>44034</c:v>
                </c:pt>
                <c:pt idx="1576">
                  <c:v>44033</c:v>
                </c:pt>
                <c:pt idx="1577">
                  <c:v>44032</c:v>
                </c:pt>
                <c:pt idx="1578">
                  <c:v>44029</c:v>
                </c:pt>
                <c:pt idx="1579">
                  <c:v>44028</c:v>
                </c:pt>
                <c:pt idx="1580">
                  <c:v>44027</c:v>
                </c:pt>
                <c:pt idx="1581">
                  <c:v>44026</c:v>
                </c:pt>
                <c:pt idx="1582">
                  <c:v>44025</c:v>
                </c:pt>
                <c:pt idx="1583">
                  <c:v>44022</c:v>
                </c:pt>
                <c:pt idx="1584">
                  <c:v>44021</c:v>
                </c:pt>
                <c:pt idx="1585">
                  <c:v>44020</c:v>
                </c:pt>
                <c:pt idx="1586">
                  <c:v>44019</c:v>
                </c:pt>
                <c:pt idx="1587">
                  <c:v>44018</c:v>
                </c:pt>
                <c:pt idx="1588">
                  <c:v>44014</c:v>
                </c:pt>
                <c:pt idx="1589">
                  <c:v>44013</c:v>
                </c:pt>
                <c:pt idx="1590">
                  <c:v>44012</c:v>
                </c:pt>
                <c:pt idx="1591">
                  <c:v>44011</c:v>
                </c:pt>
                <c:pt idx="1592">
                  <c:v>44008</c:v>
                </c:pt>
                <c:pt idx="1593">
                  <c:v>44007</c:v>
                </c:pt>
                <c:pt idx="1594">
                  <c:v>44006</c:v>
                </c:pt>
                <c:pt idx="1595">
                  <c:v>44005</c:v>
                </c:pt>
                <c:pt idx="1596">
                  <c:v>44004</c:v>
                </c:pt>
                <c:pt idx="1597">
                  <c:v>44001</c:v>
                </c:pt>
                <c:pt idx="1598">
                  <c:v>44000</c:v>
                </c:pt>
                <c:pt idx="1599">
                  <c:v>43999</c:v>
                </c:pt>
                <c:pt idx="1600">
                  <c:v>43998</c:v>
                </c:pt>
                <c:pt idx="1601">
                  <c:v>43997</c:v>
                </c:pt>
                <c:pt idx="1602">
                  <c:v>43994</c:v>
                </c:pt>
                <c:pt idx="1603">
                  <c:v>43993</c:v>
                </c:pt>
                <c:pt idx="1604">
                  <c:v>43992</c:v>
                </c:pt>
                <c:pt idx="1605">
                  <c:v>43991</c:v>
                </c:pt>
                <c:pt idx="1606">
                  <c:v>43990</c:v>
                </c:pt>
                <c:pt idx="1607">
                  <c:v>43987</c:v>
                </c:pt>
                <c:pt idx="1608">
                  <c:v>43986</c:v>
                </c:pt>
                <c:pt idx="1609">
                  <c:v>43985</c:v>
                </c:pt>
                <c:pt idx="1610">
                  <c:v>43984</c:v>
                </c:pt>
                <c:pt idx="1611">
                  <c:v>43983</c:v>
                </c:pt>
                <c:pt idx="1612">
                  <c:v>43980</c:v>
                </c:pt>
                <c:pt idx="1613">
                  <c:v>43979</c:v>
                </c:pt>
                <c:pt idx="1614">
                  <c:v>43978</c:v>
                </c:pt>
                <c:pt idx="1615">
                  <c:v>43977</c:v>
                </c:pt>
                <c:pt idx="1616">
                  <c:v>43973</c:v>
                </c:pt>
                <c:pt idx="1617">
                  <c:v>43972</c:v>
                </c:pt>
                <c:pt idx="1618">
                  <c:v>43971</c:v>
                </c:pt>
                <c:pt idx="1619">
                  <c:v>43970</c:v>
                </c:pt>
                <c:pt idx="1620">
                  <c:v>43969</c:v>
                </c:pt>
                <c:pt idx="1621">
                  <c:v>43966</c:v>
                </c:pt>
                <c:pt idx="1622">
                  <c:v>43965</c:v>
                </c:pt>
                <c:pt idx="1623">
                  <c:v>43964</c:v>
                </c:pt>
                <c:pt idx="1624">
                  <c:v>43963</c:v>
                </c:pt>
                <c:pt idx="1625">
                  <c:v>43962</c:v>
                </c:pt>
                <c:pt idx="1626">
                  <c:v>43959</c:v>
                </c:pt>
                <c:pt idx="1627">
                  <c:v>43958</c:v>
                </c:pt>
                <c:pt idx="1628">
                  <c:v>43957</c:v>
                </c:pt>
                <c:pt idx="1629">
                  <c:v>43956</c:v>
                </c:pt>
                <c:pt idx="1630">
                  <c:v>43955</c:v>
                </c:pt>
                <c:pt idx="1631">
                  <c:v>43952</c:v>
                </c:pt>
                <c:pt idx="1632">
                  <c:v>43951</c:v>
                </c:pt>
                <c:pt idx="1633">
                  <c:v>43950</c:v>
                </c:pt>
                <c:pt idx="1634">
                  <c:v>43949</c:v>
                </c:pt>
                <c:pt idx="1635">
                  <c:v>43948</c:v>
                </c:pt>
                <c:pt idx="1636">
                  <c:v>43945</c:v>
                </c:pt>
                <c:pt idx="1637">
                  <c:v>43944</c:v>
                </c:pt>
                <c:pt idx="1638">
                  <c:v>43943</c:v>
                </c:pt>
                <c:pt idx="1639">
                  <c:v>43942</c:v>
                </c:pt>
                <c:pt idx="1640">
                  <c:v>43941</c:v>
                </c:pt>
                <c:pt idx="1641">
                  <c:v>43938</c:v>
                </c:pt>
                <c:pt idx="1642">
                  <c:v>43937</c:v>
                </c:pt>
                <c:pt idx="1643">
                  <c:v>43936</c:v>
                </c:pt>
                <c:pt idx="1644">
                  <c:v>43935</c:v>
                </c:pt>
                <c:pt idx="1645">
                  <c:v>43934</c:v>
                </c:pt>
                <c:pt idx="1646">
                  <c:v>43930</c:v>
                </c:pt>
                <c:pt idx="1647">
                  <c:v>43929</c:v>
                </c:pt>
                <c:pt idx="1648">
                  <c:v>43928</c:v>
                </c:pt>
                <c:pt idx="1649">
                  <c:v>43927</c:v>
                </c:pt>
                <c:pt idx="1650">
                  <c:v>43924</c:v>
                </c:pt>
                <c:pt idx="1651">
                  <c:v>43923</c:v>
                </c:pt>
                <c:pt idx="1652">
                  <c:v>43922</c:v>
                </c:pt>
                <c:pt idx="1653">
                  <c:v>43921</c:v>
                </c:pt>
                <c:pt idx="1654">
                  <c:v>43920</c:v>
                </c:pt>
                <c:pt idx="1655">
                  <c:v>43917</c:v>
                </c:pt>
                <c:pt idx="1656">
                  <c:v>43916</c:v>
                </c:pt>
                <c:pt idx="1657">
                  <c:v>43915</c:v>
                </c:pt>
                <c:pt idx="1658">
                  <c:v>43914</c:v>
                </c:pt>
                <c:pt idx="1659">
                  <c:v>43913</c:v>
                </c:pt>
                <c:pt idx="1660">
                  <c:v>43910</c:v>
                </c:pt>
                <c:pt idx="1661">
                  <c:v>43909</c:v>
                </c:pt>
                <c:pt idx="1662">
                  <c:v>43908</c:v>
                </c:pt>
                <c:pt idx="1663">
                  <c:v>43907</c:v>
                </c:pt>
                <c:pt idx="1664">
                  <c:v>43906</c:v>
                </c:pt>
                <c:pt idx="1665">
                  <c:v>43903</c:v>
                </c:pt>
                <c:pt idx="1666">
                  <c:v>43902</c:v>
                </c:pt>
                <c:pt idx="1667">
                  <c:v>43901</c:v>
                </c:pt>
                <c:pt idx="1668">
                  <c:v>43900</c:v>
                </c:pt>
                <c:pt idx="1669">
                  <c:v>43899</c:v>
                </c:pt>
                <c:pt idx="1670">
                  <c:v>43896</c:v>
                </c:pt>
                <c:pt idx="1671">
                  <c:v>43895</c:v>
                </c:pt>
                <c:pt idx="1672">
                  <c:v>43894</c:v>
                </c:pt>
                <c:pt idx="1673">
                  <c:v>43893</c:v>
                </c:pt>
                <c:pt idx="1674">
                  <c:v>43892</c:v>
                </c:pt>
                <c:pt idx="1675">
                  <c:v>43889</c:v>
                </c:pt>
                <c:pt idx="1676">
                  <c:v>43888</c:v>
                </c:pt>
                <c:pt idx="1677">
                  <c:v>43887</c:v>
                </c:pt>
                <c:pt idx="1678">
                  <c:v>43886</c:v>
                </c:pt>
                <c:pt idx="1679">
                  <c:v>43885</c:v>
                </c:pt>
                <c:pt idx="1680">
                  <c:v>43882</c:v>
                </c:pt>
                <c:pt idx="1681">
                  <c:v>43881</c:v>
                </c:pt>
                <c:pt idx="1682">
                  <c:v>43880</c:v>
                </c:pt>
                <c:pt idx="1683">
                  <c:v>43879</c:v>
                </c:pt>
                <c:pt idx="1684">
                  <c:v>43875</c:v>
                </c:pt>
                <c:pt idx="1685">
                  <c:v>43874</c:v>
                </c:pt>
                <c:pt idx="1686">
                  <c:v>43873</c:v>
                </c:pt>
                <c:pt idx="1687">
                  <c:v>43872</c:v>
                </c:pt>
                <c:pt idx="1688">
                  <c:v>43871</c:v>
                </c:pt>
                <c:pt idx="1689">
                  <c:v>43868</c:v>
                </c:pt>
                <c:pt idx="1690">
                  <c:v>43867</c:v>
                </c:pt>
                <c:pt idx="1691">
                  <c:v>43866</c:v>
                </c:pt>
                <c:pt idx="1692">
                  <c:v>43865</c:v>
                </c:pt>
                <c:pt idx="1693">
                  <c:v>43864</c:v>
                </c:pt>
                <c:pt idx="1694">
                  <c:v>43861</c:v>
                </c:pt>
                <c:pt idx="1695">
                  <c:v>43860</c:v>
                </c:pt>
                <c:pt idx="1696">
                  <c:v>43859</c:v>
                </c:pt>
                <c:pt idx="1697">
                  <c:v>43858</c:v>
                </c:pt>
                <c:pt idx="1698">
                  <c:v>43857</c:v>
                </c:pt>
                <c:pt idx="1699">
                  <c:v>43854</c:v>
                </c:pt>
                <c:pt idx="1700">
                  <c:v>43853</c:v>
                </c:pt>
                <c:pt idx="1701">
                  <c:v>43852</c:v>
                </c:pt>
                <c:pt idx="1702">
                  <c:v>43851</c:v>
                </c:pt>
                <c:pt idx="1703">
                  <c:v>43847</c:v>
                </c:pt>
                <c:pt idx="1704">
                  <c:v>43846</c:v>
                </c:pt>
                <c:pt idx="1705">
                  <c:v>43845</c:v>
                </c:pt>
                <c:pt idx="1706">
                  <c:v>43844</c:v>
                </c:pt>
                <c:pt idx="1707">
                  <c:v>43843</c:v>
                </c:pt>
                <c:pt idx="1708">
                  <c:v>43840</c:v>
                </c:pt>
                <c:pt idx="1709">
                  <c:v>43839</c:v>
                </c:pt>
                <c:pt idx="1710">
                  <c:v>43838</c:v>
                </c:pt>
                <c:pt idx="1711">
                  <c:v>43837</c:v>
                </c:pt>
                <c:pt idx="1712">
                  <c:v>43836</c:v>
                </c:pt>
                <c:pt idx="1713">
                  <c:v>43833</c:v>
                </c:pt>
                <c:pt idx="1714">
                  <c:v>43832</c:v>
                </c:pt>
              </c:numCache>
            </c:numRef>
          </c:cat>
          <c:val>
            <c:numRef>
              <c:f>'SLIDE 3'!$C$3:$C$1717</c:f>
              <c:numCache>
                <c:formatCode>General</c:formatCode>
                <c:ptCount val="1715"/>
                <c:pt idx="1">
                  <c:v>9.98</c:v>
                </c:pt>
                <c:pt idx="2">
                  <c:v>9.85</c:v>
                </c:pt>
                <c:pt idx="3">
                  <c:v>9.68</c:v>
                </c:pt>
                <c:pt idx="4">
                  <c:v>9.5</c:v>
                </c:pt>
                <c:pt idx="5">
                  <c:v>9.31</c:v>
                </c:pt>
                <c:pt idx="6">
                  <c:v>9.23</c:v>
                </c:pt>
                <c:pt idx="7">
                  <c:v>9.18</c:v>
                </c:pt>
                <c:pt idx="8">
                  <c:v>9.19</c:v>
                </c:pt>
                <c:pt idx="9">
                  <c:v>9.1999999999999993</c:v>
                </c:pt>
                <c:pt idx="10">
                  <c:v>9.01</c:v>
                </c:pt>
                <c:pt idx="11">
                  <c:v>9.0399999999999991</c:v>
                </c:pt>
                <c:pt idx="12">
                  <c:v>8.98</c:v>
                </c:pt>
                <c:pt idx="13">
                  <c:v>8.86</c:v>
                </c:pt>
                <c:pt idx="14">
                  <c:v>8.85</c:v>
                </c:pt>
                <c:pt idx="15">
                  <c:v>8.7899999999999991</c:v>
                </c:pt>
                <c:pt idx="16">
                  <c:v>8.75</c:v>
                </c:pt>
                <c:pt idx="17">
                  <c:v>8.69</c:v>
                </c:pt>
                <c:pt idx="18">
                  <c:v>8.69</c:v>
                </c:pt>
                <c:pt idx="19">
                  <c:v>8.6999999999999993</c:v>
                </c:pt>
                <c:pt idx="20">
                  <c:v>8.7100000000000009</c:v>
                </c:pt>
                <c:pt idx="21">
                  <c:v>8.65</c:v>
                </c:pt>
                <c:pt idx="22">
                  <c:v>8.58</c:v>
                </c:pt>
                <c:pt idx="23">
                  <c:v>8.5</c:v>
                </c:pt>
                <c:pt idx="24">
                  <c:v>8.58</c:v>
                </c:pt>
                <c:pt idx="25">
                  <c:v>8.57</c:v>
                </c:pt>
                <c:pt idx="26">
                  <c:v>8.56</c:v>
                </c:pt>
                <c:pt idx="27">
                  <c:v>8.5399999999999991</c:v>
                </c:pt>
                <c:pt idx="28">
                  <c:v>8.52</c:v>
                </c:pt>
                <c:pt idx="29">
                  <c:v>8.52</c:v>
                </c:pt>
                <c:pt idx="30">
                  <c:v>8.49</c:v>
                </c:pt>
                <c:pt idx="31">
                  <c:v>8.49</c:v>
                </c:pt>
                <c:pt idx="32">
                  <c:v>8.3800000000000008</c:v>
                </c:pt>
                <c:pt idx="33">
                  <c:v>8.32</c:v>
                </c:pt>
                <c:pt idx="34">
                  <c:v>8.33</c:v>
                </c:pt>
                <c:pt idx="35">
                  <c:v>8.31</c:v>
                </c:pt>
                <c:pt idx="36">
                  <c:v>8.2799999999999994</c:v>
                </c:pt>
                <c:pt idx="37">
                  <c:v>8.2200000000000006</c:v>
                </c:pt>
                <c:pt idx="38">
                  <c:v>8.17</c:v>
                </c:pt>
                <c:pt idx="39">
                  <c:v>8.2100000000000009</c:v>
                </c:pt>
                <c:pt idx="40">
                  <c:v>8.08</c:v>
                </c:pt>
                <c:pt idx="41">
                  <c:v>8.01</c:v>
                </c:pt>
                <c:pt idx="42">
                  <c:v>8.14</c:v>
                </c:pt>
                <c:pt idx="43">
                  <c:v>8.26</c:v>
                </c:pt>
                <c:pt idx="44">
                  <c:v>8.31</c:v>
                </c:pt>
                <c:pt idx="45">
                  <c:v>8.4</c:v>
                </c:pt>
                <c:pt idx="46">
                  <c:v>8.27</c:v>
                </c:pt>
                <c:pt idx="47">
                  <c:v>8.1999999999999993</c:v>
                </c:pt>
                <c:pt idx="48">
                  <c:v>8.16</c:v>
                </c:pt>
                <c:pt idx="49">
                  <c:v>8.08</c:v>
                </c:pt>
                <c:pt idx="50">
                  <c:v>7.98</c:v>
                </c:pt>
                <c:pt idx="51">
                  <c:v>7.93</c:v>
                </c:pt>
                <c:pt idx="52">
                  <c:v>7.95</c:v>
                </c:pt>
                <c:pt idx="53">
                  <c:v>7.89</c:v>
                </c:pt>
                <c:pt idx="54">
                  <c:v>7.87</c:v>
                </c:pt>
                <c:pt idx="55">
                  <c:v>7.84</c:v>
                </c:pt>
                <c:pt idx="56">
                  <c:v>7.9</c:v>
                </c:pt>
                <c:pt idx="57">
                  <c:v>7.88</c:v>
                </c:pt>
                <c:pt idx="58">
                  <c:v>7.79</c:v>
                </c:pt>
                <c:pt idx="59">
                  <c:v>7.88</c:v>
                </c:pt>
                <c:pt idx="60">
                  <c:v>7.9</c:v>
                </c:pt>
                <c:pt idx="61">
                  <c:v>7.79</c:v>
                </c:pt>
                <c:pt idx="62">
                  <c:v>7.78</c:v>
                </c:pt>
                <c:pt idx="63">
                  <c:v>7.73</c:v>
                </c:pt>
                <c:pt idx="64">
                  <c:v>7.73</c:v>
                </c:pt>
                <c:pt idx="65">
                  <c:v>7.73</c:v>
                </c:pt>
                <c:pt idx="66">
                  <c:v>7.7</c:v>
                </c:pt>
                <c:pt idx="67">
                  <c:v>7.72</c:v>
                </c:pt>
                <c:pt idx="68">
                  <c:v>7.76</c:v>
                </c:pt>
                <c:pt idx="69">
                  <c:v>8.0500000000000007</c:v>
                </c:pt>
                <c:pt idx="70">
                  <c:v>8.02</c:v>
                </c:pt>
                <c:pt idx="71">
                  <c:v>7.96</c:v>
                </c:pt>
                <c:pt idx="72">
                  <c:v>7.73</c:v>
                </c:pt>
                <c:pt idx="73">
                  <c:v>7.69</c:v>
                </c:pt>
                <c:pt idx="74">
                  <c:v>7.69</c:v>
                </c:pt>
                <c:pt idx="75">
                  <c:v>7.66</c:v>
                </c:pt>
                <c:pt idx="76">
                  <c:v>7.36</c:v>
                </c:pt>
                <c:pt idx="77">
                  <c:v>7.3</c:v>
                </c:pt>
                <c:pt idx="78">
                  <c:v>7.36</c:v>
                </c:pt>
                <c:pt idx="79">
                  <c:v>7.41</c:v>
                </c:pt>
                <c:pt idx="80">
                  <c:v>7.51</c:v>
                </c:pt>
                <c:pt idx="81">
                  <c:v>7.45</c:v>
                </c:pt>
                <c:pt idx="82">
                  <c:v>7.22</c:v>
                </c:pt>
                <c:pt idx="83">
                  <c:v>7.24</c:v>
                </c:pt>
                <c:pt idx="84">
                  <c:v>7.11</c:v>
                </c:pt>
                <c:pt idx="85">
                  <c:v>7.13</c:v>
                </c:pt>
                <c:pt idx="86">
                  <c:v>7.08</c:v>
                </c:pt>
                <c:pt idx="87">
                  <c:v>7.1</c:v>
                </c:pt>
                <c:pt idx="88">
                  <c:v>7.06</c:v>
                </c:pt>
                <c:pt idx="89">
                  <c:v>7.04</c:v>
                </c:pt>
                <c:pt idx="90">
                  <c:v>7.05</c:v>
                </c:pt>
                <c:pt idx="91">
                  <c:v>7.05</c:v>
                </c:pt>
                <c:pt idx="92">
                  <c:v>6.95</c:v>
                </c:pt>
                <c:pt idx="93">
                  <c:v>6.95</c:v>
                </c:pt>
                <c:pt idx="94">
                  <c:v>7</c:v>
                </c:pt>
                <c:pt idx="95">
                  <c:v>7.01</c:v>
                </c:pt>
                <c:pt idx="96">
                  <c:v>7.05</c:v>
                </c:pt>
                <c:pt idx="97">
                  <c:v>7.02</c:v>
                </c:pt>
                <c:pt idx="98">
                  <c:v>6.95</c:v>
                </c:pt>
                <c:pt idx="99">
                  <c:v>6.85</c:v>
                </c:pt>
                <c:pt idx="100">
                  <c:v>6.88</c:v>
                </c:pt>
                <c:pt idx="101">
                  <c:v>6.9</c:v>
                </c:pt>
                <c:pt idx="102">
                  <c:v>6.82</c:v>
                </c:pt>
                <c:pt idx="103">
                  <c:v>6.79</c:v>
                </c:pt>
                <c:pt idx="104">
                  <c:v>6.75</c:v>
                </c:pt>
                <c:pt idx="105">
                  <c:v>6.69</c:v>
                </c:pt>
                <c:pt idx="106">
                  <c:v>6.79</c:v>
                </c:pt>
                <c:pt idx="107">
                  <c:v>6.79</c:v>
                </c:pt>
                <c:pt idx="108">
                  <c:v>6.72</c:v>
                </c:pt>
                <c:pt idx="109">
                  <c:v>6.68</c:v>
                </c:pt>
                <c:pt idx="110">
                  <c:v>6.7</c:v>
                </c:pt>
                <c:pt idx="111">
                  <c:v>6.71</c:v>
                </c:pt>
                <c:pt idx="112">
                  <c:v>6.68</c:v>
                </c:pt>
                <c:pt idx="113">
                  <c:v>6.78</c:v>
                </c:pt>
                <c:pt idx="114">
                  <c:v>6.79</c:v>
                </c:pt>
                <c:pt idx="115">
                  <c:v>6.76</c:v>
                </c:pt>
                <c:pt idx="116">
                  <c:v>6.76</c:v>
                </c:pt>
                <c:pt idx="117">
                  <c:v>6.8</c:v>
                </c:pt>
                <c:pt idx="118">
                  <c:v>6.73</c:v>
                </c:pt>
                <c:pt idx="119">
                  <c:v>6.9</c:v>
                </c:pt>
                <c:pt idx="120">
                  <c:v>6.39</c:v>
                </c:pt>
                <c:pt idx="121">
                  <c:v>6.34</c:v>
                </c:pt>
                <c:pt idx="122">
                  <c:v>6.59</c:v>
                </c:pt>
                <c:pt idx="123">
                  <c:v>6.64</c:v>
                </c:pt>
                <c:pt idx="124">
                  <c:v>6.53</c:v>
                </c:pt>
                <c:pt idx="125">
                  <c:v>6.59</c:v>
                </c:pt>
                <c:pt idx="126">
                  <c:v>6.88</c:v>
                </c:pt>
                <c:pt idx="127">
                  <c:v>6.8</c:v>
                </c:pt>
                <c:pt idx="128">
                  <c:v>6.96</c:v>
                </c:pt>
                <c:pt idx="129">
                  <c:v>6.87</c:v>
                </c:pt>
                <c:pt idx="130">
                  <c:v>6.97</c:v>
                </c:pt>
                <c:pt idx="131">
                  <c:v>7.25</c:v>
                </c:pt>
                <c:pt idx="132">
                  <c:v>7.43</c:v>
                </c:pt>
                <c:pt idx="133">
                  <c:v>7.38</c:v>
                </c:pt>
                <c:pt idx="134">
                  <c:v>7.04</c:v>
                </c:pt>
                <c:pt idx="135">
                  <c:v>6.96</c:v>
                </c:pt>
                <c:pt idx="136">
                  <c:v>6.99</c:v>
                </c:pt>
                <c:pt idx="137">
                  <c:v>6.84</c:v>
                </c:pt>
                <c:pt idx="138">
                  <c:v>7</c:v>
                </c:pt>
                <c:pt idx="139">
                  <c:v>6.95</c:v>
                </c:pt>
                <c:pt idx="140">
                  <c:v>6.79</c:v>
                </c:pt>
                <c:pt idx="141">
                  <c:v>6.81</c:v>
                </c:pt>
                <c:pt idx="142">
                  <c:v>6.73</c:v>
                </c:pt>
                <c:pt idx="143">
                  <c:v>6.56</c:v>
                </c:pt>
                <c:pt idx="144">
                  <c:v>6.37</c:v>
                </c:pt>
                <c:pt idx="145">
                  <c:v>6.3</c:v>
                </c:pt>
                <c:pt idx="146">
                  <c:v>6.33</c:v>
                </c:pt>
                <c:pt idx="147">
                  <c:v>6.46</c:v>
                </c:pt>
                <c:pt idx="148">
                  <c:v>6.38</c:v>
                </c:pt>
                <c:pt idx="149">
                  <c:v>6.24</c:v>
                </c:pt>
                <c:pt idx="150">
                  <c:v>6.27</c:v>
                </c:pt>
                <c:pt idx="151">
                  <c:v>6.37</c:v>
                </c:pt>
                <c:pt idx="152">
                  <c:v>6.3</c:v>
                </c:pt>
                <c:pt idx="153">
                  <c:v>6.23</c:v>
                </c:pt>
                <c:pt idx="154">
                  <c:v>6.11</c:v>
                </c:pt>
                <c:pt idx="155">
                  <c:v>6.02</c:v>
                </c:pt>
                <c:pt idx="156">
                  <c:v>6</c:v>
                </c:pt>
                <c:pt idx="157">
                  <c:v>5.93</c:v>
                </c:pt>
                <c:pt idx="158">
                  <c:v>5.87</c:v>
                </c:pt>
                <c:pt idx="159">
                  <c:v>5.88</c:v>
                </c:pt>
                <c:pt idx="160">
                  <c:v>5.97</c:v>
                </c:pt>
                <c:pt idx="161">
                  <c:v>6.07</c:v>
                </c:pt>
                <c:pt idx="162">
                  <c:v>6.21</c:v>
                </c:pt>
                <c:pt idx="163">
                  <c:v>6.21</c:v>
                </c:pt>
                <c:pt idx="164">
                  <c:v>6.16</c:v>
                </c:pt>
                <c:pt idx="165">
                  <c:v>5.89</c:v>
                </c:pt>
                <c:pt idx="166">
                  <c:v>5.92</c:v>
                </c:pt>
                <c:pt idx="167">
                  <c:v>5.84</c:v>
                </c:pt>
                <c:pt idx="168">
                  <c:v>5.85</c:v>
                </c:pt>
                <c:pt idx="169">
                  <c:v>5.94</c:v>
                </c:pt>
                <c:pt idx="170">
                  <c:v>5.77</c:v>
                </c:pt>
                <c:pt idx="171">
                  <c:v>5.69</c:v>
                </c:pt>
                <c:pt idx="172">
                  <c:v>5.63</c:v>
                </c:pt>
                <c:pt idx="173">
                  <c:v>5.95</c:v>
                </c:pt>
                <c:pt idx="174">
                  <c:v>5.95</c:v>
                </c:pt>
                <c:pt idx="175">
                  <c:v>5.83</c:v>
                </c:pt>
                <c:pt idx="176">
                  <c:v>5.81</c:v>
                </c:pt>
                <c:pt idx="177">
                  <c:v>5.82</c:v>
                </c:pt>
                <c:pt idx="178">
                  <c:v>5.74</c:v>
                </c:pt>
                <c:pt idx="179">
                  <c:v>5.7</c:v>
                </c:pt>
                <c:pt idx="180">
                  <c:v>5.81</c:v>
                </c:pt>
                <c:pt idx="181">
                  <c:v>5.91</c:v>
                </c:pt>
                <c:pt idx="182">
                  <c:v>6</c:v>
                </c:pt>
                <c:pt idx="183">
                  <c:v>6</c:v>
                </c:pt>
                <c:pt idx="184">
                  <c:v>5.89</c:v>
                </c:pt>
                <c:pt idx="185">
                  <c:v>5.96</c:v>
                </c:pt>
                <c:pt idx="186">
                  <c:v>5.95</c:v>
                </c:pt>
                <c:pt idx="187">
                  <c:v>5.96</c:v>
                </c:pt>
                <c:pt idx="188">
                  <c:v>5.95</c:v>
                </c:pt>
                <c:pt idx="189">
                  <c:v>5.97</c:v>
                </c:pt>
                <c:pt idx="190">
                  <c:v>6.03</c:v>
                </c:pt>
                <c:pt idx="191">
                  <c:v>6.03</c:v>
                </c:pt>
                <c:pt idx="192">
                  <c:v>6.11</c:v>
                </c:pt>
                <c:pt idx="193">
                  <c:v>6.14</c:v>
                </c:pt>
                <c:pt idx="194">
                  <c:v>6.15</c:v>
                </c:pt>
                <c:pt idx="195">
                  <c:v>6.19</c:v>
                </c:pt>
                <c:pt idx="196">
                  <c:v>6.22</c:v>
                </c:pt>
                <c:pt idx="197">
                  <c:v>6.21</c:v>
                </c:pt>
                <c:pt idx="198">
                  <c:v>6.22</c:v>
                </c:pt>
                <c:pt idx="199">
                  <c:v>6.22</c:v>
                </c:pt>
                <c:pt idx="200">
                  <c:v>6.19</c:v>
                </c:pt>
                <c:pt idx="201">
                  <c:v>6.21</c:v>
                </c:pt>
                <c:pt idx="202">
                  <c:v>6.27</c:v>
                </c:pt>
                <c:pt idx="203">
                  <c:v>6.37</c:v>
                </c:pt>
                <c:pt idx="204">
                  <c:v>6.38</c:v>
                </c:pt>
                <c:pt idx="205">
                  <c:v>6.34</c:v>
                </c:pt>
                <c:pt idx="206">
                  <c:v>6.32</c:v>
                </c:pt>
                <c:pt idx="207">
                  <c:v>6.28</c:v>
                </c:pt>
                <c:pt idx="208">
                  <c:v>6.23</c:v>
                </c:pt>
                <c:pt idx="209">
                  <c:v>6.26</c:v>
                </c:pt>
                <c:pt idx="210">
                  <c:v>6.2</c:v>
                </c:pt>
                <c:pt idx="211">
                  <c:v>6.19</c:v>
                </c:pt>
                <c:pt idx="212">
                  <c:v>6.15</c:v>
                </c:pt>
                <c:pt idx="213">
                  <c:v>6.19</c:v>
                </c:pt>
                <c:pt idx="214">
                  <c:v>6.25</c:v>
                </c:pt>
                <c:pt idx="215">
                  <c:v>6.33</c:v>
                </c:pt>
                <c:pt idx="216">
                  <c:v>6.41</c:v>
                </c:pt>
                <c:pt idx="217">
                  <c:v>6.25</c:v>
                </c:pt>
                <c:pt idx="218">
                  <c:v>6.35</c:v>
                </c:pt>
                <c:pt idx="219">
                  <c:v>6.35</c:v>
                </c:pt>
                <c:pt idx="220">
                  <c:v>6.38</c:v>
                </c:pt>
                <c:pt idx="221">
                  <c:v>6.45</c:v>
                </c:pt>
                <c:pt idx="222">
                  <c:v>6.48</c:v>
                </c:pt>
                <c:pt idx="223">
                  <c:v>6.73</c:v>
                </c:pt>
                <c:pt idx="224">
                  <c:v>6.66</c:v>
                </c:pt>
                <c:pt idx="225">
                  <c:v>6.73</c:v>
                </c:pt>
                <c:pt idx="226">
                  <c:v>6.59</c:v>
                </c:pt>
                <c:pt idx="227">
                  <c:v>6.54</c:v>
                </c:pt>
                <c:pt idx="228">
                  <c:v>6.52</c:v>
                </c:pt>
                <c:pt idx="229">
                  <c:v>6.37</c:v>
                </c:pt>
                <c:pt idx="230">
                  <c:v>6.35</c:v>
                </c:pt>
                <c:pt idx="231">
                  <c:v>6.35</c:v>
                </c:pt>
                <c:pt idx="232">
                  <c:v>6.42</c:v>
                </c:pt>
                <c:pt idx="233">
                  <c:v>6.38</c:v>
                </c:pt>
                <c:pt idx="234">
                  <c:v>6.33</c:v>
                </c:pt>
                <c:pt idx="235">
                  <c:v>6.41</c:v>
                </c:pt>
                <c:pt idx="236">
                  <c:v>6.26</c:v>
                </c:pt>
                <c:pt idx="237">
                  <c:v>6.11</c:v>
                </c:pt>
                <c:pt idx="238">
                  <c:v>6.07</c:v>
                </c:pt>
                <c:pt idx="239">
                  <c:v>5.93</c:v>
                </c:pt>
                <c:pt idx="240">
                  <c:v>6.11</c:v>
                </c:pt>
                <c:pt idx="241">
                  <c:v>6.14</c:v>
                </c:pt>
                <c:pt idx="242">
                  <c:v>6.25</c:v>
                </c:pt>
                <c:pt idx="243">
                  <c:v>6.33</c:v>
                </c:pt>
                <c:pt idx="244">
                  <c:v>6.34</c:v>
                </c:pt>
                <c:pt idx="245">
                  <c:v>6.29</c:v>
                </c:pt>
                <c:pt idx="246">
                  <c:v>6.28</c:v>
                </c:pt>
                <c:pt idx="247">
                  <c:v>6.29</c:v>
                </c:pt>
                <c:pt idx="248">
                  <c:v>6.27</c:v>
                </c:pt>
                <c:pt idx="249">
                  <c:v>6.15</c:v>
                </c:pt>
                <c:pt idx="250">
                  <c:v>6.28</c:v>
                </c:pt>
                <c:pt idx="251">
                  <c:v>6.32</c:v>
                </c:pt>
                <c:pt idx="252">
                  <c:v>6.32</c:v>
                </c:pt>
                <c:pt idx="253">
                  <c:v>6</c:v>
                </c:pt>
                <c:pt idx="254">
                  <c:v>6</c:v>
                </c:pt>
                <c:pt idx="255">
                  <c:v>5.94</c:v>
                </c:pt>
                <c:pt idx="256">
                  <c:v>5.97</c:v>
                </c:pt>
                <c:pt idx="257">
                  <c:v>6.02</c:v>
                </c:pt>
                <c:pt idx="258">
                  <c:v>6.08</c:v>
                </c:pt>
                <c:pt idx="259">
                  <c:v>6.11</c:v>
                </c:pt>
                <c:pt idx="260">
                  <c:v>6.04</c:v>
                </c:pt>
                <c:pt idx="261">
                  <c:v>6.1</c:v>
                </c:pt>
                <c:pt idx="262">
                  <c:v>6.11</c:v>
                </c:pt>
                <c:pt idx="263">
                  <c:v>6.11</c:v>
                </c:pt>
                <c:pt idx="264">
                  <c:v>6.03</c:v>
                </c:pt>
                <c:pt idx="265">
                  <c:v>6.05</c:v>
                </c:pt>
                <c:pt idx="266">
                  <c:v>6.01</c:v>
                </c:pt>
                <c:pt idx="267">
                  <c:v>6.06</c:v>
                </c:pt>
                <c:pt idx="268">
                  <c:v>6.07</c:v>
                </c:pt>
                <c:pt idx="269">
                  <c:v>6.2</c:v>
                </c:pt>
                <c:pt idx="270">
                  <c:v>6.23</c:v>
                </c:pt>
                <c:pt idx="271">
                  <c:v>6.19</c:v>
                </c:pt>
                <c:pt idx="272">
                  <c:v>6.2</c:v>
                </c:pt>
                <c:pt idx="273">
                  <c:v>6.13</c:v>
                </c:pt>
                <c:pt idx="274">
                  <c:v>6.27</c:v>
                </c:pt>
                <c:pt idx="275">
                  <c:v>6.16</c:v>
                </c:pt>
                <c:pt idx="276">
                  <c:v>6.12</c:v>
                </c:pt>
                <c:pt idx="277">
                  <c:v>6.16</c:v>
                </c:pt>
                <c:pt idx="278">
                  <c:v>6.21</c:v>
                </c:pt>
                <c:pt idx="279">
                  <c:v>6.31</c:v>
                </c:pt>
                <c:pt idx="280">
                  <c:v>6.13</c:v>
                </c:pt>
                <c:pt idx="281">
                  <c:v>6.02</c:v>
                </c:pt>
                <c:pt idx="282">
                  <c:v>6.17</c:v>
                </c:pt>
                <c:pt idx="283">
                  <c:v>6.15</c:v>
                </c:pt>
                <c:pt idx="284">
                  <c:v>6.13</c:v>
                </c:pt>
                <c:pt idx="285">
                  <c:v>6.32</c:v>
                </c:pt>
                <c:pt idx="286">
                  <c:v>6.52</c:v>
                </c:pt>
                <c:pt idx="287">
                  <c:v>6.61</c:v>
                </c:pt>
                <c:pt idx="288">
                  <c:v>6.7</c:v>
                </c:pt>
                <c:pt idx="289">
                  <c:v>6.67</c:v>
                </c:pt>
                <c:pt idx="290">
                  <c:v>6.61</c:v>
                </c:pt>
                <c:pt idx="291">
                  <c:v>6.58</c:v>
                </c:pt>
                <c:pt idx="292">
                  <c:v>6.44</c:v>
                </c:pt>
                <c:pt idx="293">
                  <c:v>6.4</c:v>
                </c:pt>
                <c:pt idx="294">
                  <c:v>6.36</c:v>
                </c:pt>
                <c:pt idx="295">
                  <c:v>6.41</c:v>
                </c:pt>
                <c:pt idx="296">
                  <c:v>6.47</c:v>
                </c:pt>
                <c:pt idx="297">
                  <c:v>6.41</c:v>
                </c:pt>
                <c:pt idx="298">
                  <c:v>6.42</c:v>
                </c:pt>
                <c:pt idx="299">
                  <c:v>6.43</c:v>
                </c:pt>
                <c:pt idx="300">
                  <c:v>6.46</c:v>
                </c:pt>
                <c:pt idx="301">
                  <c:v>6.53</c:v>
                </c:pt>
                <c:pt idx="302">
                  <c:v>6.71</c:v>
                </c:pt>
                <c:pt idx="303">
                  <c:v>6.47</c:v>
                </c:pt>
                <c:pt idx="304">
                  <c:v>6.51</c:v>
                </c:pt>
                <c:pt idx="305">
                  <c:v>6.5</c:v>
                </c:pt>
                <c:pt idx="306">
                  <c:v>6.43</c:v>
                </c:pt>
                <c:pt idx="307">
                  <c:v>6.45</c:v>
                </c:pt>
                <c:pt idx="308">
                  <c:v>6.42</c:v>
                </c:pt>
                <c:pt idx="309">
                  <c:v>6.49</c:v>
                </c:pt>
                <c:pt idx="310">
                  <c:v>6.57</c:v>
                </c:pt>
                <c:pt idx="311">
                  <c:v>6.6</c:v>
                </c:pt>
                <c:pt idx="312">
                  <c:v>6.68</c:v>
                </c:pt>
                <c:pt idx="313">
                  <c:v>6.61</c:v>
                </c:pt>
                <c:pt idx="314">
                  <c:v>6.64</c:v>
                </c:pt>
                <c:pt idx="315">
                  <c:v>6.61</c:v>
                </c:pt>
                <c:pt idx="316">
                  <c:v>6.63</c:v>
                </c:pt>
                <c:pt idx="317">
                  <c:v>6.59</c:v>
                </c:pt>
                <c:pt idx="318">
                  <c:v>6.57</c:v>
                </c:pt>
                <c:pt idx="319">
                  <c:v>6.63</c:v>
                </c:pt>
                <c:pt idx="320">
                  <c:v>6.64</c:v>
                </c:pt>
                <c:pt idx="321">
                  <c:v>6.63</c:v>
                </c:pt>
                <c:pt idx="322">
                  <c:v>6.58</c:v>
                </c:pt>
                <c:pt idx="323">
                  <c:v>6.58</c:v>
                </c:pt>
                <c:pt idx="324">
                  <c:v>6.5</c:v>
                </c:pt>
                <c:pt idx="325">
                  <c:v>6.58</c:v>
                </c:pt>
                <c:pt idx="326">
                  <c:v>6.77</c:v>
                </c:pt>
                <c:pt idx="327">
                  <c:v>6.8</c:v>
                </c:pt>
                <c:pt idx="328">
                  <c:v>6.87</c:v>
                </c:pt>
                <c:pt idx="329">
                  <c:v>6.83</c:v>
                </c:pt>
                <c:pt idx="330">
                  <c:v>6.8</c:v>
                </c:pt>
                <c:pt idx="331">
                  <c:v>6.93</c:v>
                </c:pt>
                <c:pt idx="332">
                  <c:v>6.78</c:v>
                </c:pt>
                <c:pt idx="333">
                  <c:v>6.95</c:v>
                </c:pt>
                <c:pt idx="334">
                  <c:v>6.95</c:v>
                </c:pt>
                <c:pt idx="335">
                  <c:v>6.94</c:v>
                </c:pt>
                <c:pt idx="336">
                  <c:v>6.84</c:v>
                </c:pt>
                <c:pt idx="337">
                  <c:v>7.16</c:v>
                </c:pt>
                <c:pt idx="338">
                  <c:v>7.1</c:v>
                </c:pt>
                <c:pt idx="339">
                  <c:v>7.16</c:v>
                </c:pt>
                <c:pt idx="340">
                  <c:v>7.14</c:v>
                </c:pt>
                <c:pt idx="341">
                  <c:v>7.08</c:v>
                </c:pt>
                <c:pt idx="342">
                  <c:v>7</c:v>
                </c:pt>
                <c:pt idx="343">
                  <c:v>7.15</c:v>
                </c:pt>
                <c:pt idx="344">
                  <c:v>7.11</c:v>
                </c:pt>
                <c:pt idx="345">
                  <c:v>6.97</c:v>
                </c:pt>
                <c:pt idx="346">
                  <c:v>7.03</c:v>
                </c:pt>
                <c:pt idx="347">
                  <c:v>7</c:v>
                </c:pt>
                <c:pt idx="348">
                  <c:v>6.8</c:v>
                </c:pt>
                <c:pt idx="349">
                  <c:v>6.86</c:v>
                </c:pt>
                <c:pt idx="350">
                  <c:v>6.97</c:v>
                </c:pt>
                <c:pt idx="351">
                  <c:v>7.14</c:v>
                </c:pt>
                <c:pt idx="352">
                  <c:v>7.14</c:v>
                </c:pt>
                <c:pt idx="353">
                  <c:v>7</c:v>
                </c:pt>
                <c:pt idx="354">
                  <c:v>6.95</c:v>
                </c:pt>
                <c:pt idx="355">
                  <c:v>6.84</c:v>
                </c:pt>
                <c:pt idx="356">
                  <c:v>6.79</c:v>
                </c:pt>
                <c:pt idx="357">
                  <c:v>6.74</c:v>
                </c:pt>
                <c:pt idx="358">
                  <c:v>6.83</c:v>
                </c:pt>
                <c:pt idx="359">
                  <c:v>6.71</c:v>
                </c:pt>
                <c:pt idx="360">
                  <c:v>6.73</c:v>
                </c:pt>
                <c:pt idx="361">
                  <c:v>6.74</c:v>
                </c:pt>
                <c:pt idx="362">
                  <c:v>7.1</c:v>
                </c:pt>
                <c:pt idx="363">
                  <c:v>7.16</c:v>
                </c:pt>
                <c:pt idx="364">
                  <c:v>7.35</c:v>
                </c:pt>
                <c:pt idx="365">
                  <c:v>7.33</c:v>
                </c:pt>
                <c:pt idx="366">
                  <c:v>7.23</c:v>
                </c:pt>
                <c:pt idx="367">
                  <c:v>7.33</c:v>
                </c:pt>
                <c:pt idx="368">
                  <c:v>7.48</c:v>
                </c:pt>
                <c:pt idx="369">
                  <c:v>7.7</c:v>
                </c:pt>
                <c:pt idx="370">
                  <c:v>7.47</c:v>
                </c:pt>
                <c:pt idx="371">
                  <c:v>7.44</c:v>
                </c:pt>
                <c:pt idx="372">
                  <c:v>7.37</c:v>
                </c:pt>
                <c:pt idx="373">
                  <c:v>7.51</c:v>
                </c:pt>
                <c:pt idx="374">
                  <c:v>7.6</c:v>
                </c:pt>
                <c:pt idx="375">
                  <c:v>8.0399999999999991</c:v>
                </c:pt>
                <c:pt idx="376">
                  <c:v>8.2799999999999994</c:v>
                </c:pt>
                <c:pt idx="377">
                  <c:v>8.01</c:v>
                </c:pt>
                <c:pt idx="378">
                  <c:v>8.01</c:v>
                </c:pt>
                <c:pt idx="379">
                  <c:v>8.1999999999999993</c:v>
                </c:pt>
                <c:pt idx="380">
                  <c:v>8.02</c:v>
                </c:pt>
                <c:pt idx="381">
                  <c:v>8.07</c:v>
                </c:pt>
                <c:pt idx="382">
                  <c:v>8.24</c:v>
                </c:pt>
                <c:pt idx="383">
                  <c:v>8.43</c:v>
                </c:pt>
                <c:pt idx="384">
                  <c:v>8.4</c:v>
                </c:pt>
                <c:pt idx="385">
                  <c:v>8.74</c:v>
                </c:pt>
                <c:pt idx="386">
                  <c:v>8.74</c:v>
                </c:pt>
                <c:pt idx="387">
                  <c:v>8.11</c:v>
                </c:pt>
                <c:pt idx="388">
                  <c:v>7.43</c:v>
                </c:pt>
                <c:pt idx="389">
                  <c:v>6.59</c:v>
                </c:pt>
                <c:pt idx="390">
                  <c:v>6.74</c:v>
                </c:pt>
                <c:pt idx="391">
                  <c:v>6.76</c:v>
                </c:pt>
                <c:pt idx="392">
                  <c:v>6.57</c:v>
                </c:pt>
                <c:pt idx="393">
                  <c:v>6.26</c:v>
                </c:pt>
                <c:pt idx="394">
                  <c:v>6.22</c:v>
                </c:pt>
                <c:pt idx="395">
                  <c:v>6.12</c:v>
                </c:pt>
                <c:pt idx="396">
                  <c:v>6.12</c:v>
                </c:pt>
                <c:pt idx="397">
                  <c:v>6.3</c:v>
                </c:pt>
                <c:pt idx="398">
                  <c:v>6.31</c:v>
                </c:pt>
                <c:pt idx="399">
                  <c:v>6.29</c:v>
                </c:pt>
                <c:pt idx="400">
                  <c:v>6.37</c:v>
                </c:pt>
                <c:pt idx="401">
                  <c:v>6.4</c:v>
                </c:pt>
                <c:pt idx="402">
                  <c:v>6.49</c:v>
                </c:pt>
                <c:pt idx="403">
                  <c:v>6.67</c:v>
                </c:pt>
                <c:pt idx="404">
                  <c:v>6.32</c:v>
                </c:pt>
                <c:pt idx="405">
                  <c:v>6.38</c:v>
                </c:pt>
                <c:pt idx="406">
                  <c:v>6.25</c:v>
                </c:pt>
                <c:pt idx="407">
                  <c:v>5.95</c:v>
                </c:pt>
                <c:pt idx="408">
                  <c:v>5.87</c:v>
                </c:pt>
                <c:pt idx="409">
                  <c:v>5.68</c:v>
                </c:pt>
                <c:pt idx="410">
                  <c:v>5.7</c:v>
                </c:pt>
                <c:pt idx="411">
                  <c:v>5.59</c:v>
                </c:pt>
                <c:pt idx="412">
                  <c:v>5.47</c:v>
                </c:pt>
                <c:pt idx="413">
                  <c:v>5.53</c:v>
                </c:pt>
                <c:pt idx="414">
                  <c:v>5.48</c:v>
                </c:pt>
                <c:pt idx="415">
                  <c:v>5.53</c:v>
                </c:pt>
                <c:pt idx="416">
                  <c:v>5.43</c:v>
                </c:pt>
                <c:pt idx="417">
                  <c:v>5.45</c:v>
                </c:pt>
                <c:pt idx="418">
                  <c:v>5.3</c:v>
                </c:pt>
                <c:pt idx="419">
                  <c:v>5.3</c:v>
                </c:pt>
                <c:pt idx="420">
                  <c:v>5.22</c:v>
                </c:pt>
                <c:pt idx="421">
                  <c:v>5.28</c:v>
                </c:pt>
                <c:pt idx="422">
                  <c:v>5.28</c:v>
                </c:pt>
                <c:pt idx="423">
                  <c:v>5.31</c:v>
                </c:pt>
                <c:pt idx="424">
                  <c:v>5.32</c:v>
                </c:pt>
                <c:pt idx="425">
                  <c:v>5.29</c:v>
                </c:pt>
                <c:pt idx="426">
                  <c:v>5.3</c:v>
                </c:pt>
                <c:pt idx="427">
                  <c:v>5.3</c:v>
                </c:pt>
                <c:pt idx="428">
                  <c:v>5.3</c:v>
                </c:pt>
                <c:pt idx="429">
                  <c:v>5.32</c:v>
                </c:pt>
                <c:pt idx="430">
                  <c:v>5.36</c:v>
                </c:pt>
                <c:pt idx="431">
                  <c:v>5.32</c:v>
                </c:pt>
                <c:pt idx="432">
                  <c:v>5.2</c:v>
                </c:pt>
                <c:pt idx="433">
                  <c:v>5.2</c:v>
                </c:pt>
                <c:pt idx="434">
                  <c:v>5.2</c:v>
                </c:pt>
                <c:pt idx="435">
                  <c:v>5.21</c:v>
                </c:pt>
                <c:pt idx="436">
                  <c:v>5.21</c:v>
                </c:pt>
                <c:pt idx="437">
                  <c:v>5.0599999999999996</c:v>
                </c:pt>
                <c:pt idx="438">
                  <c:v>5.03</c:v>
                </c:pt>
                <c:pt idx="439">
                  <c:v>5.05</c:v>
                </c:pt>
                <c:pt idx="440">
                  <c:v>5.13</c:v>
                </c:pt>
                <c:pt idx="441">
                  <c:v>5.21</c:v>
                </c:pt>
                <c:pt idx="442">
                  <c:v>5.21</c:v>
                </c:pt>
                <c:pt idx="443">
                  <c:v>5.26</c:v>
                </c:pt>
                <c:pt idx="444">
                  <c:v>5.25</c:v>
                </c:pt>
                <c:pt idx="445">
                  <c:v>5.38</c:v>
                </c:pt>
                <c:pt idx="446">
                  <c:v>5.44</c:v>
                </c:pt>
                <c:pt idx="447">
                  <c:v>5.38</c:v>
                </c:pt>
                <c:pt idx="448">
                  <c:v>5.34</c:v>
                </c:pt>
                <c:pt idx="449">
                  <c:v>5.45</c:v>
                </c:pt>
                <c:pt idx="450">
                  <c:v>5.38</c:v>
                </c:pt>
                <c:pt idx="451">
                  <c:v>5.35</c:v>
                </c:pt>
                <c:pt idx="452">
                  <c:v>5.41</c:v>
                </c:pt>
                <c:pt idx="453">
                  <c:v>5.49</c:v>
                </c:pt>
                <c:pt idx="454">
                  <c:v>5.58</c:v>
                </c:pt>
                <c:pt idx="455">
                  <c:v>5.58</c:v>
                </c:pt>
                <c:pt idx="456">
                  <c:v>5.53</c:v>
                </c:pt>
                <c:pt idx="457">
                  <c:v>5.52</c:v>
                </c:pt>
                <c:pt idx="458">
                  <c:v>5.48</c:v>
                </c:pt>
                <c:pt idx="459">
                  <c:v>5.48</c:v>
                </c:pt>
                <c:pt idx="460">
                  <c:v>5.55</c:v>
                </c:pt>
                <c:pt idx="461">
                  <c:v>5.54</c:v>
                </c:pt>
                <c:pt idx="462">
                  <c:v>5.51</c:v>
                </c:pt>
                <c:pt idx="463">
                  <c:v>5.32</c:v>
                </c:pt>
                <c:pt idx="464">
                  <c:v>5.37</c:v>
                </c:pt>
                <c:pt idx="465">
                  <c:v>5.3</c:v>
                </c:pt>
                <c:pt idx="466">
                  <c:v>5.19</c:v>
                </c:pt>
                <c:pt idx="467">
                  <c:v>5.17</c:v>
                </c:pt>
                <c:pt idx="468">
                  <c:v>5.24</c:v>
                </c:pt>
                <c:pt idx="469">
                  <c:v>5.29</c:v>
                </c:pt>
                <c:pt idx="470">
                  <c:v>5.29</c:v>
                </c:pt>
                <c:pt idx="471">
                  <c:v>5.31</c:v>
                </c:pt>
                <c:pt idx="472">
                  <c:v>5.26</c:v>
                </c:pt>
                <c:pt idx="473">
                  <c:v>5.25</c:v>
                </c:pt>
                <c:pt idx="474">
                  <c:v>5.25</c:v>
                </c:pt>
                <c:pt idx="475">
                  <c:v>5.26</c:v>
                </c:pt>
                <c:pt idx="476">
                  <c:v>5.27</c:v>
                </c:pt>
                <c:pt idx="477">
                  <c:v>5.28</c:v>
                </c:pt>
                <c:pt idx="478">
                  <c:v>5.28</c:v>
                </c:pt>
                <c:pt idx="479">
                  <c:v>5.27</c:v>
                </c:pt>
                <c:pt idx="480">
                  <c:v>5.2</c:v>
                </c:pt>
                <c:pt idx="481">
                  <c:v>5.25</c:v>
                </c:pt>
                <c:pt idx="482">
                  <c:v>5.23</c:v>
                </c:pt>
                <c:pt idx="483">
                  <c:v>5.35</c:v>
                </c:pt>
                <c:pt idx="484">
                  <c:v>5.36</c:v>
                </c:pt>
                <c:pt idx="485">
                  <c:v>5.37</c:v>
                </c:pt>
                <c:pt idx="486">
                  <c:v>5.5</c:v>
                </c:pt>
                <c:pt idx="487">
                  <c:v>5.41</c:v>
                </c:pt>
                <c:pt idx="488">
                  <c:v>5.45</c:v>
                </c:pt>
                <c:pt idx="489">
                  <c:v>5.35</c:v>
                </c:pt>
                <c:pt idx="490">
                  <c:v>5.39</c:v>
                </c:pt>
                <c:pt idx="491">
                  <c:v>5.39</c:v>
                </c:pt>
                <c:pt idx="492">
                  <c:v>5.48</c:v>
                </c:pt>
                <c:pt idx="493">
                  <c:v>5.43</c:v>
                </c:pt>
                <c:pt idx="494">
                  <c:v>5.61</c:v>
                </c:pt>
                <c:pt idx="495">
                  <c:v>5.61</c:v>
                </c:pt>
                <c:pt idx="496">
                  <c:v>5.54</c:v>
                </c:pt>
                <c:pt idx="497">
                  <c:v>5.66</c:v>
                </c:pt>
                <c:pt idx="498">
                  <c:v>5.67</c:v>
                </c:pt>
                <c:pt idx="499">
                  <c:v>5.76</c:v>
                </c:pt>
                <c:pt idx="500">
                  <c:v>5.76</c:v>
                </c:pt>
                <c:pt idx="501">
                  <c:v>5.84</c:v>
                </c:pt>
                <c:pt idx="502">
                  <c:v>5.85</c:v>
                </c:pt>
                <c:pt idx="503">
                  <c:v>5.84</c:v>
                </c:pt>
                <c:pt idx="504">
                  <c:v>5.86</c:v>
                </c:pt>
                <c:pt idx="505">
                  <c:v>5.79</c:v>
                </c:pt>
                <c:pt idx="506">
                  <c:v>5.83</c:v>
                </c:pt>
                <c:pt idx="507">
                  <c:v>5.91</c:v>
                </c:pt>
                <c:pt idx="508">
                  <c:v>5.98</c:v>
                </c:pt>
                <c:pt idx="509">
                  <c:v>6.02</c:v>
                </c:pt>
                <c:pt idx="510">
                  <c:v>6.12</c:v>
                </c:pt>
                <c:pt idx="511">
                  <c:v>6.12</c:v>
                </c:pt>
                <c:pt idx="512">
                  <c:v>6.15</c:v>
                </c:pt>
                <c:pt idx="513">
                  <c:v>6.16</c:v>
                </c:pt>
                <c:pt idx="514">
                  <c:v>6.23</c:v>
                </c:pt>
                <c:pt idx="515">
                  <c:v>6.2</c:v>
                </c:pt>
                <c:pt idx="516">
                  <c:v>6.14</c:v>
                </c:pt>
                <c:pt idx="517">
                  <c:v>6.29</c:v>
                </c:pt>
                <c:pt idx="518">
                  <c:v>6.36</c:v>
                </c:pt>
                <c:pt idx="519">
                  <c:v>6.46</c:v>
                </c:pt>
                <c:pt idx="520">
                  <c:v>6.42</c:v>
                </c:pt>
                <c:pt idx="521">
                  <c:v>6.49</c:v>
                </c:pt>
                <c:pt idx="522">
                  <c:v>6.78</c:v>
                </c:pt>
                <c:pt idx="523">
                  <c:v>6.75</c:v>
                </c:pt>
                <c:pt idx="524">
                  <c:v>6.77</c:v>
                </c:pt>
                <c:pt idx="525">
                  <c:v>6.7</c:v>
                </c:pt>
                <c:pt idx="526">
                  <c:v>6.61</c:v>
                </c:pt>
                <c:pt idx="527">
                  <c:v>6.64</c:v>
                </c:pt>
                <c:pt idx="528">
                  <c:v>6.78</c:v>
                </c:pt>
                <c:pt idx="529">
                  <c:v>6.85</c:v>
                </c:pt>
                <c:pt idx="530">
                  <c:v>7.04</c:v>
                </c:pt>
                <c:pt idx="531">
                  <c:v>7.08</c:v>
                </c:pt>
                <c:pt idx="532">
                  <c:v>7.16</c:v>
                </c:pt>
                <c:pt idx="533">
                  <c:v>7.22</c:v>
                </c:pt>
                <c:pt idx="534">
                  <c:v>7.27</c:v>
                </c:pt>
                <c:pt idx="535">
                  <c:v>7.28</c:v>
                </c:pt>
                <c:pt idx="536">
                  <c:v>7.34</c:v>
                </c:pt>
                <c:pt idx="537">
                  <c:v>7.26</c:v>
                </c:pt>
                <c:pt idx="538">
                  <c:v>7.49</c:v>
                </c:pt>
                <c:pt idx="539">
                  <c:v>7.55</c:v>
                </c:pt>
                <c:pt idx="540">
                  <c:v>7.35</c:v>
                </c:pt>
                <c:pt idx="541">
                  <c:v>7.64</c:v>
                </c:pt>
                <c:pt idx="542">
                  <c:v>7.63</c:v>
                </c:pt>
                <c:pt idx="543">
                  <c:v>7.55</c:v>
                </c:pt>
                <c:pt idx="544">
                  <c:v>7.6</c:v>
                </c:pt>
                <c:pt idx="545">
                  <c:v>7.57</c:v>
                </c:pt>
                <c:pt idx="546">
                  <c:v>7.62</c:v>
                </c:pt>
                <c:pt idx="547">
                  <c:v>7.68</c:v>
                </c:pt>
                <c:pt idx="548">
                  <c:v>7.79</c:v>
                </c:pt>
                <c:pt idx="549">
                  <c:v>7.79</c:v>
                </c:pt>
                <c:pt idx="550">
                  <c:v>7.92</c:v>
                </c:pt>
                <c:pt idx="551">
                  <c:v>8</c:v>
                </c:pt>
                <c:pt idx="552">
                  <c:v>8.0500000000000007</c:v>
                </c:pt>
                <c:pt idx="553">
                  <c:v>8.24</c:v>
                </c:pt>
                <c:pt idx="554">
                  <c:v>8.36</c:v>
                </c:pt>
                <c:pt idx="555">
                  <c:v>8.35</c:v>
                </c:pt>
                <c:pt idx="556">
                  <c:v>8.31</c:v>
                </c:pt>
                <c:pt idx="557">
                  <c:v>8.33</c:v>
                </c:pt>
                <c:pt idx="558">
                  <c:v>8.44</c:v>
                </c:pt>
                <c:pt idx="559">
                  <c:v>8.65</c:v>
                </c:pt>
                <c:pt idx="560">
                  <c:v>8.9</c:v>
                </c:pt>
                <c:pt idx="561">
                  <c:v>8.4600000000000009</c:v>
                </c:pt>
                <c:pt idx="562">
                  <c:v>8</c:v>
                </c:pt>
                <c:pt idx="563">
                  <c:v>7.88</c:v>
                </c:pt>
                <c:pt idx="564">
                  <c:v>7.92</c:v>
                </c:pt>
                <c:pt idx="565">
                  <c:v>7.9</c:v>
                </c:pt>
                <c:pt idx="566">
                  <c:v>7.92</c:v>
                </c:pt>
                <c:pt idx="567">
                  <c:v>7.94</c:v>
                </c:pt>
                <c:pt idx="568">
                  <c:v>7.94</c:v>
                </c:pt>
                <c:pt idx="569">
                  <c:v>7.94</c:v>
                </c:pt>
                <c:pt idx="570">
                  <c:v>8.02</c:v>
                </c:pt>
                <c:pt idx="571">
                  <c:v>8.02</c:v>
                </c:pt>
                <c:pt idx="572">
                  <c:v>8.02</c:v>
                </c:pt>
                <c:pt idx="573">
                  <c:v>8.0500000000000007</c:v>
                </c:pt>
                <c:pt idx="574">
                  <c:v>8.01</c:v>
                </c:pt>
                <c:pt idx="575">
                  <c:v>8.1</c:v>
                </c:pt>
                <c:pt idx="576">
                  <c:v>8.11</c:v>
                </c:pt>
                <c:pt idx="577">
                  <c:v>8.14</c:v>
                </c:pt>
                <c:pt idx="578">
                  <c:v>8.0500000000000007</c:v>
                </c:pt>
                <c:pt idx="579">
                  <c:v>8.06</c:v>
                </c:pt>
                <c:pt idx="580">
                  <c:v>8.1199999999999992</c:v>
                </c:pt>
                <c:pt idx="581">
                  <c:v>8.14</c:v>
                </c:pt>
                <c:pt idx="582">
                  <c:v>8.1199999999999992</c:v>
                </c:pt>
                <c:pt idx="583">
                  <c:v>8.1199999999999992</c:v>
                </c:pt>
                <c:pt idx="584">
                  <c:v>8.09</c:v>
                </c:pt>
                <c:pt idx="585">
                  <c:v>8.0500000000000007</c:v>
                </c:pt>
                <c:pt idx="586">
                  <c:v>8.08</c:v>
                </c:pt>
                <c:pt idx="587">
                  <c:v>8.14</c:v>
                </c:pt>
                <c:pt idx="588">
                  <c:v>7.95</c:v>
                </c:pt>
                <c:pt idx="589">
                  <c:v>7.93</c:v>
                </c:pt>
                <c:pt idx="590">
                  <c:v>7.86</c:v>
                </c:pt>
                <c:pt idx="591">
                  <c:v>7.85</c:v>
                </c:pt>
                <c:pt idx="592">
                  <c:v>7.84</c:v>
                </c:pt>
                <c:pt idx="593">
                  <c:v>7.86</c:v>
                </c:pt>
                <c:pt idx="594">
                  <c:v>7.86</c:v>
                </c:pt>
                <c:pt idx="595">
                  <c:v>7.81</c:v>
                </c:pt>
                <c:pt idx="596">
                  <c:v>7.83</c:v>
                </c:pt>
                <c:pt idx="597">
                  <c:v>7.68</c:v>
                </c:pt>
                <c:pt idx="598">
                  <c:v>7.55</c:v>
                </c:pt>
                <c:pt idx="599">
                  <c:v>7.66</c:v>
                </c:pt>
                <c:pt idx="600">
                  <c:v>7.6</c:v>
                </c:pt>
                <c:pt idx="601">
                  <c:v>7.55</c:v>
                </c:pt>
                <c:pt idx="602">
                  <c:v>7.53</c:v>
                </c:pt>
                <c:pt idx="603">
                  <c:v>7.58</c:v>
                </c:pt>
                <c:pt idx="604">
                  <c:v>7.61</c:v>
                </c:pt>
                <c:pt idx="605">
                  <c:v>7.57</c:v>
                </c:pt>
                <c:pt idx="606">
                  <c:v>7.46</c:v>
                </c:pt>
                <c:pt idx="607">
                  <c:v>7.52</c:v>
                </c:pt>
                <c:pt idx="608">
                  <c:v>7.44</c:v>
                </c:pt>
                <c:pt idx="609">
                  <c:v>7.31</c:v>
                </c:pt>
                <c:pt idx="610">
                  <c:v>7.32</c:v>
                </c:pt>
                <c:pt idx="611">
                  <c:v>7.32</c:v>
                </c:pt>
                <c:pt idx="612">
                  <c:v>7.3</c:v>
                </c:pt>
                <c:pt idx="613">
                  <c:v>7.31</c:v>
                </c:pt>
                <c:pt idx="614">
                  <c:v>7.32</c:v>
                </c:pt>
                <c:pt idx="615">
                  <c:v>7.27</c:v>
                </c:pt>
                <c:pt idx="616">
                  <c:v>7.24</c:v>
                </c:pt>
                <c:pt idx="617">
                  <c:v>7.43</c:v>
                </c:pt>
                <c:pt idx="618">
                  <c:v>7.31</c:v>
                </c:pt>
                <c:pt idx="619">
                  <c:v>7.36</c:v>
                </c:pt>
                <c:pt idx="620">
                  <c:v>7.33</c:v>
                </c:pt>
                <c:pt idx="621">
                  <c:v>7.28</c:v>
                </c:pt>
                <c:pt idx="622">
                  <c:v>7.23</c:v>
                </c:pt>
                <c:pt idx="623">
                  <c:v>7.24</c:v>
                </c:pt>
                <c:pt idx="624">
                  <c:v>7.21</c:v>
                </c:pt>
                <c:pt idx="625">
                  <c:v>7.18</c:v>
                </c:pt>
                <c:pt idx="626">
                  <c:v>7.16</c:v>
                </c:pt>
                <c:pt idx="627">
                  <c:v>7.32</c:v>
                </c:pt>
                <c:pt idx="628">
                  <c:v>7.43</c:v>
                </c:pt>
                <c:pt idx="629">
                  <c:v>7.19</c:v>
                </c:pt>
                <c:pt idx="630">
                  <c:v>7.16</c:v>
                </c:pt>
                <c:pt idx="631">
                  <c:v>7.33</c:v>
                </c:pt>
                <c:pt idx="632">
                  <c:v>7.46</c:v>
                </c:pt>
                <c:pt idx="633">
                  <c:v>7.49</c:v>
                </c:pt>
                <c:pt idx="634">
                  <c:v>7.57</c:v>
                </c:pt>
                <c:pt idx="635">
                  <c:v>7.51</c:v>
                </c:pt>
                <c:pt idx="636">
                  <c:v>7.53</c:v>
                </c:pt>
                <c:pt idx="637">
                  <c:v>7.86</c:v>
                </c:pt>
                <c:pt idx="638">
                  <c:v>7.84</c:v>
                </c:pt>
                <c:pt idx="639">
                  <c:v>7.61</c:v>
                </c:pt>
                <c:pt idx="640">
                  <c:v>7.52</c:v>
                </c:pt>
                <c:pt idx="641">
                  <c:v>7.43</c:v>
                </c:pt>
                <c:pt idx="642">
                  <c:v>7.33</c:v>
                </c:pt>
                <c:pt idx="643">
                  <c:v>7.14</c:v>
                </c:pt>
                <c:pt idx="644">
                  <c:v>7.19</c:v>
                </c:pt>
                <c:pt idx="645">
                  <c:v>7.2</c:v>
                </c:pt>
                <c:pt idx="646">
                  <c:v>7.27</c:v>
                </c:pt>
                <c:pt idx="647">
                  <c:v>7.39</c:v>
                </c:pt>
                <c:pt idx="648">
                  <c:v>7.36</c:v>
                </c:pt>
                <c:pt idx="649">
                  <c:v>7.41</c:v>
                </c:pt>
                <c:pt idx="650">
                  <c:v>7.26</c:v>
                </c:pt>
                <c:pt idx="651">
                  <c:v>7.17</c:v>
                </c:pt>
                <c:pt idx="652">
                  <c:v>7.17</c:v>
                </c:pt>
                <c:pt idx="653">
                  <c:v>7.26</c:v>
                </c:pt>
                <c:pt idx="654">
                  <c:v>7.41</c:v>
                </c:pt>
                <c:pt idx="655">
                  <c:v>7.49</c:v>
                </c:pt>
                <c:pt idx="656">
                  <c:v>7.41</c:v>
                </c:pt>
                <c:pt idx="657">
                  <c:v>7.18</c:v>
                </c:pt>
                <c:pt idx="658">
                  <c:v>7.3</c:v>
                </c:pt>
                <c:pt idx="659">
                  <c:v>7.16</c:v>
                </c:pt>
                <c:pt idx="660">
                  <c:v>7.2</c:v>
                </c:pt>
                <c:pt idx="661">
                  <c:v>7.23</c:v>
                </c:pt>
                <c:pt idx="662">
                  <c:v>7.22</c:v>
                </c:pt>
                <c:pt idx="663">
                  <c:v>7.2</c:v>
                </c:pt>
                <c:pt idx="664">
                  <c:v>7.26</c:v>
                </c:pt>
                <c:pt idx="665">
                  <c:v>7.35</c:v>
                </c:pt>
                <c:pt idx="666">
                  <c:v>7.38</c:v>
                </c:pt>
                <c:pt idx="667">
                  <c:v>7.37</c:v>
                </c:pt>
                <c:pt idx="668">
                  <c:v>7.41</c:v>
                </c:pt>
                <c:pt idx="669">
                  <c:v>7.45</c:v>
                </c:pt>
                <c:pt idx="670">
                  <c:v>7.41</c:v>
                </c:pt>
                <c:pt idx="671">
                  <c:v>7.52</c:v>
                </c:pt>
                <c:pt idx="672">
                  <c:v>7.5</c:v>
                </c:pt>
                <c:pt idx="673">
                  <c:v>7.58</c:v>
                </c:pt>
                <c:pt idx="674">
                  <c:v>7.57</c:v>
                </c:pt>
                <c:pt idx="675">
                  <c:v>7.66</c:v>
                </c:pt>
                <c:pt idx="676">
                  <c:v>7.75</c:v>
                </c:pt>
                <c:pt idx="677">
                  <c:v>7.78</c:v>
                </c:pt>
                <c:pt idx="678">
                  <c:v>7.92</c:v>
                </c:pt>
                <c:pt idx="679">
                  <c:v>7.94</c:v>
                </c:pt>
                <c:pt idx="680">
                  <c:v>7.91</c:v>
                </c:pt>
                <c:pt idx="681">
                  <c:v>7.92</c:v>
                </c:pt>
                <c:pt idx="682">
                  <c:v>7.99</c:v>
                </c:pt>
                <c:pt idx="683">
                  <c:v>7.94</c:v>
                </c:pt>
                <c:pt idx="684">
                  <c:v>7.92</c:v>
                </c:pt>
                <c:pt idx="685">
                  <c:v>7.92</c:v>
                </c:pt>
                <c:pt idx="686">
                  <c:v>7.89</c:v>
                </c:pt>
                <c:pt idx="687">
                  <c:v>8.01</c:v>
                </c:pt>
                <c:pt idx="688">
                  <c:v>8.2200000000000006</c:v>
                </c:pt>
                <c:pt idx="689">
                  <c:v>8.24</c:v>
                </c:pt>
                <c:pt idx="690">
                  <c:v>8.09</c:v>
                </c:pt>
                <c:pt idx="691">
                  <c:v>8.1999999999999993</c:v>
                </c:pt>
                <c:pt idx="692">
                  <c:v>8.33</c:v>
                </c:pt>
                <c:pt idx="693">
                  <c:v>8.08</c:v>
                </c:pt>
                <c:pt idx="694">
                  <c:v>8.18</c:v>
                </c:pt>
                <c:pt idx="695">
                  <c:v>7.96</c:v>
                </c:pt>
                <c:pt idx="696">
                  <c:v>8.2100000000000009</c:v>
                </c:pt>
                <c:pt idx="697">
                  <c:v>8.17</c:v>
                </c:pt>
                <c:pt idx="698">
                  <c:v>7.91</c:v>
                </c:pt>
                <c:pt idx="699">
                  <c:v>7.94</c:v>
                </c:pt>
                <c:pt idx="700">
                  <c:v>7.93</c:v>
                </c:pt>
                <c:pt idx="701">
                  <c:v>8</c:v>
                </c:pt>
                <c:pt idx="702">
                  <c:v>7.99</c:v>
                </c:pt>
                <c:pt idx="703">
                  <c:v>8.2799999999999994</c:v>
                </c:pt>
                <c:pt idx="704">
                  <c:v>8.26</c:v>
                </c:pt>
                <c:pt idx="705">
                  <c:v>8.1999999999999993</c:v>
                </c:pt>
                <c:pt idx="706">
                  <c:v>8.1999999999999993</c:v>
                </c:pt>
                <c:pt idx="707">
                  <c:v>8.25</c:v>
                </c:pt>
                <c:pt idx="708">
                  <c:v>8.31</c:v>
                </c:pt>
                <c:pt idx="709">
                  <c:v>8.41</c:v>
                </c:pt>
                <c:pt idx="710">
                  <c:v>8.3699999999999992</c:v>
                </c:pt>
                <c:pt idx="711">
                  <c:v>8.2899999999999991</c:v>
                </c:pt>
                <c:pt idx="712">
                  <c:v>7.92</c:v>
                </c:pt>
                <c:pt idx="713">
                  <c:v>7.76</c:v>
                </c:pt>
                <c:pt idx="714">
                  <c:v>7.42</c:v>
                </c:pt>
                <c:pt idx="715">
                  <c:v>7.67</c:v>
                </c:pt>
                <c:pt idx="716">
                  <c:v>7.81</c:v>
                </c:pt>
                <c:pt idx="717">
                  <c:v>7.83</c:v>
                </c:pt>
                <c:pt idx="718">
                  <c:v>7.87</c:v>
                </c:pt>
                <c:pt idx="719">
                  <c:v>8.11</c:v>
                </c:pt>
                <c:pt idx="720">
                  <c:v>8.2100000000000009</c:v>
                </c:pt>
                <c:pt idx="721">
                  <c:v>8.3000000000000007</c:v>
                </c:pt>
                <c:pt idx="722">
                  <c:v>7.97</c:v>
                </c:pt>
                <c:pt idx="723">
                  <c:v>7.92</c:v>
                </c:pt>
                <c:pt idx="724">
                  <c:v>8.56</c:v>
                </c:pt>
                <c:pt idx="725">
                  <c:v>8.6999999999999993</c:v>
                </c:pt>
                <c:pt idx="726">
                  <c:v>8.85</c:v>
                </c:pt>
                <c:pt idx="727">
                  <c:v>8.7899999999999991</c:v>
                </c:pt>
                <c:pt idx="728">
                  <c:v>8.82</c:v>
                </c:pt>
                <c:pt idx="729">
                  <c:v>8.81</c:v>
                </c:pt>
                <c:pt idx="730">
                  <c:v>8.84</c:v>
                </c:pt>
                <c:pt idx="731">
                  <c:v>8.93</c:v>
                </c:pt>
                <c:pt idx="732">
                  <c:v>9</c:v>
                </c:pt>
                <c:pt idx="733">
                  <c:v>8.8000000000000007</c:v>
                </c:pt>
                <c:pt idx="734">
                  <c:v>8.85</c:v>
                </c:pt>
                <c:pt idx="735">
                  <c:v>8.9499999999999993</c:v>
                </c:pt>
                <c:pt idx="736">
                  <c:v>8.89</c:v>
                </c:pt>
                <c:pt idx="737">
                  <c:v>8.92</c:v>
                </c:pt>
                <c:pt idx="738">
                  <c:v>8.93</c:v>
                </c:pt>
                <c:pt idx="739">
                  <c:v>8.9499999999999993</c:v>
                </c:pt>
                <c:pt idx="740">
                  <c:v>8.93</c:v>
                </c:pt>
                <c:pt idx="741">
                  <c:v>9.01</c:v>
                </c:pt>
                <c:pt idx="742">
                  <c:v>9.0500000000000007</c:v>
                </c:pt>
                <c:pt idx="743">
                  <c:v>9</c:v>
                </c:pt>
                <c:pt idx="744">
                  <c:v>9.17</c:v>
                </c:pt>
                <c:pt idx="745">
                  <c:v>9.3699999999999992</c:v>
                </c:pt>
                <c:pt idx="746">
                  <c:v>9.24</c:v>
                </c:pt>
                <c:pt idx="747">
                  <c:v>9.2799999999999994</c:v>
                </c:pt>
                <c:pt idx="748">
                  <c:v>9.27</c:v>
                </c:pt>
                <c:pt idx="749">
                  <c:v>9.3000000000000007</c:v>
                </c:pt>
                <c:pt idx="750">
                  <c:v>9.23</c:v>
                </c:pt>
                <c:pt idx="751">
                  <c:v>9.31</c:v>
                </c:pt>
                <c:pt idx="752">
                  <c:v>9.25</c:v>
                </c:pt>
                <c:pt idx="753">
                  <c:v>9.75</c:v>
                </c:pt>
                <c:pt idx="754">
                  <c:v>9.66</c:v>
                </c:pt>
                <c:pt idx="755">
                  <c:v>9.2100000000000009</c:v>
                </c:pt>
                <c:pt idx="756">
                  <c:v>9.0399999999999991</c:v>
                </c:pt>
                <c:pt idx="757">
                  <c:v>9.01</c:v>
                </c:pt>
                <c:pt idx="758">
                  <c:v>8.81</c:v>
                </c:pt>
                <c:pt idx="759">
                  <c:v>8.8000000000000007</c:v>
                </c:pt>
                <c:pt idx="760">
                  <c:v>8.89</c:v>
                </c:pt>
                <c:pt idx="761">
                  <c:v>8.8800000000000008</c:v>
                </c:pt>
                <c:pt idx="762">
                  <c:v>8.7200000000000006</c:v>
                </c:pt>
                <c:pt idx="763">
                  <c:v>8.56</c:v>
                </c:pt>
                <c:pt idx="764">
                  <c:v>8.44</c:v>
                </c:pt>
                <c:pt idx="765">
                  <c:v>8.42</c:v>
                </c:pt>
                <c:pt idx="766">
                  <c:v>8.5399999999999991</c:v>
                </c:pt>
                <c:pt idx="767">
                  <c:v>8.4600000000000009</c:v>
                </c:pt>
                <c:pt idx="768">
                  <c:v>8.41</c:v>
                </c:pt>
                <c:pt idx="769">
                  <c:v>8.43</c:v>
                </c:pt>
                <c:pt idx="770">
                  <c:v>8.9700000000000006</c:v>
                </c:pt>
                <c:pt idx="771">
                  <c:v>9.0399999999999991</c:v>
                </c:pt>
                <c:pt idx="772">
                  <c:v>9</c:v>
                </c:pt>
                <c:pt idx="773">
                  <c:v>8.89</c:v>
                </c:pt>
                <c:pt idx="774">
                  <c:v>8.58</c:v>
                </c:pt>
                <c:pt idx="775">
                  <c:v>8.48</c:v>
                </c:pt>
                <c:pt idx="776">
                  <c:v>8.48</c:v>
                </c:pt>
                <c:pt idx="777">
                  <c:v>8.4700000000000006</c:v>
                </c:pt>
                <c:pt idx="778">
                  <c:v>8.4600000000000009</c:v>
                </c:pt>
                <c:pt idx="779">
                  <c:v>8.3000000000000007</c:v>
                </c:pt>
                <c:pt idx="780">
                  <c:v>8.26</c:v>
                </c:pt>
                <c:pt idx="781">
                  <c:v>8.23</c:v>
                </c:pt>
                <c:pt idx="782">
                  <c:v>8.08</c:v>
                </c:pt>
                <c:pt idx="783">
                  <c:v>8.09</c:v>
                </c:pt>
                <c:pt idx="784">
                  <c:v>8.1300000000000008</c:v>
                </c:pt>
                <c:pt idx="785">
                  <c:v>8.07</c:v>
                </c:pt>
                <c:pt idx="786">
                  <c:v>8.0500000000000007</c:v>
                </c:pt>
                <c:pt idx="787">
                  <c:v>8.18</c:v>
                </c:pt>
                <c:pt idx="788">
                  <c:v>8.1999999999999993</c:v>
                </c:pt>
                <c:pt idx="789">
                  <c:v>8.19</c:v>
                </c:pt>
                <c:pt idx="790">
                  <c:v>8.19</c:v>
                </c:pt>
                <c:pt idx="791">
                  <c:v>8.1999999999999993</c:v>
                </c:pt>
                <c:pt idx="792">
                  <c:v>8.18</c:v>
                </c:pt>
                <c:pt idx="793">
                  <c:v>8.19</c:v>
                </c:pt>
                <c:pt idx="794">
                  <c:v>8.1300000000000008</c:v>
                </c:pt>
                <c:pt idx="795">
                  <c:v>8.19</c:v>
                </c:pt>
                <c:pt idx="796">
                  <c:v>8.18</c:v>
                </c:pt>
                <c:pt idx="797">
                  <c:v>8.25</c:v>
                </c:pt>
                <c:pt idx="798">
                  <c:v>8.3000000000000007</c:v>
                </c:pt>
                <c:pt idx="799">
                  <c:v>8.2899999999999991</c:v>
                </c:pt>
                <c:pt idx="800">
                  <c:v>8.36</c:v>
                </c:pt>
                <c:pt idx="801">
                  <c:v>8.31</c:v>
                </c:pt>
                <c:pt idx="802">
                  <c:v>8.31</c:v>
                </c:pt>
                <c:pt idx="803">
                  <c:v>8.35</c:v>
                </c:pt>
                <c:pt idx="804">
                  <c:v>8.39</c:v>
                </c:pt>
                <c:pt idx="805">
                  <c:v>8.36</c:v>
                </c:pt>
                <c:pt idx="806">
                  <c:v>8.1999999999999993</c:v>
                </c:pt>
                <c:pt idx="807">
                  <c:v>8.2200000000000006</c:v>
                </c:pt>
                <c:pt idx="808">
                  <c:v>8.16</c:v>
                </c:pt>
                <c:pt idx="809">
                  <c:v>8.2200000000000006</c:v>
                </c:pt>
                <c:pt idx="810">
                  <c:v>8.26</c:v>
                </c:pt>
                <c:pt idx="811">
                  <c:v>8.36</c:v>
                </c:pt>
                <c:pt idx="812">
                  <c:v>8.4600000000000009</c:v>
                </c:pt>
                <c:pt idx="813">
                  <c:v>8.48</c:v>
                </c:pt>
                <c:pt idx="814">
                  <c:v>8.5399999999999991</c:v>
                </c:pt>
                <c:pt idx="815">
                  <c:v>8.5500000000000007</c:v>
                </c:pt>
                <c:pt idx="816">
                  <c:v>8.48</c:v>
                </c:pt>
                <c:pt idx="817">
                  <c:v>8.31</c:v>
                </c:pt>
                <c:pt idx="818">
                  <c:v>8.2100000000000009</c:v>
                </c:pt>
                <c:pt idx="819">
                  <c:v>8.2899999999999991</c:v>
                </c:pt>
                <c:pt idx="820">
                  <c:v>8.2799999999999994</c:v>
                </c:pt>
                <c:pt idx="821">
                  <c:v>8.1300000000000008</c:v>
                </c:pt>
                <c:pt idx="822">
                  <c:v>8.08</c:v>
                </c:pt>
                <c:pt idx="823">
                  <c:v>8.15</c:v>
                </c:pt>
                <c:pt idx="824">
                  <c:v>8.18</c:v>
                </c:pt>
                <c:pt idx="825">
                  <c:v>8.23</c:v>
                </c:pt>
                <c:pt idx="826">
                  <c:v>8.24</c:v>
                </c:pt>
                <c:pt idx="827">
                  <c:v>8.32</c:v>
                </c:pt>
                <c:pt idx="828">
                  <c:v>8.3800000000000008</c:v>
                </c:pt>
                <c:pt idx="829">
                  <c:v>8.2899999999999991</c:v>
                </c:pt>
                <c:pt idx="830">
                  <c:v>8.33</c:v>
                </c:pt>
                <c:pt idx="831">
                  <c:v>8.36</c:v>
                </c:pt>
                <c:pt idx="832">
                  <c:v>8.44</c:v>
                </c:pt>
                <c:pt idx="833">
                  <c:v>8.58</c:v>
                </c:pt>
                <c:pt idx="834">
                  <c:v>8.52</c:v>
                </c:pt>
                <c:pt idx="835">
                  <c:v>8.5299999999999994</c:v>
                </c:pt>
                <c:pt idx="836">
                  <c:v>8.41</c:v>
                </c:pt>
                <c:pt idx="837">
                  <c:v>8.35</c:v>
                </c:pt>
                <c:pt idx="838">
                  <c:v>8.3800000000000008</c:v>
                </c:pt>
                <c:pt idx="839">
                  <c:v>8.5299999999999994</c:v>
                </c:pt>
                <c:pt idx="840">
                  <c:v>8.6999999999999993</c:v>
                </c:pt>
                <c:pt idx="841">
                  <c:v>8.74</c:v>
                </c:pt>
                <c:pt idx="842">
                  <c:v>8.9</c:v>
                </c:pt>
                <c:pt idx="843">
                  <c:v>8.7799999999999994</c:v>
                </c:pt>
                <c:pt idx="844">
                  <c:v>8.64</c:v>
                </c:pt>
                <c:pt idx="845">
                  <c:v>8.65</c:v>
                </c:pt>
                <c:pt idx="846">
                  <c:v>8.6</c:v>
                </c:pt>
                <c:pt idx="847">
                  <c:v>8.5399999999999991</c:v>
                </c:pt>
                <c:pt idx="848">
                  <c:v>8.59</c:v>
                </c:pt>
                <c:pt idx="849">
                  <c:v>8.67</c:v>
                </c:pt>
                <c:pt idx="850">
                  <c:v>8.74</c:v>
                </c:pt>
                <c:pt idx="851">
                  <c:v>8.9600000000000009</c:v>
                </c:pt>
                <c:pt idx="852">
                  <c:v>8.94</c:v>
                </c:pt>
                <c:pt idx="853">
                  <c:v>9.1</c:v>
                </c:pt>
                <c:pt idx="854">
                  <c:v>9.09</c:v>
                </c:pt>
                <c:pt idx="855">
                  <c:v>9.18</c:v>
                </c:pt>
                <c:pt idx="856">
                  <c:v>9.15</c:v>
                </c:pt>
                <c:pt idx="857">
                  <c:v>9.14</c:v>
                </c:pt>
                <c:pt idx="858">
                  <c:v>9.52</c:v>
                </c:pt>
                <c:pt idx="859">
                  <c:v>9.58</c:v>
                </c:pt>
                <c:pt idx="860">
                  <c:v>9.49</c:v>
                </c:pt>
                <c:pt idx="861">
                  <c:v>9.43</c:v>
                </c:pt>
                <c:pt idx="862">
                  <c:v>9.51</c:v>
                </c:pt>
                <c:pt idx="863">
                  <c:v>9.61</c:v>
                </c:pt>
                <c:pt idx="864">
                  <c:v>9.49</c:v>
                </c:pt>
                <c:pt idx="865">
                  <c:v>9.42</c:v>
                </c:pt>
                <c:pt idx="866">
                  <c:v>9.4700000000000006</c:v>
                </c:pt>
                <c:pt idx="867">
                  <c:v>9.58</c:v>
                </c:pt>
                <c:pt idx="868">
                  <c:v>9.74</c:v>
                </c:pt>
                <c:pt idx="869">
                  <c:v>9.81</c:v>
                </c:pt>
                <c:pt idx="870">
                  <c:v>9.74</c:v>
                </c:pt>
                <c:pt idx="871">
                  <c:v>9.7100000000000009</c:v>
                </c:pt>
                <c:pt idx="872">
                  <c:v>9.7100000000000009</c:v>
                </c:pt>
                <c:pt idx="873">
                  <c:v>9.68</c:v>
                </c:pt>
                <c:pt idx="874">
                  <c:v>9.65</c:v>
                </c:pt>
                <c:pt idx="875">
                  <c:v>9.58</c:v>
                </c:pt>
                <c:pt idx="876">
                  <c:v>9.57</c:v>
                </c:pt>
                <c:pt idx="877">
                  <c:v>9.76</c:v>
                </c:pt>
                <c:pt idx="878">
                  <c:v>9.52</c:v>
                </c:pt>
                <c:pt idx="879">
                  <c:v>9.48</c:v>
                </c:pt>
                <c:pt idx="880">
                  <c:v>9.2200000000000006</c:v>
                </c:pt>
                <c:pt idx="881">
                  <c:v>9.33</c:v>
                </c:pt>
                <c:pt idx="882">
                  <c:v>9.32</c:v>
                </c:pt>
                <c:pt idx="883">
                  <c:v>9.51</c:v>
                </c:pt>
                <c:pt idx="884">
                  <c:v>9.51</c:v>
                </c:pt>
                <c:pt idx="885">
                  <c:v>9.2899999999999991</c:v>
                </c:pt>
                <c:pt idx="886">
                  <c:v>9.2899999999999991</c:v>
                </c:pt>
                <c:pt idx="887">
                  <c:v>9.36</c:v>
                </c:pt>
                <c:pt idx="888">
                  <c:v>9.2200000000000006</c:v>
                </c:pt>
                <c:pt idx="889">
                  <c:v>9.2200000000000006</c:v>
                </c:pt>
                <c:pt idx="890">
                  <c:v>9.2899999999999991</c:v>
                </c:pt>
                <c:pt idx="891">
                  <c:v>9.34</c:v>
                </c:pt>
                <c:pt idx="892">
                  <c:v>9.4600000000000009</c:v>
                </c:pt>
                <c:pt idx="893">
                  <c:v>9.61</c:v>
                </c:pt>
                <c:pt idx="894">
                  <c:v>9.69</c:v>
                </c:pt>
                <c:pt idx="895">
                  <c:v>9.77</c:v>
                </c:pt>
                <c:pt idx="896">
                  <c:v>9.7799999999999994</c:v>
                </c:pt>
                <c:pt idx="897">
                  <c:v>9.9</c:v>
                </c:pt>
                <c:pt idx="898">
                  <c:v>9.8699999999999992</c:v>
                </c:pt>
                <c:pt idx="899">
                  <c:v>9.75</c:v>
                </c:pt>
                <c:pt idx="900">
                  <c:v>9.68</c:v>
                </c:pt>
                <c:pt idx="901">
                  <c:v>9.74</c:v>
                </c:pt>
                <c:pt idx="902">
                  <c:v>10.050000000000001</c:v>
                </c:pt>
                <c:pt idx="903">
                  <c:v>10.16</c:v>
                </c:pt>
                <c:pt idx="904">
                  <c:v>10.33</c:v>
                </c:pt>
                <c:pt idx="905">
                  <c:v>10.32</c:v>
                </c:pt>
                <c:pt idx="906">
                  <c:v>10.49</c:v>
                </c:pt>
                <c:pt idx="907">
                  <c:v>10.58</c:v>
                </c:pt>
                <c:pt idx="908">
                  <c:v>10.42</c:v>
                </c:pt>
                <c:pt idx="909">
                  <c:v>10.24</c:v>
                </c:pt>
                <c:pt idx="910">
                  <c:v>10.52</c:v>
                </c:pt>
                <c:pt idx="911">
                  <c:v>10.41</c:v>
                </c:pt>
                <c:pt idx="912">
                  <c:v>10.14</c:v>
                </c:pt>
                <c:pt idx="913">
                  <c:v>10.31</c:v>
                </c:pt>
                <c:pt idx="914">
                  <c:v>9.82</c:v>
                </c:pt>
                <c:pt idx="915">
                  <c:v>10.029999999999999</c:v>
                </c:pt>
                <c:pt idx="916">
                  <c:v>9.39</c:v>
                </c:pt>
                <c:pt idx="917">
                  <c:v>8.99</c:v>
                </c:pt>
                <c:pt idx="918">
                  <c:v>8.81</c:v>
                </c:pt>
                <c:pt idx="919">
                  <c:v>8.64</c:v>
                </c:pt>
                <c:pt idx="920">
                  <c:v>8.7200000000000006</c:v>
                </c:pt>
                <c:pt idx="921">
                  <c:v>8.76</c:v>
                </c:pt>
                <c:pt idx="922">
                  <c:v>8.84</c:v>
                </c:pt>
                <c:pt idx="923">
                  <c:v>8.89</c:v>
                </c:pt>
                <c:pt idx="924">
                  <c:v>8.91</c:v>
                </c:pt>
                <c:pt idx="925">
                  <c:v>9.02</c:v>
                </c:pt>
                <c:pt idx="926">
                  <c:v>8.91</c:v>
                </c:pt>
                <c:pt idx="927">
                  <c:v>8.9700000000000006</c:v>
                </c:pt>
                <c:pt idx="928">
                  <c:v>8.92</c:v>
                </c:pt>
                <c:pt idx="929">
                  <c:v>8.94</c:v>
                </c:pt>
                <c:pt idx="930">
                  <c:v>8.76</c:v>
                </c:pt>
                <c:pt idx="931">
                  <c:v>8.64</c:v>
                </c:pt>
                <c:pt idx="932">
                  <c:v>8.58</c:v>
                </c:pt>
                <c:pt idx="933">
                  <c:v>8.6199999999999992</c:v>
                </c:pt>
                <c:pt idx="934">
                  <c:v>8.7200000000000006</c:v>
                </c:pt>
                <c:pt idx="935">
                  <c:v>8.69</c:v>
                </c:pt>
                <c:pt idx="936">
                  <c:v>8.5500000000000007</c:v>
                </c:pt>
                <c:pt idx="937">
                  <c:v>8.57</c:v>
                </c:pt>
                <c:pt idx="938">
                  <c:v>8.42</c:v>
                </c:pt>
                <c:pt idx="939">
                  <c:v>8.43</c:v>
                </c:pt>
                <c:pt idx="940">
                  <c:v>8.4</c:v>
                </c:pt>
                <c:pt idx="941">
                  <c:v>8.43</c:v>
                </c:pt>
                <c:pt idx="942">
                  <c:v>8.86</c:v>
                </c:pt>
                <c:pt idx="943">
                  <c:v>8.93</c:v>
                </c:pt>
                <c:pt idx="944">
                  <c:v>8.9</c:v>
                </c:pt>
                <c:pt idx="945">
                  <c:v>8.85</c:v>
                </c:pt>
                <c:pt idx="946">
                  <c:v>8.89</c:v>
                </c:pt>
                <c:pt idx="947">
                  <c:v>9.0500000000000007</c:v>
                </c:pt>
                <c:pt idx="948">
                  <c:v>9.01</c:v>
                </c:pt>
                <c:pt idx="949">
                  <c:v>8.89</c:v>
                </c:pt>
                <c:pt idx="950">
                  <c:v>8.94</c:v>
                </c:pt>
                <c:pt idx="951">
                  <c:v>8.9600000000000009</c:v>
                </c:pt>
                <c:pt idx="952">
                  <c:v>8.85</c:v>
                </c:pt>
                <c:pt idx="953">
                  <c:v>8.89</c:v>
                </c:pt>
                <c:pt idx="954">
                  <c:v>8.9499999999999993</c:v>
                </c:pt>
                <c:pt idx="955">
                  <c:v>9.1199999999999992</c:v>
                </c:pt>
                <c:pt idx="956">
                  <c:v>9.17</c:v>
                </c:pt>
                <c:pt idx="957">
                  <c:v>9.27</c:v>
                </c:pt>
                <c:pt idx="958">
                  <c:v>9.36</c:v>
                </c:pt>
                <c:pt idx="959">
                  <c:v>9.52</c:v>
                </c:pt>
                <c:pt idx="960">
                  <c:v>9.75</c:v>
                </c:pt>
                <c:pt idx="961">
                  <c:v>9.86</c:v>
                </c:pt>
                <c:pt idx="962">
                  <c:v>9.9600000000000009</c:v>
                </c:pt>
                <c:pt idx="963">
                  <c:v>10.08</c:v>
                </c:pt>
                <c:pt idx="964">
                  <c:v>9.81</c:v>
                </c:pt>
                <c:pt idx="965">
                  <c:v>9.83</c:v>
                </c:pt>
                <c:pt idx="966">
                  <c:v>9.8699999999999992</c:v>
                </c:pt>
                <c:pt idx="967">
                  <c:v>9.89</c:v>
                </c:pt>
                <c:pt idx="968">
                  <c:v>9.9499999999999993</c:v>
                </c:pt>
                <c:pt idx="969">
                  <c:v>9.9</c:v>
                </c:pt>
                <c:pt idx="970">
                  <c:v>9.9499999999999993</c:v>
                </c:pt>
                <c:pt idx="971">
                  <c:v>9.93</c:v>
                </c:pt>
                <c:pt idx="972">
                  <c:v>9.91</c:v>
                </c:pt>
                <c:pt idx="973">
                  <c:v>9.76</c:v>
                </c:pt>
                <c:pt idx="974">
                  <c:v>9.6199999999999992</c:v>
                </c:pt>
                <c:pt idx="975">
                  <c:v>9.6199999999999992</c:v>
                </c:pt>
                <c:pt idx="976">
                  <c:v>9.68</c:v>
                </c:pt>
                <c:pt idx="977">
                  <c:v>9.75</c:v>
                </c:pt>
                <c:pt idx="978">
                  <c:v>9.83</c:v>
                </c:pt>
                <c:pt idx="979">
                  <c:v>9.92</c:v>
                </c:pt>
                <c:pt idx="980">
                  <c:v>9.75</c:v>
                </c:pt>
                <c:pt idx="981">
                  <c:v>9.5399999999999991</c:v>
                </c:pt>
                <c:pt idx="982">
                  <c:v>9.73</c:v>
                </c:pt>
                <c:pt idx="983">
                  <c:v>9.73</c:v>
                </c:pt>
                <c:pt idx="984">
                  <c:v>9.9</c:v>
                </c:pt>
                <c:pt idx="985">
                  <c:v>9.86</c:v>
                </c:pt>
                <c:pt idx="986">
                  <c:v>9.85</c:v>
                </c:pt>
                <c:pt idx="987">
                  <c:v>9.7200000000000006</c:v>
                </c:pt>
                <c:pt idx="988">
                  <c:v>9.73</c:v>
                </c:pt>
                <c:pt idx="989">
                  <c:v>9.81</c:v>
                </c:pt>
                <c:pt idx="990">
                  <c:v>9.82</c:v>
                </c:pt>
                <c:pt idx="991">
                  <c:v>9.8000000000000007</c:v>
                </c:pt>
                <c:pt idx="992">
                  <c:v>9.8699999999999992</c:v>
                </c:pt>
                <c:pt idx="993">
                  <c:v>9.82</c:v>
                </c:pt>
                <c:pt idx="994">
                  <c:v>9.81</c:v>
                </c:pt>
                <c:pt idx="995">
                  <c:v>9.91</c:v>
                </c:pt>
                <c:pt idx="996">
                  <c:v>10.119999999999999</c:v>
                </c:pt>
                <c:pt idx="997">
                  <c:v>10.17</c:v>
                </c:pt>
                <c:pt idx="998">
                  <c:v>9.93</c:v>
                </c:pt>
                <c:pt idx="999">
                  <c:v>9.74</c:v>
                </c:pt>
                <c:pt idx="1000">
                  <c:v>9.8000000000000007</c:v>
                </c:pt>
                <c:pt idx="1001">
                  <c:v>9.68</c:v>
                </c:pt>
                <c:pt idx="1002">
                  <c:v>9.4700000000000006</c:v>
                </c:pt>
                <c:pt idx="1003">
                  <c:v>9.48</c:v>
                </c:pt>
                <c:pt idx="1004">
                  <c:v>10.82</c:v>
                </c:pt>
                <c:pt idx="1005">
                  <c:v>10.86</c:v>
                </c:pt>
                <c:pt idx="1006">
                  <c:v>11.11</c:v>
                </c:pt>
                <c:pt idx="1007">
                  <c:v>11.16</c:v>
                </c:pt>
                <c:pt idx="1008">
                  <c:v>11.27</c:v>
                </c:pt>
                <c:pt idx="1009">
                  <c:v>11.22</c:v>
                </c:pt>
                <c:pt idx="1010">
                  <c:v>11.24</c:v>
                </c:pt>
                <c:pt idx="1011">
                  <c:v>11.1</c:v>
                </c:pt>
                <c:pt idx="1012">
                  <c:v>11.15</c:v>
                </c:pt>
                <c:pt idx="1013">
                  <c:v>11.13</c:v>
                </c:pt>
                <c:pt idx="1014">
                  <c:v>11.18</c:v>
                </c:pt>
                <c:pt idx="1015">
                  <c:v>11.23</c:v>
                </c:pt>
                <c:pt idx="1016">
                  <c:v>11.33</c:v>
                </c:pt>
                <c:pt idx="1017">
                  <c:v>11.25</c:v>
                </c:pt>
                <c:pt idx="1018">
                  <c:v>11.13</c:v>
                </c:pt>
                <c:pt idx="1019">
                  <c:v>10.8</c:v>
                </c:pt>
                <c:pt idx="1020">
                  <c:v>10.71</c:v>
                </c:pt>
                <c:pt idx="1021">
                  <c:v>10.83</c:v>
                </c:pt>
                <c:pt idx="1022">
                  <c:v>10.79</c:v>
                </c:pt>
                <c:pt idx="1023">
                  <c:v>11.18</c:v>
                </c:pt>
                <c:pt idx="1024">
                  <c:v>11.04</c:v>
                </c:pt>
                <c:pt idx="1025">
                  <c:v>11.1</c:v>
                </c:pt>
                <c:pt idx="1026">
                  <c:v>10.93</c:v>
                </c:pt>
                <c:pt idx="1027">
                  <c:v>10.7</c:v>
                </c:pt>
                <c:pt idx="1028">
                  <c:v>10.56</c:v>
                </c:pt>
                <c:pt idx="1029">
                  <c:v>10.4</c:v>
                </c:pt>
                <c:pt idx="1030">
                  <c:v>10.16</c:v>
                </c:pt>
                <c:pt idx="1031">
                  <c:v>10.06</c:v>
                </c:pt>
                <c:pt idx="1032">
                  <c:v>10.039999999999999</c:v>
                </c:pt>
                <c:pt idx="1033">
                  <c:v>10.01</c:v>
                </c:pt>
                <c:pt idx="1034">
                  <c:v>10.039999999999999</c:v>
                </c:pt>
                <c:pt idx="1035">
                  <c:v>9.84</c:v>
                </c:pt>
                <c:pt idx="1036">
                  <c:v>9.65</c:v>
                </c:pt>
                <c:pt idx="1037">
                  <c:v>9.5299999999999994</c:v>
                </c:pt>
                <c:pt idx="1038">
                  <c:v>9.32</c:v>
                </c:pt>
                <c:pt idx="1039">
                  <c:v>9.39</c:v>
                </c:pt>
                <c:pt idx="1040">
                  <c:v>9.65</c:v>
                </c:pt>
                <c:pt idx="1041">
                  <c:v>9.84</c:v>
                </c:pt>
                <c:pt idx="1042">
                  <c:v>9.84</c:v>
                </c:pt>
                <c:pt idx="1043">
                  <c:v>9.91</c:v>
                </c:pt>
                <c:pt idx="1044">
                  <c:v>9.9</c:v>
                </c:pt>
                <c:pt idx="1045">
                  <c:v>10.28</c:v>
                </c:pt>
                <c:pt idx="1046">
                  <c:v>10.24</c:v>
                </c:pt>
                <c:pt idx="1047">
                  <c:v>10.01</c:v>
                </c:pt>
                <c:pt idx="1048">
                  <c:v>9.83</c:v>
                </c:pt>
                <c:pt idx="1049">
                  <c:v>9.75</c:v>
                </c:pt>
                <c:pt idx="1050">
                  <c:v>9.6999999999999993</c:v>
                </c:pt>
                <c:pt idx="1051">
                  <c:v>9.5500000000000007</c:v>
                </c:pt>
                <c:pt idx="1052">
                  <c:v>9.51</c:v>
                </c:pt>
                <c:pt idx="1053">
                  <c:v>9.23</c:v>
                </c:pt>
                <c:pt idx="1054">
                  <c:v>9.11</c:v>
                </c:pt>
                <c:pt idx="1055">
                  <c:v>9.01</c:v>
                </c:pt>
                <c:pt idx="1056">
                  <c:v>8.9</c:v>
                </c:pt>
                <c:pt idx="1057">
                  <c:v>8.86</c:v>
                </c:pt>
                <c:pt idx="1058">
                  <c:v>8.85</c:v>
                </c:pt>
                <c:pt idx="1059">
                  <c:v>8.8699999999999992</c:v>
                </c:pt>
                <c:pt idx="1060">
                  <c:v>9.0500000000000007</c:v>
                </c:pt>
                <c:pt idx="1061">
                  <c:v>9.2100000000000009</c:v>
                </c:pt>
                <c:pt idx="1062">
                  <c:v>9.17</c:v>
                </c:pt>
                <c:pt idx="1063">
                  <c:v>9.23</c:v>
                </c:pt>
                <c:pt idx="1064">
                  <c:v>9.44</c:v>
                </c:pt>
                <c:pt idx="1065">
                  <c:v>9.57</c:v>
                </c:pt>
                <c:pt idx="1066">
                  <c:v>9.67</c:v>
                </c:pt>
                <c:pt idx="1067">
                  <c:v>9.52</c:v>
                </c:pt>
                <c:pt idx="1068">
                  <c:v>9.59</c:v>
                </c:pt>
                <c:pt idx="1069">
                  <c:v>9.85</c:v>
                </c:pt>
                <c:pt idx="1070">
                  <c:v>9.82</c:v>
                </c:pt>
                <c:pt idx="1071">
                  <c:v>9.84</c:v>
                </c:pt>
                <c:pt idx="1072">
                  <c:v>9.77</c:v>
                </c:pt>
                <c:pt idx="1073">
                  <c:v>9.84</c:v>
                </c:pt>
                <c:pt idx="1074">
                  <c:v>9.84</c:v>
                </c:pt>
                <c:pt idx="1075">
                  <c:v>9.76</c:v>
                </c:pt>
                <c:pt idx="1076">
                  <c:v>9.98</c:v>
                </c:pt>
                <c:pt idx="1077">
                  <c:v>10.18</c:v>
                </c:pt>
                <c:pt idx="1078">
                  <c:v>10.34</c:v>
                </c:pt>
                <c:pt idx="1079">
                  <c:v>10.46</c:v>
                </c:pt>
                <c:pt idx="1080">
                  <c:v>10.4</c:v>
                </c:pt>
                <c:pt idx="1081">
                  <c:v>10.39</c:v>
                </c:pt>
                <c:pt idx="1082">
                  <c:v>10.32</c:v>
                </c:pt>
                <c:pt idx="1083">
                  <c:v>10.25</c:v>
                </c:pt>
                <c:pt idx="1084">
                  <c:v>10.41</c:v>
                </c:pt>
                <c:pt idx="1085">
                  <c:v>10.58</c:v>
                </c:pt>
                <c:pt idx="1086">
                  <c:v>10.7</c:v>
                </c:pt>
                <c:pt idx="1087">
                  <c:v>10.49</c:v>
                </c:pt>
                <c:pt idx="1088">
                  <c:v>10.43</c:v>
                </c:pt>
                <c:pt idx="1089">
                  <c:v>10.1</c:v>
                </c:pt>
                <c:pt idx="1090">
                  <c:v>9.74</c:v>
                </c:pt>
                <c:pt idx="1091">
                  <c:v>9.51</c:v>
                </c:pt>
                <c:pt idx="1092">
                  <c:v>9.52</c:v>
                </c:pt>
                <c:pt idx="1093">
                  <c:v>9.66</c:v>
                </c:pt>
                <c:pt idx="1094">
                  <c:v>9.6</c:v>
                </c:pt>
                <c:pt idx="1095">
                  <c:v>9.3000000000000007</c:v>
                </c:pt>
                <c:pt idx="1096">
                  <c:v>9.3800000000000008</c:v>
                </c:pt>
                <c:pt idx="1097">
                  <c:v>9.4</c:v>
                </c:pt>
                <c:pt idx="1098">
                  <c:v>9</c:v>
                </c:pt>
                <c:pt idx="1099">
                  <c:v>9</c:v>
                </c:pt>
                <c:pt idx="1100">
                  <c:v>9.1</c:v>
                </c:pt>
                <c:pt idx="1101">
                  <c:v>8.59</c:v>
                </c:pt>
                <c:pt idx="1102">
                  <c:v>8.3800000000000008</c:v>
                </c:pt>
                <c:pt idx="1103">
                  <c:v>8.2899999999999991</c:v>
                </c:pt>
                <c:pt idx="1104">
                  <c:v>8.26</c:v>
                </c:pt>
                <c:pt idx="1105">
                  <c:v>8.17</c:v>
                </c:pt>
                <c:pt idx="1106">
                  <c:v>8.2200000000000006</c:v>
                </c:pt>
                <c:pt idx="1107">
                  <c:v>8.18</c:v>
                </c:pt>
                <c:pt idx="1108">
                  <c:v>8.26</c:v>
                </c:pt>
                <c:pt idx="1109">
                  <c:v>8.3000000000000007</c:v>
                </c:pt>
                <c:pt idx="1110">
                  <c:v>8.41</c:v>
                </c:pt>
                <c:pt idx="1111">
                  <c:v>8.61</c:v>
                </c:pt>
                <c:pt idx="1112">
                  <c:v>9.06</c:v>
                </c:pt>
                <c:pt idx="1113">
                  <c:v>9.3000000000000007</c:v>
                </c:pt>
                <c:pt idx="1114">
                  <c:v>9.41</c:v>
                </c:pt>
                <c:pt idx="1115">
                  <c:v>9.34</c:v>
                </c:pt>
                <c:pt idx="1116">
                  <c:v>9.24</c:v>
                </c:pt>
                <c:pt idx="1117">
                  <c:v>9.0299999999999994</c:v>
                </c:pt>
                <c:pt idx="1118">
                  <c:v>8.75</c:v>
                </c:pt>
                <c:pt idx="1119">
                  <c:v>8.8699999999999992</c:v>
                </c:pt>
                <c:pt idx="1120">
                  <c:v>8.74</c:v>
                </c:pt>
                <c:pt idx="1121">
                  <c:v>8.76</c:v>
                </c:pt>
                <c:pt idx="1122">
                  <c:v>8.39</c:v>
                </c:pt>
                <c:pt idx="1123">
                  <c:v>8.26</c:v>
                </c:pt>
                <c:pt idx="1124">
                  <c:v>8.11</c:v>
                </c:pt>
                <c:pt idx="1125">
                  <c:v>7.62</c:v>
                </c:pt>
                <c:pt idx="1126">
                  <c:v>7.41</c:v>
                </c:pt>
                <c:pt idx="1127">
                  <c:v>7.32</c:v>
                </c:pt>
                <c:pt idx="1128">
                  <c:v>7.31</c:v>
                </c:pt>
                <c:pt idx="1129">
                  <c:v>7.27</c:v>
                </c:pt>
                <c:pt idx="1130">
                  <c:v>7.11</c:v>
                </c:pt>
                <c:pt idx="1131">
                  <c:v>7.07</c:v>
                </c:pt>
                <c:pt idx="1132">
                  <c:v>7.06</c:v>
                </c:pt>
                <c:pt idx="1133">
                  <c:v>7.02</c:v>
                </c:pt>
                <c:pt idx="1134">
                  <c:v>6.78</c:v>
                </c:pt>
                <c:pt idx="1135">
                  <c:v>6.71</c:v>
                </c:pt>
                <c:pt idx="1136">
                  <c:v>6.6</c:v>
                </c:pt>
                <c:pt idx="1137">
                  <c:v>6.65</c:v>
                </c:pt>
                <c:pt idx="1138">
                  <c:v>6.64</c:v>
                </c:pt>
                <c:pt idx="1139">
                  <c:v>6.74</c:v>
                </c:pt>
                <c:pt idx="1140">
                  <c:v>6.86</c:v>
                </c:pt>
                <c:pt idx="1141">
                  <c:v>6.55</c:v>
                </c:pt>
                <c:pt idx="1142">
                  <c:v>6.75</c:v>
                </c:pt>
                <c:pt idx="1143">
                  <c:v>6.75</c:v>
                </c:pt>
                <c:pt idx="1144">
                  <c:v>6.58</c:v>
                </c:pt>
                <c:pt idx="1145">
                  <c:v>6.52</c:v>
                </c:pt>
                <c:pt idx="1146">
                  <c:v>6.43</c:v>
                </c:pt>
                <c:pt idx="1147">
                  <c:v>6.21</c:v>
                </c:pt>
                <c:pt idx="1148">
                  <c:v>6.23</c:v>
                </c:pt>
                <c:pt idx="1149">
                  <c:v>6.27</c:v>
                </c:pt>
                <c:pt idx="1150">
                  <c:v>6.25</c:v>
                </c:pt>
                <c:pt idx="1151">
                  <c:v>6.26</c:v>
                </c:pt>
                <c:pt idx="1152">
                  <c:v>6.25</c:v>
                </c:pt>
                <c:pt idx="1153">
                  <c:v>6.43</c:v>
                </c:pt>
                <c:pt idx="1154">
                  <c:v>6.46</c:v>
                </c:pt>
                <c:pt idx="1155">
                  <c:v>6.57</c:v>
                </c:pt>
                <c:pt idx="1156">
                  <c:v>6.61</c:v>
                </c:pt>
                <c:pt idx="1157">
                  <c:v>6.56</c:v>
                </c:pt>
                <c:pt idx="1158">
                  <c:v>6.6</c:v>
                </c:pt>
                <c:pt idx="1159">
                  <c:v>6.98</c:v>
                </c:pt>
                <c:pt idx="1160">
                  <c:v>6.99</c:v>
                </c:pt>
                <c:pt idx="1161">
                  <c:v>7.06</c:v>
                </c:pt>
                <c:pt idx="1162">
                  <c:v>7.35</c:v>
                </c:pt>
                <c:pt idx="1163">
                  <c:v>7.32</c:v>
                </c:pt>
                <c:pt idx="1164">
                  <c:v>7.09</c:v>
                </c:pt>
                <c:pt idx="1165">
                  <c:v>6.68</c:v>
                </c:pt>
                <c:pt idx="1166">
                  <c:v>6.58</c:v>
                </c:pt>
                <c:pt idx="1167">
                  <c:v>6.65</c:v>
                </c:pt>
                <c:pt idx="1168">
                  <c:v>6.58</c:v>
                </c:pt>
                <c:pt idx="1169">
                  <c:v>6.44</c:v>
                </c:pt>
                <c:pt idx="1170">
                  <c:v>6.23</c:v>
                </c:pt>
                <c:pt idx="1171">
                  <c:v>6.19</c:v>
                </c:pt>
                <c:pt idx="1172">
                  <c:v>6.36</c:v>
                </c:pt>
                <c:pt idx="1173">
                  <c:v>6.22</c:v>
                </c:pt>
                <c:pt idx="1174">
                  <c:v>6.19</c:v>
                </c:pt>
                <c:pt idx="1175">
                  <c:v>6.44</c:v>
                </c:pt>
                <c:pt idx="1176">
                  <c:v>6.26</c:v>
                </c:pt>
                <c:pt idx="1177">
                  <c:v>6.18</c:v>
                </c:pt>
                <c:pt idx="1178">
                  <c:v>6.25</c:v>
                </c:pt>
                <c:pt idx="1179">
                  <c:v>6.16</c:v>
                </c:pt>
                <c:pt idx="1180">
                  <c:v>6.08</c:v>
                </c:pt>
                <c:pt idx="1181">
                  <c:v>6.07</c:v>
                </c:pt>
                <c:pt idx="1182">
                  <c:v>6.13</c:v>
                </c:pt>
                <c:pt idx="1183">
                  <c:v>6.08</c:v>
                </c:pt>
                <c:pt idx="1184">
                  <c:v>5.77</c:v>
                </c:pt>
                <c:pt idx="1185">
                  <c:v>5.77</c:v>
                </c:pt>
                <c:pt idx="1186">
                  <c:v>5.89</c:v>
                </c:pt>
                <c:pt idx="1187">
                  <c:v>5.92</c:v>
                </c:pt>
                <c:pt idx="1188">
                  <c:v>5.91</c:v>
                </c:pt>
                <c:pt idx="1189">
                  <c:v>5.8</c:v>
                </c:pt>
                <c:pt idx="1190">
                  <c:v>5.68</c:v>
                </c:pt>
                <c:pt idx="1191">
                  <c:v>5.83</c:v>
                </c:pt>
                <c:pt idx="1192">
                  <c:v>5.91</c:v>
                </c:pt>
                <c:pt idx="1193">
                  <c:v>5.98</c:v>
                </c:pt>
                <c:pt idx="1194">
                  <c:v>5.79</c:v>
                </c:pt>
                <c:pt idx="1195">
                  <c:v>5.61</c:v>
                </c:pt>
                <c:pt idx="1196">
                  <c:v>5.68</c:v>
                </c:pt>
                <c:pt idx="1197">
                  <c:v>5.62</c:v>
                </c:pt>
                <c:pt idx="1198">
                  <c:v>5.48</c:v>
                </c:pt>
                <c:pt idx="1199">
                  <c:v>5.31</c:v>
                </c:pt>
                <c:pt idx="1200">
                  <c:v>5.28</c:v>
                </c:pt>
                <c:pt idx="1201">
                  <c:v>5.29</c:v>
                </c:pt>
                <c:pt idx="1202">
                  <c:v>5.27</c:v>
                </c:pt>
                <c:pt idx="1203">
                  <c:v>5.45</c:v>
                </c:pt>
                <c:pt idx="1204">
                  <c:v>5.41</c:v>
                </c:pt>
                <c:pt idx="1205">
                  <c:v>5.55</c:v>
                </c:pt>
                <c:pt idx="1206">
                  <c:v>5.61</c:v>
                </c:pt>
                <c:pt idx="1207">
                  <c:v>5.54</c:v>
                </c:pt>
                <c:pt idx="1208">
                  <c:v>5.49</c:v>
                </c:pt>
                <c:pt idx="1209">
                  <c:v>5.43</c:v>
                </c:pt>
                <c:pt idx="1210">
                  <c:v>5.44</c:v>
                </c:pt>
                <c:pt idx="1211">
                  <c:v>5.37</c:v>
                </c:pt>
                <c:pt idx="1212">
                  <c:v>5.49</c:v>
                </c:pt>
                <c:pt idx="1213">
                  <c:v>5.48</c:v>
                </c:pt>
                <c:pt idx="1214">
                  <c:v>5.39</c:v>
                </c:pt>
                <c:pt idx="1215">
                  <c:v>5.38</c:v>
                </c:pt>
                <c:pt idx="1216">
                  <c:v>5.31</c:v>
                </c:pt>
                <c:pt idx="1217">
                  <c:v>5.44</c:v>
                </c:pt>
                <c:pt idx="1218">
                  <c:v>5.55</c:v>
                </c:pt>
                <c:pt idx="1219">
                  <c:v>5.65</c:v>
                </c:pt>
                <c:pt idx="1220">
                  <c:v>5.73</c:v>
                </c:pt>
                <c:pt idx="1221">
                  <c:v>5.77</c:v>
                </c:pt>
                <c:pt idx="1222">
                  <c:v>5.75</c:v>
                </c:pt>
                <c:pt idx="1223">
                  <c:v>5.74</c:v>
                </c:pt>
                <c:pt idx="1224">
                  <c:v>5.76</c:v>
                </c:pt>
                <c:pt idx="1225">
                  <c:v>5.67</c:v>
                </c:pt>
                <c:pt idx="1226">
                  <c:v>5.65</c:v>
                </c:pt>
                <c:pt idx="1227">
                  <c:v>5.64</c:v>
                </c:pt>
                <c:pt idx="1228">
                  <c:v>5.62</c:v>
                </c:pt>
                <c:pt idx="1229">
                  <c:v>5.61</c:v>
                </c:pt>
                <c:pt idx="1230">
                  <c:v>5.76</c:v>
                </c:pt>
                <c:pt idx="1231">
                  <c:v>5.95</c:v>
                </c:pt>
                <c:pt idx="1232">
                  <c:v>5.99</c:v>
                </c:pt>
                <c:pt idx="1233">
                  <c:v>6.04</c:v>
                </c:pt>
                <c:pt idx="1234">
                  <c:v>6.12</c:v>
                </c:pt>
                <c:pt idx="1235">
                  <c:v>6.01</c:v>
                </c:pt>
                <c:pt idx="1236">
                  <c:v>6.1</c:v>
                </c:pt>
                <c:pt idx="1237">
                  <c:v>5.74</c:v>
                </c:pt>
                <c:pt idx="1238">
                  <c:v>5.72</c:v>
                </c:pt>
                <c:pt idx="1239">
                  <c:v>5.52</c:v>
                </c:pt>
                <c:pt idx="1240">
                  <c:v>5.61</c:v>
                </c:pt>
                <c:pt idx="1241">
                  <c:v>5.55</c:v>
                </c:pt>
                <c:pt idx="1242">
                  <c:v>5.53</c:v>
                </c:pt>
                <c:pt idx="1243">
                  <c:v>5.44</c:v>
                </c:pt>
                <c:pt idx="1244">
                  <c:v>5.33</c:v>
                </c:pt>
                <c:pt idx="1245">
                  <c:v>5.26</c:v>
                </c:pt>
                <c:pt idx="1246">
                  <c:v>5.2</c:v>
                </c:pt>
                <c:pt idx="1247">
                  <c:v>5.25</c:v>
                </c:pt>
                <c:pt idx="1248">
                  <c:v>5.17</c:v>
                </c:pt>
                <c:pt idx="1249">
                  <c:v>5.26</c:v>
                </c:pt>
                <c:pt idx="1250">
                  <c:v>5.39</c:v>
                </c:pt>
                <c:pt idx="1251">
                  <c:v>5.39</c:v>
                </c:pt>
                <c:pt idx="1252">
                  <c:v>5.43</c:v>
                </c:pt>
                <c:pt idx="1253">
                  <c:v>5.3</c:v>
                </c:pt>
                <c:pt idx="1254">
                  <c:v>5.29</c:v>
                </c:pt>
                <c:pt idx="1255">
                  <c:v>5.34</c:v>
                </c:pt>
                <c:pt idx="1256">
                  <c:v>5.37</c:v>
                </c:pt>
                <c:pt idx="1257">
                  <c:v>5.32</c:v>
                </c:pt>
                <c:pt idx="1258">
                  <c:v>5.28</c:v>
                </c:pt>
                <c:pt idx="1259">
                  <c:v>5.33</c:v>
                </c:pt>
                <c:pt idx="1260">
                  <c:v>5.28</c:v>
                </c:pt>
                <c:pt idx="1261">
                  <c:v>5.32</c:v>
                </c:pt>
                <c:pt idx="1262">
                  <c:v>5.33</c:v>
                </c:pt>
                <c:pt idx="1263">
                  <c:v>5.26</c:v>
                </c:pt>
                <c:pt idx="1264">
                  <c:v>5.33</c:v>
                </c:pt>
                <c:pt idx="1265">
                  <c:v>5.4</c:v>
                </c:pt>
                <c:pt idx="1266">
                  <c:v>5.4</c:v>
                </c:pt>
                <c:pt idx="1267">
                  <c:v>5.39</c:v>
                </c:pt>
                <c:pt idx="1268">
                  <c:v>5.35</c:v>
                </c:pt>
                <c:pt idx="1269">
                  <c:v>5.28</c:v>
                </c:pt>
                <c:pt idx="1270">
                  <c:v>5.4</c:v>
                </c:pt>
                <c:pt idx="1271">
                  <c:v>5.31</c:v>
                </c:pt>
                <c:pt idx="1272">
                  <c:v>5.28</c:v>
                </c:pt>
                <c:pt idx="1273">
                  <c:v>5.28</c:v>
                </c:pt>
                <c:pt idx="1274">
                  <c:v>5.24</c:v>
                </c:pt>
                <c:pt idx="1275">
                  <c:v>5.05</c:v>
                </c:pt>
                <c:pt idx="1276">
                  <c:v>5.12</c:v>
                </c:pt>
                <c:pt idx="1277">
                  <c:v>5.03</c:v>
                </c:pt>
                <c:pt idx="1278">
                  <c:v>5.05</c:v>
                </c:pt>
                <c:pt idx="1279">
                  <c:v>5.04</c:v>
                </c:pt>
                <c:pt idx="1280">
                  <c:v>5.09</c:v>
                </c:pt>
                <c:pt idx="1281">
                  <c:v>5.21</c:v>
                </c:pt>
                <c:pt idx="1282">
                  <c:v>5.22</c:v>
                </c:pt>
                <c:pt idx="1283">
                  <c:v>5.0199999999999996</c:v>
                </c:pt>
                <c:pt idx="1284">
                  <c:v>5.05</c:v>
                </c:pt>
                <c:pt idx="1285">
                  <c:v>5.08</c:v>
                </c:pt>
                <c:pt idx="1286">
                  <c:v>5.13</c:v>
                </c:pt>
                <c:pt idx="1287">
                  <c:v>5.08</c:v>
                </c:pt>
                <c:pt idx="1288">
                  <c:v>5.18</c:v>
                </c:pt>
                <c:pt idx="1289">
                  <c:v>5.19</c:v>
                </c:pt>
                <c:pt idx="1290">
                  <c:v>5.18</c:v>
                </c:pt>
                <c:pt idx="1291">
                  <c:v>5.13</c:v>
                </c:pt>
                <c:pt idx="1292">
                  <c:v>5.18</c:v>
                </c:pt>
                <c:pt idx="1293">
                  <c:v>5.25</c:v>
                </c:pt>
                <c:pt idx="1294">
                  <c:v>5.31</c:v>
                </c:pt>
                <c:pt idx="1295">
                  <c:v>5.2</c:v>
                </c:pt>
                <c:pt idx="1296">
                  <c:v>5.15</c:v>
                </c:pt>
                <c:pt idx="1297">
                  <c:v>5.28</c:v>
                </c:pt>
                <c:pt idx="1298">
                  <c:v>5.33</c:v>
                </c:pt>
                <c:pt idx="1299">
                  <c:v>5.39</c:v>
                </c:pt>
                <c:pt idx="1300">
                  <c:v>5.47</c:v>
                </c:pt>
                <c:pt idx="1301">
                  <c:v>5.5</c:v>
                </c:pt>
                <c:pt idx="1302">
                  <c:v>5.44</c:v>
                </c:pt>
                <c:pt idx="1303">
                  <c:v>5.43</c:v>
                </c:pt>
                <c:pt idx="1304">
                  <c:v>5.32</c:v>
                </c:pt>
                <c:pt idx="1305">
                  <c:v>5.25</c:v>
                </c:pt>
                <c:pt idx="1306">
                  <c:v>5.17</c:v>
                </c:pt>
                <c:pt idx="1307">
                  <c:v>5.25</c:v>
                </c:pt>
                <c:pt idx="1308">
                  <c:v>5.3</c:v>
                </c:pt>
                <c:pt idx="1309">
                  <c:v>5.31</c:v>
                </c:pt>
                <c:pt idx="1310">
                  <c:v>5.26</c:v>
                </c:pt>
                <c:pt idx="1311">
                  <c:v>5.23</c:v>
                </c:pt>
                <c:pt idx="1312">
                  <c:v>5.23</c:v>
                </c:pt>
                <c:pt idx="1313">
                  <c:v>5.25</c:v>
                </c:pt>
                <c:pt idx="1314">
                  <c:v>5.3</c:v>
                </c:pt>
                <c:pt idx="1315">
                  <c:v>5.24</c:v>
                </c:pt>
                <c:pt idx="1316">
                  <c:v>5.08</c:v>
                </c:pt>
                <c:pt idx="1317">
                  <c:v>5.0199999999999996</c:v>
                </c:pt>
                <c:pt idx="1318">
                  <c:v>4.97</c:v>
                </c:pt>
                <c:pt idx="1319">
                  <c:v>4.99</c:v>
                </c:pt>
                <c:pt idx="1320">
                  <c:v>5.0199999999999996</c:v>
                </c:pt>
                <c:pt idx="1321">
                  <c:v>4.91</c:v>
                </c:pt>
                <c:pt idx="1322">
                  <c:v>4.92</c:v>
                </c:pt>
                <c:pt idx="1323">
                  <c:v>4.97</c:v>
                </c:pt>
                <c:pt idx="1324">
                  <c:v>4.99</c:v>
                </c:pt>
                <c:pt idx="1325">
                  <c:v>5.01</c:v>
                </c:pt>
                <c:pt idx="1326">
                  <c:v>5.05</c:v>
                </c:pt>
                <c:pt idx="1327">
                  <c:v>4.75</c:v>
                </c:pt>
                <c:pt idx="1328">
                  <c:v>4.76</c:v>
                </c:pt>
                <c:pt idx="1329">
                  <c:v>4.66</c:v>
                </c:pt>
                <c:pt idx="1330">
                  <c:v>4.53</c:v>
                </c:pt>
                <c:pt idx="1331">
                  <c:v>4.49</c:v>
                </c:pt>
                <c:pt idx="1332">
                  <c:v>4.5199999999999996</c:v>
                </c:pt>
                <c:pt idx="1333">
                  <c:v>4.51</c:v>
                </c:pt>
                <c:pt idx="1334">
                  <c:v>4.47</c:v>
                </c:pt>
                <c:pt idx="1335">
                  <c:v>4.4400000000000004</c:v>
                </c:pt>
                <c:pt idx="1336">
                  <c:v>4.62</c:v>
                </c:pt>
                <c:pt idx="1337">
                  <c:v>4.5599999999999996</c:v>
                </c:pt>
                <c:pt idx="1338">
                  <c:v>4.62</c:v>
                </c:pt>
                <c:pt idx="1339">
                  <c:v>4.75</c:v>
                </c:pt>
                <c:pt idx="1340">
                  <c:v>4.76</c:v>
                </c:pt>
                <c:pt idx="1341">
                  <c:v>4.74</c:v>
                </c:pt>
                <c:pt idx="1342">
                  <c:v>4.7699999999999996</c:v>
                </c:pt>
                <c:pt idx="1343">
                  <c:v>4.76</c:v>
                </c:pt>
                <c:pt idx="1344">
                  <c:v>4.8499999999999996</c:v>
                </c:pt>
                <c:pt idx="1345">
                  <c:v>4.79</c:v>
                </c:pt>
                <c:pt idx="1346">
                  <c:v>4.87</c:v>
                </c:pt>
                <c:pt idx="1347">
                  <c:v>4.83</c:v>
                </c:pt>
                <c:pt idx="1348">
                  <c:v>4.78</c:v>
                </c:pt>
                <c:pt idx="1349">
                  <c:v>4.84</c:v>
                </c:pt>
                <c:pt idx="1350">
                  <c:v>4.8499999999999996</c:v>
                </c:pt>
                <c:pt idx="1351">
                  <c:v>4.9400000000000004</c:v>
                </c:pt>
                <c:pt idx="1352">
                  <c:v>4.93</c:v>
                </c:pt>
                <c:pt idx="1353">
                  <c:v>4.93</c:v>
                </c:pt>
                <c:pt idx="1354">
                  <c:v>4.8899999999999997</c:v>
                </c:pt>
                <c:pt idx="1355">
                  <c:v>4.9400000000000004</c:v>
                </c:pt>
                <c:pt idx="1356">
                  <c:v>5.07</c:v>
                </c:pt>
                <c:pt idx="1357">
                  <c:v>5.03</c:v>
                </c:pt>
                <c:pt idx="1358">
                  <c:v>5.09</c:v>
                </c:pt>
                <c:pt idx="1359">
                  <c:v>5.1100000000000003</c:v>
                </c:pt>
                <c:pt idx="1360">
                  <c:v>4.93</c:v>
                </c:pt>
                <c:pt idx="1361">
                  <c:v>4.93</c:v>
                </c:pt>
                <c:pt idx="1362">
                  <c:v>5.15</c:v>
                </c:pt>
                <c:pt idx="1363">
                  <c:v>5.1100000000000003</c:v>
                </c:pt>
                <c:pt idx="1364">
                  <c:v>5.18</c:v>
                </c:pt>
                <c:pt idx="1365">
                  <c:v>5.1100000000000003</c:v>
                </c:pt>
                <c:pt idx="1366">
                  <c:v>5.17</c:v>
                </c:pt>
                <c:pt idx="1367">
                  <c:v>5.21</c:v>
                </c:pt>
                <c:pt idx="1368">
                  <c:v>5.16</c:v>
                </c:pt>
                <c:pt idx="1369">
                  <c:v>5.07</c:v>
                </c:pt>
                <c:pt idx="1370">
                  <c:v>4.99</c:v>
                </c:pt>
                <c:pt idx="1371">
                  <c:v>5.08</c:v>
                </c:pt>
                <c:pt idx="1372">
                  <c:v>5.08</c:v>
                </c:pt>
                <c:pt idx="1373">
                  <c:v>5.0599999999999996</c:v>
                </c:pt>
                <c:pt idx="1374">
                  <c:v>5.05</c:v>
                </c:pt>
                <c:pt idx="1375">
                  <c:v>4.79</c:v>
                </c:pt>
                <c:pt idx="1376">
                  <c:v>4.84</c:v>
                </c:pt>
                <c:pt idx="1377">
                  <c:v>4.9000000000000004</c:v>
                </c:pt>
                <c:pt idx="1378">
                  <c:v>4.8899999999999997</c:v>
                </c:pt>
                <c:pt idx="1379">
                  <c:v>4.93</c:v>
                </c:pt>
                <c:pt idx="1380">
                  <c:v>4.82</c:v>
                </c:pt>
                <c:pt idx="1381">
                  <c:v>5.01</c:v>
                </c:pt>
                <c:pt idx="1382">
                  <c:v>5.04</c:v>
                </c:pt>
                <c:pt idx="1383">
                  <c:v>5.0199999999999996</c:v>
                </c:pt>
                <c:pt idx="1384">
                  <c:v>5.04</c:v>
                </c:pt>
                <c:pt idx="1385">
                  <c:v>4.93</c:v>
                </c:pt>
                <c:pt idx="1386">
                  <c:v>5.09</c:v>
                </c:pt>
                <c:pt idx="1387">
                  <c:v>5.17</c:v>
                </c:pt>
                <c:pt idx="1388">
                  <c:v>5.09</c:v>
                </c:pt>
                <c:pt idx="1389">
                  <c:v>5.3</c:v>
                </c:pt>
                <c:pt idx="1390">
                  <c:v>5.25</c:v>
                </c:pt>
                <c:pt idx="1391">
                  <c:v>5.24</c:v>
                </c:pt>
                <c:pt idx="1392">
                  <c:v>5.21</c:v>
                </c:pt>
                <c:pt idx="1393">
                  <c:v>5.28</c:v>
                </c:pt>
                <c:pt idx="1394">
                  <c:v>5.3</c:v>
                </c:pt>
                <c:pt idx="1395">
                  <c:v>5.16</c:v>
                </c:pt>
                <c:pt idx="1396">
                  <c:v>5.16</c:v>
                </c:pt>
                <c:pt idx="1397">
                  <c:v>5.19</c:v>
                </c:pt>
                <c:pt idx="1398">
                  <c:v>5.16</c:v>
                </c:pt>
                <c:pt idx="1399">
                  <c:v>5.12</c:v>
                </c:pt>
                <c:pt idx="1400">
                  <c:v>5.24</c:v>
                </c:pt>
                <c:pt idx="1401">
                  <c:v>5.26</c:v>
                </c:pt>
                <c:pt idx="1402">
                  <c:v>5.29</c:v>
                </c:pt>
                <c:pt idx="1403">
                  <c:v>5.48</c:v>
                </c:pt>
                <c:pt idx="1404">
                  <c:v>5.59</c:v>
                </c:pt>
                <c:pt idx="1405">
                  <c:v>5.51</c:v>
                </c:pt>
                <c:pt idx="1406">
                  <c:v>5.54</c:v>
                </c:pt>
                <c:pt idx="1407">
                  <c:v>5.55</c:v>
                </c:pt>
                <c:pt idx="1408">
                  <c:v>5.5</c:v>
                </c:pt>
                <c:pt idx="1409">
                  <c:v>5.58</c:v>
                </c:pt>
                <c:pt idx="1410">
                  <c:v>5.63</c:v>
                </c:pt>
                <c:pt idx="1411">
                  <c:v>5.63</c:v>
                </c:pt>
                <c:pt idx="1412">
                  <c:v>5.61</c:v>
                </c:pt>
                <c:pt idx="1413">
                  <c:v>5.49</c:v>
                </c:pt>
                <c:pt idx="1414">
                  <c:v>5.41</c:v>
                </c:pt>
                <c:pt idx="1415">
                  <c:v>5.42</c:v>
                </c:pt>
                <c:pt idx="1416">
                  <c:v>5.45</c:v>
                </c:pt>
                <c:pt idx="1417">
                  <c:v>5.42</c:v>
                </c:pt>
                <c:pt idx="1418">
                  <c:v>5.51</c:v>
                </c:pt>
                <c:pt idx="1419">
                  <c:v>5.52</c:v>
                </c:pt>
                <c:pt idx="1420">
                  <c:v>5.51</c:v>
                </c:pt>
                <c:pt idx="1421">
                  <c:v>5.52</c:v>
                </c:pt>
                <c:pt idx="1422">
                  <c:v>5.52</c:v>
                </c:pt>
                <c:pt idx="1423">
                  <c:v>5.43</c:v>
                </c:pt>
                <c:pt idx="1424">
                  <c:v>5.42</c:v>
                </c:pt>
                <c:pt idx="1425">
                  <c:v>5.41</c:v>
                </c:pt>
                <c:pt idx="1426">
                  <c:v>5.48</c:v>
                </c:pt>
                <c:pt idx="1427">
                  <c:v>5.44</c:v>
                </c:pt>
                <c:pt idx="1428">
                  <c:v>5.39</c:v>
                </c:pt>
                <c:pt idx="1429">
                  <c:v>5.48</c:v>
                </c:pt>
                <c:pt idx="1430">
                  <c:v>5.49</c:v>
                </c:pt>
                <c:pt idx="1431">
                  <c:v>5.49</c:v>
                </c:pt>
                <c:pt idx="1432">
                  <c:v>5.47</c:v>
                </c:pt>
                <c:pt idx="1433">
                  <c:v>5.46</c:v>
                </c:pt>
                <c:pt idx="1434">
                  <c:v>5.4</c:v>
                </c:pt>
                <c:pt idx="1435">
                  <c:v>5.52</c:v>
                </c:pt>
                <c:pt idx="1436">
                  <c:v>5.52</c:v>
                </c:pt>
                <c:pt idx="1437">
                  <c:v>5.52</c:v>
                </c:pt>
                <c:pt idx="1438">
                  <c:v>5.57</c:v>
                </c:pt>
                <c:pt idx="1439">
                  <c:v>5.55</c:v>
                </c:pt>
                <c:pt idx="1440">
                  <c:v>5.64</c:v>
                </c:pt>
                <c:pt idx="1441">
                  <c:v>5.8</c:v>
                </c:pt>
                <c:pt idx="1442">
                  <c:v>5.82</c:v>
                </c:pt>
                <c:pt idx="1443">
                  <c:v>5.93</c:v>
                </c:pt>
                <c:pt idx="1444">
                  <c:v>6.05</c:v>
                </c:pt>
                <c:pt idx="1445">
                  <c:v>6.21</c:v>
                </c:pt>
                <c:pt idx="1446">
                  <c:v>6.08</c:v>
                </c:pt>
                <c:pt idx="1447">
                  <c:v>6.05</c:v>
                </c:pt>
                <c:pt idx="1448">
                  <c:v>5.85</c:v>
                </c:pt>
                <c:pt idx="1449">
                  <c:v>5.82</c:v>
                </c:pt>
                <c:pt idx="1450">
                  <c:v>5.86</c:v>
                </c:pt>
                <c:pt idx="1451">
                  <c:v>5.77</c:v>
                </c:pt>
                <c:pt idx="1452">
                  <c:v>5.93</c:v>
                </c:pt>
                <c:pt idx="1453">
                  <c:v>5.93</c:v>
                </c:pt>
                <c:pt idx="1454">
                  <c:v>6.05</c:v>
                </c:pt>
                <c:pt idx="1455">
                  <c:v>6.05</c:v>
                </c:pt>
                <c:pt idx="1456">
                  <c:v>6.11</c:v>
                </c:pt>
                <c:pt idx="1457">
                  <c:v>6.16</c:v>
                </c:pt>
                <c:pt idx="1458">
                  <c:v>6.17</c:v>
                </c:pt>
                <c:pt idx="1459">
                  <c:v>6.15</c:v>
                </c:pt>
                <c:pt idx="1460">
                  <c:v>6.21</c:v>
                </c:pt>
                <c:pt idx="1461">
                  <c:v>6.25</c:v>
                </c:pt>
                <c:pt idx="1462">
                  <c:v>6.43</c:v>
                </c:pt>
                <c:pt idx="1463">
                  <c:v>6.45</c:v>
                </c:pt>
                <c:pt idx="1464">
                  <c:v>6.58</c:v>
                </c:pt>
                <c:pt idx="1465">
                  <c:v>6.55</c:v>
                </c:pt>
                <c:pt idx="1466">
                  <c:v>6.6</c:v>
                </c:pt>
                <c:pt idx="1467">
                  <c:v>6.62</c:v>
                </c:pt>
                <c:pt idx="1468">
                  <c:v>6.83</c:v>
                </c:pt>
                <c:pt idx="1469">
                  <c:v>6.85</c:v>
                </c:pt>
                <c:pt idx="1470">
                  <c:v>6.89</c:v>
                </c:pt>
                <c:pt idx="1471">
                  <c:v>6.9</c:v>
                </c:pt>
                <c:pt idx="1472">
                  <c:v>6.8</c:v>
                </c:pt>
                <c:pt idx="1473">
                  <c:v>6.77</c:v>
                </c:pt>
                <c:pt idx="1474">
                  <c:v>6.82</c:v>
                </c:pt>
                <c:pt idx="1475">
                  <c:v>6.82</c:v>
                </c:pt>
                <c:pt idx="1476">
                  <c:v>6.91</c:v>
                </c:pt>
                <c:pt idx="1477">
                  <c:v>6.97</c:v>
                </c:pt>
                <c:pt idx="1478">
                  <c:v>6.92</c:v>
                </c:pt>
                <c:pt idx="1479">
                  <c:v>6.92</c:v>
                </c:pt>
                <c:pt idx="1480">
                  <c:v>6.91</c:v>
                </c:pt>
                <c:pt idx="1481">
                  <c:v>6.89</c:v>
                </c:pt>
                <c:pt idx="1482">
                  <c:v>6.92</c:v>
                </c:pt>
                <c:pt idx="1483">
                  <c:v>7.02</c:v>
                </c:pt>
                <c:pt idx="1484">
                  <c:v>7.11</c:v>
                </c:pt>
                <c:pt idx="1485">
                  <c:v>7.23</c:v>
                </c:pt>
                <c:pt idx="1486">
                  <c:v>7.49</c:v>
                </c:pt>
                <c:pt idx="1487">
                  <c:v>7.18</c:v>
                </c:pt>
                <c:pt idx="1488">
                  <c:v>7.17</c:v>
                </c:pt>
                <c:pt idx="1489">
                  <c:v>7.1</c:v>
                </c:pt>
                <c:pt idx="1490">
                  <c:v>7.25</c:v>
                </c:pt>
                <c:pt idx="1491">
                  <c:v>7.32</c:v>
                </c:pt>
                <c:pt idx="1492">
                  <c:v>7.26</c:v>
                </c:pt>
                <c:pt idx="1493">
                  <c:v>7.19</c:v>
                </c:pt>
                <c:pt idx="1494">
                  <c:v>7.33</c:v>
                </c:pt>
                <c:pt idx="1495">
                  <c:v>7.39</c:v>
                </c:pt>
                <c:pt idx="1496">
                  <c:v>7.5</c:v>
                </c:pt>
                <c:pt idx="1497">
                  <c:v>7.64</c:v>
                </c:pt>
                <c:pt idx="1498">
                  <c:v>7.46</c:v>
                </c:pt>
                <c:pt idx="1499">
                  <c:v>7.58</c:v>
                </c:pt>
                <c:pt idx="1500">
                  <c:v>8.2799999999999994</c:v>
                </c:pt>
                <c:pt idx="1501">
                  <c:v>8.31</c:v>
                </c:pt>
                <c:pt idx="1502">
                  <c:v>8.5299999999999994</c:v>
                </c:pt>
                <c:pt idx="1503">
                  <c:v>9.0299999999999994</c:v>
                </c:pt>
                <c:pt idx="1504">
                  <c:v>9.19</c:v>
                </c:pt>
                <c:pt idx="1505">
                  <c:v>9.36</c:v>
                </c:pt>
                <c:pt idx="1506">
                  <c:v>9.35</c:v>
                </c:pt>
                <c:pt idx="1507">
                  <c:v>9.31</c:v>
                </c:pt>
                <c:pt idx="1508">
                  <c:v>9.01</c:v>
                </c:pt>
                <c:pt idx="1509">
                  <c:v>8.9600000000000009</c:v>
                </c:pt>
                <c:pt idx="1510">
                  <c:v>8.7799999999999994</c:v>
                </c:pt>
                <c:pt idx="1511">
                  <c:v>8.77</c:v>
                </c:pt>
                <c:pt idx="1512">
                  <c:v>8.67</c:v>
                </c:pt>
                <c:pt idx="1513">
                  <c:v>8.6199999999999992</c:v>
                </c:pt>
                <c:pt idx="1514">
                  <c:v>8.7100000000000009</c:v>
                </c:pt>
                <c:pt idx="1515">
                  <c:v>8.76</c:v>
                </c:pt>
                <c:pt idx="1516">
                  <c:v>8.91</c:v>
                </c:pt>
                <c:pt idx="1517">
                  <c:v>8.75</c:v>
                </c:pt>
                <c:pt idx="1518">
                  <c:v>8.67</c:v>
                </c:pt>
                <c:pt idx="1519">
                  <c:v>8.77</c:v>
                </c:pt>
                <c:pt idx="1520">
                  <c:v>8.86</c:v>
                </c:pt>
                <c:pt idx="1521">
                  <c:v>8.85</c:v>
                </c:pt>
                <c:pt idx="1522">
                  <c:v>8.86</c:v>
                </c:pt>
                <c:pt idx="1523">
                  <c:v>8.98</c:v>
                </c:pt>
                <c:pt idx="1524">
                  <c:v>9.16</c:v>
                </c:pt>
                <c:pt idx="1525">
                  <c:v>9.36</c:v>
                </c:pt>
                <c:pt idx="1526">
                  <c:v>9.51</c:v>
                </c:pt>
                <c:pt idx="1527">
                  <c:v>9.1</c:v>
                </c:pt>
                <c:pt idx="1528">
                  <c:v>9.2200000000000006</c:v>
                </c:pt>
                <c:pt idx="1529">
                  <c:v>9.3699999999999992</c:v>
                </c:pt>
                <c:pt idx="1530">
                  <c:v>9.31</c:v>
                </c:pt>
                <c:pt idx="1531">
                  <c:v>9.19</c:v>
                </c:pt>
                <c:pt idx="1532">
                  <c:v>9.18</c:v>
                </c:pt>
                <c:pt idx="1533">
                  <c:v>9.43</c:v>
                </c:pt>
                <c:pt idx="1534">
                  <c:v>9.18</c:v>
                </c:pt>
                <c:pt idx="1535">
                  <c:v>9.19</c:v>
                </c:pt>
                <c:pt idx="1536">
                  <c:v>9.26</c:v>
                </c:pt>
                <c:pt idx="1537">
                  <c:v>9.42</c:v>
                </c:pt>
                <c:pt idx="1538">
                  <c:v>9.5</c:v>
                </c:pt>
                <c:pt idx="1539">
                  <c:v>9.58</c:v>
                </c:pt>
                <c:pt idx="1540">
                  <c:v>9.64</c:v>
                </c:pt>
                <c:pt idx="1541">
                  <c:v>9.67</c:v>
                </c:pt>
                <c:pt idx="1542">
                  <c:v>9.76</c:v>
                </c:pt>
                <c:pt idx="1543">
                  <c:v>9.57</c:v>
                </c:pt>
                <c:pt idx="1544">
                  <c:v>9.4499999999999993</c:v>
                </c:pt>
                <c:pt idx="1545">
                  <c:v>9.48</c:v>
                </c:pt>
                <c:pt idx="1546">
                  <c:v>9.61</c:v>
                </c:pt>
                <c:pt idx="1547">
                  <c:v>9.7799999999999994</c:v>
                </c:pt>
                <c:pt idx="1548">
                  <c:v>9.7899999999999991</c:v>
                </c:pt>
                <c:pt idx="1549">
                  <c:v>9.86</c:v>
                </c:pt>
                <c:pt idx="1550">
                  <c:v>9.91</c:v>
                </c:pt>
                <c:pt idx="1551">
                  <c:v>10</c:v>
                </c:pt>
                <c:pt idx="1552">
                  <c:v>10.1</c:v>
                </c:pt>
                <c:pt idx="1553">
                  <c:v>10.17</c:v>
                </c:pt>
                <c:pt idx="1554">
                  <c:v>10.16</c:v>
                </c:pt>
                <c:pt idx="1555">
                  <c:v>10.119999999999999</c:v>
                </c:pt>
                <c:pt idx="1556">
                  <c:v>10.16</c:v>
                </c:pt>
                <c:pt idx="1557">
                  <c:v>10.17</c:v>
                </c:pt>
                <c:pt idx="1558">
                  <c:v>10.220000000000001</c:v>
                </c:pt>
                <c:pt idx="1559">
                  <c:v>10.1</c:v>
                </c:pt>
                <c:pt idx="1560">
                  <c:v>10.050000000000001</c:v>
                </c:pt>
                <c:pt idx="1561">
                  <c:v>10.02</c:v>
                </c:pt>
                <c:pt idx="1562">
                  <c:v>10.15</c:v>
                </c:pt>
                <c:pt idx="1563">
                  <c:v>9.99</c:v>
                </c:pt>
                <c:pt idx="1564">
                  <c:v>9.9700000000000006</c:v>
                </c:pt>
                <c:pt idx="1565">
                  <c:v>9.9</c:v>
                </c:pt>
                <c:pt idx="1566">
                  <c:v>10.039999999999999</c:v>
                </c:pt>
                <c:pt idx="1567">
                  <c:v>9.9600000000000009</c:v>
                </c:pt>
                <c:pt idx="1568">
                  <c:v>10.119999999999999</c:v>
                </c:pt>
                <c:pt idx="1569">
                  <c:v>10.199999999999999</c:v>
                </c:pt>
                <c:pt idx="1570">
                  <c:v>10.37</c:v>
                </c:pt>
                <c:pt idx="1571">
                  <c:v>10.5</c:v>
                </c:pt>
                <c:pt idx="1572">
                  <c:v>10.49</c:v>
                </c:pt>
                <c:pt idx="1573">
                  <c:v>10.43</c:v>
                </c:pt>
                <c:pt idx="1574">
                  <c:v>10.17</c:v>
                </c:pt>
                <c:pt idx="1575">
                  <c:v>10.1</c:v>
                </c:pt>
                <c:pt idx="1576">
                  <c:v>10.4</c:v>
                </c:pt>
                <c:pt idx="1577">
                  <c:v>10.74</c:v>
                </c:pt>
                <c:pt idx="1578">
                  <c:v>11.06</c:v>
                </c:pt>
                <c:pt idx="1579">
                  <c:v>11.15</c:v>
                </c:pt>
                <c:pt idx="1580">
                  <c:v>11.22</c:v>
                </c:pt>
                <c:pt idx="1581">
                  <c:v>11.45</c:v>
                </c:pt>
                <c:pt idx="1582">
                  <c:v>11.51</c:v>
                </c:pt>
                <c:pt idx="1583">
                  <c:v>11.72</c:v>
                </c:pt>
                <c:pt idx="1584">
                  <c:v>11.64</c:v>
                </c:pt>
                <c:pt idx="1585">
                  <c:v>11.5</c:v>
                </c:pt>
                <c:pt idx="1586">
                  <c:v>11.49</c:v>
                </c:pt>
                <c:pt idx="1587">
                  <c:v>11.51</c:v>
                </c:pt>
                <c:pt idx="1588">
                  <c:v>11.61</c:v>
                </c:pt>
                <c:pt idx="1589">
                  <c:v>11.96</c:v>
                </c:pt>
                <c:pt idx="1590">
                  <c:v>12.09</c:v>
                </c:pt>
                <c:pt idx="1591">
                  <c:v>12.1</c:v>
                </c:pt>
                <c:pt idx="1592">
                  <c:v>11.8</c:v>
                </c:pt>
                <c:pt idx="1593">
                  <c:v>11.65</c:v>
                </c:pt>
                <c:pt idx="1594">
                  <c:v>11.49</c:v>
                </c:pt>
                <c:pt idx="1595">
                  <c:v>11.13</c:v>
                </c:pt>
                <c:pt idx="1596">
                  <c:v>11.02</c:v>
                </c:pt>
                <c:pt idx="1597">
                  <c:v>11.03</c:v>
                </c:pt>
                <c:pt idx="1598">
                  <c:v>10.88</c:v>
                </c:pt>
                <c:pt idx="1599">
                  <c:v>10.71</c:v>
                </c:pt>
                <c:pt idx="1600">
                  <c:v>10.75</c:v>
                </c:pt>
                <c:pt idx="1601">
                  <c:v>11.24</c:v>
                </c:pt>
                <c:pt idx="1602">
                  <c:v>11.17</c:v>
                </c:pt>
                <c:pt idx="1603">
                  <c:v>11.21</c:v>
                </c:pt>
                <c:pt idx="1604">
                  <c:v>10.53</c:v>
                </c:pt>
                <c:pt idx="1605">
                  <c:v>10.41</c:v>
                </c:pt>
                <c:pt idx="1606">
                  <c:v>10.3</c:v>
                </c:pt>
                <c:pt idx="1607">
                  <c:v>10.35</c:v>
                </c:pt>
                <c:pt idx="1608">
                  <c:v>10.89</c:v>
                </c:pt>
                <c:pt idx="1609">
                  <c:v>10.95</c:v>
                </c:pt>
                <c:pt idx="1610">
                  <c:v>11.58</c:v>
                </c:pt>
                <c:pt idx="1611">
                  <c:v>11.97</c:v>
                </c:pt>
                <c:pt idx="1612">
                  <c:v>11.91</c:v>
                </c:pt>
                <c:pt idx="1613">
                  <c:v>11.98</c:v>
                </c:pt>
                <c:pt idx="1614">
                  <c:v>12.55</c:v>
                </c:pt>
                <c:pt idx="1615">
                  <c:v>12.76</c:v>
                </c:pt>
                <c:pt idx="1616">
                  <c:v>13.11</c:v>
                </c:pt>
                <c:pt idx="1617">
                  <c:v>13.09</c:v>
                </c:pt>
                <c:pt idx="1618">
                  <c:v>13.25</c:v>
                </c:pt>
                <c:pt idx="1619">
                  <c:v>13.45</c:v>
                </c:pt>
                <c:pt idx="1620">
                  <c:v>13.56</c:v>
                </c:pt>
                <c:pt idx="1621">
                  <c:v>13.86</c:v>
                </c:pt>
                <c:pt idx="1622">
                  <c:v>13.88</c:v>
                </c:pt>
                <c:pt idx="1623">
                  <c:v>13.77</c:v>
                </c:pt>
                <c:pt idx="1624">
                  <c:v>13.66</c:v>
                </c:pt>
                <c:pt idx="1625">
                  <c:v>14.01</c:v>
                </c:pt>
                <c:pt idx="1626">
                  <c:v>14.02</c:v>
                </c:pt>
                <c:pt idx="1627">
                  <c:v>14.12</c:v>
                </c:pt>
                <c:pt idx="1628">
                  <c:v>14.21</c:v>
                </c:pt>
                <c:pt idx="1629">
                  <c:v>14.26</c:v>
                </c:pt>
                <c:pt idx="1630">
                  <c:v>14.35</c:v>
                </c:pt>
                <c:pt idx="1631">
                  <c:v>14.21</c:v>
                </c:pt>
                <c:pt idx="1632">
                  <c:v>14.37</c:v>
                </c:pt>
                <c:pt idx="1633">
                  <c:v>14.52</c:v>
                </c:pt>
                <c:pt idx="1634">
                  <c:v>14.69</c:v>
                </c:pt>
                <c:pt idx="1635">
                  <c:v>14.79</c:v>
                </c:pt>
                <c:pt idx="1636">
                  <c:v>15.29</c:v>
                </c:pt>
                <c:pt idx="1637">
                  <c:v>15.21</c:v>
                </c:pt>
                <c:pt idx="1638">
                  <c:v>15.19</c:v>
                </c:pt>
                <c:pt idx="1639">
                  <c:v>15.19</c:v>
                </c:pt>
                <c:pt idx="1640">
                  <c:v>14.7</c:v>
                </c:pt>
                <c:pt idx="1641">
                  <c:v>14.64</c:v>
                </c:pt>
                <c:pt idx="1642">
                  <c:v>15.07</c:v>
                </c:pt>
                <c:pt idx="1643">
                  <c:v>15.41</c:v>
                </c:pt>
                <c:pt idx="1644">
                  <c:v>15.4</c:v>
                </c:pt>
                <c:pt idx="1645">
                  <c:v>15.81</c:v>
                </c:pt>
                <c:pt idx="1646">
                  <c:v>16.41</c:v>
                </c:pt>
                <c:pt idx="1647">
                  <c:v>17.5</c:v>
                </c:pt>
                <c:pt idx="1648">
                  <c:v>17.55</c:v>
                </c:pt>
                <c:pt idx="1649">
                  <c:v>18.14</c:v>
                </c:pt>
                <c:pt idx="1650">
                  <c:v>18.23</c:v>
                </c:pt>
                <c:pt idx="1651">
                  <c:v>17.72</c:v>
                </c:pt>
                <c:pt idx="1652">
                  <c:v>17.809999999999999</c:v>
                </c:pt>
                <c:pt idx="1653">
                  <c:v>17.04</c:v>
                </c:pt>
                <c:pt idx="1654">
                  <c:v>17.260000000000002</c:v>
                </c:pt>
                <c:pt idx="1655">
                  <c:v>17.420000000000002</c:v>
                </c:pt>
                <c:pt idx="1656">
                  <c:v>17.420000000000002</c:v>
                </c:pt>
                <c:pt idx="1657">
                  <c:v>18.29</c:v>
                </c:pt>
                <c:pt idx="1658">
                  <c:v>19.02</c:v>
                </c:pt>
                <c:pt idx="1659">
                  <c:v>19.010000000000002</c:v>
                </c:pt>
                <c:pt idx="1660">
                  <c:v>17.61</c:v>
                </c:pt>
                <c:pt idx="1661">
                  <c:v>17.11</c:v>
                </c:pt>
                <c:pt idx="1662">
                  <c:v>16.010000000000002</c:v>
                </c:pt>
                <c:pt idx="1663">
                  <c:v>15.25</c:v>
                </c:pt>
                <c:pt idx="1664">
                  <c:v>15.4</c:v>
                </c:pt>
                <c:pt idx="1665">
                  <c:v>14.35</c:v>
                </c:pt>
                <c:pt idx="1666">
                  <c:v>14.2</c:v>
                </c:pt>
                <c:pt idx="1667">
                  <c:v>12.79</c:v>
                </c:pt>
                <c:pt idx="1668">
                  <c:v>12.56</c:v>
                </c:pt>
                <c:pt idx="1669">
                  <c:v>12.71</c:v>
                </c:pt>
                <c:pt idx="1670">
                  <c:v>11.22</c:v>
                </c:pt>
                <c:pt idx="1671">
                  <c:v>10.48</c:v>
                </c:pt>
                <c:pt idx="1672">
                  <c:v>10.1</c:v>
                </c:pt>
                <c:pt idx="1673">
                  <c:v>10.220000000000001</c:v>
                </c:pt>
                <c:pt idx="1674">
                  <c:v>10.17</c:v>
                </c:pt>
                <c:pt idx="1675">
                  <c:v>10.28</c:v>
                </c:pt>
                <c:pt idx="1676">
                  <c:v>9.7100000000000009</c:v>
                </c:pt>
                <c:pt idx="1677">
                  <c:v>9.18</c:v>
                </c:pt>
                <c:pt idx="1678">
                  <c:v>9.08</c:v>
                </c:pt>
                <c:pt idx="1679">
                  <c:v>9</c:v>
                </c:pt>
                <c:pt idx="1680">
                  <c:v>8.49</c:v>
                </c:pt>
                <c:pt idx="1681">
                  <c:v>8.4</c:v>
                </c:pt>
                <c:pt idx="1682">
                  <c:v>8.31</c:v>
                </c:pt>
                <c:pt idx="1683">
                  <c:v>8.34</c:v>
                </c:pt>
                <c:pt idx="1684">
                  <c:v>8.32</c:v>
                </c:pt>
                <c:pt idx="1685">
                  <c:v>8.0500000000000007</c:v>
                </c:pt>
                <c:pt idx="1686">
                  <c:v>8.1199999999999992</c:v>
                </c:pt>
                <c:pt idx="1687">
                  <c:v>8.2200000000000006</c:v>
                </c:pt>
                <c:pt idx="1688">
                  <c:v>8.3000000000000007</c:v>
                </c:pt>
                <c:pt idx="1689">
                  <c:v>7.79</c:v>
                </c:pt>
                <c:pt idx="1690">
                  <c:v>8.14</c:v>
                </c:pt>
                <c:pt idx="1691">
                  <c:v>8.2899999999999991</c:v>
                </c:pt>
                <c:pt idx="1692">
                  <c:v>8.36</c:v>
                </c:pt>
                <c:pt idx="1693">
                  <c:v>8.6199999999999992</c:v>
                </c:pt>
                <c:pt idx="1694">
                  <c:v>8.8000000000000007</c:v>
                </c:pt>
                <c:pt idx="1695">
                  <c:v>8.69</c:v>
                </c:pt>
                <c:pt idx="1696">
                  <c:v>8.6</c:v>
                </c:pt>
                <c:pt idx="1697">
                  <c:v>8.6</c:v>
                </c:pt>
                <c:pt idx="1698">
                  <c:v>8.77</c:v>
                </c:pt>
                <c:pt idx="1699">
                  <c:v>8.42</c:v>
                </c:pt>
                <c:pt idx="1700">
                  <c:v>8.3000000000000007</c:v>
                </c:pt>
                <c:pt idx="1701">
                  <c:v>8.19</c:v>
                </c:pt>
                <c:pt idx="1702">
                  <c:v>8.07</c:v>
                </c:pt>
                <c:pt idx="1703">
                  <c:v>8.25</c:v>
                </c:pt>
                <c:pt idx="1704">
                  <c:v>8.23</c:v>
                </c:pt>
                <c:pt idx="1705">
                  <c:v>8.33</c:v>
                </c:pt>
                <c:pt idx="1706">
                  <c:v>8.34</c:v>
                </c:pt>
                <c:pt idx="1707">
                  <c:v>8.34</c:v>
                </c:pt>
                <c:pt idx="1708">
                  <c:v>8.42</c:v>
                </c:pt>
                <c:pt idx="1709">
                  <c:v>8.4600000000000009</c:v>
                </c:pt>
                <c:pt idx="1710">
                  <c:v>8.4499999999999993</c:v>
                </c:pt>
                <c:pt idx="1711">
                  <c:v>8.56</c:v>
                </c:pt>
                <c:pt idx="1712">
                  <c:v>8.57</c:v>
                </c:pt>
                <c:pt idx="1713">
                  <c:v>8.58</c:v>
                </c:pt>
                <c:pt idx="1714">
                  <c:v>8.6300000000000008</c:v>
                </c:pt>
              </c:numCache>
            </c:numRef>
          </c:val>
          <c:smooth val="0"/>
          <c:extLst>
            <c:ext xmlns:c16="http://schemas.microsoft.com/office/drawing/2014/chart" uri="{C3380CC4-5D6E-409C-BE32-E72D297353CC}">
              <c16:uniqueId val="{00000000-6F11-4FEF-9718-2010579F600F}"/>
            </c:ext>
          </c:extLst>
        </c:ser>
        <c:ser>
          <c:idx val="1"/>
          <c:order val="1"/>
          <c:tx>
            <c:strRef>
              <c:f>'SLIDE 3'!$D$2</c:f>
              <c:strCache>
                <c:ptCount val="1"/>
                <c:pt idx="0">
                  <c:v>200 MA</c:v>
                </c:pt>
              </c:strCache>
            </c:strRef>
          </c:tx>
          <c:spPr>
            <a:ln w="19050" cap="rnd">
              <a:solidFill>
                <a:srgbClr val="A6A6A6"/>
              </a:solidFill>
              <a:round/>
            </a:ln>
            <a:effectLst/>
          </c:spPr>
          <c:marker>
            <c:symbol val="none"/>
          </c:marker>
          <c:cat>
            <c:numRef>
              <c:f>'SLIDE 3'!$B$3:$B$1717</c:f>
              <c:numCache>
                <c:formatCode>m/d/yyyy</c:formatCode>
                <c:ptCount val="1715"/>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46206</c:v>
                </c:pt>
                <c:pt idx="64">
                  <c:v>46205</c:v>
                </c:pt>
                <c:pt idx="65">
                  <c:v>46204</c:v>
                </c:pt>
                <c:pt idx="66">
                  <c:v>46203</c:v>
                </c:pt>
                <c:pt idx="67">
                  <c:v>46202</c:v>
                </c:pt>
                <c:pt idx="68">
                  <c:v>46199</c:v>
                </c:pt>
                <c:pt idx="69">
                  <c:v>46198</c:v>
                </c:pt>
                <c:pt idx="70">
                  <c:v>46197</c:v>
                </c:pt>
                <c:pt idx="71">
                  <c:v>46196</c:v>
                </c:pt>
                <c:pt idx="72">
                  <c:v>46195</c:v>
                </c:pt>
                <c:pt idx="73">
                  <c:v>46192</c:v>
                </c:pt>
                <c:pt idx="74">
                  <c:v>46191</c:v>
                </c:pt>
                <c:pt idx="75">
                  <c:v>46190</c:v>
                </c:pt>
                <c:pt idx="76">
                  <c:v>46189</c:v>
                </c:pt>
                <c:pt idx="77">
                  <c:v>46188</c:v>
                </c:pt>
                <c:pt idx="78">
                  <c:v>46185</c:v>
                </c:pt>
                <c:pt idx="79">
                  <c:v>46184</c:v>
                </c:pt>
                <c:pt idx="80">
                  <c:v>46183</c:v>
                </c:pt>
                <c:pt idx="81">
                  <c:v>46182</c:v>
                </c:pt>
                <c:pt idx="82">
                  <c:v>46181</c:v>
                </c:pt>
                <c:pt idx="83">
                  <c:v>46178</c:v>
                </c:pt>
                <c:pt idx="84">
                  <c:v>46177</c:v>
                </c:pt>
                <c:pt idx="85">
                  <c:v>46176</c:v>
                </c:pt>
                <c:pt idx="86">
                  <c:v>46175</c:v>
                </c:pt>
                <c:pt idx="87">
                  <c:v>46174</c:v>
                </c:pt>
                <c:pt idx="88">
                  <c:v>46171</c:v>
                </c:pt>
                <c:pt idx="89">
                  <c:v>46170</c:v>
                </c:pt>
                <c:pt idx="90">
                  <c:v>46169</c:v>
                </c:pt>
                <c:pt idx="91">
                  <c:v>46168</c:v>
                </c:pt>
                <c:pt idx="92">
                  <c:v>46167</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46069</c:v>
                </c:pt>
                <c:pt idx="163">
                  <c:v>46066</c:v>
                </c:pt>
                <c:pt idx="164">
                  <c:v>46065</c:v>
                </c:pt>
                <c:pt idx="165">
                  <c:v>46064</c:v>
                </c:pt>
                <c:pt idx="166">
                  <c:v>46063</c:v>
                </c:pt>
                <c:pt idx="167">
                  <c:v>46062</c:v>
                </c:pt>
                <c:pt idx="168">
                  <c:v>46059</c:v>
                </c:pt>
                <c:pt idx="169">
                  <c:v>46058</c:v>
                </c:pt>
                <c:pt idx="170">
                  <c:v>46057</c:v>
                </c:pt>
                <c:pt idx="171">
                  <c:v>46056</c:v>
                </c:pt>
                <c:pt idx="172">
                  <c:v>46055</c:v>
                </c:pt>
                <c:pt idx="173">
                  <c:v>46052</c:v>
                </c:pt>
                <c:pt idx="174">
                  <c:v>46051</c:v>
                </c:pt>
                <c:pt idx="175">
                  <c:v>46050</c:v>
                </c:pt>
                <c:pt idx="176">
                  <c:v>46049</c:v>
                </c:pt>
                <c:pt idx="177">
                  <c:v>46048</c:v>
                </c:pt>
                <c:pt idx="178">
                  <c:v>46045</c:v>
                </c:pt>
                <c:pt idx="179">
                  <c:v>46044</c:v>
                </c:pt>
                <c:pt idx="180">
                  <c:v>46043</c:v>
                </c:pt>
                <c:pt idx="181">
                  <c:v>46042</c:v>
                </c:pt>
                <c:pt idx="182">
                  <c:v>46041</c:v>
                </c:pt>
                <c:pt idx="183">
                  <c:v>46038</c:v>
                </c:pt>
                <c:pt idx="184">
                  <c:v>46037</c:v>
                </c:pt>
                <c:pt idx="185">
                  <c:v>46036</c:v>
                </c:pt>
                <c:pt idx="186">
                  <c:v>46035</c:v>
                </c:pt>
                <c:pt idx="187">
                  <c:v>46034</c:v>
                </c:pt>
                <c:pt idx="188">
                  <c:v>46031</c:v>
                </c:pt>
                <c:pt idx="189">
                  <c:v>46030</c:v>
                </c:pt>
                <c:pt idx="190">
                  <c:v>46029</c:v>
                </c:pt>
                <c:pt idx="191">
                  <c:v>46028</c:v>
                </c:pt>
                <c:pt idx="192">
                  <c:v>46027</c:v>
                </c:pt>
                <c:pt idx="193">
                  <c:v>46024</c:v>
                </c:pt>
                <c:pt idx="194">
                  <c:v>46022</c:v>
                </c:pt>
                <c:pt idx="195">
                  <c:v>46021</c:v>
                </c:pt>
                <c:pt idx="196">
                  <c:v>46020</c:v>
                </c:pt>
                <c:pt idx="197">
                  <c:v>46017</c:v>
                </c:pt>
                <c:pt idx="198">
                  <c:v>46016</c:v>
                </c:pt>
                <c:pt idx="199">
                  <c:v>46015</c:v>
                </c:pt>
                <c:pt idx="200">
                  <c:v>46014</c:v>
                </c:pt>
                <c:pt idx="201">
                  <c:v>46013</c:v>
                </c:pt>
                <c:pt idx="202">
                  <c:v>46010</c:v>
                </c:pt>
                <c:pt idx="203">
                  <c:v>46009</c:v>
                </c:pt>
                <c:pt idx="204">
                  <c:v>46008</c:v>
                </c:pt>
                <c:pt idx="205">
                  <c:v>46007</c:v>
                </c:pt>
                <c:pt idx="206">
                  <c:v>46006</c:v>
                </c:pt>
                <c:pt idx="207">
                  <c:v>46003</c:v>
                </c:pt>
                <c:pt idx="208">
                  <c:v>46002</c:v>
                </c:pt>
                <c:pt idx="209">
                  <c:v>46001</c:v>
                </c:pt>
                <c:pt idx="210">
                  <c:v>46000</c:v>
                </c:pt>
                <c:pt idx="211">
                  <c:v>45999</c:v>
                </c:pt>
                <c:pt idx="212">
                  <c:v>45996</c:v>
                </c:pt>
                <c:pt idx="213">
                  <c:v>45995</c:v>
                </c:pt>
                <c:pt idx="214">
                  <c:v>45994</c:v>
                </c:pt>
                <c:pt idx="215">
                  <c:v>45993</c:v>
                </c:pt>
                <c:pt idx="216">
                  <c:v>45992</c:v>
                </c:pt>
                <c:pt idx="217">
                  <c:v>45989</c:v>
                </c:pt>
                <c:pt idx="218">
                  <c:v>45988</c:v>
                </c:pt>
                <c:pt idx="219">
                  <c:v>45987</c:v>
                </c:pt>
                <c:pt idx="220">
                  <c:v>45986</c:v>
                </c:pt>
                <c:pt idx="221">
                  <c:v>45985</c:v>
                </c:pt>
                <c:pt idx="222">
                  <c:v>45982</c:v>
                </c:pt>
                <c:pt idx="223">
                  <c:v>45981</c:v>
                </c:pt>
                <c:pt idx="224">
                  <c:v>45980</c:v>
                </c:pt>
                <c:pt idx="225">
                  <c:v>45979</c:v>
                </c:pt>
                <c:pt idx="226">
                  <c:v>45978</c:v>
                </c:pt>
                <c:pt idx="227">
                  <c:v>45975</c:v>
                </c:pt>
                <c:pt idx="228">
                  <c:v>45974</c:v>
                </c:pt>
                <c:pt idx="229">
                  <c:v>45973</c:v>
                </c:pt>
                <c:pt idx="230">
                  <c:v>45972</c:v>
                </c:pt>
                <c:pt idx="231">
                  <c:v>45971</c:v>
                </c:pt>
                <c:pt idx="232">
                  <c:v>45968</c:v>
                </c:pt>
                <c:pt idx="233">
                  <c:v>45967</c:v>
                </c:pt>
                <c:pt idx="234">
                  <c:v>45966</c:v>
                </c:pt>
                <c:pt idx="235">
                  <c:v>45965</c:v>
                </c:pt>
                <c:pt idx="236">
                  <c:v>45964</c:v>
                </c:pt>
                <c:pt idx="237">
                  <c:v>45961</c:v>
                </c:pt>
                <c:pt idx="238">
                  <c:v>45960</c:v>
                </c:pt>
                <c:pt idx="239">
                  <c:v>45959</c:v>
                </c:pt>
                <c:pt idx="240">
                  <c:v>45958</c:v>
                </c:pt>
                <c:pt idx="241">
                  <c:v>45957</c:v>
                </c:pt>
                <c:pt idx="242">
                  <c:v>45954</c:v>
                </c:pt>
                <c:pt idx="243">
                  <c:v>45953</c:v>
                </c:pt>
                <c:pt idx="244">
                  <c:v>45952</c:v>
                </c:pt>
                <c:pt idx="245">
                  <c:v>45951</c:v>
                </c:pt>
                <c:pt idx="246">
                  <c:v>45950</c:v>
                </c:pt>
                <c:pt idx="247">
                  <c:v>45947</c:v>
                </c:pt>
                <c:pt idx="248">
                  <c:v>45946</c:v>
                </c:pt>
                <c:pt idx="249">
                  <c:v>45945</c:v>
                </c:pt>
                <c:pt idx="250">
                  <c:v>45944</c:v>
                </c:pt>
                <c:pt idx="251">
                  <c:v>45943</c:v>
                </c:pt>
                <c:pt idx="252">
                  <c:v>45940</c:v>
                </c:pt>
                <c:pt idx="253">
                  <c:v>45939</c:v>
                </c:pt>
                <c:pt idx="254">
                  <c:v>45938</c:v>
                </c:pt>
                <c:pt idx="255">
                  <c:v>45937</c:v>
                </c:pt>
                <c:pt idx="256">
                  <c:v>45936</c:v>
                </c:pt>
                <c:pt idx="257">
                  <c:v>45933</c:v>
                </c:pt>
                <c:pt idx="258">
                  <c:v>45932</c:v>
                </c:pt>
                <c:pt idx="259">
                  <c:v>45931</c:v>
                </c:pt>
                <c:pt idx="260">
                  <c:v>45930</c:v>
                </c:pt>
                <c:pt idx="261">
                  <c:v>45929</c:v>
                </c:pt>
                <c:pt idx="262">
                  <c:v>45926</c:v>
                </c:pt>
                <c:pt idx="263">
                  <c:v>45925</c:v>
                </c:pt>
                <c:pt idx="264">
                  <c:v>45924</c:v>
                </c:pt>
                <c:pt idx="265">
                  <c:v>45923</c:v>
                </c:pt>
                <c:pt idx="266">
                  <c:v>45922</c:v>
                </c:pt>
                <c:pt idx="267">
                  <c:v>45919</c:v>
                </c:pt>
                <c:pt idx="268">
                  <c:v>45918</c:v>
                </c:pt>
                <c:pt idx="269">
                  <c:v>45917</c:v>
                </c:pt>
                <c:pt idx="270">
                  <c:v>45916</c:v>
                </c:pt>
                <c:pt idx="271">
                  <c:v>45915</c:v>
                </c:pt>
                <c:pt idx="272">
                  <c:v>45912</c:v>
                </c:pt>
                <c:pt idx="273">
                  <c:v>45911</c:v>
                </c:pt>
                <c:pt idx="274">
                  <c:v>45910</c:v>
                </c:pt>
                <c:pt idx="275">
                  <c:v>45909</c:v>
                </c:pt>
                <c:pt idx="276">
                  <c:v>45908</c:v>
                </c:pt>
                <c:pt idx="277">
                  <c:v>45905</c:v>
                </c:pt>
                <c:pt idx="278">
                  <c:v>45904</c:v>
                </c:pt>
                <c:pt idx="279">
                  <c:v>45903</c:v>
                </c:pt>
                <c:pt idx="280">
                  <c:v>45902</c:v>
                </c:pt>
                <c:pt idx="281">
                  <c:v>45901</c:v>
                </c:pt>
                <c:pt idx="282">
                  <c:v>45898</c:v>
                </c:pt>
                <c:pt idx="283">
                  <c:v>45897</c:v>
                </c:pt>
                <c:pt idx="284">
                  <c:v>45896</c:v>
                </c:pt>
                <c:pt idx="285">
                  <c:v>45895</c:v>
                </c:pt>
                <c:pt idx="286">
                  <c:v>45894</c:v>
                </c:pt>
                <c:pt idx="287">
                  <c:v>45891</c:v>
                </c:pt>
                <c:pt idx="288">
                  <c:v>45890</c:v>
                </c:pt>
                <c:pt idx="289">
                  <c:v>45889</c:v>
                </c:pt>
                <c:pt idx="290">
                  <c:v>45888</c:v>
                </c:pt>
                <c:pt idx="291">
                  <c:v>45887</c:v>
                </c:pt>
                <c:pt idx="292">
                  <c:v>45884</c:v>
                </c:pt>
                <c:pt idx="293">
                  <c:v>45883</c:v>
                </c:pt>
                <c:pt idx="294">
                  <c:v>45882</c:v>
                </c:pt>
                <c:pt idx="295">
                  <c:v>45881</c:v>
                </c:pt>
                <c:pt idx="296">
                  <c:v>45880</c:v>
                </c:pt>
                <c:pt idx="297">
                  <c:v>45877</c:v>
                </c:pt>
                <c:pt idx="298">
                  <c:v>45876</c:v>
                </c:pt>
                <c:pt idx="299">
                  <c:v>45875</c:v>
                </c:pt>
                <c:pt idx="300">
                  <c:v>45874</c:v>
                </c:pt>
                <c:pt idx="301">
                  <c:v>45873</c:v>
                </c:pt>
                <c:pt idx="302">
                  <c:v>45870</c:v>
                </c:pt>
                <c:pt idx="303">
                  <c:v>45869</c:v>
                </c:pt>
                <c:pt idx="304">
                  <c:v>45868</c:v>
                </c:pt>
                <c:pt idx="305">
                  <c:v>45867</c:v>
                </c:pt>
                <c:pt idx="306">
                  <c:v>45866</c:v>
                </c:pt>
                <c:pt idx="307">
                  <c:v>45863</c:v>
                </c:pt>
                <c:pt idx="308">
                  <c:v>45862</c:v>
                </c:pt>
                <c:pt idx="309">
                  <c:v>45861</c:v>
                </c:pt>
                <c:pt idx="310">
                  <c:v>45860</c:v>
                </c:pt>
                <c:pt idx="311">
                  <c:v>45859</c:v>
                </c:pt>
                <c:pt idx="312">
                  <c:v>45856</c:v>
                </c:pt>
                <c:pt idx="313">
                  <c:v>45855</c:v>
                </c:pt>
                <c:pt idx="314">
                  <c:v>45854</c:v>
                </c:pt>
                <c:pt idx="315">
                  <c:v>45853</c:v>
                </c:pt>
                <c:pt idx="316">
                  <c:v>45852</c:v>
                </c:pt>
                <c:pt idx="317">
                  <c:v>45849</c:v>
                </c:pt>
                <c:pt idx="318">
                  <c:v>45848</c:v>
                </c:pt>
                <c:pt idx="319">
                  <c:v>45847</c:v>
                </c:pt>
                <c:pt idx="320">
                  <c:v>45846</c:v>
                </c:pt>
                <c:pt idx="321">
                  <c:v>45845</c:v>
                </c:pt>
                <c:pt idx="322">
                  <c:v>45842</c:v>
                </c:pt>
                <c:pt idx="323">
                  <c:v>45841</c:v>
                </c:pt>
                <c:pt idx="324">
                  <c:v>45840</c:v>
                </c:pt>
                <c:pt idx="325">
                  <c:v>45839</c:v>
                </c:pt>
                <c:pt idx="326">
                  <c:v>45838</c:v>
                </c:pt>
                <c:pt idx="327">
                  <c:v>45835</c:v>
                </c:pt>
                <c:pt idx="328">
                  <c:v>45834</c:v>
                </c:pt>
                <c:pt idx="329">
                  <c:v>45833</c:v>
                </c:pt>
                <c:pt idx="330">
                  <c:v>45832</c:v>
                </c:pt>
                <c:pt idx="331">
                  <c:v>45831</c:v>
                </c:pt>
                <c:pt idx="332">
                  <c:v>45828</c:v>
                </c:pt>
                <c:pt idx="333">
                  <c:v>45827</c:v>
                </c:pt>
                <c:pt idx="334">
                  <c:v>45826</c:v>
                </c:pt>
                <c:pt idx="335">
                  <c:v>45825</c:v>
                </c:pt>
                <c:pt idx="336">
                  <c:v>45824</c:v>
                </c:pt>
                <c:pt idx="337">
                  <c:v>45821</c:v>
                </c:pt>
                <c:pt idx="338">
                  <c:v>45820</c:v>
                </c:pt>
                <c:pt idx="339">
                  <c:v>45819</c:v>
                </c:pt>
                <c:pt idx="340">
                  <c:v>45818</c:v>
                </c:pt>
                <c:pt idx="341">
                  <c:v>45817</c:v>
                </c:pt>
                <c:pt idx="342">
                  <c:v>45814</c:v>
                </c:pt>
                <c:pt idx="343">
                  <c:v>45813</c:v>
                </c:pt>
                <c:pt idx="344">
                  <c:v>45812</c:v>
                </c:pt>
                <c:pt idx="345">
                  <c:v>45811</c:v>
                </c:pt>
                <c:pt idx="346">
                  <c:v>45810</c:v>
                </c:pt>
                <c:pt idx="347">
                  <c:v>45807</c:v>
                </c:pt>
                <c:pt idx="348">
                  <c:v>45806</c:v>
                </c:pt>
                <c:pt idx="349">
                  <c:v>45805</c:v>
                </c:pt>
                <c:pt idx="350">
                  <c:v>45804</c:v>
                </c:pt>
                <c:pt idx="351">
                  <c:v>45803</c:v>
                </c:pt>
                <c:pt idx="352">
                  <c:v>45800</c:v>
                </c:pt>
                <c:pt idx="353">
                  <c:v>45799</c:v>
                </c:pt>
                <c:pt idx="354">
                  <c:v>45798</c:v>
                </c:pt>
                <c:pt idx="355">
                  <c:v>45797</c:v>
                </c:pt>
                <c:pt idx="356">
                  <c:v>45796</c:v>
                </c:pt>
                <c:pt idx="357">
                  <c:v>45793</c:v>
                </c:pt>
                <c:pt idx="358">
                  <c:v>45792</c:v>
                </c:pt>
                <c:pt idx="359">
                  <c:v>45791</c:v>
                </c:pt>
                <c:pt idx="360">
                  <c:v>45790</c:v>
                </c:pt>
                <c:pt idx="361">
                  <c:v>45789</c:v>
                </c:pt>
                <c:pt idx="362">
                  <c:v>45786</c:v>
                </c:pt>
                <c:pt idx="363">
                  <c:v>45785</c:v>
                </c:pt>
                <c:pt idx="364">
                  <c:v>45784</c:v>
                </c:pt>
                <c:pt idx="365">
                  <c:v>45783</c:v>
                </c:pt>
                <c:pt idx="366">
                  <c:v>45782</c:v>
                </c:pt>
                <c:pt idx="367">
                  <c:v>45779</c:v>
                </c:pt>
                <c:pt idx="368">
                  <c:v>45778</c:v>
                </c:pt>
                <c:pt idx="369">
                  <c:v>45777</c:v>
                </c:pt>
                <c:pt idx="370">
                  <c:v>45776</c:v>
                </c:pt>
                <c:pt idx="371">
                  <c:v>45775</c:v>
                </c:pt>
                <c:pt idx="372">
                  <c:v>45772</c:v>
                </c:pt>
                <c:pt idx="373">
                  <c:v>45771</c:v>
                </c:pt>
                <c:pt idx="374">
                  <c:v>45770</c:v>
                </c:pt>
                <c:pt idx="375">
                  <c:v>45769</c:v>
                </c:pt>
                <c:pt idx="376">
                  <c:v>45768</c:v>
                </c:pt>
                <c:pt idx="377">
                  <c:v>45765</c:v>
                </c:pt>
                <c:pt idx="378">
                  <c:v>45764</c:v>
                </c:pt>
                <c:pt idx="379">
                  <c:v>45763</c:v>
                </c:pt>
                <c:pt idx="380">
                  <c:v>45762</c:v>
                </c:pt>
                <c:pt idx="381">
                  <c:v>45761</c:v>
                </c:pt>
                <c:pt idx="382">
                  <c:v>45758</c:v>
                </c:pt>
                <c:pt idx="383">
                  <c:v>45757</c:v>
                </c:pt>
                <c:pt idx="384">
                  <c:v>45756</c:v>
                </c:pt>
                <c:pt idx="385">
                  <c:v>45755</c:v>
                </c:pt>
                <c:pt idx="386">
                  <c:v>45754</c:v>
                </c:pt>
                <c:pt idx="387">
                  <c:v>45751</c:v>
                </c:pt>
                <c:pt idx="388">
                  <c:v>45750</c:v>
                </c:pt>
                <c:pt idx="389">
                  <c:v>45749</c:v>
                </c:pt>
                <c:pt idx="390">
                  <c:v>45748</c:v>
                </c:pt>
                <c:pt idx="391">
                  <c:v>45747</c:v>
                </c:pt>
                <c:pt idx="392">
                  <c:v>45744</c:v>
                </c:pt>
                <c:pt idx="393">
                  <c:v>45743</c:v>
                </c:pt>
                <c:pt idx="394">
                  <c:v>45742</c:v>
                </c:pt>
                <c:pt idx="395">
                  <c:v>45741</c:v>
                </c:pt>
                <c:pt idx="396">
                  <c:v>45740</c:v>
                </c:pt>
                <c:pt idx="397">
                  <c:v>45737</c:v>
                </c:pt>
                <c:pt idx="398">
                  <c:v>45736</c:v>
                </c:pt>
                <c:pt idx="399">
                  <c:v>45735</c:v>
                </c:pt>
                <c:pt idx="400">
                  <c:v>45734</c:v>
                </c:pt>
                <c:pt idx="401">
                  <c:v>45733</c:v>
                </c:pt>
                <c:pt idx="402">
                  <c:v>45730</c:v>
                </c:pt>
                <c:pt idx="403">
                  <c:v>45729</c:v>
                </c:pt>
                <c:pt idx="404">
                  <c:v>45728</c:v>
                </c:pt>
                <c:pt idx="405">
                  <c:v>45727</c:v>
                </c:pt>
                <c:pt idx="406">
                  <c:v>45726</c:v>
                </c:pt>
                <c:pt idx="407">
                  <c:v>45723</c:v>
                </c:pt>
                <c:pt idx="408">
                  <c:v>45722</c:v>
                </c:pt>
                <c:pt idx="409">
                  <c:v>45721</c:v>
                </c:pt>
                <c:pt idx="410">
                  <c:v>45720</c:v>
                </c:pt>
                <c:pt idx="411">
                  <c:v>45719</c:v>
                </c:pt>
                <c:pt idx="412">
                  <c:v>45716</c:v>
                </c:pt>
                <c:pt idx="413">
                  <c:v>45715</c:v>
                </c:pt>
                <c:pt idx="414">
                  <c:v>45714</c:v>
                </c:pt>
                <c:pt idx="415">
                  <c:v>45713</c:v>
                </c:pt>
                <c:pt idx="416">
                  <c:v>45712</c:v>
                </c:pt>
                <c:pt idx="417">
                  <c:v>45709</c:v>
                </c:pt>
                <c:pt idx="418">
                  <c:v>45708</c:v>
                </c:pt>
                <c:pt idx="419">
                  <c:v>45707</c:v>
                </c:pt>
                <c:pt idx="420">
                  <c:v>45706</c:v>
                </c:pt>
                <c:pt idx="421">
                  <c:v>45705</c:v>
                </c:pt>
                <c:pt idx="422">
                  <c:v>45702</c:v>
                </c:pt>
                <c:pt idx="423">
                  <c:v>45701</c:v>
                </c:pt>
                <c:pt idx="424">
                  <c:v>45700</c:v>
                </c:pt>
                <c:pt idx="425">
                  <c:v>45699</c:v>
                </c:pt>
                <c:pt idx="426">
                  <c:v>45698</c:v>
                </c:pt>
                <c:pt idx="427">
                  <c:v>45695</c:v>
                </c:pt>
                <c:pt idx="428">
                  <c:v>45694</c:v>
                </c:pt>
                <c:pt idx="429">
                  <c:v>45693</c:v>
                </c:pt>
                <c:pt idx="430">
                  <c:v>45692</c:v>
                </c:pt>
                <c:pt idx="431">
                  <c:v>45691</c:v>
                </c:pt>
                <c:pt idx="432">
                  <c:v>45688</c:v>
                </c:pt>
                <c:pt idx="433">
                  <c:v>45687</c:v>
                </c:pt>
                <c:pt idx="434">
                  <c:v>45686</c:v>
                </c:pt>
                <c:pt idx="435">
                  <c:v>45685</c:v>
                </c:pt>
                <c:pt idx="436">
                  <c:v>45684</c:v>
                </c:pt>
                <c:pt idx="437">
                  <c:v>45681</c:v>
                </c:pt>
                <c:pt idx="438">
                  <c:v>45680</c:v>
                </c:pt>
                <c:pt idx="439">
                  <c:v>45679</c:v>
                </c:pt>
                <c:pt idx="440">
                  <c:v>45678</c:v>
                </c:pt>
                <c:pt idx="441">
                  <c:v>45677</c:v>
                </c:pt>
                <c:pt idx="442">
                  <c:v>45674</c:v>
                </c:pt>
                <c:pt idx="443">
                  <c:v>45673</c:v>
                </c:pt>
                <c:pt idx="444">
                  <c:v>45672</c:v>
                </c:pt>
                <c:pt idx="445">
                  <c:v>45671</c:v>
                </c:pt>
                <c:pt idx="446">
                  <c:v>45670</c:v>
                </c:pt>
                <c:pt idx="447">
                  <c:v>45667</c:v>
                </c:pt>
                <c:pt idx="448">
                  <c:v>45666</c:v>
                </c:pt>
                <c:pt idx="449">
                  <c:v>45665</c:v>
                </c:pt>
                <c:pt idx="450">
                  <c:v>45664</c:v>
                </c:pt>
                <c:pt idx="451">
                  <c:v>45663</c:v>
                </c:pt>
                <c:pt idx="452">
                  <c:v>45660</c:v>
                </c:pt>
                <c:pt idx="453">
                  <c:v>45659</c:v>
                </c:pt>
                <c:pt idx="454">
                  <c:v>45657</c:v>
                </c:pt>
                <c:pt idx="455">
                  <c:v>45656</c:v>
                </c:pt>
                <c:pt idx="456">
                  <c:v>45653</c:v>
                </c:pt>
                <c:pt idx="457">
                  <c:v>45652</c:v>
                </c:pt>
                <c:pt idx="458">
                  <c:v>45651</c:v>
                </c:pt>
                <c:pt idx="459">
                  <c:v>45650</c:v>
                </c:pt>
                <c:pt idx="460">
                  <c:v>45649</c:v>
                </c:pt>
                <c:pt idx="461">
                  <c:v>45646</c:v>
                </c:pt>
                <c:pt idx="462">
                  <c:v>45645</c:v>
                </c:pt>
                <c:pt idx="463">
                  <c:v>45644</c:v>
                </c:pt>
                <c:pt idx="464">
                  <c:v>45643</c:v>
                </c:pt>
                <c:pt idx="465">
                  <c:v>45642</c:v>
                </c:pt>
                <c:pt idx="466">
                  <c:v>45639</c:v>
                </c:pt>
                <c:pt idx="467">
                  <c:v>45638</c:v>
                </c:pt>
                <c:pt idx="468">
                  <c:v>45637</c:v>
                </c:pt>
                <c:pt idx="469">
                  <c:v>45636</c:v>
                </c:pt>
                <c:pt idx="470">
                  <c:v>45635</c:v>
                </c:pt>
                <c:pt idx="471">
                  <c:v>45632</c:v>
                </c:pt>
                <c:pt idx="472">
                  <c:v>45631</c:v>
                </c:pt>
                <c:pt idx="473">
                  <c:v>45630</c:v>
                </c:pt>
                <c:pt idx="474">
                  <c:v>45629</c:v>
                </c:pt>
                <c:pt idx="475">
                  <c:v>45628</c:v>
                </c:pt>
                <c:pt idx="476">
                  <c:v>45625</c:v>
                </c:pt>
                <c:pt idx="477">
                  <c:v>45624</c:v>
                </c:pt>
                <c:pt idx="478">
                  <c:v>45623</c:v>
                </c:pt>
                <c:pt idx="479">
                  <c:v>45622</c:v>
                </c:pt>
                <c:pt idx="480">
                  <c:v>45621</c:v>
                </c:pt>
                <c:pt idx="481">
                  <c:v>45618</c:v>
                </c:pt>
                <c:pt idx="482">
                  <c:v>45617</c:v>
                </c:pt>
                <c:pt idx="483">
                  <c:v>45616</c:v>
                </c:pt>
                <c:pt idx="484">
                  <c:v>45615</c:v>
                </c:pt>
                <c:pt idx="485">
                  <c:v>45614</c:v>
                </c:pt>
                <c:pt idx="486">
                  <c:v>45611</c:v>
                </c:pt>
                <c:pt idx="487">
                  <c:v>45610</c:v>
                </c:pt>
                <c:pt idx="488">
                  <c:v>45609</c:v>
                </c:pt>
                <c:pt idx="489">
                  <c:v>45608</c:v>
                </c:pt>
                <c:pt idx="490">
                  <c:v>45607</c:v>
                </c:pt>
                <c:pt idx="491">
                  <c:v>45604</c:v>
                </c:pt>
                <c:pt idx="492">
                  <c:v>45603</c:v>
                </c:pt>
                <c:pt idx="493">
                  <c:v>45602</c:v>
                </c:pt>
                <c:pt idx="494">
                  <c:v>45601</c:v>
                </c:pt>
                <c:pt idx="495">
                  <c:v>45600</c:v>
                </c:pt>
                <c:pt idx="496">
                  <c:v>45597</c:v>
                </c:pt>
                <c:pt idx="497">
                  <c:v>45596</c:v>
                </c:pt>
                <c:pt idx="498">
                  <c:v>45595</c:v>
                </c:pt>
                <c:pt idx="499">
                  <c:v>45594</c:v>
                </c:pt>
                <c:pt idx="500">
                  <c:v>45593</c:v>
                </c:pt>
                <c:pt idx="501">
                  <c:v>45590</c:v>
                </c:pt>
                <c:pt idx="502">
                  <c:v>45589</c:v>
                </c:pt>
                <c:pt idx="503">
                  <c:v>45588</c:v>
                </c:pt>
                <c:pt idx="504">
                  <c:v>45587</c:v>
                </c:pt>
                <c:pt idx="505">
                  <c:v>45586</c:v>
                </c:pt>
                <c:pt idx="506">
                  <c:v>45583</c:v>
                </c:pt>
                <c:pt idx="507">
                  <c:v>45582</c:v>
                </c:pt>
                <c:pt idx="508">
                  <c:v>45581</c:v>
                </c:pt>
                <c:pt idx="509">
                  <c:v>45580</c:v>
                </c:pt>
                <c:pt idx="510">
                  <c:v>45579</c:v>
                </c:pt>
                <c:pt idx="511">
                  <c:v>45576</c:v>
                </c:pt>
                <c:pt idx="512">
                  <c:v>45575</c:v>
                </c:pt>
                <c:pt idx="513">
                  <c:v>45574</c:v>
                </c:pt>
                <c:pt idx="514">
                  <c:v>45573</c:v>
                </c:pt>
                <c:pt idx="515">
                  <c:v>45572</c:v>
                </c:pt>
                <c:pt idx="516">
                  <c:v>45569</c:v>
                </c:pt>
                <c:pt idx="517">
                  <c:v>45568</c:v>
                </c:pt>
                <c:pt idx="518">
                  <c:v>45567</c:v>
                </c:pt>
                <c:pt idx="519">
                  <c:v>45566</c:v>
                </c:pt>
                <c:pt idx="520">
                  <c:v>45565</c:v>
                </c:pt>
                <c:pt idx="521">
                  <c:v>45562</c:v>
                </c:pt>
                <c:pt idx="522">
                  <c:v>45561</c:v>
                </c:pt>
                <c:pt idx="523">
                  <c:v>45560</c:v>
                </c:pt>
                <c:pt idx="524">
                  <c:v>45559</c:v>
                </c:pt>
                <c:pt idx="525">
                  <c:v>45558</c:v>
                </c:pt>
                <c:pt idx="526">
                  <c:v>45555</c:v>
                </c:pt>
                <c:pt idx="527">
                  <c:v>45554</c:v>
                </c:pt>
                <c:pt idx="528">
                  <c:v>45553</c:v>
                </c:pt>
                <c:pt idx="529">
                  <c:v>45552</c:v>
                </c:pt>
                <c:pt idx="530">
                  <c:v>45551</c:v>
                </c:pt>
                <c:pt idx="531">
                  <c:v>45548</c:v>
                </c:pt>
                <c:pt idx="532">
                  <c:v>45547</c:v>
                </c:pt>
                <c:pt idx="533">
                  <c:v>45546</c:v>
                </c:pt>
                <c:pt idx="534">
                  <c:v>45545</c:v>
                </c:pt>
                <c:pt idx="535">
                  <c:v>45544</c:v>
                </c:pt>
                <c:pt idx="536">
                  <c:v>45541</c:v>
                </c:pt>
                <c:pt idx="537">
                  <c:v>45540</c:v>
                </c:pt>
                <c:pt idx="538">
                  <c:v>45539</c:v>
                </c:pt>
                <c:pt idx="539">
                  <c:v>45538</c:v>
                </c:pt>
                <c:pt idx="540">
                  <c:v>45537</c:v>
                </c:pt>
                <c:pt idx="541">
                  <c:v>45534</c:v>
                </c:pt>
                <c:pt idx="542">
                  <c:v>45533</c:v>
                </c:pt>
                <c:pt idx="543">
                  <c:v>45532</c:v>
                </c:pt>
                <c:pt idx="544">
                  <c:v>45531</c:v>
                </c:pt>
                <c:pt idx="545">
                  <c:v>45530</c:v>
                </c:pt>
                <c:pt idx="546">
                  <c:v>45527</c:v>
                </c:pt>
                <c:pt idx="547">
                  <c:v>45526</c:v>
                </c:pt>
                <c:pt idx="548">
                  <c:v>45525</c:v>
                </c:pt>
                <c:pt idx="549">
                  <c:v>45524</c:v>
                </c:pt>
                <c:pt idx="550">
                  <c:v>45523</c:v>
                </c:pt>
                <c:pt idx="551">
                  <c:v>45520</c:v>
                </c:pt>
                <c:pt idx="552">
                  <c:v>45519</c:v>
                </c:pt>
                <c:pt idx="553">
                  <c:v>45518</c:v>
                </c:pt>
                <c:pt idx="554">
                  <c:v>45517</c:v>
                </c:pt>
                <c:pt idx="555">
                  <c:v>45516</c:v>
                </c:pt>
                <c:pt idx="556">
                  <c:v>45513</c:v>
                </c:pt>
                <c:pt idx="557">
                  <c:v>45512</c:v>
                </c:pt>
                <c:pt idx="558">
                  <c:v>45511</c:v>
                </c:pt>
                <c:pt idx="559">
                  <c:v>45510</c:v>
                </c:pt>
                <c:pt idx="560">
                  <c:v>45509</c:v>
                </c:pt>
                <c:pt idx="561">
                  <c:v>45506</c:v>
                </c:pt>
                <c:pt idx="562">
                  <c:v>45505</c:v>
                </c:pt>
                <c:pt idx="563">
                  <c:v>45504</c:v>
                </c:pt>
                <c:pt idx="564">
                  <c:v>45503</c:v>
                </c:pt>
                <c:pt idx="565">
                  <c:v>45502</c:v>
                </c:pt>
                <c:pt idx="566">
                  <c:v>45499</c:v>
                </c:pt>
                <c:pt idx="567">
                  <c:v>45498</c:v>
                </c:pt>
                <c:pt idx="568">
                  <c:v>45497</c:v>
                </c:pt>
                <c:pt idx="569">
                  <c:v>45496</c:v>
                </c:pt>
                <c:pt idx="570">
                  <c:v>45495</c:v>
                </c:pt>
                <c:pt idx="571">
                  <c:v>45492</c:v>
                </c:pt>
                <c:pt idx="572">
                  <c:v>45491</c:v>
                </c:pt>
                <c:pt idx="573">
                  <c:v>45490</c:v>
                </c:pt>
                <c:pt idx="574">
                  <c:v>45489</c:v>
                </c:pt>
                <c:pt idx="575">
                  <c:v>45488</c:v>
                </c:pt>
                <c:pt idx="576">
                  <c:v>45485</c:v>
                </c:pt>
                <c:pt idx="577">
                  <c:v>45484</c:v>
                </c:pt>
                <c:pt idx="578">
                  <c:v>45483</c:v>
                </c:pt>
                <c:pt idx="579">
                  <c:v>45482</c:v>
                </c:pt>
                <c:pt idx="580">
                  <c:v>45481</c:v>
                </c:pt>
                <c:pt idx="581">
                  <c:v>45478</c:v>
                </c:pt>
                <c:pt idx="582">
                  <c:v>45477</c:v>
                </c:pt>
                <c:pt idx="583">
                  <c:v>45476</c:v>
                </c:pt>
                <c:pt idx="584">
                  <c:v>45475</c:v>
                </c:pt>
                <c:pt idx="585">
                  <c:v>45474</c:v>
                </c:pt>
                <c:pt idx="586">
                  <c:v>45471</c:v>
                </c:pt>
                <c:pt idx="587">
                  <c:v>45470</c:v>
                </c:pt>
                <c:pt idx="588">
                  <c:v>45469</c:v>
                </c:pt>
                <c:pt idx="589">
                  <c:v>45468</c:v>
                </c:pt>
                <c:pt idx="590">
                  <c:v>45467</c:v>
                </c:pt>
                <c:pt idx="591">
                  <c:v>45464</c:v>
                </c:pt>
                <c:pt idx="592">
                  <c:v>45463</c:v>
                </c:pt>
                <c:pt idx="593">
                  <c:v>45462</c:v>
                </c:pt>
                <c:pt idx="594">
                  <c:v>45461</c:v>
                </c:pt>
                <c:pt idx="595">
                  <c:v>45460</c:v>
                </c:pt>
                <c:pt idx="596">
                  <c:v>45457</c:v>
                </c:pt>
                <c:pt idx="597">
                  <c:v>45456</c:v>
                </c:pt>
                <c:pt idx="598">
                  <c:v>45455</c:v>
                </c:pt>
                <c:pt idx="599">
                  <c:v>45454</c:v>
                </c:pt>
                <c:pt idx="600">
                  <c:v>45453</c:v>
                </c:pt>
                <c:pt idx="601">
                  <c:v>45450</c:v>
                </c:pt>
                <c:pt idx="602">
                  <c:v>45449</c:v>
                </c:pt>
                <c:pt idx="603">
                  <c:v>45448</c:v>
                </c:pt>
                <c:pt idx="604">
                  <c:v>45447</c:v>
                </c:pt>
                <c:pt idx="605">
                  <c:v>45446</c:v>
                </c:pt>
                <c:pt idx="606">
                  <c:v>45443</c:v>
                </c:pt>
                <c:pt idx="607">
                  <c:v>45442</c:v>
                </c:pt>
                <c:pt idx="608">
                  <c:v>45441</c:v>
                </c:pt>
                <c:pt idx="609">
                  <c:v>45440</c:v>
                </c:pt>
                <c:pt idx="610">
                  <c:v>45439</c:v>
                </c:pt>
                <c:pt idx="611">
                  <c:v>45436</c:v>
                </c:pt>
                <c:pt idx="612">
                  <c:v>45435</c:v>
                </c:pt>
                <c:pt idx="613">
                  <c:v>45434</c:v>
                </c:pt>
                <c:pt idx="614">
                  <c:v>45433</c:v>
                </c:pt>
                <c:pt idx="615">
                  <c:v>45432</c:v>
                </c:pt>
                <c:pt idx="616">
                  <c:v>45429</c:v>
                </c:pt>
                <c:pt idx="617">
                  <c:v>45428</c:v>
                </c:pt>
                <c:pt idx="618">
                  <c:v>45427</c:v>
                </c:pt>
                <c:pt idx="619">
                  <c:v>45426</c:v>
                </c:pt>
                <c:pt idx="620">
                  <c:v>45425</c:v>
                </c:pt>
                <c:pt idx="621">
                  <c:v>45422</c:v>
                </c:pt>
                <c:pt idx="622">
                  <c:v>45421</c:v>
                </c:pt>
                <c:pt idx="623">
                  <c:v>45420</c:v>
                </c:pt>
                <c:pt idx="624">
                  <c:v>45419</c:v>
                </c:pt>
                <c:pt idx="625">
                  <c:v>45418</c:v>
                </c:pt>
                <c:pt idx="626">
                  <c:v>45415</c:v>
                </c:pt>
                <c:pt idx="627">
                  <c:v>45414</c:v>
                </c:pt>
                <c:pt idx="628">
                  <c:v>45413</c:v>
                </c:pt>
                <c:pt idx="629">
                  <c:v>45412</c:v>
                </c:pt>
                <c:pt idx="630">
                  <c:v>45411</c:v>
                </c:pt>
                <c:pt idx="631">
                  <c:v>45408</c:v>
                </c:pt>
                <c:pt idx="632">
                  <c:v>45407</c:v>
                </c:pt>
                <c:pt idx="633">
                  <c:v>45406</c:v>
                </c:pt>
                <c:pt idx="634">
                  <c:v>45405</c:v>
                </c:pt>
                <c:pt idx="635">
                  <c:v>45404</c:v>
                </c:pt>
                <c:pt idx="636">
                  <c:v>45401</c:v>
                </c:pt>
                <c:pt idx="637">
                  <c:v>45400</c:v>
                </c:pt>
                <c:pt idx="638">
                  <c:v>45399</c:v>
                </c:pt>
                <c:pt idx="639">
                  <c:v>45398</c:v>
                </c:pt>
                <c:pt idx="640">
                  <c:v>45397</c:v>
                </c:pt>
                <c:pt idx="641">
                  <c:v>45394</c:v>
                </c:pt>
                <c:pt idx="642">
                  <c:v>45393</c:v>
                </c:pt>
                <c:pt idx="643">
                  <c:v>45392</c:v>
                </c:pt>
                <c:pt idx="644">
                  <c:v>45391</c:v>
                </c:pt>
                <c:pt idx="645">
                  <c:v>45390</c:v>
                </c:pt>
                <c:pt idx="646">
                  <c:v>45387</c:v>
                </c:pt>
                <c:pt idx="647">
                  <c:v>45386</c:v>
                </c:pt>
                <c:pt idx="648">
                  <c:v>45385</c:v>
                </c:pt>
                <c:pt idx="649">
                  <c:v>45384</c:v>
                </c:pt>
                <c:pt idx="650">
                  <c:v>45383</c:v>
                </c:pt>
                <c:pt idx="651">
                  <c:v>45380</c:v>
                </c:pt>
                <c:pt idx="652">
                  <c:v>45379</c:v>
                </c:pt>
                <c:pt idx="653">
                  <c:v>45378</c:v>
                </c:pt>
                <c:pt idx="654">
                  <c:v>45377</c:v>
                </c:pt>
                <c:pt idx="655">
                  <c:v>45376</c:v>
                </c:pt>
                <c:pt idx="656">
                  <c:v>45373</c:v>
                </c:pt>
                <c:pt idx="657">
                  <c:v>45372</c:v>
                </c:pt>
                <c:pt idx="658">
                  <c:v>45371</c:v>
                </c:pt>
                <c:pt idx="659">
                  <c:v>45370</c:v>
                </c:pt>
                <c:pt idx="660">
                  <c:v>45369</c:v>
                </c:pt>
                <c:pt idx="661">
                  <c:v>45366</c:v>
                </c:pt>
                <c:pt idx="662">
                  <c:v>45365</c:v>
                </c:pt>
                <c:pt idx="663">
                  <c:v>45364</c:v>
                </c:pt>
                <c:pt idx="664">
                  <c:v>45363</c:v>
                </c:pt>
                <c:pt idx="665">
                  <c:v>45362</c:v>
                </c:pt>
                <c:pt idx="666">
                  <c:v>45359</c:v>
                </c:pt>
                <c:pt idx="667">
                  <c:v>45358</c:v>
                </c:pt>
                <c:pt idx="668">
                  <c:v>45357</c:v>
                </c:pt>
                <c:pt idx="669">
                  <c:v>45356</c:v>
                </c:pt>
                <c:pt idx="670">
                  <c:v>45355</c:v>
                </c:pt>
                <c:pt idx="671">
                  <c:v>45352</c:v>
                </c:pt>
                <c:pt idx="672">
                  <c:v>45351</c:v>
                </c:pt>
                <c:pt idx="673">
                  <c:v>45350</c:v>
                </c:pt>
                <c:pt idx="674">
                  <c:v>45349</c:v>
                </c:pt>
                <c:pt idx="675">
                  <c:v>45348</c:v>
                </c:pt>
                <c:pt idx="676">
                  <c:v>45345</c:v>
                </c:pt>
                <c:pt idx="677">
                  <c:v>45344</c:v>
                </c:pt>
                <c:pt idx="678">
                  <c:v>45343</c:v>
                </c:pt>
                <c:pt idx="679">
                  <c:v>45342</c:v>
                </c:pt>
                <c:pt idx="680">
                  <c:v>45338</c:v>
                </c:pt>
                <c:pt idx="681">
                  <c:v>45337</c:v>
                </c:pt>
                <c:pt idx="682">
                  <c:v>45336</c:v>
                </c:pt>
                <c:pt idx="683">
                  <c:v>45335</c:v>
                </c:pt>
                <c:pt idx="684">
                  <c:v>45334</c:v>
                </c:pt>
                <c:pt idx="685">
                  <c:v>45331</c:v>
                </c:pt>
                <c:pt idx="686">
                  <c:v>45330</c:v>
                </c:pt>
                <c:pt idx="687">
                  <c:v>45329</c:v>
                </c:pt>
                <c:pt idx="688">
                  <c:v>45328</c:v>
                </c:pt>
                <c:pt idx="689">
                  <c:v>45327</c:v>
                </c:pt>
                <c:pt idx="690">
                  <c:v>45324</c:v>
                </c:pt>
                <c:pt idx="691">
                  <c:v>45323</c:v>
                </c:pt>
                <c:pt idx="692">
                  <c:v>45322</c:v>
                </c:pt>
                <c:pt idx="693">
                  <c:v>45321</c:v>
                </c:pt>
                <c:pt idx="694">
                  <c:v>45320</c:v>
                </c:pt>
                <c:pt idx="695">
                  <c:v>45317</c:v>
                </c:pt>
                <c:pt idx="696">
                  <c:v>45316</c:v>
                </c:pt>
                <c:pt idx="697">
                  <c:v>45315</c:v>
                </c:pt>
                <c:pt idx="698">
                  <c:v>45314</c:v>
                </c:pt>
                <c:pt idx="699">
                  <c:v>45313</c:v>
                </c:pt>
                <c:pt idx="700">
                  <c:v>45310</c:v>
                </c:pt>
                <c:pt idx="701">
                  <c:v>45309</c:v>
                </c:pt>
                <c:pt idx="702">
                  <c:v>45308</c:v>
                </c:pt>
                <c:pt idx="703">
                  <c:v>45307</c:v>
                </c:pt>
                <c:pt idx="704">
                  <c:v>45303</c:v>
                </c:pt>
                <c:pt idx="705">
                  <c:v>45302</c:v>
                </c:pt>
                <c:pt idx="706">
                  <c:v>45301</c:v>
                </c:pt>
                <c:pt idx="707">
                  <c:v>45300</c:v>
                </c:pt>
                <c:pt idx="708">
                  <c:v>45299</c:v>
                </c:pt>
                <c:pt idx="709">
                  <c:v>45296</c:v>
                </c:pt>
                <c:pt idx="710">
                  <c:v>45295</c:v>
                </c:pt>
                <c:pt idx="711">
                  <c:v>45294</c:v>
                </c:pt>
                <c:pt idx="712">
                  <c:v>45293</c:v>
                </c:pt>
                <c:pt idx="713">
                  <c:v>45289</c:v>
                </c:pt>
                <c:pt idx="714">
                  <c:v>45288</c:v>
                </c:pt>
                <c:pt idx="715">
                  <c:v>45287</c:v>
                </c:pt>
                <c:pt idx="716">
                  <c:v>45286</c:v>
                </c:pt>
                <c:pt idx="717">
                  <c:v>45282</c:v>
                </c:pt>
                <c:pt idx="718">
                  <c:v>45281</c:v>
                </c:pt>
                <c:pt idx="719">
                  <c:v>45280</c:v>
                </c:pt>
                <c:pt idx="720">
                  <c:v>45279</c:v>
                </c:pt>
                <c:pt idx="721">
                  <c:v>45278</c:v>
                </c:pt>
                <c:pt idx="722">
                  <c:v>45275</c:v>
                </c:pt>
                <c:pt idx="723">
                  <c:v>45274</c:v>
                </c:pt>
                <c:pt idx="724">
                  <c:v>45273</c:v>
                </c:pt>
                <c:pt idx="725">
                  <c:v>45272</c:v>
                </c:pt>
                <c:pt idx="726">
                  <c:v>45271</c:v>
                </c:pt>
                <c:pt idx="727">
                  <c:v>45268</c:v>
                </c:pt>
                <c:pt idx="728">
                  <c:v>45267</c:v>
                </c:pt>
                <c:pt idx="729">
                  <c:v>45266</c:v>
                </c:pt>
                <c:pt idx="730">
                  <c:v>45265</c:v>
                </c:pt>
                <c:pt idx="731">
                  <c:v>45264</c:v>
                </c:pt>
                <c:pt idx="732">
                  <c:v>45261</c:v>
                </c:pt>
                <c:pt idx="733">
                  <c:v>45260</c:v>
                </c:pt>
                <c:pt idx="734">
                  <c:v>45259</c:v>
                </c:pt>
                <c:pt idx="735">
                  <c:v>45258</c:v>
                </c:pt>
                <c:pt idx="736">
                  <c:v>45257</c:v>
                </c:pt>
                <c:pt idx="737">
                  <c:v>45254</c:v>
                </c:pt>
                <c:pt idx="738">
                  <c:v>45252</c:v>
                </c:pt>
                <c:pt idx="739">
                  <c:v>45251</c:v>
                </c:pt>
                <c:pt idx="740">
                  <c:v>45250</c:v>
                </c:pt>
                <c:pt idx="741">
                  <c:v>45247</c:v>
                </c:pt>
                <c:pt idx="742">
                  <c:v>45246</c:v>
                </c:pt>
                <c:pt idx="743">
                  <c:v>45245</c:v>
                </c:pt>
                <c:pt idx="744">
                  <c:v>45244</c:v>
                </c:pt>
                <c:pt idx="745">
                  <c:v>45243</c:v>
                </c:pt>
                <c:pt idx="746">
                  <c:v>45240</c:v>
                </c:pt>
                <c:pt idx="747">
                  <c:v>45239</c:v>
                </c:pt>
                <c:pt idx="748">
                  <c:v>45238</c:v>
                </c:pt>
                <c:pt idx="749">
                  <c:v>45237</c:v>
                </c:pt>
                <c:pt idx="750">
                  <c:v>45236</c:v>
                </c:pt>
                <c:pt idx="751">
                  <c:v>45233</c:v>
                </c:pt>
                <c:pt idx="752">
                  <c:v>45232</c:v>
                </c:pt>
                <c:pt idx="753">
                  <c:v>45231</c:v>
                </c:pt>
                <c:pt idx="754">
                  <c:v>45230</c:v>
                </c:pt>
                <c:pt idx="755">
                  <c:v>45229</c:v>
                </c:pt>
                <c:pt idx="756">
                  <c:v>45226</c:v>
                </c:pt>
                <c:pt idx="757">
                  <c:v>45225</c:v>
                </c:pt>
                <c:pt idx="758">
                  <c:v>45224</c:v>
                </c:pt>
                <c:pt idx="759">
                  <c:v>45223</c:v>
                </c:pt>
                <c:pt idx="760">
                  <c:v>45222</c:v>
                </c:pt>
                <c:pt idx="761">
                  <c:v>45219</c:v>
                </c:pt>
                <c:pt idx="762">
                  <c:v>45218</c:v>
                </c:pt>
                <c:pt idx="763">
                  <c:v>45217</c:v>
                </c:pt>
                <c:pt idx="764">
                  <c:v>45216</c:v>
                </c:pt>
                <c:pt idx="765">
                  <c:v>45215</c:v>
                </c:pt>
                <c:pt idx="766">
                  <c:v>45212</c:v>
                </c:pt>
                <c:pt idx="767">
                  <c:v>45211</c:v>
                </c:pt>
                <c:pt idx="768">
                  <c:v>45210</c:v>
                </c:pt>
                <c:pt idx="769">
                  <c:v>45209</c:v>
                </c:pt>
                <c:pt idx="770">
                  <c:v>45205</c:v>
                </c:pt>
                <c:pt idx="771">
                  <c:v>45204</c:v>
                </c:pt>
                <c:pt idx="772">
                  <c:v>45203</c:v>
                </c:pt>
                <c:pt idx="773">
                  <c:v>45202</c:v>
                </c:pt>
                <c:pt idx="774">
                  <c:v>45201</c:v>
                </c:pt>
                <c:pt idx="775">
                  <c:v>45198</c:v>
                </c:pt>
                <c:pt idx="776">
                  <c:v>45197</c:v>
                </c:pt>
                <c:pt idx="777">
                  <c:v>45196</c:v>
                </c:pt>
                <c:pt idx="778">
                  <c:v>45195</c:v>
                </c:pt>
                <c:pt idx="779">
                  <c:v>45194</c:v>
                </c:pt>
                <c:pt idx="780">
                  <c:v>45191</c:v>
                </c:pt>
                <c:pt idx="781">
                  <c:v>45190</c:v>
                </c:pt>
                <c:pt idx="782">
                  <c:v>45189</c:v>
                </c:pt>
                <c:pt idx="783">
                  <c:v>45188</c:v>
                </c:pt>
                <c:pt idx="784">
                  <c:v>45187</c:v>
                </c:pt>
                <c:pt idx="785">
                  <c:v>45184</c:v>
                </c:pt>
                <c:pt idx="786">
                  <c:v>45183</c:v>
                </c:pt>
                <c:pt idx="787">
                  <c:v>45182</c:v>
                </c:pt>
                <c:pt idx="788">
                  <c:v>45181</c:v>
                </c:pt>
                <c:pt idx="789">
                  <c:v>45180</c:v>
                </c:pt>
                <c:pt idx="790">
                  <c:v>45177</c:v>
                </c:pt>
                <c:pt idx="791">
                  <c:v>45176</c:v>
                </c:pt>
                <c:pt idx="792">
                  <c:v>45175</c:v>
                </c:pt>
                <c:pt idx="793">
                  <c:v>45174</c:v>
                </c:pt>
                <c:pt idx="794">
                  <c:v>45170</c:v>
                </c:pt>
                <c:pt idx="795">
                  <c:v>45169</c:v>
                </c:pt>
                <c:pt idx="796">
                  <c:v>45168</c:v>
                </c:pt>
                <c:pt idx="797">
                  <c:v>45167</c:v>
                </c:pt>
                <c:pt idx="798">
                  <c:v>45166</c:v>
                </c:pt>
                <c:pt idx="799">
                  <c:v>45163</c:v>
                </c:pt>
                <c:pt idx="800">
                  <c:v>45162</c:v>
                </c:pt>
                <c:pt idx="801">
                  <c:v>45161</c:v>
                </c:pt>
                <c:pt idx="802">
                  <c:v>45160</c:v>
                </c:pt>
                <c:pt idx="803">
                  <c:v>45159</c:v>
                </c:pt>
                <c:pt idx="804">
                  <c:v>45156</c:v>
                </c:pt>
                <c:pt idx="805">
                  <c:v>45155</c:v>
                </c:pt>
                <c:pt idx="806">
                  <c:v>45154</c:v>
                </c:pt>
                <c:pt idx="807">
                  <c:v>45153</c:v>
                </c:pt>
                <c:pt idx="808">
                  <c:v>45152</c:v>
                </c:pt>
                <c:pt idx="809">
                  <c:v>45149</c:v>
                </c:pt>
                <c:pt idx="810">
                  <c:v>45148</c:v>
                </c:pt>
                <c:pt idx="811">
                  <c:v>45147</c:v>
                </c:pt>
                <c:pt idx="812">
                  <c:v>45146</c:v>
                </c:pt>
                <c:pt idx="813">
                  <c:v>45145</c:v>
                </c:pt>
                <c:pt idx="814">
                  <c:v>45142</c:v>
                </c:pt>
                <c:pt idx="815">
                  <c:v>45141</c:v>
                </c:pt>
                <c:pt idx="816">
                  <c:v>45140</c:v>
                </c:pt>
                <c:pt idx="817">
                  <c:v>45139</c:v>
                </c:pt>
                <c:pt idx="818">
                  <c:v>45138</c:v>
                </c:pt>
                <c:pt idx="819">
                  <c:v>45135</c:v>
                </c:pt>
                <c:pt idx="820">
                  <c:v>45134</c:v>
                </c:pt>
                <c:pt idx="821">
                  <c:v>45133</c:v>
                </c:pt>
                <c:pt idx="822">
                  <c:v>45132</c:v>
                </c:pt>
                <c:pt idx="823">
                  <c:v>45131</c:v>
                </c:pt>
                <c:pt idx="824">
                  <c:v>45128</c:v>
                </c:pt>
                <c:pt idx="825">
                  <c:v>45127</c:v>
                </c:pt>
                <c:pt idx="826">
                  <c:v>45126</c:v>
                </c:pt>
                <c:pt idx="827">
                  <c:v>45125</c:v>
                </c:pt>
                <c:pt idx="828">
                  <c:v>45124</c:v>
                </c:pt>
                <c:pt idx="829">
                  <c:v>45121</c:v>
                </c:pt>
                <c:pt idx="830">
                  <c:v>45120</c:v>
                </c:pt>
                <c:pt idx="831">
                  <c:v>45119</c:v>
                </c:pt>
                <c:pt idx="832">
                  <c:v>45118</c:v>
                </c:pt>
                <c:pt idx="833">
                  <c:v>45117</c:v>
                </c:pt>
                <c:pt idx="834">
                  <c:v>45114</c:v>
                </c:pt>
                <c:pt idx="835">
                  <c:v>45113</c:v>
                </c:pt>
                <c:pt idx="836">
                  <c:v>45112</c:v>
                </c:pt>
                <c:pt idx="837">
                  <c:v>45110</c:v>
                </c:pt>
                <c:pt idx="838">
                  <c:v>45107</c:v>
                </c:pt>
                <c:pt idx="839">
                  <c:v>45106</c:v>
                </c:pt>
                <c:pt idx="840">
                  <c:v>45105</c:v>
                </c:pt>
                <c:pt idx="841">
                  <c:v>45104</c:v>
                </c:pt>
                <c:pt idx="842">
                  <c:v>45103</c:v>
                </c:pt>
                <c:pt idx="843">
                  <c:v>45100</c:v>
                </c:pt>
                <c:pt idx="844">
                  <c:v>45099</c:v>
                </c:pt>
                <c:pt idx="845">
                  <c:v>45098</c:v>
                </c:pt>
                <c:pt idx="846">
                  <c:v>45097</c:v>
                </c:pt>
                <c:pt idx="847">
                  <c:v>45093</c:v>
                </c:pt>
                <c:pt idx="848">
                  <c:v>45092</c:v>
                </c:pt>
                <c:pt idx="849">
                  <c:v>45091</c:v>
                </c:pt>
                <c:pt idx="850">
                  <c:v>45090</c:v>
                </c:pt>
                <c:pt idx="851">
                  <c:v>45089</c:v>
                </c:pt>
                <c:pt idx="852">
                  <c:v>45086</c:v>
                </c:pt>
                <c:pt idx="853">
                  <c:v>45085</c:v>
                </c:pt>
                <c:pt idx="854">
                  <c:v>45084</c:v>
                </c:pt>
                <c:pt idx="855">
                  <c:v>45083</c:v>
                </c:pt>
                <c:pt idx="856">
                  <c:v>45082</c:v>
                </c:pt>
                <c:pt idx="857">
                  <c:v>45079</c:v>
                </c:pt>
                <c:pt idx="858">
                  <c:v>45078</c:v>
                </c:pt>
                <c:pt idx="859">
                  <c:v>45077</c:v>
                </c:pt>
                <c:pt idx="860">
                  <c:v>45076</c:v>
                </c:pt>
                <c:pt idx="861">
                  <c:v>45072</c:v>
                </c:pt>
                <c:pt idx="862">
                  <c:v>45071</c:v>
                </c:pt>
                <c:pt idx="863">
                  <c:v>45070</c:v>
                </c:pt>
                <c:pt idx="864">
                  <c:v>45069</c:v>
                </c:pt>
                <c:pt idx="865">
                  <c:v>45068</c:v>
                </c:pt>
                <c:pt idx="866">
                  <c:v>45065</c:v>
                </c:pt>
                <c:pt idx="867">
                  <c:v>45064</c:v>
                </c:pt>
                <c:pt idx="868">
                  <c:v>45063</c:v>
                </c:pt>
                <c:pt idx="869">
                  <c:v>45062</c:v>
                </c:pt>
                <c:pt idx="870">
                  <c:v>45061</c:v>
                </c:pt>
                <c:pt idx="871">
                  <c:v>45058</c:v>
                </c:pt>
                <c:pt idx="872">
                  <c:v>45057</c:v>
                </c:pt>
                <c:pt idx="873">
                  <c:v>45056</c:v>
                </c:pt>
                <c:pt idx="874">
                  <c:v>45055</c:v>
                </c:pt>
                <c:pt idx="875">
                  <c:v>45054</c:v>
                </c:pt>
                <c:pt idx="876">
                  <c:v>45051</c:v>
                </c:pt>
                <c:pt idx="877">
                  <c:v>45050</c:v>
                </c:pt>
                <c:pt idx="878">
                  <c:v>45049</c:v>
                </c:pt>
                <c:pt idx="879">
                  <c:v>45048</c:v>
                </c:pt>
                <c:pt idx="880">
                  <c:v>45047</c:v>
                </c:pt>
                <c:pt idx="881">
                  <c:v>45044</c:v>
                </c:pt>
                <c:pt idx="882">
                  <c:v>45043</c:v>
                </c:pt>
                <c:pt idx="883">
                  <c:v>45042</c:v>
                </c:pt>
                <c:pt idx="884">
                  <c:v>45041</c:v>
                </c:pt>
                <c:pt idx="885">
                  <c:v>45040</c:v>
                </c:pt>
                <c:pt idx="886">
                  <c:v>45037</c:v>
                </c:pt>
                <c:pt idx="887">
                  <c:v>45036</c:v>
                </c:pt>
                <c:pt idx="888">
                  <c:v>45035</c:v>
                </c:pt>
                <c:pt idx="889">
                  <c:v>45034</c:v>
                </c:pt>
                <c:pt idx="890">
                  <c:v>45033</c:v>
                </c:pt>
                <c:pt idx="891">
                  <c:v>45030</c:v>
                </c:pt>
                <c:pt idx="892">
                  <c:v>45029</c:v>
                </c:pt>
                <c:pt idx="893">
                  <c:v>45028</c:v>
                </c:pt>
                <c:pt idx="894">
                  <c:v>45027</c:v>
                </c:pt>
                <c:pt idx="895">
                  <c:v>45026</c:v>
                </c:pt>
                <c:pt idx="896">
                  <c:v>45023</c:v>
                </c:pt>
                <c:pt idx="897">
                  <c:v>45022</c:v>
                </c:pt>
                <c:pt idx="898">
                  <c:v>45021</c:v>
                </c:pt>
                <c:pt idx="899">
                  <c:v>45020</c:v>
                </c:pt>
                <c:pt idx="900">
                  <c:v>45019</c:v>
                </c:pt>
                <c:pt idx="901">
                  <c:v>45016</c:v>
                </c:pt>
                <c:pt idx="902">
                  <c:v>45015</c:v>
                </c:pt>
                <c:pt idx="903">
                  <c:v>45014</c:v>
                </c:pt>
                <c:pt idx="904">
                  <c:v>45013</c:v>
                </c:pt>
                <c:pt idx="905">
                  <c:v>45012</c:v>
                </c:pt>
                <c:pt idx="906">
                  <c:v>45009</c:v>
                </c:pt>
                <c:pt idx="907">
                  <c:v>45008</c:v>
                </c:pt>
                <c:pt idx="908">
                  <c:v>45007</c:v>
                </c:pt>
                <c:pt idx="909">
                  <c:v>45006</c:v>
                </c:pt>
                <c:pt idx="910">
                  <c:v>45005</c:v>
                </c:pt>
                <c:pt idx="911">
                  <c:v>45002</c:v>
                </c:pt>
                <c:pt idx="912">
                  <c:v>45001</c:v>
                </c:pt>
                <c:pt idx="913">
                  <c:v>45000</c:v>
                </c:pt>
                <c:pt idx="914">
                  <c:v>44999</c:v>
                </c:pt>
                <c:pt idx="915">
                  <c:v>44998</c:v>
                </c:pt>
                <c:pt idx="916">
                  <c:v>44995</c:v>
                </c:pt>
                <c:pt idx="917">
                  <c:v>44994</c:v>
                </c:pt>
                <c:pt idx="918">
                  <c:v>44993</c:v>
                </c:pt>
                <c:pt idx="919">
                  <c:v>44992</c:v>
                </c:pt>
                <c:pt idx="920">
                  <c:v>44991</c:v>
                </c:pt>
                <c:pt idx="921">
                  <c:v>44988</c:v>
                </c:pt>
                <c:pt idx="922">
                  <c:v>44987</c:v>
                </c:pt>
                <c:pt idx="923">
                  <c:v>44986</c:v>
                </c:pt>
                <c:pt idx="924">
                  <c:v>44985</c:v>
                </c:pt>
                <c:pt idx="925">
                  <c:v>44984</c:v>
                </c:pt>
                <c:pt idx="926">
                  <c:v>44981</c:v>
                </c:pt>
                <c:pt idx="927">
                  <c:v>44980</c:v>
                </c:pt>
                <c:pt idx="928">
                  <c:v>44979</c:v>
                </c:pt>
                <c:pt idx="929">
                  <c:v>44978</c:v>
                </c:pt>
                <c:pt idx="930">
                  <c:v>44974</c:v>
                </c:pt>
                <c:pt idx="931">
                  <c:v>44973</c:v>
                </c:pt>
                <c:pt idx="932">
                  <c:v>44972</c:v>
                </c:pt>
                <c:pt idx="933">
                  <c:v>44971</c:v>
                </c:pt>
                <c:pt idx="934">
                  <c:v>44970</c:v>
                </c:pt>
                <c:pt idx="935">
                  <c:v>44967</c:v>
                </c:pt>
                <c:pt idx="936">
                  <c:v>44966</c:v>
                </c:pt>
                <c:pt idx="937">
                  <c:v>44965</c:v>
                </c:pt>
                <c:pt idx="938">
                  <c:v>44964</c:v>
                </c:pt>
                <c:pt idx="939">
                  <c:v>44963</c:v>
                </c:pt>
                <c:pt idx="940">
                  <c:v>44960</c:v>
                </c:pt>
                <c:pt idx="941">
                  <c:v>44959</c:v>
                </c:pt>
                <c:pt idx="942">
                  <c:v>44958</c:v>
                </c:pt>
                <c:pt idx="943">
                  <c:v>44957</c:v>
                </c:pt>
                <c:pt idx="944">
                  <c:v>44956</c:v>
                </c:pt>
                <c:pt idx="945">
                  <c:v>44953</c:v>
                </c:pt>
                <c:pt idx="946">
                  <c:v>44952</c:v>
                </c:pt>
                <c:pt idx="947">
                  <c:v>44951</c:v>
                </c:pt>
                <c:pt idx="948">
                  <c:v>44950</c:v>
                </c:pt>
                <c:pt idx="949">
                  <c:v>44949</c:v>
                </c:pt>
                <c:pt idx="950">
                  <c:v>44946</c:v>
                </c:pt>
                <c:pt idx="951">
                  <c:v>44945</c:v>
                </c:pt>
                <c:pt idx="952">
                  <c:v>44944</c:v>
                </c:pt>
                <c:pt idx="953">
                  <c:v>44943</c:v>
                </c:pt>
                <c:pt idx="954">
                  <c:v>44939</c:v>
                </c:pt>
                <c:pt idx="955">
                  <c:v>44938</c:v>
                </c:pt>
                <c:pt idx="956">
                  <c:v>44937</c:v>
                </c:pt>
                <c:pt idx="957">
                  <c:v>44936</c:v>
                </c:pt>
                <c:pt idx="958">
                  <c:v>44935</c:v>
                </c:pt>
                <c:pt idx="959">
                  <c:v>44932</c:v>
                </c:pt>
                <c:pt idx="960">
                  <c:v>44931</c:v>
                </c:pt>
                <c:pt idx="961">
                  <c:v>44930</c:v>
                </c:pt>
                <c:pt idx="962">
                  <c:v>44929</c:v>
                </c:pt>
                <c:pt idx="963">
                  <c:v>44925</c:v>
                </c:pt>
                <c:pt idx="964">
                  <c:v>44924</c:v>
                </c:pt>
                <c:pt idx="965">
                  <c:v>44923</c:v>
                </c:pt>
                <c:pt idx="966">
                  <c:v>44922</c:v>
                </c:pt>
                <c:pt idx="967">
                  <c:v>44918</c:v>
                </c:pt>
                <c:pt idx="968">
                  <c:v>44917</c:v>
                </c:pt>
                <c:pt idx="969">
                  <c:v>44916</c:v>
                </c:pt>
                <c:pt idx="970">
                  <c:v>44915</c:v>
                </c:pt>
                <c:pt idx="971">
                  <c:v>44914</c:v>
                </c:pt>
                <c:pt idx="972">
                  <c:v>44911</c:v>
                </c:pt>
                <c:pt idx="973">
                  <c:v>44910</c:v>
                </c:pt>
                <c:pt idx="974">
                  <c:v>44909</c:v>
                </c:pt>
                <c:pt idx="975">
                  <c:v>44908</c:v>
                </c:pt>
                <c:pt idx="976">
                  <c:v>44907</c:v>
                </c:pt>
                <c:pt idx="977">
                  <c:v>44904</c:v>
                </c:pt>
                <c:pt idx="978">
                  <c:v>44903</c:v>
                </c:pt>
                <c:pt idx="979">
                  <c:v>44902</c:v>
                </c:pt>
                <c:pt idx="980">
                  <c:v>44901</c:v>
                </c:pt>
                <c:pt idx="981">
                  <c:v>44900</c:v>
                </c:pt>
                <c:pt idx="982">
                  <c:v>44897</c:v>
                </c:pt>
                <c:pt idx="983">
                  <c:v>44896</c:v>
                </c:pt>
                <c:pt idx="984">
                  <c:v>44895</c:v>
                </c:pt>
                <c:pt idx="985">
                  <c:v>44894</c:v>
                </c:pt>
                <c:pt idx="986">
                  <c:v>44893</c:v>
                </c:pt>
                <c:pt idx="987">
                  <c:v>44890</c:v>
                </c:pt>
                <c:pt idx="988">
                  <c:v>44888</c:v>
                </c:pt>
                <c:pt idx="989">
                  <c:v>44887</c:v>
                </c:pt>
                <c:pt idx="990">
                  <c:v>44886</c:v>
                </c:pt>
                <c:pt idx="991">
                  <c:v>44883</c:v>
                </c:pt>
                <c:pt idx="992">
                  <c:v>44882</c:v>
                </c:pt>
                <c:pt idx="993">
                  <c:v>44881</c:v>
                </c:pt>
                <c:pt idx="994">
                  <c:v>44880</c:v>
                </c:pt>
                <c:pt idx="995">
                  <c:v>44879</c:v>
                </c:pt>
                <c:pt idx="996">
                  <c:v>44875</c:v>
                </c:pt>
                <c:pt idx="997">
                  <c:v>44874</c:v>
                </c:pt>
                <c:pt idx="998">
                  <c:v>44873</c:v>
                </c:pt>
                <c:pt idx="999">
                  <c:v>44872</c:v>
                </c:pt>
                <c:pt idx="1000">
                  <c:v>44869</c:v>
                </c:pt>
                <c:pt idx="1001">
                  <c:v>44868</c:v>
                </c:pt>
                <c:pt idx="1002">
                  <c:v>44867</c:v>
                </c:pt>
                <c:pt idx="1003">
                  <c:v>44866</c:v>
                </c:pt>
                <c:pt idx="1004">
                  <c:v>44865</c:v>
                </c:pt>
                <c:pt idx="1005">
                  <c:v>44862</c:v>
                </c:pt>
                <c:pt idx="1006">
                  <c:v>44861</c:v>
                </c:pt>
                <c:pt idx="1007">
                  <c:v>44860</c:v>
                </c:pt>
                <c:pt idx="1008">
                  <c:v>44859</c:v>
                </c:pt>
                <c:pt idx="1009">
                  <c:v>44858</c:v>
                </c:pt>
                <c:pt idx="1010">
                  <c:v>44855</c:v>
                </c:pt>
                <c:pt idx="1011">
                  <c:v>44854</c:v>
                </c:pt>
                <c:pt idx="1012">
                  <c:v>44853</c:v>
                </c:pt>
                <c:pt idx="1013">
                  <c:v>44852</c:v>
                </c:pt>
                <c:pt idx="1014">
                  <c:v>44851</c:v>
                </c:pt>
                <c:pt idx="1015">
                  <c:v>44848</c:v>
                </c:pt>
                <c:pt idx="1016">
                  <c:v>44847</c:v>
                </c:pt>
                <c:pt idx="1017">
                  <c:v>44846</c:v>
                </c:pt>
                <c:pt idx="1018">
                  <c:v>44845</c:v>
                </c:pt>
                <c:pt idx="1019">
                  <c:v>44841</c:v>
                </c:pt>
                <c:pt idx="1020">
                  <c:v>44840</c:v>
                </c:pt>
                <c:pt idx="1021">
                  <c:v>44839</c:v>
                </c:pt>
                <c:pt idx="1022">
                  <c:v>44838</c:v>
                </c:pt>
                <c:pt idx="1023">
                  <c:v>44837</c:v>
                </c:pt>
                <c:pt idx="1024">
                  <c:v>44834</c:v>
                </c:pt>
                <c:pt idx="1025">
                  <c:v>44833</c:v>
                </c:pt>
                <c:pt idx="1026">
                  <c:v>44832</c:v>
                </c:pt>
                <c:pt idx="1027">
                  <c:v>44831</c:v>
                </c:pt>
                <c:pt idx="1028">
                  <c:v>44830</c:v>
                </c:pt>
                <c:pt idx="1029">
                  <c:v>44827</c:v>
                </c:pt>
                <c:pt idx="1030">
                  <c:v>44826</c:v>
                </c:pt>
                <c:pt idx="1031">
                  <c:v>44825</c:v>
                </c:pt>
                <c:pt idx="1032">
                  <c:v>44824</c:v>
                </c:pt>
                <c:pt idx="1033">
                  <c:v>44823</c:v>
                </c:pt>
                <c:pt idx="1034">
                  <c:v>44820</c:v>
                </c:pt>
                <c:pt idx="1035">
                  <c:v>44819</c:v>
                </c:pt>
                <c:pt idx="1036">
                  <c:v>44818</c:v>
                </c:pt>
                <c:pt idx="1037">
                  <c:v>44817</c:v>
                </c:pt>
                <c:pt idx="1038">
                  <c:v>44816</c:v>
                </c:pt>
                <c:pt idx="1039">
                  <c:v>44813</c:v>
                </c:pt>
                <c:pt idx="1040">
                  <c:v>44812</c:v>
                </c:pt>
                <c:pt idx="1041">
                  <c:v>44811</c:v>
                </c:pt>
                <c:pt idx="1042">
                  <c:v>44810</c:v>
                </c:pt>
                <c:pt idx="1043">
                  <c:v>44806</c:v>
                </c:pt>
                <c:pt idx="1044">
                  <c:v>44805</c:v>
                </c:pt>
                <c:pt idx="1045">
                  <c:v>44804</c:v>
                </c:pt>
                <c:pt idx="1046">
                  <c:v>44803</c:v>
                </c:pt>
                <c:pt idx="1047">
                  <c:v>44802</c:v>
                </c:pt>
                <c:pt idx="1048">
                  <c:v>44799</c:v>
                </c:pt>
                <c:pt idx="1049">
                  <c:v>44798</c:v>
                </c:pt>
                <c:pt idx="1050">
                  <c:v>44797</c:v>
                </c:pt>
                <c:pt idx="1051">
                  <c:v>44796</c:v>
                </c:pt>
                <c:pt idx="1052">
                  <c:v>44795</c:v>
                </c:pt>
                <c:pt idx="1053">
                  <c:v>44792</c:v>
                </c:pt>
                <c:pt idx="1054">
                  <c:v>44791</c:v>
                </c:pt>
                <c:pt idx="1055">
                  <c:v>44790</c:v>
                </c:pt>
                <c:pt idx="1056">
                  <c:v>44789</c:v>
                </c:pt>
                <c:pt idx="1057">
                  <c:v>44788</c:v>
                </c:pt>
                <c:pt idx="1058">
                  <c:v>44785</c:v>
                </c:pt>
                <c:pt idx="1059">
                  <c:v>44784</c:v>
                </c:pt>
                <c:pt idx="1060">
                  <c:v>44783</c:v>
                </c:pt>
                <c:pt idx="1061">
                  <c:v>44782</c:v>
                </c:pt>
                <c:pt idx="1062">
                  <c:v>44781</c:v>
                </c:pt>
                <c:pt idx="1063">
                  <c:v>44778</c:v>
                </c:pt>
                <c:pt idx="1064">
                  <c:v>44777</c:v>
                </c:pt>
                <c:pt idx="1065">
                  <c:v>44776</c:v>
                </c:pt>
                <c:pt idx="1066">
                  <c:v>44775</c:v>
                </c:pt>
                <c:pt idx="1067">
                  <c:v>44774</c:v>
                </c:pt>
                <c:pt idx="1068">
                  <c:v>44771</c:v>
                </c:pt>
                <c:pt idx="1069">
                  <c:v>44770</c:v>
                </c:pt>
                <c:pt idx="1070">
                  <c:v>44769</c:v>
                </c:pt>
                <c:pt idx="1071">
                  <c:v>44768</c:v>
                </c:pt>
                <c:pt idx="1072">
                  <c:v>44767</c:v>
                </c:pt>
                <c:pt idx="1073">
                  <c:v>44764</c:v>
                </c:pt>
                <c:pt idx="1074">
                  <c:v>44763</c:v>
                </c:pt>
                <c:pt idx="1075">
                  <c:v>44762</c:v>
                </c:pt>
                <c:pt idx="1076">
                  <c:v>44761</c:v>
                </c:pt>
                <c:pt idx="1077">
                  <c:v>44760</c:v>
                </c:pt>
                <c:pt idx="1078">
                  <c:v>44757</c:v>
                </c:pt>
                <c:pt idx="1079">
                  <c:v>44756</c:v>
                </c:pt>
                <c:pt idx="1080">
                  <c:v>44755</c:v>
                </c:pt>
                <c:pt idx="1081">
                  <c:v>44754</c:v>
                </c:pt>
                <c:pt idx="1082">
                  <c:v>44753</c:v>
                </c:pt>
                <c:pt idx="1083">
                  <c:v>44750</c:v>
                </c:pt>
                <c:pt idx="1084">
                  <c:v>44749</c:v>
                </c:pt>
                <c:pt idx="1085">
                  <c:v>44748</c:v>
                </c:pt>
                <c:pt idx="1086">
                  <c:v>44747</c:v>
                </c:pt>
                <c:pt idx="1087">
                  <c:v>44743</c:v>
                </c:pt>
                <c:pt idx="1088">
                  <c:v>44742</c:v>
                </c:pt>
                <c:pt idx="1089">
                  <c:v>44741</c:v>
                </c:pt>
                <c:pt idx="1090">
                  <c:v>44740</c:v>
                </c:pt>
                <c:pt idx="1091">
                  <c:v>44739</c:v>
                </c:pt>
                <c:pt idx="1092">
                  <c:v>44736</c:v>
                </c:pt>
                <c:pt idx="1093">
                  <c:v>44735</c:v>
                </c:pt>
                <c:pt idx="1094">
                  <c:v>44734</c:v>
                </c:pt>
                <c:pt idx="1095">
                  <c:v>44733</c:v>
                </c:pt>
                <c:pt idx="1096">
                  <c:v>44729</c:v>
                </c:pt>
                <c:pt idx="1097">
                  <c:v>44728</c:v>
                </c:pt>
                <c:pt idx="1098">
                  <c:v>44727</c:v>
                </c:pt>
                <c:pt idx="1099">
                  <c:v>44726</c:v>
                </c:pt>
                <c:pt idx="1100">
                  <c:v>44725</c:v>
                </c:pt>
                <c:pt idx="1101">
                  <c:v>44722</c:v>
                </c:pt>
                <c:pt idx="1102">
                  <c:v>44721</c:v>
                </c:pt>
                <c:pt idx="1103">
                  <c:v>44720</c:v>
                </c:pt>
                <c:pt idx="1104">
                  <c:v>44719</c:v>
                </c:pt>
                <c:pt idx="1105">
                  <c:v>44718</c:v>
                </c:pt>
                <c:pt idx="1106">
                  <c:v>44715</c:v>
                </c:pt>
                <c:pt idx="1107">
                  <c:v>44714</c:v>
                </c:pt>
                <c:pt idx="1108">
                  <c:v>44713</c:v>
                </c:pt>
                <c:pt idx="1109">
                  <c:v>44712</c:v>
                </c:pt>
                <c:pt idx="1110">
                  <c:v>44708</c:v>
                </c:pt>
                <c:pt idx="1111">
                  <c:v>44707</c:v>
                </c:pt>
                <c:pt idx="1112">
                  <c:v>44706</c:v>
                </c:pt>
                <c:pt idx="1113">
                  <c:v>44705</c:v>
                </c:pt>
                <c:pt idx="1114">
                  <c:v>44704</c:v>
                </c:pt>
                <c:pt idx="1115">
                  <c:v>44701</c:v>
                </c:pt>
                <c:pt idx="1116">
                  <c:v>44700</c:v>
                </c:pt>
                <c:pt idx="1117">
                  <c:v>44699</c:v>
                </c:pt>
                <c:pt idx="1118">
                  <c:v>44698</c:v>
                </c:pt>
                <c:pt idx="1119">
                  <c:v>44697</c:v>
                </c:pt>
                <c:pt idx="1120">
                  <c:v>44694</c:v>
                </c:pt>
                <c:pt idx="1121">
                  <c:v>44693</c:v>
                </c:pt>
                <c:pt idx="1122">
                  <c:v>44692</c:v>
                </c:pt>
                <c:pt idx="1123">
                  <c:v>44691</c:v>
                </c:pt>
                <c:pt idx="1124">
                  <c:v>44690</c:v>
                </c:pt>
                <c:pt idx="1125">
                  <c:v>44687</c:v>
                </c:pt>
                <c:pt idx="1126">
                  <c:v>44686</c:v>
                </c:pt>
                <c:pt idx="1127">
                  <c:v>44685</c:v>
                </c:pt>
                <c:pt idx="1128">
                  <c:v>44684</c:v>
                </c:pt>
                <c:pt idx="1129">
                  <c:v>44683</c:v>
                </c:pt>
                <c:pt idx="1130">
                  <c:v>44680</c:v>
                </c:pt>
                <c:pt idx="1131">
                  <c:v>44679</c:v>
                </c:pt>
                <c:pt idx="1132">
                  <c:v>44678</c:v>
                </c:pt>
                <c:pt idx="1133">
                  <c:v>44677</c:v>
                </c:pt>
                <c:pt idx="1134">
                  <c:v>44676</c:v>
                </c:pt>
                <c:pt idx="1135">
                  <c:v>44673</c:v>
                </c:pt>
                <c:pt idx="1136">
                  <c:v>44672</c:v>
                </c:pt>
                <c:pt idx="1137">
                  <c:v>44671</c:v>
                </c:pt>
                <c:pt idx="1138">
                  <c:v>44670</c:v>
                </c:pt>
                <c:pt idx="1139">
                  <c:v>44669</c:v>
                </c:pt>
                <c:pt idx="1140">
                  <c:v>44665</c:v>
                </c:pt>
                <c:pt idx="1141">
                  <c:v>44664</c:v>
                </c:pt>
                <c:pt idx="1142">
                  <c:v>44663</c:v>
                </c:pt>
                <c:pt idx="1143">
                  <c:v>44662</c:v>
                </c:pt>
                <c:pt idx="1144">
                  <c:v>44659</c:v>
                </c:pt>
                <c:pt idx="1145">
                  <c:v>44658</c:v>
                </c:pt>
                <c:pt idx="1146">
                  <c:v>44657</c:v>
                </c:pt>
                <c:pt idx="1147">
                  <c:v>44656</c:v>
                </c:pt>
                <c:pt idx="1148">
                  <c:v>44655</c:v>
                </c:pt>
                <c:pt idx="1149">
                  <c:v>44652</c:v>
                </c:pt>
                <c:pt idx="1150">
                  <c:v>44651</c:v>
                </c:pt>
                <c:pt idx="1151">
                  <c:v>44650</c:v>
                </c:pt>
                <c:pt idx="1152">
                  <c:v>44649</c:v>
                </c:pt>
                <c:pt idx="1153">
                  <c:v>44648</c:v>
                </c:pt>
                <c:pt idx="1154">
                  <c:v>44645</c:v>
                </c:pt>
                <c:pt idx="1155">
                  <c:v>44644</c:v>
                </c:pt>
                <c:pt idx="1156">
                  <c:v>44643</c:v>
                </c:pt>
                <c:pt idx="1157">
                  <c:v>44642</c:v>
                </c:pt>
                <c:pt idx="1158">
                  <c:v>44641</c:v>
                </c:pt>
                <c:pt idx="1159">
                  <c:v>44638</c:v>
                </c:pt>
                <c:pt idx="1160">
                  <c:v>44637</c:v>
                </c:pt>
                <c:pt idx="1161">
                  <c:v>44636</c:v>
                </c:pt>
                <c:pt idx="1162">
                  <c:v>44635</c:v>
                </c:pt>
                <c:pt idx="1163">
                  <c:v>44634</c:v>
                </c:pt>
                <c:pt idx="1164">
                  <c:v>44631</c:v>
                </c:pt>
                <c:pt idx="1165">
                  <c:v>44630</c:v>
                </c:pt>
                <c:pt idx="1166">
                  <c:v>44629</c:v>
                </c:pt>
                <c:pt idx="1167">
                  <c:v>44628</c:v>
                </c:pt>
                <c:pt idx="1168">
                  <c:v>44627</c:v>
                </c:pt>
                <c:pt idx="1169">
                  <c:v>44624</c:v>
                </c:pt>
                <c:pt idx="1170">
                  <c:v>44623</c:v>
                </c:pt>
                <c:pt idx="1171">
                  <c:v>44622</c:v>
                </c:pt>
                <c:pt idx="1172">
                  <c:v>44621</c:v>
                </c:pt>
                <c:pt idx="1173">
                  <c:v>44620</c:v>
                </c:pt>
                <c:pt idx="1174">
                  <c:v>44617</c:v>
                </c:pt>
                <c:pt idx="1175">
                  <c:v>44616</c:v>
                </c:pt>
                <c:pt idx="1176">
                  <c:v>44615</c:v>
                </c:pt>
                <c:pt idx="1177">
                  <c:v>44614</c:v>
                </c:pt>
                <c:pt idx="1178">
                  <c:v>44610</c:v>
                </c:pt>
                <c:pt idx="1179">
                  <c:v>44609</c:v>
                </c:pt>
                <c:pt idx="1180">
                  <c:v>44608</c:v>
                </c:pt>
                <c:pt idx="1181">
                  <c:v>44607</c:v>
                </c:pt>
                <c:pt idx="1182">
                  <c:v>44606</c:v>
                </c:pt>
                <c:pt idx="1183">
                  <c:v>44603</c:v>
                </c:pt>
                <c:pt idx="1184">
                  <c:v>44602</c:v>
                </c:pt>
                <c:pt idx="1185">
                  <c:v>44601</c:v>
                </c:pt>
                <c:pt idx="1186">
                  <c:v>44600</c:v>
                </c:pt>
                <c:pt idx="1187">
                  <c:v>44599</c:v>
                </c:pt>
                <c:pt idx="1188">
                  <c:v>44596</c:v>
                </c:pt>
                <c:pt idx="1189">
                  <c:v>44595</c:v>
                </c:pt>
                <c:pt idx="1190">
                  <c:v>44594</c:v>
                </c:pt>
                <c:pt idx="1191">
                  <c:v>44593</c:v>
                </c:pt>
                <c:pt idx="1192">
                  <c:v>44592</c:v>
                </c:pt>
                <c:pt idx="1193">
                  <c:v>44589</c:v>
                </c:pt>
                <c:pt idx="1194">
                  <c:v>44588</c:v>
                </c:pt>
                <c:pt idx="1195">
                  <c:v>44587</c:v>
                </c:pt>
                <c:pt idx="1196">
                  <c:v>44586</c:v>
                </c:pt>
                <c:pt idx="1197">
                  <c:v>44585</c:v>
                </c:pt>
                <c:pt idx="1198">
                  <c:v>44582</c:v>
                </c:pt>
                <c:pt idx="1199">
                  <c:v>44581</c:v>
                </c:pt>
                <c:pt idx="1200">
                  <c:v>44580</c:v>
                </c:pt>
                <c:pt idx="1201">
                  <c:v>44579</c:v>
                </c:pt>
                <c:pt idx="1202">
                  <c:v>44575</c:v>
                </c:pt>
                <c:pt idx="1203">
                  <c:v>44574</c:v>
                </c:pt>
                <c:pt idx="1204">
                  <c:v>44573</c:v>
                </c:pt>
                <c:pt idx="1205">
                  <c:v>44572</c:v>
                </c:pt>
                <c:pt idx="1206">
                  <c:v>44571</c:v>
                </c:pt>
                <c:pt idx="1207">
                  <c:v>44568</c:v>
                </c:pt>
                <c:pt idx="1208">
                  <c:v>44567</c:v>
                </c:pt>
                <c:pt idx="1209">
                  <c:v>44566</c:v>
                </c:pt>
                <c:pt idx="1210">
                  <c:v>44565</c:v>
                </c:pt>
                <c:pt idx="1211">
                  <c:v>44564</c:v>
                </c:pt>
                <c:pt idx="1212">
                  <c:v>44561</c:v>
                </c:pt>
                <c:pt idx="1213">
                  <c:v>44560</c:v>
                </c:pt>
                <c:pt idx="1214">
                  <c:v>44559</c:v>
                </c:pt>
                <c:pt idx="1215">
                  <c:v>44558</c:v>
                </c:pt>
                <c:pt idx="1216">
                  <c:v>44557</c:v>
                </c:pt>
                <c:pt idx="1217">
                  <c:v>44553</c:v>
                </c:pt>
                <c:pt idx="1218">
                  <c:v>44552</c:v>
                </c:pt>
                <c:pt idx="1219">
                  <c:v>44551</c:v>
                </c:pt>
                <c:pt idx="1220">
                  <c:v>44550</c:v>
                </c:pt>
                <c:pt idx="1221">
                  <c:v>44547</c:v>
                </c:pt>
                <c:pt idx="1222">
                  <c:v>44546</c:v>
                </c:pt>
                <c:pt idx="1223">
                  <c:v>44545</c:v>
                </c:pt>
                <c:pt idx="1224">
                  <c:v>44544</c:v>
                </c:pt>
                <c:pt idx="1225">
                  <c:v>44543</c:v>
                </c:pt>
                <c:pt idx="1226">
                  <c:v>44540</c:v>
                </c:pt>
                <c:pt idx="1227">
                  <c:v>44539</c:v>
                </c:pt>
                <c:pt idx="1228">
                  <c:v>44538</c:v>
                </c:pt>
                <c:pt idx="1229">
                  <c:v>44537</c:v>
                </c:pt>
                <c:pt idx="1230">
                  <c:v>44536</c:v>
                </c:pt>
                <c:pt idx="1231">
                  <c:v>44533</c:v>
                </c:pt>
                <c:pt idx="1232">
                  <c:v>44532</c:v>
                </c:pt>
                <c:pt idx="1233">
                  <c:v>44531</c:v>
                </c:pt>
                <c:pt idx="1234">
                  <c:v>44530</c:v>
                </c:pt>
                <c:pt idx="1235">
                  <c:v>44529</c:v>
                </c:pt>
                <c:pt idx="1236">
                  <c:v>44526</c:v>
                </c:pt>
                <c:pt idx="1237">
                  <c:v>44524</c:v>
                </c:pt>
                <c:pt idx="1238">
                  <c:v>44523</c:v>
                </c:pt>
                <c:pt idx="1239">
                  <c:v>44522</c:v>
                </c:pt>
                <c:pt idx="1240">
                  <c:v>44519</c:v>
                </c:pt>
                <c:pt idx="1241">
                  <c:v>44518</c:v>
                </c:pt>
                <c:pt idx="1242">
                  <c:v>44517</c:v>
                </c:pt>
                <c:pt idx="1243">
                  <c:v>44516</c:v>
                </c:pt>
                <c:pt idx="1244">
                  <c:v>44515</c:v>
                </c:pt>
                <c:pt idx="1245">
                  <c:v>44512</c:v>
                </c:pt>
                <c:pt idx="1246">
                  <c:v>44510</c:v>
                </c:pt>
                <c:pt idx="1247">
                  <c:v>44509</c:v>
                </c:pt>
                <c:pt idx="1248">
                  <c:v>44508</c:v>
                </c:pt>
                <c:pt idx="1249">
                  <c:v>44505</c:v>
                </c:pt>
                <c:pt idx="1250">
                  <c:v>44504</c:v>
                </c:pt>
                <c:pt idx="1251">
                  <c:v>44503</c:v>
                </c:pt>
                <c:pt idx="1252">
                  <c:v>44502</c:v>
                </c:pt>
                <c:pt idx="1253">
                  <c:v>44501</c:v>
                </c:pt>
                <c:pt idx="1254">
                  <c:v>44498</c:v>
                </c:pt>
                <c:pt idx="1255">
                  <c:v>44497</c:v>
                </c:pt>
                <c:pt idx="1256">
                  <c:v>44496</c:v>
                </c:pt>
                <c:pt idx="1257">
                  <c:v>44495</c:v>
                </c:pt>
                <c:pt idx="1258">
                  <c:v>44494</c:v>
                </c:pt>
                <c:pt idx="1259">
                  <c:v>44491</c:v>
                </c:pt>
                <c:pt idx="1260">
                  <c:v>44490</c:v>
                </c:pt>
                <c:pt idx="1261">
                  <c:v>44489</c:v>
                </c:pt>
                <c:pt idx="1262">
                  <c:v>44488</c:v>
                </c:pt>
                <c:pt idx="1263">
                  <c:v>44487</c:v>
                </c:pt>
                <c:pt idx="1264">
                  <c:v>44484</c:v>
                </c:pt>
                <c:pt idx="1265">
                  <c:v>44483</c:v>
                </c:pt>
                <c:pt idx="1266">
                  <c:v>44482</c:v>
                </c:pt>
                <c:pt idx="1267">
                  <c:v>44481</c:v>
                </c:pt>
                <c:pt idx="1268">
                  <c:v>44477</c:v>
                </c:pt>
                <c:pt idx="1269">
                  <c:v>44476</c:v>
                </c:pt>
                <c:pt idx="1270">
                  <c:v>44475</c:v>
                </c:pt>
                <c:pt idx="1271">
                  <c:v>44474</c:v>
                </c:pt>
                <c:pt idx="1272">
                  <c:v>44473</c:v>
                </c:pt>
                <c:pt idx="1273">
                  <c:v>44470</c:v>
                </c:pt>
                <c:pt idx="1274">
                  <c:v>44469</c:v>
                </c:pt>
                <c:pt idx="1275">
                  <c:v>44468</c:v>
                </c:pt>
                <c:pt idx="1276">
                  <c:v>44467</c:v>
                </c:pt>
                <c:pt idx="1277">
                  <c:v>44466</c:v>
                </c:pt>
                <c:pt idx="1278">
                  <c:v>44463</c:v>
                </c:pt>
                <c:pt idx="1279">
                  <c:v>44462</c:v>
                </c:pt>
                <c:pt idx="1280">
                  <c:v>44461</c:v>
                </c:pt>
                <c:pt idx="1281">
                  <c:v>44460</c:v>
                </c:pt>
                <c:pt idx="1282">
                  <c:v>44459</c:v>
                </c:pt>
                <c:pt idx="1283">
                  <c:v>44456</c:v>
                </c:pt>
                <c:pt idx="1284">
                  <c:v>44455</c:v>
                </c:pt>
                <c:pt idx="1285">
                  <c:v>44454</c:v>
                </c:pt>
                <c:pt idx="1286">
                  <c:v>44453</c:v>
                </c:pt>
                <c:pt idx="1287">
                  <c:v>44452</c:v>
                </c:pt>
                <c:pt idx="1288">
                  <c:v>44449</c:v>
                </c:pt>
                <c:pt idx="1289">
                  <c:v>44448</c:v>
                </c:pt>
                <c:pt idx="1290">
                  <c:v>44447</c:v>
                </c:pt>
                <c:pt idx="1291">
                  <c:v>44446</c:v>
                </c:pt>
                <c:pt idx="1292">
                  <c:v>44442</c:v>
                </c:pt>
                <c:pt idx="1293">
                  <c:v>44441</c:v>
                </c:pt>
                <c:pt idx="1294">
                  <c:v>44440</c:v>
                </c:pt>
                <c:pt idx="1295">
                  <c:v>44439</c:v>
                </c:pt>
                <c:pt idx="1296">
                  <c:v>44438</c:v>
                </c:pt>
                <c:pt idx="1297">
                  <c:v>44435</c:v>
                </c:pt>
                <c:pt idx="1298">
                  <c:v>44434</c:v>
                </c:pt>
                <c:pt idx="1299">
                  <c:v>44433</c:v>
                </c:pt>
                <c:pt idx="1300">
                  <c:v>44432</c:v>
                </c:pt>
                <c:pt idx="1301">
                  <c:v>44431</c:v>
                </c:pt>
                <c:pt idx="1302">
                  <c:v>44428</c:v>
                </c:pt>
                <c:pt idx="1303">
                  <c:v>44427</c:v>
                </c:pt>
                <c:pt idx="1304">
                  <c:v>44426</c:v>
                </c:pt>
                <c:pt idx="1305">
                  <c:v>44425</c:v>
                </c:pt>
                <c:pt idx="1306">
                  <c:v>44424</c:v>
                </c:pt>
                <c:pt idx="1307">
                  <c:v>44421</c:v>
                </c:pt>
                <c:pt idx="1308">
                  <c:v>44420</c:v>
                </c:pt>
                <c:pt idx="1309">
                  <c:v>44419</c:v>
                </c:pt>
                <c:pt idx="1310">
                  <c:v>44418</c:v>
                </c:pt>
                <c:pt idx="1311">
                  <c:v>44417</c:v>
                </c:pt>
                <c:pt idx="1312">
                  <c:v>44414</c:v>
                </c:pt>
                <c:pt idx="1313">
                  <c:v>44413</c:v>
                </c:pt>
                <c:pt idx="1314">
                  <c:v>44412</c:v>
                </c:pt>
                <c:pt idx="1315">
                  <c:v>44411</c:v>
                </c:pt>
                <c:pt idx="1316">
                  <c:v>44410</c:v>
                </c:pt>
                <c:pt idx="1317">
                  <c:v>44407</c:v>
                </c:pt>
                <c:pt idx="1318">
                  <c:v>44406</c:v>
                </c:pt>
                <c:pt idx="1319">
                  <c:v>44405</c:v>
                </c:pt>
                <c:pt idx="1320">
                  <c:v>44404</c:v>
                </c:pt>
                <c:pt idx="1321">
                  <c:v>44403</c:v>
                </c:pt>
                <c:pt idx="1322">
                  <c:v>44400</c:v>
                </c:pt>
                <c:pt idx="1323">
                  <c:v>44399</c:v>
                </c:pt>
                <c:pt idx="1324">
                  <c:v>44398</c:v>
                </c:pt>
                <c:pt idx="1325">
                  <c:v>44397</c:v>
                </c:pt>
                <c:pt idx="1326">
                  <c:v>44396</c:v>
                </c:pt>
                <c:pt idx="1327">
                  <c:v>44393</c:v>
                </c:pt>
                <c:pt idx="1328">
                  <c:v>44392</c:v>
                </c:pt>
                <c:pt idx="1329">
                  <c:v>44391</c:v>
                </c:pt>
                <c:pt idx="1330">
                  <c:v>44390</c:v>
                </c:pt>
                <c:pt idx="1331">
                  <c:v>44389</c:v>
                </c:pt>
                <c:pt idx="1332">
                  <c:v>44386</c:v>
                </c:pt>
                <c:pt idx="1333">
                  <c:v>44385</c:v>
                </c:pt>
                <c:pt idx="1334">
                  <c:v>44384</c:v>
                </c:pt>
                <c:pt idx="1335">
                  <c:v>44383</c:v>
                </c:pt>
                <c:pt idx="1336">
                  <c:v>44379</c:v>
                </c:pt>
                <c:pt idx="1337">
                  <c:v>44378</c:v>
                </c:pt>
                <c:pt idx="1338">
                  <c:v>44377</c:v>
                </c:pt>
                <c:pt idx="1339">
                  <c:v>44376</c:v>
                </c:pt>
                <c:pt idx="1340">
                  <c:v>44375</c:v>
                </c:pt>
                <c:pt idx="1341">
                  <c:v>44372</c:v>
                </c:pt>
                <c:pt idx="1342">
                  <c:v>44371</c:v>
                </c:pt>
                <c:pt idx="1343">
                  <c:v>44370</c:v>
                </c:pt>
                <c:pt idx="1344">
                  <c:v>44369</c:v>
                </c:pt>
                <c:pt idx="1345">
                  <c:v>44368</c:v>
                </c:pt>
                <c:pt idx="1346">
                  <c:v>44365</c:v>
                </c:pt>
                <c:pt idx="1347">
                  <c:v>44364</c:v>
                </c:pt>
                <c:pt idx="1348">
                  <c:v>44363</c:v>
                </c:pt>
                <c:pt idx="1349">
                  <c:v>44362</c:v>
                </c:pt>
                <c:pt idx="1350">
                  <c:v>44361</c:v>
                </c:pt>
                <c:pt idx="1351">
                  <c:v>44358</c:v>
                </c:pt>
                <c:pt idx="1352">
                  <c:v>44357</c:v>
                </c:pt>
                <c:pt idx="1353">
                  <c:v>44356</c:v>
                </c:pt>
                <c:pt idx="1354">
                  <c:v>44355</c:v>
                </c:pt>
                <c:pt idx="1355">
                  <c:v>44354</c:v>
                </c:pt>
                <c:pt idx="1356">
                  <c:v>44351</c:v>
                </c:pt>
                <c:pt idx="1357">
                  <c:v>44350</c:v>
                </c:pt>
                <c:pt idx="1358">
                  <c:v>44349</c:v>
                </c:pt>
                <c:pt idx="1359">
                  <c:v>44348</c:v>
                </c:pt>
                <c:pt idx="1360">
                  <c:v>44347</c:v>
                </c:pt>
                <c:pt idx="1361">
                  <c:v>44344</c:v>
                </c:pt>
                <c:pt idx="1362">
                  <c:v>44343</c:v>
                </c:pt>
                <c:pt idx="1363">
                  <c:v>44342</c:v>
                </c:pt>
                <c:pt idx="1364">
                  <c:v>44341</c:v>
                </c:pt>
                <c:pt idx="1365">
                  <c:v>44340</c:v>
                </c:pt>
                <c:pt idx="1366">
                  <c:v>44337</c:v>
                </c:pt>
                <c:pt idx="1367">
                  <c:v>44336</c:v>
                </c:pt>
                <c:pt idx="1368">
                  <c:v>44335</c:v>
                </c:pt>
                <c:pt idx="1369">
                  <c:v>44334</c:v>
                </c:pt>
                <c:pt idx="1370">
                  <c:v>44333</c:v>
                </c:pt>
                <c:pt idx="1371">
                  <c:v>44330</c:v>
                </c:pt>
                <c:pt idx="1372">
                  <c:v>44329</c:v>
                </c:pt>
                <c:pt idx="1373">
                  <c:v>44328</c:v>
                </c:pt>
                <c:pt idx="1374">
                  <c:v>44327</c:v>
                </c:pt>
                <c:pt idx="1375">
                  <c:v>44326</c:v>
                </c:pt>
                <c:pt idx="1376">
                  <c:v>44323</c:v>
                </c:pt>
                <c:pt idx="1377">
                  <c:v>44322</c:v>
                </c:pt>
                <c:pt idx="1378">
                  <c:v>44321</c:v>
                </c:pt>
                <c:pt idx="1379">
                  <c:v>44320</c:v>
                </c:pt>
                <c:pt idx="1380">
                  <c:v>44319</c:v>
                </c:pt>
                <c:pt idx="1381">
                  <c:v>44316</c:v>
                </c:pt>
                <c:pt idx="1382">
                  <c:v>44315</c:v>
                </c:pt>
                <c:pt idx="1383">
                  <c:v>44314</c:v>
                </c:pt>
                <c:pt idx="1384">
                  <c:v>44313</c:v>
                </c:pt>
                <c:pt idx="1385">
                  <c:v>44312</c:v>
                </c:pt>
                <c:pt idx="1386">
                  <c:v>44309</c:v>
                </c:pt>
                <c:pt idx="1387">
                  <c:v>44308</c:v>
                </c:pt>
                <c:pt idx="1388">
                  <c:v>44307</c:v>
                </c:pt>
                <c:pt idx="1389">
                  <c:v>44306</c:v>
                </c:pt>
                <c:pt idx="1390">
                  <c:v>44305</c:v>
                </c:pt>
                <c:pt idx="1391">
                  <c:v>44302</c:v>
                </c:pt>
                <c:pt idx="1392">
                  <c:v>44301</c:v>
                </c:pt>
                <c:pt idx="1393">
                  <c:v>44300</c:v>
                </c:pt>
                <c:pt idx="1394">
                  <c:v>44299</c:v>
                </c:pt>
                <c:pt idx="1395">
                  <c:v>44298</c:v>
                </c:pt>
                <c:pt idx="1396">
                  <c:v>44295</c:v>
                </c:pt>
                <c:pt idx="1397">
                  <c:v>44294</c:v>
                </c:pt>
                <c:pt idx="1398">
                  <c:v>44293</c:v>
                </c:pt>
                <c:pt idx="1399">
                  <c:v>44292</c:v>
                </c:pt>
                <c:pt idx="1400">
                  <c:v>44291</c:v>
                </c:pt>
                <c:pt idx="1401">
                  <c:v>44288</c:v>
                </c:pt>
                <c:pt idx="1402">
                  <c:v>44287</c:v>
                </c:pt>
                <c:pt idx="1403">
                  <c:v>44286</c:v>
                </c:pt>
                <c:pt idx="1404">
                  <c:v>44285</c:v>
                </c:pt>
                <c:pt idx="1405">
                  <c:v>44284</c:v>
                </c:pt>
                <c:pt idx="1406">
                  <c:v>44281</c:v>
                </c:pt>
                <c:pt idx="1407">
                  <c:v>44280</c:v>
                </c:pt>
                <c:pt idx="1408">
                  <c:v>44279</c:v>
                </c:pt>
                <c:pt idx="1409">
                  <c:v>44278</c:v>
                </c:pt>
                <c:pt idx="1410">
                  <c:v>44277</c:v>
                </c:pt>
                <c:pt idx="1411">
                  <c:v>44274</c:v>
                </c:pt>
                <c:pt idx="1412">
                  <c:v>44273</c:v>
                </c:pt>
                <c:pt idx="1413">
                  <c:v>44272</c:v>
                </c:pt>
                <c:pt idx="1414">
                  <c:v>44271</c:v>
                </c:pt>
                <c:pt idx="1415">
                  <c:v>44270</c:v>
                </c:pt>
                <c:pt idx="1416">
                  <c:v>44267</c:v>
                </c:pt>
                <c:pt idx="1417">
                  <c:v>44266</c:v>
                </c:pt>
                <c:pt idx="1418">
                  <c:v>44265</c:v>
                </c:pt>
                <c:pt idx="1419">
                  <c:v>44264</c:v>
                </c:pt>
                <c:pt idx="1420">
                  <c:v>44263</c:v>
                </c:pt>
                <c:pt idx="1421">
                  <c:v>44260</c:v>
                </c:pt>
                <c:pt idx="1422">
                  <c:v>44259</c:v>
                </c:pt>
                <c:pt idx="1423">
                  <c:v>44258</c:v>
                </c:pt>
                <c:pt idx="1424">
                  <c:v>44257</c:v>
                </c:pt>
                <c:pt idx="1425">
                  <c:v>44256</c:v>
                </c:pt>
                <c:pt idx="1426">
                  <c:v>44253</c:v>
                </c:pt>
                <c:pt idx="1427">
                  <c:v>44252</c:v>
                </c:pt>
                <c:pt idx="1428">
                  <c:v>44251</c:v>
                </c:pt>
                <c:pt idx="1429">
                  <c:v>44250</c:v>
                </c:pt>
                <c:pt idx="1430">
                  <c:v>44249</c:v>
                </c:pt>
                <c:pt idx="1431">
                  <c:v>44246</c:v>
                </c:pt>
                <c:pt idx="1432">
                  <c:v>44245</c:v>
                </c:pt>
                <c:pt idx="1433">
                  <c:v>44244</c:v>
                </c:pt>
                <c:pt idx="1434">
                  <c:v>44243</c:v>
                </c:pt>
                <c:pt idx="1435">
                  <c:v>44239</c:v>
                </c:pt>
                <c:pt idx="1436">
                  <c:v>44238</c:v>
                </c:pt>
                <c:pt idx="1437">
                  <c:v>44237</c:v>
                </c:pt>
                <c:pt idx="1438">
                  <c:v>44236</c:v>
                </c:pt>
                <c:pt idx="1439">
                  <c:v>44235</c:v>
                </c:pt>
                <c:pt idx="1440">
                  <c:v>44232</c:v>
                </c:pt>
                <c:pt idx="1441">
                  <c:v>44231</c:v>
                </c:pt>
                <c:pt idx="1442">
                  <c:v>44230</c:v>
                </c:pt>
                <c:pt idx="1443">
                  <c:v>44229</c:v>
                </c:pt>
                <c:pt idx="1444">
                  <c:v>44228</c:v>
                </c:pt>
                <c:pt idx="1445">
                  <c:v>44225</c:v>
                </c:pt>
                <c:pt idx="1446">
                  <c:v>44224</c:v>
                </c:pt>
                <c:pt idx="1447">
                  <c:v>44223</c:v>
                </c:pt>
                <c:pt idx="1448">
                  <c:v>44222</c:v>
                </c:pt>
                <c:pt idx="1449">
                  <c:v>44221</c:v>
                </c:pt>
                <c:pt idx="1450">
                  <c:v>44218</c:v>
                </c:pt>
                <c:pt idx="1451">
                  <c:v>44217</c:v>
                </c:pt>
                <c:pt idx="1452">
                  <c:v>44216</c:v>
                </c:pt>
                <c:pt idx="1453">
                  <c:v>44215</c:v>
                </c:pt>
                <c:pt idx="1454">
                  <c:v>44211</c:v>
                </c:pt>
                <c:pt idx="1455">
                  <c:v>44210</c:v>
                </c:pt>
                <c:pt idx="1456">
                  <c:v>44209</c:v>
                </c:pt>
                <c:pt idx="1457">
                  <c:v>44208</c:v>
                </c:pt>
                <c:pt idx="1458">
                  <c:v>44207</c:v>
                </c:pt>
                <c:pt idx="1459">
                  <c:v>44204</c:v>
                </c:pt>
                <c:pt idx="1460">
                  <c:v>44203</c:v>
                </c:pt>
                <c:pt idx="1461">
                  <c:v>44202</c:v>
                </c:pt>
                <c:pt idx="1462">
                  <c:v>44201</c:v>
                </c:pt>
                <c:pt idx="1463">
                  <c:v>44200</c:v>
                </c:pt>
                <c:pt idx="1464">
                  <c:v>44196</c:v>
                </c:pt>
                <c:pt idx="1465">
                  <c:v>44195</c:v>
                </c:pt>
                <c:pt idx="1466">
                  <c:v>44194</c:v>
                </c:pt>
                <c:pt idx="1467">
                  <c:v>44193</c:v>
                </c:pt>
                <c:pt idx="1468">
                  <c:v>44189</c:v>
                </c:pt>
                <c:pt idx="1469">
                  <c:v>44188</c:v>
                </c:pt>
                <c:pt idx="1470">
                  <c:v>44187</c:v>
                </c:pt>
                <c:pt idx="1471">
                  <c:v>44186</c:v>
                </c:pt>
                <c:pt idx="1472">
                  <c:v>44183</c:v>
                </c:pt>
                <c:pt idx="1473">
                  <c:v>44182</c:v>
                </c:pt>
                <c:pt idx="1474">
                  <c:v>44181</c:v>
                </c:pt>
                <c:pt idx="1475">
                  <c:v>44180</c:v>
                </c:pt>
                <c:pt idx="1476">
                  <c:v>44179</c:v>
                </c:pt>
                <c:pt idx="1477">
                  <c:v>44176</c:v>
                </c:pt>
                <c:pt idx="1478">
                  <c:v>44175</c:v>
                </c:pt>
                <c:pt idx="1479">
                  <c:v>44174</c:v>
                </c:pt>
                <c:pt idx="1480">
                  <c:v>44173</c:v>
                </c:pt>
                <c:pt idx="1481">
                  <c:v>44172</c:v>
                </c:pt>
                <c:pt idx="1482">
                  <c:v>44169</c:v>
                </c:pt>
                <c:pt idx="1483">
                  <c:v>44168</c:v>
                </c:pt>
                <c:pt idx="1484">
                  <c:v>44167</c:v>
                </c:pt>
                <c:pt idx="1485">
                  <c:v>44166</c:v>
                </c:pt>
                <c:pt idx="1486">
                  <c:v>44165</c:v>
                </c:pt>
                <c:pt idx="1487">
                  <c:v>44162</c:v>
                </c:pt>
                <c:pt idx="1488">
                  <c:v>44160</c:v>
                </c:pt>
                <c:pt idx="1489">
                  <c:v>44159</c:v>
                </c:pt>
                <c:pt idx="1490">
                  <c:v>44158</c:v>
                </c:pt>
                <c:pt idx="1491">
                  <c:v>44155</c:v>
                </c:pt>
                <c:pt idx="1492">
                  <c:v>44154</c:v>
                </c:pt>
                <c:pt idx="1493">
                  <c:v>44153</c:v>
                </c:pt>
                <c:pt idx="1494">
                  <c:v>44152</c:v>
                </c:pt>
                <c:pt idx="1495">
                  <c:v>44151</c:v>
                </c:pt>
                <c:pt idx="1496">
                  <c:v>44148</c:v>
                </c:pt>
                <c:pt idx="1497">
                  <c:v>44147</c:v>
                </c:pt>
                <c:pt idx="1498">
                  <c:v>44145</c:v>
                </c:pt>
                <c:pt idx="1499">
                  <c:v>44144</c:v>
                </c:pt>
                <c:pt idx="1500">
                  <c:v>44141</c:v>
                </c:pt>
                <c:pt idx="1501">
                  <c:v>44140</c:v>
                </c:pt>
                <c:pt idx="1502">
                  <c:v>44139</c:v>
                </c:pt>
                <c:pt idx="1503">
                  <c:v>44138</c:v>
                </c:pt>
                <c:pt idx="1504">
                  <c:v>44137</c:v>
                </c:pt>
                <c:pt idx="1505">
                  <c:v>44134</c:v>
                </c:pt>
                <c:pt idx="1506">
                  <c:v>44133</c:v>
                </c:pt>
                <c:pt idx="1507">
                  <c:v>44132</c:v>
                </c:pt>
                <c:pt idx="1508">
                  <c:v>44131</c:v>
                </c:pt>
                <c:pt idx="1509">
                  <c:v>44130</c:v>
                </c:pt>
                <c:pt idx="1510">
                  <c:v>44127</c:v>
                </c:pt>
                <c:pt idx="1511">
                  <c:v>44126</c:v>
                </c:pt>
                <c:pt idx="1512">
                  <c:v>44125</c:v>
                </c:pt>
                <c:pt idx="1513">
                  <c:v>44124</c:v>
                </c:pt>
                <c:pt idx="1514">
                  <c:v>44123</c:v>
                </c:pt>
                <c:pt idx="1515">
                  <c:v>44120</c:v>
                </c:pt>
                <c:pt idx="1516">
                  <c:v>44119</c:v>
                </c:pt>
                <c:pt idx="1517">
                  <c:v>44118</c:v>
                </c:pt>
                <c:pt idx="1518">
                  <c:v>44117</c:v>
                </c:pt>
                <c:pt idx="1519">
                  <c:v>44113</c:v>
                </c:pt>
                <c:pt idx="1520">
                  <c:v>44112</c:v>
                </c:pt>
                <c:pt idx="1521">
                  <c:v>44111</c:v>
                </c:pt>
                <c:pt idx="1522">
                  <c:v>44110</c:v>
                </c:pt>
                <c:pt idx="1523">
                  <c:v>44109</c:v>
                </c:pt>
                <c:pt idx="1524">
                  <c:v>44106</c:v>
                </c:pt>
                <c:pt idx="1525">
                  <c:v>44105</c:v>
                </c:pt>
                <c:pt idx="1526">
                  <c:v>44104</c:v>
                </c:pt>
                <c:pt idx="1527">
                  <c:v>44103</c:v>
                </c:pt>
                <c:pt idx="1528">
                  <c:v>44102</c:v>
                </c:pt>
                <c:pt idx="1529">
                  <c:v>44099</c:v>
                </c:pt>
                <c:pt idx="1530">
                  <c:v>44098</c:v>
                </c:pt>
                <c:pt idx="1531">
                  <c:v>44097</c:v>
                </c:pt>
                <c:pt idx="1532">
                  <c:v>44096</c:v>
                </c:pt>
                <c:pt idx="1533">
                  <c:v>44095</c:v>
                </c:pt>
                <c:pt idx="1534">
                  <c:v>44092</c:v>
                </c:pt>
                <c:pt idx="1535">
                  <c:v>44091</c:v>
                </c:pt>
                <c:pt idx="1536">
                  <c:v>44090</c:v>
                </c:pt>
                <c:pt idx="1537">
                  <c:v>44089</c:v>
                </c:pt>
                <c:pt idx="1538">
                  <c:v>44088</c:v>
                </c:pt>
                <c:pt idx="1539">
                  <c:v>44085</c:v>
                </c:pt>
                <c:pt idx="1540">
                  <c:v>44084</c:v>
                </c:pt>
                <c:pt idx="1541">
                  <c:v>44083</c:v>
                </c:pt>
                <c:pt idx="1542">
                  <c:v>44082</c:v>
                </c:pt>
                <c:pt idx="1543">
                  <c:v>44078</c:v>
                </c:pt>
                <c:pt idx="1544">
                  <c:v>44077</c:v>
                </c:pt>
                <c:pt idx="1545">
                  <c:v>44076</c:v>
                </c:pt>
                <c:pt idx="1546">
                  <c:v>44075</c:v>
                </c:pt>
                <c:pt idx="1547">
                  <c:v>44074</c:v>
                </c:pt>
                <c:pt idx="1548">
                  <c:v>44071</c:v>
                </c:pt>
                <c:pt idx="1549">
                  <c:v>44070</c:v>
                </c:pt>
                <c:pt idx="1550">
                  <c:v>44069</c:v>
                </c:pt>
                <c:pt idx="1551">
                  <c:v>44068</c:v>
                </c:pt>
                <c:pt idx="1552">
                  <c:v>44067</c:v>
                </c:pt>
                <c:pt idx="1553">
                  <c:v>44064</c:v>
                </c:pt>
                <c:pt idx="1554">
                  <c:v>44063</c:v>
                </c:pt>
                <c:pt idx="1555">
                  <c:v>44062</c:v>
                </c:pt>
                <c:pt idx="1556">
                  <c:v>44061</c:v>
                </c:pt>
                <c:pt idx="1557">
                  <c:v>44060</c:v>
                </c:pt>
                <c:pt idx="1558">
                  <c:v>44057</c:v>
                </c:pt>
                <c:pt idx="1559">
                  <c:v>44056</c:v>
                </c:pt>
                <c:pt idx="1560">
                  <c:v>44055</c:v>
                </c:pt>
                <c:pt idx="1561">
                  <c:v>44054</c:v>
                </c:pt>
                <c:pt idx="1562">
                  <c:v>44053</c:v>
                </c:pt>
                <c:pt idx="1563">
                  <c:v>44050</c:v>
                </c:pt>
                <c:pt idx="1564">
                  <c:v>44049</c:v>
                </c:pt>
                <c:pt idx="1565">
                  <c:v>44048</c:v>
                </c:pt>
                <c:pt idx="1566">
                  <c:v>44047</c:v>
                </c:pt>
                <c:pt idx="1567">
                  <c:v>44046</c:v>
                </c:pt>
                <c:pt idx="1568">
                  <c:v>44043</c:v>
                </c:pt>
                <c:pt idx="1569">
                  <c:v>44042</c:v>
                </c:pt>
                <c:pt idx="1570">
                  <c:v>44041</c:v>
                </c:pt>
                <c:pt idx="1571">
                  <c:v>44040</c:v>
                </c:pt>
                <c:pt idx="1572">
                  <c:v>44039</c:v>
                </c:pt>
                <c:pt idx="1573">
                  <c:v>44036</c:v>
                </c:pt>
                <c:pt idx="1574">
                  <c:v>44035</c:v>
                </c:pt>
                <c:pt idx="1575">
                  <c:v>44034</c:v>
                </c:pt>
                <c:pt idx="1576">
                  <c:v>44033</c:v>
                </c:pt>
                <c:pt idx="1577">
                  <c:v>44032</c:v>
                </c:pt>
                <c:pt idx="1578">
                  <c:v>44029</c:v>
                </c:pt>
                <c:pt idx="1579">
                  <c:v>44028</c:v>
                </c:pt>
                <c:pt idx="1580">
                  <c:v>44027</c:v>
                </c:pt>
                <c:pt idx="1581">
                  <c:v>44026</c:v>
                </c:pt>
                <c:pt idx="1582">
                  <c:v>44025</c:v>
                </c:pt>
                <c:pt idx="1583">
                  <c:v>44022</c:v>
                </c:pt>
                <c:pt idx="1584">
                  <c:v>44021</c:v>
                </c:pt>
                <c:pt idx="1585">
                  <c:v>44020</c:v>
                </c:pt>
                <c:pt idx="1586">
                  <c:v>44019</c:v>
                </c:pt>
                <c:pt idx="1587">
                  <c:v>44018</c:v>
                </c:pt>
                <c:pt idx="1588">
                  <c:v>44014</c:v>
                </c:pt>
                <c:pt idx="1589">
                  <c:v>44013</c:v>
                </c:pt>
                <c:pt idx="1590">
                  <c:v>44012</c:v>
                </c:pt>
                <c:pt idx="1591">
                  <c:v>44011</c:v>
                </c:pt>
                <c:pt idx="1592">
                  <c:v>44008</c:v>
                </c:pt>
                <c:pt idx="1593">
                  <c:v>44007</c:v>
                </c:pt>
                <c:pt idx="1594">
                  <c:v>44006</c:v>
                </c:pt>
                <c:pt idx="1595">
                  <c:v>44005</c:v>
                </c:pt>
                <c:pt idx="1596">
                  <c:v>44004</c:v>
                </c:pt>
                <c:pt idx="1597">
                  <c:v>44001</c:v>
                </c:pt>
                <c:pt idx="1598">
                  <c:v>44000</c:v>
                </c:pt>
                <c:pt idx="1599">
                  <c:v>43999</c:v>
                </c:pt>
                <c:pt idx="1600">
                  <c:v>43998</c:v>
                </c:pt>
                <c:pt idx="1601">
                  <c:v>43997</c:v>
                </c:pt>
                <c:pt idx="1602">
                  <c:v>43994</c:v>
                </c:pt>
                <c:pt idx="1603">
                  <c:v>43993</c:v>
                </c:pt>
                <c:pt idx="1604">
                  <c:v>43992</c:v>
                </c:pt>
                <c:pt idx="1605">
                  <c:v>43991</c:v>
                </c:pt>
                <c:pt idx="1606">
                  <c:v>43990</c:v>
                </c:pt>
                <c:pt idx="1607">
                  <c:v>43987</c:v>
                </c:pt>
                <c:pt idx="1608">
                  <c:v>43986</c:v>
                </c:pt>
                <c:pt idx="1609">
                  <c:v>43985</c:v>
                </c:pt>
                <c:pt idx="1610">
                  <c:v>43984</c:v>
                </c:pt>
                <c:pt idx="1611">
                  <c:v>43983</c:v>
                </c:pt>
                <c:pt idx="1612">
                  <c:v>43980</c:v>
                </c:pt>
                <c:pt idx="1613">
                  <c:v>43979</c:v>
                </c:pt>
                <c:pt idx="1614">
                  <c:v>43978</c:v>
                </c:pt>
                <c:pt idx="1615">
                  <c:v>43977</c:v>
                </c:pt>
                <c:pt idx="1616">
                  <c:v>43973</c:v>
                </c:pt>
                <c:pt idx="1617">
                  <c:v>43972</c:v>
                </c:pt>
                <c:pt idx="1618">
                  <c:v>43971</c:v>
                </c:pt>
                <c:pt idx="1619">
                  <c:v>43970</c:v>
                </c:pt>
                <c:pt idx="1620">
                  <c:v>43969</c:v>
                </c:pt>
                <c:pt idx="1621">
                  <c:v>43966</c:v>
                </c:pt>
                <c:pt idx="1622">
                  <c:v>43965</c:v>
                </c:pt>
                <c:pt idx="1623">
                  <c:v>43964</c:v>
                </c:pt>
                <c:pt idx="1624">
                  <c:v>43963</c:v>
                </c:pt>
                <c:pt idx="1625">
                  <c:v>43962</c:v>
                </c:pt>
                <c:pt idx="1626">
                  <c:v>43959</c:v>
                </c:pt>
                <c:pt idx="1627">
                  <c:v>43958</c:v>
                </c:pt>
                <c:pt idx="1628">
                  <c:v>43957</c:v>
                </c:pt>
                <c:pt idx="1629">
                  <c:v>43956</c:v>
                </c:pt>
                <c:pt idx="1630">
                  <c:v>43955</c:v>
                </c:pt>
                <c:pt idx="1631">
                  <c:v>43952</c:v>
                </c:pt>
                <c:pt idx="1632">
                  <c:v>43951</c:v>
                </c:pt>
                <c:pt idx="1633">
                  <c:v>43950</c:v>
                </c:pt>
                <c:pt idx="1634">
                  <c:v>43949</c:v>
                </c:pt>
                <c:pt idx="1635">
                  <c:v>43948</c:v>
                </c:pt>
                <c:pt idx="1636">
                  <c:v>43945</c:v>
                </c:pt>
                <c:pt idx="1637">
                  <c:v>43944</c:v>
                </c:pt>
                <c:pt idx="1638">
                  <c:v>43943</c:v>
                </c:pt>
                <c:pt idx="1639">
                  <c:v>43942</c:v>
                </c:pt>
                <c:pt idx="1640">
                  <c:v>43941</c:v>
                </c:pt>
                <c:pt idx="1641">
                  <c:v>43938</c:v>
                </c:pt>
                <c:pt idx="1642">
                  <c:v>43937</c:v>
                </c:pt>
                <c:pt idx="1643">
                  <c:v>43936</c:v>
                </c:pt>
                <c:pt idx="1644">
                  <c:v>43935</c:v>
                </c:pt>
                <c:pt idx="1645">
                  <c:v>43934</c:v>
                </c:pt>
                <c:pt idx="1646">
                  <c:v>43930</c:v>
                </c:pt>
                <c:pt idx="1647">
                  <c:v>43929</c:v>
                </c:pt>
                <c:pt idx="1648">
                  <c:v>43928</c:v>
                </c:pt>
                <c:pt idx="1649">
                  <c:v>43927</c:v>
                </c:pt>
                <c:pt idx="1650">
                  <c:v>43924</c:v>
                </c:pt>
                <c:pt idx="1651">
                  <c:v>43923</c:v>
                </c:pt>
                <c:pt idx="1652">
                  <c:v>43922</c:v>
                </c:pt>
                <c:pt idx="1653">
                  <c:v>43921</c:v>
                </c:pt>
                <c:pt idx="1654">
                  <c:v>43920</c:v>
                </c:pt>
                <c:pt idx="1655">
                  <c:v>43917</c:v>
                </c:pt>
                <c:pt idx="1656">
                  <c:v>43916</c:v>
                </c:pt>
                <c:pt idx="1657">
                  <c:v>43915</c:v>
                </c:pt>
                <c:pt idx="1658">
                  <c:v>43914</c:v>
                </c:pt>
                <c:pt idx="1659">
                  <c:v>43913</c:v>
                </c:pt>
                <c:pt idx="1660">
                  <c:v>43910</c:v>
                </c:pt>
                <c:pt idx="1661">
                  <c:v>43909</c:v>
                </c:pt>
                <c:pt idx="1662">
                  <c:v>43908</c:v>
                </c:pt>
                <c:pt idx="1663">
                  <c:v>43907</c:v>
                </c:pt>
                <c:pt idx="1664">
                  <c:v>43906</c:v>
                </c:pt>
                <c:pt idx="1665">
                  <c:v>43903</c:v>
                </c:pt>
                <c:pt idx="1666">
                  <c:v>43902</c:v>
                </c:pt>
                <c:pt idx="1667">
                  <c:v>43901</c:v>
                </c:pt>
                <c:pt idx="1668">
                  <c:v>43900</c:v>
                </c:pt>
                <c:pt idx="1669">
                  <c:v>43899</c:v>
                </c:pt>
                <c:pt idx="1670">
                  <c:v>43896</c:v>
                </c:pt>
                <c:pt idx="1671">
                  <c:v>43895</c:v>
                </c:pt>
                <c:pt idx="1672">
                  <c:v>43894</c:v>
                </c:pt>
                <c:pt idx="1673">
                  <c:v>43893</c:v>
                </c:pt>
                <c:pt idx="1674">
                  <c:v>43892</c:v>
                </c:pt>
                <c:pt idx="1675">
                  <c:v>43889</c:v>
                </c:pt>
                <c:pt idx="1676">
                  <c:v>43888</c:v>
                </c:pt>
                <c:pt idx="1677">
                  <c:v>43887</c:v>
                </c:pt>
                <c:pt idx="1678">
                  <c:v>43886</c:v>
                </c:pt>
                <c:pt idx="1679">
                  <c:v>43885</c:v>
                </c:pt>
                <c:pt idx="1680">
                  <c:v>43882</c:v>
                </c:pt>
                <c:pt idx="1681">
                  <c:v>43881</c:v>
                </c:pt>
                <c:pt idx="1682">
                  <c:v>43880</c:v>
                </c:pt>
                <c:pt idx="1683">
                  <c:v>43879</c:v>
                </c:pt>
                <c:pt idx="1684">
                  <c:v>43875</c:v>
                </c:pt>
                <c:pt idx="1685">
                  <c:v>43874</c:v>
                </c:pt>
                <c:pt idx="1686">
                  <c:v>43873</c:v>
                </c:pt>
                <c:pt idx="1687">
                  <c:v>43872</c:v>
                </c:pt>
                <c:pt idx="1688">
                  <c:v>43871</c:v>
                </c:pt>
                <c:pt idx="1689">
                  <c:v>43868</c:v>
                </c:pt>
                <c:pt idx="1690">
                  <c:v>43867</c:v>
                </c:pt>
                <c:pt idx="1691">
                  <c:v>43866</c:v>
                </c:pt>
                <c:pt idx="1692">
                  <c:v>43865</c:v>
                </c:pt>
                <c:pt idx="1693">
                  <c:v>43864</c:v>
                </c:pt>
                <c:pt idx="1694">
                  <c:v>43861</c:v>
                </c:pt>
                <c:pt idx="1695">
                  <c:v>43860</c:v>
                </c:pt>
                <c:pt idx="1696">
                  <c:v>43859</c:v>
                </c:pt>
                <c:pt idx="1697">
                  <c:v>43858</c:v>
                </c:pt>
                <c:pt idx="1698">
                  <c:v>43857</c:v>
                </c:pt>
                <c:pt idx="1699">
                  <c:v>43854</c:v>
                </c:pt>
                <c:pt idx="1700">
                  <c:v>43853</c:v>
                </c:pt>
                <c:pt idx="1701">
                  <c:v>43852</c:v>
                </c:pt>
                <c:pt idx="1702">
                  <c:v>43851</c:v>
                </c:pt>
                <c:pt idx="1703">
                  <c:v>43847</c:v>
                </c:pt>
                <c:pt idx="1704">
                  <c:v>43846</c:v>
                </c:pt>
                <c:pt idx="1705">
                  <c:v>43845</c:v>
                </c:pt>
                <c:pt idx="1706">
                  <c:v>43844</c:v>
                </c:pt>
                <c:pt idx="1707">
                  <c:v>43843</c:v>
                </c:pt>
                <c:pt idx="1708">
                  <c:v>43840</c:v>
                </c:pt>
                <c:pt idx="1709">
                  <c:v>43839</c:v>
                </c:pt>
                <c:pt idx="1710">
                  <c:v>43838</c:v>
                </c:pt>
                <c:pt idx="1711">
                  <c:v>43837</c:v>
                </c:pt>
                <c:pt idx="1712">
                  <c:v>43836</c:v>
                </c:pt>
                <c:pt idx="1713">
                  <c:v>43833</c:v>
                </c:pt>
                <c:pt idx="1714">
                  <c:v>43832</c:v>
                </c:pt>
              </c:numCache>
            </c:numRef>
          </c:cat>
          <c:val>
            <c:numRef>
              <c:f>'SLIDE 3'!$D$3:$D$1717</c:f>
              <c:numCache>
                <c:formatCode>General</c:formatCode>
                <c:ptCount val="1715"/>
                <c:pt idx="1">
                  <c:v>7.2146999999999997</c:v>
                </c:pt>
                <c:pt idx="2">
                  <c:v>7.1959</c:v>
                </c:pt>
                <c:pt idx="3">
                  <c:v>7.1779999999999999</c:v>
                </c:pt>
                <c:pt idx="4">
                  <c:v>7.1614000000000004</c:v>
                </c:pt>
                <c:pt idx="5">
                  <c:v>7.1459000000000001</c:v>
                </c:pt>
                <c:pt idx="6">
                  <c:v>7.1310000000000002</c:v>
                </c:pt>
                <c:pt idx="7">
                  <c:v>7.1163999999999996</c:v>
                </c:pt>
                <c:pt idx="8">
                  <c:v>7.1020000000000003</c:v>
                </c:pt>
                <c:pt idx="9">
                  <c:v>7.0872000000000002</c:v>
                </c:pt>
                <c:pt idx="10">
                  <c:v>7.0724999999999998</c:v>
                </c:pt>
                <c:pt idx="11">
                  <c:v>7.0583999999999998</c:v>
                </c:pt>
                <c:pt idx="12">
                  <c:v>7.0441000000000003</c:v>
                </c:pt>
                <c:pt idx="13">
                  <c:v>7.03</c:v>
                </c:pt>
                <c:pt idx="14">
                  <c:v>7.0167000000000002</c:v>
                </c:pt>
                <c:pt idx="15">
                  <c:v>7.0037000000000003</c:v>
                </c:pt>
                <c:pt idx="16">
                  <c:v>6.9913999999999996</c:v>
                </c:pt>
                <c:pt idx="17">
                  <c:v>6.9797000000000002</c:v>
                </c:pt>
                <c:pt idx="18">
                  <c:v>6.9675000000000002</c:v>
                </c:pt>
                <c:pt idx="19">
                  <c:v>6.9557000000000002</c:v>
                </c:pt>
                <c:pt idx="20">
                  <c:v>6.944</c:v>
                </c:pt>
                <c:pt idx="21">
                  <c:v>6.9324000000000003</c:v>
                </c:pt>
                <c:pt idx="22">
                  <c:v>6.9214000000000002</c:v>
                </c:pt>
                <c:pt idx="23">
                  <c:v>6.9108999999999998</c:v>
                </c:pt>
                <c:pt idx="24">
                  <c:v>6.9020000000000001</c:v>
                </c:pt>
                <c:pt idx="25">
                  <c:v>6.8924000000000003</c:v>
                </c:pt>
                <c:pt idx="26">
                  <c:v>6.8832000000000004</c:v>
                </c:pt>
                <c:pt idx="27">
                  <c:v>6.8734000000000002</c:v>
                </c:pt>
                <c:pt idx="28">
                  <c:v>6.8632999999999997</c:v>
                </c:pt>
                <c:pt idx="29">
                  <c:v>6.8533999999999997</c:v>
                </c:pt>
                <c:pt idx="30">
                  <c:v>6.8426</c:v>
                </c:pt>
                <c:pt idx="31">
                  <c:v>6.8319000000000001</c:v>
                </c:pt>
                <c:pt idx="32">
                  <c:v>6.8212000000000002</c:v>
                </c:pt>
                <c:pt idx="33">
                  <c:v>6.8113999999999999</c:v>
                </c:pt>
                <c:pt idx="34">
                  <c:v>6.8017000000000003</c:v>
                </c:pt>
                <c:pt idx="35">
                  <c:v>6.7916999999999996</c:v>
                </c:pt>
                <c:pt idx="36">
                  <c:v>6.7821999999999996</c:v>
                </c:pt>
                <c:pt idx="37">
                  <c:v>6.7721</c:v>
                </c:pt>
                <c:pt idx="38">
                  <c:v>6.7614999999999998</c:v>
                </c:pt>
                <c:pt idx="39">
                  <c:v>6.7510000000000003</c:v>
                </c:pt>
                <c:pt idx="40">
                  <c:v>6.7396000000000003</c:v>
                </c:pt>
                <c:pt idx="41">
                  <c:v>6.7298</c:v>
                </c:pt>
                <c:pt idx="42">
                  <c:v>6.7203999999999997</c:v>
                </c:pt>
                <c:pt idx="43">
                  <c:v>6.7110000000000003</c:v>
                </c:pt>
                <c:pt idx="44">
                  <c:v>6.7013999999999996</c:v>
                </c:pt>
                <c:pt idx="45">
                  <c:v>6.6914999999999996</c:v>
                </c:pt>
                <c:pt idx="46">
                  <c:v>6.681</c:v>
                </c:pt>
                <c:pt idx="47">
                  <c:v>6.6710000000000003</c:v>
                </c:pt>
                <c:pt idx="48">
                  <c:v>6.6614000000000004</c:v>
                </c:pt>
                <c:pt idx="49">
                  <c:v>6.6520000000000001</c:v>
                </c:pt>
                <c:pt idx="50">
                  <c:v>6.6424000000000003</c:v>
                </c:pt>
                <c:pt idx="51">
                  <c:v>6.6338999999999997</c:v>
                </c:pt>
                <c:pt idx="52">
                  <c:v>6.6257999999999999</c:v>
                </c:pt>
                <c:pt idx="53">
                  <c:v>6.6177000000000001</c:v>
                </c:pt>
                <c:pt idx="54">
                  <c:v>6.6082000000000001</c:v>
                </c:pt>
                <c:pt idx="55">
                  <c:v>6.5987999999999998</c:v>
                </c:pt>
                <c:pt idx="56">
                  <c:v>6.5894000000000004</c:v>
                </c:pt>
                <c:pt idx="57">
                  <c:v>6.5796999999999999</c:v>
                </c:pt>
                <c:pt idx="58">
                  <c:v>6.5704000000000002</c:v>
                </c:pt>
                <c:pt idx="59">
                  <c:v>6.5618999999999996</c:v>
                </c:pt>
                <c:pt idx="60">
                  <c:v>6.5529999999999999</c:v>
                </c:pt>
                <c:pt idx="61">
                  <c:v>6.5437000000000003</c:v>
                </c:pt>
                <c:pt idx="62">
                  <c:v>6.5353000000000003</c:v>
                </c:pt>
                <c:pt idx="63">
                  <c:v>6.5269000000000004</c:v>
                </c:pt>
                <c:pt idx="64">
                  <c:v>6.5187999999999997</c:v>
                </c:pt>
                <c:pt idx="65">
                  <c:v>6.5103</c:v>
                </c:pt>
                <c:pt idx="66">
                  <c:v>6.5019</c:v>
                </c:pt>
                <c:pt idx="67">
                  <c:v>6.4935</c:v>
                </c:pt>
                <c:pt idx="68">
                  <c:v>6.4851000000000001</c:v>
                </c:pt>
                <c:pt idx="69">
                  <c:v>6.4767000000000001</c:v>
                </c:pt>
                <c:pt idx="70">
                  <c:v>6.4675000000000002</c:v>
                </c:pt>
                <c:pt idx="71">
                  <c:v>6.4584999999999999</c:v>
                </c:pt>
                <c:pt idx="72">
                  <c:v>6.4496000000000002</c:v>
                </c:pt>
                <c:pt idx="73">
                  <c:v>6.4420000000000002</c:v>
                </c:pt>
                <c:pt idx="74">
                  <c:v>6.4341999999999997</c:v>
                </c:pt>
                <c:pt idx="75">
                  <c:v>6.4271000000000003</c:v>
                </c:pt>
                <c:pt idx="76">
                  <c:v>6.4196</c:v>
                </c:pt>
                <c:pt idx="77">
                  <c:v>6.4134000000000002</c:v>
                </c:pt>
                <c:pt idx="78">
                  <c:v>6.4077000000000002</c:v>
                </c:pt>
                <c:pt idx="79">
                  <c:v>6.4019000000000004</c:v>
                </c:pt>
                <c:pt idx="80">
                  <c:v>6.3964999999999996</c:v>
                </c:pt>
                <c:pt idx="81">
                  <c:v>6.3895999999999997</c:v>
                </c:pt>
                <c:pt idx="82">
                  <c:v>6.3823999999999996</c:v>
                </c:pt>
                <c:pt idx="83">
                  <c:v>6.3772000000000002</c:v>
                </c:pt>
                <c:pt idx="84">
                  <c:v>6.3716999999999997</c:v>
                </c:pt>
                <c:pt idx="85">
                  <c:v>6.3667999999999996</c:v>
                </c:pt>
                <c:pt idx="86">
                  <c:v>6.3628</c:v>
                </c:pt>
                <c:pt idx="87">
                  <c:v>6.36</c:v>
                </c:pt>
                <c:pt idx="88">
                  <c:v>6.3574999999999999</c:v>
                </c:pt>
                <c:pt idx="89">
                  <c:v>6.3556999999999997</c:v>
                </c:pt>
                <c:pt idx="90">
                  <c:v>6.3537999999999997</c:v>
                </c:pt>
                <c:pt idx="91">
                  <c:v>6.3517000000000001</c:v>
                </c:pt>
                <c:pt idx="92">
                  <c:v>6.3493000000000004</c:v>
                </c:pt>
                <c:pt idx="93">
                  <c:v>6.3467000000000002</c:v>
                </c:pt>
                <c:pt idx="94">
                  <c:v>6.3440000000000003</c:v>
                </c:pt>
                <c:pt idx="95">
                  <c:v>6.3407999999999998</c:v>
                </c:pt>
                <c:pt idx="96">
                  <c:v>6.3377999999999997</c:v>
                </c:pt>
                <c:pt idx="97">
                  <c:v>6.3349000000000002</c:v>
                </c:pt>
                <c:pt idx="98">
                  <c:v>6.3319000000000001</c:v>
                </c:pt>
                <c:pt idx="99">
                  <c:v>6.3292000000000002</c:v>
                </c:pt>
                <c:pt idx="100">
                  <c:v>6.3270999999999997</c:v>
                </c:pt>
                <c:pt idx="101">
                  <c:v>6.3250000000000002</c:v>
                </c:pt>
                <c:pt idx="102">
                  <c:v>6.3231999999999999</c:v>
                </c:pt>
                <c:pt idx="103">
                  <c:v>6.3226000000000004</c:v>
                </c:pt>
                <c:pt idx="104">
                  <c:v>6.3209999999999997</c:v>
                </c:pt>
                <c:pt idx="105">
                  <c:v>6.3197999999999999</c:v>
                </c:pt>
                <c:pt idx="106">
                  <c:v>6.3189000000000002</c:v>
                </c:pt>
                <c:pt idx="107">
                  <c:v>6.3170000000000002</c:v>
                </c:pt>
                <c:pt idx="108">
                  <c:v>6.3154000000000003</c:v>
                </c:pt>
                <c:pt idx="109">
                  <c:v>6.3137999999999996</c:v>
                </c:pt>
                <c:pt idx="110">
                  <c:v>6.3129</c:v>
                </c:pt>
                <c:pt idx="111">
                  <c:v>6.3122999999999996</c:v>
                </c:pt>
                <c:pt idx="112">
                  <c:v>6.3117000000000001</c:v>
                </c:pt>
                <c:pt idx="113">
                  <c:v>6.3117000000000001</c:v>
                </c:pt>
                <c:pt idx="114">
                  <c:v>6.3109000000000002</c:v>
                </c:pt>
                <c:pt idx="115">
                  <c:v>6.3101000000000003</c:v>
                </c:pt>
                <c:pt idx="116">
                  <c:v>6.3094000000000001</c:v>
                </c:pt>
                <c:pt idx="117">
                  <c:v>6.3087</c:v>
                </c:pt>
                <c:pt idx="118">
                  <c:v>6.3076999999999996</c:v>
                </c:pt>
                <c:pt idx="119">
                  <c:v>6.3068</c:v>
                </c:pt>
                <c:pt idx="120">
                  <c:v>6.3055000000000003</c:v>
                </c:pt>
                <c:pt idx="121">
                  <c:v>6.3067000000000002</c:v>
                </c:pt>
                <c:pt idx="122">
                  <c:v>6.3082000000000003</c:v>
                </c:pt>
                <c:pt idx="123">
                  <c:v>6.3080999999999996</c:v>
                </c:pt>
                <c:pt idx="124">
                  <c:v>6.3078000000000003</c:v>
                </c:pt>
                <c:pt idx="125">
                  <c:v>6.3076999999999996</c:v>
                </c:pt>
                <c:pt idx="126">
                  <c:v>6.3076999999999996</c:v>
                </c:pt>
                <c:pt idx="127">
                  <c:v>6.3071000000000002</c:v>
                </c:pt>
                <c:pt idx="128">
                  <c:v>6.3071000000000002</c:v>
                </c:pt>
                <c:pt idx="129">
                  <c:v>6.3067000000000002</c:v>
                </c:pt>
                <c:pt idx="130">
                  <c:v>6.3064</c:v>
                </c:pt>
                <c:pt idx="131">
                  <c:v>6.3056000000000001</c:v>
                </c:pt>
                <c:pt idx="132">
                  <c:v>6.3040000000000003</c:v>
                </c:pt>
                <c:pt idx="133">
                  <c:v>6.3007</c:v>
                </c:pt>
                <c:pt idx="134">
                  <c:v>6.2986000000000004</c:v>
                </c:pt>
                <c:pt idx="135">
                  <c:v>6.2981999999999996</c:v>
                </c:pt>
                <c:pt idx="136">
                  <c:v>6.298</c:v>
                </c:pt>
                <c:pt idx="137">
                  <c:v>6.2972999999999999</c:v>
                </c:pt>
                <c:pt idx="138">
                  <c:v>6.2988999999999997</c:v>
                </c:pt>
                <c:pt idx="139">
                  <c:v>6.2994000000000003</c:v>
                </c:pt>
                <c:pt idx="140">
                  <c:v>6.3003999999999998</c:v>
                </c:pt>
                <c:pt idx="141">
                  <c:v>6.3022</c:v>
                </c:pt>
                <c:pt idx="142">
                  <c:v>6.3034999999999997</c:v>
                </c:pt>
                <c:pt idx="143">
                  <c:v>6.3048999999999999</c:v>
                </c:pt>
                <c:pt idx="144">
                  <c:v>6.3078000000000003</c:v>
                </c:pt>
                <c:pt idx="145">
                  <c:v>6.3116000000000003</c:v>
                </c:pt>
                <c:pt idx="146">
                  <c:v>6.3148999999999997</c:v>
                </c:pt>
                <c:pt idx="147">
                  <c:v>6.3183999999999996</c:v>
                </c:pt>
                <c:pt idx="148">
                  <c:v>6.3211000000000004</c:v>
                </c:pt>
                <c:pt idx="149">
                  <c:v>6.3231999999999999</c:v>
                </c:pt>
                <c:pt idx="150">
                  <c:v>6.3262999999999998</c:v>
                </c:pt>
                <c:pt idx="151">
                  <c:v>6.3297999999999996</c:v>
                </c:pt>
                <c:pt idx="152">
                  <c:v>6.3337000000000003</c:v>
                </c:pt>
                <c:pt idx="153">
                  <c:v>6.3379000000000003</c:v>
                </c:pt>
                <c:pt idx="154">
                  <c:v>6.3417000000000003</c:v>
                </c:pt>
                <c:pt idx="155">
                  <c:v>6.3459000000000003</c:v>
                </c:pt>
                <c:pt idx="156">
                  <c:v>6.35</c:v>
                </c:pt>
                <c:pt idx="157">
                  <c:v>6.3540000000000001</c:v>
                </c:pt>
                <c:pt idx="158">
                  <c:v>6.3579999999999997</c:v>
                </c:pt>
                <c:pt idx="159">
                  <c:v>6.3628</c:v>
                </c:pt>
                <c:pt idx="160">
                  <c:v>6.367</c:v>
                </c:pt>
                <c:pt idx="161">
                  <c:v>6.3707000000000003</c:v>
                </c:pt>
                <c:pt idx="162">
                  <c:v>6.3741000000000003</c:v>
                </c:pt>
                <c:pt idx="163">
                  <c:v>6.3785999999999996</c:v>
                </c:pt>
                <c:pt idx="164">
                  <c:v>6.3833000000000002</c:v>
                </c:pt>
                <c:pt idx="165">
                  <c:v>6.3891999999999998</c:v>
                </c:pt>
                <c:pt idx="166">
                  <c:v>6.3964999999999996</c:v>
                </c:pt>
                <c:pt idx="167">
                  <c:v>6.4029999999999996</c:v>
                </c:pt>
                <c:pt idx="168">
                  <c:v>6.4104000000000001</c:v>
                </c:pt>
                <c:pt idx="169">
                  <c:v>6.4185999999999996</c:v>
                </c:pt>
                <c:pt idx="170">
                  <c:v>6.4273999999999996</c:v>
                </c:pt>
                <c:pt idx="171">
                  <c:v>6.4359000000000002</c:v>
                </c:pt>
                <c:pt idx="172">
                  <c:v>6.4447000000000001</c:v>
                </c:pt>
                <c:pt idx="173">
                  <c:v>6.4534000000000002</c:v>
                </c:pt>
                <c:pt idx="174">
                  <c:v>6.4611999999999998</c:v>
                </c:pt>
                <c:pt idx="175">
                  <c:v>6.4694000000000003</c:v>
                </c:pt>
                <c:pt idx="176">
                  <c:v>6.4805000000000001</c:v>
                </c:pt>
                <c:pt idx="177">
                  <c:v>6.4927999999999999</c:v>
                </c:pt>
                <c:pt idx="178">
                  <c:v>6.5037000000000003</c:v>
                </c:pt>
                <c:pt idx="179">
                  <c:v>6.5151000000000003</c:v>
                </c:pt>
                <c:pt idx="180">
                  <c:v>6.5275999999999996</c:v>
                </c:pt>
                <c:pt idx="181">
                  <c:v>6.5387000000000004</c:v>
                </c:pt>
                <c:pt idx="182">
                  <c:v>6.5494000000000003</c:v>
                </c:pt>
                <c:pt idx="183">
                  <c:v>6.5606</c:v>
                </c:pt>
                <c:pt idx="184">
                  <c:v>6.5728</c:v>
                </c:pt>
                <c:pt idx="185">
                  <c:v>6.5853999999999999</c:v>
                </c:pt>
                <c:pt idx="186">
                  <c:v>6.5991999999999997</c:v>
                </c:pt>
                <c:pt idx="187">
                  <c:v>6.6132</c:v>
                </c:pt>
                <c:pt idx="188">
                  <c:v>6.6239999999999997</c:v>
                </c:pt>
                <c:pt idx="189">
                  <c:v>6.6314000000000002</c:v>
                </c:pt>
                <c:pt idx="190">
                  <c:v>6.6344000000000003</c:v>
                </c:pt>
                <c:pt idx="191">
                  <c:v>6.6379999999999999</c:v>
                </c:pt>
                <c:pt idx="192">
                  <c:v>6.6417000000000002</c:v>
                </c:pt>
                <c:pt idx="193">
                  <c:v>6.6439000000000004</c:v>
                </c:pt>
                <c:pt idx="194">
                  <c:v>6.6444999999999999</c:v>
                </c:pt>
                <c:pt idx="195">
                  <c:v>6.6448999999999998</c:v>
                </c:pt>
                <c:pt idx="196">
                  <c:v>6.6444999999999999</c:v>
                </c:pt>
                <c:pt idx="197">
                  <c:v>6.6440999999999999</c:v>
                </c:pt>
                <c:pt idx="198">
                  <c:v>6.6444999999999999</c:v>
                </c:pt>
                <c:pt idx="199">
                  <c:v>6.6448999999999998</c:v>
                </c:pt>
                <c:pt idx="200">
                  <c:v>6.6452999999999998</c:v>
                </c:pt>
                <c:pt idx="201">
                  <c:v>6.6462000000000003</c:v>
                </c:pt>
                <c:pt idx="202">
                  <c:v>6.6471999999999998</c:v>
                </c:pt>
                <c:pt idx="203">
                  <c:v>6.6482999999999999</c:v>
                </c:pt>
                <c:pt idx="204">
                  <c:v>6.6497000000000002</c:v>
                </c:pt>
                <c:pt idx="205">
                  <c:v>6.6494</c:v>
                </c:pt>
                <c:pt idx="206">
                  <c:v>6.6497000000000002</c:v>
                </c:pt>
                <c:pt idx="207">
                  <c:v>6.6493000000000002</c:v>
                </c:pt>
                <c:pt idx="208">
                  <c:v>6.6475999999999997</c:v>
                </c:pt>
                <c:pt idx="209">
                  <c:v>6.6459000000000001</c:v>
                </c:pt>
                <c:pt idx="210">
                  <c:v>6.6429999999999998</c:v>
                </c:pt>
                <c:pt idx="211">
                  <c:v>6.6405000000000003</c:v>
                </c:pt>
                <c:pt idx="212">
                  <c:v>6.6375000000000002</c:v>
                </c:pt>
                <c:pt idx="213">
                  <c:v>6.6340000000000003</c:v>
                </c:pt>
                <c:pt idx="214">
                  <c:v>6.6307999999999998</c:v>
                </c:pt>
                <c:pt idx="215">
                  <c:v>6.6269</c:v>
                </c:pt>
                <c:pt idx="216">
                  <c:v>6.6228999999999996</c:v>
                </c:pt>
                <c:pt idx="217">
                  <c:v>6.6180000000000003</c:v>
                </c:pt>
                <c:pt idx="218">
                  <c:v>6.6139999999999999</c:v>
                </c:pt>
                <c:pt idx="219">
                  <c:v>6.6086999999999998</c:v>
                </c:pt>
                <c:pt idx="220">
                  <c:v>6.6035000000000004</c:v>
                </c:pt>
                <c:pt idx="221">
                  <c:v>6.5976999999999997</c:v>
                </c:pt>
                <c:pt idx="222">
                  <c:v>6.5918000000000001</c:v>
                </c:pt>
                <c:pt idx="223">
                  <c:v>6.5857999999999999</c:v>
                </c:pt>
                <c:pt idx="224">
                  <c:v>6.5788000000000002</c:v>
                </c:pt>
                <c:pt idx="225">
                  <c:v>6.5720999999999998</c:v>
                </c:pt>
                <c:pt idx="226">
                  <c:v>6.5648</c:v>
                </c:pt>
                <c:pt idx="227">
                  <c:v>6.5583999999999998</c:v>
                </c:pt>
                <c:pt idx="228">
                  <c:v>6.5522</c:v>
                </c:pt>
                <c:pt idx="229">
                  <c:v>6.5461</c:v>
                </c:pt>
                <c:pt idx="230">
                  <c:v>6.5408999999999997</c:v>
                </c:pt>
                <c:pt idx="231">
                  <c:v>6.5358999999999998</c:v>
                </c:pt>
                <c:pt idx="232">
                  <c:v>6.5307000000000004</c:v>
                </c:pt>
                <c:pt idx="233">
                  <c:v>6.5247000000000002</c:v>
                </c:pt>
                <c:pt idx="234">
                  <c:v>6.5187999999999997</c:v>
                </c:pt>
                <c:pt idx="235">
                  <c:v>6.5130999999999997</c:v>
                </c:pt>
                <c:pt idx="236">
                  <c:v>6.5071000000000003</c:v>
                </c:pt>
                <c:pt idx="237">
                  <c:v>6.5019</c:v>
                </c:pt>
                <c:pt idx="238">
                  <c:v>6.4965999999999999</c:v>
                </c:pt>
                <c:pt idx="239">
                  <c:v>6.4913999999999996</c:v>
                </c:pt>
                <c:pt idx="240">
                  <c:v>6.4870000000000001</c:v>
                </c:pt>
                <c:pt idx="241">
                  <c:v>6.4821</c:v>
                </c:pt>
                <c:pt idx="242">
                  <c:v>6.4774000000000003</c:v>
                </c:pt>
                <c:pt idx="243">
                  <c:v>6.4722</c:v>
                </c:pt>
                <c:pt idx="244">
                  <c:v>6.4668999999999999</c:v>
                </c:pt>
                <c:pt idx="245">
                  <c:v>6.4615</c:v>
                </c:pt>
                <c:pt idx="246">
                  <c:v>6.4569000000000001</c:v>
                </c:pt>
                <c:pt idx="247">
                  <c:v>6.4527000000000001</c:v>
                </c:pt>
                <c:pt idx="248">
                  <c:v>6.4481999999999999</c:v>
                </c:pt>
                <c:pt idx="249">
                  <c:v>6.4435000000000002</c:v>
                </c:pt>
                <c:pt idx="250">
                  <c:v>6.44</c:v>
                </c:pt>
                <c:pt idx="251">
                  <c:v>6.4355000000000002</c:v>
                </c:pt>
                <c:pt idx="252">
                  <c:v>6.4306999999999999</c:v>
                </c:pt>
                <c:pt idx="253">
                  <c:v>6.4260999999999999</c:v>
                </c:pt>
                <c:pt idx="254">
                  <c:v>6.4236000000000004</c:v>
                </c:pt>
                <c:pt idx="255">
                  <c:v>6.4215</c:v>
                </c:pt>
                <c:pt idx="256">
                  <c:v>6.4196999999999997</c:v>
                </c:pt>
                <c:pt idx="257">
                  <c:v>6.4173999999999998</c:v>
                </c:pt>
                <c:pt idx="258">
                  <c:v>6.4149000000000003</c:v>
                </c:pt>
                <c:pt idx="259">
                  <c:v>6.4119999999999999</c:v>
                </c:pt>
                <c:pt idx="260">
                  <c:v>6.4088000000000003</c:v>
                </c:pt>
                <c:pt idx="261">
                  <c:v>6.4063999999999997</c:v>
                </c:pt>
                <c:pt idx="262">
                  <c:v>6.4036</c:v>
                </c:pt>
                <c:pt idx="263">
                  <c:v>6.4005000000000001</c:v>
                </c:pt>
                <c:pt idx="264">
                  <c:v>6.3966000000000003</c:v>
                </c:pt>
                <c:pt idx="265">
                  <c:v>6.3933</c:v>
                </c:pt>
                <c:pt idx="266">
                  <c:v>6.3895999999999997</c:v>
                </c:pt>
                <c:pt idx="267">
                  <c:v>6.3853999999999997</c:v>
                </c:pt>
                <c:pt idx="268">
                  <c:v>6.3810000000000002</c:v>
                </c:pt>
                <c:pt idx="269">
                  <c:v>6.3769</c:v>
                </c:pt>
                <c:pt idx="270">
                  <c:v>6.3723000000000001</c:v>
                </c:pt>
                <c:pt idx="271">
                  <c:v>6.3676000000000004</c:v>
                </c:pt>
                <c:pt idx="272">
                  <c:v>6.3632</c:v>
                </c:pt>
                <c:pt idx="273">
                  <c:v>6.3585000000000003</c:v>
                </c:pt>
                <c:pt idx="274">
                  <c:v>6.3540999999999999</c:v>
                </c:pt>
                <c:pt idx="275">
                  <c:v>6.3490000000000002</c:v>
                </c:pt>
                <c:pt idx="276">
                  <c:v>6.3445</c:v>
                </c:pt>
                <c:pt idx="277">
                  <c:v>6.3403</c:v>
                </c:pt>
                <c:pt idx="278">
                  <c:v>6.3357999999999999</c:v>
                </c:pt>
                <c:pt idx="279">
                  <c:v>6.3311999999999999</c:v>
                </c:pt>
                <c:pt idx="280">
                  <c:v>6.3259999999999996</c:v>
                </c:pt>
                <c:pt idx="281">
                  <c:v>6.3213999999999997</c:v>
                </c:pt>
                <c:pt idx="282">
                  <c:v>6.3174999999999999</c:v>
                </c:pt>
                <c:pt idx="283">
                  <c:v>6.3128000000000002</c:v>
                </c:pt>
                <c:pt idx="284">
                  <c:v>6.3087999999999997</c:v>
                </c:pt>
                <c:pt idx="285">
                  <c:v>6.3048999999999999</c:v>
                </c:pt>
                <c:pt idx="286">
                  <c:v>6.3002000000000002</c:v>
                </c:pt>
                <c:pt idx="287">
                  <c:v>6.2950999999999997</c:v>
                </c:pt>
                <c:pt idx="288">
                  <c:v>6.2891000000000004</c:v>
                </c:pt>
                <c:pt idx="289">
                  <c:v>6.2827999999999999</c:v>
                </c:pt>
                <c:pt idx="290">
                  <c:v>6.2762000000000002</c:v>
                </c:pt>
                <c:pt idx="291">
                  <c:v>6.2702</c:v>
                </c:pt>
                <c:pt idx="292">
                  <c:v>6.2641999999999998</c:v>
                </c:pt>
                <c:pt idx="293">
                  <c:v>6.2594000000000003</c:v>
                </c:pt>
                <c:pt idx="294">
                  <c:v>6.2545000000000002</c:v>
                </c:pt>
                <c:pt idx="295">
                  <c:v>6.2507999999999999</c:v>
                </c:pt>
                <c:pt idx="296">
                  <c:v>6.2468000000000004</c:v>
                </c:pt>
                <c:pt idx="297">
                  <c:v>6.2420999999999998</c:v>
                </c:pt>
                <c:pt idx="298">
                  <c:v>6.2384000000000004</c:v>
                </c:pt>
                <c:pt idx="299">
                  <c:v>6.2347000000000001</c:v>
                </c:pt>
                <c:pt idx="300">
                  <c:v>6.2313000000000001</c:v>
                </c:pt>
                <c:pt idx="301">
                  <c:v>6.2278000000000002</c:v>
                </c:pt>
                <c:pt idx="302">
                  <c:v>6.2243000000000004</c:v>
                </c:pt>
                <c:pt idx="303">
                  <c:v>6.22</c:v>
                </c:pt>
                <c:pt idx="304">
                  <c:v>6.2168999999999999</c:v>
                </c:pt>
                <c:pt idx="305">
                  <c:v>6.2137000000000002</c:v>
                </c:pt>
                <c:pt idx="306">
                  <c:v>6.2100999999999997</c:v>
                </c:pt>
                <c:pt idx="307">
                  <c:v>6.2070999999999996</c:v>
                </c:pt>
                <c:pt idx="308">
                  <c:v>6.2043999999999997</c:v>
                </c:pt>
                <c:pt idx="309">
                  <c:v>6.2022000000000004</c:v>
                </c:pt>
                <c:pt idx="310">
                  <c:v>6.1999000000000004</c:v>
                </c:pt>
                <c:pt idx="311">
                  <c:v>6.1976000000000004</c:v>
                </c:pt>
                <c:pt idx="312">
                  <c:v>6.1951999999999998</c:v>
                </c:pt>
                <c:pt idx="313">
                  <c:v>6.1925999999999997</c:v>
                </c:pt>
                <c:pt idx="314">
                  <c:v>6.1902999999999997</c:v>
                </c:pt>
                <c:pt idx="315">
                  <c:v>6.1882999999999999</c:v>
                </c:pt>
                <c:pt idx="316">
                  <c:v>6.1862000000000004</c:v>
                </c:pt>
                <c:pt idx="317">
                  <c:v>6.1837999999999997</c:v>
                </c:pt>
                <c:pt idx="318">
                  <c:v>6.1822999999999997</c:v>
                </c:pt>
                <c:pt idx="319">
                  <c:v>6.1811999999999996</c:v>
                </c:pt>
                <c:pt idx="320">
                  <c:v>6.1802999999999999</c:v>
                </c:pt>
                <c:pt idx="321">
                  <c:v>6.1791999999999998</c:v>
                </c:pt>
                <c:pt idx="322">
                  <c:v>6.1784999999999997</c:v>
                </c:pt>
                <c:pt idx="323">
                  <c:v>6.1795999999999998</c:v>
                </c:pt>
                <c:pt idx="324">
                  <c:v>6.1803999999999997</c:v>
                </c:pt>
                <c:pt idx="325">
                  <c:v>6.1817000000000002</c:v>
                </c:pt>
                <c:pt idx="326">
                  <c:v>6.1824000000000003</c:v>
                </c:pt>
                <c:pt idx="327">
                  <c:v>6.1816000000000004</c:v>
                </c:pt>
                <c:pt idx="328">
                  <c:v>6.1806999999999999</c:v>
                </c:pt>
                <c:pt idx="329">
                  <c:v>6.1802999999999999</c:v>
                </c:pt>
                <c:pt idx="330">
                  <c:v>6.1803999999999997</c:v>
                </c:pt>
                <c:pt idx="331">
                  <c:v>6.1816000000000004</c:v>
                </c:pt>
                <c:pt idx="332">
                  <c:v>6.1824000000000003</c:v>
                </c:pt>
                <c:pt idx="333">
                  <c:v>6.1841999999999997</c:v>
                </c:pt>
                <c:pt idx="334">
                  <c:v>6.1856</c:v>
                </c:pt>
                <c:pt idx="335">
                  <c:v>6.1871999999999998</c:v>
                </c:pt>
                <c:pt idx="336">
                  <c:v>6.1889000000000003</c:v>
                </c:pt>
                <c:pt idx="337">
                  <c:v>6.1913999999999998</c:v>
                </c:pt>
                <c:pt idx="338">
                  <c:v>6.1919000000000004</c:v>
                </c:pt>
                <c:pt idx="339">
                  <c:v>6.1939000000000002</c:v>
                </c:pt>
                <c:pt idx="340">
                  <c:v>6.1958000000000002</c:v>
                </c:pt>
                <c:pt idx="341">
                  <c:v>6.1967999999999996</c:v>
                </c:pt>
                <c:pt idx="342">
                  <c:v>6.1996000000000002</c:v>
                </c:pt>
                <c:pt idx="343">
                  <c:v>6.2027999999999999</c:v>
                </c:pt>
                <c:pt idx="344">
                  <c:v>6.2047999999999996</c:v>
                </c:pt>
                <c:pt idx="345">
                  <c:v>6.2073</c:v>
                </c:pt>
                <c:pt idx="346">
                  <c:v>6.2102000000000004</c:v>
                </c:pt>
                <c:pt idx="347">
                  <c:v>6.2131999999999996</c:v>
                </c:pt>
                <c:pt idx="348">
                  <c:v>6.2165999999999997</c:v>
                </c:pt>
                <c:pt idx="349">
                  <c:v>6.2214999999999998</c:v>
                </c:pt>
                <c:pt idx="350">
                  <c:v>6.2262000000000004</c:v>
                </c:pt>
                <c:pt idx="351">
                  <c:v>6.2309000000000001</c:v>
                </c:pt>
                <c:pt idx="352">
                  <c:v>6.2351999999999999</c:v>
                </c:pt>
                <c:pt idx="353">
                  <c:v>6.2397999999999998</c:v>
                </c:pt>
                <c:pt idx="354">
                  <c:v>6.2460000000000004</c:v>
                </c:pt>
                <c:pt idx="355">
                  <c:v>6.2530000000000001</c:v>
                </c:pt>
                <c:pt idx="356">
                  <c:v>6.2606000000000002</c:v>
                </c:pt>
                <c:pt idx="357">
                  <c:v>6.2682000000000002</c:v>
                </c:pt>
                <c:pt idx="358">
                  <c:v>6.2762000000000002</c:v>
                </c:pt>
                <c:pt idx="359">
                  <c:v>6.2842000000000002</c:v>
                </c:pt>
                <c:pt idx="360">
                  <c:v>6.2938999999999998</c:v>
                </c:pt>
                <c:pt idx="361">
                  <c:v>6.3047000000000004</c:v>
                </c:pt>
                <c:pt idx="362">
                  <c:v>6.3133999999999997</c:v>
                </c:pt>
                <c:pt idx="363">
                  <c:v>6.3178999999999998</c:v>
                </c:pt>
                <c:pt idx="364">
                  <c:v>6.3215000000000003</c:v>
                </c:pt>
                <c:pt idx="365">
                  <c:v>6.3243</c:v>
                </c:pt>
                <c:pt idx="366">
                  <c:v>6.3270999999999997</c:v>
                </c:pt>
                <c:pt idx="367">
                  <c:v>6.3305999999999996</c:v>
                </c:pt>
                <c:pt idx="368">
                  <c:v>6.3337000000000003</c:v>
                </c:pt>
                <c:pt idx="369">
                  <c:v>6.3358999999999996</c:v>
                </c:pt>
                <c:pt idx="370">
                  <c:v>6.3372000000000002</c:v>
                </c:pt>
                <c:pt idx="371">
                  <c:v>6.3399000000000001</c:v>
                </c:pt>
                <c:pt idx="372">
                  <c:v>6.3428000000000004</c:v>
                </c:pt>
                <c:pt idx="373">
                  <c:v>6.3460000000000001</c:v>
                </c:pt>
                <c:pt idx="374">
                  <c:v>6.3487999999999998</c:v>
                </c:pt>
                <c:pt idx="375">
                  <c:v>6.3507999999999996</c:v>
                </c:pt>
                <c:pt idx="376">
                  <c:v>6.3510999999999997</c:v>
                </c:pt>
                <c:pt idx="377">
                  <c:v>6.3502999999999998</c:v>
                </c:pt>
                <c:pt idx="378">
                  <c:v>6.3509000000000002</c:v>
                </c:pt>
                <c:pt idx="379">
                  <c:v>6.3510999999999997</c:v>
                </c:pt>
                <c:pt idx="380">
                  <c:v>6.3503999999999996</c:v>
                </c:pt>
                <c:pt idx="381">
                  <c:v>6.3509000000000002</c:v>
                </c:pt>
                <c:pt idx="382">
                  <c:v>6.3513000000000002</c:v>
                </c:pt>
                <c:pt idx="383">
                  <c:v>6.3506</c:v>
                </c:pt>
                <c:pt idx="384">
                  <c:v>6.3491</c:v>
                </c:pt>
                <c:pt idx="385">
                  <c:v>6.3475000000000001</c:v>
                </c:pt>
                <c:pt idx="386">
                  <c:v>6.3441000000000001</c:v>
                </c:pt>
                <c:pt idx="387">
                  <c:v>6.3407999999999998</c:v>
                </c:pt>
                <c:pt idx="388">
                  <c:v>6.3410000000000002</c:v>
                </c:pt>
                <c:pt idx="389">
                  <c:v>6.3436000000000003</c:v>
                </c:pt>
                <c:pt idx="390">
                  <c:v>6.3502999999999998</c:v>
                </c:pt>
                <c:pt idx="391">
                  <c:v>6.3559000000000001</c:v>
                </c:pt>
                <c:pt idx="392">
                  <c:v>6.3613</c:v>
                </c:pt>
                <c:pt idx="393">
                  <c:v>6.3677000000000001</c:v>
                </c:pt>
                <c:pt idx="394">
                  <c:v>6.3756000000000004</c:v>
                </c:pt>
                <c:pt idx="395">
                  <c:v>6.3838999999999997</c:v>
                </c:pt>
                <c:pt idx="396">
                  <c:v>6.3922999999999996</c:v>
                </c:pt>
                <c:pt idx="397">
                  <c:v>6.4008000000000003</c:v>
                </c:pt>
                <c:pt idx="398">
                  <c:v>6.4077999999999999</c:v>
                </c:pt>
                <c:pt idx="399">
                  <c:v>6.4138999999999999</c:v>
                </c:pt>
                <c:pt idx="400">
                  <c:v>6.4207999999999998</c:v>
                </c:pt>
                <c:pt idx="401">
                  <c:v>6.4268999999999998</c:v>
                </c:pt>
                <c:pt idx="402">
                  <c:v>6.4326999999999996</c:v>
                </c:pt>
                <c:pt idx="403">
                  <c:v>6.4379</c:v>
                </c:pt>
                <c:pt idx="404">
                  <c:v>6.4424999999999999</c:v>
                </c:pt>
                <c:pt idx="405">
                  <c:v>6.4489000000000001</c:v>
                </c:pt>
                <c:pt idx="406">
                  <c:v>6.4549000000000003</c:v>
                </c:pt>
                <c:pt idx="407">
                  <c:v>6.4608999999999996</c:v>
                </c:pt>
                <c:pt idx="408">
                  <c:v>6.4687999999999999</c:v>
                </c:pt>
                <c:pt idx="409">
                  <c:v>6.4766000000000004</c:v>
                </c:pt>
                <c:pt idx="410">
                  <c:v>6.4847000000000001</c:v>
                </c:pt>
                <c:pt idx="411">
                  <c:v>6.4927999999999999</c:v>
                </c:pt>
                <c:pt idx="412">
                  <c:v>6.5015000000000001</c:v>
                </c:pt>
                <c:pt idx="413">
                  <c:v>6.5106999999999999</c:v>
                </c:pt>
                <c:pt idx="414">
                  <c:v>6.5194999999999999</c:v>
                </c:pt>
                <c:pt idx="415">
                  <c:v>6.5286999999999997</c:v>
                </c:pt>
                <c:pt idx="416">
                  <c:v>6.5373999999999999</c:v>
                </c:pt>
                <c:pt idx="417">
                  <c:v>6.5465</c:v>
                </c:pt>
                <c:pt idx="418">
                  <c:v>6.5564</c:v>
                </c:pt>
                <c:pt idx="419">
                  <c:v>6.5664999999999996</c:v>
                </c:pt>
                <c:pt idx="420">
                  <c:v>6.5766999999999998</c:v>
                </c:pt>
                <c:pt idx="421">
                  <c:v>6.5872999999999999</c:v>
                </c:pt>
                <c:pt idx="422">
                  <c:v>6.5972999999999997</c:v>
                </c:pt>
                <c:pt idx="423">
                  <c:v>6.6070000000000002</c:v>
                </c:pt>
                <c:pt idx="424">
                  <c:v>6.6166999999999998</c:v>
                </c:pt>
                <c:pt idx="425">
                  <c:v>6.6261999999999999</c:v>
                </c:pt>
                <c:pt idx="426">
                  <c:v>6.6356000000000002</c:v>
                </c:pt>
                <c:pt idx="427">
                  <c:v>6.6448999999999998</c:v>
                </c:pt>
                <c:pt idx="428">
                  <c:v>6.6550000000000002</c:v>
                </c:pt>
                <c:pt idx="429">
                  <c:v>6.6656000000000004</c:v>
                </c:pt>
                <c:pt idx="430">
                  <c:v>6.6749999999999998</c:v>
                </c:pt>
                <c:pt idx="431">
                  <c:v>6.6840000000000002</c:v>
                </c:pt>
                <c:pt idx="432">
                  <c:v>6.694</c:v>
                </c:pt>
                <c:pt idx="433">
                  <c:v>6.7053000000000003</c:v>
                </c:pt>
                <c:pt idx="434">
                  <c:v>6.7168000000000001</c:v>
                </c:pt>
                <c:pt idx="435">
                  <c:v>6.7286999999999999</c:v>
                </c:pt>
                <c:pt idx="436">
                  <c:v>6.7401</c:v>
                </c:pt>
                <c:pt idx="437">
                  <c:v>6.7516999999999996</c:v>
                </c:pt>
                <c:pt idx="438">
                  <c:v>6.7656999999999998</c:v>
                </c:pt>
                <c:pt idx="439">
                  <c:v>6.7797999999999998</c:v>
                </c:pt>
                <c:pt idx="440">
                  <c:v>6.7926000000000002</c:v>
                </c:pt>
                <c:pt idx="441">
                  <c:v>6.8045999999999998</c:v>
                </c:pt>
                <c:pt idx="442">
                  <c:v>6.8155999999999999</c:v>
                </c:pt>
                <c:pt idx="443">
                  <c:v>6.8262999999999998</c:v>
                </c:pt>
                <c:pt idx="444">
                  <c:v>6.8356000000000003</c:v>
                </c:pt>
                <c:pt idx="445">
                  <c:v>6.8452999999999999</c:v>
                </c:pt>
                <c:pt idx="446">
                  <c:v>6.8544999999999998</c:v>
                </c:pt>
                <c:pt idx="447">
                  <c:v>6.8635999999999999</c:v>
                </c:pt>
                <c:pt idx="448">
                  <c:v>6.8737000000000004</c:v>
                </c:pt>
                <c:pt idx="449">
                  <c:v>6.8837000000000002</c:v>
                </c:pt>
                <c:pt idx="450">
                  <c:v>6.8935000000000004</c:v>
                </c:pt>
                <c:pt idx="451">
                  <c:v>6.9028999999999998</c:v>
                </c:pt>
                <c:pt idx="452">
                  <c:v>6.9120999999999997</c:v>
                </c:pt>
                <c:pt idx="453">
                  <c:v>6.9207999999999998</c:v>
                </c:pt>
                <c:pt idx="454">
                  <c:v>6.9297000000000004</c:v>
                </c:pt>
                <c:pt idx="455">
                  <c:v>6.9387999999999996</c:v>
                </c:pt>
                <c:pt idx="456">
                  <c:v>6.9484000000000004</c:v>
                </c:pt>
                <c:pt idx="457">
                  <c:v>6.9577999999999998</c:v>
                </c:pt>
                <c:pt idx="458">
                  <c:v>6.9661</c:v>
                </c:pt>
                <c:pt idx="459">
                  <c:v>6.9752000000000001</c:v>
                </c:pt>
                <c:pt idx="460">
                  <c:v>6.9836</c:v>
                </c:pt>
                <c:pt idx="461">
                  <c:v>6.9917999999999996</c:v>
                </c:pt>
                <c:pt idx="462">
                  <c:v>7.0003000000000002</c:v>
                </c:pt>
                <c:pt idx="463">
                  <c:v>7.0088999999999997</c:v>
                </c:pt>
                <c:pt idx="464">
                  <c:v>7.0182000000000002</c:v>
                </c:pt>
                <c:pt idx="465">
                  <c:v>7.0277000000000003</c:v>
                </c:pt>
                <c:pt idx="466">
                  <c:v>7.0380000000000003</c:v>
                </c:pt>
                <c:pt idx="467">
                  <c:v>7.0488999999999997</c:v>
                </c:pt>
                <c:pt idx="468">
                  <c:v>7.0598999999999998</c:v>
                </c:pt>
                <c:pt idx="469">
                  <c:v>7.0708000000000002</c:v>
                </c:pt>
                <c:pt idx="470">
                  <c:v>7.0815999999999999</c:v>
                </c:pt>
                <c:pt idx="471">
                  <c:v>7.0922000000000001</c:v>
                </c:pt>
                <c:pt idx="472">
                  <c:v>7.1032000000000002</c:v>
                </c:pt>
                <c:pt idx="473">
                  <c:v>7.1143999999999998</c:v>
                </c:pt>
                <c:pt idx="474">
                  <c:v>7.1260000000000003</c:v>
                </c:pt>
                <c:pt idx="475">
                  <c:v>7.1376999999999997</c:v>
                </c:pt>
                <c:pt idx="476">
                  <c:v>7.1497000000000002</c:v>
                </c:pt>
                <c:pt idx="477">
                  <c:v>7.1620999999999997</c:v>
                </c:pt>
                <c:pt idx="478">
                  <c:v>7.1745999999999999</c:v>
                </c:pt>
                <c:pt idx="479">
                  <c:v>7.1877000000000004</c:v>
                </c:pt>
                <c:pt idx="480">
                  <c:v>7.2011000000000003</c:v>
                </c:pt>
                <c:pt idx="481">
                  <c:v>7.2146999999999997</c:v>
                </c:pt>
                <c:pt idx="482">
                  <c:v>7.2279999999999998</c:v>
                </c:pt>
                <c:pt idx="483">
                  <c:v>7.2417999999999996</c:v>
                </c:pt>
                <c:pt idx="484">
                  <c:v>7.2546999999999997</c:v>
                </c:pt>
                <c:pt idx="485">
                  <c:v>7.2675000000000001</c:v>
                </c:pt>
                <c:pt idx="486">
                  <c:v>7.2803000000000004</c:v>
                </c:pt>
                <c:pt idx="487">
                  <c:v>7.2923</c:v>
                </c:pt>
                <c:pt idx="488">
                  <c:v>7.3052999999999999</c:v>
                </c:pt>
                <c:pt idx="489">
                  <c:v>7.3190999999999997</c:v>
                </c:pt>
                <c:pt idx="490">
                  <c:v>7.3334999999999999</c:v>
                </c:pt>
                <c:pt idx="491">
                  <c:v>7.3471000000000002</c:v>
                </c:pt>
                <c:pt idx="492">
                  <c:v>7.3611000000000004</c:v>
                </c:pt>
                <c:pt idx="493">
                  <c:v>7.3753000000000002</c:v>
                </c:pt>
                <c:pt idx="494">
                  <c:v>7.3886000000000003</c:v>
                </c:pt>
                <c:pt idx="495">
                  <c:v>7.4015000000000004</c:v>
                </c:pt>
                <c:pt idx="496">
                  <c:v>7.4131999999999998</c:v>
                </c:pt>
                <c:pt idx="497">
                  <c:v>7.4264999999999999</c:v>
                </c:pt>
                <c:pt idx="498">
                  <c:v>7.4390999999999998</c:v>
                </c:pt>
                <c:pt idx="499">
                  <c:v>7.4503000000000004</c:v>
                </c:pt>
                <c:pt idx="500">
                  <c:v>7.4611999999999998</c:v>
                </c:pt>
                <c:pt idx="501">
                  <c:v>7.4721000000000002</c:v>
                </c:pt>
                <c:pt idx="502">
                  <c:v>7.4828999999999999</c:v>
                </c:pt>
                <c:pt idx="503">
                  <c:v>7.4935</c:v>
                </c:pt>
                <c:pt idx="504">
                  <c:v>7.5057999999999998</c:v>
                </c:pt>
                <c:pt idx="505">
                  <c:v>7.5176999999999996</c:v>
                </c:pt>
                <c:pt idx="506">
                  <c:v>7.5297999999999998</c:v>
                </c:pt>
                <c:pt idx="507">
                  <c:v>7.5415999999999999</c:v>
                </c:pt>
                <c:pt idx="508">
                  <c:v>7.5533000000000001</c:v>
                </c:pt>
                <c:pt idx="509">
                  <c:v>7.5650000000000004</c:v>
                </c:pt>
                <c:pt idx="510">
                  <c:v>7.577</c:v>
                </c:pt>
                <c:pt idx="511">
                  <c:v>7.5881999999999996</c:v>
                </c:pt>
                <c:pt idx="512">
                  <c:v>7.5991</c:v>
                </c:pt>
                <c:pt idx="513">
                  <c:v>7.6078999999999999</c:v>
                </c:pt>
                <c:pt idx="514">
                  <c:v>7.6158999999999999</c:v>
                </c:pt>
                <c:pt idx="515">
                  <c:v>7.6219000000000001</c:v>
                </c:pt>
                <c:pt idx="516">
                  <c:v>7.6292</c:v>
                </c:pt>
                <c:pt idx="517">
                  <c:v>7.6375000000000002</c:v>
                </c:pt>
                <c:pt idx="518">
                  <c:v>7.6452</c:v>
                </c:pt>
                <c:pt idx="519">
                  <c:v>7.6528</c:v>
                </c:pt>
                <c:pt idx="520">
                  <c:v>7.6609999999999996</c:v>
                </c:pt>
                <c:pt idx="521">
                  <c:v>7.67</c:v>
                </c:pt>
                <c:pt idx="522">
                  <c:v>7.6790000000000003</c:v>
                </c:pt>
                <c:pt idx="523">
                  <c:v>7.6849999999999996</c:v>
                </c:pt>
                <c:pt idx="524">
                  <c:v>7.6908000000000003</c:v>
                </c:pt>
                <c:pt idx="525">
                  <c:v>7.6997999999999998</c:v>
                </c:pt>
                <c:pt idx="526">
                  <c:v>7.7098000000000004</c:v>
                </c:pt>
                <c:pt idx="527">
                  <c:v>7.7210000000000001</c:v>
                </c:pt>
                <c:pt idx="528">
                  <c:v>7.7317999999999998</c:v>
                </c:pt>
                <c:pt idx="529">
                  <c:v>7.742</c:v>
                </c:pt>
                <c:pt idx="530">
                  <c:v>7.7516999999999996</c:v>
                </c:pt>
                <c:pt idx="531">
                  <c:v>7.7606999999999999</c:v>
                </c:pt>
                <c:pt idx="532">
                  <c:v>7.77</c:v>
                </c:pt>
                <c:pt idx="533">
                  <c:v>7.7792000000000003</c:v>
                </c:pt>
                <c:pt idx="534">
                  <c:v>7.7870999999999997</c:v>
                </c:pt>
                <c:pt idx="535">
                  <c:v>7.7949999999999999</c:v>
                </c:pt>
                <c:pt idx="536">
                  <c:v>7.8033000000000001</c:v>
                </c:pt>
                <c:pt idx="537">
                  <c:v>7.8110999999999997</c:v>
                </c:pt>
                <c:pt idx="538">
                  <c:v>7.8193999999999999</c:v>
                </c:pt>
                <c:pt idx="539">
                  <c:v>7.8266</c:v>
                </c:pt>
                <c:pt idx="540">
                  <c:v>7.8335999999999997</c:v>
                </c:pt>
                <c:pt idx="541">
                  <c:v>7.8414999999999999</c:v>
                </c:pt>
                <c:pt idx="542">
                  <c:v>7.8483999999999998</c:v>
                </c:pt>
                <c:pt idx="543">
                  <c:v>7.8555000000000001</c:v>
                </c:pt>
                <c:pt idx="544">
                  <c:v>7.8627000000000002</c:v>
                </c:pt>
                <c:pt idx="545">
                  <c:v>7.8705999999999996</c:v>
                </c:pt>
                <c:pt idx="546">
                  <c:v>7.8795000000000002</c:v>
                </c:pt>
                <c:pt idx="547">
                  <c:v>7.8876999999999997</c:v>
                </c:pt>
                <c:pt idx="548">
                  <c:v>7.8956</c:v>
                </c:pt>
                <c:pt idx="549">
                  <c:v>7.9029999999999996</c:v>
                </c:pt>
                <c:pt idx="550">
                  <c:v>7.9105999999999996</c:v>
                </c:pt>
                <c:pt idx="551">
                  <c:v>7.9172000000000002</c:v>
                </c:pt>
                <c:pt idx="552">
                  <c:v>7.9237000000000002</c:v>
                </c:pt>
                <c:pt idx="553">
                  <c:v>7.9297000000000004</c:v>
                </c:pt>
                <c:pt idx="554">
                  <c:v>7.9372999999999996</c:v>
                </c:pt>
                <c:pt idx="555">
                  <c:v>7.9436999999999998</c:v>
                </c:pt>
                <c:pt idx="556">
                  <c:v>7.9481000000000002</c:v>
                </c:pt>
                <c:pt idx="557">
                  <c:v>7.9516999999999998</c:v>
                </c:pt>
                <c:pt idx="558">
                  <c:v>7.9550999999999998</c:v>
                </c:pt>
                <c:pt idx="559">
                  <c:v>7.9569999999999999</c:v>
                </c:pt>
                <c:pt idx="560">
                  <c:v>7.9577</c:v>
                </c:pt>
                <c:pt idx="561">
                  <c:v>7.9577</c:v>
                </c:pt>
                <c:pt idx="562">
                  <c:v>7.9598000000000004</c:v>
                </c:pt>
                <c:pt idx="563">
                  <c:v>7.9633000000000003</c:v>
                </c:pt>
                <c:pt idx="564">
                  <c:v>7.9668000000000001</c:v>
                </c:pt>
                <c:pt idx="565">
                  <c:v>7.9692999999999996</c:v>
                </c:pt>
                <c:pt idx="566">
                  <c:v>7.9720000000000004</c:v>
                </c:pt>
                <c:pt idx="567">
                  <c:v>7.9749999999999996</c:v>
                </c:pt>
                <c:pt idx="568">
                  <c:v>7.9776999999999996</c:v>
                </c:pt>
                <c:pt idx="569">
                  <c:v>7.98</c:v>
                </c:pt>
                <c:pt idx="570">
                  <c:v>7.9824999999999999</c:v>
                </c:pt>
                <c:pt idx="571">
                  <c:v>7.9871999999999996</c:v>
                </c:pt>
                <c:pt idx="572">
                  <c:v>7.9923000000000002</c:v>
                </c:pt>
                <c:pt idx="573">
                  <c:v>7.9972000000000003</c:v>
                </c:pt>
                <c:pt idx="574">
                  <c:v>8.0014000000000003</c:v>
                </c:pt>
                <c:pt idx="575">
                  <c:v>8.0042000000000009</c:v>
                </c:pt>
                <c:pt idx="576">
                  <c:v>8.0061999999999998</c:v>
                </c:pt>
                <c:pt idx="577">
                  <c:v>8.0079999999999991</c:v>
                </c:pt>
                <c:pt idx="578">
                  <c:v>8.0097000000000005</c:v>
                </c:pt>
                <c:pt idx="579">
                  <c:v>8.0116999999999994</c:v>
                </c:pt>
                <c:pt idx="580">
                  <c:v>8.0129000000000001</c:v>
                </c:pt>
                <c:pt idx="581">
                  <c:v>8.0136000000000003</c:v>
                </c:pt>
                <c:pt idx="582">
                  <c:v>8.0140999999999991</c:v>
                </c:pt>
                <c:pt idx="583">
                  <c:v>8.0138999999999996</c:v>
                </c:pt>
                <c:pt idx="584">
                  <c:v>8.0137</c:v>
                </c:pt>
                <c:pt idx="585">
                  <c:v>8.0138999999999996</c:v>
                </c:pt>
                <c:pt idx="586">
                  <c:v>8.0139999999999993</c:v>
                </c:pt>
                <c:pt idx="587">
                  <c:v>8.0138999999999996</c:v>
                </c:pt>
                <c:pt idx="588">
                  <c:v>8.0140999999999991</c:v>
                </c:pt>
                <c:pt idx="589">
                  <c:v>8.0152999999999999</c:v>
                </c:pt>
                <c:pt idx="590">
                  <c:v>8.0166000000000004</c:v>
                </c:pt>
                <c:pt idx="591">
                  <c:v>8.0183</c:v>
                </c:pt>
                <c:pt idx="592">
                  <c:v>8.02</c:v>
                </c:pt>
                <c:pt idx="593">
                  <c:v>8.0216999999999992</c:v>
                </c:pt>
                <c:pt idx="594">
                  <c:v>8.0233000000000008</c:v>
                </c:pt>
                <c:pt idx="595">
                  <c:v>8.0246999999999993</c:v>
                </c:pt>
                <c:pt idx="596">
                  <c:v>8.0266000000000002</c:v>
                </c:pt>
                <c:pt idx="597">
                  <c:v>8.0282999999999998</c:v>
                </c:pt>
                <c:pt idx="598">
                  <c:v>8.0312000000000001</c:v>
                </c:pt>
                <c:pt idx="599">
                  <c:v>8.0350000000000001</c:v>
                </c:pt>
                <c:pt idx="600">
                  <c:v>8.0381</c:v>
                </c:pt>
                <c:pt idx="601">
                  <c:v>8.0419</c:v>
                </c:pt>
                <c:pt idx="602">
                  <c:v>8.0457000000000001</c:v>
                </c:pt>
                <c:pt idx="603">
                  <c:v>8.0495999999999999</c:v>
                </c:pt>
                <c:pt idx="604">
                  <c:v>8.0533999999999999</c:v>
                </c:pt>
                <c:pt idx="605">
                  <c:v>8.0573999999999995</c:v>
                </c:pt>
                <c:pt idx="606">
                  <c:v>8.0612999999999992</c:v>
                </c:pt>
                <c:pt idx="607">
                  <c:v>8.0649999999999995</c:v>
                </c:pt>
                <c:pt idx="608">
                  <c:v>8.0685000000000002</c:v>
                </c:pt>
                <c:pt idx="609">
                  <c:v>8.0721000000000007</c:v>
                </c:pt>
                <c:pt idx="610">
                  <c:v>8.0765999999999991</c:v>
                </c:pt>
                <c:pt idx="611">
                  <c:v>8.0814000000000004</c:v>
                </c:pt>
                <c:pt idx="612">
                  <c:v>8.0864999999999991</c:v>
                </c:pt>
                <c:pt idx="613">
                  <c:v>8.0923999999999996</c:v>
                </c:pt>
                <c:pt idx="614">
                  <c:v>8.0982000000000003</c:v>
                </c:pt>
                <c:pt idx="615">
                  <c:v>8.1043000000000003</c:v>
                </c:pt>
                <c:pt idx="616">
                  <c:v>8.1106999999999996</c:v>
                </c:pt>
                <c:pt idx="617">
                  <c:v>8.1168999999999993</c:v>
                </c:pt>
                <c:pt idx="618">
                  <c:v>8.1212999999999997</c:v>
                </c:pt>
                <c:pt idx="619">
                  <c:v>8.1257999999999999</c:v>
                </c:pt>
                <c:pt idx="620">
                  <c:v>8.1304999999999996</c:v>
                </c:pt>
                <c:pt idx="621">
                  <c:v>8.1351999999999993</c:v>
                </c:pt>
                <c:pt idx="622">
                  <c:v>8.1395</c:v>
                </c:pt>
                <c:pt idx="623">
                  <c:v>8.1437000000000008</c:v>
                </c:pt>
                <c:pt idx="624">
                  <c:v>8.1481999999999992</c:v>
                </c:pt>
                <c:pt idx="625">
                  <c:v>8.1531000000000002</c:v>
                </c:pt>
                <c:pt idx="626">
                  <c:v>8.1583000000000006</c:v>
                </c:pt>
                <c:pt idx="627">
                  <c:v>8.1637000000000004</c:v>
                </c:pt>
                <c:pt idx="628">
                  <c:v>8.1686999999999994</c:v>
                </c:pt>
                <c:pt idx="629">
                  <c:v>8.1735000000000007</c:v>
                </c:pt>
                <c:pt idx="630">
                  <c:v>8.1790000000000003</c:v>
                </c:pt>
                <c:pt idx="631">
                  <c:v>8.1847999999999992</c:v>
                </c:pt>
                <c:pt idx="632">
                  <c:v>8.19</c:v>
                </c:pt>
                <c:pt idx="633">
                  <c:v>8.1949000000000005</c:v>
                </c:pt>
                <c:pt idx="634">
                  <c:v>8.2003000000000004</c:v>
                </c:pt>
                <c:pt idx="635">
                  <c:v>8.2050999999999998</c:v>
                </c:pt>
                <c:pt idx="636">
                  <c:v>8.2102000000000004</c:v>
                </c:pt>
                <c:pt idx="637">
                  <c:v>8.2146000000000008</c:v>
                </c:pt>
                <c:pt idx="638">
                  <c:v>8.2170000000000005</c:v>
                </c:pt>
                <c:pt idx="639">
                  <c:v>8.2197999999999993</c:v>
                </c:pt>
                <c:pt idx="640">
                  <c:v>8.2242999999999995</c:v>
                </c:pt>
                <c:pt idx="641">
                  <c:v>8.2302999999999997</c:v>
                </c:pt>
                <c:pt idx="642">
                  <c:v>8.2368000000000006</c:v>
                </c:pt>
                <c:pt idx="643">
                  <c:v>8.2446000000000002</c:v>
                </c:pt>
                <c:pt idx="644">
                  <c:v>8.2528000000000006</c:v>
                </c:pt>
                <c:pt idx="645">
                  <c:v>8.2600999999999996</c:v>
                </c:pt>
                <c:pt idx="646">
                  <c:v>8.2674000000000003</c:v>
                </c:pt>
                <c:pt idx="647">
                  <c:v>8.2739999999999991</c:v>
                </c:pt>
                <c:pt idx="648">
                  <c:v>8.2797000000000001</c:v>
                </c:pt>
                <c:pt idx="649">
                  <c:v>8.2858999999999998</c:v>
                </c:pt>
                <c:pt idx="650">
                  <c:v>8.2921999999999993</c:v>
                </c:pt>
                <c:pt idx="651">
                  <c:v>8.2995999999999999</c:v>
                </c:pt>
                <c:pt idx="652">
                  <c:v>8.3085000000000004</c:v>
                </c:pt>
                <c:pt idx="653">
                  <c:v>8.3173999999999992</c:v>
                </c:pt>
                <c:pt idx="654">
                  <c:v>8.3265999999999991</c:v>
                </c:pt>
                <c:pt idx="655">
                  <c:v>8.3350000000000009</c:v>
                </c:pt>
                <c:pt idx="656">
                  <c:v>8.3434000000000008</c:v>
                </c:pt>
                <c:pt idx="657">
                  <c:v>8.3521000000000001</c:v>
                </c:pt>
                <c:pt idx="658">
                  <c:v>8.3619000000000003</c:v>
                </c:pt>
                <c:pt idx="659">
                  <c:v>8.3729999999999993</c:v>
                </c:pt>
                <c:pt idx="660">
                  <c:v>8.3850999999999996</c:v>
                </c:pt>
                <c:pt idx="661">
                  <c:v>8.3965999999999994</c:v>
                </c:pt>
                <c:pt idx="662">
                  <c:v>8.4076000000000004</c:v>
                </c:pt>
                <c:pt idx="663">
                  <c:v>8.4191000000000003</c:v>
                </c:pt>
                <c:pt idx="664">
                  <c:v>8.4311000000000007</c:v>
                </c:pt>
                <c:pt idx="665">
                  <c:v>8.4422999999999995</c:v>
                </c:pt>
                <c:pt idx="666">
                  <c:v>8.4526000000000003</c:v>
                </c:pt>
                <c:pt idx="667">
                  <c:v>8.4629999999999992</c:v>
                </c:pt>
                <c:pt idx="668">
                  <c:v>8.4741</c:v>
                </c:pt>
                <c:pt idx="669">
                  <c:v>8.4857999999999993</c:v>
                </c:pt>
                <c:pt idx="670">
                  <c:v>8.4976000000000003</c:v>
                </c:pt>
                <c:pt idx="671">
                  <c:v>8.5091999999999999</c:v>
                </c:pt>
                <c:pt idx="672">
                  <c:v>8.5202000000000009</c:v>
                </c:pt>
                <c:pt idx="673">
                  <c:v>8.5312000000000001</c:v>
                </c:pt>
                <c:pt idx="674">
                  <c:v>8.5417000000000005</c:v>
                </c:pt>
                <c:pt idx="675">
                  <c:v>8.5520999999999994</c:v>
                </c:pt>
                <c:pt idx="676">
                  <c:v>8.5617000000000001</c:v>
                </c:pt>
                <c:pt idx="677">
                  <c:v>8.5708000000000002</c:v>
                </c:pt>
                <c:pt idx="678">
                  <c:v>8.5807000000000002</c:v>
                </c:pt>
                <c:pt idx="679">
                  <c:v>8.5886999999999993</c:v>
                </c:pt>
                <c:pt idx="680">
                  <c:v>8.5963999999999992</c:v>
                </c:pt>
                <c:pt idx="681">
                  <c:v>8.6029999999999998</c:v>
                </c:pt>
                <c:pt idx="682">
                  <c:v>8.61</c:v>
                </c:pt>
                <c:pt idx="683">
                  <c:v>8.6166</c:v>
                </c:pt>
                <c:pt idx="684">
                  <c:v>8.6244999999999994</c:v>
                </c:pt>
                <c:pt idx="685">
                  <c:v>8.6325000000000003</c:v>
                </c:pt>
                <c:pt idx="686">
                  <c:v>8.6393000000000004</c:v>
                </c:pt>
                <c:pt idx="687">
                  <c:v>8.6463000000000001</c:v>
                </c:pt>
                <c:pt idx="688">
                  <c:v>8.6531000000000002</c:v>
                </c:pt>
                <c:pt idx="689">
                  <c:v>8.6579999999999995</c:v>
                </c:pt>
                <c:pt idx="690">
                  <c:v>8.6629000000000005</c:v>
                </c:pt>
                <c:pt idx="691">
                  <c:v>8.6690000000000005</c:v>
                </c:pt>
                <c:pt idx="692">
                  <c:v>8.6746999999999996</c:v>
                </c:pt>
                <c:pt idx="693">
                  <c:v>8.6803000000000008</c:v>
                </c:pt>
                <c:pt idx="694">
                  <c:v>8.6880000000000006</c:v>
                </c:pt>
                <c:pt idx="695">
                  <c:v>8.6954999999999991</c:v>
                </c:pt>
                <c:pt idx="696">
                  <c:v>8.7044999999999995</c:v>
                </c:pt>
                <c:pt idx="697">
                  <c:v>8.7124000000000006</c:v>
                </c:pt>
                <c:pt idx="698">
                  <c:v>8.7210999999999999</c:v>
                </c:pt>
                <c:pt idx="699">
                  <c:v>8.7309000000000001</c:v>
                </c:pt>
                <c:pt idx="700">
                  <c:v>8.7399000000000004</c:v>
                </c:pt>
                <c:pt idx="701">
                  <c:v>8.7485999999999997</c:v>
                </c:pt>
                <c:pt idx="702">
                  <c:v>8.7573000000000008</c:v>
                </c:pt>
                <c:pt idx="703">
                  <c:v>8.7675999999999998</c:v>
                </c:pt>
                <c:pt idx="704">
                  <c:v>8.7771000000000008</c:v>
                </c:pt>
                <c:pt idx="705">
                  <c:v>8.7873999999999999</c:v>
                </c:pt>
                <c:pt idx="706">
                  <c:v>8.798</c:v>
                </c:pt>
                <c:pt idx="707">
                  <c:v>8.8094999999999999</c:v>
                </c:pt>
                <c:pt idx="708">
                  <c:v>8.8210999999999995</c:v>
                </c:pt>
                <c:pt idx="709">
                  <c:v>8.8315999999999999</c:v>
                </c:pt>
                <c:pt idx="710">
                  <c:v>8.8407999999999998</c:v>
                </c:pt>
                <c:pt idx="711">
                  <c:v>8.8515999999999995</c:v>
                </c:pt>
                <c:pt idx="712">
                  <c:v>8.8621999999999996</c:v>
                </c:pt>
                <c:pt idx="713">
                  <c:v>8.8733000000000004</c:v>
                </c:pt>
                <c:pt idx="714">
                  <c:v>8.8859999999999992</c:v>
                </c:pt>
                <c:pt idx="715">
                  <c:v>8.8979999999999997</c:v>
                </c:pt>
                <c:pt idx="716">
                  <c:v>8.9098000000000006</c:v>
                </c:pt>
                <c:pt idx="717">
                  <c:v>8.9177</c:v>
                </c:pt>
                <c:pt idx="718">
                  <c:v>8.9235000000000007</c:v>
                </c:pt>
                <c:pt idx="719">
                  <c:v>8.9282000000000004</c:v>
                </c:pt>
                <c:pt idx="720">
                  <c:v>8.9308999999999994</c:v>
                </c:pt>
                <c:pt idx="721">
                  <c:v>8.9334000000000007</c:v>
                </c:pt>
                <c:pt idx="722">
                  <c:v>8.9357000000000006</c:v>
                </c:pt>
                <c:pt idx="723">
                  <c:v>8.9400999999999993</c:v>
                </c:pt>
                <c:pt idx="724">
                  <c:v>8.9449000000000005</c:v>
                </c:pt>
                <c:pt idx="725">
                  <c:v>8.9466000000000001</c:v>
                </c:pt>
                <c:pt idx="726">
                  <c:v>8.9481999999999999</c:v>
                </c:pt>
                <c:pt idx="727">
                  <c:v>8.9486000000000008</c:v>
                </c:pt>
                <c:pt idx="728">
                  <c:v>8.9494000000000007</c:v>
                </c:pt>
                <c:pt idx="729">
                  <c:v>8.9499999999999993</c:v>
                </c:pt>
                <c:pt idx="730">
                  <c:v>8.9505999999999997</c:v>
                </c:pt>
                <c:pt idx="731">
                  <c:v>8.9502000000000006</c:v>
                </c:pt>
                <c:pt idx="732">
                  <c:v>8.9487000000000005</c:v>
                </c:pt>
                <c:pt idx="733">
                  <c:v>8.9466000000000001</c:v>
                </c:pt>
                <c:pt idx="734">
                  <c:v>8.9458000000000002</c:v>
                </c:pt>
                <c:pt idx="735">
                  <c:v>8.9451000000000001</c:v>
                </c:pt>
                <c:pt idx="736">
                  <c:v>8.9437999999999995</c:v>
                </c:pt>
                <c:pt idx="737">
                  <c:v>8.9420999999999999</c:v>
                </c:pt>
                <c:pt idx="738">
                  <c:v>8.9403000000000006</c:v>
                </c:pt>
                <c:pt idx="739">
                  <c:v>8.9377999999999993</c:v>
                </c:pt>
                <c:pt idx="740">
                  <c:v>8.9352</c:v>
                </c:pt>
                <c:pt idx="741">
                  <c:v>8.9326000000000008</c:v>
                </c:pt>
                <c:pt idx="742">
                  <c:v>8.9297000000000004</c:v>
                </c:pt>
                <c:pt idx="743">
                  <c:v>8.9286999999999992</c:v>
                </c:pt>
                <c:pt idx="744">
                  <c:v>8.9283999999999999</c:v>
                </c:pt>
                <c:pt idx="745">
                  <c:v>8.9269999999999996</c:v>
                </c:pt>
                <c:pt idx="746">
                  <c:v>8.9244000000000003</c:v>
                </c:pt>
                <c:pt idx="747">
                  <c:v>8.9227000000000007</c:v>
                </c:pt>
                <c:pt idx="748">
                  <c:v>8.9215</c:v>
                </c:pt>
                <c:pt idx="749">
                  <c:v>8.9201999999999995</c:v>
                </c:pt>
                <c:pt idx="750">
                  <c:v>8.9181000000000008</c:v>
                </c:pt>
                <c:pt idx="751">
                  <c:v>8.9167000000000005</c:v>
                </c:pt>
                <c:pt idx="752">
                  <c:v>8.9149999999999991</c:v>
                </c:pt>
                <c:pt idx="753">
                  <c:v>8.9129000000000005</c:v>
                </c:pt>
                <c:pt idx="754">
                  <c:v>8.9086999999999996</c:v>
                </c:pt>
                <c:pt idx="755">
                  <c:v>8.9050999999999991</c:v>
                </c:pt>
                <c:pt idx="756">
                  <c:v>8.9046000000000003</c:v>
                </c:pt>
                <c:pt idx="757">
                  <c:v>8.9053000000000004</c:v>
                </c:pt>
                <c:pt idx="758">
                  <c:v>8.9065999999999992</c:v>
                </c:pt>
                <c:pt idx="759">
                  <c:v>8.9093999999999998</c:v>
                </c:pt>
                <c:pt idx="760">
                  <c:v>8.9129000000000005</c:v>
                </c:pt>
                <c:pt idx="761">
                  <c:v>8.9171999999999993</c:v>
                </c:pt>
                <c:pt idx="762">
                  <c:v>8.9221000000000004</c:v>
                </c:pt>
                <c:pt idx="763">
                  <c:v>8.9283999999999999</c:v>
                </c:pt>
                <c:pt idx="764">
                  <c:v>8.9359999999999999</c:v>
                </c:pt>
                <c:pt idx="765">
                  <c:v>8.9428000000000001</c:v>
                </c:pt>
                <c:pt idx="766">
                  <c:v>8.9498999999999995</c:v>
                </c:pt>
                <c:pt idx="767">
                  <c:v>8.9565000000000001</c:v>
                </c:pt>
                <c:pt idx="768">
                  <c:v>8.9635999999999996</c:v>
                </c:pt>
                <c:pt idx="769">
                  <c:v>8.9712999999999994</c:v>
                </c:pt>
                <c:pt idx="770">
                  <c:v>8.9786999999999999</c:v>
                </c:pt>
                <c:pt idx="771">
                  <c:v>8.9835999999999991</c:v>
                </c:pt>
                <c:pt idx="772">
                  <c:v>8.9880999999999993</c:v>
                </c:pt>
                <c:pt idx="773">
                  <c:v>8.9925999999999995</c:v>
                </c:pt>
                <c:pt idx="774">
                  <c:v>8.9969999999999999</c:v>
                </c:pt>
                <c:pt idx="775">
                  <c:v>9.0021000000000004</c:v>
                </c:pt>
                <c:pt idx="776">
                  <c:v>9.0077999999999996</c:v>
                </c:pt>
                <c:pt idx="777">
                  <c:v>9.0138999999999996</c:v>
                </c:pt>
                <c:pt idx="778">
                  <c:v>9.0203000000000007</c:v>
                </c:pt>
                <c:pt idx="779">
                  <c:v>9.0271000000000008</c:v>
                </c:pt>
                <c:pt idx="780">
                  <c:v>9.0351999999999997</c:v>
                </c:pt>
                <c:pt idx="781">
                  <c:v>9.0427</c:v>
                </c:pt>
                <c:pt idx="782">
                  <c:v>9.0492000000000008</c:v>
                </c:pt>
                <c:pt idx="783">
                  <c:v>9.0574999999999992</c:v>
                </c:pt>
                <c:pt idx="784">
                  <c:v>9.0655999999999999</c:v>
                </c:pt>
                <c:pt idx="785">
                  <c:v>9.0745000000000005</c:v>
                </c:pt>
                <c:pt idx="786">
                  <c:v>9.0835000000000008</c:v>
                </c:pt>
                <c:pt idx="787">
                  <c:v>9.0924999999999994</c:v>
                </c:pt>
                <c:pt idx="788">
                  <c:v>9.1001999999999992</c:v>
                </c:pt>
                <c:pt idx="789">
                  <c:v>9.1077999999999992</c:v>
                </c:pt>
                <c:pt idx="790">
                  <c:v>9.1158999999999999</c:v>
                </c:pt>
                <c:pt idx="791">
                  <c:v>9.1241000000000003</c:v>
                </c:pt>
                <c:pt idx="792">
                  <c:v>9.1319999999999997</c:v>
                </c:pt>
                <c:pt idx="793">
                  <c:v>9.1404999999999994</c:v>
                </c:pt>
                <c:pt idx="794">
                  <c:v>9.1486999999999998</c:v>
                </c:pt>
                <c:pt idx="795">
                  <c:v>9.1570999999999998</c:v>
                </c:pt>
                <c:pt idx="796">
                  <c:v>9.1656999999999993</c:v>
                </c:pt>
                <c:pt idx="797">
                  <c:v>9.1753999999999998</c:v>
                </c:pt>
                <c:pt idx="798">
                  <c:v>9.1849000000000007</c:v>
                </c:pt>
                <c:pt idx="799">
                  <c:v>9.1930999999999994</c:v>
                </c:pt>
                <c:pt idx="800">
                  <c:v>9.2003000000000004</c:v>
                </c:pt>
                <c:pt idx="801">
                  <c:v>9.2075999999999993</c:v>
                </c:pt>
                <c:pt idx="802">
                  <c:v>9.2143999999999995</c:v>
                </c:pt>
                <c:pt idx="803">
                  <c:v>9.2202000000000002</c:v>
                </c:pt>
                <c:pt idx="804">
                  <c:v>9.2258999999999993</c:v>
                </c:pt>
                <c:pt idx="805">
                  <c:v>9.2379999999999995</c:v>
                </c:pt>
                <c:pt idx="806">
                  <c:v>9.2505000000000006</c:v>
                </c:pt>
                <c:pt idx="807">
                  <c:v>9.2650000000000006</c:v>
                </c:pt>
                <c:pt idx="808">
                  <c:v>9.2797000000000001</c:v>
                </c:pt>
                <c:pt idx="809">
                  <c:v>9.2952999999999992</c:v>
                </c:pt>
                <c:pt idx="810">
                  <c:v>9.3102999999999998</c:v>
                </c:pt>
                <c:pt idx="811">
                  <c:v>9.3252000000000006</c:v>
                </c:pt>
                <c:pt idx="812">
                  <c:v>9.3389000000000006</c:v>
                </c:pt>
                <c:pt idx="813">
                  <c:v>9.3523999999999994</c:v>
                </c:pt>
                <c:pt idx="814">
                  <c:v>9.3656000000000006</c:v>
                </c:pt>
                <c:pt idx="815">
                  <c:v>9.3788</c:v>
                </c:pt>
                <c:pt idx="816">
                  <c:v>9.3922000000000008</c:v>
                </c:pt>
                <c:pt idx="817">
                  <c:v>9.4064999999999994</c:v>
                </c:pt>
                <c:pt idx="818">
                  <c:v>9.4212000000000007</c:v>
                </c:pt>
                <c:pt idx="819">
                  <c:v>9.4358000000000004</c:v>
                </c:pt>
                <c:pt idx="820">
                  <c:v>9.4482999999999997</c:v>
                </c:pt>
                <c:pt idx="821">
                  <c:v>9.4604999999999997</c:v>
                </c:pt>
                <c:pt idx="822">
                  <c:v>9.4740000000000002</c:v>
                </c:pt>
                <c:pt idx="823">
                  <c:v>9.4875000000000007</c:v>
                </c:pt>
                <c:pt idx="824">
                  <c:v>9.5027000000000008</c:v>
                </c:pt>
                <c:pt idx="825">
                  <c:v>9.5168999999999997</c:v>
                </c:pt>
                <c:pt idx="826">
                  <c:v>9.5312999999999999</c:v>
                </c:pt>
                <c:pt idx="827">
                  <c:v>9.5448000000000004</c:v>
                </c:pt>
                <c:pt idx="828">
                  <c:v>9.5566999999999993</c:v>
                </c:pt>
                <c:pt idx="829">
                  <c:v>9.5675000000000008</c:v>
                </c:pt>
                <c:pt idx="830">
                  <c:v>9.5780999999999992</c:v>
                </c:pt>
                <c:pt idx="831">
                  <c:v>9.5871999999999993</c:v>
                </c:pt>
                <c:pt idx="832">
                  <c:v>9.5957000000000008</c:v>
                </c:pt>
                <c:pt idx="833">
                  <c:v>9.6037999999999997</c:v>
                </c:pt>
                <c:pt idx="834">
                  <c:v>9.6109000000000009</c:v>
                </c:pt>
                <c:pt idx="835">
                  <c:v>9.6184999999999992</c:v>
                </c:pt>
                <c:pt idx="836">
                  <c:v>9.625</c:v>
                </c:pt>
                <c:pt idx="837">
                  <c:v>9.6312999999999995</c:v>
                </c:pt>
                <c:pt idx="838">
                  <c:v>9.6371000000000002</c:v>
                </c:pt>
                <c:pt idx="839">
                  <c:v>9.6418999999999997</c:v>
                </c:pt>
                <c:pt idx="840">
                  <c:v>9.6461000000000006</c:v>
                </c:pt>
                <c:pt idx="841">
                  <c:v>9.6509</c:v>
                </c:pt>
                <c:pt idx="842">
                  <c:v>9.6563999999999997</c:v>
                </c:pt>
                <c:pt idx="843">
                  <c:v>9.6610999999999994</c:v>
                </c:pt>
                <c:pt idx="844">
                  <c:v>9.6667000000000005</c:v>
                </c:pt>
                <c:pt idx="845">
                  <c:v>9.673</c:v>
                </c:pt>
                <c:pt idx="846">
                  <c:v>9.6812000000000005</c:v>
                </c:pt>
                <c:pt idx="847">
                  <c:v>9.6893999999999991</c:v>
                </c:pt>
                <c:pt idx="848">
                  <c:v>9.6966999999999999</c:v>
                </c:pt>
                <c:pt idx="849">
                  <c:v>9.7029999999999994</c:v>
                </c:pt>
                <c:pt idx="850">
                  <c:v>9.7083999999999993</c:v>
                </c:pt>
                <c:pt idx="851">
                  <c:v>9.7132000000000005</c:v>
                </c:pt>
                <c:pt idx="852">
                  <c:v>9.7161000000000008</c:v>
                </c:pt>
                <c:pt idx="853">
                  <c:v>9.7189999999999994</c:v>
                </c:pt>
                <c:pt idx="854">
                  <c:v>9.7195999999999998</c:v>
                </c:pt>
                <c:pt idx="855">
                  <c:v>9.7196999999999996</c:v>
                </c:pt>
                <c:pt idx="856">
                  <c:v>9.7188999999999997</c:v>
                </c:pt>
                <c:pt idx="857">
                  <c:v>9.7175999999999991</c:v>
                </c:pt>
                <c:pt idx="858">
                  <c:v>9.7162000000000006</c:v>
                </c:pt>
                <c:pt idx="859">
                  <c:v>9.7127999999999997</c:v>
                </c:pt>
                <c:pt idx="860">
                  <c:v>9.7093000000000007</c:v>
                </c:pt>
                <c:pt idx="861">
                  <c:v>9.7071000000000005</c:v>
                </c:pt>
                <c:pt idx="862">
                  <c:v>9.7059999999999995</c:v>
                </c:pt>
                <c:pt idx="863">
                  <c:v>9.7042999999999999</c:v>
                </c:pt>
                <c:pt idx="864">
                  <c:v>9.7024000000000008</c:v>
                </c:pt>
                <c:pt idx="865">
                  <c:v>9.7021999999999995</c:v>
                </c:pt>
                <c:pt idx="866">
                  <c:v>9.7028999999999996</c:v>
                </c:pt>
                <c:pt idx="867">
                  <c:v>9.7039000000000009</c:v>
                </c:pt>
                <c:pt idx="868">
                  <c:v>9.7035999999999998</c:v>
                </c:pt>
                <c:pt idx="869">
                  <c:v>9.7028999999999996</c:v>
                </c:pt>
                <c:pt idx="870">
                  <c:v>9.7029999999999994</c:v>
                </c:pt>
                <c:pt idx="871">
                  <c:v>9.7035</c:v>
                </c:pt>
                <c:pt idx="872">
                  <c:v>9.7041000000000004</c:v>
                </c:pt>
                <c:pt idx="873">
                  <c:v>9.7043999999999997</c:v>
                </c:pt>
                <c:pt idx="874">
                  <c:v>9.7051999999999996</c:v>
                </c:pt>
                <c:pt idx="875">
                  <c:v>9.7062000000000008</c:v>
                </c:pt>
                <c:pt idx="876">
                  <c:v>9.7071000000000005</c:v>
                </c:pt>
                <c:pt idx="877">
                  <c:v>9.7090999999999994</c:v>
                </c:pt>
                <c:pt idx="878">
                  <c:v>9.7111999999999998</c:v>
                </c:pt>
                <c:pt idx="879">
                  <c:v>9.7152999999999992</c:v>
                </c:pt>
                <c:pt idx="880">
                  <c:v>9.7202000000000002</c:v>
                </c:pt>
                <c:pt idx="881">
                  <c:v>9.7261000000000006</c:v>
                </c:pt>
                <c:pt idx="882">
                  <c:v>9.7314000000000007</c:v>
                </c:pt>
                <c:pt idx="883">
                  <c:v>9.7363999999999997</c:v>
                </c:pt>
                <c:pt idx="884">
                  <c:v>9.7401</c:v>
                </c:pt>
                <c:pt idx="885">
                  <c:v>9.7446000000000002</c:v>
                </c:pt>
                <c:pt idx="886">
                  <c:v>9.7509999999999994</c:v>
                </c:pt>
                <c:pt idx="887">
                  <c:v>9.7581000000000007</c:v>
                </c:pt>
                <c:pt idx="888">
                  <c:v>9.7637999999999998</c:v>
                </c:pt>
                <c:pt idx="889">
                  <c:v>9.7698</c:v>
                </c:pt>
                <c:pt idx="890">
                  <c:v>9.7742000000000004</c:v>
                </c:pt>
                <c:pt idx="891">
                  <c:v>9.7765000000000004</c:v>
                </c:pt>
                <c:pt idx="892">
                  <c:v>9.7773000000000003</c:v>
                </c:pt>
                <c:pt idx="893">
                  <c:v>9.7775999999999996</c:v>
                </c:pt>
                <c:pt idx="894">
                  <c:v>9.7779000000000007</c:v>
                </c:pt>
                <c:pt idx="895">
                  <c:v>9.7774000000000001</c:v>
                </c:pt>
                <c:pt idx="896">
                  <c:v>9.7751000000000001</c:v>
                </c:pt>
                <c:pt idx="897">
                  <c:v>9.7730999999999995</c:v>
                </c:pt>
                <c:pt idx="898">
                  <c:v>9.7705000000000002</c:v>
                </c:pt>
                <c:pt idx="899">
                  <c:v>9.7661999999999995</c:v>
                </c:pt>
                <c:pt idx="900">
                  <c:v>9.7624999999999993</c:v>
                </c:pt>
                <c:pt idx="901">
                  <c:v>9.7596000000000007</c:v>
                </c:pt>
                <c:pt idx="902">
                  <c:v>9.7538</c:v>
                </c:pt>
                <c:pt idx="903">
                  <c:v>9.7454999999999998</c:v>
                </c:pt>
                <c:pt idx="904">
                  <c:v>9.7361000000000004</c:v>
                </c:pt>
                <c:pt idx="905">
                  <c:v>9.7256999999999998</c:v>
                </c:pt>
                <c:pt idx="906">
                  <c:v>9.7149999999999999</c:v>
                </c:pt>
                <c:pt idx="907">
                  <c:v>9.7036999999999995</c:v>
                </c:pt>
                <c:pt idx="908">
                  <c:v>9.6917000000000009</c:v>
                </c:pt>
                <c:pt idx="909">
                  <c:v>9.6808999999999994</c:v>
                </c:pt>
                <c:pt idx="910">
                  <c:v>9.6712000000000007</c:v>
                </c:pt>
                <c:pt idx="911">
                  <c:v>9.6606000000000005</c:v>
                </c:pt>
                <c:pt idx="912">
                  <c:v>9.6516000000000002</c:v>
                </c:pt>
                <c:pt idx="913">
                  <c:v>9.6462000000000003</c:v>
                </c:pt>
                <c:pt idx="914">
                  <c:v>9.6411999999999995</c:v>
                </c:pt>
                <c:pt idx="915">
                  <c:v>9.6390999999999991</c:v>
                </c:pt>
                <c:pt idx="916">
                  <c:v>9.6356000000000002</c:v>
                </c:pt>
                <c:pt idx="917">
                  <c:v>9.6349</c:v>
                </c:pt>
                <c:pt idx="918">
                  <c:v>9.6350999999999996</c:v>
                </c:pt>
                <c:pt idx="919">
                  <c:v>9.6348000000000003</c:v>
                </c:pt>
                <c:pt idx="920">
                  <c:v>9.6359999999999992</c:v>
                </c:pt>
                <c:pt idx="921">
                  <c:v>9.6361000000000008</c:v>
                </c:pt>
                <c:pt idx="922">
                  <c:v>9.6361000000000008</c:v>
                </c:pt>
                <c:pt idx="923">
                  <c:v>9.6338000000000008</c:v>
                </c:pt>
                <c:pt idx="924">
                  <c:v>9.6305999999999994</c:v>
                </c:pt>
                <c:pt idx="925">
                  <c:v>9.6265999999999998</c:v>
                </c:pt>
                <c:pt idx="926">
                  <c:v>9.6196000000000002</c:v>
                </c:pt>
                <c:pt idx="927">
                  <c:v>9.6121999999999996</c:v>
                </c:pt>
                <c:pt idx="928">
                  <c:v>9.6038999999999994</c:v>
                </c:pt>
                <c:pt idx="929">
                  <c:v>9.5958000000000006</c:v>
                </c:pt>
                <c:pt idx="930">
                  <c:v>9.5875000000000004</c:v>
                </c:pt>
                <c:pt idx="931">
                  <c:v>9.5792999999999999</c:v>
                </c:pt>
                <c:pt idx="932">
                  <c:v>9.5714000000000006</c:v>
                </c:pt>
                <c:pt idx="933">
                  <c:v>9.5638000000000005</c:v>
                </c:pt>
                <c:pt idx="934">
                  <c:v>9.5557999999999996</c:v>
                </c:pt>
                <c:pt idx="935">
                  <c:v>9.5460999999999991</c:v>
                </c:pt>
                <c:pt idx="936">
                  <c:v>9.5361999999999991</c:v>
                </c:pt>
                <c:pt idx="937">
                  <c:v>9.5265000000000004</c:v>
                </c:pt>
                <c:pt idx="938">
                  <c:v>9.5168999999999997</c:v>
                </c:pt>
                <c:pt idx="939">
                  <c:v>9.5078999999999994</c:v>
                </c:pt>
                <c:pt idx="940">
                  <c:v>9.4994999999999994</c:v>
                </c:pt>
                <c:pt idx="941">
                  <c:v>9.4917999999999996</c:v>
                </c:pt>
                <c:pt idx="942">
                  <c:v>9.4824000000000002</c:v>
                </c:pt>
                <c:pt idx="943">
                  <c:v>9.4718999999999998</c:v>
                </c:pt>
                <c:pt idx="944">
                  <c:v>9.4609000000000005</c:v>
                </c:pt>
                <c:pt idx="945">
                  <c:v>9.4494000000000007</c:v>
                </c:pt>
                <c:pt idx="946">
                  <c:v>9.4376999999999995</c:v>
                </c:pt>
                <c:pt idx="947">
                  <c:v>9.4253999999999998</c:v>
                </c:pt>
                <c:pt idx="948">
                  <c:v>9.4111999999999991</c:v>
                </c:pt>
                <c:pt idx="949">
                  <c:v>9.3972999999999995</c:v>
                </c:pt>
                <c:pt idx="950">
                  <c:v>9.3841999999999999</c:v>
                </c:pt>
                <c:pt idx="951">
                  <c:v>9.3707999999999991</c:v>
                </c:pt>
                <c:pt idx="952">
                  <c:v>9.3573000000000004</c:v>
                </c:pt>
                <c:pt idx="953">
                  <c:v>9.3442000000000007</c:v>
                </c:pt>
                <c:pt idx="954">
                  <c:v>9.3320000000000007</c:v>
                </c:pt>
                <c:pt idx="955">
                  <c:v>9.3194999999999997</c:v>
                </c:pt>
                <c:pt idx="956">
                  <c:v>9.3068000000000008</c:v>
                </c:pt>
                <c:pt idx="957">
                  <c:v>9.2940000000000005</c:v>
                </c:pt>
                <c:pt idx="958">
                  <c:v>9.2804000000000002</c:v>
                </c:pt>
                <c:pt idx="959">
                  <c:v>9.2666000000000004</c:v>
                </c:pt>
                <c:pt idx="960">
                  <c:v>9.2538999999999998</c:v>
                </c:pt>
                <c:pt idx="961">
                  <c:v>9.2401</c:v>
                </c:pt>
                <c:pt idx="962">
                  <c:v>9.2261000000000006</c:v>
                </c:pt>
                <c:pt idx="963">
                  <c:v>9.2129999999999992</c:v>
                </c:pt>
                <c:pt idx="964">
                  <c:v>9.1992999999999991</c:v>
                </c:pt>
                <c:pt idx="965">
                  <c:v>9.1856000000000009</c:v>
                </c:pt>
                <c:pt idx="966">
                  <c:v>9.1699000000000002</c:v>
                </c:pt>
                <c:pt idx="967">
                  <c:v>9.1534999999999993</c:v>
                </c:pt>
                <c:pt idx="968">
                  <c:v>9.1372</c:v>
                </c:pt>
                <c:pt idx="969">
                  <c:v>9.1204000000000001</c:v>
                </c:pt>
                <c:pt idx="970">
                  <c:v>9.1030999999999995</c:v>
                </c:pt>
                <c:pt idx="971">
                  <c:v>9.0845000000000002</c:v>
                </c:pt>
                <c:pt idx="972">
                  <c:v>9.0657999999999994</c:v>
                </c:pt>
                <c:pt idx="973">
                  <c:v>9.048</c:v>
                </c:pt>
                <c:pt idx="974">
                  <c:v>9.0303000000000004</c:v>
                </c:pt>
                <c:pt idx="975">
                  <c:v>9.0131999999999994</c:v>
                </c:pt>
                <c:pt idx="976">
                  <c:v>8.9972999999999992</c:v>
                </c:pt>
                <c:pt idx="977">
                  <c:v>8.9802</c:v>
                </c:pt>
                <c:pt idx="978">
                  <c:v>8.9623000000000008</c:v>
                </c:pt>
                <c:pt idx="979">
                  <c:v>8.9444999999999997</c:v>
                </c:pt>
                <c:pt idx="980">
                  <c:v>8.9255999999999993</c:v>
                </c:pt>
                <c:pt idx="981">
                  <c:v>8.9072999999999993</c:v>
                </c:pt>
                <c:pt idx="982">
                  <c:v>8.8899000000000008</c:v>
                </c:pt>
                <c:pt idx="983">
                  <c:v>8.8719999999999999</c:v>
                </c:pt>
                <c:pt idx="984">
                  <c:v>8.8536999999999999</c:v>
                </c:pt>
                <c:pt idx="985">
                  <c:v>8.8330000000000002</c:v>
                </c:pt>
                <c:pt idx="986">
                  <c:v>8.8125999999999998</c:v>
                </c:pt>
                <c:pt idx="987">
                  <c:v>8.7927999999999997</c:v>
                </c:pt>
                <c:pt idx="988">
                  <c:v>8.7737999999999996</c:v>
                </c:pt>
                <c:pt idx="989">
                  <c:v>8.7546999999999997</c:v>
                </c:pt>
                <c:pt idx="990">
                  <c:v>8.7346000000000004</c:v>
                </c:pt>
                <c:pt idx="991">
                  <c:v>8.7140000000000004</c:v>
                </c:pt>
                <c:pt idx="992">
                  <c:v>8.6941000000000006</c:v>
                </c:pt>
                <c:pt idx="993">
                  <c:v>8.6743000000000006</c:v>
                </c:pt>
                <c:pt idx="994">
                  <c:v>8.6550999999999991</c:v>
                </c:pt>
                <c:pt idx="995">
                  <c:v>8.6349999999999998</c:v>
                </c:pt>
                <c:pt idx="996">
                  <c:v>8.6135000000000002</c:v>
                </c:pt>
                <c:pt idx="997">
                  <c:v>8.5913000000000004</c:v>
                </c:pt>
                <c:pt idx="998">
                  <c:v>8.5686</c:v>
                </c:pt>
                <c:pt idx="999">
                  <c:v>8.5463000000000005</c:v>
                </c:pt>
                <c:pt idx="1000">
                  <c:v>8.5241000000000007</c:v>
                </c:pt>
                <c:pt idx="1001">
                  <c:v>8.5015000000000001</c:v>
                </c:pt>
                <c:pt idx="1002">
                  <c:v>8.4795999999999996</c:v>
                </c:pt>
                <c:pt idx="1003">
                  <c:v>8.4586000000000006</c:v>
                </c:pt>
                <c:pt idx="1004">
                  <c:v>8.4383999999999997</c:v>
                </c:pt>
                <c:pt idx="1005">
                  <c:v>8.4114000000000004</c:v>
                </c:pt>
                <c:pt idx="1006">
                  <c:v>8.3848000000000003</c:v>
                </c:pt>
                <c:pt idx="1007">
                  <c:v>8.3574000000000002</c:v>
                </c:pt>
                <c:pt idx="1008">
                  <c:v>8.3292999999999999</c:v>
                </c:pt>
                <c:pt idx="1009">
                  <c:v>8.3003999999999998</c:v>
                </c:pt>
                <c:pt idx="1010">
                  <c:v>8.2713999999999999</c:v>
                </c:pt>
                <c:pt idx="1011">
                  <c:v>8.2423999999999999</c:v>
                </c:pt>
                <c:pt idx="1012">
                  <c:v>8.2136999999999993</c:v>
                </c:pt>
                <c:pt idx="1013">
                  <c:v>8.1853999999999996</c:v>
                </c:pt>
                <c:pt idx="1014">
                  <c:v>8.1571999999999996</c:v>
                </c:pt>
                <c:pt idx="1015">
                  <c:v>8.1282999999999994</c:v>
                </c:pt>
                <c:pt idx="1016">
                  <c:v>8.0990000000000002</c:v>
                </c:pt>
                <c:pt idx="1017">
                  <c:v>8.0688999999999993</c:v>
                </c:pt>
                <c:pt idx="1018">
                  <c:v>8.0398999999999994</c:v>
                </c:pt>
                <c:pt idx="1019">
                  <c:v>8.0119000000000007</c:v>
                </c:pt>
                <c:pt idx="1020">
                  <c:v>7.9862000000000002</c:v>
                </c:pt>
                <c:pt idx="1021">
                  <c:v>7.9612999999999996</c:v>
                </c:pt>
                <c:pt idx="1022">
                  <c:v>7.9359999999999999</c:v>
                </c:pt>
                <c:pt idx="1023">
                  <c:v>7.9108000000000001</c:v>
                </c:pt>
                <c:pt idx="1024">
                  <c:v>7.8836000000000004</c:v>
                </c:pt>
                <c:pt idx="1025">
                  <c:v>7.8571999999999997</c:v>
                </c:pt>
                <c:pt idx="1026">
                  <c:v>7.83</c:v>
                </c:pt>
                <c:pt idx="1027">
                  <c:v>7.8036000000000003</c:v>
                </c:pt>
                <c:pt idx="1028">
                  <c:v>7.7782999999999998</c:v>
                </c:pt>
                <c:pt idx="1029">
                  <c:v>7.7537000000000003</c:v>
                </c:pt>
                <c:pt idx="1030">
                  <c:v>7.7297000000000002</c:v>
                </c:pt>
                <c:pt idx="1031">
                  <c:v>7.7077</c:v>
                </c:pt>
                <c:pt idx="1032">
                  <c:v>7.6871999999999998</c:v>
                </c:pt>
                <c:pt idx="1033">
                  <c:v>7.6669</c:v>
                </c:pt>
                <c:pt idx="1034">
                  <c:v>7.6470000000000002</c:v>
                </c:pt>
                <c:pt idx="1035">
                  <c:v>7.6273999999999997</c:v>
                </c:pt>
                <c:pt idx="1036">
                  <c:v>7.6082999999999998</c:v>
                </c:pt>
                <c:pt idx="1037">
                  <c:v>7.5904999999999996</c:v>
                </c:pt>
                <c:pt idx="1038">
                  <c:v>7.5716000000000001</c:v>
                </c:pt>
                <c:pt idx="1039">
                  <c:v>7.5536000000000003</c:v>
                </c:pt>
                <c:pt idx="1040">
                  <c:v>7.5342000000000002</c:v>
                </c:pt>
                <c:pt idx="1041">
                  <c:v>7.5141</c:v>
                </c:pt>
                <c:pt idx="1042">
                  <c:v>7.4926000000000004</c:v>
                </c:pt>
                <c:pt idx="1043">
                  <c:v>7.4710000000000001</c:v>
                </c:pt>
                <c:pt idx="1044">
                  <c:v>7.4486999999999997</c:v>
                </c:pt>
                <c:pt idx="1045">
                  <c:v>7.4257999999999997</c:v>
                </c:pt>
                <c:pt idx="1046">
                  <c:v>7.4008000000000003</c:v>
                </c:pt>
                <c:pt idx="1047">
                  <c:v>7.3754999999999997</c:v>
                </c:pt>
                <c:pt idx="1048">
                  <c:v>7.3517000000000001</c:v>
                </c:pt>
                <c:pt idx="1049">
                  <c:v>7.3285</c:v>
                </c:pt>
                <c:pt idx="1050">
                  <c:v>7.306</c:v>
                </c:pt>
                <c:pt idx="1051">
                  <c:v>7.2845000000000004</c:v>
                </c:pt>
                <c:pt idx="1052">
                  <c:v>7.2636000000000003</c:v>
                </c:pt>
                <c:pt idx="1053">
                  <c:v>7.2431999999999999</c:v>
                </c:pt>
                <c:pt idx="1054">
                  <c:v>7.2236000000000002</c:v>
                </c:pt>
                <c:pt idx="1055">
                  <c:v>7.2045000000000003</c:v>
                </c:pt>
                <c:pt idx="1056">
                  <c:v>7.1862000000000004</c:v>
                </c:pt>
                <c:pt idx="1057">
                  <c:v>7.1684999999999999</c:v>
                </c:pt>
                <c:pt idx="1058">
                  <c:v>7.1508000000000003</c:v>
                </c:pt>
                <c:pt idx="1059">
                  <c:v>7.1329000000000002</c:v>
                </c:pt>
                <c:pt idx="1060">
                  <c:v>7.1153000000000004</c:v>
                </c:pt>
                <c:pt idx="1061">
                  <c:v>7.0964</c:v>
                </c:pt>
                <c:pt idx="1062">
                  <c:v>7.077</c:v>
                </c:pt>
                <c:pt idx="1063">
                  <c:v>7.0578000000000003</c:v>
                </c:pt>
                <c:pt idx="1064">
                  <c:v>7.0378999999999996</c:v>
                </c:pt>
                <c:pt idx="1065">
                  <c:v>7.0174000000000003</c:v>
                </c:pt>
                <c:pt idx="1066">
                  <c:v>6.9965000000000002</c:v>
                </c:pt>
                <c:pt idx="1067">
                  <c:v>6.9752000000000001</c:v>
                </c:pt>
                <c:pt idx="1068">
                  <c:v>6.9545000000000003</c:v>
                </c:pt>
                <c:pt idx="1069">
                  <c:v>6.9333</c:v>
                </c:pt>
                <c:pt idx="1070">
                  <c:v>6.9104000000000001</c:v>
                </c:pt>
                <c:pt idx="1071">
                  <c:v>6.8883999999999999</c:v>
                </c:pt>
                <c:pt idx="1072">
                  <c:v>6.8657000000000004</c:v>
                </c:pt>
                <c:pt idx="1073">
                  <c:v>6.8432000000000004</c:v>
                </c:pt>
                <c:pt idx="1074">
                  <c:v>6.8204000000000002</c:v>
                </c:pt>
                <c:pt idx="1075">
                  <c:v>6.7975000000000003</c:v>
                </c:pt>
                <c:pt idx="1076">
                  <c:v>6.7739000000000003</c:v>
                </c:pt>
                <c:pt idx="1077">
                  <c:v>6.7496</c:v>
                </c:pt>
                <c:pt idx="1078">
                  <c:v>6.7239000000000004</c:v>
                </c:pt>
                <c:pt idx="1079">
                  <c:v>6.6974</c:v>
                </c:pt>
                <c:pt idx="1080">
                  <c:v>6.6703000000000001</c:v>
                </c:pt>
                <c:pt idx="1081">
                  <c:v>6.6437999999999997</c:v>
                </c:pt>
                <c:pt idx="1082">
                  <c:v>6.6177999999999999</c:v>
                </c:pt>
                <c:pt idx="1083">
                  <c:v>6.5923999999999996</c:v>
                </c:pt>
                <c:pt idx="1084">
                  <c:v>6.5662000000000003</c:v>
                </c:pt>
                <c:pt idx="1085">
                  <c:v>6.5393999999999997</c:v>
                </c:pt>
                <c:pt idx="1086">
                  <c:v>6.5118999999999998</c:v>
                </c:pt>
                <c:pt idx="1087">
                  <c:v>6.484</c:v>
                </c:pt>
                <c:pt idx="1088">
                  <c:v>6.4569999999999999</c:v>
                </c:pt>
                <c:pt idx="1089">
                  <c:v>6.4306999999999999</c:v>
                </c:pt>
                <c:pt idx="1090">
                  <c:v>6.4062000000000001</c:v>
                </c:pt>
                <c:pt idx="1091">
                  <c:v>6.3834</c:v>
                </c:pt>
                <c:pt idx="1092">
                  <c:v>6.3615000000000004</c:v>
                </c:pt>
                <c:pt idx="1093">
                  <c:v>6.3398000000000003</c:v>
                </c:pt>
                <c:pt idx="1094">
                  <c:v>6.3177000000000003</c:v>
                </c:pt>
                <c:pt idx="1095">
                  <c:v>6.2962999999999996</c:v>
                </c:pt>
                <c:pt idx="1096">
                  <c:v>6.2758000000000003</c:v>
                </c:pt>
                <c:pt idx="1097">
                  <c:v>6.2546999999999997</c:v>
                </c:pt>
                <c:pt idx="1098">
                  <c:v>6.234</c:v>
                </c:pt>
                <c:pt idx="1099">
                  <c:v>6.2157</c:v>
                </c:pt>
                <c:pt idx="1100">
                  <c:v>6.1976000000000004</c:v>
                </c:pt>
                <c:pt idx="1101">
                  <c:v>6.1795</c:v>
                </c:pt>
                <c:pt idx="1102">
                  <c:v>6.1641000000000004</c:v>
                </c:pt>
                <c:pt idx="1103">
                  <c:v>6.1494</c:v>
                </c:pt>
                <c:pt idx="1104">
                  <c:v>6.1349999999999998</c:v>
                </c:pt>
                <c:pt idx="1105">
                  <c:v>6.1203000000000003</c:v>
                </c:pt>
                <c:pt idx="1106">
                  <c:v>6.1058000000000003</c:v>
                </c:pt>
                <c:pt idx="1107">
                  <c:v>6.0904999999999996</c:v>
                </c:pt>
                <c:pt idx="1108">
                  <c:v>6.0758999999999999</c:v>
                </c:pt>
                <c:pt idx="1109">
                  <c:v>6.0609999999999999</c:v>
                </c:pt>
                <c:pt idx="1110">
                  <c:v>6.0461</c:v>
                </c:pt>
                <c:pt idx="1111">
                  <c:v>6.0304000000000002</c:v>
                </c:pt>
                <c:pt idx="1112">
                  <c:v>6.0134999999999996</c:v>
                </c:pt>
                <c:pt idx="1113">
                  <c:v>5.9943</c:v>
                </c:pt>
                <c:pt idx="1114">
                  <c:v>5.9741</c:v>
                </c:pt>
                <c:pt idx="1115">
                  <c:v>5.9535</c:v>
                </c:pt>
                <c:pt idx="1116">
                  <c:v>5.9329999999999998</c:v>
                </c:pt>
                <c:pt idx="1117">
                  <c:v>5.9122000000000003</c:v>
                </c:pt>
                <c:pt idx="1118">
                  <c:v>5.8921000000000001</c:v>
                </c:pt>
                <c:pt idx="1119">
                  <c:v>5.8733000000000004</c:v>
                </c:pt>
                <c:pt idx="1120">
                  <c:v>5.8537999999999997</c:v>
                </c:pt>
                <c:pt idx="1121">
                  <c:v>5.8352000000000004</c:v>
                </c:pt>
                <c:pt idx="1122">
                  <c:v>5.8159999999999998</c:v>
                </c:pt>
                <c:pt idx="1123">
                  <c:v>5.7986000000000004</c:v>
                </c:pt>
                <c:pt idx="1124">
                  <c:v>5.7821999999999996</c:v>
                </c:pt>
                <c:pt idx="1125">
                  <c:v>5.7666000000000004</c:v>
                </c:pt>
                <c:pt idx="1126">
                  <c:v>5.7535999999999996</c:v>
                </c:pt>
                <c:pt idx="1127">
                  <c:v>5.7416999999999998</c:v>
                </c:pt>
                <c:pt idx="1128">
                  <c:v>5.7289000000000003</c:v>
                </c:pt>
                <c:pt idx="1129">
                  <c:v>5.7161</c:v>
                </c:pt>
                <c:pt idx="1130">
                  <c:v>5.7031000000000001</c:v>
                </c:pt>
                <c:pt idx="1131">
                  <c:v>5.6901999999999999</c:v>
                </c:pt>
                <c:pt idx="1132">
                  <c:v>5.6772999999999998</c:v>
                </c:pt>
                <c:pt idx="1133">
                  <c:v>5.6646000000000001</c:v>
                </c:pt>
                <c:pt idx="1134">
                  <c:v>5.6520999999999999</c:v>
                </c:pt>
                <c:pt idx="1135">
                  <c:v>5.6405000000000003</c:v>
                </c:pt>
                <c:pt idx="1136">
                  <c:v>5.6291000000000002</c:v>
                </c:pt>
                <c:pt idx="1137">
                  <c:v>5.6192000000000002</c:v>
                </c:pt>
                <c:pt idx="1138">
                  <c:v>5.6087999999999996</c:v>
                </c:pt>
                <c:pt idx="1139">
                  <c:v>5.5987</c:v>
                </c:pt>
                <c:pt idx="1140">
                  <c:v>5.5887000000000002</c:v>
                </c:pt>
                <c:pt idx="1141">
                  <c:v>5.5781999999999998</c:v>
                </c:pt>
                <c:pt idx="1142">
                  <c:v>5.5692000000000004</c:v>
                </c:pt>
                <c:pt idx="1143">
                  <c:v>5.5593000000000004</c:v>
                </c:pt>
                <c:pt idx="1144">
                  <c:v>5.5492999999999997</c:v>
                </c:pt>
                <c:pt idx="1145">
                  <c:v>5.5407000000000002</c:v>
                </c:pt>
                <c:pt idx="1146">
                  <c:v>5.5320999999999998</c:v>
                </c:pt>
                <c:pt idx="1147">
                  <c:v>5.5243000000000002</c:v>
                </c:pt>
                <c:pt idx="1148">
                  <c:v>5.5174000000000003</c:v>
                </c:pt>
                <c:pt idx="1149">
                  <c:v>5.5101000000000004</c:v>
                </c:pt>
                <c:pt idx="1150">
                  <c:v>5.5030000000000001</c:v>
                </c:pt>
                <c:pt idx="1151">
                  <c:v>5.4960000000000004</c:v>
                </c:pt>
                <c:pt idx="1152">
                  <c:v>5.4893000000000001</c:v>
                </c:pt>
                <c:pt idx="1153">
                  <c:v>5.4827000000000004</c:v>
                </c:pt>
                <c:pt idx="1154">
                  <c:v>5.4752000000000001</c:v>
                </c:pt>
                <c:pt idx="1155">
                  <c:v>5.4673999999999996</c:v>
                </c:pt>
                <c:pt idx="1156">
                  <c:v>5.4592000000000001</c:v>
                </c:pt>
                <c:pt idx="1157">
                  <c:v>5.4516</c:v>
                </c:pt>
                <c:pt idx="1158">
                  <c:v>5.4439000000000002</c:v>
                </c:pt>
                <c:pt idx="1159">
                  <c:v>5.4363000000000001</c:v>
                </c:pt>
                <c:pt idx="1160">
                  <c:v>5.4269999999999996</c:v>
                </c:pt>
                <c:pt idx="1161">
                  <c:v>5.4166999999999996</c:v>
                </c:pt>
                <c:pt idx="1162">
                  <c:v>5.4061000000000003</c:v>
                </c:pt>
                <c:pt idx="1163">
                  <c:v>5.3951000000000002</c:v>
                </c:pt>
                <c:pt idx="1164">
                  <c:v>5.3840000000000003</c:v>
                </c:pt>
                <c:pt idx="1165">
                  <c:v>5.3745000000000003</c:v>
                </c:pt>
                <c:pt idx="1166">
                  <c:v>5.3666</c:v>
                </c:pt>
                <c:pt idx="1167">
                  <c:v>5.3594999999999997</c:v>
                </c:pt>
                <c:pt idx="1168">
                  <c:v>5.3524000000000003</c:v>
                </c:pt>
                <c:pt idx="1169">
                  <c:v>5.3452999999999999</c:v>
                </c:pt>
                <c:pt idx="1170">
                  <c:v>5.3384</c:v>
                </c:pt>
                <c:pt idx="1171">
                  <c:v>5.3322000000000003</c:v>
                </c:pt>
                <c:pt idx="1172">
                  <c:v>5.3266999999999998</c:v>
                </c:pt>
                <c:pt idx="1173">
                  <c:v>5.3202999999999996</c:v>
                </c:pt>
                <c:pt idx="1174">
                  <c:v>5.3144</c:v>
                </c:pt>
                <c:pt idx="1175">
                  <c:v>5.3087999999999997</c:v>
                </c:pt>
                <c:pt idx="1176">
                  <c:v>5.3005000000000004</c:v>
                </c:pt>
                <c:pt idx="1177">
                  <c:v>5.2934000000000001</c:v>
                </c:pt>
                <c:pt idx="1178">
                  <c:v>5.2869999999999999</c:v>
                </c:pt>
                <c:pt idx="1179">
                  <c:v>5.2801999999999998</c:v>
                </c:pt>
                <c:pt idx="1180">
                  <c:v>5.2740999999999998</c:v>
                </c:pt>
                <c:pt idx="1181">
                  <c:v>5.2676999999999996</c:v>
                </c:pt>
                <c:pt idx="1182">
                  <c:v>5.2625000000000002</c:v>
                </c:pt>
                <c:pt idx="1183">
                  <c:v>5.2569999999999997</c:v>
                </c:pt>
                <c:pt idx="1184">
                  <c:v>5.2516999999999996</c:v>
                </c:pt>
                <c:pt idx="1185">
                  <c:v>5.2481</c:v>
                </c:pt>
                <c:pt idx="1186">
                  <c:v>5.2439</c:v>
                </c:pt>
                <c:pt idx="1187">
                  <c:v>5.2398999999999996</c:v>
                </c:pt>
                <c:pt idx="1188">
                  <c:v>5.2361000000000004</c:v>
                </c:pt>
                <c:pt idx="1189">
                  <c:v>5.2320000000000002</c:v>
                </c:pt>
                <c:pt idx="1190">
                  <c:v>5.2294999999999998</c:v>
                </c:pt>
                <c:pt idx="1191">
                  <c:v>5.2274000000000003</c:v>
                </c:pt>
                <c:pt idx="1192">
                  <c:v>5.2244000000000002</c:v>
                </c:pt>
                <c:pt idx="1193">
                  <c:v>5.2209000000000003</c:v>
                </c:pt>
                <c:pt idx="1194">
                  <c:v>5.2173999999999996</c:v>
                </c:pt>
                <c:pt idx="1195">
                  <c:v>5.2149999999999999</c:v>
                </c:pt>
                <c:pt idx="1196">
                  <c:v>5.2126999999999999</c:v>
                </c:pt>
                <c:pt idx="1197">
                  <c:v>5.2100999999999997</c:v>
                </c:pt>
                <c:pt idx="1198">
                  <c:v>5.2080000000000002</c:v>
                </c:pt>
                <c:pt idx="1199">
                  <c:v>5.2062999999999997</c:v>
                </c:pt>
                <c:pt idx="1200">
                  <c:v>5.2054</c:v>
                </c:pt>
                <c:pt idx="1201">
                  <c:v>5.2051999999999996</c:v>
                </c:pt>
                <c:pt idx="1202">
                  <c:v>5.2050000000000001</c:v>
                </c:pt>
                <c:pt idx="1203">
                  <c:v>5.2051999999999996</c:v>
                </c:pt>
                <c:pt idx="1204">
                  <c:v>5.2053000000000003</c:v>
                </c:pt>
                <c:pt idx="1205">
                  <c:v>5.2061999999999999</c:v>
                </c:pt>
                <c:pt idx="1206">
                  <c:v>5.2060000000000004</c:v>
                </c:pt>
                <c:pt idx="1207">
                  <c:v>5.2055999999999996</c:v>
                </c:pt>
                <c:pt idx="1208">
                  <c:v>5.2057000000000002</c:v>
                </c:pt>
                <c:pt idx="1209">
                  <c:v>5.2057000000000002</c:v>
                </c:pt>
                <c:pt idx="1210">
                  <c:v>5.2065000000000001</c:v>
                </c:pt>
                <c:pt idx="1211">
                  <c:v>5.2073999999999998</c:v>
                </c:pt>
                <c:pt idx="1212">
                  <c:v>5.2087000000000003</c:v>
                </c:pt>
                <c:pt idx="1213">
                  <c:v>5.2093999999999996</c:v>
                </c:pt>
                <c:pt idx="1214">
                  <c:v>5.2093999999999996</c:v>
                </c:pt>
                <c:pt idx="1215">
                  <c:v>5.2095000000000002</c:v>
                </c:pt>
                <c:pt idx="1216">
                  <c:v>5.2096999999999998</c:v>
                </c:pt>
                <c:pt idx="1217">
                  <c:v>5.2103999999999999</c:v>
                </c:pt>
                <c:pt idx="1218">
                  <c:v>5.2103000000000002</c:v>
                </c:pt>
                <c:pt idx="1219">
                  <c:v>5.2100999999999997</c:v>
                </c:pt>
                <c:pt idx="1220">
                  <c:v>5.2095000000000002</c:v>
                </c:pt>
                <c:pt idx="1221">
                  <c:v>5.2084000000000001</c:v>
                </c:pt>
                <c:pt idx="1222">
                  <c:v>5.2070999999999996</c:v>
                </c:pt>
                <c:pt idx="1223">
                  <c:v>5.2058999999999997</c:v>
                </c:pt>
                <c:pt idx="1224">
                  <c:v>5.2043999999999997</c:v>
                </c:pt>
                <c:pt idx="1225">
                  <c:v>5.2027000000000001</c:v>
                </c:pt>
                <c:pt idx="1226">
                  <c:v>5.2013999999999996</c:v>
                </c:pt>
                <c:pt idx="1227">
                  <c:v>5.2005999999999997</c:v>
                </c:pt>
                <c:pt idx="1228">
                  <c:v>5.1996000000000002</c:v>
                </c:pt>
                <c:pt idx="1229">
                  <c:v>5.1984000000000004</c:v>
                </c:pt>
                <c:pt idx="1230">
                  <c:v>5.1978</c:v>
                </c:pt>
                <c:pt idx="1231">
                  <c:v>5.1963999999999997</c:v>
                </c:pt>
                <c:pt idx="1232">
                  <c:v>5.1940999999999997</c:v>
                </c:pt>
                <c:pt idx="1233">
                  <c:v>5.1914999999999996</c:v>
                </c:pt>
                <c:pt idx="1234">
                  <c:v>5.1886000000000001</c:v>
                </c:pt>
                <c:pt idx="1235">
                  <c:v>5.1849999999999996</c:v>
                </c:pt>
                <c:pt idx="1236">
                  <c:v>5.1825000000000001</c:v>
                </c:pt>
                <c:pt idx="1237">
                  <c:v>5.1795999999999998</c:v>
                </c:pt>
                <c:pt idx="1238">
                  <c:v>5.1786000000000003</c:v>
                </c:pt>
                <c:pt idx="1239">
                  <c:v>5.1778000000000004</c:v>
                </c:pt>
                <c:pt idx="1240">
                  <c:v>5.1779000000000002</c:v>
                </c:pt>
                <c:pt idx="1241">
                  <c:v>5.1780999999999997</c:v>
                </c:pt>
                <c:pt idx="1242">
                  <c:v>5.1792999999999996</c:v>
                </c:pt>
                <c:pt idx="1243">
                  <c:v>5.1807999999999996</c:v>
                </c:pt>
                <c:pt idx="1244">
                  <c:v>5.1832000000000003</c:v>
                </c:pt>
                <c:pt idx="1245">
                  <c:v>5.1868999999999996</c:v>
                </c:pt>
                <c:pt idx="1246">
                  <c:v>5.1916000000000002</c:v>
                </c:pt>
                <c:pt idx="1247">
                  <c:v>5.1959999999999997</c:v>
                </c:pt>
                <c:pt idx="1248">
                  <c:v>5.2</c:v>
                </c:pt>
                <c:pt idx="1249">
                  <c:v>5.2034000000000002</c:v>
                </c:pt>
                <c:pt idx="1250">
                  <c:v>5.2061999999999999</c:v>
                </c:pt>
                <c:pt idx="1251">
                  <c:v>5.2084999999999999</c:v>
                </c:pt>
                <c:pt idx="1252">
                  <c:v>5.2104999999999997</c:v>
                </c:pt>
                <c:pt idx="1253">
                  <c:v>5.2130000000000001</c:v>
                </c:pt>
                <c:pt idx="1254">
                  <c:v>5.2161</c:v>
                </c:pt>
                <c:pt idx="1255">
                  <c:v>5.2199</c:v>
                </c:pt>
                <c:pt idx="1256">
                  <c:v>5.2234999999999996</c:v>
                </c:pt>
                <c:pt idx="1257">
                  <c:v>5.2271000000000001</c:v>
                </c:pt>
                <c:pt idx="1258">
                  <c:v>5.2313000000000001</c:v>
                </c:pt>
                <c:pt idx="1259">
                  <c:v>5.2358000000000002</c:v>
                </c:pt>
                <c:pt idx="1260">
                  <c:v>5.2398999999999996</c:v>
                </c:pt>
                <c:pt idx="1261">
                  <c:v>5.2446000000000002</c:v>
                </c:pt>
                <c:pt idx="1262">
                  <c:v>5.2492000000000001</c:v>
                </c:pt>
                <c:pt idx="1263">
                  <c:v>5.2546999999999997</c:v>
                </c:pt>
                <c:pt idx="1264">
                  <c:v>5.2606999999999999</c:v>
                </c:pt>
                <c:pt idx="1265">
                  <c:v>5.2668999999999997</c:v>
                </c:pt>
                <c:pt idx="1266">
                  <c:v>5.2727000000000004</c:v>
                </c:pt>
                <c:pt idx="1267">
                  <c:v>5.2786</c:v>
                </c:pt>
                <c:pt idx="1268">
                  <c:v>5.2847999999999997</c:v>
                </c:pt>
                <c:pt idx="1269">
                  <c:v>5.2922000000000002</c:v>
                </c:pt>
                <c:pt idx="1270">
                  <c:v>5.3</c:v>
                </c:pt>
                <c:pt idx="1271">
                  <c:v>5.3075000000000001</c:v>
                </c:pt>
                <c:pt idx="1272">
                  <c:v>5.3155000000000001</c:v>
                </c:pt>
                <c:pt idx="1273">
                  <c:v>5.3231000000000002</c:v>
                </c:pt>
                <c:pt idx="1274">
                  <c:v>5.3304999999999998</c:v>
                </c:pt>
                <c:pt idx="1275">
                  <c:v>5.3384</c:v>
                </c:pt>
                <c:pt idx="1276">
                  <c:v>5.3472</c:v>
                </c:pt>
                <c:pt idx="1277">
                  <c:v>5.3562000000000003</c:v>
                </c:pt>
                <c:pt idx="1278">
                  <c:v>5.3658999999999999</c:v>
                </c:pt>
                <c:pt idx="1279">
                  <c:v>5.3752000000000004</c:v>
                </c:pt>
                <c:pt idx="1280">
                  <c:v>5.3846999999999996</c:v>
                </c:pt>
                <c:pt idx="1281">
                  <c:v>5.3937999999999997</c:v>
                </c:pt>
                <c:pt idx="1282">
                  <c:v>5.4021999999999997</c:v>
                </c:pt>
                <c:pt idx="1283">
                  <c:v>5.4105999999999996</c:v>
                </c:pt>
                <c:pt idx="1284">
                  <c:v>5.4207000000000001</c:v>
                </c:pt>
                <c:pt idx="1285">
                  <c:v>5.431</c:v>
                </c:pt>
                <c:pt idx="1286">
                  <c:v>5.4417</c:v>
                </c:pt>
                <c:pt idx="1287">
                  <c:v>5.4535</c:v>
                </c:pt>
                <c:pt idx="1288">
                  <c:v>5.4640000000000004</c:v>
                </c:pt>
                <c:pt idx="1289">
                  <c:v>5.4739000000000004</c:v>
                </c:pt>
                <c:pt idx="1290">
                  <c:v>5.4835000000000003</c:v>
                </c:pt>
                <c:pt idx="1291">
                  <c:v>5.4939</c:v>
                </c:pt>
                <c:pt idx="1292">
                  <c:v>5.5048000000000004</c:v>
                </c:pt>
                <c:pt idx="1293">
                  <c:v>5.5152000000000001</c:v>
                </c:pt>
                <c:pt idx="1294">
                  <c:v>5.5248999999999997</c:v>
                </c:pt>
                <c:pt idx="1295">
                  <c:v>5.5350000000000001</c:v>
                </c:pt>
                <c:pt idx="1296">
                  <c:v>5.5458999999999996</c:v>
                </c:pt>
                <c:pt idx="1297">
                  <c:v>5.5576999999999996</c:v>
                </c:pt>
                <c:pt idx="1298">
                  <c:v>5.5694999999999997</c:v>
                </c:pt>
                <c:pt idx="1299">
                  <c:v>5.5801999999999996</c:v>
                </c:pt>
                <c:pt idx="1300">
                  <c:v>5.5911</c:v>
                </c:pt>
                <c:pt idx="1301">
                  <c:v>5.6052</c:v>
                </c:pt>
                <c:pt idx="1302">
                  <c:v>5.6192000000000002</c:v>
                </c:pt>
                <c:pt idx="1303">
                  <c:v>5.6346999999999996</c:v>
                </c:pt>
                <c:pt idx="1304">
                  <c:v>5.6525999999999996</c:v>
                </c:pt>
                <c:pt idx="1305">
                  <c:v>5.6719999999999997</c:v>
                </c:pt>
                <c:pt idx="1306">
                  <c:v>5.6925999999999997</c:v>
                </c:pt>
                <c:pt idx="1307">
                  <c:v>5.7134</c:v>
                </c:pt>
                <c:pt idx="1308">
                  <c:v>5.7336999999999998</c:v>
                </c:pt>
                <c:pt idx="1309">
                  <c:v>5.7523</c:v>
                </c:pt>
                <c:pt idx="1310">
                  <c:v>5.7705000000000002</c:v>
                </c:pt>
                <c:pt idx="1311">
                  <c:v>5.7881</c:v>
                </c:pt>
                <c:pt idx="1312">
                  <c:v>5.8059000000000003</c:v>
                </c:pt>
                <c:pt idx="1313">
                  <c:v>5.8231000000000002</c:v>
                </c:pt>
                <c:pt idx="1314">
                  <c:v>5.8399000000000001</c:v>
                </c:pt>
                <c:pt idx="1315">
                  <c:v>5.8569000000000004</c:v>
                </c:pt>
                <c:pt idx="1316">
                  <c:v>5.8745000000000003</c:v>
                </c:pt>
                <c:pt idx="1317">
                  <c:v>5.8936999999999999</c:v>
                </c:pt>
                <c:pt idx="1318">
                  <c:v>5.9123999999999999</c:v>
                </c:pt>
                <c:pt idx="1319">
                  <c:v>5.9309000000000003</c:v>
                </c:pt>
                <c:pt idx="1320">
                  <c:v>5.9497</c:v>
                </c:pt>
                <c:pt idx="1321">
                  <c:v>5.9688999999999997</c:v>
                </c:pt>
                <c:pt idx="1322">
                  <c:v>5.9885999999999999</c:v>
                </c:pt>
                <c:pt idx="1323">
                  <c:v>6.0083000000000002</c:v>
                </c:pt>
                <c:pt idx="1324">
                  <c:v>6.0284000000000004</c:v>
                </c:pt>
                <c:pt idx="1325">
                  <c:v>6.0492999999999997</c:v>
                </c:pt>
                <c:pt idx="1326">
                  <c:v>6.0709999999999997</c:v>
                </c:pt>
                <c:pt idx="1327">
                  <c:v>6.0933000000000002</c:v>
                </c:pt>
                <c:pt idx="1328">
                  <c:v>6.1150000000000002</c:v>
                </c:pt>
                <c:pt idx="1329">
                  <c:v>6.1374000000000004</c:v>
                </c:pt>
                <c:pt idx="1330">
                  <c:v>6.1608999999999998</c:v>
                </c:pt>
                <c:pt idx="1331">
                  <c:v>6.1848000000000001</c:v>
                </c:pt>
                <c:pt idx="1332">
                  <c:v>6.2083000000000004</c:v>
                </c:pt>
                <c:pt idx="1333">
                  <c:v>6.2316000000000003</c:v>
                </c:pt>
                <c:pt idx="1334">
                  <c:v>6.2561999999999998</c:v>
                </c:pt>
                <c:pt idx="1335">
                  <c:v>6.2797000000000001</c:v>
                </c:pt>
                <c:pt idx="1336">
                  <c:v>6.3034999999999997</c:v>
                </c:pt>
                <c:pt idx="1337">
                  <c:v>6.3266999999999998</c:v>
                </c:pt>
                <c:pt idx="1338">
                  <c:v>6.351</c:v>
                </c:pt>
                <c:pt idx="1339">
                  <c:v>6.3754</c:v>
                </c:pt>
                <c:pt idx="1340">
                  <c:v>6.3994999999999997</c:v>
                </c:pt>
                <c:pt idx="1341">
                  <c:v>6.4240000000000004</c:v>
                </c:pt>
                <c:pt idx="1342">
                  <c:v>6.4485999999999999</c:v>
                </c:pt>
                <c:pt idx="1343">
                  <c:v>6.4734999999999996</c:v>
                </c:pt>
                <c:pt idx="1344">
                  <c:v>6.4976000000000003</c:v>
                </c:pt>
                <c:pt idx="1345">
                  <c:v>6.5206</c:v>
                </c:pt>
                <c:pt idx="1346">
                  <c:v>6.5441000000000003</c:v>
                </c:pt>
                <c:pt idx="1347">
                  <c:v>6.5677000000000003</c:v>
                </c:pt>
                <c:pt idx="1348">
                  <c:v>6.5925000000000002</c:v>
                </c:pt>
                <c:pt idx="1349">
                  <c:v>6.6174999999999997</c:v>
                </c:pt>
                <c:pt idx="1350">
                  <c:v>6.6426999999999996</c:v>
                </c:pt>
                <c:pt idx="1351">
                  <c:v>6.6680000000000001</c:v>
                </c:pt>
                <c:pt idx="1352">
                  <c:v>6.6932999999999998</c:v>
                </c:pt>
                <c:pt idx="1353">
                  <c:v>6.7191000000000001</c:v>
                </c:pt>
                <c:pt idx="1354">
                  <c:v>6.7453000000000003</c:v>
                </c:pt>
                <c:pt idx="1355">
                  <c:v>6.7716000000000003</c:v>
                </c:pt>
                <c:pt idx="1356">
                  <c:v>6.7976000000000001</c:v>
                </c:pt>
                <c:pt idx="1357">
                  <c:v>6.8230000000000004</c:v>
                </c:pt>
                <c:pt idx="1358">
                  <c:v>6.8487</c:v>
                </c:pt>
                <c:pt idx="1359">
                  <c:v>6.8743999999999996</c:v>
                </c:pt>
                <c:pt idx="1360">
                  <c:v>6.8993000000000002</c:v>
                </c:pt>
                <c:pt idx="1361">
                  <c:v>6.9249000000000001</c:v>
                </c:pt>
                <c:pt idx="1362">
                  <c:v>6.9503000000000004</c:v>
                </c:pt>
                <c:pt idx="1363">
                  <c:v>6.9752999999999998</c:v>
                </c:pt>
                <c:pt idx="1364">
                  <c:v>6.9997999999999996</c:v>
                </c:pt>
                <c:pt idx="1365">
                  <c:v>7.0236999999999998</c:v>
                </c:pt>
                <c:pt idx="1366">
                  <c:v>7.0476000000000001</c:v>
                </c:pt>
                <c:pt idx="1367">
                  <c:v>7.0720000000000001</c:v>
                </c:pt>
                <c:pt idx="1368">
                  <c:v>7.0956999999999999</c:v>
                </c:pt>
                <c:pt idx="1369">
                  <c:v>7.1205999999999996</c:v>
                </c:pt>
                <c:pt idx="1370">
                  <c:v>7.1462000000000003</c:v>
                </c:pt>
                <c:pt idx="1371">
                  <c:v>7.1730999999999998</c:v>
                </c:pt>
                <c:pt idx="1372">
                  <c:v>7.2001999999999997</c:v>
                </c:pt>
                <c:pt idx="1373">
                  <c:v>7.2272999999999996</c:v>
                </c:pt>
                <c:pt idx="1374">
                  <c:v>7.2541000000000002</c:v>
                </c:pt>
                <c:pt idx="1375">
                  <c:v>7.2797000000000001</c:v>
                </c:pt>
                <c:pt idx="1376">
                  <c:v>7.3063000000000002</c:v>
                </c:pt>
                <c:pt idx="1377">
                  <c:v>7.3341000000000003</c:v>
                </c:pt>
                <c:pt idx="1378">
                  <c:v>7.3632</c:v>
                </c:pt>
                <c:pt idx="1379">
                  <c:v>7.3940999999999999</c:v>
                </c:pt>
                <c:pt idx="1380">
                  <c:v>7.4252000000000002</c:v>
                </c:pt>
                <c:pt idx="1381">
                  <c:v>7.4572000000000003</c:v>
                </c:pt>
                <c:pt idx="1382">
                  <c:v>7.4893999999999998</c:v>
                </c:pt>
                <c:pt idx="1383">
                  <c:v>7.5217000000000001</c:v>
                </c:pt>
                <c:pt idx="1384">
                  <c:v>7.5552999999999999</c:v>
                </c:pt>
                <c:pt idx="1385">
                  <c:v>7.5883000000000003</c:v>
                </c:pt>
                <c:pt idx="1386">
                  <c:v>7.6211000000000002</c:v>
                </c:pt>
                <c:pt idx="1387">
                  <c:v>7.6531000000000002</c:v>
                </c:pt>
                <c:pt idx="1388">
                  <c:v>7.6848000000000001</c:v>
                </c:pt>
                <c:pt idx="1389">
                  <c:v>7.7173999999999996</c:v>
                </c:pt>
                <c:pt idx="1390">
                  <c:v>7.7507000000000001</c:v>
                </c:pt>
                <c:pt idx="1391">
                  <c:v>7.7849000000000004</c:v>
                </c:pt>
                <c:pt idx="1392">
                  <c:v>7.8192000000000004</c:v>
                </c:pt>
                <c:pt idx="1393">
                  <c:v>7.8521000000000001</c:v>
                </c:pt>
                <c:pt idx="1394">
                  <c:v>7.8840000000000003</c:v>
                </c:pt>
                <c:pt idx="1395">
                  <c:v>7.9149000000000003</c:v>
                </c:pt>
                <c:pt idx="1396">
                  <c:v>7.9447999999999999</c:v>
                </c:pt>
                <c:pt idx="1397">
                  <c:v>7.9741</c:v>
                </c:pt>
                <c:pt idx="1398">
                  <c:v>8.0032999999999994</c:v>
                </c:pt>
                <c:pt idx="1399">
                  <c:v>8.0319000000000003</c:v>
                </c:pt>
                <c:pt idx="1400">
                  <c:v>8.0597999999999992</c:v>
                </c:pt>
                <c:pt idx="1401">
                  <c:v>8.0874000000000006</c:v>
                </c:pt>
                <c:pt idx="1402">
                  <c:v>8.1173000000000002</c:v>
                </c:pt>
                <c:pt idx="1403">
                  <c:v>8.1466999999999992</c:v>
                </c:pt>
                <c:pt idx="1404">
                  <c:v>8.1753999999999998</c:v>
                </c:pt>
                <c:pt idx="1405">
                  <c:v>8.2001000000000008</c:v>
                </c:pt>
                <c:pt idx="1406">
                  <c:v>8.2246000000000006</c:v>
                </c:pt>
                <c:pt idx="1407">
                  <c:v>8.2484000000000002</c:v>
                </c:pt>
                <c:pt idx="1408">
                  <c:v>8.2723999999999993</c:v>
                </c:pt>
                <c:pt idx="1409">
                  <c:v>8.2993000000000006</c:v>
                </c:pt>
                <c:pt idx="1410">
                  <c:v>8.3261000000000003</c:v>
                </c:pt>
                <c:pt idx="1411">
                  <c:v>8.3559000000000001</c:v>
                </c:pt>
                <c:pt idx="1412">
                  <c:v>8.3876000000000008</c:v>
                </c:pt>
                <c:pt idx="1413">
                  <c:v>8.4191000000000003</c:v>
                </c:pt>
                <c:pt idx="1414">
                  <c:v>8.4514999999999993</c:v>
                </c:pt>
                <c:pt idx="1415">
                  <c:v>8.4872999999999994</c:v>
                </c:pt>
                <c:pt idx="1416">
                  <c:v>8.5238999999999994</c:v>
                </c:pt>
                <c:pt idx="1417">
                  <c:v>8.5623000000000005</c:v>
                </c:pt>
                <c:pt idx="1418">
                  <c:v>8.6006</c:v>
                </c:pt>
                <c:pt idx="1419">
                  <c:v>8.6393000000000004</c:v>
                </c:pt>
                <c:pt idx="1420">
                  <c:v>8.6790000000000003</c:v>
                </c:pt>
                <c:pt idx="1421">
                  <c:v>8.7192000000000007</c:v>
                </c:pt>
                <c:pt idx="1422">
                  <c:v>8.7608999999999995</c:v>
                </c:pt>
                <c:pt idx="1423">
                  <c:v>8.8026999999999997</c:v>
                </c:pt>
                <c:pt idx="1424">
                  <c:v>8.8444000000000003</c:v>
                </c:pt>
                <c:pt idx="1425">
                  <c:v>8.8856000000000002</c:v>
                </c:pt>
                <c:pt idx="1426">
                  <c:v>8.9285999999999994</c:v>
                </c:pt>
                <c:pt idx="1427">
                  <c:v>8.9712999999999994</c:v>
                </c:pt>
                <c:pt idx="1428">
                  <c:v>9.0146999999999995</c:v>
                </c:pt>
                <c:pt idx="1429">
                  <c:v>9.0587999999999997</c:v>
                </c:pt>
                <c:pt idx="1430">
                  <c:v>9.1027000000000005</c:v>
                </c:pt>
                <c:pt idx="1431">
                  <c:v>9.1470000000000002</c:v>
                </c:pt>
                <c:pt idx="1432">
                  <c:v>9.1905999999999999</c:v>
                </c:pt>
                <c:pt idx="1433">
                  <c:v>9.2350999999999992</c:v>
                </c:pt>
                <c:pt idx="1434">
                  <c:v>9.2804000000000002</c:v>
                </c:pt>
                <c:pt idx="1435">
                  <c:v>9.3268000000000004</c:v>
                </c:pt>
                <c:pt idx="1436">
                  <c:v>9.3732000000000006</c:v>
                </c:pt>
                <c:pt idx="1437">
                  <c:v>9.4221000000000004</c:v>
                </c:pt>
                <c:pt idx="1438">
                  <c:v>9.4704999999999995</c:v>
                </c:pt>
                <c:pt idx="1439">
                  <c:v>9.5185999999999993</c:v>
                </c:pt>
                <c:pt idx="1440">
                  <c:v>9.5668000000000006</c:v>
                </c:pt>
                <c:pt idx="1441">
                  <c:v>9.6120999999999999</c:v>
                </c:pt>
                <c:pt idx="1442">
                  <c:v>9.6562999999999999</c:v>
                </c:pt>
                <c:pt idx="1443">
                  <c:v>9.7025000000000006</c:v>
                </c:pt>
                <c:pt idx="1444">
                  <c:v>9.75</c:v>
                </c:pt>
                <c:pt idx="1445">
                  <c:v>9.7966999999999995</c:v>
                </c:pt>
                <c:pt idx="1446">
                  <c:v>9.8446999999999996</c:v>
                </c:pt>
                <c:pt idx="1447">
                  <c:v>9.8963000000000001</c:v>
                </c:pt>
                <c:pt idx="1448">
                  <c:v>9.9535999999999998</c:v>
                </c:pt>
                <c:pt idx="1449">
                  <c:v>10.0121</c:v>
                </c:pt>
                <c:pt idx="1450">
                  <c:v>10.073700000000001</c:v>
                </c:pt>
                <c:pt idx="1451">
                  <c:v>10.1355</c:v>
                </c:pt>
                <c:pt idx="1452">
                  <c:v>10.1953</c:v>
                </c:pt>
                <c:pt idx="1453">
                  <c:v>10.2547</c:v>
                </c:pt>
                <c:pt idx="1454">
                  <c:v>10.3103</c:v>
                </c:pt>
                <c:pt idx="1455">
                  <c:v>10.366300000000001</c:v>
                </c:pt>
                <c:pt idx="1456">
                  <c:v>10.4232</c:v>
                </c:pt>
                <c:pt idx="1457">
                  <c:v>10.479699999999999</c:v>
                </c:pt>
                <c:pt idx="1458">
                  <c:v>10.5403</c:v>
                </c:pt>
                <c:pt idx="1459">
                  <c:v>10.6046</c:v>
                </c:pt>
                <c:pt idx="1460">
                  <c:v>10.668900000000001</c:v>
                </c:pt>
                <c:pt idx="1461">
                  <c:v>10.725899999999999</c:v>
                </c:pt>
                <c:pt idx="1462">
                  <c:v>10.780200000000001</c:v>
                </c:pt>
                <c:pt idx="1463">
                  <c:v>10.828099999999999</c:v>
                </c:pt>
                <c:pt idx="1464">
                  <c:v>10.8721</c:v>
                </c:pt>
                <c:pt idx="1465">
                  <c:v>10.9162</c:v>
                </c:pt>
                <c:pt idx="1466">
                  <c:v>10.9552</c:v>
                </c:pt>
                <c:pt idx="1467">
                  <c:v>10.9932</c:v>
                </c:pt>
                <c:pt idx="1468">
                  <c:v>11.023999999999999</c:v>
                </c:pt>
                <c:pt idx="1469">
                  <c:v>11.0527</c:v>
                </c:pt>
                <c:pt idx="1470">
                  <c:v>11.082000000000001</c:v>
                </c:pt>
                <c:pt idx="1471">
                  <c:v>11.1037</c:v>
                </c:pt>
                <c:pt idx="1472">
                  <c:v>11.121499999999999</c:v>
                </c:pt>
                <c:pt idx="1473">
                  <c:v>11.1381</c:v>
                </c:pt>
                <c:pt idx="1474">
                  <c:v>11.1553</c:v>
                </c:pt>
                <c:pt idx="1475">
                  <c:v>11.1721</c:v>
                </c:pt>
                <c:pt idx="1476">
                  <c:v>11.189399999999999</c:v>
                </c:pt>
                <c:pt idx="1477">
                  <c:v>11.2034</c:v>
                </c:pt>
                <c:pt idx="1478">
                  <c:v>11.214399999999999</c:v>
                </c:pt>
                <c:pt idx="1479">
                  <c:v>11.225199999999999</c:v>
                </c:pt>
                <c:pt idx="1480">
                  <c:v>11.2356</c:v>
                </c:pt>
                <c:pt idx="1481">
                  <c:v>11.243499999999999</c:v>
                </c:pt>
                <c:pt idx="1482">
                  <c:v>11.250999999999999</c:v>
                </c:pt>
                <c:pt idx="1483">
                  <c:v>11.257999999999999</c:v>
                </c:pt>
                <c:pt idx="1484">
                  <c:v>11.2646</c:v>
                </c:pt>
                <c:pt idx="1485">
                  <c:v>11.2706</c:v>
                </c:pt>
                <c:pt idx="1486">
                  <c:v>11.274699999999999</c:v>
                </c:pt>
                <c:pt idx="1487">
                  <c:v>11.277900000000001</c:v>
                </c:pt>
                <c:pt idx="1488">
                  <c:v>11.283099999999999</c:v>
                </c:pt>
                <c:pt idx="1489">
                  <c:v>11.2887</c:v>
                </c:pt>
                <c:pt idx="1490">
                  <c:v>11.292199999999999</c:v>
                </c:pt>
                <c:pt idx="1491">
                  <c:v>11.2966</c:v>
                </c:pt>
                <c:pt idx="1492">
                  <c:v>11.301500000000001</c:v>
                </c:pt>
                <c:pt idx="1493">
                  <c:v>11.307</c:v>
                </c:pt>
                <c:pt idx="1494">
                  <c:v>11.3141</c:v>
                </c:pt>
                <c:pt idx="1495">
                  <c:v>11.3215</c:v>
                </c:pt>
                <c:pt idx="1496">
                  <c:v>11.327999999999999</c:v>
                </c:pt>
                <c:pt idx="1497">
                  <c:v>11.333500000000001</c:v>
                </c:pt>
                <c:pt idx="1498">
                  <c:v>11.3383</c:v>
                </c:pt>
                <c:pt idx="1499">
                  <c:v>11.344799999999999</c:v>
                </c:pt>
                <c:pt idx="1500">
                  <c:v>11.349</c:v>
                </c:pt>
                <c:pt idx="1501">
                  <c:v>11.3491</c:v>
                </c:pt>
                <c:pt idx="1502">
                  <c:v>11.3485</c:v>
                </c:pt>
                <c:pt idx="1503">
                  <c:v>11.3462</c:v>
                </c:pt>
                <c:pt idx="1504">
                  <c:v>11.3424</c:v>
                </c:pt>
                <c:pt idx="1505">
                  <c:v>11.3376</c:v>
                </c:pt>
                <c:pt idx="1506">
                  <c:v>11.3324</c:v>
                </c:pt>
                <c:pt idx="1507">
                  <c:v>11.327299999999999</c:v>
                </c:pt>
                <c:pt idx="1508">
                  <c:v>11.3225</c:v>
                </c:pt>
                <c:pt idx="1509">
                  <c:v>11.3195</c:v>
                </c:pt>
                <c:pt idx="1510">
                  <c:v>11.317</c:v>
                </c:pt>
                <c:pt idx="1511">
                  <c:v>11.3154</c:v>
                </c:pt>
                <c:pt idx="1512">
                  <c:v>11.314399999999999</c:v>
                </c:pt>
                <c:pt idx="1513">
                  <c:v>11.3139</c:v>
                </c:pt>
                <c:pt idx="1514">
                  <c:v>11.313700000000001</c:v>
                </c:pt>
                <c:pt idx="1515">
                  <c:v>11.3132</c:v>
                </c:pt>
                <c:pt idx="1516">
                  <c:v>11.312900000000001</c:v>
                </c:pt>
                <c:pt idx="1517">
                  <c:v>11.311400000000001</c:v>
                </c:pt>
                <c:pt idx="1518">
                  <c:v>11.310499999999999</c:v>
                </c:pt>
                <c:pt idx="1519">
                  <c:v>11.31</c:v>
                </c:pt>
                <c:pt idx="1520">
                  <c:v>11.309100000000001</c:v>
                </c:pt>
                <c:pt idx="1521">
                  <c:v>11.3072</c:v>
                </c:pt>
                <c:pt idx="1522">
                  <c:v>11.305400000000001</c:v>
                </c:pt>
                <c:pt idx="1523">
                  <c:v>11.303699999999999</c:v>
                </c:pt>
                <c:pt idx="1524">
                  <c:v>11.301500000000001</c:v>
                </c:pt>
                <c:pt idx="1525">
                  <c:v>11.298999999999999</c:v>
                </c:pt>
                <c:pt idx="1526">
                  <c:v>11.2959</c:v>
                </c:pt>
                <c:pt idx="1527">
                  <c:v>11.2935</c:v>
                </c:pt>
                <c:pt idx="1528">
                  <c:v>11.2934</c:v>
                </c:pt>
                <c:pt idx="1529">
                  <c:v>11.2935</c:v>
                </c:pt>
                <c:pt idx="1530">
                  <c:v>11.293100000000001</c:v>
                </c:pt>
                <c:pt idx="1531">
                  <c:v>11.2936</c:v>
                </c:pt>
                <c:pt idx="1532">
                  <c:v>11.2949</c:v>
                </c:pt>
                <c:pt idx="1533">
                  <c:v>11.2979</c:v>
                </c:pt>
                <c:pt idx="1534">
                  <c:v>11.2997</c:v>
                </c:pt>
                <c:pt idx="1535">
                  <c:v>11.303800000000001</c:v>
                </c:pt>
                <c:pt idx="1536">
                  <c:v>11.307</c:v>
                </c:pt>
                <c:pt idx="1537">
                  <c:v>11.309699999999999</c:v>
                </c:pt>
                <c:pt idx="1538">
                  <c:v>11.311299999999999</c:v>
                </c:pt>
                <c:pt idx="1539">
                  <c:v>11.3133</c:v>
                </c:pt>
                <c:pt idx="1540">
                  <c:v>11.3146</c:v>
                </c:pt>
                <c:pt idx="1541">
                  <c:v>11.3165</c:v>
                </c:pt>
                <c:pt idx="1542">
                  <c:v>11.318099999999999</c:v>
                </c:pt>
                <c:pt idx="1543">
                  <c:v>11.318899999999999</c:v>
                </c:pt>
                <c:pt idx="1544">
                  <c:v>11.3195</c:v>
                </c:pt>
                <c:pt idx="1545">
                  <c:v>11.3201</c:v>
                </c:pt>
                <c:pt idx="1546">
                  <c:v>11.3186</c:v>
                </c:pt>
                <c:pt idx="1547">
                  <c:v>11.3165</c:v>
                </c:pt>
                <c:pt idx="1548">
                  <c:v>11.3134</c:v>
                </c:pt>
                <c:pt idx="1549">
                  <c:v>11.309699999999999</c:v>
                </c:pt>
                <c:pt idx="1550">
                  <c:v>11.3055</c:v>
                </c:pt>
                <c:pt idx="1551">
                  <c:v>11.301</c:v>
                </c:pt>
                <c:pt idx="1552">
                  <c:v>11.297599999999999</c:v>
                </c:pt>
                <c:pt idx="1553">
                  <c:v>11.294</c:v>
                </c:pt>
                <c:pt idx="1554">
                  <c:v>11.289300000000001</c:v>
                </c:pt>
                <c:pt idx="1555">
                  <c:v>11.286799999999999</c:v>
                </c:pt>
                <c:pt idx="1556">
                  <c:v>11.284700000000001</c:v>
                </c:pt>
                <c:pt idx="1557">
                  <c:v>11.2805</c:v>
                </c:pt>
                <c:pt idx="1558">
                  <c:v>11.2758</c:v>
                </c:pt>
                <c:pt idx="1559">
                  <c:v>11.270300000000001</c:v>
                </c:pt>
                <c:pt idx="1560">
                  <c:v>11.2654</c:v>
                </c:pt>
                <c:pt idx="1561">
                  <c:v>11.261699999999999</c:v>
                </c:pt>
                <c:pt idx="1562">
                  <c:v>11.257899999999999</c:v>
                </c:pt>
                <c:pt idx="1563">
                  <c:v>11.253500000000001</c:v>
                </c:pt>
                <c:pt idx="1564">
                  <c:v>11.249499999999999</c:v>
                </c:pt>
                <c:pt idx="1565">
                  <c:v>11.245900000000001</c:v>
                </c:pt>
                <c:pt idx="1566">
                  <c:v>11.2424</c:v>
                </c:pt>
                <c:pt idx="1567">
                  <c:v>11.238099999999999</c:v>
                </c:pt>
                <c:pt idx="1568">
                  <c:v>11.2341</c:v>
                </c:pt>
                <c:pt idx="1569">
                  <c:v>11.23</c:v>
                </c:pt>
                <c:pt idx="1570">
                  <c:v>11.2264</c:v>
                </c:pt>
                <c:pt idx="1571">
                  <c:v>11.222</c:v>
                </c:pt>
                <c:pt idx="1572">
                  <c:v>11.2172</c:v>
                </c:pt>
                <c:pt idx="1573">
                  <c:v>11.2118</c:v>
                </c:pt>
                <c:pt idx="1574">
                  <c:v>11.207100000000001</c:v>
                </c:pt>
                <c:pt idx="1575">
                  <c:v>11.203900000000001</c:v>
                </c:pt>
                <c:pt idx="1576">
                  <c:v>11.2003</c:v>
                </c:pt>
                <c:pt idx="1577">
                  <c:v>11.1935</c:v>
                </c:pt>
                <c:pt idx="1578">
                  <c:v>11.1843</c:v>
                </c:pt>
                <c:pt idx="1579">
                  <c:v>11.173400000000001</c:v>
                </c:pt>
                <c:pt idx="1580">
                  <c:v>11.1615</c:v>
                </c:pt>
                <c:pt idx="1581">
                  <c:v>11.148899999999999</c:v>
                </c:pt>
                <c:pt idx="1582">
                  <c:v>11.1348</c:v>
                </c:pt>
                <c:pt idx="1583">
                  <c:v>11.120100000000001</c:v>
                </c:pt>
                <c:pt idx="1584">
                  <c:v>11.1051</c:v>
                </c:pt>
                <c:pt idx="1585">
                  <c:v>11.090299999999999</c:v>
                </c:pt>
                <c:pt idx="1586">
                  <c:v>11.075799999999999</c:v>
                </c:pt>
                <c:pt idx="1587">
                  <c:v>11.0611</c:v>
                </c:pt>
                <c:pt idx="1588">
                  <c:v>11.045999999999999</c:v>
                </c:pt>
                <c:pt idx="1589">
                  <c:v>11.0312</c:v>
                </c:pt>
                <c:pt idx="1590">
                  <c:v>11.0153</c:v>
                </c:pt>
                <c:pt idx="1591">
                  <c:v>10.999499999999999</c:v>
                </c:pt>
                <c:pt idx="1592">
                  <c:v>10.9839</c:v>
                </c:pt>
                <c:pt idx="1593">
                  <c:v>10.970499999999999</c:v>
                </c:pt>
                <c:pt idx="1594">
                  <c:v>10.957599999999999</c:v>
                </c:pt>
                <c:pt idx="1595">
                  <c:v>10.9458</c:v>
                </c:pt>
                <c:pt idx="1596">
                  <c:v>10.936500000000001</c:v>
                </c:pt>
                <c:pt idx="1597">
                  <c:v>10.9277</c:v>
                </c:pt>
                <c:pt idx="1598">
                  <c:v>10.918200000000001</c:v>
                </c:pt>
                <c:pt idx="1599">
                  <c:v>10.9094</c:v>
                </c:pt>
                <c:pt idx="1600">
                  <c:v>10.901400000000001</c:v>
                </c:pt>
                <c:pt idx="1601">
                  <c:v>10.893599999999999</c:v>
                </c:pt>
                <c:pt idx="1602">
                  <c:v>10.8834</c:v>
                </c:pt>
                <c:pt idx="1603">
                  <c:v>10.8734</c:v>
                </c:pt>
                <c:pt idx="1604">
                  <c:v>10.863300000000001</c:v>
                </c:pt>
                <c:pt idx="1605">
                  <c:v>10.856</c:v>
                </c:pt>
                <c:pt idx="1606">
                  <c:v>10.849399999999999</c:v>
                </c:pt>
                <c:pt idx="1607">
                  <c:v>10.844099999999999</c:v>
                </c:pt>
                <c:pt idx="1608">
                  <c:v>10.838699999999999</c:v>
                </c:pt>
                <c:pt idx="1609">
                  <c:v>10.8315</c:v>
                </c:pt>
                <c:pt idx="1610">
                  <c:v>10.824199999999999</c:v>
                </c:pt>
                <c:pt idx="1611">
                  <c:v>10.8132</c:v>
                </c:pt>
                <c:pt idx="1612">
                  <c:v>10.7982</c:v>
                </c:pt>
                <c:pt idx="1613">
                  <c:v>10.783899999999999</c:v>
                </c:pt>
                <c:pt idx="1614">
                  <c:v>10.7685</c:v>
                </c:pt>
                <c:pt idx="1615">
                  <c:v>10.7499</c:v>
                </c:pt>
                <c:pt idx="1616">
                  <c:v>10.731299999999999</c:v>
                </c:pt>
                <c:pt idx="1617">
                  <c:v>10.7097</c:v>
                </c:pt>
                <c:pt idx="1618">
                  <c:v>10.688000000000001</c:v>
                </c:pt>
                <c:pt idx="1619">
                  <c:v>10.663500000000001</c:v>
                </c:pt>
                <c:pt idx="1620">
                  <c:v>10.6373</c:v>
                </c:pt>
                <c:pt idx="1621">
                  <c:v>10.6096</c:v>
                </c:pt>
                <c:pt idx="1622">
                  <c:v>10.5807</c:v>
                </c:pt>
                <c:pt idx="1623">
                  <c:v>10.551399999999999</c:v>
                </c:pt>
                <c:pt idx="1624">
                  <c:v>10.5223</c:v>
                </c:pt>
                <c:pt idx="1625">
                  <c:v>10.494199999999999</c:v>
                </c:pt>
                <c:pt idx="1626">
                  <c:v>10.465299999999999</c:v>
                </c:pt>
                <c:pt idx="1627">
                  <c:v>10.4359</c:v>
                </c:pt>
                <c:pt idx="1628">
                  <c:v>10.4064</c:v>
                </c:pt>
                <c:pt idx="1629">
                  <c:v>10.376300000000001</c:v>
                </c:pt>
                <c:pt idx="1630">
                  <c:v>10.345700000000001</c:v>
                </c:pt>
                <c:pt idx="1631">
                  <c:v>10.3149</c:v>
                </c:pt>
                <c:pt idx="1632">
                  <c:v>10.2844</c:v>
                </c:pt>
                <c:pt idx="1633">
                  <c:v>10.253399999999999</c:v>
                </c:pt>
                <c:pt idx="1634">
                  <c:v>10.222200000000001</c:v>
                </c:pt>
                <c:pt idx="1635">
                  <c:v>10.1904</c:v>
                </c:pt>
                <c:pt idx="1636">
                  <c:v>10.1578</c:v>
                </c:pt>
                <c:pt idx="1637">
                  <c:v>10.1226</c:v>
                </c:pt>
                <c:pt idx="1638">
                  <c:v>10.0876</c:v>
                </c:pt>
                <c:pt idx="1639">
                  <c:v>10.052099999999999</c:v>
                </c:pt>
                <c:pt idx="1640">
                  <c:v>10.0169</c:v>
                </c:pt>
                <c:pt idx="1641">
                  <c:v>9.9842999999999993</c:v>
                </c:pt>
                <c:pt idx="1642">
                  <c:v>9.9511000000000003</c:v>
                </c:pt>
                <c:pt idx="1643">
                  <c:v>9.9163999999999994</c:v>
                </c:pt>
                <c:pt idx="1644">
                  <c:v>9.8800000000000008</c:v>
                </c:pt>
                <c:pt idx="1645">
                  <c:v>9.8436000000000003</c:v>
                </c:pt>
                <c:pt idx="1646">
                  <c:v>9.8051999999999992</c:v>
                </c:pt>
                <c:pt idx="1647">
                  <c:v>9.7624999999999993</c:v>
                </c:pt>
                <c:pt idx="1648">
                  <c:v>9.7142999999999997</c:v>
                </c:pt>
                <c:pt idx="1649">
                  <c:v>9.6656999999999993</c:v>
                </c:pt>
                <c:pt idx="1650">
                  <c:v>9.6153999999999993</c:v>
                </c:pt>
                <c:pt idx="1651">
                  <c:v>9.5648999999999997</c:v>
                </c:pt>
                <c:pt idx="1652">
                  <c:v>9.5170999999999992</c:v>
                </c:pt>
                <c:pt idx="1653">
                  <c:v>9.4689999999999994</c:v>
                </c:pt>
                <c:pt idx="1654">
                  <c:v>9.4248999999999992</c:v>
                </c:pt>
                <c:pt idx="1655">
                  <c:v>9.3795000000000002</c:v>
                </c:pt>
                <c:pt idx="1656">
                  <c:v>9.3329000000000004</c:v>
                </c:pt>
                <c:pt idx="1657">
                  <c:v>9.2860999999999994</c:v>
                </c:pt>
                <c:pt idx="1658">
                  <c:v>9.2361000000000004</c:v>
                </c:pt>
                <c:pt idx="1659">
                  <c:v>9.1827000000000005</c:v>
                </c:pt>
                <c:pt idx="1660">
                  <c:v>9.1292000000000009</c:v>
                </c:pt>
                <c:pt idx="1661">
                  <c:v>9.0824999999999996</c:v>
                </c:pt>
                <c:pt idx="1662">
                  <c:v>9.0390999999999995</c:v>
                </c:pt>
                <c:pt idx="1663">
                  <c:v>9.0002999999999993</c:v>
                </c:pt>
                <c:pt idx="1664">
                  <c:v>8.9639000000000006</c:v>
                </c:pt>
                <c:pt idx="1665">
                  <c:v>8.9268999999999998</c:v>
                </c:pt>
                <c:pt idx="1666">
                  <c:v>8.8941999999999997</c:v>
                </c:pt>
                <c:pt idx="1667">
                  <c:v>8.8618000000000006</c:v>
                </c:pt>
                <c:pt idx="1668">
                  <c:v>8.8366000000000007</c:v>
                </c:pt>
                <c:pt idx="1669">
                  <c:v>8.8109000000000002</c:v>
                </c:pt>
                <c:pt idx="1670">
                  <c:v>8.7840000000000007</c:v>
                </c:pt>
                <c:pt idx="1671">
                  <c:v>8.7650000000000006</c:v>
                </c:pt>
                <c:pt idx="1672">
                  <c:v>8.7497000000000007</c:v>
                </c:pt>
                <c:pt idx="1673">
                  <c:v>8.7357999999999993</c:v>
                </c:pt>
                <c:pt idx="1674">
                  <c:v>8.7219999999999995</c:v>
                </c:pt>
                <c:pt idx="1675">
                  <c:v>8.7083999999999993</c:v>
                </c:pt>
                <c:pt idx="1676">
                  <c:v>8.6959</c:v>
                </c:pt>
                <c:pt idx="1677">
                  <c:v>8.6847999999999992</c:v>
                </c:pt>
                <c:pt idx="1678">
                  <c:v>8.6761999999999997</c:v>
                </c:pt>
                <c:pt idx="1679">
                  <c:v>8.6676000000000002</c:v>
                </c:pt>
                <c:pt idx="1680">
                  <c:v>8.6593</c:v>
                </c:pt>
                <c:pt idx="1681">
                  <c:v>8.6524000000000001</c:v>
                </c:pt>
                <c:pt idx="1682">
                  <c:v>8.6458999999999993</c:v>
                </c:pt>
                <c:pt idx="1683">
                  <c:v>8.6399000000000008</c:v>
                </c:pt>
                <c:pt idx="1684">
                  <c:v>8.6336999999999993</c:v>
                </c:pt>
                <c:pt idx="1685">
                  <c:v>8.6278000000000006</c:v>
                </c:pt>
                <c:pt idx="1686">
                  <c:v>8.6231000000000009</c:v>
                </c:pt>
                <c:pt idx="1687">
                  <c:v>8.6187000000000005</c:v>
                </c:pt>
                <c:pt idx="1688">
                  <c:v>8.6133000000000006</c:v>
                </c:pt>
                <c:pt idx="1689">
                  <c:v>8.6074999999999999</c:v>
                </c:pt>
                <c:pt idx="1690">
                  <c:v>8.6044</c:v>
                </c:pt>
                <c:pt idx="1691">
                  <c:v>8.5997000000000003</c:v>
                </c:pt>
                <c:pt idx="1692">
                  <c:v>8.5942000000000007</c:v>
                </c:pt>
                <c:pt idx="1693">
                  <c:v>8.5882000000000005</c:v>
                </c:pt>
                <c:pt idx="1694">
                  <c:v>8.5807000000000002</c:v>
                </c:pt>
                <c:pt idx="1695">
                  <c:v>8.5725999999999996</c:v>
                </c:pt>
                <c:pt idx="1696">
                  <c:v>8.5648999999999997</c:v>
                </c:pt>
                <c:pt idx="1697">
                  <c:v>8.5586000000000002</c:v>
                </c:pt>
                <c:pt idx="1698">
                  <c:v>8.5526</c:v>
                </c:pt>
                <c:pt idx="1699">
                  <c:v>8.5456000000000003</c:v>
                </c:pt>
                <c:pt idx="1700">
                  <c:v>8.5403000000000002</c:v>
                </c:pt>
                <c:pt idx="1701">
                  <c:v>8.5359999999999996</c:v>
                </c:pt>
                <c:pt idx="1702">
                  <c:v>8.5324000000000009</c:v>
                </c:pt>
                <c:pt idx="1703">
                  <c:v>8.5302000000000007</c:v>
                </c:pt>
                <c:pt idx="1704">
                  <c:v>8.5274999999999999</c:v>
                </c:pt>
                <c:pt idx="1705">
                  <c:v>8.5250000000000004</c:v>
                </c:pt>
                <c:pt idx="1706">
                  <c:v>8.5234000000000005</c:v>
                </c:pt>
                <c:pt idx="1707">
                  <c:v>8.5227000000000004</c:v>
                </c:pt>
                <c:pt idx="1708">
                  <c:v>8.5222999999999995</c:v>
                </c:pt>
                <c:pt idx="1709">
                  <c:v>8.5214999999999996</c:v>
                </c:pt>
                <c:pt idx="1710">
                  <c:v>8.5204000000000004</c:v>
                </c:pt>
                <c:pt idx="1711">
                  <c:v>8.5188000000000006</c:v>
                </c:pt>
                <c:pt idx="1712">
                  <c:v>8.5159000000000002</c:v>
                </c:pt>
                <c:pt idx="1713">
                  <c:v>8.5132999999999992</c:v>
                </c:pt>
                <c:pt idx="1714">
                  <c:v>8.5105000000000004</c:v>
                </c:pt>
              </c:numCache>
            </c:numRef>
          </c:val>
          <c:smooth val="0"/>
          <c:extLst>
            <c:ext xmlns:c16="http://schemas.microsoft.com/office/drawing/2014/chart" uri="{C3380CC4-5D6E-409C-BE32-E72D297353CC}">
              <c16:uniqueId val="{00000001-6F11-4FEF-9718-2010579F600F}"/>
            </c:ext>
          </c:extLst>
        </c:ser>
        <c:dLbls>
          <c:showLegendKey val="0"/>
          <c:showVal val="0"/>
          <c:showCatName val="0"/>
          <c:showSerName val="0"/>
          <c:showPercent val="0"/>
          <c:showBubbleSize val="0"/>
        </c:dLbls>
        <c:smooth val="0"/>
        <c:axId val="79086111"/>
        <c:axId val="187697487"/>
      </c:lineChart>
      <c:dateAx>
        <c:axId val="79086111"/>
        <c:scaling>
          <c:orientation val="minMax"/>
          <c:min val="43831"/>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87697487"/>
        <c:crosses val="autoZero"/>
        <c:auto val="1"/>
        <c:lblOffset val="100"/>
        <c:baseTimeUnit val="days"/>
        <c:majorUnit val="8"/>
        <c:majorTimeUnit val="months"/>
      </c:dateAx>
      <c:valAx>
        <c:axId val="187697487"/>
        <c:scaling>
          <c:orientation val="minMax"/>
          <c:min val="4"/>
        </c:scaling>
        <c:delete val="0"/>
        <c:axPos val="l"/>
        <c:title>
          <c:tx>
            <c:rich>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r>
                  <a:rPr lang="en-US" noProof="0"/>
                  <a:t>Credit Spread</a:t>
                </a:r>
                <a:r>
                  <a:rPr lang="en-US" baseline="0" noProof="0"/>
                  <a:t> (%)</a:t>
                </a:r>
                <a:endParaRPr lang="en-US" noProof="0"/>
              </a:p>
            </c:rich>
          </c:tx>
          <c:layout>
            <c:manualLayout>
              <c:xMode val="edge"/>
              <c:yMode val="edge"/>
              <c:x val="1.1996783176310023E-2"/>
              <c:y val="0.2960351788627026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title>
        <c:numFmt formatCode="General" sourceLinked="1"/>
        <c:majorTickMark val="out"/>
        <c:minorTickMark val="none"/>
        <c:tickLblPos val="nextTo"/>
        <c:spPr>
          <a:noFill/>
          <a:ln>
            <a:solidFill>
              <a:srgbClr val="A6A6A6"/>
            </a:solidFill>
          </a:ln>
          <a:effectLst/>
        </c:spPr>
        <c:txPr>
          <a:bodyPr rot="-6000000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79086111"/>
        <c:crosses val="autoZero"/>
        <c:crossBetween val="between"/>
      </c:valAx>
      <c:spPr>
        <a:noFill/>
        <a:ln>
          <a:noFill/>
        </a:ln>
        <a:effectLst/>
      </c:spPr>
    </c:plotArea>
    <c:legend>
      <c:legendPos val="b"/>
      <c:layout>
        <c:manualLayout>
          <c:xMode val="edge"/>
          <c:yMode val="edge"/>
          <c:x val="0.37073693201707819"/>
          <c:y val="0.93031418903148988"/>
          <c:w val="0.2677544307168514"/>
          <c:h val="6.968581096851009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85000"/>
        </a:schemeClr>
      </a:solidFill>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3">
    <c:autoUpdate val="0"/>
  </c:externalData>
  <c:userShapes r:id="rId4"/>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noProof="0"/>
              <a:t>GCC high-yield Sukuk index surrenders YTD gains amid duration-driven September sell-off</a:t>
            </a:r>
          </a:p>
        </c:rich>
      </c:tx>
      <c:overlay val="0"/>
      <c:spPr>
        <a:noFill/>
        <a:ln>
          <a:noFill/>
        </a:ln>
        <a:effectLst/>
      </c:spPr>
    </c:title>
    <c:autoTitleDeleted val="0"/>
    <c:plotArea>
      <c:layout/>
      <c:lineChart>
        <c:grouping val="standard"/>
        <c:varyColors val="0"/>
        <c:ser>
          <c:idx val="0"/>
          <c:order val="0"/>
          <c:tx>
            <c:strRef>
              <c:f>'Performance Graph'!$B$7</c:f>
              <c:strCache>
                <c:ptCount val="1"/>
                <c:pt idx="0">
                  <c:v>S&amp;P Global High Yield Sukuk Index</c:v>
                </c:pt>
              </c:strCache>
            </c:strRef>
          </c:tx>
          <c:spPr>
            <a:ln w="19050" cap="rnd">
              <a:solidFill>
                <a:srgbClr val="11528B"/>
              </a:solidFill>
              <a:round/>
            </a:ln>
            <a:effectLst/>
          </c:spPr>
          <c:marker>
            <c:symbol val="none"/>
          </c:marker>
          <c:cat>
            <c:numRef>
              <c:f>'Performance Graph'!$A$8:$A$201</c:f>
              <c:numCache>
                <c:formatCode>m/d/yyyy</c:formatCode>
                <c:ptCount val="194"/>
                <c:pt idx="0">
                  <c:v>46024</c:v>
                </c:pt>
                <c:pt idx="1">
                  <c:v>46027</c:v>
                </c:pt>
                <c:pt idx="2">
                  <c:v>46028</c:v>
                </c:pt>
                <c:pt idx="3">
                  <c:v>46029</c:v>
                </c:pt>
                <c:pt idx="4">
                  <c:v>46030</c:v>
                </c:pt>
                <c:pt idx="5">
                  <c:v>46031</c:v>
                </c:pt>
                <c:pt idx="6">
                  <c:v>46034</c:v>
                </c:pt>
                <c:pt idx="7">
                  <c:v>46035</c:v>
                </c:pt>
                <c:pt idx="8">
                  <c:v>46036</c:v>
                </c:pt>
                <c:pt idx="9">
                  <c:v>46037</c:v>
                </c:pt>
                <c:pt idx="10">
                  <c:v>46038</c:v>
                </c:pt>
                <c:pt idx="11">
                  <c:v>46041</c:v>
                </c:pt>
                <c:pt idx="12">
                  <c:v>46042</c:v>
                </c:pt>
                <c:pt idx="13">
                  <c:v>46043</c:v>
                </c:pt>
                <c:pt idx="14">
                  <c:v>46044</c:v>
                </c:pt>
                <c:pt idx="15">
                  <c:v>46045</c:v>
                </c:pt>
                <c:pt idx="16">
                  <c:v>46048</c:v>
                </c:pt>
                <c:pt idx="17">
                  <c:v>46049</c:v>
                </c:pt>
                <c:pt idx="18">
                  <c:v>46050</c:v>
                </c:pt>
                <c:pt idx="19">
                  <c:v>46051</c:v>
                </c:pt>
                <c:pt idx="20">
                  <c:v>46052</c:v>
                </c:pt>
                <c:pt idx="21">
                  <c:v>46055</c:v>
                </c:pt>
                <c:pt idx="22">
                  <c:v>46056</c:v>
                </c:pt>
                <c:pt idx="23">
                  <c:v>46057</c:v>
                </c:pt>
                <c:pt idx="24">
                  <c:v>46058</c:v>
                </c:pt>
                <c:pt idx="25">
                  <c:v>46059</c:v>
                </c:pt>
                <c:pt idx="26">
                  <c:v>46062</c:v>
                </c:pt>
                <c:pt idx="27">
                  <c:v>46063</c:v>
                </c:pt>
                <c:pt idx="28">
                  <c:v>46064</c:v>
                </c:pt>
                <c:pt idx="29">
                  <c:v>46065</c:v>
                </c:pt>
                <c:pt idx="30">
                  <c:v>46066</c:v>
                </c:pt>
                <c:pt idx="31">
                  <c:v>46069</c:v>
                </c:pt>
                <c:pt idx="32">
                  <c:v>46070</c:v>
                </c:pt>
                <c:pt idx="33">
                  <c:v>46071</c:v>
                </c:pt>
                <c:pt idx="34">
                  <c:v>46072</c:v>
                </c:pt>
                <c:pt idx="35">
                  <c:v>46073</c:v>
                </c:pt>
                <c:pt idx="36">
                  <c:v>46076</c:v>
                </c:pt>
                <c:pt idx="37">
                  <c:v>46077</c:v>
                </c:pt>
                <c:pt idx="38">
                  <c:v>46078</c:v>
                </c:pt>
                <c:pt idx="39">
                  <c:v>46079</c:v>
                </c:pt>
                <c:pt idx="40">
                  <c:v>46080</c:v>
                </c:pt>
                <c:pt idx="41">
                  <c:v>46083</c:v>
                </c:pt>
                <c:pt idx="42">
                  <c:v>46084</c:v>
                </c:pt>
                <c:pt idx="43">
                  <c:v>46085</c:v>
                </c:pt>
                <c:pt idx="44">
                  <c:v>46086</c:v>
                </c:pt>
                <c:pt idx="45">
                  <c:v>46087</c:v>
                </c:pt>
                <c:pt idx="46">
                  <c:v>46090</c:v>
                </c:pt>
                <c:pt idx="47">
                  <c:v>46091</c:v>
                </c:pt>
                <c:pt idx="48">
                  <c:v>46092</c:v>
                </c:pt>
                <c:pt idx="49">
                  <c:v>46093</c:v>
                </c:pt>
                <c:pt idx="50">
                  <c:v>46094</c:v>
                </c:pt>
                <c:pt idx="51">
                  <c:v>46097</c:v>
                </c:pt>
                <c:pt idx="52">
                  <c:v>46098</c:v>
                </c:pt>
                <c:pt idx="53">
                  <c:v>46099</c:v>
                </c:pt>
                <c:pt idx="54">
                  <c:v>46100</c:v>
                </c:pt>
                <c:pt idx="55">
                  <c:v>46101</c:v>
                </c:pt>
                <c:pt idx="56">
                  <c:v>46104</c:v>
                </c:pt>
                <c:pt idx="57">
                  <c:v>46105</c:v>
                </c:pt>
                <c:pt idx="58">
                  <c:v>46106</c:v>
                </c:pt>
                <c:pt idx="59">
                  <c:v>46107</c:v>
                </c:pt>
                <c:pt idx="60">
                  <c:v>46108</c:v>
                </c:pt>
                <c:pt idx="61">
                  <c:v>46111</c:v>
                </c:pt>
                <c:pt idx="62">
                  <c:v>46112</c:v>
                </c:pt>
                <c:pt idx="63">
                  <c:v>46113</c:v>
                </c:pt>
                <c:pt idx="64">
                  <c:v>46114</c:v>
                </c:pt>
                <c:pt idx="65">
                  <c:v>46115</c:v>
                </c:pt>
                <c:pt idx="66">
                  <c:v>46118</c:v>
                </c:pt>
                <c:pt idx="67">
                  <c:v>46119</c:v>
                </c:pt>
                <c:pt idx="68">
                  <c:v>46120</c:v>
                </c:pt>
                <c:pt idx="69">
                  <c:v>46121</c:v>
                </c:pt>
                <c:pt idx="70">
                  <c:v>46122</c:v>
                </c:pt>
                <c:pt idx="71">
                  <c:v>46125</c:v>
                </c:pt>
                <c:pt idx="72">
                  <c:v>46126</c:v>
                </c:pt>
                <c:pt idx="73">
                  <c:v>46127</c:v>
                </c:pt>
                <c:pt idx="74">
                  <c:v>46128</c:v>
                </c:pt>
                <c:pt idx="75">
                  <c:v>46129</c:v>
                </c:pt>
                <c:pt idx="76">
                  <c:v>46132</c:v>
                </c:pt>
                <c:pt idx="77">
                  <c:v>46133</c:v>
                </c:pt>
                <c:pt idx="78">
                  <c:v>46134</c:v>
                </c:pt>
                <c:pt idx="79">
                  <c:v>46135</c:v>
                </c:pt>
                <c:pt idx="80">
                  <c:v>46136</c:v>
                </c:pt>
                <c:pt idx="81">
                  <c:v>46139</c:v>
                </c:pt>
                <c:pt idx="82">
                  <c:v>46140</c:v>
                </c:pt>
                <c:pt idx="83">
                  <c:v>46141</c:v>
                </c:pt>
                <c:pt idx="84">
                  <c:v>46142</c:v>
                </c:pt>
                <c:pt idx="85">
                  <c:v>46143</c:v>
                </c:pt>
                <c:pt idx="86">
                  <c:v>46146</c:v>
                </c:pt>
                <c:pt idx="87">
                  <c:v>46147</c:v>
                </c:pt>
                <c:pt idx="88">
                  <c:v>46148</c:v>
                </c:pt>
                <c:pt idx="89">
                  <c:v>46149</c:v>
                </c:pt>
                <c:pt idx="90">
                  <c:v>46150</c:v>
                </c:pt>
                <c:pt idx="91">
                  <c:v>46153</c:v>
                </c:pt>
                <c:pt idx="92">
                  <c:v>46154</c:v>
                </c:pt>
                <c:pt idx="93">
                  <c:v>46155</c:v>
                </c:pt>
                <c:pt idx="94">
                  <c:v>46156</c:v>
                </c:pt>
                <c:pt idx="95">
                  <c:v>46157</c:v>
                </c:pt>
                <c:pt idx="96">
                  <c:v>46160</c:v>
                </c:pt>
                <c:pt idx="97">
                  <c:v>46161</c:v>
                </c:pt>
                <c:pt idx="98">
                  <c:v>46162</c:v>
                </c:pt>
                <c:pt idx="99">
                  <c:v>46163</c:v>
                </c:pt>
                <c:pt idx="100">
                  <c:v>46164</c:v>
                </c:pt>
                <c:pt idx="101">
                  <c:v>46167</c:v>
                </c:pt>
                <c:pt idx="102">
                  <c:v>46168</c:v>
                </c:pt>
                <c:pt idx="103">
                  <c:v>46169</c:v>
                </c:pt>
                <c:pt idx="104">
                  <c:v>46170</c:v>
                </c:pt>
                <c:pt idx="105">
                  <c:v>46171</c:v>
                </c:pt>
                <c:pt idx="106">
                  <c:v>46174</c:v>
                </c:pt>
                <c:pt idx="107">
                  <c:v>46175</c:v>
                </c:pt>
                <c:pt idx="108">
                  <c:v>46176</c:v>
                </c:pt>
                <c:pt idx="109">
                  <c:v>46177</c:v>
                </c:pt>
                <c:pt idx="110">
                  <c:v>46178</c:v>
                </c:pt>
                <c:pt idx="111">
                  <c:v>46181</c:v>
                </c:pt>
                <c:pt idx="112">
                  <c:v>46182</c:v>
                </c:pt>
                <c:pt idx="113">
                  <c:v>46183</c:v>
                </c:pt>
                <c:pt idx="114">
                  <c:v>46184</c:v>
                </c:pt>
                <c:pt idx="115">
                  <c:v>46185</c:v>
                </c:pt>
                <c:pt idx="116">
                  <c:v>46188</c:v>
                </c:pt>
                <c:pt idx="117">
                  <c:v>46189</c:v>
                </c:pt>
                <c:pt idx="118">
                  <c:v>46190</c:v>
                </c:pt>
                <c:pt idx="119">
                  <c:v>46191</c:v>
                </c:pt>
                <c:pt idx="120">
                  <c:v>46192</c:v>
                </c:pt>
                <c:pt idx="121">
                  <c:v>46195</c:v>
                </c:pt>
                <c:pt idx="122">
                  <c:v>46196</c:v>
                </c:pt>
                <c:pt idx="123">
                  <c:v>46197</c:v>
                </c:pt>
                <c:pt idx="124">
                  <c:v>46198</c:v>
                </c:pt>
                <c:pt idx="125">
                  <c:v>46199</c:v>
                </c:pt>
                <c:pt idx="126">
                  <c:v>46202</c:v>
                </c:pt>
                <c:pt idx="127">
                  <c:v>46203</c:v>
                </c:pt>
                <c:pt idx="128">
                  <c:v>46204</c:v>
                </c:pt>
                <c:pt idx="129">
                  <c:v>46205</c:v>
                </c:pt>
                <c:pt idx="130">
                  <c:v>46206</c:v>
                </c:pt>
                <c:pt idx="131">
                  <c:v>46209</c:v>
                </c:pt>
                <c:pt idx="132">
                  <c:v>46210</c:v>
                </c:pt>
                <c:pt idx="133">
                  <c:v>46211</c:v>
                </c:pt>
                <c:pt idx="134">
                  <c:v>46212</c:v>
                </c:pt>
                <c:pt idx="135">
                  <c:v>46213</c:v>
                </c:pt>
                <c:pt idx="136">
                  <c:v>46216</c:v>
                </c:pt>
                <c:pt idx="137">
                  <c:v>46217</c:v>
                </c:pt>
                <c:pt idx="138">
                  <c:v>46218</c:v>
                </c:pt>
                <c:pt idx="139">
                  <c:v>46219</c:v>
                </c:pt>
                <c:pt idx="140">
                  <c:v>46220</c:v>
                </c:pt>
                <c:pt idx="141">
                  <c:v>46223</c:v>
                </c:pt>
                <c:pt idx="142">
                  <c:v>46224</c:v>
                </c:pt>
                <c:pt idx="143">
                  <c:v>46225</c:v>
                </c:pt>
                <c:pt idx="144">
                  <c:v>46226</c:v>
                </c:pt>
                <c:pt idx="145">
                  <c:v>46227</c:v>
                </c:pt>
                <c:pt idx="146">
                  <c:v>46230</c:v>
                </c:pt>
                <c:pt idx="147">
                  <c:v>46231</c:v>
                </c:pt>
                <c:pt idx="148">
                  <c:v>46232</c:v>
                </c:pt>
                <c:pt idx="149">
                  <c:v>46233</c:v>
                </c:pt>
                <c:pt idx="150">
                  <c:v>46234</c:v>
                </c:pt>
                <c:pt idx="151">
                  <c:v>46237</c:v>
                </c:pt>
                <c:pt idx="152">
                  <c:v>46238</c:v>
                </c:pt>
                <c:pt idx="153">
                  <c:v>46239</c:v>
                </c:pt>
                <c:pt idx="154">
                  <c:v>46240</c:v>
                </c:pt>
                <c:pt idx="155">
                  <c:v>46241</c:v>
                </c:pt>
                <c:pt idx="156">
                  <c:v>46244</c:v>
                </c:pt>
                <c:pt idx="157">
                  <c:v>46245</c:v>
                </c:pt>
                <c:pt idx="158">
                  <c:v>46246</c:v>
                </c:pt>
                <c:pt idx="159">
                  <c:v>46247</c:v>
                </c:pt>
                <c:pt idx="160">
                  <c:v>46248</c:v>
                </c:pt>
                <c:pt idx="161">
                  <c:v>46251</c:v>
                </c:pt>
                <c:pt idx="162">
                  <c:v>46252</c:v>
                </c:pt>
                <c:pt idx="163">
                  <c:v>46253</c:v>
                </c:pt>
                <c:pt idx="164">
                  <c:v>46254</c:v>
                </c:pt>
                <c:pt idx="165">
                  <c:v>46255</c:v>
                </c:pt>
                <c:pt idx="166">
                  <c:v>46258</c:v>
                </c:pt>
                <c:pt idx="167">
                  <c:v>46259</c:v>
                </c:pt>
                <c:pt idx="168">
                  <c:v>46260</c:v>
                </c:pt>
                <c:pt idx="169">
                  <c:v>46261</c:v>
                </c:pt>
                <c:pt idx="170">
                  <c:v>46262</c:v>
                </c:pt>
                <c:pt idx="171">
                  <c:v>46265</c:v>
                </c:pt>
                <c:pt idx="172">
                  <c:v>46266</c:v>
                </c:pt>
                <c:pt idx="173">
                  <c:v>46267</c:v>
                </c:pt>
                <c:pt idx="174">
                  <c:v>46268</c:v>
                </c:pt>
                <c:pt idx="175">
                  <c:v>46269</c:v>
                </c:pt>
                <c:pt idx="176">
                  <c:v>46272</c:v>
                </c:pt>
                <c:pt idx="177">
                  <c:v>46273</c:v>
                </c:pt>
                <c:pt idx="178">
                  <c:v>46274</c:v>
                </c:pt>
                <c:pt idx="179">
                  <c:v>46275</c:v>
                </c:pt>
                <c:pt idx="180">
                  <c:v>46276</c:v>
                </c:pt>
                <c:pt idx="181">
                  <c:v>46279</c:v>
                </c:pt>
                <c:pt idx="182">
                  <c:v>46280</c:v>
                </c:pt>
                <c:pt idx="183">
                  <c:v>46281</c:v>
                </c:pt>
                <c:pt idx="184">
                  <c:v>46282</c:v>
                </c:pt>
                <c:pt idx="185">
                  <c:v>46283</c:v>
                </c:pt>
                <c:pt idx="186">
                  <c:v>46286</c:v>
                </c:pt>
                <c:pt idx="187">
                  <c:v>46287</c:v>
                </c:pt>
                <c:pt idx="188">
                  <c:v>46288</c:v>
                </c:pt>
                <c:pt idx="189">
                  <c:v>46289</c:v>
                </c:pt>
                <c:pt idx="190">
                  <c:v>46290</c:v>
                </c:pt>
                <c:pt idx="191">
                  <c:v>46293</c:v>
                </c:pt>
                <c:pt idx="192">
                  <c:v>46294</c:v>
                </c:pt>
                <c:pt idx="193">
                  <c:v>46295</c:v>
                </c:pt>
              </c:numCache>
            </c:numRef>
          </c:cat>
          <c:val>
            <c:numRef>
              <c:f>'Performance Graph'!$B$8:$B$201</c:f>
              <c:numCache>
                <c:formatCode>General</c:formatCode>
                <c:ptCount val="194"/>
                <c:pt idx="0">
                  <c:v>199.51</c:v>
                </c:pt>
                <c:pt idx="1">
                  <c:v>199.7</c:v>
                </c:pt>
                <c:pt idx="2">
                  <c:v>199.78</c:v>
                </c:pt>
                <c:pt idx="3">
                  <c:v>199.85</c:v>
                </c:pt>
                <c:pt idx="4">
                  <c:v>199.74</c:v>
                </c:pt>
                <c:pt idx="5">
                  <c:v>199.83</c:v>
                </c:pt>
                <c:pt idx="6">
                  <c:v>199.79</c:v>
                </c:pt>
                <c:pt idx="7">
                  <c:v>199.85</c:v>
                </c:pt>
                <c:pt idx="8">
                  <c:v>199.87</c:v>
                </c:pt>
                <c:pt idx="9">
                  <c:v>199.92</c:v>
                </c:pt>
                <c:pt idx="10">
                  <c:v>199.89</c:v>
                </c:pt>
                <c:pt idx="11">
                  <c:v>199.93</c:v>
                </c:pt>
                <c:pt idx="12">
                  <c:v>199.81</c:v>
                </c:pt>
                <c:pt idx="13">
                  <c:v>199.94</c:v>
                </c:pt>
                <c:pt idx="14">
                  <c:v>199.99</c:v>
                </c:pt>
                <c:pt idx="15">
                  <c:v>200.15</c:v>
                </c:pt>
                <c:pt idx="16">
                  <c:v>200.23</c:v>
                </c:pt>
                <c:pt idx="17">
                  <c:v>200.31</c:v>
                </c:pt>
                <c:pt idx="18">
                  <c:v>200.32</c:v>
                </c:pt>
                <c:pt idx="19">
                  <c:v>200.32</c:v>
                </c:pt>
                <c:pt idx="20">
                  <c:v>200.22</c:v>
                </c:pt>
                <c:pt idx="21">
                  <c:v>200.22</c:v>
                </c:pt>
                <c:pt idx="22">
                  <c:v>200.36</c:v>
                </c:pt>
                <c:pt idx="23">
                  <c:v>200.49</c:v>
                </c:pt>
                <c:pt idx="24">
                  <c:v>200.71</c:v>
                </c:pt>
                <c:pt idx="25">
                  <c:v>200.66</c:v>
                </c:pt>
                <c:pt idx="26">
                  <c:v>200.82</c:v>
                </c:pt>
                <c:pt idx="27">
                  <c:v>201.19</c:v>
                </c:pt>
                <c:pt idx="28">
                  <c:v>201.13</c:v>
                </c:pt>
                <c:pt idx="29">
                  <c:v>201.43</c:v>
                </c:pt>
                <c:pt idx="30">
                  <c:v>201.63</c:v>
                </c:pt>
                <c:pt idx="31">
                  <c:v>201.78</c:v>
                </c:pt>
                <c:pt idx="32">
                  <c:v>201.87</c:v>
                </c:pt>
                <c:pt idx="33">
                  <c:v>202.04</c:v>
                </c:pt>
                <c:pt idx="34">
                  <c:v>201.95</c:v>
                </c:pt>
                <c:pt idx="35">
                  <c:v>201.93</c:v>
                </c:pt>
                <c:pt idx="36">
                  <c:v>202.13</c:v>
                </c:pt>
                <c:pt idx="37">
                  <c:v>202.02</c:v>
                </c:pt>
                <c:pt idx="38">
                  <c:v>202.02</c:v>
                </c:pt>
                <c:pt idx="39">
                  <c:v>202.01</c:v>
                </c:pt>
                <c:pt idx="40">
                  <c:v>201.9</c:v>
                </c:pt>
                <c:pt idx="41">
                  <c:v>200.52</c:v>
                </c:pt>
                <c:pt idx="42">
                  <c:v>199.22</c:v>
                </c:pt>
                <c:pt idx="43">
                  <c:v>198.8</c:v>
                </c:pt>
                <c:pt idx="44">
                  <c:v>199.32</c:v>
                </c:pt>
                <c:pt idx="45">
                  <c:v>198.7</c:v>
                </c:pt>
                <c:pt idx="46">
                  <c:v>197.48</c:v>
                </c:pt>
                <c:pt idx="47">
                  <c:v>198.2</c:v>
                </c:pt>
                <c:pt idx="48">
                  <c:v>198</c:v>
                </c:pt>
                <c:pt idx="49">
                  <c:v>197.29</c:v>
                </c:pt>
                <c:pt idx="50">
                  <c:v>196.35</c:v>
                </c:pt>
                <c:pt idx="51">
                  <c:v>195.33</c:v>
                </c:pt>
                <c:pt idx="52">
                  <c:v>194.9</c:v>
                </c:pt>
                <c:pt idx="53">
                  <c:v>194.81</c:v>
                </c:pt>
                <c:pt idx="54">
                  <c:v>193.16</c:v>
                </c:pt>
                <c:pt idx="55">
                  <c:v>192.65</c:v>
                </c:pt>
                <c:pt idx="56">
                  <c:v>191.46</c:v>
                </c:pt>
                <c:pt idx="57">
                  <c:v>191.9</c:v>
                </c:pt>
                <c:pt idx="58">
                  <c:v>193.08</c:v>
                </c:pt>
                <c:pt idx="59">
                  <c:v>192.81</c:v>
                </c:pt>
                <c:pt idx="60">
                  <c:v>192.17</c:v>
                </c:pt>
                <c:pt idx="61">
                  <c:v>191.99</c:v>
                </c:pt>
                <c:pt idx="62">
                  <c:v>192.12</c:v>
                </c:pt>
                <c:pt idx="63">
                  <c:v>192.95</c:v>
                </c:pt>
                <c:pt idx="64">
                  <c:v>192.83</c:v>
                </c:pt>
                <c:pt idx="65">
                  <c:v>192.74</c:v>
                </c:pt>
                <c:pt idx="66">
                  <c:v>192.85</c:v>
                </c:pt>
                <c:pt idx="67">
                  <c:v>193.09</c:v>
                </c:pt>
                <c:pt idx="68">
                  <c:v>196.04</c:v>
                </c:pt>
                <c:pt idx="69">
                  <c:v>196.67</c:v>
                </c:pt>
                <c:pt idx="70">
                  <c:v>197.23</c:v>
                </c:pt>
                <c:pt idx="71">
                  <c:v>197.45</c:v>
                </c:pt>
                <c:pt idx="72">
                  <c:v>198.04</c:v>
                </c:pt>
                <c:pt idx="73">
                  <c:v>198.52</c:v>
                </c:pt>
                <c:pt idx="74">
                  <c:v>198.58</c:v>
                </c:pt>
                <c:pt idx="75">
                  <c:v>199.2</c:v>
                </c:pt>
                <c:pt idx="76">
                  <c:v>199.46</c:v>
                </c:pt>
                <c:pt idx="77">
                  <c:v>199.57</c:v>
                </c:pt>
                <c:pt idx="78">
                  <c:v>200.04</c:v>
                </c:pt>
                <c:pt idx="79">
                  <c:v>199.77</c:v>
                </c:pt>
                <c:pt idx="80">
                  <c:v>199.5</c:v>
                </c:pt>
                <c:pt idx="81">
                  <c:v>199.43</c:v>
                </c:pt>
                <c:pt idx="82">
                  <c:v>199.17</c:v>
                </c:pt>
                <c:pt idx="83">
                  <c:v>198.91</c:v>
                </c:pt>
                <c:pt idx="84">
                  <c:v>198.91</c:v>
                </c:pt>
                <c:pt idx="85">
                  <c:v>199.04</c:v>
                </c:pt>
                <c:pt idx="86">
                  <c:v>199.35</c:v>
                </c:pt>
                <c:pt idx="87">
                  <c:v>199.01</c:v>
                </c:pt>
                <c:pt idx="88">
                  <c:v>199.73</c:v>
                </c:pt>
                <c:pt idx="89">
                  <c:v>200.04</c:v>
                </c:pt>
                <c:pt idx="90">
                  <c:v>199.97</c:v>
                </c:pt>
                <c:pt idx="91">
                  <c:v>199.99</c:v>
                </c:pt>
                <c:pt idx="92">
                  <c:v>199.88</c:v>
                </c:pt>
                <c:pt idx="93">
                  <c:v>199.88</c:v>
                </c:pt>
                <c:pt idx="94">
                  <c:v>199.99</c:v>
                </c:pt>
                <c:pt idx="95">
                  <c:v>199.45</c:v>
                </c:pt>
                <c:pt idx="96">
                  <c:v>198.76</c:v>
                </c:pt>
                <c:pt idx="97">
                  <c:v>198.5</c:v>
                </c:pt>
                <c:pt idx="98">
                  <c:v>198.7</c:v>
                </c:pt>
                <c:pt idx="99">
                  <c:v>198.6</c:v>
                </c:pt>
                <c:pt idx="100">
                  <c:v>198.61</c:v>
                </c:pt>
                <c:pt idx="101">
                  <c:v>198.77</c:v>
                </c:pt>
                <c:pt idx="102">
                  <c:v>199.12</c:v>
                </c:pt>
                <c:pt idx="103">
                  <c:v>199.74</c:v>
                </c:pt>
                <c:pt idx="104">
                  <c:v>199.96</c:v>
                </c:pt>
                <c:pt idx="105">
                  <c:v>200.43</c:v>
                </c:pt>
                <c:pt idx="106">
                  <c:v>200.23</c:v>
                </c:pt>
                <c:pt idx="107">
                  <c:v>200.51</c:v>
                </c:pt>
                <c:pt idx="108">
                  <c:v>200.35</c:v>
                </c:pt>
                <c:pt idx="109">
                  <c:v>200.27</c:v>
                </c:pt>
                <c:pt idx="110">
                  <c:v>200.1</c:v>
                </c:pt>
                <c:pt idx="111">
                  <c:v>200.29</c:v>
                </c:pt>
                <c:pt idx="112">
                  <c:v>200</c:v>
                </c:pt>
                <c:pt idx="113">
                  <c:v>199.97</c:v>
                </c:pt>
                <c:pt idx="114">
                  <c:v>200.05</c:v>
                </c:pt>
                <c:pt idx="115">
                  <c:v>200.55</c:v>
                </c:pt>
                <c:pt idx="116">
                  <c:v>201.26</c:v>
                </c:pt>
                <c:pt idx="117">
                  <c:v>201.38</c:v>
                </c:pt>
                <c:pt idx="118">
                  <c:v>201.41</c:v>
                </c:pt>
                <c:pt idx="119">
                  <c:v>201.5</c:v>
                </c:pt>
                <c:pt idx="120">
                  <c:v>201.44</c:v>
                </c:pt>
                <c:pt idx="121">
                  <c:v>201.54</c:v>
                </c:pt>
                <c:pt idx="122">
                  <c:v>201.44</c:v>
                </c:pt>
                <c:pt idx="123">
                  <c:v>201.56</c:v>
                </c:pt>
                <c:pt idx="124">
                  <c:v>201.67</c:v>
                </c:pt>
                <c:pt idx="125">
                  <c:v>201.64</c:v>
                </c:pt>
                <c:pt idx="126">
                  <c:v>201.55</c:v>
                </c:pt>
                <c:pt idx="127">
                  <c:v>201.7</c:v>
                </c:pt>
                <c:pt idx="128">
                  <c:v>201.6</c:v>
                </c:pt>
                <c:pt idx="129">
                  <c:v>201.52</c:v>
                </c:pt>
                <c:pt idx="130">
                  <c:v>201.48</c:v>
                </c:pt>
                <c:pt idx="131">
                  <c:v>201.58</c:v>
                </c:pt>
                <c:pt idx="132">
                  <c:v>201.53</c:v>
                </c:pt>
                <c:pt idx="133">
                  <c:v>200.97</c:v>
                </c:pt>
                <c:pt idx="134">
                  <c:v>201.11</c:v>
                </c:pt>
                <c:pt idx="135">
                  <c:v>201.2</c:v>
                </c:pt>
                <c:pt idx="136">
                  <c:v>201.17</c:v>
                </c:pt>
                <c:pt idx="137">
                  <c:v>200.99</c:v>
                </c:pt>
                <c:pt idx="138">
                  <c:v>200.94</c:v>
                </c:pt>
                <c:pt idx="139">
                  <c:v>200.93</c:v>
                </c:pt>
                <c:pt idx="140">
                  <c:v>200.91</c:v>
                </c:pt>
                <c:pt idx="141">
                  <c:v>200.8</c:v>
                </c:pt>
                <c:pt idx="142">
                  <c:v>200.65</c:v>
                </c:pt>
                <c:pt idx="143">
                  <c:v>200.51</c:v>
                </c:pt>
                <c:pt idx="144">
                  <c:v>200.04</c:v>
                </c:pt>
                <c:pt idx="145">
                  <c:v>199.89</c:v>
                </c:pt>
                <c:pt idx="146">
                  <c:v>200.24</c:v>
                </c:pt>
                <c:pt idx="147">
                  <c:v>200.34</c:v>
                </c:pt>
                <c:pt idx="148">
                  <c:v>200.16</c:v>
                </c:pt>
                <c:pt idx="149">
                  <c:v>199.36</c:v>
                </c:pt>
                <c:pt idx="150">
                  <c:v>199.3</c:v>
                </c:pt>
                <c:pt idx="151">
                  <c:v>199.44</c:v>
                </c:pt>
                <c:pt idx="152">
                  <c:v>199.77</c:v>
                </c:pt>
                <c:pt idx="153">
                  <c:v>200.27</c:v>
                </c:pt>
                <c:pt idx="154">
                  <c:v>200.21</c:v>
                </c:pt>
                <c:pt idx="155">
                  <c:v>200.43</c:v>
                </c:pt>
                <c:pt idx="156">
                  <c:v>200.62</c:v>
                </c:pt>
                <c:pt idx="157">
                  <c:v>200.48</c:v>
                </c:pt>
                <c:pt idx="158">
                  <c:v>200.73</c:v>
                </c:pt>
                <c:pt idx="159">
                  <c:v>201.16</c:v>
                </c:pt>
                <c:pt idx="160">
                  <c:v>201.24</c:v>
                </c:pt>
                <c:pt idx="161">
                  <c:v>201.28</c:v>
                </c:pt>
                <c:pt idx="162">
                  <c:v>201.02</c:v>
                </c:pt>
                <c:pt idx="163">
                  <c:v>201.09</c:v>
                </c:pt>
                <c:pt idx="164">
                  <c:v>201.24</c:v>
                </c:pt>
                <c:pt idx="165">
                  <c:v>201.07</c:v>
                </c:pt>
                <c:pt idx="166">
                  <c:v>201.2</c:v>
                </c:pt>
                <c:pt idx="167">
                  <c:v>201.55</c:v>
                </c:pt>
                <c:pt idx="168">
                  <c:v>201.74</c:v>
                </c:pt>
                <c:pt idx="169">
                  <c:v>201.81</c:v>
                </c:pt>
                <c:pt idx="170">
                  <c:v>201.83</c:v>
                </c:pt>
                <c:pt idx="171">
                  <c:v>201.83</c:v>
                </c:pt>
                <c:pt idx="172">
                  <c:v>201.63</c:v>
                </c:pt>
                <c:pt idx="173">
                  <c:v>201.42</c:v>
                </c:pt>
                <c:pt idx="174">
                  <c:v>201.7</c:v>
                </c:pt>
                <c:pt idx="175">
                  <c:v>201.62</c:v>
                </c:pt>
                <c:pt idx="176">
                  <c:v>201.72</c:v>
                </c:pt>
                <c:pt idx="177">
                  <c:v>201.7</c:v>
                </c:pt>
                <c:pt idx="178">
                  <c:v>201.47</c:v>
                </c:pt>
                <c:pt idx="179">
                  <c:v>201.06</c:v>
                </c:pt>
                <c:pt idx="180">
                  <c:v>201</c:v>
                </c:pt>
                <c:pt idx="181">
                  <c:v>200.68</c:v>
                </c:pt>
                <c:pt idx="182">
                  <c:v>200.52</c:v>
                </c:pt>
                <c:pt idx="183">
                  <c:v>199.97</c:v>
                </c:pt>
                <c:pt idx="184">
                  <c:v>200.2</c:v>
                </c:pt>
                <c:pt idx="185">
                  <c:v>200.23</c:v>
                </c:pt>
                <c:pt idx="186">
                  <c:v>200.57</c:v>
                </c:pt>
                <c:pt idx="187">
                  <c:v>200.77</c:v>
                </c:pt>
                <c:pt idx="188">
                  <c:v>200.55</c:v>
                </c:pt>
                <c:pt idx="189">
                  <c:v>200</c:v>
                </c:pt>
                <c:pt idx="190">
                  <c:v>199.59</c:v>
                </c:pt>
                <c:pt idx="191">
                  <c:v>198.44</c:v>
                </c:pt>
                <c:pt idx="192">
                  <c:v>198.35</c:v>
                </c:pt>
                <c:pt idx="193">
                  <c:v>198.25</c:v>
                </c:pt>
              </c:numCache>
            </c:numRef>
          </c:val>
          <c:smooth val="0"/>
          <c:extLst>
            <c:ext xmlns:c16="http://schemas.microsoft.com/office/drawing/2014/chart" uri="{C3380CC4-5D6E-409C-BE32-E72D297353CC}">
              <c16:uniqueId val="{00000000-796E-4FED-B4F9-D979493E4876}"/>
            </c:ext>
          </c:extLst>
        </c:ser>
        <c:dLbls>
          <c:showLegendKey val="0"/>
          <c:showVal val="0"/>
          <c:showCatName val="0"/>
          <c:showSerName val="0"/>
          <c:showPercent val="0"/>
          <c:showBubbleSize val="0"/>
        </c:dLbls>
        <c:smooth val="0"/>
        <c:axId val="1039079391"/>
        <c:axId val="1"/>
      </c:lineChart>
      <c:dateAx>
        <c:axId val="1039079391"/>
        <c:scaling>
          <c:orientation val="minMax"/>
          <c:min val="46053"/>
        </c:scaling>
        <c:delete val="0"/>
        <c:axPos val="b"/>
        <c:numFmt formatCode="[$-409]mmm/yy;@" sourceLinked="0"/>
        <c:majorTickMark val="out"/>
        <c:minorTickMark val="none"/>
        <c:tickLblPos val="nextTo"/>
        <c:spPr>
          <a:noFill/>
          <a:ln w="9525" cap="flat" cmpd="sng" algn="ctr">
            <a:solidFill>
              <a:schemeClr val="tx1">
                <a:lumMod val="15000"/>
                <a:lumOff val="85000"/>
              </a:schemeClr>
            </a:solidFill>
            <a:round/>
          </a:ln>
          <a:effectLst/>
        </c:spPr>
        <c:txPr>
          <a:bodyPr rot="-5400000" vert="horz"/>
          <a:lstStyle/>
          <a:p>
            <a:pPr>
              <a:defRPr/>
            </a:pPr>
            <a:endParaRPr lang="en-US"/>
          </a:p>
        </c:txPr>
        <c:crossAx val="1"/>
        <c:crosses val="autoZero"/>
        <c:auto val="1"/>
        <c:lblOffset val="100"/>
        <c:baseTimeUnit val="days"/>
        <c:majorUnit val="1"/>
        <c:majorTimeUnit val="months"/>
      </c:dateAx>
      <c:valAx>
        <c:axId val="1"/>
        <c:scaling>
          <c:orientation val="minMax"/>
          <c:min val="190"/>
        </c:scaling>
        <c:delete val="0"/>
        <c:axPos val="l"/>
        <c:numFmt formatCode="General" sourceLinked="1"/>
        <c:majorTickMark val="out"/>
        <c:minorTickMark val="none"/>
        <c:tickLblPos val="nextTo"/>
        <c:spPr>
          <a:noFill/>
          <a:ln>
            <a:solidFill>
              <a:schemeClr val="bg1">
                <a:lumMod val="85000"/>
              </a:schemeClr>
            </a:solidFill>
          </a:ln>
          <a:effectLst/>
        </c:spPr>
        <c:txPr>
          <a:bodyPr rot="-60000000" vert="horz"/>
          <a:lstStyle/>
          <a:p>
            <a:pPr>
              <a:defRPr/>
            </a:pPr>
            <a:endParaRPr lang="en-US"/>
          </a:p>
        </c:txPr>
        <c:crossAx val="1039079391"/>
        <c:crosses val="autoZero"/>
        <c:crossBetween val="between"/>
        <c:majorUnit val="3"/>
      </c:valAx>
      <c:spPr>
        <a:noFill/>
        <a:ln w="25400">
          <a:noFill/>
        </a:ln>
      </c:spPr>
    </c:plotArea>
    <c:plotVisOnly val="1"/>
    <c:dispBlanksAs val="gap"/>
    <c:showDLblsOverMax val="0"/>
  </c:chart>
  <c:spPr>
    <a:noFill/>
    <a:ln w="9525" cap="flat" cmpd="sng" algn="ctr">
      <a:solidFill>
        <a:schemeClr val="bg1">
          <a:lumMod val="85000"/>
        </a:schemeClr>
      </a:solidFill>
      <a:round/>
    </a:ln>
    <a:effectLst/>
  </c:spPr>
  <c:txPr>
    <a:bodyPr/>
    <a:lstStyle/>
    <a:p>
      <a:pPr>
        <a:defRPr sz="90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userShapes r:id="rId2"/>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noProof="0"/>
              <a:t>ASEAN bond markets remain sovereign-led, with uneven corporate-market depth (as of June 2026)</a:t>
            </a:r>
          </a:p>
        </c:rich>
      </c:tx>
      <c:overlay val="0"/>
    </c:title>
    <c:autoTitleDeleted val="0"/>
    <c:plotArea>
      <c:layout>
        <c:manualLayout>
          <c:layoutTarget val="inner"/>
          <c:xMode val="edge"/>
          <c:yMode val="edge"/>
          <c:x val="0.11053487246133066"/>
          <c:y val="0.25441696113074203"/>
          <c:w val="0.84286318579109654"/>
          <c:h val="0.60852183414832484"/>
        </c:manualLayout>
      </c:layout>
      <c:barChart>
        <c:barDir val="col"/>
        <c:grouping val="stacked"/>
        <c:varyColors val="1"/>
        <c:ser>
          <c:idx val="0"/>
          <c:order val="0"/>
          <c:tx>
            <c:v>Govt</c:v>
          </c:tx>
          <c:spPr>
            <a:solidFill>
              <a:srgbClr val="11528B"/>
            </a:solidFill>
            <a:ln cmpd="sng">
              <a:noFill/>
            </a:ln>
          </c:spPr>
          <c:invertIfNegative val="1"/>
          <c:cat>
            <c:strRef>
              <c:f>'Asia FI'!$A$4:$A$10</c:f>
              <c:strCache>
                <c:ptCount val="7"/>
                <c:pt idx="0">
                  <c:v>Singapore</c:v>
                </c:pt>
                <c:pt idx="1">
                  <c:v>Malaysia</c:v>
                </c:pt>
                <c:pt idx="2">
                  <c:v>Thailand</c:v>
                </c:pt>
                <c:pt idx="3">
                  <c:v>Indonesia</c:v>
                </c:pt>
                <c:pt idx="4">
                  <c:v>Hong Kong</c:v>
                </c:pt>
                <c:pt idx="5">
                  <c:v>Phillipines</c:v>
                </c:pt>
                <c:pt idx="6">
                  <c:v>Vietnam</c:v>
                </c:pt>
              </c:strCache>
            </c:strRef>
          </c:cat>
          <c:val>
            <c:numRef>
              <c:f>'Asia FI'!$B$4:$B$10</c:f>
              <c:numCache>
                <c:formatCode>0.0</c:formatCode>
                <c:ptCount val="7"/>
                <c:pt idx="0">
                  <c:v>537.81999999999994</c:v>
                </c:pt>
                <c:pt idx="1">
                  <c:v>333.55</c:v>
                </c:pt>
                <c:pt idx="2">
                  <c:v>409.9</c:v>
                </c:pt>
                <c:pt idx="3">
                  <c:v>460.28999999999996</c:v>
                </c:pt>
                <c:pt idx="4">
                  <c:v>212.57</c:v>
                </c:pt>
                <c:pt idx="5">
                  <c:v>209.23</c:v>
                </c:pt>
                <c:pt idx="6">
                  <c:v>110.83</c:v>
                </c:pt>
              </c:numCache>
            </c:numRef>
          </c:val>
          <c:extLst>
            <c:ext xmlns:c14="http://schemas.microsoft.com/office/drawing/2007/8/2/chart" uri="{6F2FDCE9-48DA-4B69-8628-5D25D57E5C99}">
              <c14:invertSolidFillFmt>
                <c14:spPr xmlns:c14="http://schemas.microsoft.com/office/drawing/2007/8/2/chart">
                  <a:solidFill>
                    <a:srgbClr val="FFFFFF"/>
                  </a:solidFill>
                  <a:ln cmpd="sng">
                    <a:noFill/>
                  </a:ln>
                </c14:spPr>
              </c14:invertSolidFillFmt>
            </c:ext>
            <c:ext xmlns:c16="http://schemas.microsoft.com/office/drawing/2014/chart" uri="{C3380CC4-5D6E-409C-BE32-E72D297353CC}">
              <c16:uniqueId val="{00000000-6C04-49FF-AB88-BFB21CCA2BDA}"/>
            </c:ext>
          </c:extLst>
        </c:ser>
        <c:ser>
          <c:idx val="1"/>
          <c:order val="1"/>
          <c:tx>
            <c:v>Corp</c:v>
          </c:tx>
          <c:spPr>
            <a:solidFill>
              <a:srgbClr val="A6A6A6"/>
            </a:solidFill>
            <a:ln cmpd="sng">
              <a:noFill/>
            </a:ln>
          </c:spPr>
          <c:invertIfNegative val="1"/>
          <c:cat>
            <c:strRef>
              <c:f>'Asia FI'!$A$4:$A$10</c:f>
              <c:strCache>
                <c:ptCount val="7"/>
                <c:pt idx="0">
                  <c:v>Singapore</c:v>
                </c:pt>
                <c:pt idx="1">
                  <c:v>Malaysia</c:v>
                </c:pt>
                <c:pt idx="2">
                  <c:v>Thailand</c:v>
                </c:pt>
                <c:pt idx="3">
                  <c:v>Indonesia</c:v>
                </c:pt>
                <c:pt idx="4">
                  <c:v>Hong Kong</c:v>
                </c:pt>
                <c:pt idx="5">
                  <c:v>Phillipines</c:v>
                </c:pt>
                <c:pt idx="6">
                  <c:v>Vietnam</c:v>
                </c:pt>
              </c:strCache>
            </c:strRef>
          </c:cat>
          <c:val>
            <c:numRef>
              <c:f>'Asia FI'!$C$4:$C$10</c:f>
              <c:numCache>
                <c:formatCode>0.0</c:formatCode>
                <c:ptCount val="7"/>
                <c:pt idx="0">
                  <c:v>167.42</c:v>
                </c:pt>
                <c:pt idx="1">
                  <c:v>241.08</c:v>
                </c:pt>
                <c:pt idx="2">
                  <c:v>133.08000000000001</c:v>
                </c:pt>
                <c:pt idx="3">
                  <c:v>31.72</c:v>
                </c:pt>
                <c:pt idx="4">
                  <c:v>298.05</c:v>
                </c:pt>
                <c:pt idx="5">
                  <c:v>24.43</c:v>
                </c:pt>
                <c:pt idx="6">
                  <c:v>42.03</c:v>
                </c:pt>
              </c:numCache>
            </c:numRef>
          </c:val>
          <c:extLst>
            <c:ext xmlns:c14="http://schemas.microsoft.com/office/drawing/2007/8/2/chart" uri="{6F2FDCE9-48DA-4B69-8628-5D25D57E5C99}">
              <c14:invertSolidFillFmt>
                <c14:spPr xmlns:c14="http://schemas.microsoft.com/office/drawing/2007/8/2/chart">
                  <a:solidFill>
                    <a:srgbClr val="FFFFFF"/>
                  </a:solidFill>
                  <a:ln cmpd="sng">
                    <a:noFill/>
                  </a:ln>
                </c14:spPr>
              </c14:invertSolidFillFmt>
            </c:ext>
            <c:ext xmlns:c16="http://schemas.microsoft.com/office/drawing/2014/chart" uri="{C3380CC4-5D6E-409C-BE32-E72D297353CC}">
              <c16:uniqueId val="{00000001-6C04-49FF-AB88-BFB21CCA2BDA}"/>
            </c:ext>
          </c:extLst>
        </c:ser>
        <c:dLbls>
          <c:showLegendKey val="0"/>
          <c:showVal val="0"/>
          <c:showCatName val="0"/>
          <c:showSerName val="0"/>
          <c:showPercent val="0"/>
          <c:showBubbleSize val="0"/>
        </c:dLbls>
        <c:gapWidth val="150"/>
        <c:overlap val="100"/>
        <c:axId val="547288823"/>
        <c:axId val="939309098"/>
      </c:barChart>
      <c:catAx>
        <c:axId val="547288823"/>
        <c:scaling>
          <c:orientation val="minMax"/>
        </c:scaling>
        <c:delete val="0"/>
        <c:axPos val="b"/>
        <c:numFmt formatCode="General" sourceLinked="1"/>
        <c:majorTickMark val="out"/>
        <c:minorTickMark val="none"/>
        <c:tickLblPos val="nextTo"/>
        <c:spPr>
          <a:ln>
            <a:solidFill>
              <a:schemeClr val="bg1">
                <a:lumMod val="85000"/>
              </a:schemeClr>
            </a:solidFill>
          </a:ln>
        </c:spPr>
        <c:crossAx val="939309098"/>
        <c:crosses val="autoZero"/>
        <c:auto val="1"/>
        <c:lblAlgn val="ctr"/>
        <c:lblOffset val="100"/>
        <c:noMultiLvlLbl val="1"/>
      </c:catAx>
      <c:valAx>
        <c:axId val="939309098"/>
        <c:scaling>
          <c:orientation val="minMax"/>
          <c:min val="0"/>
        </c:scaling>
        <c:delete val="0"/>
        <c:axPos val="l"/>
        <c:title>
          <c:tx>
            <c:rich>
              <a:bodyPr/>
              <a:lstStyle/>
              <a:p>
                <a:pPr>
                  <a:defRPr/>
                </a:pPr>
                <a:r>
                  <a:rPr lang="en-US" b="0" noProof="0"/>
                  <a:t>(in $ bn)</a:t>
                </a:r>
              </a:p>
            </c:rich>
          </c:tx>
          <c:overlay val="0"/>
        </c:title>
        <c:numFmt formatCode="0.0" sourceLinked="1"/>
        <c:majorTickMark val="out"/>
        <c:minorTickMark val="none"/>
        <c:tickLblPos val="nextTo"/>
        <c:spPr>
          <a:ln>
            <a:solidFill>
              <a:schemeClr val="bg1">
                <a:lumMod val="85000"/>
              </a:schemeClr>
            </a:solidFill>
          </a:ln>
        </c:spPr>
        <c:crossAx val="547288823"/>
        <c:crosses val="autoZero"/>
        <c:crossBetween val="between"/>
      </c:valAx>
    </c:plotArea>
    <c:legend>
      <c:legendPos val="b"/>
      <c:layout>
        <c:manualLayout>
          <c:xMode val="edge"/>
          <c:yMode val="edge"/>
          <c:x val="0.66955007590110827"/>
          <c:y val="0.26987108976523172"/>
          <c:w val="0.15758858991963753"/>
          <c:h val="9.6196222360171779E-2"/>
        </c:manualLayout>
      </c:layout>
      <c:overlay val="0"/>
    </c:legend>
    <c:plotVisOnly val="1"/>
    <c:dispBlanksAs val="zero"/>
    <c:showDLblsOverMax val="1"/>
  </c:chart>
  <c:spPr>
    <a:ln>
      <a:solidFill>
        <a:schemeClr val="bg1">
          <a:lumMod val="85000"/>
        </a:schemeClr>
      </a:solidFill>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noProof="0"/>
              <a:t>China’s $27tn bond market dwarfs regional peers across all segments (as of June 2026)</a:t>
            </a:r>
          </a:p>
        </c:rich>
      </c:tx>
      <c:overlay val="0"/>
    </c:title>
    <c:autoTitleDeleted val="0"/>
    <c:plotArea>
      <c:layout>
        <c:manualLayout>
          <c:layoutTarget val="inner"/>
          <c:xMode val="edge"/>
          <c:yMode val="edge"/>
          <c:x val="9.872904721861224E-2"/>
          <c:y val="0.22224990289076935"/>
          <c:w val="0.85466901103381498"/>
          <c:h val="0.63021440266024842"/>
        </c:manualLayout>
      </c:layout>
      <c:barChart>
        <c:barDir val="col"/>
        <c:grouping val="clustered"/>
        <c:varyColors val="1"/>
        <c:ser>
          <c:idx val="0"/>
          <c:order val="0"/>
          <c:tx>
            <c:v>China</c:v>
          </c:tx>
          <c:spPr>
            <a:solidFill>
              <a:srgbClr val="11528B"/>
            </a:solidFill>
            <a:ln cmpd="sng">
              <a:noFill/>
            </a:ln>
          </c:spPr>
          <c:invertIfNegative val="1"/>
          <c:cat>
            <c:strRef>
              <c:f>'Asia FI'!$B$3:$C$3</c:f>
              <c:strCache>
                <c:ptCount val="2"/>
                <c:pt idx="0">
                  <c:v>Govt</c:v>
                </c:pt>
                <c:pt idx="1">
                  <c:v>Corp</c:v>
                </c:pt>
              </c:strCache>
            </c:strRef>
          </c:cat>
          <c:val>
            <c:numRef>
              <c:f>'Asia FI'!$B$11:$C$11</c:f>
              <c:numCache>
                <c:formatCode>0.0</c:formatCode>
                <c:ptCount val="2"/>
                <c:pt idx="0">
                  <c:v>18.67277</c:v>
                </c:pt>
                <c:pt idx="1">
                  <c:v>8.3671699999999998</c:v>
                </c:pt>
              </c:numCache>
            </c:numRef>
          </c:val>
          <c:extLst>
            <c:ext xmlns:c14="http://schemas.microsoft.com/office/drawing/2007/8/2/chart" uri="{6F2FDCE9-48DA-4B69-8628-5D25D57E5C99}">
              <c14:invertSolidFillFmt>
                <c14:spPr xmlns:c14="http://schemas.microsoft.com/office/drawing/2007/8/2/chart">
                  <a:solidFill>
                    <a:srgbClr val="FFFFFF"/>
                  </a:solidFill>
                  <a:ln cmpd="sng">
                    <a:noFill/>
                  </a:ln>
                </c14:spPr>
              </c14:invertSolidFillFmt>
            </c:ext>
            <c:ext xmlns:c16="http://schemas.microsoft.com/office/drawing/2014/chart" uri="{C3380CC4-5D6E-409C-BE32-E72D297353CC}">
              <c16:uniqueId val="{00000000-B150-41B0-9CA8-14D2D5038B33}"/>
            </c:ext>
          </c:extLst>
        </c:ser>
        <c:ser>
          <c:idx val="1"/>
          <c:order val="1"/>
          <c:tx>
            <c:v>South Korea</c:v>
          </c:tx>
          <c:spPr>
            <a:solidFill>
              <a:srgbClr val="A6A6A6"/>
            </a:solidFill>
            <a:ln cmpd="sng">
              <a:noFill/>
            </a:ln>
          </c:spPr>
          <c:invertIfNegative val="1"/>
          <c:cat>
            <c:strRef>
              <c:f>'Asia FI'!$B$3:$C$3</c:f>
              <c:strCache>
                <c:ptCount val="2"/>
                <c:pt idx="0">
                  <c:v>Govt</c:v>
                </c:pt>
                <c:pt idx="1">
                  <c:v>Corp</c:v>
                </c:pt>
              </c:strCache>
            </c:strRef>
          </c:cat>
          <c:val>
            <c:numRef>
              <c:f>'Asia FI'!$B$12:$C$12</c:f>
              <c:numCache>
                <c:formatCode>0.0</c:formatCode>
                <c:ptCount val="2"/>
                <c:pt idx="0">
                  <c:v>0.79374999999999996</c:v>
                </c:pt>
                <c:pt idx="1">
                  <c:v>1.3147599999999999</c:v>
                </c:pt>
              </c:numCache>
            </c:numRef>
          </c:val>
          <c:extLst>
            <c:ext xmlns:c14="http://schemas.microsoft.com/office/drawing/2007/8/2/chart" uri="{6F2FDCE9-48DA-4B69-8628-5D25D57E5C99}">
              <c14:invertSolidFillFmt>
                <c14:spPr xmlns:c14="http://schemas.microsoft.com/office/drawing/2007/8/2/chart">
                  <a:solidFill>
                    <a:srgbClr val="FFFFFF"/>
                  </a:solidFill>
                  <a:ln cmpd="sng">
                    <a:noFill/>
                  </a:ln>
                </c14:spPr>
              </c14:invertSolidFillFmt>
            </c:ext>
            <c:ext xmlns:c16="http://schemas.microsoft.com/office/drawing/2014/chart" uri="{C3380CC4-5D6E-409C-BE32-E72D297353CC}">
              <c16:uniqueId val="{00000001-B150-41B0-9CA8-14D2D5038B33}"/>
            </c:ext>
          </c:extLst>
        </c:ser>
        <c:dLbls>
          <c:showLegendKey val="0"/>
          <c:showVal val="0"/>
          <c:showCatName val="0"/>
          <c:showSerName val="0"/>
          <c:showPercent val="0"/>
          <c:showBubbleSize val="0"/>
        </c:dLbls>
        <c:gapWidth val="150"/>
        <c:axId val="1632944212"/>
        <c:axId val="726110586"/>
      </c:barChart>
      <c:catAx>
        <c:axId val="1632944212"/>
        <c:scaling>
          <c:orientation val="minMax"/>
        </c:scaling>
        <c:delete val="0"/>
        <c:axPos val="b"/>
        <c:title>
          <c:tx>
            <c:rich>
              <a:bodyPr/>
              <a:lstStyle/>
              <a:p>
                <a:pPr>
                  <a:defRPr/>
                </a:pPr>
                <a:endParaRPr lang="en-US" noProof="0"/>
              </a:p>
            </c:rich>
          </c:tx>
          <c:overlay val="0"/>
        </c:title>
        <c:numFmt formatCode="General" sourceLinked="1"/>
        <c:majorTickMark val="out"/>
        <c:minorTickMark val="none"/>
        <c:tickLblPos val="nextTo"/>
        <c:spPr>
          <a:ln>
            <a:solidFill>
              <a:schemeClr val="bg1">
                <a:lumMod val="85000"/>
              </a:schemeClr>
            </a:solidFill>
          </a:ln>
        </c:spPr>
        <c:crossAx val="726110586"/>
        <c:crosses val="autoZero"/>
        <c:auto val="1"/>
        <c:lblAlgn val="ctr"/>
        <c:lblOffset val="100"/>
        <c:noMultiLvlLbl val="1"/>
      </c:catAx>
      <c:valAx>
        <c:axId val="726110586"/>
        <c:scaling>
          <c:orientation val="minMax"/>
        </c:scaling>
        <c:delete val="0"/>
        <c:axPos val="l"/>
        <c:title>
          <c:tx>
            <c:rich>
              <a:bodyPr/>
              <a:lstStyle/>
              <a:p>
                <a:pPr>
                  <a:defRPr/>
                </a:pPr>
                <a:endParaRPr lang="en-US" noProof="0"/>
              </a:p>
            </c:rich>
          </c:tx>
          <c:overlay val="0"/>
        </c:title>
        <c:numFmt formatCode="0.0" sourceLinked="1"/>
        <c:majorTickMark val="out"/>
        <c:minorTickMark val="none"/>
        <c:tickLblPos val="nextTo"/>
        <c:spPr>
          <a:ln>
            <a:solidFill>
              <a:schemeClr val="bg1">
                <a:lumMod val="85000"/>
              </a:schemeClr>
            </a:solidFill>
          </a:ln>
        </c:spPr>
        <c:crossAx val="1632944212"/>
        <c:crosses val="autoZero"/>
        <c:crossBetween val="between"/>
      </c:valAx>
    </c:plotArea>
    <c:legend>
      <c:legendPos val="b"/>
      <c:layout>
        <c:manualLayout>
          <c:xMode val="edge"/>
          <c:yMode val="edge"/>
          <c:x val="0.59204071468419961"/>
          <c:y val="0.2756341142004553"/>
          <c:w val="0.38230208709015656"/>
          <c:h val="9.6196222360171779E-2"/>
        </c:manualLayout>
      </c:layout>
      <c:overlay val="0"/>
    </c:legend>
    <c:plotVisOnly val="1"/>
    <c:dispBlanksAs val="zero"/>
    <c:showDLblsOverMax val="1"/>
  </c:chart>
  <c:spPr>
    <a:ln>
      <a:solidFill>
        <a:schemeClr val="bg1">
          <a:lumMod val="85000"/>
        </a:schemeClr>
      </a:solidFill>
    </a:ln>
  </c:spPr>
  <c:txPr>
    <a:bodyPr/>
    <a:lstStyle/>
    <a:p>
      <a:pPr>
        <a:defRPr sz="900">
          <a:latin typeface="Roboto" panose="02000000000000000000" pitchFamily="2" charset="0"/>
          <a:ea typeface="Roboto" panose="02000000000000000000" pitchFamily="2" charset="0"/>
          <a:cs typeface="Roboto" panose="02000000000000000000" pitchFamily="2" charset="0"/>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title>
      <c:tx>
        <c:rich>
          <a:bodyPr/>
          <a:lstStyle/>
          <a:p>
            <a:r>
              <a:rPr lang="en-US" sz="1080" b="1" noProof="0">
                <a:latin typeface="Roboto" panose="02000000000000000000" pitchFamily="2" charset="0"/>
                <a:ea typeface="Roboto" panose="02000000000000000000" pitchFamily="2" charset="0"/>
                <a:cs typeface="Roboto" panose="02000000000000000000" pitchFamily="2" charset="0"/>
              </a:rPr>
              <a:t>10-year yield: current vs forecast (%)</a:t>
            </a:r>
          </a:p>
        </c:rich>
      </c:tx>
      <c:overlay val="0"/>
    </c:title>
    <c:autoTitleDeleted val="0"/>
    <c:plotArea>
      <c:layout>
        <c:manualLayout>
          <c:layoutTarget val="inner"/>
          <c:xMode val="edge"/>
          <c:yMode val="edge"/>
          <c:x val="1.0064049819440335E-3"/>
          <c:y val="0"/>
          <c:w val="0.99106308213034788"/>
          <c:h val="0.89186493405503919"/>
        </c:manualLayout>
      </c:layout>
      <c:barChart>
        <c:barDir val="col"/>
        <c:grouping val="clustered"/>
        <c:varyColors val="1"/>
        <c:ser>
          <c:idx val="0"/>
          <c:order val="0"/>
          <c:tx>
            <c:strRef>
              <c:f>Sheet1!$B$1</c:f>
              <c:strCache>
                <c:ptCount val="1"/>
                <c:pt idx="0">
                  <c:v>Current</c:v>
                </c:pt>
              </c:strCache>
            </c:strRef>
          </c:tx>
          <c:spPr>
            <a:solidFill>
              <a:srgbClr val="0B4F8A"/>
            </a:solidFill>
          </c:spPr>
          <c:invertIfNegative val="0"/>
          <c:dLbls>
            <c:numFmt formatCode="0.00&quot;%&quot;"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US</c:v>
                </c:pt>
                <c:pt idx="1">
                  <c:v>UK</c:v>
                </c:pt>
                <c:pt idx="2">
                  <c:v>Japan</c:v>
                </c:pt>
                <c:pt idx="3">
                  <c:v>Germany</c:v>
                </c:pt>
              </c:strCache>
            </c:strRef>
          </c:cat>
          <c:val>
            <c:numRef>
              <c:f>Sheet1!$B$2:$B$5</c:f>
              <c:numCache>
                <c:formatCode>General</c:formatCode>
                <c:ptCount val="4"/>
                <c:pt idx="0">
                  <c:v>5.29</c:v>
                </c:pt>
                <c:pt idx="1">
                  <c:v>5.43</c:v>
                </c:pt>
                <c:pt idx="2">
                  <c:v>3.06</c:v>
                </c:pt>
                <c:pt idx="3">
                  <c:v>3.58</c:v>
                </c:pt>
              </c:numCache>
            </c:numRef>
          </c:val>
          <c:extLst>
            <c:ext xmlns:c16="http://schemas.microsoft.com/office/drawing/2014/chart" uri="{C3380CC4-5D6E-409C-BE32-E72D297353CC}">
              <c16:uniqueId val="{00000000-81A1-4934-AE7D-D3F7624D4D3F}"/>
            </c:ext>
          </c:extLst>
        </c:ser>
        <c:ser>
          <c:idx val="1"/>
          <c:order val="1"/>
          <c:tx>
            <c:strRef>
              <c:f>Sheet1!$C$1</c:f>
              <c:strCache>
                <c:ptCount val="1"/>
                <c:pt idx="0">
                  <c:v>4Q26E</c:v>
                </c:pt>
              </c:strCache>
            </c:strRef>
          </c:tx>
          <c:spPr>
            <a:solidFill>
              <a:srgbClr val="5B9BD5"/>
            </a:solidFill>
          </c:spPr>
          <c:invertIfNegative val="0"/>
          <c:dLbls>
            <c:numFmt formatCode="0.00&quot;%&quot;"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US</c:v>
                </c:pt>
                <c:pt idx="1">
                  <c:v>UK</c:v>
                </c:pt>
                <c:pt idx="2">
                  <c:v>Japan</c:v>
                </c:pt>
                <c:pt idx="3">
                  <c:v>Germany</c:v>
                </c:pt>
              </c:strCache>
            </c:strRef>
          </c:cat>
          <c:val>
            <c:numRef>
              <c:f>Sheet1!$C$2:$C$5</c:f>
              <c:numCache>
                <c:formatCode>General</c:formatCode>
                <c:ptCount val="4"/>
                <c:pt idx="0">
                  <c:v>5.2156000000000002</c:v>
                </c:pt>
                <c:pt idx="1">
                  <c:v>5.2912999999999997</c:v>
                </c:pt>
                <c:pt idx="2">
                  <c:v>3.05</c:v>
                </c:pt>
                <c:pt idx="3">
                  <c:v>3.4005000000000001</c:v>
                </c:pt>
              </c:numCache>
            </c:numRef>
          </c:val>
          <c:extLst>
            <c:ext xmlns:c16="http://schemas.microsoft.com/office/drawing/2014/chart" uri="{C3380CC4-5D6E-409C-BE32-E72D297353CC}">
              <c16:uniqueId val="{00000001-81A1-4934-AE7D-D3F7624D4D3F}"/>
            </c:ext>
          </c:extLst>
        </c:ser>
        <c:ser>
          <c:idx val="2"/>
          <c:order val="2"/>
          <c:tx>
            <c:strRef>
              <c:f>Sheet1!$D$1</c:f>
              <c:strCache>
                <c:ptCount val="1"/>
                <c:pt idx="0">
                  <c:v>1Q27E</c:v>
                </c:pt>
              </c:strCache>
            </c:strRef>
          </c:tx>
          <c:spPr>
            <a:solidFill>
              <a:srgbClr val="A6A6A6"/>
            </a:solidFill>
          </c:spPr>
          <c:invertIfNegative val="0"/>
          <c:dLbls>
            <c:numFmt formatCode="0.00&quot;%&quot;"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US</c:v>
                </c:pt>
                <c:pt idx="1">
                  <c:v>UK</c:v>
                </c:pt>
                <c:pt idx="2">
                  <c:v>Japan</c:v>
                </c:pt>
                <c:pt idx="3">
                  <c:v>Germany</c:v>
                </c:pt>
              </c:strCache>
            </c:strRef>
          </c:cat>
          <c:val>
            <c:numRef>
              <c:f>Sheet1!$D$2:$D$5</c:f>
              <c:numCache>
                <c:formatCode>General</c:formatCode>
                <c:ptCount val="4"/>
                <c:pt idx="0">
                  <c:v>5.1478000000000002</c:v>
                </c:pt>
                <c:pt idx="1">
                  <c:v>5.2106000000000003</c:v>
                </c:pt>
                <c:pt idx="2">
                  <c:v>2.9931000000000001</c:v>
                </c:pt>
                <c:pt idx="3">
                  <c:v>3.3400500000000002</c:v>
                </c:pt>
              </c:numCache>
            </c:numRef>
          </c:val>
          <c:extLst>
            <c:ext xmlns:c16="http://schemas.microsoft.com/office/drawing/2014/chart" uri="{C3380CC4-5D6E-409C-BE32-E72D297353CC}">
              <c16:uniqueId val="{00000002-81A1-4934-AE7D-D3F7624D4D3F}"/>
            </c:ext>
          </c:extLst>
        </c:ser>
        <c:dLbls>
          <c:dLblPos val="outEnd"/>
          <c:showLegendKey val="0"/>
          <c:showVal val="1"/>
          <c:showCatName val="0"/>
          <c:showSerName val="0"/>
          <c:showPercent val="0"/>
          <c:showBubbleSize val="0"/>
        </c:dLbls>
        <c:gapWidth val="60"/>
        <c:overlap val="-5"/>
        <c:axId val="-2068027336"/>
        <c:axId val="-2113994440"/>
      </c:barChart>
      <c:catAx>
        <c:axId val="-2068027336"/>
        <c:scaling>
          <c:orientation val="minMax"/>
        </c:scaling>
        <c:delete val="0"/>
        <c:axPos val="b"/>
        <c:numFmt formatCode="General" sourceLinked="0"/>
        <c:majorTickMark val="out"/>
        <c:minorTickMark val="none"/>
        <c:tickLblPos val="low"/>
        <c:spPr>
          <a:ln>
            <a:solidFill>
              <a:srgbClr val="BFBFBF"/>
            </a:solidFill>
          </a:ln>
        </c:spPr>
        <c:crossAx val="-2113994440"/>
        <c:crosses val="autoZero"/>
        <c:auto val="1"/>
        <c:lblAlgn val="ctr"/>
        <c:lblOffset val="100"/>
        <c:noMultiLvlLbl val="0"/>
      </c:catAx>
      <c:valAx>
        <c:axId val="-2113994440"/>
        <c:scaling>
          <c:orientation val="minMax"/>
          <c:max val="6.5"/>
          <c:min val="0"/>
        </c:scaling>
        <c:delete val="1"/>
        <c:axPos val="l"/>
        <c:numFmt formatCode="0.00" sourceLinked="0"/>
        <c:majorTickMark val="out"/>
        <c:minorTickMark val="none"/>
        <c:tickLblPos val="nextTo"/>
        <c:crossAx val="-2068027336"/>
        <c:crosses val="autoZero"/>
        <c:crossBetween val="between"/>
      </c:valAx>
    </c:plotArea>
    <c:legend>
      <c:legendPos val="b"/>
      <c:layout>
        <c:manualLayout>
          <c:xMode val="edge"/>
          <c:yMode val="edge"/>
          <c:x val="0.32097603939387875"/>
          <c:y val="0.95273909186591499"/>
          <c:w val="0.35804792121224255"/>
          <c:h val="4.7260908134085004E-2"/>
        </c:manualLayout>
      </c:layout>
      <c:overlay val="0"/>
      <c:txPr>
        <a:bodyPr/>
        <a:lstStyle/>
        <a:p>
          <a:pPr>
            <a:defRPr sz="900"/>
          </a:pPr>
          <a:endParaRPr lang="en-US"/>
        </a:p>
      </c:txPr>
    </c:legend>
    <c:plotVisOnly val="1"/>
    <c:dispBlanksAs val="gap"/>
    <c:showDLblsOverMax val="1"/>
  </c:chart>
  <c:spPr>
    <a:ln>
      <a:solidFill>
        <a:schemeClr val="bg1">
          <a:lumMod val="85000"/>
          <a:alpha val="93000"/>
        </a:schemeClr>
      </a:solidFill>
    </a:ln>
  </c:spPr>
  <c:txPr>
    <a:bodyPr/>
    <a:lstStyle/>
    <a:p>
      <a:pPr>
        <a:defRPr sz="900">
          <a:latin typeface="Roboto"/>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Tanker rates nearly doubled in September as geopolitical risk rose by a third</a:t>
            </a:r>
          </a:p>
        </c:rich>
      </c:tx>
      <c:overlay val="0"/>
      <c:spPr>
        <a:noFill/>
        <a:ln>
          <a:noFill/>
        </a:ln>
      </c:spPr>
    </c:title>
    <c:autoTitleDeleted val="0"/>
    <c:plotArea>
      <c:layout>
        <c:manualLayout>
          <c:layoutTarget val="inner"/>
          <c:xMode val="edge"/>
          <c:yMode val="edge"/>
          <c:x val="0.13467413060289266"/>
          <c:y val="0.23844512404273527"/>
          <c:w val="0.71310038561732159"/>
          <c:h val="0.41249309469564305"/>
        </c:manualLayout>
      </c:layout>
      <c:lineChart>
        <c:grouping val="standard"/>
        <c:varyColors val="0"/>
        <c:ser>
          <c:idx val="0"/>
          <c:order val="0"/>
          <c:tx>
            <c:v>Geopolitical Risk (LHS)</c:v>
          </c:tx>
          <c:spPr>
            <a:ln w="19050" cap="rnd">
              <a:solidFill>
                <a:srgbClr val="11528B"/>
              </a:solidFill>
              <a:round/>
            </a:ln>
          </c:spPr>
          <c:marker>
            <c:symbol val="none"/>
          </c:marker>
          <c:cat>
            <c:numRef>
              <c:f>'C2 Geopolitical risk'!$A$4:$A$641</c:f>
              <c:numCache>
                <c:formatCode>dd\-mmm\-yy</c:formatCode>
                <c:ptCount val="638"/>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pt idx="546">
                  <c:v>46204</c:v>
                </c:pt>
                <c:pt idx="547">
                  <c:v>46205</c:v>
                </c:pt>
                <c:pt idx="548">
                  <c:v>46206</c:v>
                </c:pt>
                <c:pt idx="549">
                  <c:v>46207</c:v>
                </c:pt>
                <c:pt idx="550">
                  <c:v>46208</c:v>
                </c:pt>
                <c:pt idx="551">
                  <c:v>46209</c:v>
                </c:pt>
                <c:pt idx="552">
                  <c:v>46210</c:v>
                </c:pt>
                <c:pt idx="553">
                  <c:v>46211</c:v>
                </c:pt>
                <c:pt idx="554">
                  <c:v>46212</c:v>
                </c:pt>
                <c:pt idx="555">
                  <c:v>46213</c:v>
                </c:pt>
                <c:pt idx="556">
                  <c:v>46214</c:v>
                </c:pt>
                <c:pt idx="557">
                  <c:v>46215</c:v>
                </c:pt>
                <c:pt idx="558">
                  <c:v>46216</c:v>
                </c:pt>
                <c:pt idx="559">
                  <c:v>46217</c:v>
                </c:pt>
                <c:pt idx="560">
                  <c:v>46218</c:v>
                </c:pt>
                <c:pt idx="561">
                  <c:v>46219</c:v>
                </c:pt>
                <c:pt idx="562">
                  <c:v>46220</c:v>
                </c:pt>
                <c:pt idx="563">
                  <c:v>46221</c:v>
                </c:pt>
                <c:pt idx="564">
                  <c:v>46222</c:v>
                </c:pt>
                <c:pt idx="565">
                  <c:v>46223</c:v>
                </c:pt>
                <c:pt idx="566">
                  <c:v>46224</c:v>
                </c:pt>
                <c:pt idx="567">
                  <c:v>46225</c:v>
                </c:pt>
                <c:pt idx="568">
                  <c:v>46226</c:v>
                </c:pt>
                <c:pt idx="569">
                  <c:v>46227</c:v>
                </c:pt>
                <c:pt idx="570">
                  <c:v>46228</c:v>
                </c:pt>
                <c:pt idx="571">
                  <c:v>46229</c:v>
                </c:pt>
                <c:pt idx="572">
                  <c:v>46230</c:v>
                </c:pt>
                <c:pt idx="573">
                  <c:v>46231</c:v>
                </c:pt>
                <c:pt idx="574">
                  <c:v>46232</c:v>
                </c:pt>
                <c:pt idx="575">
                  <c:v>46233</c:v>
                </c:pt>
                <c:pt idx="576">
                  <c:v>46234</c:v>
                </c:pt>
                <c:pt idx="577">
                  <c:v>46235</c:v>
                </c:pt>
                <c:pt idx="578">
                  <c:v>46236</c:v>
                </c:pt>
                <c:pt idx="579">
                  <c:v>46237</c:v>
                </c:pt>
                <c:pt idx="580">
                  <c:v>46238</c:v>
                </c:pt>
                <c:pt idx="581">
                  <c:v>46239</c:v>
                </c:pt>
                <c:pt idx="582">
                  <c:v>46240</c:v>
                </c:pt>
                <c:pt idx="583">
                  <c:v>46241</c:v>
                </c:pt>
                <c:pt idx="584">
                  <c:v>46242</c:v>
                </c:pt>
                <c:pt idx="585">
                  <c:v>46243</c:v>
                </c:pt>
                <c:pt idx="586">
                  <c:v>46244</c:v>
                </c:pt>
                <c:pt idx="587">
                  <c:v>46245</c:v>
                </c:pt>
                <c:pt idx="588">
                  <c:v>46246</c:v>
                </c:pt>
                <c:pt idx="589">
                  <c:v>46247</c:v>
                </c:pt>
                <c:pt idx="590">
                  <c:v>46248</c:v>
                </c:pt>
                <c:pt idx="591">
                  <c:v>46249</c:v>
                </c:pt>
                <c:pt idx="592">
                  <c:v>46250</c:v>
                </c:pt>
                <c:pt idx="593">
                  <c:v>46251</c:v>
                </c:pt>
                <c:pt idx="594">
                  <c:v>46252</c:v>
                </c:pt>
                <c:pt idx="595">
                  <c:v>46253</c:v>
                </c:pt>
                <c:pt idx="596">
                  <c:v>46254</c:v>
                </c:pt>
                <c:pt idx="597">
                  <c:v>46255</c:v>
                </c:pt>
                <c:pt idx="598">
                  <c:v>46256</c:v>
                </c:pt>
                <c:pt idx="599">
                  <c:v>46257</c:v>
                </c:pt>
                <c:pt idx="600">
                  <c:v>46258</c:v>
                </c:pt>
                <c:pt idx="601">
                  <c:v>46259</c:v>
                </c:pt>
                <c:pt idx="602">
                  <c:v>46260</c:v>
                </c:pt>
                <c:pt idx="603">
                  <c:v>46261</c:v>
                </c:pt>
                <c:pt idx="604">
                  <c:v>46262</c:v>
                </c:pt>
                <c:pt idx="605">
                  <c:v>46263</c:v>
                </c:pt>
                <c:pt idx="606">
                  <c:v>46264</c:v>
                </c:pt>
                <c:pt idx="607">
                  <c:v>46265</c:v>
                </c:pt>
                <c:pt idx="608">
                  <c:v>46266</c:v>
                </c:pt>
                <c:pt idx="609">
                  <c:v>46267</c:v>
                </c:pt>
                <c:pt idx="610">
                  <c:v>46268</c:v>
                </c:pt>
                <c:pt idx="611">
                  <c:v>46269</c:v>
                </c:pt>
                <c:pt idx="612">
                  <c:v>46270</c:v>
                </c:pt>
                <c:pt idx="613">
                  <c:v>46271</c:v>
                </c:pt>
                <c:pt idx="614">
                  <c:v>46272</c:v>
                </c:pt>
                <c:pt idx="615">
                  <c:v>46273</c:v>
                </c:pt>
                <c:pt idx="616">
                  <c:v>46274</c:v>
                </c:pt>
                <c:pt idx="617">
                  <c:v>46275</c:v>
                </c:pt>
                <c:pt idx="618">
                  <c:v>46276</c:v>
                </c:pt>
                <c:pt idx="619">
                  <c:v>46277</c:v>
                </c:pt>
                <c:pt idx="620">
                  <c:v>46278</c:v>
                </c:pt>
                <c:pt idx="621">
                  <c:v>46279</c:v>
                </c:pt>
                <c:pt idx="622">
                  <c:v>46280</c:v>
                </c:pt>
                <c:pt idx="623">
                  <c:v>46281</c:v>
                </c:pt>
                <c:pt idx="624">
                  <c:v>46282</c:v>
                </c:pt>
                <c:pt idx="625">
                  <c:v>46283</c:v>
                </c:pt>
                <c:pt idx="626">
                  <c:v>46284</c:v>
                </c:pt>
                <c:pt idx="627">
                  <c:v>46285</c:v>
                </c:pt>
                <c:pt idx="628">
                  <c:v>46286</c:v>
                </c:pt>
                <c:pt idx="629">
                  <c:v>46287</c:v>
                </c:pt>
                <c:pt idx="630">
                  <c:v>46288</c:v>
                </c:pt>
                <c:pt idx="631">
                  <c:v>46289</c:v>
                </c:pt>
                <c:pt idx="632">
                  <c:v>46290</c:v>
                </c:pt>
                <c:pt idx="633">
                  <c:v>46291</c:v>
                </c:pt>
                <c:pt idx="634">
                  <c:v>46292</c:v>
                </c:pt>
                <c:pt idx="635">
                  <c:v>46293</c:v>
                </c:pt>
                <c:pt idx="636">
                  <c:v>46294</c:v>
                </c:pt>
                <c:pt idx="637">
                  <c:v>46295</c:v>
                </c:pt>
              </c:numCache>
            </c:numRef>
          </c:cat>
          <c:val>
            <c:numRef>
              <c:f>'C2 Geopolitical risk'!$C$4:$C$641</c:f>
              <c:numCache>
                <c:formatCode>0.0</c:formatCode>
                <c:ptCount val="63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112.29092915852864</c:v>
                </c:pt>
                <c:pt idx="30">
                  <c:v>112.19189275105795</c:v>
                </c:pt>
                <c:pt idx="31">
                  <c:v>107.75080083211263</c:v>
                </c:pt>
                <c:pt idx="32">
                  <c:v>105.23403828938802</c:v>
                </c:pt>
                <c:pt idx="33">
                  <c:v>107.77351328531901</c:v>
                </c:pt>
                <c:pt idx="34">
                  <c:v>110.88398564656576</c:v>
                </c:pt>
                <c:pt idx="35">
                  <c:v>112.12563552856446</c:v>
                </c:pt>
                <c:pt idx="36">
                  <c:v>113.61494369506836</c:v>
                </c:pt>
                <c:pt idx="37">
                  <c:v>115.42277501424154</c:v>
                </c:pt>
                <c:pt idx="38">
                  <c:v>115.71444803873698</c:v>
                </c:pt>
                <c:pt idx="39">
                  <c:v>113.52990086873372</c:v>
                </c:pt>
                <c:pt idx="40">
                  <c:v>115.17503941853842</c:v>
                </c:pt>
                <c:pt idx="41">
                  <c:v>116.43835245768229</c:v>
                </c:pt>
                <c:pt idx="42">
                  <c:v>116.05549952189128</c:v>
                </c:pt>
                <c:pt idx="43">
                  <c:v>116.72398554484049</c:v>
                </c:pt>
                <c:pt idx="44">
                  <c:v>115.80502395629883</c:v>
                </c:pt>
                <c:pt idx="45">
                  <c:v>116.31719029744467</c:v>
                </c:pt>
                <c:pt idx="46">
                  <c:v>116.25774052937825</c:v>
                </c:pt>
                <c:pt idx="47">
                  <c:v>118.89431101481119</c:v>
                </c:pt>
                <c:pt idx="48">
                  <c:v>123.87143020629883</c:v>
                </c:pt>
                <c:pt idx="49">
                  <c:v>124.35002415974935</c:v>
                </c:pt>
                <c:pt idx="50">
                  <c:v>131.52977600097657</c:v>
                </c:pt>
                <c:pt idx="51">
                  <c:v>132.34171905517579</c:v>
                </c:pt>
                <c:pt idx="52">
                  <c:v>132.28593444824219</c:v>
                </c:pt>
                <c:pt idx="53">
                  <c:v>130.56158014933268</c:v>
                </c:pt>
                <c:pt idx="54">
                  <c:v>132.54019419352213</c:v>
                </c:pt>
                <c:pt idx="55">
                  <c:v>133.78216247558595</c:v>
                </c:pt>
                <c:pt idx="56">
                  <c:v>132.22339477539063</c:v>
                </c:pt>
                <c:pt idx="57">
                  <c:v>131.57553354899088</c:v>
                </c:pt>
                <c:pt idx="58">
                  <c:v>132.15648447672527</c:v>
                </c:pt>
                <c:pt idx="59">
                  <c:v>132.12935892740884</c:v>
                </c:pt>
                <c:pt idx="60">
                  <c:v>131.25948816935221</c:v>
                </c:pt>
                <c:pt idx="61">
                  <c:v>134.22553227742512</c:v>
                </c:pt>
                <c:pt idx="62">
                  <c:v>140.60729064941407</c:v>
                </c:pt>
                <c:pt idx="63">
                  <c:v>141.75491536458333</c:v>
                </c:pt>
                <c:pt idx="64">
                  <c:v>144.70204010009766</c:v>
                </c:pt>
                <c:pt idx="65">
                  <c:v>146.1673583984375</c:v>
                </c:pt>
                <c:pt idx="66">
                  <c:v>147.28138478597006</c:v>
                </c:pt>
                <c:pt idx="67">
                  <c:v>146.65727615356445</c:v>
                </c:pt>
                <c:pt idx="68">
                  <c:v>150.20925420125326</c:v>
                </c:pt>
                <c:pt idx="69">
                  <c:v>157.59713923136394</c:v>
                </c:pt>
                <c:pt idx="70">
                  <c:v>160.83779067993163</c:v>
                </c:pt>
                <c:pt idx="71">
                  <c:v>165.33810323079427</c:v>
                </c:pt>
                <c:pt idx="72">
                  <c:v>169.61499532063803</c:v>
                </c:pt>
                <c:pt idx="73">
                  <c:v>169.05329742431641</c:v>
                </c:pt>
                <c:pt idx="74">
                  <c:v>168.16759974161783</c:v>
                </c:pt>
                <c:pt idx="75">
                  <c:v>169.76001383463543</c:v>
                </c:pt>
                <c:pt idx="76">
                  <c:v>173.57896474202474</c:v>
                </c:pt>
                <c:pt idx="77">
                  <c:v>177.54026285807291</c:v>
                </c:pt>
                <c:pt idx="78">
                  <c:v>178.49327697753907</c:v>
                </c:pt>
                <c:pt idx="79">
                  <c:v>178.24586435953776</c:v>
                </c:pt>
                <c:pt idx="80">
                  <c:v>173.0886136372884</c:v>
                </c:pt>
                <c:pt idx="81">
                  <c:v>170.25822448730469</c:v>
                </c:pt>
                <c:pt idx="82">
                  <c:v>170.8149388631185</c:v>
                </c:pt>
                <c:pt idx="83">
                  <c:v>172.24198633829752</c:v>
                </c:pt>
                <c:pt idx="84">
                  <c:v>172.6232790629069</c:v>
                </c:pt>
                <c:pt idx="85">
                  <c:v>172.31083094278972</c:v>
                </c:pt>
                <c:pt idx="86">
                  <c:v>172.11336491902668</c:v>
                </c:pt>
                <c:pt idx="87">
                  <c:v>171.7305788675944</c:v>
                </c:pt>
                <c:pt idx="88">
                  <c:v>169.4762067159017</c:v>
                </c:pt>
                <c:pt idx="89">
                  <c:v>171.75950826009114</c:v>
                </c:pt>
                <c:pt idx="90">
                  <c:v>171.99838358561198</c:v>
                </c:pt>
                <c:pt idx="91">
                  <c:v>170.71565322875978</c:v>
                </c:pt>
                <c:pt idx="92">
                  <c:v>165.53178990681965</c:v>
                </c:pt>
                <c:pt idx="93">
                  <c:v>165.41483637491862</c:v>
                </c:pt>
                <c:pt idx="94">
                  <c:v>162.71124699910482</c:v>
                </c:pt>
                <c:pt idx="95">
                  <c:v>160.58573048909506</c:v>
                </c:pt>
                <c:pt idx="96">
                  <c:v>158.25144780476887</c:v>
                </c:pt>
                <c:pt idx="97">
                  <c:v>158.99778467814127</c:v>
                </c:pt>
                <c:pt idx="98">
                  <c:v>157.36446151733398</c:v>
                </c:pt>
                <c:pt idx="99">
                  <c:v>155.51662623087566</c:v>
                </c:pt>
                <c:pt idx="100">
                  <c:v>152.7340237935384</c:v>
                </c:pt>
                <c:pt idx="101">
                  <c:v>147.52653757731119</c:v>
                </c:pt>
                <c:pt idx="102">
                  <c:v>143.12237726847331</c:v>
                </c:pt>
                <c:pt idx="103">
                  <c:v>143.70730311075846</c:v>
                </c:pt>
                <c:pt idx="104">
                  <c:v>145.33261718750001</c:v>
                </c:pt>
                <c:pt idx="105">
                  <c:v>145.34431660970051</c:v>
                </c:pt>
                <c:pt idx="106">
                  <c:v>142.72234115600585</c:v>
                </c:pt>
                <c:pt idx="107">
                  <c:v>139.81034825642902</c:v>
                </c:pt>
                <c:pt idx="108">
                  <c:v>135.51668752034504</c:v>
                </c:pt>
                <c:pt idx="109">
                  <c:v>135.89279073079427</c:v>
                </c:pt>
                <c:pt idx="110">
                  <c:v>137.48034489949544</c:v>
                </c:pt>
                <c:pt idx="111">
                  <c:v>138.69098459879558</c:v>
                </c:pt>
                <c:pt idx="112">
                  <c:v>138.86851552327474</c:v>
                </c:pt>
                <c:pt idx="113">
                  <c:v>140.18492584228517</c:v>
                </c:pt>
                <c:pt idx="114">
                  <c:v>141.33989613850912</c:v>
                </c:pt>
                <c:pt idx="115">
                  <c:v>140.25659408569337</c:v>
                </c:pt>
                <c:pt idx="116">
                  <c:v>140.1771319071452</c:v>
                </c:pt>
                <c:pt idx="117">
                  <c:v>139.56044667561849</c:v>
                </c:pt>
                <c:pt idx="118">
                  <c:v>141.98772430419922</c:v>
                </c:pt>
                <c:pt idx="119">
                  <c:v>140.38281809488933</c:v>
                </c:pt>
                <c:pt idx="120">
                  <c:v>140.86400909423827</c:v>
                </c:pt>
                <c:pt idx="121">
                  <c:v>143.04153823852539</c:v>
                </c:pt>
                <c:pt idx="122">
                  <c:v>142.6163225809733</c:v>
                </c:pt>
                <c:pt idx="123">
                  <c:v>139.8970848083496</c:v>
                </c:pt>
                <c:pt idx="124">
                  <c:v>142.06892267862955</c:v>
                </c:pt>
                <c:pt idx="125">
                  <c:v>145.36697896321616</c:v>
                </c:pt>
                <c:pt idx="126">
                  <c:v>149.51685256958007</c:v>
                </c:pt>
                <c:pt idx="127">
                  <c:v>153.4594856262207</c:v>
                </c:pt>
                <c:pt idx="128">
                  <c:v>152.14716415405275</c:v>
                </c:pt>
                <c:pt idx="129">
                  <c:v>150.1518633524577</c:v>
                </c:pt>
                <c:pt idx="130">
                  <c:v>149.14433873494465</c:v>
                </c:pt>
                <c:pt idx="131">
                  <c:v>152.53054962158203</c:v>
                </c:pt>
                <c:pt idx="132">
                  <c:v>154.4796272277832</c:v>
                </c:pt>
                <c:pt idx="133">
                  <c:v>153.71152470906574</c:v>
                </c:pt>
                <c:pt idx="134">
                  <c:v>156.10531641642254</c:v>
                </c:pt>
                <c:pt idx="135">
                  <c:v>157.78512700398764</c:v>
                </c:pt>
                <c:pt idx="136">
                  <c:v>158.46111857096355</c:v>
                </c:pt>
                <c:pt idx="137">
                  <c:v>156.79353688557941</c:v>
                </c:pt>
                <c:pt idx="138">
                  <c:v>160.60971043904621</c:v>
                </c:pt>
                <c:pt idx="139">
                  <c:v>160.51409683227538</c:v>
                </c:pt>
                <c:pt idx="140">
                  <c:v>162.64889094034831</c:v>
                </c:pt>
                <c:pt idx="141">
                  <c:v>165.04970270792643</c:v>
                </c:pt>
                <c:pt idx="142">
                  <c:v>163.61152292887371</c:v>
                </c:pt>
                <c:pt idx="143">
                  <c:v>160.62201970418295</c:v>
                </c:pt>
                <c:pt idx="144">
                  <c:v>159.02514012654623</c:v>
                </c:pt>
                <c:pt idx="145">
                  <c:v>160.93798116048177</c:v>
                </c:pt>
                <c:pt idx="146">
                  <c:v>162.58040822347004</c:v>
                </c:pt>
                <c:pt idx="147">
                  <c:v>166.38869450887043</c:v>
                </c:pt>
                <c:pt idx="148">
                  <c:v>167.77372792561849</c:v>
                </c:pt>
                <c:pt idx="149">
                  <c:v>169.27719319661458</c:v>
                </c:pt>
                <c:pt idx="150">
                  <c:v>168.1422035217285</c:v>
                </c:pt>
                <c:pt idx="151">
                  <c:v>167.4858258565267</c:v>
                </c:pt>
                <c:pt idx="152">
                  <c:v>172.8560671488444</c:v>
                </c:pt>
                <c:pt idx="153">
                  <c:v>176.51290817260741</c:v>
                </c:pt>
                <c:pt idx="154">
                  <c:v>175.94980443318684</c:v>
                </c:pt>
                <c:pt idx="155">
                  <c:v>176.96516291300455</c:v>
                </c:pt>
                <c:pt idx="156">
                  <c:v>173.21795069376628</c:v>
                </c:pt>
                <c:pt idx="157">
                  <c:v>168.63945134480795</c:v>
                </c:pt>
                <c:pt idx="158">
                  <c:v>167.06049499511718</c:v>
                </c:pt>
                <c:pt idx="159">
                  <c:v>168.36045227050781</c:v>
                </c:pt>
                <c:pt idx="160">
                  <c:v>171.158816019694</c:v>
                </c:pt>
                <c:pt idx="161">
                  <c:v>170.39822184244792</c:v>
                </c:pt>
                <c:pt idx="162">
                  <c:v>171.00238596598308</c:v>
                </c:pt>
                <c:pt idx="163">
                  <c:v>171.72580668131511</c:v>
                </c:pt>
                <c:pt idx="164">
                  <c:v>174.84996592203777</c:v>
                </c:pt>
                <c:pt idx="165">
                  <c:v>173.59605814615887</c:v>
                </c:pt>
                <c:pt idx="166">
                  <c:v>177.96883239746094</c:v>
                </c:pt>
                <c:pt idx="167">
                  <c:v>183.15209554036457</c:v>
                </c:pt>
                <c:pt idx="168">
                  <c:v>186.11510569254557</c:v>
                </c:pt>
                <c:pt idx="169">
                  <c:v>187.39887695312501</c:v>
                </c:pt>
                <c:pt idx="170">
                  <c:v>189.46458892822267</c:v>
                </c:pt>
                <c:pt idx="171">
                  <c:v>189.06539154052734</c:v>
                </c:pt>
                <c:pt idx="172">
                  <c:v>193.59808120727538</c:v>
                </c:pt>
                <c:pt idx="173">
                  <c:v>208.61923014322917</c:v>
                </c:pt>
                <c:pt idx="174">
                  <c:v>215.60304107666016</c:v>
                </c:pt>
                <c:pt idx="175">
                  <c:v>220.52431284586589</c:v>
                </c:pt>
                <c:pt idx="176">
                  <c:v>221.54522806803385</c:v>
                </c:pt>
                <c:pt idx="177">
                  <c:v>221.65205281575521</c:v>
                </c:pt>
                <c:pt idx="178">
                  <c:v>219.56038792928061</c:v>
                </c:pt>
                <c:pt idx="179">
                  <c:v>216.56270828247071</c:v>
                </c:pt>
                <c:pt idx="180">
                  <c:v>219.10791575113933</c:v>
                </c:pt>
                <c:pt idx="181">
                  <c:v>220.04400583902995</c:v>
                </c:pt>
                <c:pt idx="182">
                  <c:v>215.02918167114257</c:v>
                </c:pt>
                <c:pt idx="183">
                  <c:v>211.41803309122722</c:v>
                </c:pt>
                <c:pt idx="184">
                  <c:v>210.07595189412436</c:v>
                </c:pt>
                <c:pt idx="185">
                  <c:v>205.27132263183594</c:v>
                </c:pt>
                <c:pt idx="186">
                  <c:v>202.3019972483317</c:v>
                </c:pt>
                <c:pt idx="187">
                  <c:v>202.51934165954589</c:v>
                </c:pt>
                <c:pt idx="188">
                  <c:v>204.15285428365073</c:v>
                </c:pt>
                <c:pt idx="189">
                  <c:v>203.85132382710773</c:v>
                </c:pt>
                <c:pt idx="190">
                  <c:v>202.43742713928222</c:v>
                </c:pt>
                <c:pt idx="191">
                  <c:v>201.00954984029133</c:v>
                </c:pt>
                <c:pt idx="192">
                  <c:v>199.51313972473145</c:v>
                </c:pt>
                <c:pt idx="193">
                  <c:v>195.37677803039551</c:v>
                </c:pt>
                <c:pt idx="194">
                  <c:v>188.72264137268067</c:v>
                </c:pt>
                <c:pt idx="195">
                  <c:v>188.63819770812989</c:v>
                </c:pt>
                <c:pt idx="196">
                  <c:v>185.43730659484862</c:v>
                </c:pt>
                <c:pt idx="197">
                  <c:v>180.83079719543457</c:v>
                </c:pt>
                <c:pt idx="198">
                  <c:v>174.80657946268718</c:v>
                </c:pt>
                <c:pt idx="199">
                  <c:v>169.89225603739422</c:v>
                </c:pt>
                <c:pt idx="200">
                  <c:v>163.37430229187012</c:v>
                </c:pt>
                <c:pt idx="201">
                  <c:v>161.74249025980632</c:v>
                </c:pt>
                <c:pt idx="202">
                  <c:v>157.70535977681479</c:v>
                </c:pt>
                <c:pt idx="203">
                  <c:v>144.46470985412597</c:v>
                </c:pt>
                <c:pt idx="204">
                  <c:v>139.3900074005127</c:v>
                </c:pt>
                <c:pt idx="205">
                  <c:v>132.53771858215333</c:v>
                </c:pt>
                <c:pt idx="206">
                  <c:v>128.87357877095539</c:v>
                </c:pt>
                <c:pt idx="207">
                  <c:v>126.25250180562337</c:v>
                </c:pt>
                <c:pt idx="208">
                  <c:v>127.4385550181071</c:v>
                </c:pt>
                <c:pt idx="209">
                  <c:v>128.48956235249838</c:v>
                </c:pt>
                <c:pt idx="210">
                  <c:v>130.87176348368328</c:v>
                </c:pt>
                <c:pt idx="211">
                  <c:v>130.44006945292156</c:v>
                </c:pt>
                <c:pt idx="212">
                  <c:v>133.21389935811359</c:v>
                </c:pt>
                <c:pt idx="213">
                  <c:v>133.78524335225424</c:v>
                </c:pt>
                <c:pt idx="214">
                  <c:v>131.54395179748536</c:v>
                </c:pt>
                <c:pt idx="215">
                  <c:v>132.44058596293132</c:v>
                </c:pt>
                <c:pt idx="216">
                  <c:v>136.28306147257487</c:v>
                </c:pt>
                <c:pt idx="217">
                  <c:v>136.88190511067708</c:v>
                </c:pt>
                <c:pt idx="218">
                  <c:v>136.7965087890625</c:v>
                </c:pt>
                <c:pt idx="219">
                  <c:v>138.09667002360027</c:v>
                </c:pt>
                <c:pt idx="220">
                  <c:v>137.07993392944337</c:v>
                </c:pt>
                <c:pt idx="221">
                  <c:v>136.05633900960285</c:v>
                </c:pt>
                <c:pt idx="222">
                  <c:v>137.84278310139973</c:v>
                </c:pt>
                <c:pt idx="223">
                  <c:v>141.0914286295573</c:v>
                </c:pt>
                <c:pt idx="224">
                  <c:v>142.81241251627605</c:v>
                </c:pt>
                <c:pt idx="225">
                  <c:v>143.03835754394532</c:v>
                </c:pt>
                <c:pt idx="226">
                  <c:v>141.74436136881511</c:v>
                </c:pt>
                <c:pt idx="227">
                  <c:v>139.89700088500976</c:v>
                </c:pt>
                <c:pt idx="228">
                  <c:v>140.39468104044596</c:v>
                </c:pt>
                <c:pt idx="229">
                  <c:v>145.92826563517252</c:v>
                </c:pt>
                <c:pt idx="230">
                  <c:v>147.48587951660156</c:v>
                </c:pt>
                <c:pt idx="231">
                  <c:v>147.86111246744792</c:v>
                </c:pt>
                <c:pt idx="232">
                  <c:v>147.98298492431641</c:v>
                </c:pt>
                <c:pt idx="233">
                  <c:v>146.70281143188475</c:v>
                </c:pt>
                <c:pt idx="234">
                  <c:v>143.72800292968751</c:v>
                </c:pt>
                <c:pt idx="235">
                  <c:v>142.50335642496745</c:v>
                </c:pt>
                <c:pt idx="236">
                  <c:v>142.76560363769531</c:v>
                </c:pt>
                <c:pt idx="237">
                  <c:v>141.30280685424805</c:v>
                </c:pt>
                <c:pt idx="238">
                  <c:v>142.79075139363607</c:v>
                </c:pt>
                <c:pt idx="239">
                  <c:v>144.23882904052735</c:v>
                </c:pt>
                <c:pt idx="240">
                  <c:v>142.7904032389323</c:v>
                </c:pt>
                <c:pt idx="241">
                  <c:v>140.25829442342123</c:v>
                </c:pt>
                <c:pt idx="242">
                  <c:v>135.78185132344564</c:v>
                </c:pt>
                <c:pt idx="243">
                  <c:v>136.78603528340656</c:v>
                </c:pt>
                <c:pt idx="244">
                  <c:v>137.89132957458497</c:v>
                </c:pt>
                <c:pt idx="245">
                  <c:v>139.87731183369954</c:v>
                </c:pt>
                <c:pt idx="246">
                  <c:v>138.24058672587077</c:v>
                </c:pt>
                <c:pt idx="247">
                  <c:v>138.54579099019369</c:v>
                </c:pt>
                <c:pt idx="248">
                  <c:v>137.00400581359864</c:v>
                </c:pt>
                <c:pt idx="249">
                  <c:v>133.63504244486492</c:v>
                </c:pt>
                <c:pt idx="250">
                  <c:v>133.62387733459474</c:v>
                </c:pt>
                <c:pt idx="251">
                  <c:v>133.34250297546387</c:v>
                </c:pt>
                <c:pt idx="252">
                  <c:v>135.33451398213705</c:v>
                </c:pt>
                <c:pt idx="253">
                  <c:v>136.63153495788575</c:v>
                </c:pt>
                <c:pt idx="254">
                  <c:v>134.7802766164144</c:v>
                </c:pt>
                <c:pt idx="255">
                  <c:v>132.4480063120524</c:v>
                </c:pt>
                <c:pt idx="256">
                  <c:v>130.95875053405763</c:v>
                </c:pt>
                <c:pt idx="257">
                  <c:v>130.99199536641439</c:v>
                </c:pt>
                <c:pt idx="258">
                  <c:v>129.24341799418133</c:v>
                </c:pt>
                <c:pt idx="259">
                  <c:v>126.51968599955241</c:v>
                </c:pt>
                <c:pt idx="260">
                  <c:v>125.21569811503092</c:v>
                </c:pt>
                <c:pt idx="261">
                  <c:v>124.7240172068278</c:v>
                </c:pt>
                <c:pt idx="262">
                  <c:v>124.03541501363118</c:v>
                </c:pt>
                <c:pt idx="263">
                  <c:v>124.22122917175292</c:v>
                </c:pt>
                <c:pt idx="264">
                  <c:v>124.92842648824056</c:v>
                </c:pt>
                <c:pt idx="265">
                  <c:v>125.900630569458</c:v>
                </c:pt>
                <c:pt idx="266">
                  <c:v>125.41023139953613</c:v>
                </c:pt>
                <c:pt idx="267">
                  <c:v>126.74862632751464</c:v>
                </c:pt>
                <c:pt idx="268">
                  <c:v>125.82540448506673</c:v>
                </c:pt>
                <c:pt idx="269">
                  <c:v>121.9787052154541</c:v>
                </c:pt>
                <c:pt idx="270">
                  <c:v>118.74437675476074</c:v>
                </c:pt>
                <c:pt idx="271">
                  <c:v>119.38881950378418</c:v>
                </c:pt>
                <c:pt idx="272">
                  <c:v>123.2882209777832</c:v>
                </c:pt>
                <c:pt idx="273">
                  <c:v>124.12924067179362</c:v>
                </c:pt>
                <c:pt idx="274">
                  <c:v>126.19762929280598</c:v>
                </c:pt>
                <c:pt idx="275">
                  <c:v>129.71908772786458</c:v>
                </c:pt>
                <c:pt idx="276">
                  <c:v>130.52480697631836</c:v>
                </c:pt>
                <c:pt idx="277">
                  <c:v>127.91002298990885</c:v>
                </c:pt>
                <c:pt idx="278">
                  <c:v>130.81363067626953</c:v>
                </c:pt>
                <c:pt idx="279">
                  <c:v>133.80328598022462</c:v>
                </c:pt>
                <c:pt idx="280">
                  <c:v>132.75532430013021</c:v>
                </c:pt>
                <c:pt idx="281">
                  <c:v>136.05879669189454</c:v>
                </c:pt>
                <c:pt idx="282">
                  <c:v>134.30611521402994</c:v>
                </c:pt>
                <c:pt idx="283">
                  <c:v>132.84441935221355</c:v>
                </c:pt>
                <c:pt idx="284">
                  <c:v>132.60628585815431</c:v>
                </c:pt>
                <c:pt idx="285">
                  <c:v>135.76319046020507</c:v>
                </c:pt>
                <c:pt idx="286">
                  <c:v>139.38181025187174</c:v>
                </c:pt>
                <c:pt idx="287">
                  <c:v>142.16339365641275</c:v>
                </c:pt>
                <c:pt idx="288">
                  <c:v>143.74456075032552</c:v>
                </c:pt>
                <c:pt idx="289">
                  <c:v>143.45404357910155</c:v>
                </c:pt>
                <c:pt idx="290">
                  <c:v>144.05648066202801</c:v>
                </c:pt>
                <c:pt idx="291">
                  <c:v>142.80296198527017</c:v>
                </c:pt>
                <c:pt idx="292">
                  <c:v>144.78706410725911</c:v>
                </c:pt>
                <c:pt idx="293">
                  <c:v>147.02021535237631</c:v>
                </c:pt>
                <c:pt idx="294">
                  <c:v>146.73608881632487</c:v>
                </c:pt>
                <c:pt idx="295">
                  <c:v>149.33640060424804</c:v>
                </c:pt>
                <c:pt idx="296">
                  <c:v>150.71784845987955</c:v>
                </c:pt>
                <c:pt idx="297">
                  <c:v>149.1950419108073</c:v>
                </c:pt>
                <c:pt idx="298">
                  <c:v>148.03709004720051</c:v>
                </c:pt>
                <c:pt idx="299">
                  <c:v>151.64329299926757</c:v>
                </c:pt>
                <c:pt idx="300">
                  <c:v>153.3437520345052</c:v>
                </c:pt>
                <c:pt idx="301">
                  <c:v>152.71406936645508</c:v>
                </c:pt>
                <c:pt idx="302">
                  <c:v>151.7232744852702</c:v>
                </c:pt>
                <c:pt idx="303">
                  <c:v>151.37423985799154</c:v>
                </c:pt>
                <c:pt idx="304">
                  <c:v>147.0087766011556</c:v>
                </c:pt>
                <c:pt idx="305">
                  <c:v>139.14566561381022</c:v>
                </c:pt>
                <c:pt idx="306">
                  <c:v>142.39745445251464</c:v>
                </c:pt>
                <c:pt idx="307">
                  <c:v>143.82504005432128</c:v>
                </c:pt>
                <c:pt idx="308">
                  <c:v>142.1899361928304</c:v>
                </c:pt>
                <c:pt idx="309">
                  <c:v>139.46195131937662</c:v>
                </c:pt>
                <c:pt idx="310">
                  <c:v>139.97631085713704</c:v>
                </c:pt>
                <c:pt idx="311">
                  <c:v>136.3525333404541</c:v>
                </c:pt>
                <c:pt idx="312">
                  <c:v>131.04217046101888</c:v>
                </c:pt>
                <c:pt idx="313">
                  <c:v>130.040638478597</c:v>
                </c:pt>
                <c:pt idx="314">
                  <c:v>130.30223439534504</c:v>
                </c:pt>
                <c:pt idx="315">
                  <c:v>126.28060836791992</c:v>
                </c:pt>
                <c:pt idx="316">
                  <c:v>121.88299255371093</c:v>
                </c:pt>
                <c:pt idx="317">
                  <c:v>118.47724685668945</c:v>
                </c:pt>
                <c:pt idx="318">
                  <c:v>116.02140070597331</c:v>
                </c:pt>
                <c:pt idx="319">
                  <c:v>114.21237131754557</c:v>
                </c:pt>
                <c:pt idx="320">
                  <c:v>114.12107009887696</c:v>
                </c:pt>
                <c:pt idx="321">
                  <c:v>113.38864262898763</c:v>
                </c:pt>
                <c:pt idx="322">
                  <c:v>110.00182126363119</c:v>
                </c:pt>
                <c:pt idx="323">
                  <c:v>106.92465782165527</c:v>
                </c:pt>
                <c:pt idx="324">
                  <c:v>108.26070086161296</c:v>
                </c:pt>
                <c:pt idx="325">
                  <c:v>103.09782829284669</c:v>
                </c:pt>
                <c:pt idx="326">
                  <c:v>101.58918673197428</c:v>
                </c:pt>
                <c:pt idx="327">
                  <c:v>103.92439308166504</c:v>
                </c:pt>
                <c:pt idx="328">
                  <c:v>106.04734789530436</c:v>
                </c:pt>
                <c:pt idx="329">
                  <c:v>104.552689743042</c:v>
                </c:pt>
                <c:pt idx="330">
                  <c:v>106.27776044209799</c:v>
                </c:pt>
                <c:pt idx="331">
                  <c:v>107.95683453877767</c:v>
                </c:pt>
                <c:pt idx="332">
                  <c:v>106.08327369689941</c:v>
                </c:pt>
                <c:pt idx="333">
                  <c:v>103.35834770202636</c:v>
                </c:pt>
                <c:pt idx="334">
                  <c:v>106.56421979268391</c:v>
                </c:pt>
                <c:pt idx="335">
                  <c:v>108.32279383341471</c:v>
                </c:pt>
                <c:pt idx="336">
                  <c:v>103.98490753173829</c:v>
                </c:pt>
                <c:pt idx="337">
                  <c:v>105.57043965657552</c:v>
                </c:pt>
                <c:pt idx="338">
                  <c:v>105.88169504801432</c:v>
                </c:pt>
                <c:pt idx="339">
                  <c:v>105.89239044189453</c:v>
                </c:pt>
                <c:pt idx="340">
                  <c:v>103.94853108723959</c:v>
                </c:pt>
                <c:pt idx="341">
                  <c:v>104.77765045166015</c:v>
                </c:pt>
                <c:pt idx="342">
                  <c:v>107.43622907002766</c:v>
                </c:pt>
                <c:pt idx="343">
                  <c:v>107.11986020406087</c:v>
                </c:pt>
                <c:pt idx="344">
                  <c:v>108.37975908915202</c:v>
                </c:pt>
                <c:pt idx="345">
                  <c:v>111.64235343933106</c:v>
                </c:pt>
                <c:pt idx="346">
                  <c:v>111.78421719868977</c:v>
                </c:pt>
                <c:pt idx="347">
                  <c:v>115.23286043802896</c:v>
                </c:pt>
                <c:pt idx="348">
                  <c:v>119.43168551127116</c:v>
                </c:pt>
                <c:pt idx="349">
                  <c:v>121.61478513081869</c:v>
                </c:pt>
                <c:pt idx="350">
                  <c:v>122.05806312561035</c:v>
                </c:pt>
                <c:pt idx="351">
                  <c:v>126.32782173156738</c:v>
                </c:pt>
                <c:pt idx="352">
                  <c:v>127.68550949096679</c:v>
                </c:pt>
                <c:pt idx="353">
                  <c:v>129.35401611328126</c:v>
                </c:pt>
                <c:pt idx="354">
                  <c:v>127.69079818725587</c:v>
                </c:pt>
                <c:pt idx="355">
                  <c:v>129.9632433573405</c:v>
                </c:pt>
                <c:pt idx="356">
                  <c:v>129.43807500203451</c:v>
                </c:pt>
                <c:pt idx="357">
                  <c:v>128.13946914672852</c:v>
                </c:pt>
                <c:pt idx="358">
                  <c:v>126.77533442179362</c:v>
                </c:pt>
                <c:pt idx="359">
                  <c:v>127.63262430826823</c:v>
                </c:pt>
                <c:pt idx="360">
                  <c:v>129.0433614095052</c:v>
                </c:pt>
                <c:pt idx="361">
                  <c:v>126.65855356852214</c:v>
                </c:pt>
                <c:pt idx="362">
                  <c:v>126.22958208719889</c:v>
                </c:pt>
                <c:pt idx="363">
                  <c:v>130.95810457865397</c:v>
                </c:pt>
                <c:pt idx="364">
                  <c:v>131.35172437032062</c:v>
                </c:pt>
                <c:pt idx="365">
                  <c:v>133.17333539326987</c:v>
                </c:pt>
                <c:pt idx="366">
                  <c:v>135.46025123596192</c:v>
                </c:pt>
                <c:pt idx="367">
                  <c:v>136.90478706359863</c:v>
                </c:pt>
                <c:pt idx="368">
                  <c:v>136.41327552795411</c:v>
                </c:pt>
                <c:pt idx="369">
                  <c:v>142.44461021423339</c:v>
                </c:pt>
                <c:pt idx="370">
                  <c:v>149.59240608215333</c:v>
                </c:pt>
                <c:pt idx="371">
                  <c:v>153.97865511576336</c:v>
                </c:pt>
                <c:pt idx="372">
                  <c:v>159.41061058044434</c:v>
                </c:pt>
                <c:pt idx="373">
                  <c:v>160.6091236114502</c:v>
                </c:pt>
                <c:pt idx="374">
                  <c:v>162.27497698465984</c:v>
                </c:pt>
                <c:pt idx="375">
                  <c:v>160.39539629618326</c:v>
                </c:pt>
                <c:pt idx="376">
                  <c:v>164.09693946838379</c:v>
                </c:pt>
                <c:pt idx="377">
                  <c:v>163.50039710998536</c:v>
                </c:pt>
                <c:pt idx="378">
                  <c:v>160.75514437357586</c:v>
                </c:pt>
                <c:pt idx="379">
                  <c:v>161.01701876322429</c:v>
                </c:pt>
                <c:pt idx="380">
                  <c:v>163.34175046284994</c:v>
                </c:pt>
                <c:pt idx="381">
                  <c:v>158.74806480407716</c:v>
                </c:pt>
                <c:pt idx="382">
                  <c:v>158.38497149149578</c:v>
                </c:pt>
                <c:pt idx="383">
                  <c:v>160.28710772196453</c:v>
                </c:pt>
                <c:pt idx="384">
                  <c:v>164.89764874776205</c:v>
                </c:pt>
                <c:pt idx="385">
                  <c:v>167.35531145731608</c:v>
                </c:pt>
                <c:pt idx="386">
                  <c:v>168.55813687642416</c:v>
                </c:pt>
                <c:pt idx="387">
                  <c:v>170.52121976216634</c:v>
                </c:pt>
                <c:pt idx="388">
                  <c:v>169.73102785746258</c:v>
                </c:pt>
                <c:pt idx="389">
                  <c:v>167.76873766581218</c:v>
                </c:pt>
                <c:pt idx="390">
                  <c:v>163.00439465840657</c:v>
                </c:pt>
                <c:pt idx="391">
                  <c:v>167.21960156758627</c:v>
                </c:pt>
                <c:pt idx="392">
                  <c:v>169.59256846110026</c:v>
                </c:pt>
                <c:pt idx="393">
                  <c:v>168.21510772705079</c:v>
                </c:pt>
                <c:pt idx="394">
                  <c:v>168.20515492757161</c:v>
                </c:pt>
                <c:pt idx="395">
                  <c:v>167.02300516764322</c:v>
                </c:pt>
                <c:pt idx="396">
                  <c:v>164.74881006876629</c:v>
                </c:pt>
                <c:pt idx="397">
                  <c:v>161.79025395711264</c:v>
                </c:pt>
                <c:pt idx="398">
                  <c:v>161.98723119099935</c:v>
                </c:pt>
                <c:pt idx="399">
                  <c:v>161.1960594177246</c:v>
                </c:pt>
                <c:pt idx="400">
                  <c:v>157.32791010538736</c:v>
                </c:pt>
                <c:pt idx="401">
                  <c:v>153.08114496866861</c:v>
                </c:pt>
                <c:pt idx="402">
                  <c:v>148.57599665323895</c:v>
                </c:pt>
                <c:pt idx="403">
                  <c:v>146.32957661946614</c:v>
                </c:pt>
                <c:pt idx="404">
                  <c:v>143.72328669230143</c:v>
                </c:pt>
                <c:pt idx="405">
                  <c:v>141.73482424418131</c:v>
                </c:pt>
                <c:pt idx="406">
                  <c:v>139.09205538431803</c:v>
                </c:pt>
                <c:pt idx="407">
                  <c:v>137.69961967468262</c:v>
                </c:pt>
                <c:pt idx="408">
                  <c:v>137.59648145039876</c:v>
                </c:pt>
                <c:pt idx="409">
                  <c:v>134.79760042826334</c:v>
                </c:pt>
                <c:pt idx="410">
                  <c:v>129.01937580108643</c:v>
                </c:pt>
                <c:pt idx="411">
                  <c:v>129.06704883575441</c:v>
                </c:pt>
                <c:pt idx="412">
                  <c:v>128.64310652414957</c:v>
                </c:pt>
                <c:pt idx="413">
                  <c:v>126.31410617828369</c:v>
                </c:pt>
                <c:pt idx="414">
                  <c:v>121.70816898345947</c:v>
                </c:pt>
                <c:pt idx="415">
                  <c:v>120.81877638498942</c:v>
                </c:pt>
                <c:pt idx="416">
                  <c:v>118.96396452585856</c:v>
                </c:pt>
                <c:pt idx="417">
                  <c:v>114.59317773183187</c:v>
                </c:pt>
                <c:pt idx="418">
                  <c:v>115.11870492299398</c:v>
                </c:pt>
                <c:pt idx="419">
                  <c:v>118.86936639149984</c:v>
                </c:pt>
                <c:pt idx="420">
                  <c:v>120.78501199086507</c:v>
                </c:pt>
                <c:pt idx="421">
                  <c:v>119.48582121531169</c:v>
                </c:pt>
                <c:pt idx="422">
                  <c:v>121.58501453399658</c:v>
                </c:pt>
                <c:pt idx="423">
                  <c:v>119.35255298614501</c:v>
                </c:pt>
                <c:pt idx="424">
                  <c:v>123.10074583689372</c:v>
                </c:pt>
                <c:pt idx="425">
                  <c:v>135.48780740102131</c:v>
                </c:pt>
                <c:pt idx="426">
                  <c:v>144.9614740371704</c:v>
                </c:pt>
                <c:pt idx="427">
                  <c:v>156.85191084543865</c:v>
                </c:pt>
                <c:pt idx="428">
                  <c:v>165.91528415679932</c:v>
                </c:pt>
                <c:pt idx="429">
                  <c:v>168.41989994049072</c:v>
                </c:pt>
                <c:pt idx="430">
                  <c:v>171.31306603749593</c:v>
                </c:pt>
                <c:pt idx="431">
                  <c:v>174.60952142079671</c:v>
                </c:pt>
                <c:pt idx="432">
                  <c:v>182.60444939931233</c:v>
                </c:pt>
                <c:pt idx="433">
                  <c:v>195.70038216908773</c:v>
                </c:pt>
                <c:pt idx="434">
                  <c:v>204.1886702855428</c:v>
                </c:pt>
                <c:pt idx="435">
                  <c:v>212.65609696706136</c:v>
                </c:pt>
                <c:pt idx="436">
                  <c:v>219.83031266530355</c:v>
                </c:pt>
                <c:pt idx="437">
                  <c:v>224.65927028656006</c:v>
                </c:pt>
                <c:pt idx="438">
                  <c:v>228.65336132049561</c:v>
                </c:pt>
                <c:pt idx="439">
                  <c:v>235.01763083140057</c:v>
                </c:pt>
                <c:pt idx="440">
                  <c:v>246.1026471455892</c:v>
                </c:pt>
                <c:pt idx="441">
                  <c:v>254.93033701578776</c:v>
                </c:pt>
                <c:pt idx="442">
                  <c:v>264.89903208414711</c:v>
                </c:pt>
                <c:pt idx="443">
                  <c:v>271.78160349527997</c:v>
                </c:pt>
                <c:pt idx="444">
                  <c:v>278.01435496012368</c:v>
                </c:pt>
                <c:pt idx="445">
                  <c:v>278.71728668212893</c:v>
                </c:pt>
                <c:pt idx="446">
                  <c:v>286.13431523640952</c:v>
                </c:pt>
                <c:pt idx="447">
                  <c:v>297.46787363688151</c:v>
                </c:pt>
                <c:pt idx="448">
                  <c:v>303.38522949218748</c:v>
                </c:pt>
                <c:pt idx="449">
                  <c:v>307.14780934651691</c:v>
                </c:pt>
                <c:pt idx="450">
                  <c:v>312.34596303304039</c:v>
                </c:pt>
                <c:pt idx="451">
                  <c:v>314.80866597493491</c:v>
                </c:pt>
                <c:pt idx="452">
                  <c:v>316.02601674397789</c:v>
                </c:pt>
                <c:pt idx="453">
                  <c:v>321.22381591796875</c:v>
                </c:pt>
                <c:pt idx="454">
                  <c:v>327.02097778320314</c:v>
                </c:pt>
                <c:pt idx="455">
                  <c:v>319.74607950846354</c:v>
                </c:pt>
                <c:pt idx="456">
                  <c:v>315.77052714029946</c:v>
                </c:pt>
                <c:pt idx="457">
                  <c:v>307.4735158284505</c:v>
                </c:pt>
                <c:pt idx="458">
                  <c:v>301.05600585937498</c:v>
                </c:pt>
                <c:pt idx="459">
                  <c:v>295.1652760823568</c:v>
                </c:pt>
                <c:pt idx="460">
                  <c:v>297.80612640380861</c:v>
                </c:pt>
                <c:pt idx="461">
                  <c:v>299.54310302734376</c:v>
                </c:pt>
                <c:pt idx="462">
                  <c:v>296.95378316243489</c:v>
                </c:pt>
                <c:pt idx="463">
                  <c:v>296.61617431640627</c:v>
                </c:pt>
                <c:pt idx="464">
                  <c:v>295.03714497884113</c:v>
                </c:pt>
                <c:pt idx="465">
                  <c:v>293.51023763020834</c:v>
                </c:pt>
                <c:pt idx="466">
                  <c:v>289.63588918050129</c:v>
                </c:pt>
                <c:pt idx="467">
                  <c:v>293.09892730712892</c:v>
                </c:pt>
                <c:pt idx="468">
                  <c:v>296.46353047688802</c:v>
                </c:pt>
                <c:pt idx="469">
                  <c:v>296.34860229492188</c:v>
                </c:pt>
                <c:pt idx="470">
                  <c:v>294.0761688232422</c:v>
                </c:pt>
                <c:pt idx="471">
                  <c:v>292.98650817871095</c:v>
                </c:pt>
                <c:pt idx="472">
                  <c:v>285.66095937093098</c:v>
                </c:pt>
                <c:pt idx="473">
                  <c:v>280.56587168375648</c:v>
                </c:pt>
                <c:pt idx="474">
                  <c:v>277.85184122721353</c:v>
                </c:pt>
                <c:pt idx="475">
                  <c:v>277.51565958658853</c:v>
                </c:pt>
                <c:pt idx="476">
                  <c:v>274.97876637776693</c:v>
                </c:pt>
                <c:pt idx="477">
                  <c:v>269.62156372070314</c:v>
                </c:pt>
                <c:pt idx="478">
                  <c:v>267.65799357096353</c:v>
                </c:pt>
                <c:pt idx="479">
                  <c:v>263.25589192708333</c:v>
                </c:pt>
                <c:pt idx="480">
                  <c:v>258.09816640218099</c:v>
                </c:pt>
                <c:pt idx="481">
                  <c:v>254.22136866251628</c:v>
                </c:pt>
                <c:pt idx="482">
                  <c:v>253.21560389200846</c:v>
                </c:pt>
                <c:pt idx="483">
                  <c:v>252.60769475301106</c:v>
                </c:pt>
                <c:pt idx="484">
                  <c:v>244.12953262329103</c:v>
                </c:pt>
                <c:pt idx="485">
                  <c:v>243.03688176472983</c:v>
                </c:pt>
                <c:pt idx="486">
                  <c:v>238.36553624471028</c:v>
                </c:pt>
                <c:pt idx="487">
                  <c:v>235.96986872355143</c:v>
                </c:pt>
                <c:pt idx="488">
                  <c:v>235.50978927612306</c:v>
                </c:pt>
                <c:pt idx="489">
                  <c:v>240.48160934448242</c:v>
                </c:pt>
                <c:pt idx="490">
                  <c:v>239.79871342976887</c:v>
                </c:pt>
                <c:pt idx="491">
                  <c:v>240.89555384318035</c:v>
                </c:pt>
                <c:pt idx="492">
                  <c:v>239.44560826619465</c:v>
                </c:pt>
                <c:pt idx="493">
                  <c:v>230.36729354858397</c:v>
                </c:pt>
                <c:pt idx="494">
                  <c:v>224.31925125122069</c:v>
                </c:pt>
                <c:pt idx="495">
                  <c:v>224.56683425903321</c:v>
                </c:pt>
                <c:pt idx="496">
                  <c:v>224.97904078165689</c:v>
                </c:pt>
                <c:pt idx="497">
                  <c:v>220.45870030721028</c:v>
                </c:pt>
                <c:pt idx="498">
                  <c:v>216.1336789449056</c:v>
                </c:pt>
                <c:pt idx="499">
                  <c:v>214.29248224894206</c:v>
                </c:pt>
                <c:pt idx="500">
                  <c:v>210.38301823933918</c:v>
                </c:pt>
                <c:pt idx="501">
                  <c:v>204.55517145792643</c:v>
                </c:pt>
                <c:pt idx="502">
                  <c:v>206.86747360229492</c:v>
                </c:pt>
                <c:pt idx="503">
                  <c:v>208.4266253153483</c:v>
                </c:pt>
                <c:pt idx="504">
                  <c:v>209.68934656778973</c:v>
                </c:pt>
                <c:pt idx="505">
                  <c:v>210.54598464965821</c:v>
                </c:pt>
                <c:pt idx="506">
                  <c:v>208.04053014119467</c:v>
                </c:pt>
                <c:pt idx="507">
                  <c:v>203.88218180338541</c:v>
                </c:pt>
                <c:pt idx="508">
                  <c:v>201.25414377848307</c:v>
                </c:pt>
                <c:pt idx="509">
                  <c:v>201.91810455322266</c:v>
                </c:pt>
                <c:pt idx="510">
                  <c:v>202.72685597737629</c:v>
                </c:pt>
                <c:pt idx="511">
                  <c:v>204.61458969116211</c:v>
                </c:pt>
                <c:pt idx="512">
                  <c:v>203.97920150756835</c:v>
                </c:pt>
                <c:pt idx="513">
                  <c:v>202.1439328511556</c:v>
                </c:pt>
                <c:pt idx="514">
                  <c:v>202.50385309855145</c:v>
                </c:pt>
                <c:pt idx="515">
                  <c:v>197.82804234822592</c:v>
                </c:pt>
                <c:pt idx="516">
                  <c:v>198.5288225809733</c:v>
                </c:pt>
                <c:pt idx="517">
                  <c:v>200.31601537068684</c:v>
                </c:pt>
                <c:pt idx="518">
                  <c:v>201.50945358276368</c:v>
                </c:pt>
                <c:pt idx="519">
                  <c:v>198.29494043986003</c:v>
                </c:pt>
                <c:pt idx="520">
                  <c:v>193.06275990804036</c:v>
                </c:pt>
                <c:pt idx="521">
                  <c:v>186.78577270507813</c:v>
                </c:pt>
                <c:pt idx="522">
                  <c:v>182.14567845662435</c:v>
                </c:pt>
                <c:pt idx="523">
                  <c:v>184.22732823689779</c:v>
                </c:pt>
                <c:pt idx="524">
                  <c:v>186.8885637919108</c:v>
                </c:pt>
                <c:pt idx="525">
                  <c:v>183.32612737019858</c:v>
                </c:pt>
                <c:pt idx="526">
                  <c:v>181.83761367797851</c:v>
                </c:pt>
                <c:pt idx="527">
                  <c:v>179.48910802205404</c:v>
                </c:pt>
                <c:pt idx="528">
                  <c:v>178.43190434773763</c:v>
                </c:pt>
                <c:pt idx="529">
                  <c:v>178.87485020955404</c:v>
                </c:pt>
                <c:pt idx="530">
                  <c:v>180.21024805704752</c:v>
                </c:pt>
                <c:pt idx="531">
                  <c:v>185.22202021280924</c:v>
                </c:pt>
                <c:pt idx="532">
                  <c:v>186.19280217488605</c:v>
                </c:pt>
                <c:pt idx="533">
                  <c:v>187.08920313517254</c:v>
                </c:pt>
                <c:pt idx="534">
                  <c:v>183.61923090616861</c:v>
                </c:pt>
                <c:pt idx="535">
                  <c:v>183.61725997924805</c:v>
                </c:pt>
                <c:pt idx="536">
                  <c:v>181.25529810587565</c:v>
                </c:pt>
                <c:pt idx="537">
                  <c:v>183.39983774820965</c:v>
                </c:pt>
                <c:pt idx="538">
                  <c:v>183.04943084716797</c:v>
                </c:pt>
                <c:pt idx="539">
                  <c:v>180.33064498901368</c:v>
                </c:pt>
                <c:pt idx="540">
                  <c:v>182.43841629028321</c:v>
                </c:pt>
                <c:pt idx="541">
                  <c:v>180.5242780049642</c:v>
                </c:pt>
                <c:pt idx="542">
                  <c:v>178.67081324259439</c:v>
                </c:pt>
                <c:pt idx="543">
                  <c:v>176.0071990966797</c:v>
                </c:pt>
                <c:pt idx="544">
                  <c:v>174.99781392415363</c:v>
                </c:pt>
                <c:pt idx="545">
                  <c:v>176.00127309163412</c:v>
                </c:pt>
                <c:pt idx="546">
                  <c:v>176.00808156331379</c:v>
                </c:pt>
                <c:pt idx="547">
                  <c:v>172.35652592976888</c:v>
                </c:pt>
                <c:pt idx="548">
                  <c:v>166.15480092366536</c:v>
                </c:pt>
                <c:pt idx="549">
                  <c:v>161.85676002502441</c:v>
                </c:pt>
                <c:pt idx="550">
                  <c:v>158.7951826731364</c:v>
                </c:pt>
                <c:pt idx="551">
                  <c:v>158.31201082865397</c:v>
                </c:pt>
                <c:pt idx="552">
                  <c:v>159.86602770487468</c:v>
                </c:pt>
                <c:pt idx="553">
                  <c:v>158.34587796529135</c:v>
                </c:pt>
                <c:pt idx="554">
                  <c:v>157.21487210591633</c:v>
                </c:pt>
                <c:pt idx="555">
                  <c:v>156.78082923889161</c:v>
                </c:pt>
                <c:pt idx="556">
                  <c:v>155.8209201812744</c:v>
                </c:pt>
                <c:pt idx="557">
                  <c:v>155.6547829945882</c:v>
                </c:pt>
                <c:pt idx="558">
                  <c:v>156.15566139221193</c:v>
                </c:pt>
                <c:pt idx="559">
                  <c:v>160.11140632629395</c:v>
                </c:pt>
                <c:pt idx="560">
                  <c:v>158.60617764790854</c:v>
                </c:pt>
                <c:pt idx="561">
                  <c:v>156.235103225708</c:v>
                </c:pt>
                <c:pt idx="562">
                  <c:v>153.28702328999836</c:v>
                </c:pt>
                <c:pt idx="563">
                  <c:v>149.91186663309733</c:v>
                </c:pt>
                <c:pt idx="564">
                  <c:v>149.08318977355958</c:v>
                </c:pt>
                <c:pt idx="565">
                  <c:v>150.13230476379394</c:v>
                </c:pt>
                <c:pt idx="566">
                  <c:v>152.29814542134602</c:v>
                </c:pt>
                <c:pt idx="567">
                  <c:v>153.03583564758301</c:v>
                </c:pt>
                <c:pt idx="568">
                  <c:v>156.42269020080568</c:v>
                </c:pt>
                <c:pt idx="569">
                  <c:v>162.82811546325684</c:v>
                </c:pt>
                <c:pt idx="570">
                  <c:v>159.73881696065266</c:v>
                </c:pt>
                <c:pt idx="571">
                  <c:v>161.19343477884928</c:v>
                </c:pt>
                <c:pt idx="572">
                  <c:v>163.1457337697347</c:v>
                </c:pt>
                <c:pt idx="573">
                  <c:v>164.46450233459473</c:v>
                </c:pt>
                <c:pt idx="574">
                  <c:v>163.30949338277182</c:v>
                </c:pt>
                <c:pt idx="575">
                  <c:v>166.2130105336507</c:v>
                </c:pt>
                <c:pt idx="576">
                  <c:v>166.76959826151531</c:v>
                </c:pt>
                <c:pt idx="577">
                  <c:v>167.77182273864747</c:v>
                </c:pt>
                <c:pt idx="578">
                  <c:v>168.60906511942545</c:v>
                </c:pt>
                <c:pt idx="579">
                  <c:v>172.51760152180989</c:v>
                </c:pt>
                <c:pt idx="580">
                  <c:v>176.87166773478191</c:v>
                </c:pt>
                <c:pt idx="581">
                  <c:v>178.30254669189452</c:v>
                </c:pt>
                <c:pt idx="582">
                  <c:v>176.99070103963217</c:v>
                </c:pt>
                <c:pt idx="583">
                  <c:v>176.20438563028972</c:v>
                </c:pt>
                <c:pt idx="584">
                  <c:v>173.50571212768554</c:v>
                </c:pt>
                <c:pt idx="585">
                  <c:v>170.38901379903157</c:v>
                </c:pt>
                <c:pt idx="586">
                  <c:v>168.49504330952962</c:v>
                </c:pt>
                <c:pt idx="587">
                  <c:v>166.30372250874836</c:v>
                </c:pt>
                <c:pt idx="588">
                  <c:v>164.6715254465739</c:v>
                </c:pt>
                <c:pt idx="589">
                  <c:v>157.20698204040528</c:v>
                </c:pt>
                <c:pt idx="590">
                  <c:v>155.42294146219891</c:v>
                </c:pt>
                <c:pt idx="591">
                  <c:v>149.72600377400715</c:v>
                </c:pt>
                <c:pt idx="592">
                  <c:v>145.76326548258464</c:v>
                </c:pt>
                <c:pt idx="593">
                  <c:v>146.05144144694012</c:v>
                </c:pt>
                <c:pt idx="594">
                  <c:v>148.47916310628256</c:v>
                </c:pt>
                <c:pt idx="595">
                  <c:v>144.34650522867838</c:v>
                </c:pt>
                <c:pt idx="596">
                  <c:v>145.20573883056642</c:v>
                </c:pt>
                <c:pt idx="597">
                  <c:v>143.76886393229168</c:v>
                </c:pt>
                <c:pt idx="598">
                  <c:v>139.0178207397461</c:v>
                </c:pt>
                <c:pt idx="599">
                  <c:v>130.29948120117189</c:v>
                </c:pt>
                <c:pt idx="600">
                  <c:v>130.96449635823566</c:v>
                </c:pt>
                <c:pt idx="601">
                  <c:v>130.93085378011068</c:v>
                </c:pt>
                <c:pt idx="602">
                  <c:v>129.66511637369791</c:v>
                </c:pt>
                <c:pt idx="603">
                  <c:v>129.85712076822918</c:v>
                </c:pt>
                <c:pt idx="604">
                  <c:v>130.16572011311848</c:v>
                </c:pt>
                <c:pt idx="605">
                  <c:v>125.65690689086914</c:v>
                </c:pt>
                <c:pt idx="606">
                  <c:v>122.34096959431966</c:v>
                </c:pt>
                <c:pt idx="607">
                  <c:v>123.4083371480306</c:v>
                </c:pt>
                <c:pt idx="608">
                  <c:v>126.50150934855144</c:v>
                </c:pt>
                <c:pt idx="609">
                  <c:v>127.94198023478189</c:v>
                </c:pt>
                <c:pt idx="610">
                  <c:v>128.00222956339519</c:v>
                </c:pt>
                <c:pt idx="611">
                  <c:v>128.73640009562175</c:v>
                </c:pt>
                <c:pt idx="612">
                  <c:v>130.16651204427083</c:v>
                </c:pt>
                <c:pt idx="613">
                  <c:v>128.24144846598307</c:v>
                </c:pt>
                <c:pt idx="614">
                  <c:v>129.53535461425781</c:v>
                </c:pt>
                <c:pt idx="615">
                  <c:v>130.8457118988037</c:v>
                </c:pt>
                <c:pt idx="616">
                  <c:v>135.28486264546711</c:v>
                </c:pt>
                <c:pt idx="617">
                  <c:v>138.37175534566242</c:v>
                </c:pt>
                <c:pt idx="618">
                  <c:v>140.60745633443196</c:v>
                </c:pt>
                <c:pt idx="619">
                  <c:v>140.53344281514487</c:v>
                </c:pt>
                <c:pt idx="620">
                  <c:v>141.20798225402831</c:v>
                </c:pt>
                <c:pt idx="621">
                  <c:v>146.52816518147787</c:v>
                </c:pt>
                <c:pt idx="622">
                  <c:v>152.03200098673503</c:v>
                </c:pt>
                <c:pt idx="623">
                  <c:v>154.35789210001627</c:v>
                </c:pt>
                <c:pt idx="624">
                  <c:v>150.41569849650065</c:v>
                </c:pt>
                <c:pt idx="625">
                  <c:v>151.20736745198568</c:v>
                </c:pt>
                <c:pt idx="626">
                  <c:v>149.85741373697917</c:v>
                </c:pt>
                <c:pt idx="627">
                  <c:v>149.50858968098959</c:v>
                </c:pt>
                <c:pt idx="628">
                  <c:v>150.99742228190104</c:v>
                </c:pt>
                <c:pt idx="629">
                  <c:v>155.11453043619792</c:v>
                </c:pt>
                <c:pt idx="630">
                  <c:v>157.02108917236328</c:v>
                </c:pt>
                <c:pt idx="631">
                  <c:v>156.26472320556641</c:v>
                </c:pt>
                <c:pt idx="632">
                  <c:v>159.34323221842448</c:v>
                </c:pt>
                <c:pt idx="633">
                  <c:v>159.10394643147785</c:v>
                </c:pt>
                <c:pt idx="634">
                  <c:v>158.8367884318034</c:v>
                </c:pt>
                <c:pt idx="635">
                  <c:v>162.65657577514648</c:v>
                </c:pt>
                <c:pt idx="636">
                  <c:v>166.96525090535482</c:v>
                </c:pt>
                <c:pt idx="637">
                  <c:v>166.94112116495768</c:v>
                </c:pt>
              </c:numCache>
            </c:numRef>
          </c:val>
          <c:smooth val="0"/>
          <c:extLst>
            <c:ext xmlns:c16="http://schemas.microsoft.com/office/drawing/2014/chart" uri="{C3380CC4-5D6E-409C-BE32-E72D297353CC}">
              <c16:uniqueId val="{00000000-7996-4AC6-9996-3CBEC4387A8B}"/>
            </c:ext>
          </c:extLst>
        </c:ser>
        <c:ser>
          <c:idx val="1"/>
          <c:order val="1"/>
          <c:tx>
            <c:v>Pre-war avg (LHS)</c:v>
          </c:tx>
          <c:spPr>
            <a:ln w="15875" cap="rnd">
              <a:solidFill>
                <a:srgbClr val="888888"/>
              </a:solidFill>
              <a:prstDash val="dash"/>
              <a:round/>
            </a:ln>
          </c:spPr>
          <c:marker>
            <c:symbol val="none"/>
          </c:marker>
          <c:dLbls>
            <c:dLbl>
              <c:idx val="516"/>
              <c:layout>
                <c:manualLayout>
                  <c:x val="-0.15651192273588499"/>
                  <c:y val="4.5028677322799963E-2"/>
                </c:manualLayout>
              </c:layout>
              <c:tx>
                <c:rich>
                  <a:bodyPr rot="0" vert="horz"/>
                  <a:lstStyle/>
                  <a:p>
                    <a:pPr>
                      <a:defRPr/>
                    </a:pPr>
                    <a:r>
                      <a:rPr lang="en-US"/>
                      <a:t>Pre-war avg 147.0</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38160632361162627"/>
                      <c:h val="0.14100360700604053"/>
                    </c:manualLayout>
                  </c15:layout>
                  <c15:showDataLabelsRange val="0"/>
                </c:ext>
                <c:ext xmlns:c16="http://schemas.microsoft.com/office/drawing/2014/chart" uri="{C3380CC4-5D6E-409C-BE32-E72D297353CC}">
                  <c16:uniqueId val="{00000001-7996-4AC6-9996-3CBEC4387A8B}"/>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'C2 Geopolitical risk'!$A$4:$A$641</c:f>
              <c:numCache>
                <c:formatCode>dd\-mmm\-yy</c:formatCode>
                <c:ptCount val="638"/>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pt idx="546">
                  <c:v>46204</c:v>
                </c:pt>
                <c:pt idx="547">
                  <c:v>46205</c:v>
                </c:pt>
                <c:pt idx="548">
                  <c:v>46206</c:v>
                </c:pt>
                <c:pt idx="549">
                  <c:v>46207</c:v>
                </c:pt>
                <c:pt idx="550">
                  <c:v>46208</c:v>
                </c:pt>
                <c:pt idx="551">
                  <c:v>46209</c:v>
                </c:pt>
                <c:pt idx="552">
                  <c:v>46210</c:v>
                </c:pt>
                <c:pt idx="553">
                  <c:v>46211</c:v>
                </c:pt>
                <c:pt idx="554">
                  <c:v>46212</c:v>
                </c:pt>
                <c:pt idx="555">
                  <c:v>46213</c:v>
                </c:pt>
                <c:pt idx="556">
                  <c:v>46214</c:v>
                </c:pt>
                <c:pt idx="557">
                  <c:v>46215</c:v>
                </c:pt>
                <c:pt idx="558">
                  <c:v>46216</c:v>
                </c:pt>
                <c:pt idx="559">
                  <c:v>46217</c:v>
                </c:pt>
                <c:pt idx="560">
                  <c:v>46218</c:v>
                </c:pt>
                <c:pt idx="561">
                  <c:v>46219</c:v>
                </c:pt>
                <c:pt idx="562">
                  <c:v>46220</c:v>
                </c:pt>
                <c:pt idx="563">
                  <c:v>46221</c:v>
                </c:pt>
                <c:pt idx="564">
                  <c:v>46222</c:v>
                </c:pt>
                <c:pt idx="565">
                  <c:v>46223</c:v>
                </c:pt>
                <c:pt idx="566">
                  <c:v>46224</c:v>
                </c:pt>
                <c:pt idx="567">
                  <c:v>46225</c:v>
                </c:pt>
                <c:pt idx="568">
                  <c:v>46226</c:v>
                </c:pt>
                <c:pt idx="569">
                  <c:v>46227</c:v>
                </c:pt>
                <c:pt idx="570">
                  <c:v>46228</c:v>
                </c:pt>
                <c:pt idx="571">
                  <c:v>46229</c:v>
                </c:pt>
                <c:pt idx="572">
                  <c:v>46230</c:v>
                </c:pt>
                <c:pt idx="573">
                  <c:v>46231</c:v>
                </c:pt>
                <c:pt idx="574">
                  <c:v>46232</c:v>
                </c:pt>
                <c:pt idx="575">
                  <c:v>46233</c:v>
                </c:pt>
                <c:pt idx="576">
                  <c:v>46234</c:v>
                </c:pt>
                <c:pt idx="577">
                  <c:v>46235</c:v>
                </c:pt>
                <c:pt idx="578">
                  <c:v>46236</c:v>
                </c:pt>
                <c:pt idx="579">
                  <c:v>46237</c:v>
                </c:pt>
                <c:pt idx="580">
                  <c:v>46238</c:v>
                </c:pt>
                <c:pt idx="581">
                  <c:v>46239</c:v>
                </c:pt>
                <c:pt idx="582">
                  <c:v>46240</c:v>
                </c:pt>
                <c:pt idx="583">
                  <c:v>46241</c:v>
                </c:pt>
                <c:pt idx="584">
                  <c:v>46242</c:v>
                </c:pt>
                <c:pt idx="585">
                  <c:v>46243</c:v>
                </c:pt>
                <c:pt idx="586">
                  <c:v>46244</c:v>
                </c:pt>
                <c:pt idx="587">
                  <c:v>46245</c:v>
                </c:pt>
                <c:pt idx="588">
                  <c:v>46246</c:v>
                </c:pt>
                <c:pt idx="589">
                  <c:v>46247</c:v>
                </c:pt>
                <c:pt idx="590">
                  <c:v>46248</c:v>
                </c:pt>
                <c:pt idx="591">
                  <c:v>46249</c:v>
                </c:pt>
                <c:pt idx="592">
                  <c:v>46250</c:v>
                </c:pt>
                <c:pt idx="593">
                  <c:v>46251</c:v>
                </c:pt>
                <c:pt idx="594">
                  <c:v>46252</c:v>
                </c:pt>
                <c:pt idx="595">
                  <c:v>46253</c:v>
                </c:pt>
                <c:pt idx="596">
                  <c:v>46254</c:v>
                </c:pt>
                <c:pt idx="597">
                  <c:v>46255</c:v>
                </c:pt>
                <c:pt idx="598">
                  <c:v>46256</c:v>
                </c:pt>
                <c:pt idx="599">
                  <c:v>46257</c:v>
                </c:pt>
                <c:pt idx="600">
                  <c:v>46258</c:v>
                </c:pt>
                <c:pt idx="601">
                  <c:v>46259</c:v>
                </c:pt>
                <c:pt idx="602">
                  <c:v>46260</c:v>
                </c:pt>
                <c:pt idx="603">
                  <c:v>46261</c:v>
                </c:pt>
                <c:pt idx="604">
                  <c:v>46262</c:v>
                </c:pt>
                <c:pt idx="605">
                  <c:v>46263</c:v>
                </c:pt>
                <c:pt idx="606">
                  <c:v>46264</c:v>
                </c:pt>
                <c:pt idx="607">
                  <c:v>46265</c:v>
                </c:pt>
                <c:pt idx="608">
                  <c:v>46266</c:v>
                </c:pt>
                <c:pt idx="609">
                  <c:v>46267</c:v>
                </c:pt>
                <c:pt idx="610">
                  <c:v>46268</c:v>
                </c:pt>
                <c:pt idx="611">
                  <c:v>46269</c:v>
                </c:pt>
                <c:pt idx="612">
                  <c:v>46270</c:v>
                </c:pt>
                <c:pt idx="613">
                  <c:v>46271</c:v>
                </c:pt>
                <c:pt idx="614">
                  <c:v>46272</c:v>
                </c:pt>
                <c:pt idx="615">
                  <c:v>46273</c:v>
                </c:pt>
                <c:pt idx="616">
                  <c:v>46274</c:v>
                </c:pt>
                <c:pt idx="617">
                  <c:v>46275</c:v>
                </c:pt>
                <c:pt idx="618">
                  <c:v>46276</c:v>
                </c:pt>
                <c:pt idx="619">
                  <c:v>46277</c:v>
                </c:pt>
                <c:pt idx="620">
                  <c:v>46278</c:v>
                </c:pt>
                <c:pt idx="621">
                  <c:v>46279</c:v>
                </c:pt>
                <c:pt idx="622">
                  <c:v>46280</c:v>
                </c:pt>
                <c:pt idx="623">
                  <c:v>46281</c:v>
                </c:pt>
                <c:pt idx="624">
                  <c:v>46282</c:v>
                </c:pt>
                <c:pt idx="625">
                  <c:v>46283</c:v>
                </c:pt>
                <c:pt idx="626">
                  <c:v>46284</c:v>
                </c:pt>
                <c:pt idx="627">
                  <c:v>46285</c:v>
                </c:pt>
                <c:pt idx="628">
                  <c:v>46286</c:v>
                </c:pt>
                <c:pt idx="629">
                  <c:v>46287</c:v>
                </c:pt>
                <c:pt idx="630">
                  <c:v>46288</c:v>
                </c:pt>
                <c:pt idx="631">
                  <c:v>46289</c:v>
                </c:pt>
                <c:pt idx="632">
                  <c:v>46290</c:v>
                </c:pt>
                <c:pt idx="633">
                  <c:v>46291</c:v>
                </c:pt>
                <c:pt idx="634">
                  <c:v>46292</c:v>
                </c:pt>
                <c:pt idx="635">
                  <c:v>46293</c:v>
                </c:pt>
                <c:pt idx="636">
                  <c:v>46294</c:v>
                </c:pt>
                <c:pt idx="637">
                  <c:v>46295</c:v>
                </c:pt>
              </c:numCache>
            </c:numRef>
          </c:cat>
          <c:val>
            <c:numRef>
              <c:f>'C2 Geopolitical risk'!$D$4:$D$641</c:f>
              <c:numCache>
                <c:formatCode>0.0</c:formatCode>
                <c:ptCount val="638"/>
                <c:pt idx="0">
                  <c:v>146.95865195809978</c:v>
                </c:pt>
                <c:pt idx="1">
                  <c:v>146.95865195809978</c:v>
                </c:pt>
                <c:pt idx="2">
                  <c:v>146.95865195809978</c:v>
                </c:pt>
                <c:pt idx="3">
                  <c:v>146.95865195809978</c:v>
                </c:pt>
                <c:pt idx="4">
                  <c:v>146.95865195809978</c:v>
                </c:pt>
                <c:pt idx="5">
                  <c:v>146.95865195809978</c:v>
                </c:pt>
                <c:pt idx="6">
                  <c:v>146.95865195809978</c:v>
                </c:pt>
                <c:pt idx="7">
                  <c:v>146.95865195809978</c:v>
                </c:pt>
                <c:pt idx="8">
                  <c:v>146.95865195809978</c:v>
                </c:pt>
                <c:pt idx="9">
                  <c:v>146.95865195809978</c:v>
                </c:pt>
                <c:pt idx="10">
                  <c:v>146.95865195809978</c:v>
                </c:pt>
                <c:pt idx="11">
                  <c:v>146.95865195809978</c:v>
                </c:pt>
                <c:pt idx="12">
                  <c:v>146.95865195809978</c:v>
                </c:pt>
                <c:pt idx="13">
                  <c:v>146.95865195809978</c:v>
                </c:pt>
                <c:pt idx="14">
                  <c:v>146.95865195809978</c:v>
                </c:pt>
                <c:pt idx="15">
                  <c:v>146.95865195809978</c:v>
                </c:pt>
                <c:pt idx="16">
                  <c:v>146.95865195809978</c:v>
                </c:pt>
                <c:pt idx="17">
                  <c:v>146.95865195809978</c:v>
                </c:pt>
                <c:pt idx="18">
                  <c:v>146.95865195809978</c:v>
                </c:pt>
                <c:pt idx="19">
                  <c:v>146.95865195809978</c:v>
                </c:pt>
                <c:pt idx="20">
                  <c:v>146.95865195809978</c:v>
                </c:pt>
                <c:pt idx="21">
                  <c:v>146.95865195809978</c:v>
                </c:pt>
                <c:pt idx="22">
                  <c:v>146.95865195809978</c:v>
                </c:pt>
                <c:pt idx="23">
                  <c:v>146.95865195809978</c:v>
                </c:pt>
                <c:pt idx="24">
                  <c:v>146.95865195809978</c:v>
                </c:pt>
                <c:pt idx="25">
                  <c:v>146.95865195809978</c:v>
                </c:pt>
                <c:pt idx="26">
                  <c:v>146.95865195809978</c:v>
                </c:pt>
                <c:pt idx="27">
                  <c:v>146.95865195809978</c:v>
                </c:pt>
                <c:pt idx="28">
                  <c:v>146.95865195809978</c:v>
                </c:pt>
                <c:pt idx="29">
                  <c:v>146.95865195809978</c:v>
                </c:pt>
                <c:pt idx="30">
                  <c:v>146.95865195809978</c:v>
                </c:pt>
                <c:pt idx="31">
                  <c:v>146.95865195809978</c:v>
                </c:pt>
                <c:pt idx="32">
                  <c:v>146.95865195809978</c:v>
                </c:pt>
                <c:pt idx="33">
                  <c:v>146.95865195809978</c:v>
                </c:pt>
                <c:pt idx="34">
                  <c:v>146.95865195809978</c:v>
                </c:pt>
                <c:pt idx="35">
                  <c:v>146.95865195809978</c:v>
                </c:pt>
                <c:pt idx="36">
                  <c:v>146.95865195809978</c:v>
                </c:pt>
                <c:pt idx="37">
                  <c:v>146.95865195809978</c:v>
                </c:pt>
                <c:pt idx="38">
                  <c:v>146.95865195809978</c:v>
                </c:pt>
                <c:pt idx="39">
                  <c:v>146.95865195809978</c:v>
                </c:pt>
                <c:pt idx="40">
                  <c:v>146.95865195809978</c:v>
                </c:pt>
                <c:pt idx="41">
                  <c:v>146.95865195809978</c:v>
                </c:pt>
                <c:pt idx="42">
                  <c:v>146.95865195809978</c:v>
                </c:pt>
                <c:pt idx="43">
                  <c:v>146.95865195809978</c:v>
                </c:pt>
                <c:pt idx="44">
                  <c:v>146.95865195809978</c:v>
                </c:pt>
                <c:pt idx="45">
                  <c:v>146.95865195809978</c:v>
                </c:pt>
                <c:pt idx="46">
                  <c:v>146.95865195809978</c:v>
                </c:pt>
                <c:pt idx="47">
                  <c:v>146.95865195809978</c:v>
                </c:pt>
                <c:pt idx="48">
                  <c:v>146.95865195809978</c:v>
                </c:pt>
                <c:pt idx="49">
                  <c:v>146.95865195809978</c:v>
                </c:pt>
                <c:pt idx="50">
                  <c:v>146.95865195809978</c:v>
                </c:pt>
                <c:pt idx="51">
                  <c:v>146.95865195809978</c:v>
                </c:pt>
                <c:pt idx="52">
                  <c:v>146.95865195809978</c:v>
                </c:pt>
                <c:pt idx="53">
                  <c:v>146.95865195809978</c:v>
                </c:pt>
                <c:pt idx="54">
                  <c:v>146.95865195809978</c:v>
                </c:pt>
                <c:pt idx="55">
                  <c:v>146.95865195809978</c:v>
                </c:pt>
                <c:pt idx="56">
                  <c:v>146.95865195809978</c:v>
                </c:pt>
                <c:pt idx="57">
                  <c:v>146.95865195809978</c:v>
                </c:pt>
                <c:pt idx="58">
                  <c:v>146.95865195809978</c:v>
                </c:pt>
                <c:pt idx="59">
                  <c:v>146.95865195809978</c:v>
                </c:pt>
                <c:pt idx="60">
                  <c:v>146.95865195809978</c:v>
                </c:pt>
                <c:pt idx="61">
                  <c:v>146.95865195809978</c:v>
                </c:pt>
                <c:pt idx="62">
                  <c:v>146.95865195809978</c:v>
                </c:pt>
                <c:pt idx="63">
                  <c:v>146.95865195809978</c:v>
                </c:pt>
                <c:pt idx="64">
                  <c:v>146.95865195809978</c:v>
                </c:pt>
                <c:pt idx="65">
                  <c:v>146.95865195809978</c:v>
                </c:pt>
                <c:pt idx="66">
                  <c:v>146.95865195809978</c:v>
                </c:pt>
                <c:pt idx="67">
                  <c:v>146.95865195809978</c:v>
                </c:pt>
                <c:pt idx="68">
                  <c:v>146.95865195809978</c:v>
                </c:pt>
                <c:pt idx="69">
                  <c:v>146.95865195809978</c:v>
                </c:pt>
                <c:pt idx="70">
                  <c:v>146.95865195809978</c:v>
                </c:pt>
                <c:pt idx="71">
                  <c:v>146.95865195809978</c:v>
                </c:pt>
                <c:pt idx="72">
                  <c:v>146.95865195809978</c:v>
                </c:pt>
                <c:pt idx="73">
                  <c:v>146.95865195809978</c:v>
                </c:pt>
                <c:pt idx="74">
                  <c:v>146.95865195809978</c:v>
                </c:pt>
                <c:pt idx="75">
                  <c:v>146.95865195809978</c:v>
                </c:pt>
                <c:pt idx="76">
                  <c:v>146.95865195809978</c:v>
                </c:pt>
                <c:pt idx="77">
                  <c:v>146.95865195809978</c:v>
                </c:pt>
                <c:pt idx="78">
                  <c:v>146.95865195809978</c:v>
                </c:pt>
                <c:pt idx="79">
                  <c:v>146.95865195809978</c:v>
                </c:pt>
                <c:pt idx="80">
                  <c:v>146.95865195809978</c:v>
                </c:pt>
                <c:pt idx="81">
                  <c:v>146.95865195809978</c:v>
                </c:pt>
                <c:pt idx="82">
                  <c:v>146.95865195809978</c:v>
                </c:pt>
                <c:pt idx="83">
                  <c:v>146.95865195809978</c:v>
                </c:pt>
                <c:pt idx="84">
                  <c:v>146.95865195809978</c:v>
                </c:pt>
                <c:pt idx="85">
                  <c:v>146.95865195809978</c:v>
                </c:pt>
                <c:pt idx="86">
                  <c:v>146.95865195809978</c:v>
                </c:pt>
                <c:pt idx="87">
                  <c:v>146.95865195809978</c:v>
                </c:pt>
                <c:pt idx="88">
                  <c:v>146.95865195809978</c:v>
                </c:pt>
                <c:pt idx="89">
                  <c:v>146.95865195809978</c:v>
                </c:pt>
                <c:pt idx="90">
                  <c:v>146.95865195809978</c:v>
                </c:pt>
                <c:pt idx="91">
                  <c:v>146.95865195809978</c:v>
                </c:pt>
                <c:pt idx="92">
                  <c:v>146.95865195809978</c:v>
                </c:pt>
                <c:pt idx="93">
                  <c:v>146.95865195809978</c:v>
                </c:pt>
                <c:pt idx="94">
                  <c:v>146.95865195809978</c:v>
                </c:pt>
                <c:pt idx="95">
                  <c:v>146.95865195809978</c:v>
                </c:pt>
                <c:pt idx="96">
                  <c:v>146.95865195809978</c:v>
                </c:pt>
                <c:pt idx="97">
                  <c:v>146.95865195809978</c:v>
                </c:pt>
                <c:pt idx="98">
                  <c:v>146.95865195809978</c:v>
                </c:pt>
                <c:pt idx="99">
                  <c:v>146.95865195809978</c:v>
                </c:pt>
                <c:pt idx="100">
                  <c:v>146.95865195809978</c:v>
                </c:pt>
                <c:pt idx="101">
                  <c:v>146.95865195809978</c:v>
                </c:pt>
                <c:pt idx="102">
                  <c:v>146.95865195809978</c:v>
                </c:pt>
                <c:pt idx="103">
                  <c:v>146.95865195809978</c:v>
                </c:pt>
                <c:pt idx="104">
                  <c:v>146.95865195809978</c:v>
                </c:pt>
                <c:pt idx="105">
                  <c:v>146.95865195809978</c:v>
                </c:pt>
                <c:pt idx="106">
                  <c:v>146.95865195809978</c:v>
                </c:pt>
                <c:pt idx="107">
                  <c:v>146.95865195809978</c:v>
                </c:pt>
                <c:pt idx="108">
                  <c:v>146.95865195809978</c:v>
                </c:pt>
                <c:pt idx="109">
                  <c:v>146.95865195809978</c:v>
                </c:pt>
                <c:pt idx="110">
                  <c:v>146.95865195809978</c:v>
                </c:pt>
                <c:pt idx="111">
                  <c:v>146.95865195809978</c:v>
                </c:pt>
                <c:pt idx="112">
                  <c:v>146.95865195809978</c:v>
                </c:pt>
                <c:pt idx="113">
                  <c:v>146.95865195809978</c:v>
                </c:pt>
                <c:pt idx="114">
                  <c:v>146.95865195809978</c:v>
                </c:pt>
                <c:pt idx="115">
                  <c:v>146.95865195809978</c:v>
                </c:pt>
                <c:pt idx="116">
                  <c:v>146.95865195809978</c:v>
                </c:pt>
                <c:pt idx="117">
                  <c:v>146.95865195809978</c:v>
                </c:pt>
                <c:pt idx="118">
                  <c:v>146.95865195809978</c:v>
                </c:pt>
                <c:pt idx="119">
                  <c:v>146.95865195809978</c:v>
                </c:pt>
                <c:pt idx="120">
                  <c:v>146.95865195809978</c:v>
                </c:pt>
                <c:pt idx="121">
                  <c:v>146.95865195809978</c:v>
                </c:pt>
                <c:pt idx="122">
                  <c:v>146.95865195809978</c:v>
                </c:pt>
                <c:pt idx="123">
                  <c:v>146.95865195809978</c:v>
                </c:pt>
                <c:pt idx="124">
                  <c:v>146.95865195809978</c:v>
                </c:pt>
                <c:pt idx="125">
                  <c:v>146.95865195809978</c:v>
                </c:pt>
                <c:pt idx="126">
                  <c:v>146.95865195809978</c:v>
                </c:pt>
                <c:pt idx="127">
                  <c:v>146.95865195809978</c:v>
                </c:pt>
                <c:pt idx="128">
                  <c:v>146.95865195809978</c:v>
                </c:pt>
                <c:pt idx="129">
                  <c:v>146.95865195809978</c:v>
                </c:pt>
                <c:pt idx="130">
                  <c:v>146.95865195809978</c:v>
                </c:pt>
                <c:pt idx="131">
                  <c:v>146.95865195809978</c:v>
                </c:pt>
                <c:pt idx="132">
                  <c:v>146.95865195809978</c:v>
                </c:pt>
                <c:pt idx="133">
                  <c:v>146.95865195809978</c:v>
                </c:pt>
                <c:pt idx="134">
                  <c:v>146.95865195809978</c:v>
                </c:pt>
                <c:pt idx="135">
                  <c:v>146.95865195809978</c:v>
                </c:pt>
                <c:pt idx="136">
                  <c:v>146.95865195809978</c:v>
                </c:pt>
                <c:pt idx="137">
                  <c:v>146.95865195809978</c:v>
                </c:pt>
                <c:pt idx="138">
                  <c:v>146.95865195809978</c:v>
                </c:pt>
                <c:pt idx="139">
                  <c:v>146.95865195809978</c:v>
                </c:pt>
                <c:pt idx="140">
                  <c:v>146.95865195809978</c:v>
                </c:pt>
                <c:pt idx="141">
                  <c:v>146.95865195809978</c:v>
                </c:pt>
                <c:pt idx="142">
                  <c:v>146.95865195809978</c:v>
                </c:pt>
                <c:pt idx="143">
                  <c:v>146.95865195809978</c:v>
                </c:pt>
                <c:pt idx="144">
                  <c:v>146.95865195809978</c:v>
                </c:pt>
                <c:pt idx="145">
                  <c:v>146.95865195809978</c:v>
                </c:pt>
                <c:pt idx="146">
                  <c:v>146.95865195809978</c:v>
                </c:pt>
                <c:pt idx="147">
                  <c:v>146.95865195809978</c:v>
                </c:pt>
                <c:pt idx="148">
                  <c:v>146.95865195809978</c:v>
                </c:pt>
                <c:pt idx="149">
                  <c:v>146.95865195809978</c:v>
                </c:pt>
                <c:pt idx="150">
                  <c:v>146.95865195809978</c:v>
                </c:pt>
                <c:pt idx="151">
                  <c:v>146.95865195809978</c:v>
                </c:pt>
                <c:pt idx="152">
                  <c:v>146.95865195809978</c:v>
                </c:pt>
                <c:pt idx="153">
                  <c:v>146.95865195809978</c:v>
                </c:pt>
                <c:pt idx="154">
                  <c:v>146.95865195809978</c:v>
                </c:pt>
                <c:pt idx="155">
                  <c:v>146.95865195809978</c:v>
                </c:pt>
                <c:pt idx="156">
                  <c:v>146.95865195809978</c:v>
                </c:pt>
                <c:pt idx="157">
                  <c:v>146.95865195809978</c:v>
                </c:pt>
                <c:pt idx="158">
                  <c:v>146.95865195809978</c:v>
                </c:pt>
                <c:pt idx="159">
                  <c:v>146.95865195809978</c:v>
                </c:pt>
                <c:pt idx="160">
                  <c:v>146.95865195809978</c:v>
                </c:pt>
                <c:pt idx="161">
                  <c:v>146.95865195809978</c:v>
                </c:pt>
                <c:pt idx="162">
                  <c:v>146.95865195809978</c:v>
                </c:pt>
                <c:pt idx="163">
                  <c:v>146.95865195809978</c:v>
                </c:pt>
                <c:pt idx="164">
                  <c:v>146.95865195809978</c:v>
                </c:pt>
                <c:pt idx="165">
                  <c:v>146.95865195809978</c:v>
                </c:pt>
                <c:pt idx="166">
                  <c:v>146.95865195809978</c:v>
                </c:pt>
                <c:pt idx="167">
                  <c:v>146.95865195809978</c:v>
                </c:pt>
                <c:pt idx="168">
                  <c:v>146.95865195809978</c:v>
                </c:pt>
                <c:pt idx="169">
                  <c:v>146.95865195809978</c:v>
                </c:pt>
                <c:pt idx="170">
                  <c:v>146.95865195809978</c:v>
                </c:pt>
                <c:pt idx="171">
                  <c:v>146.95865195809978</c:v>
                </c:pt>
                <c:pt idx="172">
                  <c:v>146.95865195809978</c:v>
                </c:pt>
                <c:pt idx="173">
                  <c:v>146.95865195809978</c:v>
                </c:pt>
                <c:pt idx="174">
                  <c:v>146.95865195809978</c:v>
                </c:pt>
                <c:pt idx="175">
                  <c:v>146.95865195809978</c:v>
                </c:pt>
                <c:pt idx="176">
                  <c:v>146.95865195809978</c:v>
                </c:pt>
                <c:pt idx="177">
                  <c:v>146.95865195809978</c:v>
                </c:pt>
                <c:pt idx="178">
                  <c:v>146.95865195809978</c:v>
                </c:pt>
                <c:pt idx="179">
                  <c:v>146.95865195809978</c:v>
                </c:pt>
                <c:pt idx="180">
                  <c:v>146.95865195809978</c:v>
                </c:pt>
                <c:pt idx="181">
                  <c:v>146.95865195809978</c:v>
                </c:pt>
                <c:pt idx="182">
                  <c:v>146.95865195809978</c:v>
                </c:pt>
                <c:pt idx="183">
                  <c:v>146.95865195809978</c:v>
                </c:pt>
                <c:pt idx="184">
                  <c:v>146.95865195809978</c:v>
                </c:pt>
                <c:pt idx="185">
                  <c:v>146.95865195809978</c:v>
                </c:pt>
                <c:pt idx="186">
                  <c:v>146.95865195809978</c:v>
                </c:pt>
                <c:pt idx="187">
                  <c:v>146.95865195809978</c:v>
                </c:pt>
                <c:pt idx="188">
                  <c:v>146.95865195809978</c:v>
                </c:pt>
                <c:pt idx="189">
                  <c:v>146.95865195809978</c:v>
                </c:pt>
                <c:pt idx="190">
                  <c:v>146.95865195809978</c:v>
                </c:pt>
                <c:pt idx="191">
                  <c:v>146.95865195809978</c:v>
                </c:pt>
                <c:pt idx="192">
                  <c:v>146.95865195809978</c:v>
                </c:pt>
                <c:pt idx="193">
                  <c:v>146.95865195809978</c:v>
                </c:pt>
                <c:pt idx="194">
                  <c:v>146.95865195809978</c:v>
                </c:pt>
                <c:pt idx="195">
                  <c:v>146.95865195809978</c:v>
                </c:pt>
                <c:pt idx="196">
                  <c:v>146.95865195809978</c:v>
                </c:pt>
                <c:pt idx="197">
                  <c:v>146.95865195809978</c:v>
                </c:pt>
                <c:pt idx="198">
                  <c:v>146.95865195809978</c:v>
                </c:pt>
                <c:pt idx="199">
                  <c:v>146.95865195809978</c:v>
                </c:pt>
                <c:pt idx="200">
                  <c:v>146.95865195809978</c:v>
                </c:pt>
                <c:pt idx="201">
                  <c:v>146.95865195809978</c:v>
                </c:pt>
                <c:pt idx="202">
                  <c:v>146.95865195809978</c:v>
                </c:pt>
                <c:pt idx="203">
                  <c:v>146.95865195809978</c:v>
                </c:pt>
                <c:pt idx="204">
                  <c:v>146.95865195809978</c:v>
                </c:pt>
                <c:pt idx="205">
                  <c:v>146.95865195809978</c:v>
                </c:pt>
                <c:pt idx="206">
                  <c:v>146.95865195809978</c:v>
                </c:pt>
                <c:pt idx="207">
                  <c:v>146.95865195809978</c:v>
                </c:pt>
                <c:pt idx="208">
                  <c:v>146.95865195809978</c:v>
                </c:pt>
                <c:pt idx="209">
                  <c:v>146.95865195809978</c:v>
                </c:pt>
                <c:pt idx="210">
                  <c:v>146.95865195809978</c:v>
                </c:pt>
                <c:pt idx="211">
                  <c:v>146.95865195809978</c:v>
                </c:pt>
                <c:pt idx="212">
                  <c:v>146.95865195809978</c:v>
                </c:pt>
                <c:pt idx="213">
                  <c:v>146.95865195809978</c:v>
                </c:pt>
                <c:pt idx="214">
                  <c:v>146.95865195809978</c:v>
                </c:pt>
                <c:pt idx="215">
                  <c:v>146.95865195809978</c:v>
                </c:pt>
                <c:pt idx="216">
                  <c:v>146.95865195809978</c:v>
                </c:pt>
                <c:pt idx="217">
                  <c:v>146.95865195809978</c:v>
                </c:pt>
                <c:pt idx="218">
                  <c:v>146.95865195809978</c:v>
                </c:pt>
                <c:pt idx="219">
                  <c:v>146.95865195809978</c:v>
                </c:pt>
                <c:pt idx="220">
                  <c:v>146.95865195809978</c:v>
                </c:pt>
                <c:pt idx="221">
                  <c:v>146.95865195809978</c:v>
                </c:pt>
                <c:pt idx="222">
                  <c:v>146.95865195809978</c:v>
                </c:pt>
                <c:pt idx="223">
                  <c:v>146.95865195809978</c:v>
                </c:pt>
                <c:pt idx="224">
                  <c:v>146.95865195809978</c:v>
                </c:pt>
                <c:pt idx="225">
                  <c:v>146.95865195809978</c:v>
                </c:pt>
                <c:pt idx="226">
                  <c:v>146.95865195809978</c:v>
                </c:pt>
                <c:pt idx="227">
                  <c:v>146.95865195809978</c:v>
                </c:pt>
                <c:pt idx="228">
                  <c:v>146.95865195809978</c:v>
                </c:pt>
                <c:pt idx="229">
                  <c:v>146.95865195809978</c:v>
                </c:pt>
                <c:pt idx="230">
                  <c:v>146.95865195809978</c:v>
                </c:pt>
                <c:pt idx="231">
                  <c:v>146.95865195809978</c:v>
                </c:pt>
                <c:pt idx="232">
                  <c:v>146.95865195809978</c:v>
                </c:pt>
                <c:pt idx="233">
                  <c:v>146.95865195809978</c:v>
                </c:pt>
                <c:pt idx="234">
                  <c:v>146.95865195809978</c:v>
                </c:pt>
                <c:pt idx="235">
                  <c:v>146.95865195809978</c:v>
                </c:pt>
                <c:pt idx="236">
                  <c:v>146.95865195809978</c:v>
                </c:pt>
                <c:pt idx="237">
                  <c:v>146.95865195809978</c:v>
                </c:pt>
                <c:pt idx="238">
                  <c:v>146.95865195809978</c:v>
                </c:pt>
                <c:pt idx="239">
                  <c:v>146.95865195809978</c:v>
                </c:pt>
                <c:pt idx="240">
                  <c:v>146.95865195809978</c:v>
                </c:pt>
                <c:pt idx="241">
                  <c:v>146.95865195809978</c:v>
                </c:pt>
                <c:pt idx="242">
                  <c:v>146.95865195809978</c:v>
                </c:pt>
                <c:pt idx="243">
                  <c:v>146.95865195809978</c:v>
                </c:pt>
                <c:pt idx="244">
                  <c:v>146.95865195809978</c:v>
                </c:pt>
                <c:pt idx="245">
                  <c:v>146.95865195809978</c:v>
                </c:pt>
                <c:pt idx="246">
                  <c:v>146.95865195809978</c:v>
                </c:pt>
                <c:pt idx="247">
                  <c:v>146.95865195809978</c:v>
                </c:pt>
                <c:pt idx="248">
                  <c:v>146.95865195809978</c:v>
                </c:pt>
                <c:pt idx="249">
                  <c:v>146.95865195809978</c:v>
                </c:pt>
                <c:pt idx="250">
                  <c:v>146.95865195809978</c:v>
                </c:pt>
                <c:pt idx="251">
                  <c:v>146.95865195809978</c:v>
                </c:pt>
                <c:pt idx="252">
                  <c:v>146.95865195809978</c:v>
                </c:pt>
                <c:pt idx="253">
                  <c:v>146.95865195809978</c:v>
                </c:pt>
                <c:pt idx="254">
                  <c:v>146.95865195809978</c:v>
                </c:pt>
                <c:pt idx="255">
                  <c:v>146.95865195809978</c:v>
                </c:pt>
                <c:pt idx="256">
                  <c:v>146.95865195809978</c:v>
                </c:pt>
                <c:pt idx="257">
                  <c:v>146.95865195809978</c:v>
                </c:pt>
                <c:pt idx="258">
                  <c:v>146.95865195809978</c:v>
                </c:pt>
                <c:pt idx="259">
                  <c:v>146.95865195809978</c:v>
                </c:pt>
                <c:pt idx="260">
                  <c:v>146.95865195809978</c:v>
                </c:pt>
                <c:pt idx="261">
                  <c:v>146.95865195809978</c:v>
                </c:pt>
                <c:pt idx="262">
                  <c:v>146.95865195809978</c:v>
                </c:pt>
                <c:pt idx="263">
                  <c:v>146.95865195809978</c:v>
                </c:pt>
                <c:pt idx="264">
                  <c:v>146.95865195809978</c:v>
                </c:pt>
                <c:pt idx="265">
                  <c:v>146.95865195809978</c:v>
                </c:pt>
                <c:pt idx="266">
                  <c:v>146.95865195809978</c:v>
                </c:pt>
                <c:pt idx="267">
                  <c:v>146.95865195809978</c:v>
                </c:pt>
                <c:pt idx="268">
                  <c:v>146.95865195809978</c:v>
                </c:pt>
                <c:pt idx="269">
                  <c:v>146.95865195809978</c:v>
                </c:pt>
                <c:pt idx="270">
                  <c:v>146.95865195809978</c:v>
                </c:pt>
                <c:pt idx="271">
                  <c:v>146.95865195809978</c:v>
                </c:pt>
                <c:pt idx="272">
                  <c:v>146.95865195809978</c:v>
                </c:pt>
                <c:pt idx="273">
                  <c:v>146.95865195809978</c:v>
                </c:pt>
                <c:pt idx="274">
                  <c:v>146.95865195809978</c:v>
                </c:pt>
                <c:pt idx="275">
                  <c:v>146.95865195809978</c:v>
                </c:pt>
                <c:pt idx="276">
                  <c:v>146.95865195809978</c:v>
                </c:pt>
                <c:pt idx="277">
                  <c:v>146.95865195809978</c:v>
                </c:pt>
                <c:pt idx="278">
                  <c:v>146.95865195809978</c:v>
                </c:pt>
                <c:pt idx="279">
                  <c:v>146.95865195809978</c:v>
                </c:pt>
                <c:pt idx="280">
                  <c:v>146.95865195809978</c:v>
                </c:pt>
                <c:pt idx="281">
                  <c:v>146.95865195809978</c:v>
                </c:pt>
                <c:pt idx="282">
                  <c:v>146.95865195809978</c:v>
                </c:pt>
                <c:pt idx="283">
                  <c:v>146.95865195809978</c:v>
                </c:pt>
                <c:pt idx="284">
                  <c:v>146.95865195809978</c:v>
                </c:pt>
                <c:pt idx="285">
                  <c:v>146.95865195809978</c:v>
                </c:pt>
                <c:pt idx="286">
                  <c:v>146.95865195809978</c:v>
                </c:pt>
                <c:pt idx="287">
                  <c:v>146.95865195809978</c:v>
                </c:pt>
                <c:pt idx="288">
                  <c:v>146.95865195809978</c:v>
                </c:pt>
                <c:pt idx="289">
                  <c:v>146.95865195809978</c:v>
                </c:pt>
                <c:pt idx="290">
                  <c:v>146.95865195809978</c:v>
                </c:pt>
                <c:pt idx="291">
                  <c:v>146.95865195809978</c:v>
                </c:pt>
                <c:pt idx="292">
                  <c:v>146.95865195809978</c:v>
                </c:pt>
                <c:pt idx="293">
                  <c:v>146.95865195809978</c:v>
                </c:pt>
                <c:pt idx="294">
                  <c:v>146.95865195809978</c:v>
                </c:pt>
                <c:pt idx="295">
                  <c:v>146.95865195809978</c:v>
                </c:pt>
                <c:pt idx="296">
                  <c:v>146.95865195809978</c:v>
                </c:pt>
                <c:pt idx="297">
                  <c:v>146.95865195809978</c:v>
                </c:pt>
                <c:pt idx="298">
                  <c:v>146.95865195809978</c:v>
                </c:pt>
                <c:pt idx="299">
                  <c:v>146.95865195809978</c:v>
                </c:pt>
                <c:pt idx="300">
                  <c:v>146.95865195809978</c:v>
                </c:pt>
                <c:pt idx="301">
                  <c:v>146.95865195809978</c:v>
                </c:pt>
                <c:pt idx="302">
                  <c:v>146.95865195809978</c:v>
                </c:pt>
                <c:pt idx="303">
                  <c:v>146.95865195809978</c:v>
                </c:pt>
                <c:pt idx="304">
                  <c:v>146.95865195809978</c:v>
                </c:pt>
                <c:pt idx="305">
                  <c:v>146.95865195809978</c:v>
                </c:pt>
                <c:pt idx="306">
                  <c:v>146.95865195809978</c:v>
                </c:pt>
                <c:pt idx="307">
                  <c:v>146.95865195809978</c:v>
                </c:pt>
                <c:pt idx="308">
                  <c:v>146.95865195809978</c:v>
                </c:pt>
                <c:pt idx="309">
                  <c:v>146.95865195809978</c:v>
                </c:pt>
                <c:pt idx="310">
                  <c:v>146.95865195809978</c:v>
                </c:pt>
                <c:pt idx="311">
                  <c:v>146.95865195809978</c:v>
                </c:pt>
                <c:pt idx="312">
                  <c:v>146.95865195809978</c:v>
                </c:pt>
                <c:pt idx="313">
                  <c:v>146.95865195809978</c:v>
                </c:pt>
                <c:pt idx="314">
                  <c:v>146.95865195809978</c:v>
                </c:pt>
                <c:pt idx="315">
                  <c:v>146.95865195809978</c:v>
                </c:pt>
                <c:pt idx="316">
                  <c:v>146.95865195809978</c:v>
                </c:pt>
                <c:pt idx="317">
                  <c:v>146.95865195809978</c:v>
                </c:pt>
                <c:pt idx="318">
                  <c:v>146.95865195809978</c:v>
                </c:pt>
                <c:pt idx="319">
                  <c:v>146.95865195809978</c:v>
                </c:pt>
                <c:pt idx="320">
                  <c:v>146.95865195809978</c:v>
                </c:pt>
                <c:pt idx="321">
                  <c:v>146.95865195809978</c:v>
                </c:pt>
                <c:pt idx="322">
                  <c:v>146.95865195809978</c:v>
                </c:pt>
                <c:pt idx="323">
                  <c:v>146.95865195809978</c:v>
                </c:pt>
                <c:pt idx="324">
                  <c:v>146.95865195809978</c:v>
                </c:pt>
                <c:pt idx="325">
                  <c:v>146.95865195809978</c:v>
                </c:pt>
                <c:pt idx="326">
                  <c:v>146.95865195809978</c:v>
                </c:pt>
                <c:pt idx="327">
                  <c:v>146.95865195809978</c:v>
                </c:pt>
                <c:pt idx="328">
                  <c:v>146.95865195809978</c:v>
                </c:pt>
                <c:pt idx="329">
                  <c:v>146.95865195809978</c:v>
                </c:pt>
                <c:pt idx="330">
                  <c:v>146.95865195809978</c:v>
                </c:pt>
                <c:pt idx="331">
                  <c:v>146.95865195809978</c:v>
                </c:pt>
                <c:pt idx="332">
                  <c:v>146.95865195809978</c:v>
                </c:pt>
                <c:pt idx="333">
                  <c:v>146.95865195809978</c:v>
                </c:pt>
                <c:pt idx="334">
                  <c:v>146.95865195809978</c:v>
                </c:pt>
                <c:pt idx="335">
                  <c:v>146.95865195809978</c:v>
                </c:pt>
                <c:pt idx="336">
                  <c:v>146.95865195809978</c:v>
                </c:pt>
                <c:pt idx="337">
                  <c:v>146.95865195809978</c:v>
                </c:pt>
                <c:pt idx="338">
                  <c:v>146.95865195809978</c:v>
                </c:pt>
                <c:pt idx="339">
                  <c:v>146.95865195809978</c:v>
                </c:pt>
                <c:pt idx="340">
                  <c:v>146.95865195809978</c:v>
                </c:pt>
                <c:pt idx="341">
                  <c:v>146.95865195809978</c:v>
                </c:pt>
                <c:pt idx="342">
                  <c:v>146.95865195809978</c:v>
                </c:pt>
                <c:pt idx="343">
                  <c:v>146.95865195809978</c:v>
                </c:pt>
                <c:pt idx="344">
                  <c:v>146.95865195809978</c:v>
                </c:pt>
                <c:pt idx="345">
                  <c:v>146.95865195809978</c:v>
                </c:pt>
                <c:pt idx="346">
                  <c:v>146.95865195809978</c:v>
                </c:pt>
                <c:pt idx="347">
                  <c:v>146.95865195809978</c:v>
                </c:pt>
                <c:pt idx="348">
                  <c:v>146.95865195809978</c:v>
                </c:pt>
                <c:pt idx="349">
                  <c:v>146.95865195809978</c:v>
                </c:pt>
                <c:pt idx="350">
                  <c:v>146.95865195809978</c:v>
                </c:pt>
                <c:pt idx="351">
                  <c:v>146.95865195809978</c:v>
                </c:pt>
                <c:pt idx="352">
                  <c:v>146.95865195809978</c:v>
                </c:pt>
                <c:pt idx="353">
                  <c:v>146.95865195809978</c:v>
                </c:pt>
                <c:pt idx="354">
                  <c:v>146.95865195809978</c:v>
                </c:pt>
                <c:pt idx="355">
                  <c:v>146.95865195809978</c:v>
                </c:pt>
                <c:pt idx="356">
                  <c:v>146.95865195809978</c:v>
                </c:pt>
                <c:pt idx="357">
                  <c:v>146.95865195809978</c:v>
                </c:pt>
                <c:pt idx="358">
                  <c:v>146.95865195809978</c:v>
                </c:pt>
                <c:pt idx="359">
                  <c:v>146.95865195809978</c:v>
                </c:pt>
                <c:pt idx="360">
                  <c:v>146.95865195809978</c:v>
                </c:pt>
                <c:pt idx="361">
                  <c:v>146.95865195809978</c:v>
                </c:pt>
                <c:pt idx="362">
                  <c:v>146.95865195809978</c:v>
                </c:pt>
                <c:pt idx="363">
                  <c:v>146.95865195809978</c:v>
                </c:pt>
                <c:pt idx="364">
                  <c:v>146.95865195809978</c:v>
                </c:pt>
                <c:pt idx="365">
                  <c:v>146.95865195809978</c:v>
                </c:pt>
                <c:pt idx="366">
                  <c:v>146.95865195809978</c:v>
                </c:pt>
                <c:pt idx="367">
                  <c:v>146.95865195809978</c:v>
                </c:pt>
                <c:pt idx="368">
                  <c:v>146.95865195809978</c:v>
                </c:pt>
                <c:pt idx="369">
                  <c:v>146.95865195809978</c:v>
                </c:pt>
                <c:pt idx="370">
                  <c:v>146.95865195809978</c:v>
                </c:pt>
                <c:pt idx="371">
                  <c:v>146.95865195809978</c:v>
                </c:pt>
                <c:pt idx="372">
                  <c:v>146.95865195809978</c:v>
                </c:pt>
                <c:pt idx="373">
                  <c:v>146.95865195809978</c:v>
                </c:pt>
                <c:pt idx="374">
                  <c:v>146.95865195809978</c:v>
                </c:pt>
                <c:pt idx="375">
                  <c:v>146.95865195809978</c:v>
                </c:pt>
                <c:pt idx="376">
                  <c:v>146.95865195809978</c:v>
                </c:pt>
                <c:pt idx="377">
                  <c:v>146.95865195809978</c:v>
                </c:pt>
                <c:pt idx="378">
                  <c:v>146.95865195809978</c:v>
                </c:pt>
                <c:pt idx="379">
                  <c:v>146.95865195809978</c:v>
                </c:pt>
                <c:pt idx="380">
                  <c:v>146.95865195809978</c:v>
                </c:pt>
                <c:pt idx="381">
                  <c:v>146.95865195809978</c:v>
                </c:pt>
                <c:pt idx="382">
                  <c:v>146.95865195809978</c:v>
                </c:pt>
                <c:pt idx="383">
                  <c:v>146.95865195809978</c:v>
                </c:pt>
                <c:pt idx="384">
                  <c:v>146.95865195809978</c:v>
                </c:pt>
                <c:pt idx="385">
                  <c:v>146.95865195809978</c:v>
                </c:pt>
                <c:pt idx="386">
                  <c:v>146.95865195809978</c:v>
                </c:pt>
                <c:pt idx="387">
                  <c:v>146.95865195809978</c:v>
                </c:pt>
                <c:pt idx="388">
                  <c:v>146.95865195809978</c:v>
                </c:pt>
                <c:pt idx="389">
                  <c:v>146.95865195809978</c:v>
                </c:pt>
                <c:pt idx="390">
                  <c:v>146.95865195809978</c:v>
                </c:pt>
                <c:pt idx="391">
                  <c:v>146.95865195809978</c:v>
                </c:pt>
                <c:pt idx="392">
                  <c:v>146.95865195809978</c:v>
                </c:pt>
                <c:pt idx="393">
                  <c:v>146.95865195809978</c:v>
                </c:pt>
                <c:pt idx="394">
                  <c:v>146.95865195809978</c:v>
                </c:pt>
                <c:pt idx="395">
                  <c:v>146.95865195809978</c:v>
                </c:pt>
                <c:pt idx="396">
                  <c:v>146.95865195809978</c:v>
                </c:pt>
                <c:pt idx="397">
                  <c:v>146.95865195809978</c:v>
                </c:pt>
                <c:pt idx="398">
                  <c:v>146.95865195809978</c:v>
                </c:pt>
                <c:pt idx="399">
                  <c:v>146.95865195809978</c:v>
                </c:pt>
                <c:pt idx="400">
                  <c:v>146.95865195809978</c:v>
                </c:pt>
                <c:pt idx="401">
                  <c:v>146.95865195809978</c:v>
                </c:pt>
                <c:pt idx="402">
                  <c:v>146.95865195809978</c:v>
                </c:pt>
                <c:pt idx="403">
                  <c:v>146.95865195809978</c:v>
                </c:pt>
                <c:pt idx="404">
                  <c:v>146.95865195809978</c:v>
                </c:pt>
                <c:pt idx="405">
                  <c:v>146.95865195809978</c:v>
                </c:pt>
                <c:pt idx="406">
                  <c:v>146.95865195809978</c:v>
                </c:pt>
                <c:pt idx="407">
                  <c:v>146.95865195809978</c:v>
                </c:pt>
                <c:pt idx="408">
                  <c:v>146.95865195809978</c:v>
                </c:pt>
                <c:pt idx="409">
                  <c:v>146.95865195809978</c:v>
                </c:pt>
                <c:pt idx="410">
                  <c:v>146.95865195809978</c:v>
                </c:pt>
                <c:pt idx="411">
                  <c:v>146.95865195809978</c:v>
                </c:pt>
                <c:pt idx="412">
                  <c:v>146.95865195809978</c:v>
                </c:pt>
                <c:pt idx="413">
                  <c:v>146.95865195809978</c:v>
                </c:pt>
                <c:pt idx="414">
                  <c:v>146.95865195809978</c:v>
                </c:pt>
                <c:pt idx="415">
                  <c:v>146.95865195809978</c:v>
                </c:pt>
                <c:pt idx="416">
                  <c:v>146.95865195809978</c:v>
                </c:pt>
                <c:pt idx="417">
                  <c:v>146.95865195809978</c:v>
                </c:pt>
                <c:pt idx="418">
                  <c:v>146.95865195809978</c:v>
                </c:pt>
                <c:pt idx="419">
                  <c:v>146.95865195809978</c:v>
                </c:pt>
                <c:pt idx="420">
                  <c:v>146.95865195809978</c:v>
                </c:pt>
                <c:pt idx="421">
                  <c:v>146.95865195809978</c:v>
                </c:pt>
                <c:pt idx="422">
                  <c:v>146.95865195809978</c:v>
                </c:pt>
                <c:pt idx="423">
                  <c:v>146.95865195809978</c:v>
                </c:pt>
                <c:pt idx="424">
                  <c:v>146.95865195809978</c:v>
                </c:pt>
                <c:pt idx="425">
                  <c:v>146.95865195809978</c:v>
                </c:pt>
                <c:pt idx="426">
                  <c:v>146.95865195809978</c:v>
                </c:pt>
                <c:pt idx="427">
                  <c:v>146.95865195809978</c:v>
                </c:pt>
                <c:pt idx="428">
                  <c:v>146.95865195809978</c:v>
                </c:pt>
                <c:pt idx="429">
                  <c:v>146.95865195809978</c:v>
                </c:pt>
                <c:pt idx="430">
                  <c:v>146.95865195809978</c:v>
                </c:pt>
                <c:pt idx="431">
                  <c:v>146.95865195809978</c:v>
                </c:pt>
                <c:pt idx="432">
                  <c:v>146.95865195809978</c:v>
                </c:pt>
                <c:pt idx="433">
                  <c:v>146.95865195809978</c:v>
                </c:pt>
                <c:pt idx="434">
                  <c:v>146.95865195809978</c:v>
                </c:pt>
                <c:pt idx="435">
                  <c:v>146.95865195809978</c:v>
                </c:pt>
                <c:pt idx="436">
                  <c:v>146.95865195809978</c:v>
                </c:pt>
                <c:pt idx="437">
                  <c:v>146.95865195809978</c:v>
                </c:pt>
                <c:pt idx="438">
                  <c:v>146.95865195809978</c:v>
                </c:pt>
                <c:pt idx="439">
                  <c:v>146.95865195809978</c:v>
                </c:pt>
                <c:pt idx="440">
                  <c:v>146.95865195809978</c:v>
                </c:pt>
                <c:pt idx="441">
                  <c:v>146.95865195809978</c:v>
                </c:pt>
                <c:pt idx="442">
                  <c:v>146.95865195809978</c:v>
                </c:pt>
                <c:pt idx="443">
                  <c:v>146.95865195809978</c:v>
                </c:pt>
                <c:pt idx="444">
                  <c:v>146.95865195809978</c:v>
                </c:pt>
                <c:pt idx="445">
                  <c:v>146.95865195809978</c:v>
                </c:pt>
                <c:pt idx="446">
                  <c:v>146.95865195809978</c:v>
                </c:pt>
                <c:pt idx="447">
                  <c:v>146.95865195809978</c:v>
                </c:pt>
                <c:pt idx="448">
                  <c:v>146.95865195809978</c:v>
                </c:pt>
                <c:pt idx="449">
                  <c:v>146.95865195809978</c:v>
                </c:pt>
                <c:pt idx="450">
                  <c:v>146.95865195809978</c:v>
                </c:pt>
                <c:pt idx="451">
                  <c:v>146.95865195809978</c:v>
                </c:pt>
                <c:pt idx="452">
                  <c:v>146.95865195809978</c:v>
                </c:pt>
                <c:pt idx="453">
                  <c:v>146.95865195809978</c:v>
                </c:pt>
                <c:pt idx="454">
                  <c:v>146.95865195809978</c:v>
                </c:pt>
                <c:pt idx="455">
                  <c:v>146.95865195809978</c:v>
                </c:pt>
                <c:pt idx="456">
                  <c:v>146.95865195809978</c:v>
                </c:pt>
                <c:pt idx="457">
                  <c:v>146.95865195809978</c:v>
                </c:pt>
                <c:pt idx="458">
                  <c:v>146.95865195809978</c:v>
                </c:pt>
                <c:pt idx="459">
                  <c:v>146.95865195809978</c:v>
                </c:pt>
                <c:pt idx="460">
                  <c:v>146.95865195809978</c:v>
                </c:pt>
                <c:pt idx="461">
                  <c:v>146.95865195809978</c:v>
                </c:pt>
                <c:pt idx="462">
                  <c:v>146.95865195809978</c:v>
                </c:pt>
                <c:pt idx="463">
                  <c:v>146.95865195809978</c:v>
                </c:pt>
                <c:pt idx="464">
                  <c:v>146.95865195809978</c:v>
                </c:pt>
                <c:pt idx="465">
                  <c:v>146.95865195809978</c:v>
                </c:pt>
                <c:pt idx="466">
                  <c:v>146.95865195809978</c:v>
                </c:pt>
                <c:pt idx="467">
                  <c:v>146.95865195809978</c:v>
                </c:pt>
                <c:pt idx="468">
                  <c:v>146.95865195809978</c:v>
                </c:pt>
                <c:pt idx="469">
                  <c:v>146.95865195809978</c:v>
                </c:pt>
                <c:pt idx="470">
                  <c:v>146.95865195809978</c:v>
                </c:pt>
                <c:pt idx="471">
                  <c:v>146.95865195809978</c:v>
                </c:pt>
                <c:pt idx="472">
                  <c:v>146.95865195809978</c:v>
                </c:pt>
                <c:pt idx="473">
                  <c:v>146.95865195809978</c:v>
                </c:pt>
                <c:pt idx="474">
                  <c:v>146.95865195809978</c:v>
                </c:pt>
                <c:pt idx="475">
                  <c:v>146.95865195809978</c:v>
                </c:pt>
                <c:pt idx="476">
                  <c:v>146.95865195809978</c:v>
                </c:pt>
                <c:pt idx="477">
                  <c:v>146.95865195809978</c:v>
                </c:pt>
                <c:pt idx="478">
                  <c:v>146.95865195809978</c:v>
                </c:pt>
                <c:pt idx="479">
                  <c:v>146.95865195809978</c:v>
                </c:pt>
                <c:pt idx="480">
                  <c:v>146.95865195809978</c:v>
                </c:pt>
                <c:pt idx="481">
                  <c:v>146.95865195809978</c:v>
                </c:pt>
                <c:pt idx="482">
                  <c:v>146.95865195809978</c:v>
                </c:pt>
                <c:pt idx="483">
                  <c:v>146.95865195809978</c:v>
                </c:pt>
                <c:pt idx="484">
                  <c:v>146.95865195809978</c:v>
                </c:pt>
                <c:pt idx="485">
                  <c:v>146.95865195809978</c:v>
                </c:pt>
                <c:pt idx="486">
                  <c:v>146.95865195809978</c:v>
                </c:pt>
                <c:pt idx="487">
                  <c:v>146.95865195809978</c:v>
                </c:pt>
                <c:pt idx="488">
                  <c:v>146.95865195809978</c:v>
                </c:pt>
                <c:pt idx="489">
                  <c:v>146.95865195809978</c:v>
                </c:pt>
                <c:pt idx="490">
                  <c:v>146.95865195809978</c:v>
                </c:pt>
                <c:pt idx="491">
                  <c:v>146.95865195809978</c:v>
                </c:pt>
                <c:pt idx="492">
                  <c:v>146.95865195809978</c:v>
                </c:pt>
                <c:pt idx="493">
                  <c:v>146.95865195809978</c:v>
                </c:pt>
                <c:pt idx="494">
                  <c:v>146.95865195809978</c:v>
                </c:pt>
                <c:pt idx="495">
                  <c:v>146.95865195809978</c:v>
                </c:pt>
                <c:pt idx="496">
                  <c:v>146.95865195809978</c:v>
                </c:pt>
                <c:pt idx="497">
                  <c:v>146.95865195809978</c:v>
                </c:pt>
                <c:pt idx="498">
                  <c:v>146.95865195809978</c:v>
                </c:pt>
                <c:pt idx="499">
                  <c:v>146.95865195809978</c:v>
                </c:pt>
                <c:pt idx="500">
                  <c:v>146.95865195809978</c:v>
                </c:pt>
                <c:pt idx="501">
                  <c:v>146.95865195809978</c:v>
                </c:pt>
                <c:pt idx="502">
                  <c:v>146.95865195809978</c:v>
                </c:pt>
                <c:pt idx="503">
                  <c:v>146.95865195809978</c:v>
                </c:pt>
                <c:pt idx="504">
                  <c:v>146.95865195809978</c:v>
                </c:pt>
                <c:pt idx="505">
                  <c:v>146.95865195809978</c:v>
                </c:pt>
                <c:pt idx="506">
                  <c:v>146.95865195809978</c:v>
                </c:pt>
                <c:pt idx="507">
                  <c:v>146.95865195809978</c:v>
                </c:pt>
                <c:pt idx="508">
                  <c:v>146.95865195809978</c:v>
                </c:pt>
                <c:pt idx="509">
                  <c:v>146.95865195809978</c:v>
                </c:pt>
                <c:pt idx="510">
                  <c:v>146.95865195809978</c:v>
                </c:pt>
                <c:pt idx="511">
                  <c:v>146.95865195809978</c:v>
                </c:pt>
                <c:pt idx="512">
                  <c:v>146.95865195809978</c:v>
                </c:pt>
                <c:pt idx="513">
                  <c:v>146.95865195809978</c:v>
                </c:pt>
                <c:pt idx="514">
                  <c:v>146.95865195809978</c:v>
                </c:pt>
                <c:pt idx="515">
                  <c:v>146.95865195809978</c:v>
                </c:pt>
                <c:pt idx="516">
                  <c:v>146.95865195809978</c:v>
                </c:pt>
                <c:pt idx="517">
                  <c:v>146.95865195809978</c:v>
                </c:pt>
                <c:pt idx="518">
                  <c:v>146.95865195809978</c:v>
                </c:pt>
                <c:pt idx="519">
                  <c:v>146.95865195809978</c:v>
                </c:pt>
                <c:pt idx="520">
                  <c:v>146.95865195809978</c:v>
                </c:pt>
                <c:pt idx="521">
                  <c:v>146.95865195809978</c:v>
                </c:pt>
                <c:pt idx="522">
                  <c:v>146.95865195809978</c:v>
                </c:pt>
                <c:pt idx="523">
                  <c:v>146.95865195809978</c:v>
                </c:pt>
                <c:pt idx="524">
                  <c:v>146.95865195809978</c:v>
                </c:pt>
                <c:pt idx="525">
                  <c:v>146.95865195809978</c:v>
                </c:pt>
                <c:pt idx="526">
                  <c:v>146.95865195809978</c:v>
                </c:pt>
                <c:pt idx="527">
                  <c:v>146.95865195809978</c:v>
                </c:pt>
                <c:pt idx="528">
                  <c:v>146.95865195809978</c:v>
                </c:pt>
                <c:pt idx="529">
                  <c:v>146.95865195809978</c:v>
                </c:pt>
                <c:pt idx="530">
                  <c:v>146.95865195809978</c:v>
                </c:pt>
                <c:pt idx="531">
                  <c:v>146.95865195809978</c:v>
                </c:pt>
                <c:pt idx="532">
                  <c:v>146.95865195809978</c:v>
                </c:pt>
                <c:pt idx="533">
                  <c:v>146.95865195809978</c:v>
                </c:pt>
                <c:pt idx="534">
                  <c:v>146.95865195809978</c:v>
                </c:pt>
                <c:pt idx="535">
                  <c:v>146.95865195809978</c:v>
                </c:pt>
                <c:pt idx="536">
                  <c:v>146.95865195809978</c:v>
                </c:pt>
                <c:pt idx="537">
                  <c:v>146.95865195809978</c:v>
                </c:pt>
                <c:pt idx="538">
                  <c:v>146.95865195809978</c:v>
                </c:pt>
                <c:pt idx="539">
                  <c:v>146.95865195809978</c:v>
                </c:pt>
                <c:pt idx="540">
                  <c:v>146.95865195809978</c:v>
                </c:pt>
                <c:pt idx="541">
                  <c:v>146.95865195809978</c:v>
                </c:pt>
                <c:pt idx="542">
                  <c:v>146.95865195809978</c:v>
                </c:pt>
                <c:pt idx="543">
                  <c:v>146.95865195809978</c:v>
                </c:pt>
                <c:pt idx="544">
                  <c:v>146.95865195809978</c:v>
                </c:pt>
                <c:pt idx="545">
                  <c:v>146.95865195809978</c:v>
                </c:pt>
                <c:pt idx="546">
                  <c:v>146.95865195809978</c:v>
                </c:pt>
                <c:pt idx="547">
                  <c:v>146.95865195809978</c:v>
                </c:pt>
                <c:pt idx="548">
                  <c:v>146.95865195809978</c:v>
                </c:pt>
                <c:pt idx="549">
                  <c:v>146.95865195809978</c:v>
                </c:pt>
                <c:pt idx="550">
                  <c:v>146.95865195809978</c:v>
                </c:pt>
                <c:pt idx="551">
                  <c:v>146.95865195809978</c:v>
                </c:pt>
                <c:pt idx="552">
                  <c:v>146.95865195809978</c:v>
                </c:pt>
                <c:pt idx="553">
                  <c:v>146.95865195809978</c:v>
                </c:pt>
                <c:pt idx="554">
                  <c:v>146.95865195809978</c:v>
                </c:pt>
                <c:pt idx="555">
                  <c:v>146.95865195809978</c:v>
                </c:pt>
                <c:pt idx="556">
                  <c:v>146.95865195809978</c:v>
                </c:pt>
                <c:pt idx="557">
                  <c:v>146.95865195809978</c:v>
                </c:pt>
                <c:pt idx="558">
                  <c:v>146.95865195809978</c:v>
                </c:pt>
                <c:pt idx="559">
                  <c:v>146.95865195809978</c:v>
                </c:pt>
                <c:pt idx="560">
                  <c:v>146.95865195809978</c:v>
                </c:pt>
                <c:pt idx="561">
                  <c:v>146.95865195809978</c:v>
                </c:pt>
                <c:pt idx="562">
                  <c:v>146.95865195809978</c:v>
                </c:pt>
                <c:pt idx="563">
                  <c:v>146.95865195809978</c:v>
                </c:pt>
                <c:pt idx="564">
                  <c:v>146.95865195809978</c:v>
                </c:pt>
                <c:pt idx="565">
                  <c:v>146.95865195809978</c:v>
                </c:pt>
                <c:pt idx="566">
                  <c:v>146.95865195809978</c:v>
                </c:pt>
                <c:pt idx="567">
                  <c:v>146.95865195809978</c:v>
                </c:pt>
                <c:pt idx="568">
                  <c:v>146.95865195809978</c:v>
                </c:pt>
                <c:pt idx="569">
                  <c:v>146.95865195809978</c:v>
                </c:pt>
                <c:pt idx="570">
                  <c:v>146.95865195809978</c:v>
                </c:pt>
                <c:pt idx="571">
                  <c:v>146.95865195809978</c:v>
                </c:pt>
                <c:pt idx="572">
                  <c:v>146.95865195809978</c:v>
                </c:pt>
                <c:pt idx="573">
                  <c:v>146.95865195809978</c:v>
                </c:pt>
                <c:pt idx="574">
                  <c:v>146.95865195809978</c:v>
                </c:pt>
                <c:pt idx="575">
                  <c:v>146.95865195809978</c:v>
                </c:pt>
                <c:pt idx="576">
                  <c:v>146.95865195809978</c:v>
                </c:pt>
                <c:pt idx="577">
                  <c:v>146.95865195809978</c:v>
                </c:pt>
                <c:pt idx="578">
                  <c:v>146.95865195809978</c:v>
                </c:pt>
                <c:pt idx="579">
                  <c:v>146.95865195809978</c:v>
                </c:pt>
                <c:pt idx="580">
                  <c:v>146.95865195809978</c:v>
                </c:pt>
                <c:pt idx="581">
                  <c:v>146.95865195809978</c:v>
                </c:pt>
                <c:pt idx="582">
                  <c:v>146.95865195809978</c:v>
                </c:pt>
                <c:pt idx="583">
                  <c:v>146.95865195809978</c:v>
                </c:pt>
                <c:pt idx="584">
                  <c:v>146.95865195809978</c:v>
                </c:pt>
                <c:pt idx="585">
                  <c:v>146.95865195809978</c:v>
                </c:pt>
                <c:pt idx="586">
                  <c:v>146.95865195809978</c:v>
                </c:pt>
                <c:pt idx="587">
                  <c:v>146.95865195809978</c:v>
                </c:pt>
                <c:pt idx="588">
                  <c:v>146.95865195809978</c:v>
                </c:pt>
                <c:pt idx="589">
                  <c:v>146.95865195809978</c:v>
                </c:pt>
                <c:pt idx="590">
                  <c:v>146.95865195809978</c:v>
                </c:pt>
                <c:pt idx="591">
                  <c:v>146.95865195809978</c:v>
                </c:pt>
                <c:pt idx="592">
                  <c:v>146.95865195809978</c:v>
                </c:pt>
                <c:pt idx="593">
                  <c:v>146.95865195809978</c:v>
                </c:pt>
                <c:pt idx="594">
                  <c:v>146.95865195809978</c:v>
                </c:pt>
                <c:pt idx="595">
                  <c:v>146.95865195809978</c:v>
                </c:pt>
                <c:pt idx="596">
                  <c:v>146.95865195809978</c:v>
                </c:pt>
                <c:pt idx="597">
                  <c:v>146.95865195809978</c:v>
                </c:pt>
                <c:pt idx="598">
                  <c:v>146.95865195809978</c:v>
                </c:pt>
                <c:pt idx="599">
                  <c:v>146.95865195809978</c:v>
                </c:pt>
                <c:pt idx="600">
                  <c:v>146.95865195809978</c:v>
                </c:pt>
                <c:pt idx="601">
                  <c:v>146.95865195809978</c:v>
                </c:pt>
                <c:pt idx="602">
                  <c:v>146.95865195809978</c:v>
                </c:pt>
                <c:pt idx="603">
                  <c:v>146.95865195809978</c:v>
                </c:pt>
                <c:pt idx="604">
                  <c:v>146.95865195809978</c:v>
                </c:pt>
                <c:pt idx="605">
                  <c:v>146.95865195809978</c:v>
                </c:pt>
                <c:pt idx="606">
                  <c:v>146.95865195809978</c:v>
                </c:pt>
                <c:pt idx="607">
                  <c:v>146.95865195809978</c:v>
                </c:pt>
                <c:pt idx="608">
                  <c:v>146.95865195809978</c:v>
                </c:pt>
                <c:pt idx="609">
                  <c:v>146.95865195809978</c:v>
                </c:pt>
                <c:pt idx="610">
                  <c:v>146.95865195809978</c:v>
                </c:pt>
                <c:pt idx="611">
                  <c:v>146.95865195809978</c:v>
                </c:pt>
                <c:pt idx="612">
                  <c:v>146.95865195809978</c:v>
                </c:pt>
                <c:pt idx="613">
                  <c:v>146.95865195809978</c:v>
                </c:pt>
                <c:pt idx="614">
                  <c:v>146.95865195809978</c:v>
                </c:pt>
                <c:pt idx="615">
                  <c:v>146.95865195809978</c:v>
                </c:pt>
                <c:pt idx="616">
                  <c:v>146.95865195809978</c:v>
                </c:pt>
                <c:pt idx="617">
                  <c:v>146.95865195809978</c:v>
                </c:pt>
                <c:pt idx="618">
                  <c:v>146.95865195809978</c:v>
                </c:pt>
                <c:pt idx="619">
                  <c:v>146.95865195809978</c:v>
                </c:pt>
                <c:pt idx="620">
                  <c:v>146.95865195809978</c:v>
                </c:pt>
                <c:pt idx="621">
                  <c:v>146.95865195809978</c:v>
                </c:pt>
                <c:pt idx="622">
                  <c:v>146.95865195809978</c:v>
                </c:pt>
                <c:pt idx="623">
                  <c:v>146.95865195809978</c:v>
                </c:pt>
                <c:pt idx="624">
                  <c:v>146.95865195809978</c:v>
                </c:pt>
                <c:pt idx="625">
                  <c:v>146.95865195809978</c:v>
                </c:pt>
                <c:pt idx="626">
                  <c:v>146.95865195809978</c:v>
                </c:pt>
                <c:pt idx="627">
                  <c:v>146.95865195809978</c:v>
                </c:pt>
                <c:pt idx="628">
                  <c:v>146.95865195809978</c:v>
                </c:pt>
                <c:pt idx="629">
                  <c:v>146.95865195809978</c:v>
                </c:pt>
                <c:pt idx="630">
                  <c:v>146.95865195809978</c:v>
                </c:pt>
                <c:pt idx="631">
                  <c:v>146.95865195809978</c:v>
                </c:pt>
                <c:pt idx="632">
                  <c:v>146.95865195809978</c:v>
                </c:pt>
                <c:pt idx="633">
                  <c:v>146.95865195809978</c:v>
                </c:pt>
                <c:pt idx="634">
                  <c:v>146.95865195809978</c:v>
                </c:pt>
                <c:pt idx="635">
                  <c:v>146.95865195809978</c:v>
                </c:pt>
                <c:pt idx="636">
                  <c:v>146.95865195809978</c:v>
                </c:pt>
                <c:pt idx="637">
                  <c:v>146.95865195809978</c:v>
                </c:pt>
              </c:numCache>
            </c:numRef>
          </c:val>
          <c:smooth val="0"/>
          <c:extLst>
            <c:ext xmlns:c16="http://schemas.microsoft.com/office/drawing/2014/chart" uri="{C3380CC4-5D6E-409C-BE32-E72D297353CC}">
              <c16:uniqueId val="{00000002-7996-4AC6-9996-3CBEC4387A8B}"/>
            </c:ext>
          </c:extLst>
        </c:ser>
        <c:ser>
          <c:idx val="2"/>
          <c:order val="2"/>
          <c:tx>
            <c:v>War begins (28 Feb)</c:v>
          </c:tx>
          <c:spPr>
            <a:ln>
              <a:noFill/>
            </a:ln>
          </c:spPr>
          <c:marker>
            <c:symbol val="none"/>
          </c:marker>
          <c:dLbls>
            <c:dLbl>
              <c:idx val="423"/>
              <c:layout>
                <c:manualLayout>
                  <c:x val="-0.17936180019805581"/>
                  <c:y val="4.1573994172464691E-2"/>
                </c:manualLayout>
              </c:layout>
              <c:tx>
                <c:rich>
                  <a:bodyPr rot="0" vert="horz"/>
                  <a:lstStyle/>
                  <a:p>
                    <a:pPr>
                      <a:defRPr/>
                    </a:pPr>
                    <a:r>
                      <a:rPr lang="en-US"/>
                      <a:t>War begins</a:t>
                    </a:r>
                  </a:p>
                  <a:p>
                    <a:pPr>
                      <a:defRPr/>
                    </a:pPr>
                    <a:r>
                      <a:rPr lang="en-US"/>
                      <a:t>(28 Feb)</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7996-4AC6-9996-3CBEC4387A8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250"/>
            <c:spPr>
              <a:noFill/>
              <a:ln w="9525">
                <a:solidFill>
                  <a:srgbClr val="000000"/>
                </a:solidFill>
                <a:prstDash val="dash"/>
              </a:ln>
            </c:spPr>
          </c:errBars>
          <c:cat>
            <c:numRef>
              <c:f>'C2 Geopolitical risk'!$A$4:$A$641</c:f>
              <c:numCache>
                <c:formatCode>dd\-mmm\-yy</c:formatCode>
                <c:ptCount val="638"/>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pt idx="546">
                  <c:v>46204</c:v>
                </c:pt>
                <c:pt idx="547">
                  <c:v>46205</c:v>
                </c:pt>
                <c:pt idx="548">
                  <c:v>46206</c:v>
                </c:pt>
                <c:pt idx="549">
                  <c:v>46207</c:v>
                </c:pt>
                <c:pt idx="550">
                  <c:v>46208</c:v>
                </c:pt>
                <c:pt idx="551">
                  <c:v>46209</c:v>
                </c:pt>
                <c:pt idx="552">
                  <c:v>46210</c:v>
                </c:pt>
                <c:pt idx="553">
                  <c:v>46211</c:v>
                </c:pt>
                <c:pt idx="554">
                  <c:v>46212</c:v>
                </c:pt>
                <c:pt idx="555">
                  <c:v>46213</c:v>
                </c:pt>
                <c:pt idx="556">
                  <c:v>46214</c:v>
                </c:pt>
                <c:pt idx="557">
                  <c:v>46215</c:v>
                </c:pt>
                <c:pt idx="558">
                  <c:v>46216</c:v>
                </c:pt>
                <c:pt idx="559">
                  <c:v>46217</c:v>
                </c:pt>
                <c:pt idx="560">
                  <c:v>46218</c:v>
                </c:pt>
                <c:pt idx="561">
                  <c:v>46219</c:v>
                </c:pt>
                <c:pt idx="562">
                  <c:v>46220</c:v>
                </c:pt>
                <c:pt idx="563">
                  <c:v>46221</c:v>
                </c:pt>
                <c:pt idx="564">
                  <c:v>46222</c:v>
                </c:pt>
                <c:pt idx="565">
                  <c:v>46223</c:v>
                </c:pt>
                <c:pt idx="566">
                  <c:v>46224</c:v>
                </c:pt>
                <c:pt idx="567">
                  <c:v>46225</c:v>
                </c:pt>
                <c:pt idx="568">
                  <c:v>46226</c:v>
                </c:pt>
                <c:pt idx="569">
                  <c:v>46227</c:v>
                </c:pt>
                <c:pt idx="570">
                  <c:v>46228</c:v>
                </c:pt>
                <c:pt idx="571">
                  <c:v>46229</c:v>
                </c:pt>
                <c:pt idx="572">
                  <c:v>46230</c:v>
                </c:pt>
                <c:pt idx="573">
                  <c:v>46231</c:v>
                </c:pt>
                <c:pt idx="574">
                  <c:v>46232</c:v>
                </c:pt>
                <c:pt idx="575">
                  <c:v>46233</c:v>
                </c:pt>
                <c:pt idx="576">
                  <c:v>46234</c:v>
                </c:pt>
                <c:pt idx="577">
                  <c:v>46235</c:v>
                </c:pt>
                <c:pt idx="578">
                  <c:v>46236</c:v>
                </c:pt>
                <c:pt idx="579">
                  <c:v>46237</c:v>
                </c:pt>
                <c:pt idx="580">
                  <c:v>46238</c:v>
                </c:pt>
                <c:pt idx="581">
                  <c:v>46239</c:v>
                </c:pt>
                <c:pt idx="582">
                  <c:v>46240</c:v>
                </c:pt>
                <c:pt idx="583">
                  <c:v>46241</c:v>
                </c:pt>
                <c:pt idx="584">
                  <c:v>46242</c:v>
                </c:pt>
                <c:pt idx="585">
                  <c:v>46243</c:v>
                </c:pt>
                <c:pt idx="586">
                  <c:v>46244</c:v>
                </c:pt>
                <c:pt idx="587">
                  <c:v>46245</c:v>
                </c:pt>
                <c:pt idx="588">
                  <c:v>46246</c:v>
                </c:pt>
                <c:pt idx="589">
                  <c:v>46247</c:v>
                </c:pt>
                <c:pt idx="590">
                  <c:v>46248</c:v>
                </c:pt>
                <c:pt idx="591">
                  <c:v>46249</c:v>
                </c:pt>
                <c:pt idx="592">
                  <c:v>46250</c:v>
                </c:pt>
                <c:pt idx="593">
                  <c:v>46251</c:v>
                </c:pt>
                <c:pt idx="594">
                  <c:v>46252</c:v>
                </c:pt>
                <c:pt idx="595">
                  <c:v>46253</c:v>
                </c:pt>
                <c:pt idx="596">
                  <c:v>46254</c:v>
                </c:pt>
                <c:pt idx="597">
                  <c:v>46255</c:v>
                </c:pt>
                <c:pt idx="598">
                  <c:v>46256</c:v>
                </c:pt>
                <c:pt idx="599">
                  <c:v>46257</c:v>
                </c:pt>
                <c:pt idx="600">
                  <c:v>46258</c:v>
                </c:pt>
                <c:pt idx="601">
                  <c:v>46259</c:v>
                </c:pt>
                <c:pt idx="602">
                  <c:v>46260</c:v>
                </c:pt>
                <c:pt idx="603">
                  <c:v>46261</c:v>
                </c:pt>
                <c:pt idx="604">
                  <c:v>46262</c:v>
                </c:pt>
                <c:pt idx="605">
                  <c:v>46263</c:v>
                </c:pt>
                <c:pt idx="606">
                  <c:v>46264</c:v>
                </c:pt>
                <c:pt idx="607">
                  <c:v>46265</c:v>
                </c:pt>
                <c:pt idx="608">
                  <c:v>46266</c:v>
                </c:pt>
                <c:pt idx="609">
                  <c:v>46267</c:v>
                </c:pt>
                <c:pt idx="610">
                  <c:v>46268</c:v>
                </c:pt>
                <c:pt idx="611">
                  <c:v>46269</c:v>
                </c:pt>
                <c:pt idx="612">
                  <c:v>46270</c:v>
                </c:pt>
                <c:pt idx="613">
                  <c:v>46271</c:v>
                </c:pt>
                <c:pt idx="614">
                  <c:v>46272</c:v>
                </c:pt>
                <c:pt idx="615">
                  <c:v>46273</c:v>
                </c:pt>
                <c:pt idx="616">
                  <c:v>46274</c:v>
                </c:pt>
                <c:pt idx="617">
                  <c:v>46275</c:v>
                </c:pt>
                <c:pt idx="618">
                  <c:v>46276</c:v>
                </c:pt>
                <c:pt idx="619">
                  <c:v>46277</c:v>
                </c:pt>
                <c:pt idx="620">
                  <c:v>46278</c:v>
                </c:pt>
                <c:pt idx="621">
                  <c:v>46279</c:v>
                </c:pt>
                <c:pt idx="622">
                  <c:v>46280</c:v>
                </c:pt>
                <c:pt idx="623">
                  <c:v>46281</c:v>
                </c:pt>
                <c:pt idx="624">
                  <c:v>46282</c:v>
                </c:pt>
                <c:pt idx="625">
                  <c:v>46283</c:v>
                </c:pt>
                <c:pt idx="626">
                  <c:v>46284</c:v>
                </c:pt>
                <c:pt idx="627">
                  <c:v>46285</c:v>
                </c:pt>
                <c:pt idx="628">
                  <c:v>46286</c:v>
                </c:pt>
                <c:pt idx="629">
                  <c:v>46287</c:v>
                </c:pt>
                <c:pt idx="630">
                  <c:v>46288</c:v>
                </c:pt>
                <c:pt idx="631">
                  <c:v>46289</c:v>
                </c:pt>
                <c:pt idx="632">
                  <c:v>46290</c:v>
                </c:pt>
                <c:pt idx="633">
                  <c:v>46291</c:v>
                </c:pt>
                <c:pt idx="634">
                  <c:v>46292</c:v>
                </c:pt>
                <c:pt idx="635">
                  <c:v>46293</c:v>
                </c:pt>
                <c:pt idx="636">
                  <c:v>46294</c:v>
                </c:pt>
                <c:pt idx="637">
                  <c:v>46295</c:v>
                </c:pt>
              </c:numCache>
            </c:numRef>
          </c:cat>
          <c:val>
            <c:numRef>
              <c:f>'C2 Geopolitical risk'!$F$4:$F$641</c:f>
              <c:numCache>
                <c:formatCode>General</c:formatCode>
                <c:ptCount val="63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350</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numCache>
            </c:numRef>
          </c:val>
          <c:smooth val="0"/>
          <c:extLst>
            <c:ext xmlns:c16="http://schemas.microsoft.com/office/drawing/2014/chart" uri="{C3380CC4-5D6E-409C-BE32-E72D297353CC}">
              <c16:uniqueId val="{00000004-7996-4AC6-9996-3CBEC4387A8B}"/>
            </c:ext>
          </c:extLst>
        </c:ser>
        <c:ser>
          <c:idx val="3"/>
          <c:order val="3"/>
          <c:tx>
            <c:v>Pipeline shut (11 Sep)</c:v>
          </c:tx>
          <c:spPr>
            <a:ln>
              <a:noFill/>
            </a:ln>
          </c:spPr>
          <c:marker>
            <c:symbol val="none"/>
          </c:marker>
          <c:dLbls>
            <c:dLbl>
              <c:idx val="618"/>
              <c:layout>
                <c:manualLayout>
                  <c:x val="0"/>
                  <c:y val="0.03"/>
                </c:manualLayout>
              </c:layout>
              <c:tx>
                <c:rich>
                  <a:bodyPr rot="0" vert="horz"/>
                  <a:lstStyle/>
                  <a:p>
                    <a:pPr>
                      <a:defRPr/>
                    </a:pPr>
                    <a:r>
                      <a:rPr lang="en-US"/>
                      <a:t>Pipeline shut</a:t>
                    </a:r>
                  </a:p>
                  <a:p>
                    <a:pPr>
                      <a:defRPr/>
                    </a:pPr>
                    <a:r>
                      <a:rPr lang="en-US"/>
                      <a:t>(11 Sep)</a:t>
                    </a:r>
                  </a:p>
                </c:rich>
              </c:tx>
              <c:spPr>
                <a:noFill/>
                <a:ln>
                  <a:noFill/>
                </a:ln>
              </c:spPr>
              <c:dLblPos val="l"/>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5-7996-4AC6-9996-3CBEC4387A8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250"/>
            <c:spPr>
              <a:noFill/>
              <a:ln w="9525">
                <a:solidFill>
                  <a:srgbClr val="000000"/>
                </a:solidFill>
                <a:prstDash val="dash"/>
              </a:ln>
            </c:spPr>
          </c:errBars>
          <c:cat>
            <c:numRef>
              <c:f>'C2 Geopolitical risk'!$A$4:$A$641</c:f>
              <c:numCache>
                <c:formatCode>dd\-mmm\-yy</c:formatCode>
                <c:ptCount val="638"/>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pt idx="546">
                  <c:v>46204</c:v>
                </c:pt>
                <c:pt idx="547">
                  <c:v>46205</c:v>
                </c:pt>
                <c:pt idx="548">
                  <c:v>46206</c:v>
                </c:pt>
                <c:pt idx="549">
                  <c:v>46207</c:v>
                </c:pt>
                <c:pt idx="550">
                  <c:v>46208</c:v>
                </c:pt>
                <c:pt idx="551">
                  <c:v>46209</c:v>
                </c:pt>
                <c:pt idx="552">
                  <c:v>46210</c:v>
                </c:pt>
                <c:pt idx="553">
                  <c:v>46211</c:v>
                </c:pt>
                <c:pt idx="554">
                  <c:v>46212</c:v>
                </c:pt>
                <c:pt idx="555">
                  <c:v>46213</c:v>
                </c:pt>
                <c:pt idx="556">
                  <c:v>46214</c:v>
                </c:pt>
                <c:pt idx="557">
                  <c:v>46215</c:v>
                </c:pt>
                <c:pt idx="558">
                  <c:v>46216</c:v>
                </c:pt>
                <c:pt idx="559">
                  <c:v>46217</c:v>
                </c:pt>
                <c:pt idx="560">
                  <c:v>46218</c:v>
                </c:pt>
                <c:pt idx="561">
                  <c:v>46219</c:v>
                </c:pt>
                <c:pt idx="562">
                  <c:v>46220</c:v>
                </c:pt>
                <c:pt idx="563">
                  <c:v>46221</c:v>
                </c:pt>
                <c:pt idx="564">
                  <c:v>46222</c:v>
                </c:pt>
                <c:pt idx="565">
                  <c:v>46223</c:v>
                </c:pt>
                <c:pt idx="566">
                  <c:v>46224</c:v>
                </c:pt>
                <c:pt idx="567">
                  <c:v>46225</c:v>
                </c:pt>
                <c:pt idx="568">
                  <c:v>46226</c:v>
                </c:pt>
                <c:pt idx="569">
                  <c:v>46227</c:v>
                </c:pt>
                <c:pt idx="570">
                  <c:v>46228</c:v>
                </c:pt>
                <c:pt idx="571">
                  <c:v>46229</c:v>
                </c:pt>
                <c:pt idx="572">
                  <c:v>46230</c:v>
                </c:pt>
                <c:pt idx="573">
                  <c:v>46231</c:v>
                </c:pt>
                <c:pt idx="574">
                  <c:v>46232</c:v>
                </c:pt>
                <c:pt idx="575">
                  <c:v>46233</c:v>
                </c:pt>
                <c:pt idx="576">
                  <c:v>46234</c:v>
                </c:pt>
                <c:pt idx="577">
                  <c:v>46235</c:v>
                </c:pt>
                <c:pt idx="578">
                  <c:v>46236</c:v>
                </c:pt>
                <c:pt idx="579">
                  <c:v>46237</c:v>
                </c:pt>
                <c:pt idx="580">
                  <c:v>46238</c:v>
                </c:pt>
                <c:pt idx="581">
                  <c:v>46239</c:v>
                </c:pt>
                <c:pt idx="582">
                  <c:v>46240</c:v>
                </c:pt>
                <c:pt idx="583">
                  <c:v>46241</c:v>
                </c:pt>
                <c:pt idx="584">
                  <c:v>46242</c:v>
                </c:pt>
                <c:pt idx="585">
                  <c:v>46243</c:v>
                </c:pt>
                <c:pt idx="586">
                  <c:v>46244</c:v>
                </c:pt>
                <c:pt idx="587">
                  <c:v>46245</c:v>
                </c:pt>
                <c:pt idx="588">
                  <c:v>46246</c:v>
                </c:pt>
                <c:pt idx="589">
                  <c:v>46247</c:v>
                </c:pt>
                <c:pt idx="590">
                  <c:v>46248</c:v>
                </c:pt>
                <c:pt idx="591">
                  <c:v>46249</c:v>
                </c:pt>
                <c:pt idx="592">
                  <c:v>46250</c:v>
                </c:pt>
                <c:pt idx="593">
                  <c:v>46251</c:v>
                </c:pt>
                <c:pt idx="594">
                  <c:v>46252</c:v>
                </c:pt>
                <c:pt idx="595">
                  <c:v>46253</c:v>
                </c:pt>
                <c:pt idx="596">
                  <c:v>46254</c:v>
                </c:pt>
                <c:pt idx="597">
                  <c:v>46255</c:v>
                </c:pt>
                <c:pt idx="598">
                  <c:v>46256</c:v>
                </c:pt>
                <c:pt idx="599">
                  <c:v>46257</c:v>
                </c:pt>
                <c:pt idx="600">
                  <c:v>46258</c:v>
                </c:pt>
                <c:pt idx="601">
                  <c:v>46259</c:v>
                </c:pt>
                <c:pt idx="602">
                  <c:v>46260</c:v>
                </c:pt>
                <c:pt idx="603">
                  <c:v>46261</c:v>
                </c:pt>
                <c:pt idx="604">
                  <c:v>46262</c:v>
                </c:pt>
                <c:pt idx="605">
                  <c:v>46263</c:v>
                </c:pt>
                <c:pt idx="606">
                  <c:v>46264</c:v>
                </c:pt>
                <c:pt idx="607">
                  <c:v>46265</c:v>
                </c:pt>
                <c:pt idx="608">
                  <c:v>46266</c:v>
                </c:pt>
                <c:pt idx="609">
                  <c:v>46267</c:v>
                </c:pt>
                <c:pt idx="610">
                  <c:v>46268</c:v>
                </c:pt>
                <c:pt idx="611">
                  <c:v>46269</c:v>
                </c:pt>
                <c:pt idx="612">
                  <c:v>46270</c:v>
                </c:pt>
                <c:pt idx="613">
                  <c:v>46271</c:v>
                </c:pt>
                <c:pt idx="614">
                  <c:v>46272</c:v>
                </c:pt>
                <c:pt idx="615">
                  <c:v>46273</c:v>
                </c:pt>
                <c:pt idx="616">
                  <c:v>46274</c:v>
                </c:pt>
                <c:pt idx="617">
                  <c:v>46275</c:v>
                </c:pt>
                <c:pt idx="618">
                  <c:v>46276</c:v>
                </c:pt>
                <c:pt idx="619">
                  <c:v>46277</c:v>
                </c:pt>
                <c:pt idx="620">
                  <c:v>46278</c:v>
                </c:pt>
                <c:pt idx="621">
                  <c:v>46279</c:v>
                </c:pt>
                <c:pt idx="622">
                  <c:v>46280</c:v>
                </c:pt>
                <c:pt idx="623">
                  <c:v>46281</c:v>
                </c:pt>
                <c:pt idx="624">
                  <c:v>46282</c:v>
                </c:pt>
                <c:pt idx="625">
                  <c:v>46283</c:v>
                </c:pt>
                <c:pt idx="626">
                  <c:v>46284</c:v>
                </c:pt>
                <c:pt idx="627">
                  <c:v>46285</c:v>
                </c:pt>
                <c:pt idx="628">
                  <c:v>46286</c:v>
                </c:pt>
                <c:pt idx="629">
                  <c:v>46287</c:v>
                </c:pt>
                <c:pt idx="630">
                  <c:v>46288</c:v>
                </c:pt>
                <c:pt idx="631">
                  <c:v>46289</c:v>
                </c:pt>
                <c:pt idx="632">
                  <c:v>46290</c:v>
                </c:pt>
                <c:pt idx="633">
                  <c:v>46291</c:v>
                </c:pt>
                <c:pt idx="634">
                  <c:v>46292</c:v>
                </c:pt>
                <c:pt idx="635">
                  <c:v>46293</c:v>
                </c:pt>
                <c:pt idx="636">
                  <c:v>46294</c:v>
                </c:pt>
                <c:pt idx="637">
                  <c:v>46295</c:v>
                </c:pt>
              </c:numCache>
            </c:numRef>
          </c:cat>
          <c:val>
            <c:numRef>
              <c:f>'C2 Geopolitical risk'!$H$4:$H$641</c:f>
              <c:numCache>
                <c:formatCode>General</c:formatCode>
                <c:ptCount val="638"/>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350</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numCache>
            </c:numRef>
          </c:val>
          <c:smooth val="0"/>
          <c:extLst>
            <c:ext xmlns:c16="http://schemas.microsoft.com/office/drawing/2014/chart" uri="{C3380CC4-5D6E-409C-BE32-E72D297353CC}">
              <c16:uniqueId val="{00000006-7996-4AC6-9996-3CBEC4387A8B}"/>
            </c:ext>
          </c:extLst>
        </c:ser>
        <c:dLbls>
          <c:showLegendKey val="0"/>
          <c:showVal val="0"/>
          <c:showCatName val="0"/>
          <c:showSerName val="0"/>
          <c:showPercent val="0"/>
          <c:showBubbleSize val="0"/>
        </c:dLbls>
        <c:marker val="1"/>
        <c:smooth val="0"/>
        <c:axId val="1294936583"/>
        <c:axId val="1294942727"/>
      </c:lineChart>
      <c:lineChart>
        <c:grouping val="standard"/>
        <c:varyColors val="0"/>
        <c:ser>
          <c:idx val="4"/>
          <c:order val="4"/>
          <c:tx>
            <c:v>Baltic Dirty Tanker Index (BDTI)</c:v>
          </c:tx>
          <c:spPr>
            <a:ln w="19050" cap="rnd">
              <a:solidFill>
                <a:srgbClr val="0A8DDF"/>
              </a:solidFill>
              <a:round/>
            </a:ln>
          </c:spPr>
          <c:marker>
            <c:symbol val="none"/>
          </c:marker>
          <c:cat>
            <c:numRef>
              <c:f>'C2 Geopolitical risk'!$A$4:$A$641</c:f>
              <c:numCache>
                <c:formatCode>dd\-mmm\-yy</c:formatCode>
                <c:ptCount val="638"/>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pt idx="546">
                  <c:v>46204</c:v>
                </c:pt>
                <c:pt idx="547">
                  <c:v>46205</c:v>
                </c:pt>
                <c:pt idx="548">
                  <c:v>46206</c:v>
                </c:pt>
                <c:pt idx="549">
                  <c:v>46207</c:v>
                </c:pt>
                <c:pt idx="550">
                  <c:v>46208</c:v>
                </c:pt>
                <c:pt idx="551">
                  <c:v>46209</c:v>
                </c:pt>
                <c:pt idx="552">
                  <c:v>46210</c:v>
                </c:pt>
                <c:pt idx="553">
                  <c:v>46211</c:v>
                </c:pt>
                <c:pt idx="554">
                  <c:v>46212</c:v>
                </c:pt>
                <c:pt idx="555">
                  <c:v>46213</c:v>
                </c:pt>
                <c:pt idx="556">
                  <c:v>46214</c:v>
                </c:pt>
                <c:pt idx="557">
                  <c:v>46215</c:v>
                </c:pt>
                <c:pt idx="558">
                  <c:v>46216</c:v>
                </c:pt>
                <c:pt idx="559">
                  <c:v>46217</c:v>
                </c:pt>
                <c:pt idx="560">
                  <c:v>46218</c:v>
                </c:pt>
                <c:pt idx="561">
                  <c:v>46219</c:v>
                </c:pt>
                <c:pt idx="562">
                  <c:v>46220</c:v>
                </c:pt>
                <c:pt idx="563">
                  <c:v>46221</c:v>
                </c:pt>
                <c:pt idx="564">
                  <c:v>46222</c:v>
                </c:pt>
                <c:pt idx="565">
                  <c:v>46223</c:v>
                </c:pt>
                <c:pt idx="566">
                  <c:v>46224</c:v>
                </c:pt>
                <c:pt idx="567">
                  <c:v>46225</c:v>
                </c:pt>
                <c:pt idx="568">
                  <c:v>46226</c:v>
                </c:pt>
                <c:pt idx="569">
                  <c:v>46227</c:v>
                </c:pt>
                <c:pt idx="570">
                  <c:v>46228</c:v>
                </c:pt>
                <c:pt idx="571">
                  <c:v>46229</c:v>
                </c:pt>
                <c:pt idx="572">
                  <c:v>46230</c:v>
                </c:pt>
                <c:pt idx="573">
                  <c:v>46231</c:v>
                </c:pt>
                <c:pt idx="574">
                  <c:v>46232</c:v>
                </c:pt>
                <c:pt idx="575">
                  <c:v>46233</c:v>
                </c:pt>
                <c:pt idx="576">
                  <c:v>46234</c:v>
                </c:pt>
                <c:pt idx="577">
                  <c:v>46235</c:v>
                </c:pt>
                <c:pt idx="578">
                  <c:v>46236</c:v>
                </c:pt>
                <c:pt idx="579">
                  <c:v>46237</c:v>
                </c:pt>
                <c:pt idx="580">
                  <c:v>46238</c:v>
                </c:pt>
                <c:pt idx="581">
                  <c:v>46239</c:v>
                </c:pt>
                <c:pt idx="582">
                  <c:v>46240</c:v>
                </c:pt>
                <c:pt idx="583">
                  <c:v>46241</c:v>
                </c:pt>
                <c:pt idx="584">
                  <c:v>46242</c:v>
                </c:pt>
                <c:pt idx="585">
                  <c:v>46243</c:v>
                </c:pt>
                <c:pt idx="586">
                  <c:v>46244</c:v>
                </c:pt>
                <c:pt idx="587">
                  <c:v>46245</c:v>
                </c:pt>
                <c:pt idx="588">
                  <c:v>46246</c:v>
                </c:pt>
                <c:pt idx="589">
                  <c:v>46247</c:v>
                </c:pt>
                <c:pt idx="590">
                  <c:v>46248</c:v>
                </c:pt>
                <c:pt idx="591">
                  <c:v>46249</c:v>
                </c:pt>
                <c:pt idx="592">
                  <c:v>46250</c:v>
                </c:pt>
                <c:pt idx="593">
                  <c:v>46251</c:v>
                </c:pt>
                <c:pt idx="594">
                  <c:v>46252</c:v>
                </c:pt>
                <c:pt idx="595">
                  <c:v>46253</c:v>
                </c:pt>
                <c:pt idx="596">
                  <c:v>46254</c:v>
                </c:pt>
                <c:pt idx="597">
                  <c:v>46255</c:v>
                </c:pt>
                <c:pt idx="598">
                  <c:v>46256</c:v>
                </c:pt>
                <c:pt idx="599">
                  <c:v>46257</c:v>
                </c:pt>
                <c:pt idx="600">
                  <c:v>46258</c:v>
                </c:pt>
                <c:pt idx="601">
                  <c:v>46259</c:v>
                </c:pt>
                <c:pt idx="602">
                  <c:v>46260</c:v>
                </c:pt>
                <c:pt idx="603">
                  <c:v>46261</c:v>
                </c:pt>
                <c:pt idx="604">
                  <c:v>46262</c:v>
                </c:pt>
                <c:pt idx="605">
                  <c:v>46263</c:v>
                </c:pt>
                <c:pt idx="606">
                  <c:v>46264</c:v>
                </c:pt>
                <c:pt idx="607">
                  <c:v>46265</c:v>
                </c:pt>
                <c:pt idx="608">
                  <c:v>46266</c:v>
                </c:pt>
                <c:pt idx="609">
                  <c:v>46267</c:v>
                </c:pt>
                <c:pt idx="610">
                  <c:v>46268</c:v>
                </c:pt>
                <c:pt idx="611">
                  <c:v>46269</c:v>
                </c:pt>
                <c:pt idx="612">
                  <c:v>46270</c:v>
                </c:pt>
                <c:pt idx="613">
                  <c:v>46271</c:v>
                </c:pt>
                <c:pt idx="614">
                  <c:v>46272</c:v>
                </c:pt>
                <c:pt idx="615">
                  <c:v>46273</c:v>
                </c:pt>
                <c:pt idx="616">
                  <c:v>46274</c:v>
                </c:pt>
                <c:pt idx="617">
                  <c:v>46275</c:v>
                </c:pt>
                <c:pt idx="618">
                  <c:v>46276</c:v>
                </c:pt>
                <c:pt idx="619">
                  <c:v>46277</c:v>
                </c:pt>
                <c:pt idx="620">
                  <c:v>46278</c:v>
                </c:pt>
                <c:pt idx="621">
                  <c:v>46279</c:v>
                </c:pt>
                <c:pt idx="622">
                  <c:v>46280</c:v>
                </c:pt>
                <c:pt idx="623">
                  <c:v>46281</c:v>
                </c:pt>
                <c:pt idx="624">
                  <c:v>46282</c:v>
                </c:pt>
                <c:pt idx="625">
                  <c:v>46283</c:v>
                </c:pt>
                <c:pt idx="626">
                  <c:v>46284</c:v>
                </c:pt>
                <c:pt idx="627">
                  <c:v>46285</c:v>
                </c:pt>
                <c:pt idx="628">
                  <c:v>46286</c:v>
                </c:pt>
                <c:pt idx="629">
                  <c:v>46287</c:v>
                </c:pt>
                <c:pt idx="630">
                  <c:v>46288</c:v>
                </c:pt>
                <c:pt idx="631">
                  <c:v>46289</c:v>
                </c:pt>
                <c:pt idx="632">
                  <c:v>46290</c:v>
                </c:pt>
                <c:pt idx="633">
                  <c:v>46291</c:v>
                </c:pt>
                <c:pt idx="634">
                  <c:v>46292</c:v>
                </c:pt>
                <c:pt idx="635">
                  <c:v>46293</c:v>
                </c:pt>
                <c:pt idx="636">
                  <c:v>46294</c:v>
                </c:pt>
                <c:pt idx="637">
                  <c:v>46295</c:v>
                </c:pt>
              </c:numCache>
            </c:numRef>
          </c:cat>
          <c:val>
            <c:numRef>
              <c:f>'C2 Geopolitical risk'!$G$4:$G$641</c:f>
              <c:numCache>
                <c:formatCode>General</c:formatCode>
                <c:ptCount val="638"/>
                <c:pt idx="0">
                  <c:v>#N/A</c:v>
                </c:pt>
                <c:pt idx="1">
                  <c:v>853</c:v>
                </c:pt>
                <c:pt idx="2">
                  <c:v>841</c:v>
                </c:pt>
                <c:pt idx="3">
                  <c:v>#N/A</c:v>
                </c:pt>
                <c:pt idx="4">
                  <c:v>#N/A</c:v>
                </c:pt>
                <c:pt idx="5">
                  <c:v>829</c:v>
                </c:pt>
                <c:pt idx="6">
                  <c:v>814</c:v>
                </c:pt>
                <c:pt idx="7">
                  <c:v>805</c:v>
                </c:pt>
                <c:pt idx="8">
                  <c:v>799</c:v>
                </c:pt>
                <c:pt idx="9">
                  <c:v>821</c:v>
                </c:pt>
                <c:pt idx="10">
                  <c:v>#N/A</c:v>
                </c:pt>
                <c:pt idx="11">
                  <c:v>#N/A</c:v>
                </c:pt>
                <c:pt idx="12">
                  <c:v>855</c:v>
                </c:pt>
                <c:pt idx="13">
                  <c:v>879</c:v>
                </c:pt>
                <c:pt idx="14">
                  <c:v>884</c:v>
                </c:pt>
                <c:pt idx="15">
                  <c:v>912</c:v>
                </c:pt>
                <c:pt idx="16">
                  <c:v>912</c:v>
                </c:pt>
                <c:pt idx="17">
                  <c:v>#N/A</c:v>
                </c:pt>
                <c:pt idx="18">
                  <c:v>#N/A</c:v>
                </c:pt>
                <c:pt idx="19">
                  <c:v>917</c:v>
                </c:pt>
                <c:pt idx="20">
                  <c:v>902</c:v>
                </c:pt>
                <c:pt idx="21">
                  <c:v>882</c:v>
                </c:pt>
                <c:pt idx="22">
                  <c:v>856</c:v>
                </c:pt>
                <c:pt idx="23">
                  <c:v>845</c:v>
                </c:pt>
                <c:pt idx="24">
                  <c:v>#N/A</c:v>
                </c:pt>
                <c:pt idx="25">
                  <c:v>#N/A</c:v>
                </c:pt>
                <c:pt idx="26">
                  <c:v>840</c:v>
                </c:pt>
                <c:pt idx="27">
                  <c:v>843</c:v>
                </c:pt>
                <c:pt idx="28">
                  <c:v>850</c:v>
                </c:pt>
                <c:pt idx="29">
                  <c:v>868</c:v>
                </c:pt>
                <c:pt idx="30">
                  <c:v>876</c:v>
                </c:pt>
                <c:pt idx="31">
                  <c:v>#N/A</c:v>
                </c:pt>
                <c:pt idx="32">
                  <c:v>#N/A</c:v>
                </c:pt>
                <c:pt idx="33">
                  <c:v>881</c:v>
                </c:pt>
                <c:pt idx="34">
                  <c:v>898</c:v>
                </c:pt>
                <c:pt idx="35">
                  <c:v>900</c:v>
                </c:pt>
                <c:pt idx="36">
                  <c:v>903</c:v>
                </c:pt>
                <c:pt idx="37">
                  <c:v>903</c:v>
                </c:pt>
                <c:pt idx="38">
                  <c:v>#N/A</c:v>
                </c:pt>
                <c:pt idx="39">
                  <c:v>#N/A</c:v>
                </c:pt>
                <c:pt idx="40">
                  <c:v>899</c:v>
                </c:pt>
                <c:pt idx="41">
                  <c:v>892</c:v>
                </c:pt>
                <c:pt idx="42">
                  <c:v>890</c:v>
                </c:pt>
                <c:pt idx="43">
                  <c:v>894</c:v>
                </c:pt>
                <c:pt idx="44">
                  <c:v>910</c:v>
                </c:pt>
                <c:pt idx="45">
                  <c:v>#N/A</c:v>
                </c:pt>
                <c:pt idx="46">
                  <c:v>#N/A</c:v>
                </c:pt>
                <c:pt idx="47">
                  <c:v>912</c:v>
                </c:pt>
                <c:pt idx="48">
                  <c:v>918</c:v>
                </c:pt>
                <c:pt idx="49">
                  <c:v>925</c:v>
                </c:pt>
                <c:pt idx="50">
                  <c:v>920</c:v>
                </c:pt>
                <c:pt idx="51">
                  <c:v>911</c:v>
                </c:pt>
                <c:pt idx="52">
                  <c:v>#N/A</c:v>
                </c:pt>
                <c:pt idx="53">
                  <c:v>#N/A</c:v>
                </c:pt>
                <c:pt idx="54">
                  <c:v>900</c:v>
                </c:pt>
                <c:pt idx="55">
                  <c:v>888</c:v>
                </c:pt>
                <c:pt idx="56">
                  <c:v>882</c:v>
                </c:pt>
                <c:pt idx="57">
                  <c:v>880</c:v>
                </c:pt>
                <c:pt idx="58">
                  <c:v>885</c:v>
                </c:pt>
                <c:pt idx="59">
                  <c:v>#N/A</c:v>
                </c:pt>
                <c:pt idx="60">
                  <c:v>#N/A</c:v>
                </c:pt>
                <c:pt idx="61">
                  <c:v>881</c:v>
                </c:pt>
                <c:pt idx="62">
                  <c:v>884</c:v>
                </c:pt>
                <c:pt idx="63">
                  <c:v>883</c:v>
                </c:pt>
                <c:pt idx="64">
                  <c:v>881</c:v>
                </c:pt>
                <c:pt idx="65">
                  <c:v>879</c:v>
                </c:pt>
                <c:pt idx="66">
                  <c:v>#N/A</c:v>
                </c:pt>
                <c:pt idx="67">
                  <c:v>#N/A</c:v>
                </c:pt>
                <c:pt idx="68">
                  <c:v>881</c:v>
                </c:pt>
                <c:pt idx="69">
                  <c:v>890</c:v>
                </c:pt>
                <c:pt idx="70">
                  <c:v>911</c:v>
                </c:pt>
                <c:pt idx="71">
                  <c:v>923</c:v>
                </c:pt>
                <c:pt idx="72">
                  <c:v>941</c:v>
                </c:pt>
                <c:pt idx="73">
                  <c:v>#N/A</c:v>
                </c:pt>
                <c:pt idx="74">
                  <c:v>#N/A</c:v>
                </c:pt>
                <c:pt idx="75">
                  <c:v>946</c:v>
                </c:pt>
                <c:pt idx="76">
                  <c:v>953</c:v>
                </c:pt>
                <c:pt idx="77">
                  <c:v>967</c:v>
                </c:pt>
                <c:pt idx="78">
                  <c:v>979</c:v>
                </c:pt>
                <c:pt idx="79">
                  <c:v>990</c:v>
                </c:pt>
                <c:pt idx="80">
                  <c:v>#N/A</c:v>
                </c:pt>
                <c:pt idx="81">
                  <c:v>#N/A</c:v>
                </c:pt>
                <c:pt idx="82">
                  <c:v>994</c:v>
                </c:pt>
                <c:pt idx="83">
                  <c:v>1011</c:v>
                </c:pt>
                <c:pt idx="84">
                  <c:v>1069</c:v>
                </c:pt>
                <c:pt idx="85">
                  <c:v>1102</c:v>
                </c:pt>
                <c:pt idx="86">
                  <c:v>1105</c:v>
                </c:pt>
                <c:pt idx="87">
                  <c:v>#N/A</c:v>
                </c:pt>
                <c:pt idx="88">
                  <c:v>#N/A</c:v>
                </c:pt>
                <c:pt idx="89">
                  <c:v>1107</c:v>
                </c:pt>
                <c:pt idx="90">
                  <c:v>1102</c:v>
                </c:pt>
                <c:pt idx="91">
                  <c:v>1121</c:v>
                </c:pt>
                <c:pt idx="92">
                  <c:v>1111</c:v>
                </c:pt>
                <c:pt idx="93">
                  <c:v>1112</c:v>
                </c:pt>
                <c:pt idx="94">
                  <c:v>#N/A</c:v>
                </c:pt>
                <c:pt idx="95">
                  <c:v>#N/A</c:v>
                </c:pt>
                <c:pt idx="96">
                  <c:v>1101</c:v>
                </c:pt>
                <c:pt idx="97">
                  <c:v>1106</c:v>
                </c:pt>
                <c:pt idx="98">
                  <c:v>1114</c:v>
                </c:pt>
                <c:pt idx="99">
                  <c:v>1123</c:v>
                </c:pt>
                <c:pt idx="100">
                  <c:v>1132</c:v>
                </c:pt>
                <c:pt idx="101">
                  <c:v>#N/A</c:v>
                </c:pt>
                <c:pt idx="102">
                  <c:v>#N/A</c:v>
                </c:pt>
                <c:pt idx="103">
                  <c:v>1137</c:v>
                </c:pt>
                <c:pt idx="104">
                  <c:v>1138</c:v>
                </c:pt>
                <c:pt idx="105">
                  <c:v>1138</c:v>
                </c:pt>
                <c:pt idx="106">
                  <c:v>1152</c:v>
                </c:pt>
                <c:pt idx="107">
                  <c:v>#N/A</c:v>
                </c:pt>
                <c:pt idx="108">
                  <c:v>#N/A</c:v>
                </c:pt>
                <c:pt idx="109">
                  <c:v>#N/A</c:v>
                </c:pt>
                <c:pt idx="110">
                  <c:v>#N/A</c:v>
                </c:pt>
                <c:pt idx="111">
                  <c:v>1138</c:v>
                </c:pt>
                <c:pt idx="112">
                  <c:v>1138</c:v>
                </c:pt>
                <c:pt idx="113">
                  <c:v>1142</c:v>
                </c:pt>
                <c:pt idx="114">
                  <c:v>1142</c:v>
                </c:pt>
                <c:pt idx="115">
                  <c:v>#N/A</c:v>
                </c:pt>
                <c:pt idx="116">
                  <c:v>#N/A</c:v>
                </c:pt>
                <c:pt idx="117">
                  <c:v>1136</c:v>
                </c:pt>
                <c:pt idx="118">
                  <c:v>1127</c:v>
                </c:pt>
                <c:pt idx="119">
                  <c:v>1114</c:v>
                </c:pt>
                <c:pt idx="120">
                  <c:v>1108</c:v>
                </c:pt>
                <c:pt idx="121">
                  <c:v>1085</c:v>
                </c:pt>
                <c:pt idx="122">
                  <c:v>#N/A</c:v>
                </c:pt>
                <c:pt idx="123">
                  <c:v>#N/A</c:v>
                </c:pt>
                <c:pt idx="124">
                  <c:v>#N/A</c:v>
                </c:pt>
                <c:pt idx="125">
                  <c:v>1056</c:v>
                </c:pt>
                <c:pt idx="126">
                  <c:v>1020</c:v>
                </c:pt>
                <c:pt idx="127">
                  <c:v>1005</c:v>
                </c:pt>
                <c:pt idx="128">
                  <c:v>995</c:v>
                </c:pt>
                <c:pt idx="129">
                  <c:v>#N/A</c:v>
                </c:pt>
                <c:pt idx="130">
                  <c:v>#N/A</c:v>
                </c:pt>
                <c:pt idx="131">
                  <c:v>991</c:v>
                </c:pt>
                <c:pt idx="132">
                  <c:v>985</c:v>
                </c:pt>
                <c:pt idx="133">
                  <c:v>987</c:v>
                </c:pt>
                <c:pt idx="134">
                  <c:v>988</c:v>
                </c:pt>
                <c:pt idx="135">
                  <c:v>988</c:v>
                </c:pt>
                <c:pt idx="136">
                  <c:v>#N/A</c:v>
                </c:pt>
                <c:pt idx="137">
                  <c:v>#N/A</c:v>
                </c:pt>
                <c:pt idx="138">
                  <c:v>989</c:v>
                </c:pt>
                <c:pt idx="139">
                  <c:v>989</c:v>
                </c:pt>
                <c:pt idx="140">
                  <c:v>980</c:v>
                </c:pt>
                <c:pt idx="141">
                  <c:v>974</c:v>
                </c:pt>
                <c:pt idx="142">
                  <c:v>962</c:v>
                </c:pt>
                <c:pt idx="143">
                  <c:v>#N/A</c:v>
                </c:pt>
                <c:pt idx="144">
                  <c:v>#N/A</c:v>
                </c:pt>
                <c:pt idx="145">
                  <c:v>#N/A</c:v>
                </c:pt>
                <c:pt idx="146">
                  <c:v>947</c:v>
                </c:pt>
                <c:pt idx="147">
                  <c:v>929</c:v>
                </c:pt>
                <c:pt idx="148">
                  <c:v>910</c:v>
                </c:pt>
                <c:pt idx="149">
                  <c:v>922</c:v>
                </c:pt>
                <c:pt idx="150">
                  <c:v>#N/A</c:v>
                </c:pt>
                <c:pt idx="151">
                  <c:v>#N/A</c:v>
                </c:pt>
                <c:pt idx="152">
                  <c:v>938</c:v>
                </c:pt>
                <c:pt idx="153">
                  <c:v>952</c:v>
                </c:pt>
                <c:pt idx="154">
                  <c:v>959</c:v>
                </c:pt>
                <c:pt idx="155">
                  <c:v>957</c:v>
                </c:pt>
                <c:pt idx="156">
                  <c:v>951</c:v>
                </c:pt>
                <c:pt idx="157">
                  <c:v>#N/A</c:v>
                </c:pt>
                <c:pt idx="158">
                  <c:v>#N/A</c:v>
                </c:pt>
                <c:pt idx="159">
                  <c:v>941</c:v>
                </c:pt>
                <c:pt idx="160">
                  <c:v>930</c:v>
                </c:pt>
                <c:pt idx="161">
                  <c:v>922</c:v>
                </c:pt>
                <c:pt idx="162">
                  <c:v>909</c:v>
                </c:pt>
                <c:pt idx="163">
                  <c:v>928</c:v>
                </c:pt>
                <c:pt idx="164">
                  <c:v>#N/A</c:v>
                </c:pt>
                <c:pt idx="165">
                  <c:v>#N/A</c:v>
                </c:pt>
                <c:pt idx="166">
                  <c:v>987</c:v>
                </c:pt>
                <c:pt idx="167">
                  <c:v>1019</c:v>
                </c:pt>
                <c:pt idx="168">
                  <c:v>1034</c:v>
                </c:pt>
                <c:pt idx="169">
                  <c:v>1040</c:v>
                </c:pt>
                <c:pt idx="170">
                  <c:v>1054</c:v>
                </c:pt>
                <c:pt idx="171">
                  <c:v>#N/A</c:v>
                </c:pt>
                <c:pt idx="172">
                  <c:v>#N/A</c:v>
                </c:pt>
                <c:pt idx="173">
                  <c:v>1099</c:v>
                </c:pt>
                <c:pt idx="174">
                  <c:v>1109</c:v>
                </c:pt>
                <c:pt idx="175">
                  <c:v>1066</c:v>
                </c:pt>
                <c:pt idx="176">
                  <c:v>1022</c:v>
                </c:pt>
                <c:pt idx="177">
                  <c:v>1002</c:v>
                </c:pt>
                <c:pt idx="178">
                  <c:v>#N/A</c:v>
                </c:pt>
                <c:pt idx="179">
                  <c:v>#N/A</c:v>
                </c:pt>
                <c:pt idx="180">
                  <c:v>984</c:v>
                </c:pt>
                <c:pt idx="181">
                  <c:v>973</c:v>
                </c:pt>
                <c:pt idx="182">
                  <c:v>961</c:v>
                </c:pt>
                <c:pt idx="183">
                  <c:v>950</c:v>
                </c:pt>
                <c:pt idx="184">
                  <c:v>945</c:v>
                </c:pt>
                <c:pt idx="185">
                  <c:v>#N/A</c:v>
                </c:pt>
                <c:pt idx="186">
                  <c:v>#N/A</c:v>
                </c:pt>
                <c:pt idx="187">
                  <c:v>935</c:v>
                </c:pt>
                <c:pt idx="188">
                  <c:v>935</c:v>
                </c:pt>
                <c:pt idx="189">
                  <c:v>932</c:v>
                </c:pt>
                <c:pt idx="190">
                  <c:v>931</c:v>
                </c:pt>
                <c:pt idx="191">
                  <c:v>929</c:v>
                </c:pt>
                <c:pt idx="192">
                  <c:v>#N/A</c:v>
                </c:pt>
                <c:pt idx="193">
                  <c:v>#N/A</c:v>
                </c:pt>
                <c:pt idx="194">
                  <c:v>927</c:v>
                </c:pt>
                <c:pt idx="195">
                  <c:v>927</c:v>
                </c:pt>
                <c:pt idx="196">
                  <c:v>926</c:v>
                </c:pt>
                <c:pt idx="197">
                  <c:v>929</c:v>
                </c:pt>
                <c:pt idx="198">
                  <c:v>925</c:v>
                </c:pt>
                <c:pt idx="199">
                  <c:v>#N/A</c:v>
                </c:pt>
                <c:pt idx="200">
                  <c:v>#N/A</c:v>
                </c:pt>
                <c:pt idx="201">
                  <c:v>909</c:v>
                </c:pt>
                <c:pt idx="202">
                  <c:v>903</c:v>
                </c:pt>
                <c:pt idx="203">
                  <c:v>899</c:v>
                </c:pt>
                <c:pt idx="204">
                  <c:v>884</c:v>
                </c:pt>
                <c:pt idx="205">
                  <c:v>882</c:v>
                </c:pt>
                <c:pt idx="206">
                  <c:v>#N/A</c:v>
                </c:pt>
                <c:pt idx="207">
                  <c:v>#N/A</c:v>
                </c:pt>
                <c:pt idx="208">
                  <c:v>881</c:v>
                </c:pt>
                <c:pt idx="209">
                  <c:v>887</c:v>
                </c:pt>
                <c:pt idx="210">
                  <c:v>903</c:v>
                </c:pt>
                <c:pt idx="211">
                  <c:v>921</c:v>
                </c:pt>
                <c:pt idx="212">
                  <c:v>956</c:v>
                </c:pt>
                <c:pt idx="213">
                  <c:v>#N/A</c:v>
                </c:pt>
                <c:pt idx="214">
                  <c:v>#N/A</c:v>
                </c:pt>
                <c:pt idx="215">
                  <c:v>965</c:v>
                </c:pt>
                <c:pt idx="216">
                  <c:v>979</c:v>
                </c:pt>
                <c:pt idx="217">
                  <c:v>1005</c:v>
                </c:pt>
                <c:pt idx="218">
                  <c:v>1007</c:v>
                </c:pt>
                <c:pt idx="219">
                  <c:v>1011</c:v>
                </c:pt>
                <c:pt idx="220">
                  <c:v>#N/A</c:v>
                </c:pt>
                <c:pt idx="221">
                  <c:v>#N/A</c:v>
                </c:pt>
                <c:pt idx="222">
                  <c:v>1013</c:v>
                </c:pt>
                <c:pt idx="223">
                  <c:v>1007</c:v>
                </c:pt>
                <c:pt idx="224">
                  <c:v>1017</c:v>
                </c:pt>
                <c:pt idx="225">
                  <c:v>1019</c:v>
                </c:pt>
                <c:pt idx="226">
                  <c:v>1016</c:v>
                </c:pt>
                <c:pt idx="227">
                  <c:v>#N/A</c:v>
                </c:pt>
                <c:pt idx="228">
                  <c:v>#N/A</c:v>
                </c:pt>
                <c:pt idx="229">
                  <c:v>1015</c:v>
                </c:pt>
                <c:pt idx="230">
                  <c:v>999</c:v>
                </c:pt>
                <c:pt idx="231">
                  <c:v>1010</c:v>
                </c:pt>
                <c:pt idx="232">
                  <c:v>1029</c:v>
                </c:pt>
                <c:pt idx="233">
                  <c:v>1042</c:v>
                </c:pt>
                <c:pt idx="234">
                  <c:v>#N/A</c:v>
                </c:pt>
                <c:pt idx="235">
                  <c:v>#N/A</c:v>
                </c:pt>
                <c:pt idx="236">
                  <c:v>#N/A</c:v>
                </c:pt>
                <c:pt idx="237">
                  <c:v>1036</c:v>
                </c:pt>
                <c:pt idx="238">
                  <c:v>1036</c:v>
                </c:pt>
                <c:pt idx="239">
                  <c:v>1043</c:v>
                </c:pt>
                <c:pt idx="240">
                  <c:v>1045</c:v>
                </c:pt>
                <c:pt idx="241">
                  <c:v>#N/A</c:v>
                </c:pt>
                <c:pt idx="242">
                  <c:v>#N/A</c:v>
                </c:pt>
                <c:pt idx="243">
                  <c:v>1039</c:v>
                </c:pt>
                <c:pt idx="244">
                  <c:v>1041</c:v>
                </c:pt>
                <c:pt idx="245">
                  <c:v>1048</c:v>
                </c:pt>
                <c:pt idx="246">
                  <c:v>1053</c:v>
                </c:pt>
                <c:pt idx="247">
                  <c:v>1066</c:v>
                </c:pt>
                <c:pt idx="248">
                  <c:v>#N/A</c:v>
                </c:pt>
                <c:pt idx="249">
                  <c:v>#N/A</c:v>
                </c:pt>
                <c:pt idx="250">
                  <c:v>1071</c:v>
                </c:pt>
                <c:pt idx="251">
                  <c:v>1069</c:v>
                </c:pt>
                <c:pt idx="252">
                  <c:v>1071</c:v>
                </c:pt>
                <c:pt idx="253">
                  <c:v>1096</c:v>
                </c:pt>
                <c:pt idx="254">
                  <c:v>1114</c:v>
                </c:pt>
                <c:pt idx="255">
                  <c:v>#N/A</c:v>
                </c:pt>
                <c:pt idx="256">
                  <c:v>#N/A</c:v>
                </c:pt>
                <c:pt idx="257">
                  <c:v>1128</c:v>
                </c:pt>
                <c:pt idx="258">
                  <c:v>1137</c:v>
                </c:pt>
                <c:pt idx="259">
                  <c:v>1144</c:v>
                </c:pt>
                <c:pt idx="260">
                  <c:v>1147</c:v>
                </c:pt>
                <c:pt idx="261">
                  <c:v>1143</c:v>
                </c:pt>
                <c:pt idx="262">
                  <c:v>#N/A</c:v>
                </c:pt>
                <c:pt idx="263">
                  <c:v>#N/A</c:v>
                </c:pt>
                <c:pt idx="264">
                  <c:v>1128</c:v>
                </c:pt>
                <c:pt idx="265">
                  <c:v>1123</c:v>
                </c:pt>
                <c:pt idx="266">
                  <c:v>1129</c:v>
                </c:pt>
                <c:pt idx="267">
                  <c:v>1136</c:v>
                </c:pt>
                <c:pt idx="268">
                  <c:v>1148</c:v>
                </c:pt>
                <c:pt idx="269">
                  <c:v>#N/A</c:v>
                </c:pt>
                <c:pt idx="270">
                  <c:v>#N/A</c:v>
                </c:pt>
                <c:pt idx="271">
                  <c:v>1144</c:v>
                </c:pt>
                <c:pt idx="272">
                  <c:v>1128</c:v>
                </c:pt>
                <c:pt idx="273">
                  <c:v>1104</c:v>
                </c:pt>
                <c:pt idx="274">
                  <c:v>1092</c:v>
                </c:pt>
                <c:pt idx="275">
                  <c:v>1087</c:v>
                </c:pt>
                <c:pt idx="276">
                  <c:v>#N/A</c:v>
                </c:pt>
                <c:pt idx="277">
                  <c:v>#N/A</c:v>
                </c:pt>
                <c:pt idx="278">
                  <c:v>1093</c:v>
                </c:pt>
                <c:pt idx="279">
                  <c:v>1085</c:v>
                </c:pt>
                <c:pt idx="280">
                  <c:v>1078</c:v>
                </c:pt>
                <c:pt idx="281">
                  <c:v>1079</c:v>
                </c:pt>
                <c:pt idx="282">
                  <c:v>1119</c:v>
                </c:pt>
                <c:pt idx="283">
                  <c:v>#N/A</c:v>
                </c:pt>
                <c:pt idx="284">
                  <c:v>#N/A</c:v>
                </c:pt>
                <c:pt idx="285">
                  <c:v>1141</c:v>
                </c:pt>
                <c:pt idx="286">
                  <c:v>1152</c:v>
                </c:pt>
                <c:pt idx="287">
                  <c:v>1160</c:v>
                </c:pt>
                <c:pt idx="288">
                  <c:v>1181</c:v>
                </c:pt>
                <c:pt idx="289">
                  <c:v>1207</c:v>
                </c:pt>
                <c:pt idx="290">
                  <c:v>#N/A</c:v>
                </c:pt>
                <c:pt idx="291">
                  <c:v>#N/A</c:v>
                </c:pt>
                <c:pt idx="292">
                  <c:v>1218</c:v>
                </c:pt>
                <c:pt idx="293">
                  <c:v>1236</c:v>
                </c:pt>
                <c:pt idx="294">
                  <c:v>1226</c:v>
                </c:pt>
                <c:pt idx="295">
                  <c:v>1234</c:v>
                </c:pt>
                <c:pt idx="296">
                  <c:v>1256</c:v>
                </c:pt>
                <c:pt idx="297">
                  <c:v>#N/A</c:v>
                </c:pt>
                <c:pt idx="298">
                  <c:v>#N/A</c:v>
                </c:pt>
                <c:pt idx="299">
                  <c:v>1271</c:v>
                </c:pt>
                <c:pt idx="300">
                  <c:v>1288</c:v>
                </c:pt>
                <c:pt idx="301">
                  <c:v>1365</c:v>
                </c:pt>
                <c:pt idx="302">
                  <c:v>1430</c:v>
                </c:pt>
                <c:pt idx="303">
                  <c:v>1436</c:v>
                </c:pt>
                <c:pt idx="304">
                  <c:v>#N/A</c:v>
                </c:pt>
                <c:pt idx="305">
                  <c:v>#N/A</c:v>
                </c:pt>
                <c:pt idx="306">
                  <c:v>1436</c:v>
                </c:pt>
                <c:pt idx="307">
                  <c:v>1414</c:v>
                </c:pt>
                <c:pt idx="308">
                  <c:v>1403</c:v>
                </c:pt>
                <c:pt idx="309">
                  <c:v>1403</c:v>
                </c:pt>
                <c:pt idx="310">
                  <c:v>1401</c:v>
                </c:pt>
                <c:pt idx="311">
                  <c:v>#N/A</c:v>
                </c:pt>
                <c:pt idx="312">
                  <c:v>#N/A</c:v>
                </c:pt>
                <c:pt idx="313">
                  <c:v>1394</c:v>
                </c:pt>
                <c:pt idx="314">
                  <c:v>1395</c:v>
                </c:pt>
                <c:pt idx="315">
                  <c:v>1407</c:v>
                </c:pt>
                <c:pt idx="316">
                  <c:v>1440</c:v>
                </c:pt>
                <c:pt idx="317">
                  <c:v>1453</c:v>
                </c:pt>
                <c:pt idx="318">
                  <c:v>#N/A</c:v>
                </c:pt>
                <c:pt idx="319">
                  <c:v>#N/A</c:v>
                </c:pt>
                <c:pt idx="320">
                  <c:v>1456</c:v>
                </c:pt>
                <c:pt idx="321">
                  <c:v>1445</c:v>
                </c:pt>
                <c:pt idx="322">
                  <c:v>1426</c:v>
                </c:pt>
                <c:pt idx="323">
                  <c:v>1443</c:v>
                </c:pt>
                <c:pt idx="324">
                  <c:v>1457</c:v>
                </c:pt>
                <c:pt idx="325">
                  <c:v>#N/A</c:v>
                </c:pt>
                <c:pt idx="326">
                  <c:v>#N/A</c:v>
                </c:pt>
                <c:pt idx="327">
                  <c:v>1463</c:v>
                </c:pt>
                <c:pt idx="328">
                  <c:v>1468</c:v>
                </c:pt>
                <c:pt idx="329">
                  <c:v>1463</c:v>
                </c:pt>
                <c:pt idx="330">
                  <c:v>1458</c:v>
                </c:pt>
                <c:pt idx="331">
                  <c:v>1452</c:v>
                </c:pt>
                <c:pt idx="332">
                  <c:v>#N/A</c:v>
                </c:pt>
                <c:pt idx="333">
                  <c:v>#N/A</c:v>
                </c:pt>
                <c:pt idx="334">
                  <c:v>1432</c:v>
                </c:pt>
                <c:pt idx="335">
                  <c:v>1420</c:v>
                </c:pt>
                <c:pt idx="336">
                  <c:v>1407</c:v>
                </c:pt>
                <c:pt idx="337">
                  <c:v>1395</c:v>
                </c:pt>
                <c:pt idx="338">
                  <c:v>1384</c:v>
                </c:pt>
                <c:pt idx="339">
                  <c:v>#N/A</c:v>
                </c:pt>
                <c:pt idx="340">
                  <c:v>#N/A</c:v>
                </c:pt>
                <c:pt idx="341">
                  <c:v>1380</c:v>
                </c:pt>
                <c:pt idx="342">
                  <c:v>1371</c:v>
                </c:pt>
                <c:pt idx="343">
                  <c:v>1379</c:v>
                </c:pt>
                <c:pt idx="344">
                  <c:v>1392</c:v>
                </c:pt>
                <c:pt idx="345">
                  <c:v>1396</c:v>
                </c:pt>
                <c:pt idx="346">
                  <c:v>#N/A</c:v>
                </c:pt>
                <c:pt idx="347">
                  <c:v>#N/A</c:v>
                </c:pt>
                <c:pt idx="348">
                  <c:v>1392</c:v>
                </c:pt>
                <c:pt idx="349">
                  <c:v>1389</c:v>
                </c:pt>
                <c:pt idx="350">
                  <c:v>1414</c:v>
                </c:pt>
                <c:pt idx="351">
                  <c:v>1402</c:v>
                </c:pt>
                <c:pt idx="352">
                  <c:v>1401</c:v>
                </c:pt>
                <c:pt idx="353">
                  <c:v>#N/A</c:v>
                </c:pt>
                <c:pt idx="354">
                  <c:v>#N/A</c:v>
                </c:pt>
                <c:pt idx="355">
                  <c:v>1387</c:v>
                </c:pt>
                <c:pt idx="356">
                  <c:v>1343</c:v>
                </c:pt>
                <c:pt idx="357">
                  <c:v>1319</c:v>
                </c:pt>
                <c:pt idx="358">
                  <c:v>#N/A</c:v>
                </c:pt>
                <c:pt idx="359">
                  <c:v>#N/A</c:v>
                </c:pt>
                <c:pt idx="360">
                  <c:v>#N/A</c:v>
                </c:pt>
                <c:pt idx="361">
                  <c:v>#N/A</c:v>
                </c:pt>
                <c:pt idx="362">
                  <c:v>#N/A</c:v>
                </c:pt>
                <c:pt idx="363">
                  <c:v>#N/A</c:v>
                </c:pt>
                <c:pt idx="364">
                  <c:v>#N/A</c:v>
                </c:pt>
                <c:pt idx="365">
                  <c:v>#N/A</c:v>
                </c:pt>
                <c:pt idx="366">
                  <c:v>1207</c:v>
                </c:pt>
                <c:pt idx="367">
                  <c:v>#N/A</c:v>
                </c:pt>
                <c:pt idx="368">
                  <c:v>#N/A</c:v>
                </c:pt>
                <c:pt idx="369">
                  <c:v>1188</c:v>
                </c:pt>
                <c:pt idx="370">
                  <c:v>1181</c:v>
                </c:pt>
                <c:pt idx="371">
                  <c:v>1165</c:v>
                </c:pt>
                <c:pt idx="372">
                  <c:v>1211</c:v>
                </c:pt>
                <c:pt idx="373">
                  <c:v>1259</c:v>
                </c:pt>
                <c:pt idx="374">
                  <c:v>#N/A</c:v>
                </c:pt>
                <c:pt idx="375">
                  <c:v>#N/A</c:v>
                </c:pt>
                <c:pt idx="376">
                  <c:v>1296</c:v>
                </c:pt>
                <c:pt idx="377">
                  <c:v>1347</c:v>
                </c:pt>
                <c:pt idx="378">
                  <c:v>1410</c:v>
                </c:pt>
                <c:pt idx="379">
                  <c:v>1500</c:v>
                </c:pt>
                <c:pt idx="380">
                  <c:v>1562</c:v>
                </c:pt>
                <c:pt idx="381">
                  <c:v>#N/A</c:v>
                </c:pt>
                <c:pt idx="382">
                  <c:v>#N/A</c:v>
                </c:pt>
                <c:pt idx="383">
                  <c:v>1598</c:v>
                </c:pt>
                <c:pt idx="384">
                  <c:v>1572</c:v>
                </c:pt>
                <c:pt idx="385">
                  <c:v>1588</c:v>
                </c:pt>
                <c:pt idx="386">
                  <c:v>1619</c:v>
                </c:pt>
                <c:pt idx="387">
                  <c:v>1626</c:v>
                </c:pt>
                <c:pt idx="388">
                  <c:v>#N/A</c:v>
                </c:pt>
                <c:pt idx="389">
                  <c:v>#N/A</c:v>
                </c:pt>
                <c:pt idx="390">
                  <c:v>1631</c:v>
                </c:pt>
                <c:pt idx="391">
                  <c:v>1646</c:v>
                </c:pt>
                <c:pt idx="392">
                  <c:v>1646</c:v>
                </c:pt>
                <c:pt idx="393">
                  <c:v>1653</c:v>
                </c:pt>
                <c:pt idx="394">
                  <c:v>1702</c:v>
                </c:pt>
                <c:pt idx="395">
                  <c:v>#N/A</c:v>
                </c:pt>
                <c:pt idx="396">
                  <c:v>#N/A</c:v>
                </c:pt>
                <c:pt idx="397">
                  <c:v>1732</c:v>
                </c:pt>
                <c:pt idx="398">
                  <c:v>1672</c:v>
                </c:pt>
                <c:pt idx="399">
                  <c:v>1678</c:v>
                </c:pt>
                <c:pt idx="400">
                  <c:v>1679</c:v>
                </c:pt>
                <c:pt idx="401">
                  <c:v>1691</c:v>
                </c:pt>
                <c:pt idx="402">
                  <c:v>#N/A</c:v>
                </c:pt>
                <c:pt idx="403">
                  <c:v>#N/A</c:v>
                </c:pt>
                <c:pt idx="404">
                  <c:v>1710</c:v>
                </c:pt>
                <c:pt idx="405">
                  <c:v>1727</c:v>
                </c:pt>
                <c:pt idx="406">
                  <c:v>1721</c:v>
                </c:pt>
                <c:pt idx="407">
                  <c:v>1713</c:v>
                </c:pt>
                <c:pt idx="408">
                  <c:v>1719</c:v>
                </c:pt>
                <c:pt idx="409">
                  <c:v>#N/A</c:v>
                </c:pt>
                <c:pt idx="410">
                  <c:v>#N/A</c:v>
                </c:pt>
                <c:pt idx="411">
                  <c:v>1739</c:v>
                </c:pt>
                <c:pt idx="412">
                  <c:v>1747</c:v>
                </c:pt>
                <c:pt idx="413">
                  <c:v>1743</c:v>
                </c:pt>
                <c:pt idx="414">
                  <c:v>1766</c:v>
                </c:pt>
                <c:pt idx="415">
                  <c:v>1787</c:v>
                </c:pt>
                <c:pt idx="416">
                  <c:v>#N/A</c:v>
                </c:pt>
                <c:pt idx="417">
                  <c:v>#N/A</c:v>
                </c:pt>
                <c:pt idx="418">
                  <c:v>1809</c:v>
                </c:pt>
                <c:pt idx="419">
                  <c:v>1842</c:v>
                </c:pt>
                <c:pt idx="420">
                  <c:v>1885</c:v>
                </c:pt>
                <c:pt idx="421">
                  <c:v>1944</c:v>
                </c:pt>
                <c:pt idx="422">
                  <c:v>1991</c:v>
                </c:pt>
                <c:pt idx="423">
                  <c:v>#N/A</c:v>
                </c:pt>
                <c:pt idx="424">
                  <c:v>#N/A</c:v>
                </c:pt>
                <c:pt idx="425">
                  <c:v>2322</c:v>
                </c:pt>
                <c:pt idx="426">
                  <c:v>2866</c:v>
                </c:pt>
                <c:pt idx="427">
                  <c:v>3002</c:v>
                </c:pt>
                <c:pt idx="428">
                  <c:v>3083</c:v>
                </c:pt>
                <c:pt idx="429">
                  <c:v>3069</c:v>
                </c:pt>
                <c:pt idx="430">
                  <c:v>#N/A</c:v>
                </c:pt>
                <c:pt idx="431">
                  <c:v>#N/A</c:v>
                </c:pt>
                <c:pt idx="432">
                  <c:v>3040</c:v>
                </c:pt>
                <c:pt idx="433">
                  <c:v>2924</c:v>
                </c:pt>
                <c:pt idx="434">
                  <c:v>2835</c:v>
                </c:pt>
                <c:pt idx="435">
                  <c:v>2684</c:v>
                </c:pt>
                <c:pt idx="436">
                  <c:v>2586</c:v>
                </c:pt>
                <c:pt idx="437">
                  <c:v>#N/A</c:v>
                </c:pt>
                <c:pt idx="438">
                  <c:v>#N/A</c:v>
                </c:pt>
                <c:pt idx="439">
                  <c:v>2849</c:v>
                </c:pt>
                <c:pt idx="440">
                  <c:v>2850</c:v>
                </c:pt>
                <c:pt idx="441">
                  <c:v>2743</c:v>
                </c:pt>
                <c:pt idx="442">
                  <c:v>2842</c:v>
                </c:pt>
                <c:pt idx="443">
                  <c:v>2962</c:v>
                </c:pt>
                <c:pt idx="444">
                  <c:v>#N/A</c:v>
                </c:pt>
                <c:pt idx="445">
                  <c:v>#N/A</c:v>
                </c:pt>
                <c:pt idx="446">
                  <c:v>3120</c:v>
                </c:pt>
                <c:pt idx="447">
                  <c:v>3572</c:v>
                </c:pt>
                <c:pt idx="448">
                  <c:v>3618</c:v>
                </c:pt>
                <c:pt idx="449">
                  <c:v>3716</c:v>
                </c:pt>
                <c:pt idx="450">
                  <c:v>3737</c:v>
                </c:pt>
                <c:pt idx="451">
                  <c:v>#N/A</c:v>
                </c:pt>
                <c:pt idx="452">
                  <c:v>#N/A</c:v>
                </c:pt>
                <c:pt idx="453">
                  <c:v>3723</c:v>
                </c:pt>
                <c:pt idx="454">
                  <c:v>3705</c:v>
                </c:pt>
                <c:pt idx="455">
                  <c:v>3678</c:v>
                </c:pt>
                <c:pt idx="456">
                  <c:v>3639</c:v>
                </c:pt>
                <c:pt idx="457">
                  <c:v>#N/A</c:v>
                </c:pt>
                <c:pt idx="458">
                  <c:v>#N/A</c:v>
                </c:pt>
                <c:pt idx="459">
                  <c:v>#N/A</c:v>
                </c:pt>
                <c:pt idx="460">
                  <c:v>#N/A</c:v>
                </c:pt>
                <c:pt idx="461">
                  <c:v>3498</c:v>
                </c:pt>
                <c:pt idx="462">
                  <c:v>3593</c:v>
                </c:pt>
                <c:pt idx="463">
                  <c:v>3658</c:v>
                </c:pt>
                <c:pt idx="464">
                  <c:v>3561</c:v>
                </c:pt>
                <c:pt idx="465">
                  <c:v>#N/A</c:v>
                </c:pt>
                <c:pt idx="466">
                  <c:v>#N/A</c:v>
                </c:pt>
                <c:pt idx="467">
                  <c:v>3422</c:v>
                </c:pt>
                <c:pt idx="468">
                  <c:v>3275</c:v>
                </c:pt>
                <c:pt idx="469">
                  <c:v>3111</c:v>
                </c:pt>
                <c:pt idx="470">
                  <c:v>2975</c:v>
                </c:pt>
                <c:pt idx="471">
                  <c:v>2831</c:v>
                </c:pt>
                <c:pt idx="472">
                  <c:v>#N/A</c:v>
                </c:pt>
                <c:pt idx="473">
                  <c:v>#N/A</c:v>
                </c:pt>
                <c:pt idx="474">
                  <c:v>2907</c:v>
                </c:pt>
                <c:pt idx="475">
                  <c:v>2865</c:v>
                </c:pt>
                <c:pt idx="476">
                  <c:v>2854</c:v>
                </c:pt>
                <c:pt idx="477">
                  <c:v>2837</c:v>
                </c:pt>
                <c:pt idx="478">
                  <c:v>2812</c:v>
                </c:pt>
                <c:pt idx="479">
                  <c:v>#N/A</c:v>
                </c:pt>
                <c:pt idx="480">
                  <c:v>#N/A</c:v>
                </c:pt>
                <c:pt idx="481">
                  <c:v>2811</c:v>
                </c:pt>
                <c:pt idx="482">
                  <c:v>2834</c:v>
                </c:pt>
                <c:pt idx="483">
                  <c:v>2795</c:v>
                </c:pt>
                <c:pt idx="484">
                  <c:v>2767</c:v>
                </c:pt>
                <c:pt idx="485">
                  <c:v>2752</c:v>
                </c:pt>
                <c:pt idx="486">
                  <c:v>#N/A</c:v>
                </c:pt>
                <c:pt idx="487">
                  <c:v>#N/A</c:v>
                </c:pt>
                <c:pt idx="488">
                  <c:v>#N/A</c:v>
                </c:pt>
                <c:pt idx="489">
                  <c:v>2841</c:v>
                </c:pt>
                <c:pt idx="490">
                  <c:v>2676</c:v>
                </c:pt>
                <c:pt idx="491">
                  <c:v>2629</c:v>
                </c:pt>
                <c:pt idx="492">
                  <c:v>2574</c:v>
                </c:pt>
                <c:pt idx="493">
                  <c:v>#N/A</c:v>
                </c:pt>
                <c:pt idx="494">
                  <c:v>#N/A</c:v>
                </c:pt>
                <c:pt idx="495">
                  <c:v>2528</c:v>
                </c:pt>
                <c:pt idx="496">
                  <c:v>2463</c:v>
                </c:pt>
                <c:pt idx="497">
                  <c:v>2429</c:v>
                </c:pt>
                <c:pt idx="498">
                  <c:v>2401</c:v>
                </c:pt>
                <c:pt idx="499">
                  <c:v>2375</c:v>
                </c:pt>
                <c:pt idx="500">
                  <c:v>#N/A</c:v>
                </c:pt>
                <c:pt idx="501">
                  <c:v>#N/A</c:v>
                </c:pt>
                <c:pt idx="502">
                  <c:v>2351</c:v>
                </c:pt>
                <c:pt idx="503">
                  <c:v>2307</c:v>
                </c:pt>
                <c:pt idx="504">
                  <c:v>2249</c:v>
                </c:pt>
                <c:pt idx="505">
                  <c:v>2215</c:v>
                </c:pt>
                <c:pt idx="506">
                  <c:v>2185</c:v>
                </c:pt>
                <c:pt idx="507">
                  <c:v>#N/A</c:v>
                </c:pt>
                <c:pt idx="508">
                  <c:v>#N/A</c:v>
                </c:pt>
                <c:pt idx="509">
                  <c:v>#N/A</c:v>
                </c:pt>
                <c:pt idx="510">
                  <c:v>2157</c:v>
                </c:pt>
                <c:pt idx="511">
                  <c:v>2129</c:v>
                </c:pt>
                <c:pt idx="512">
                  <c:v>2088</c:v>
                </c:pt>
                <c:pt idx="513">
                  <c:v>2068</c:v>
                </c:pt>
                <c:pt idx="514">
                  <c:v>#N/A</c:v>
                </c:pt>
                <c:pt idx="515">
                  <c:v>#N/A</c:v>
                </c:pt>
                <c:pt idx="516">
                  <c:v>2053</c:v>
                </c:pt>
                <c:pt idx="517">
                  <c:v>2078</c:v>
                </c:pt>
                <c:pt idx="518">
                  <c:v>2086</c:v>
                </c:pt>
                <c:pt idx="519">
                  <c:v>2103</c:v>
                </c:pt>
                <c:pt idx="520">
                  <c:v>2110</c:v>
                </c:pt>
                <c:pt idx="521">
                  <c:v>#N/A</c:v>
                </c:pt>
                <c:pt idx="522">
                  <c:v>#N/A</c:v>
                </c:pt>
                <c:pt idx="523">
                  <c:v>2099</c:v>
                </c:pt>
                <c:pt idx="524">
                  <c:v>2075</c:v>
                </c:pt>
                <c:pt idx="525">
                  <c:v>2041</c:v>
                </c:pt>
                <c:pt idx="526">
                  <c:v>1994</c:v>
                </c:pt>
                <c:pt idx="527">
                  <c:v>1950</c:v>
                </c:pt>
                <c:pt idx="528">
                  <c:v>#N/A</c:v>
                </c:pt>
                <c:pt idx="529">
                  <c:v>#N/A</c:v>
                </c:pt>
                <c:pt idx="530">
                  <c:v>1939</c:v>
                </c:pt>
                <c:pt idx="531">
                  <c:v>1927</c:v>
                </c:pt>
                <c:pt idx="532">
                  <c:v>1953</c:v>
                </c:pt>
                <c:pt idx="533">
                  <c:v>2023</c:v>
                </c:pt>
                <c:pt idx="534">
                  <c:v>2092</c:v>
                </c:pt>
                <c:pt idx="535">
                  <c:v>#N/A</c:v>
                </c:pt>
                <c:pt idx="536">
                  <c:v>#N/A</c:v>
                </c:pt>
                <c:pt idx="537">
                  <c:v>2176</c:v>
                </c:pt>
                <c:pt idx="538">
                  <c:v>2227</c:v>
                </c:pt>
                <c:pt idx="539">
                  <c:v>2152</c:v>
                </c:pt>
                <c:pt idx="540">
                  <c:v>2014</c:v>
                </c:pt>
                <c:pt idx="541">
                  <c:v>1914</c:v>
                </c:pt>
                <c:pt idx="542">
                  <c:v>#N/A</c:v>
                </c:pt>
                <c:pt idx="543">
                  <c:v>#N/A</c:v>
                </c:pt>
                <c:pt idx="544">
                  <c:v>1935</c:v>
                </c:pt>
                <c:pt idx="545">
                  <c:v>1895</c:v>
                </c:pt>
                <c:pt idx="546">
                  <c:v>1864</c:v>
                </c:pt>
                <c:pt idx="547">
                  <c:v>1850</c:v>
                </c:pt>
                <c:pt idx="548">
                  <c:v>1856</c:v>
                </c:pt>
                <c:pt idx="549">
                  <c:v>#N/A</c:v>
                </c:pt>
                <c:pt idx="550">
                  <c:v>#N/A</c:v>
                </c:pt>
                <c:pt idx="551">
                  <c:v>1866</c:v>
                </c:pt>
                <c:pt idx="552">
                  <c:v>1885</c:v>
                </c:pt>
                <c:pt idx="553">
                  <c:v>1939</c:v>
                </c:pt>
                <c:pt idx="554">
                  <c:v>1988</c:v>
                </c:pt>
                <c:pt idx="555">
                  <c:v>2031</c:v>
                </c:pt>
                <c:pt idx="556">
                  <c:v>#N/A</c:v>
                </c:pt>
                <c:pt idx="557">
                  <c:v>#N/A</c:v>
                </c:pt>
                <c:pt idx="558">
                  <c:v>2060</c:v>
                </c:pt>
                <c:pt idx="559">
                  <c:v>2145</c:v>
                </c:pt>
                <c:pt idx="560">
                  <c:v>2209</c:v>
                </c:pt>
                <c:pt idx="561">
                  <c:v>2268</c:v>
                </c:pt>
                <c:pt idx="562">
                  <c:v>2283</c:v>
                </c:pt>
                <c:pt idx="563">
                  <c:v>#N/A</c:v>
                </c:pt>
                <c:pt idx="564">
                  <c:v>#N/A</c:v>
                </c:pt>
                <c:pt idx="565">
                  <c:v>2298</c:v>
                </c:pt>
                <c:pt idx="566">
                  <c:v>2356</c:v>
                </c:pt>
                <c:pt idx="567">
                  <c:v>2400</c:v>
                </c:pt>
                <c:pt idx="568">
                  <c:v>2502</c:v>
                </c:pt>
                <c:pt idx="569">
                  <c:v>2532</c:v>
                </c:pt>
                <c:pt idx="570">
                  <c:v>#N/A</c:v>
                </c:pt>
                <c:pt idx="571">
                  <c:v>#N/A</c:v>
                </c:pt>
                <c:pt idx="572">
                  <c:v>2582</c:v>
                </c:pt>
                <c:pt idx="573">
                  <c:v>2601</c:v>
                </c:pt>
                <c:pt idx="574">
                  <c:v>2607</c:v>
                </c:pt>
                <c:pt idx="575">
                  <c:v>2590</c:v>
                </c:pt>
                <c:pt idx="576">
                  <c:v>2582</c:v>
                </c:pt>
                <c:pt idx="577">
                  <c:v>#N/A</c:v>
                </c:pt>
                <c:pt idx="578">
                  <c:v>#N/A</c:v>
                </c:pt>
                <c:pt idx="579">
                  <c:v>2554</c:v>
                </c:pt>
                <c:pt idx="580">
                  <c:v>2534</c:v>
                </c:pt>
                <c:pt idx="581">
                  <c:v>2521</c:v>
                </c:pt>
                <c:pt idx="582">
                  <c:v>2575</c:v>
                </c:pt>
                <c:pt idx="583">
                  <c:v>2631</c:v>
                </c:pt>
                <c:pt idx="584">
                  <c:v>#N/A</c:v>
                </c:pt>
                <c:pt idx="585">
                  <c:v>#N/A</c:v>
                </c:pt>
                <c:pt idx="586">
                  <c:v>2644</c:v>
                </c:pt>
                <c:pt idx="587">
                  <c:v>2663</c:v>
                </c:pt>
                <c:pt idx="588">
                  <c:v>2671</c:v>
                </c:pt>
                <c:pt idx="589">
                  <c:v>2693</c:v>
                </c:pt>
                <c:pt idx="590">
                  <c:v>2742</c:v>
                </c:pt>
                <c:pt idx="591">
                  <c:v>#N/A</c:v>
                </c:pt>
                <c:pt idx="592">
                  <c:v>#N/A</c:v>
                </c:pt>
                <c:pt idx="593">
                  <c:v>2824</c:v>
                </c:pt>
                <c:pt idx="594">
                  <c:v>2894</c:v>
                </c:pt>
                <c:pt idx="595">
                  <c:v>2957</c:v>
                </c:pt>
                <c:pt idx="596">
                  <c:v>2966</c:v>
                </c:pt>
                <c:pt idx="597">
                  <c:v>3004</c:v>
                </c:pt>
                <c:pt idx="598">
                  <c:v>#N/A</c:v>
                </c:pt>
                <c:pt idx="599">
                  <c:v>#N/A</c:v>
                </c:pt>
                <c:pt idx="600">
                  <c:v>2961</c:v>
                </c:pt>
                <c:pt idx="601">
                  <c:v>2886</c:v>
                </c:pt>
                <c:pt idx="602">
                  <c:v>2851</c:v>
                </c:pt>
                <c:pt idx="603">
                  <c:v>2801</c:v>
                </c:pt>
                <c:pt idx="604">
                  <c:v>2777</c:v>
                </c:pt>
                <c:pt idx="605">
                  <c:v>#N/A</c:v>
                </c:pt>
                <c:pt idx="606">
                  <c:v>#N/A</c:v>
                </c:pt>
                <c:pt idx="607">
                  <c:v>#N/A</c:v>
                </c:pt>
                <c:pt idx="608">
                  <c:v>2676</c:v>
                </c:pt>
                <c:pt idx="609">
                  <c:v>2699</c:v>
                </c:pt>
                <c:pt idx="610">
                  <c:v>2754</c:v>
                </c:pt>
                <c:pt idx="611">
                  <c:v>2805</c:v>
                </c:pt>
                <c:pt idx="612">
                  <c:v>#N/A</c:v>
                </c:pt>
                <c:pt idx="613">
                  <c:v>#N/A</c:v>
                </c:pt>
                <c:pt idx="614">
                  <c:v>2868</c:v>
                </c:pt>
                <c:pt idx="615">
                  <c:v>2938</c:v>
                </c:pt>
                <c:pt idx="616">
                  <c:v>3026</c:v>
                </c:pt>
                <c:pt idx="617">
                  <c:v>3385</c:v>
                </c:pt>
                <c:pt idx="618">
                  <c:v>4015</c:v>
                </c:pt>
                <c:pt idx="619">
                  <c:v>#N/A</c:v>
                </c:pt>
                <c:pt idx="620">
                  <c:v>#N/A</c:v>
                </c:pt>
                <c:pt idx="621">
                  <c:v>4325</c:v>
                </c:pt>
                <c:pt idx="622">
                  <c:v>4499</c:v>
                </c:pt>
                <c:pt idx="623">
                  <c:v>4614</c:v>
                </c:pt>
                <c:pt idx="624">
                  <c:v>4765</c:v>
                </c:pt>
                <c:pt idx="625">
                  <c:v>4899</c:v>
                </c:pt>
                <c:pt idx="626">
                  <c:v>#N/A</c:v>
                </c:pt>
                <c:pt idx="627">
                  <c:v>#N/A</c:v>
                </c:pt>
                <c:pt idx="628">
                  <c:v>5092</c:v>
                </c:pt>
                <c:pt idx="629">
                  <c:v>5157</c:v>
                </c:pt>
                <c:pt idx="630">
                  <c:v>5207</c:v>
                </c:pt>
                <c:pt idx="631">
                  <c:v>5250</c:v>
                </c:pt>
                <c:pt idx="632">
                  <c:v>5366</c:v>
                </c:pt>
                <c:pt idx="633">
                  <c:v>#N/A</c:v>
                </c:pt>
                <c:pt idx="634">
                  <c:v>#N/A</c:v>
                </c:pt>
                <c:pt idx="635">
                  <c:v>5432</c:v>
                </c:pt>
                <c:pt idx="636">
                  <c:v>5444</c:v>
                </c:pt>
                <c:pt idx="637">
                  <c:v>5499</c:v>
                </c:pt>
              </c:numCache>
            </c:numRef>
          </c:val>
          <c:smooth val="0"/>
          <c:extLst>
            <c:ext xmlns:c16="http://schemas.microsoft.com/office/drawing/2014/chart" uri="{C3380CC4-5D6E-409C-BE32-E72D297353CC}">
              <c16:uniqueId val="{00000007-7996-4AC6-9996-3CBEC4387A8B}"/>
            </c:ext>
          </c:extLst>
        </c:ser>
        <c:dLbls>
          <c:showLegendKey val="0"/>
          <c:showVal val="0"/>
          <c:showCatName val="0"/>
          <c:showSerName val="0"/>
          <c:showPercent val="0"/>
          <c:showBubbleSize val="0"/>
        </c:dLbls>
        <c:marker val="1"/>
        <c:smooth val="0"/>
        <c:axId val="1294950101"/>
        <c:axId val="1294950102"/>
      </c:lineChart>
      <c:dateAx>
        <c:axId val="1294936583"/>
        <c:scaling>
          <c:orientation val="minMax"/>
          <c:max val="46295"/>
          <c:min val="46023"/>
        </c:scaling>
        <c:delete val="0"/>
        <c:axPos val="b"/>
        <c:numFmt formatCode="mmm\-yy" sourceLinked="0"/>
        <c:majorTickMark val="out"/>
        <c:minorTickMark val="none"/>
        <c:tickLblPos val="nextTo"/>
        <c:spPr>
          <a:noFill/>
          <a:ln w="9525">
            <a:solidFill>
              <a:srgbClr val="D9D9D9"/>
            </a:solidFill>
          </a:ln>
        </c:spPr>
        <c:txPr>
          <a:bodyPr rot="-5400000" vert="horz"/>
          <a:lstStyle/>
          <a:p>
            <a:pPr>
              <a:defRPr/>
            </a:pPr>
            <a:endParaRPr lang="en-US"/>
          </a:p>
        </c:txPr>
        <c:crossAx val="1294942727"/>
        <c:crosses val="autoZero"/>
        <c:auto val="1"/>
        <c:lblOffset val="100"/>
        <c:baseTimeUnit val="days"/>
        <c:majorUnit val="1"/>
        <c:majorTimeUnit val="months"/>
      </c:dateAx>
      <c:valAx>
        <c:axId val="1294942727"/>
        <c:scaling>
          <c:orientation val="minMax"/>
          <c:max val="350"/>
          <c:min val="100"/>
        </c:scaling>
        <c:delete val="0"/>
        <c:axPos val="l"/>
        <c:title>
          <c:tx>
            <c:rich>
              <a:bodyPr rot="-5400000" vert="horz"/>
              <a:lstStyle/>
              <a:p>
                <a:pPr>
                  <a:defRPr/>
                </a:pPr>
                <a:r>
                  <a:rPr lang="en-US"/>
                  <a:t>Risk index, 30-day avg</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a:pPr>
            <a:endParaRPr lang="en-US"/>
          </a:p>
        </c:txPr>
        <c:crossAx val="1294936583"/>
        <c:crosses val="autoZero"/>
        <c:crossBetween val="between"/>
        <c:majorUnit val="50"/>
      </c:valAx>
      <c:dateAx>
        <c:axId val="1294950101"/>
        <c:scaling>
          <c:orientation val="minMax"/>
          <c:max val="46295"/>
          <c:min val="46023"/>
        </c:scaling>
        <c:delete val="1"/>
        <c:axPos val="b"/>
        <c:numFmt formatCode="mmm\-yy" sourceLinked="0"/>
        <c:majorTickMark val="out"/>
        <c:minorTickMark val="none"/>
        <c:tickLblPos val="nextTo"/>
        <c:crossAx val="1294950102"/>
        <c:crosses val="autoZero"/>
        <c:auto val="0"/>
        <c:lblOffset val="100"/>
        <c:baseTimeUnit val="days"/>
      </c:dateAx>
      <c:valAx>
        <c:axId val="1294950102"/>
        <c:scaling>
          <c:orientation val="minMax"/>
          <c:max val="8000"/>
          <c:min val="0"/>
        </c:scaling>
        <c:delete val="0"/>
        <c:axPos val="r"/>
        <c:title>
          <c:tx>
            <c:rich>
              <a:bodyPr rot="-5400000" vert="horz"/>
              <a:lstStyle/>
              <a:p>
                <a:pPr>
                  <a:defRPr/>
                </a:pPr>
                <a:r>
                  <a:rPr lang="en-US"/>
                  <a:t>BDTI points</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a:pPr>
            <a:endParaRPr lang="en-US"/>
          </a:p>
        </c:txPr>
        <c:crossAx val="1294950101"/>
        <c:crosses val="max"/>
        <c:crossBetween val="between"/>
        <c:majorUnit val="2000"/>
      </c:valAx>
      <c:spPr>
        <a:noFill/>
        <a:ln>
          <a:noFill/>
        </a:ln>
      </c:spPr>
    </c:plotArea>
    <c:legend>
      <c:legendPos val="b"/>
      <c:legendEntry>
        <c:idx val="2"/>
        <c:delete val="1"/>
      </c:legendEntry>
      <c:legendEntry>
        <c:idx val="3"/>
        <c:delete val="1"/>
      </c:legendEntry>
      <c:layout>
        <c:manualLayout>
          <c:xMode val="edge"/>
          <c:yMode val="edge"/>
          <c:x val="0"/>
          <c:y val="0.85663595235430245"/>
          <c:w val="1"/>
          <c:h val="0.13763219370236243"/>
        </c:manualLayout>
      </c:layout>
      <c:overlay val="0"/>
      <c:spPr>
        <a:noFill/>
        <a:ln>
          <a:noFill/>
        </a:ln>
      </c:spPr>
      <c:txPr>
        <a:bodyPr rot="0" vert="horz"/>
        <a:lstStyle/>
        <a:p>
          <a:pPr>
            <a:defRPr sz="800"/>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rgbClr val="D9D9D9"/>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nchor="ctr" anchorCtr="1"/>
          <a:lstStyle/>
          <a:p>
            <a:pPr>
              <a:defRPr sz="1080" b="1">
                <a:solidFill>
                  <a:srgbClr val="000000"/>
                </a:solidFill>
                <a:latin typeface="Roboto"/>
                <a:cs typeface="Roboto"/>
              </a:defRPr>
            </a:pPr>
            <a:r>
              <a:rPr lang="en-US" sz="1080" b="1" noProof="0">
                <a:solidFill>
                  <a:srgbClr val="000000"/>
                </a:solidFill>
                <a:latin typeface="Roboto"/>
                <a:cs typeface="Roboto"/>
              </a:rPr>
              <a:t>US diesel margin more than tripled from pre-war levels to a 2026 high of $122.6/</a:t>
            </a:r>
            <a:r>
              <a:rPr lang="en-US" sz="1080" b="1" noProof="0" err="1">
                <a:solidFill>
                  <a:srgbClr val="000000"/>
                </a:solidFill>
                <a:latin typeface="Roboto"/>
                <a:cs typeface="Roboto"/>
              </a:rPr>
              <a:t>bbl</a:t>
            </a:r>
            <a:endParaRPr lang="en-US" sz="1080" b="1" noProof="0">
              <a:solidFill>
                <a:srgbClr val="000000"/>
              </a:solidFill>
              <a:latin typeface="Roboto"/>
              <a:cs typeface="Roboto"/>
            </a:endParaRPr>
          </a:p>
        </c:rich>
      </c:tx>
      <c:overlay val="0"/>
      <c:spPr>
        <a:noFill/>
        <a:ln>
          <a:noFill/>
        </a:ln>
      </c:spPr>
    </c:title>
    <c:autoTitleDeleted val="0"/>
    <c:plotArea>
      <c:layout>
        <c:manualLayout>
          <c:layoutTarget val="inner"/>
          <c:xMode val="edge"/>
          <c:yMode val="edge"/>
          <c:x val="0.16310611857745919"/>
          <c:y val="0.26440471716034603"/>
          <c:w val="0.81235265602863893"/>
          <c:h val="0.42241671272264991"/>
        </c:manualLayout>
      </c:layout>
      <c:areaChart>
        <c:grouping val="standard"/>
        <c:varyColors val="0"/>
        <c:ser>
          <c:idx val="0"/>
          <c:order val="0"/>
          <c:tx>
            <c:v>Diesel WTI spread</c:v>
          </c:tx>
          <c:spPr>
            <a:solidFill>
              <a:srgbClr val="11528B"/>
            </a:solidFill>
            <a:ln>
              <a:noFill/>
            </a:ln>
          </c:spPr>
          <c:dLbls>
            <c:dLbl>
              <c:idx val="184"/>
              <c:layout>
                <c:manualLayout>
                  <c:x val="-0.2"/>
                  <c:y val="-0.16"/>
                </c:manualLayout>
              </c:layout>
              <c:tx>
                <c:rich>
                  <a:bodyPr rot="0" vert="horz" wrap="none" anchor="ctr" anchorCtr="1"/>
                  <a:lstStyle/>
                  <a:p>
                    <a:pPr>
                      <a:defRPr sz="800" b="0">
                        <a:solidFill>
                          <a:srgbClr val="000000"/>
                        </a:solidFill>
                        <a:latin typeface="Roboto"/>
                        <a:cs typeface="Roboto"/>
                      </a:defRPr>
                    </a:pPr>
                    <a:r>
                      <a:rPr lang="en-US" sz="800" b="0">
                        <a:solidFill>
                          <a:srgbClr val="000000"/>
                        </a:solidFill>
                        <a:latin typeface="Roboto"/>
                        <a:cs typeface="Roboto"/>
                      </a:rPr>
                      <a:t>2026 high $122.6 (25 Sep)</a:t>
                    </a:r>
                  </a:p>
                </c:rich>
              </c:tx>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0E15-4E84-8F29-CF07A29E7583}"/>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'C4 Diesel'!$A$231:$A$417</c:f>
              <c:numCache>
                <c:formatCode>dd\-mmm\-yy</c:formatCode>
                <c:ptCount val="187"/>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46042</c:v>
                </c:pt>
                <c:pt idx="13">
                  <c:v>46043</c:v>
                </c:pt>
                <c:pt idx="14">
                  <c:v>46044</c:v>
                </c:pt>
                <c:pt idx="15">
                  <c:v>46045</c:v>
                </c:pt>
                <c:pt idx="16">
                  <c:v>46048</c:v>
                </c:pt>
                <c:pt idx="17">
                  <c:v>46049</c:v>
                </c:pt>
                <c:pt idx="18">
                  <c:v>46050</c:v>
                </c:pt>
                <c:pt idx="19">
                  <c:v>46051</c:v>
                </c:pt>
                <c:pt idx="20">
                  <c:v>46052</c:v>
                </c:pt>
                <c:pt idx="21">
                  <c:v>46055</c:v>
                </c:pt>
                <c:pt idx="22">
                  <c:v>46056</c:v>
                </c:pt>
                <c:pt idx="23">
                  <c:v>46057</c:v>
                </c:pt>
                <c:pt idx="24">
                  <c:v>46058</c:v>
                </c:pt>
                <c:pt idx="25">
                  <c:v>46059</c:v>
                </c:pt>
                <c:pt idx="26">
                  <c:v>46062</c:v>
                </c:pt>
                <c:pt idx="27">
                  <c:v>46063</c:v>
                </c:pt>
                <c:pt idx="28">
                  <c:v>46064</c:v>
                </c:pt>
                <c:pt idx="29">
                  <c:v>46065</c:v>
                </c:pt>
                <c:pt idx="30">
                  <c:v>46066</c:v>
                </c:pt>
                <c:pt idx="31">
                  <c:v>46070</c:v>
                </c:pt>
                <c:pt idx="32">
                  <c:v>46071</c:v>
                </c:pt>
                <c:pt idx="33">
                  <c:v>46072</c:v>
                </c:pt>
                <c:pt idx="34">
                  <c:v>46073</c:v>
                </c:pt>
                <c:pt idx="35">
                  <c:v>46076</c:v>
                </c:pt>
                <c:pt idx="36">
                  <c:v>46077</c:v>
                </c:pt>
                <c:pt idx="37">
                  <c:v>46078</c:v>
                </c:pt>
                <c:pt idx="38">
                  <c:v>46079</c:v>
                </c:pt>
                <c:pt idx="39">
                  <c:v>46080</c:v>
                </c:pt>
                <c:pt idx="40">
                  <c:v>46083</c:v>
                </c:pt>
                <c:pt idx="41">
                  <c:v>46084</c:v>
                </c:pt>
                <c:pt idx="42">
                  <c:v>46085</c:v>
                </c:pt>
                <c:pt idx="43">
                  <c:v>46086</c:v>
                </c:pt>
                <c:pt idx="44">
                  <c:v>46087</c:v>
                </c:pt>
                <c:pt idx="45">
                  <c:v>46090</c:v>
                </c:pt>
                <c:pt idx="46">
                  <c:v>46091</c:v>
                </c:pt>
                <c:pt idx="47">
                  <c:v>46092</c:v>
                </c:pt>
                <c:pt idx="48">
                  <c:v>46093</c:v>
                </c:pt>
                <c:pt idx="49">
                  <c:v>46094</c:v>
                </c:pt>
                <c:pt idx="50">
                  <c:v>46097</c:v>
                </c:pt>
                <c:pt idx="51">
                  <c:v>46098</c:v>
                </c:pt>
                <c:pt idx="52">
                  <c:v>46099</c:v>
                </c:pt>
                <c:pt idx="53">
                  <c:v>46100</c:v>
                </c:pt>
                <c:pt idx="54">
                  <c:v>46101</c:v>
                </c:pt>
                <c:pt idx="55">
                  <c:v>46104</c:v>
                </c:pt>
                <c:pt idx="56">
                  <c:v>46105</c:v>
                </c:pt>
                <c:pt idx="57">
                  <c:v>46106</c:v>
                </c:pt>
                <c:pt idx="58">
                  <c:v>46107</c:v>
                </c:pt>
                <c:pt idx="59">
                  <c:v>46108</c:v>
                </c:pt>
                <c:pt idx="60">
                  <c:v>46111</c:v>
                </c:pt>
                <c:pt idx="61">
                  <c:v>46112</c:v>
                </c:pt>
                <c:pt idx="62">
                  <c:v>46113</c:v>
                </c:pt>
                <c:pt idx="63">
                  <c:v>46114</c:v>
                </c:pt>
                <c:pt idx="64">
                  <c:v>46118</c:v>
                </c:pt>
                <c:pt idx="65">
                  <c:v>46119</c:v>
                </c:pt>
                <c:pt idx="66">
                  <c:v>46120</c:v>
                </c:pt>
                <c:pt idx="67">
                  <c:v>46121</c:v>
                </c:pt>
                <c:pt idx="68">
                  <c:v>46122</c:v>
                </c:pt>
                <c:pt idx="69">
                  <c:v>46125</c:v>
                </c:pt>
                <c:pt idx="70">
                  <c:v>46126</c:v>
                </c:pt>
                <c:pt idx="71">
                  <c:v>46127</c:v>
                </c:pt>
                <c:pt idx="72">
                  <c:v>46128</c:v>
                </c:pt>
                <c:pt idx="73">
                  <c:v>46129</c:v>
                </c:pt>
                <c:pt idx="74">
                  <c:v>46132</c:v>
                </c:pt>
                <c:pt idx="75">
                  <c:v>46133</c:v>
                </c:pt>
                <c:pt idx="76">
                  <c:v>46134</c:v>
                </c:pt>
                <c:pt idx="77">
                  <c:v>46135</c:v>
                </c:pt>
                <c:pt idx="78">
                  <c:v>46136</c:v>
                </c:pt>
                <c:pt idx="79">
                  <c:v>46139</c:v>
                </c:pt>
                <c:pt idx="80">
                  <c:v>46140</c:v>
                </c:pt>
                <c:pt idx="81">
                  <c:v>46141</c:v>
                </c:pt>
                <c:pt idx="82">
                  <c:v>46142</c:v>
                </c:pt>
                <c:pt idx="83">
                  <c:v>46143</c:v>
                </c:pt>
                <c:pt idx="84">
                  <c:v>46146</c:v>
                </c:pt>
                <c:pt idx="85">
                  <c:v>46147</c:v>
                </c:pt>
                <c:pt idx="86">
                  <c:v>46148</c:v>
                </c:pt>
                <c:pt idx="87">
                  <c:v>46149</c:v>
                </c:pt>
                <c:pt idx="88">
                  <c:v>46150</c:v>
                </c:pt>
                <c:pt idx="89">
                  <c:v>46153</c:v>
                </c:pt>
                <c:pt idx="90">
                  <c:v>46154</c:v>
                </c:pt>
                <c:pt idx="91">
                  <c:v>46155</c:v>
                </c:pt>
                <c:pt idx="92">
                  <c:v>46156</c:v>
                </c:pt>
                <c:pt idx="93">
                  <c:v>46157</c:v>
                </c:pt>
                <c:pt idx="94">
                  <c:v>46160</c:v>
                </c:pt>
                <c:pt idx="95">
                  <c:v>46161</c:v>
                </c:pt>
                <c:pt idx="96">
                  <c:v>46162</c:v>
                </c:pt>
                <c:pt idx="97">
                  <c:v>46163</c:v>
                </c:pt>
                <c:pt idx="98">
                  <c:v>46164</c:v>
                </c:pt>
                <c:pt idx="99">
                  <c:v>46168</c:v>
                </c:pt>
                <c:pt idx="100">
                  <c:v>46169</c:v>
                </c:pt>
                <c:pt idx="101">
                  <c:v>46170</c:v>
                </c:pt>
                <c:pt idx="102">
                  <c:v>46171</c:v>
                </c:pt>
                <c:pt idx="103">
                  <c:v>46174</c:v>
                </c:pt>
                <c:pt idx="104">
                  <c:v>46175</c:v>
                </c:pt>
                <c:pt idx="105">
                  <c:v>46176</c:v>
                </c:pt>
                <c:pt idx="106">
                  <c:v>46177</c:v>
                </c:pt>
                <c:pt idx="107">
                  <c:v>46178</c:v>
                </c:pt>
                <c:pt idx="108">
                  <c:v>46181</c:v>
                </c:pt>
                <c:pt idx="109">
                  <c:v>46182</c:v>
                </c:pt>
                <c:pt idx="110">
                  <c:v>46183</c:v>
                </c:pt>
                <c:pt idx="111">
                  <c:v>46184</c:v>
                </c:pt>
                <c:pt idx="112">
                  <c:v>46185</c:v>
                </c:pt>
                <c:pt idx="113">
                  <c:v>46188</c:v>
                </c:pt>
                <c:pt idx="114">
                  <c:v>46189</c:v>
                </c:pt>
                <c:pt idx="115">
                  <c:v>46190</c:v>
                </c:pt>
                <c:pt idx="116">
                  <c:v>46191</c:v>
                </c:pt>
                <c:pt idx="117">
                  <c:v>46195</c:v>
                </c:pt>
                <c:pt idx="118">
                  <c:v>46196</c:v>
                </c:pt>
                <c:pt idx="119">
                  <c:v>46197</c:v>
                </c:pt>
                <c:pt idx="120">
                  <c:v>46198</c:v>
                </c:pt>
                <c:pt idx="121">
                  <c:v>46199</c:v>
                </c:pt>
                <c:pt idx="122">
                  <c:v>46202</c:v>
                </c:pt>
                <c:pt idx="123">
                  <c:v>46203</c:v>
                </c:pt>
                <c:pt idx="124">
                  <c:v>46204</c:v>
                </c:pt>
                <c:pt idx="125">
                  <c:v>46205</c:v>
                </c:pt>
                <c:pt idx="126">
                  <c:v>46209</c:v>
                </c:pt>
                <c:pt idx="127">
                  <c:v>46210</c:v>
                </c:pt>
                <c:pt idx="128">
                  <c:v>46211</c:v>
                </c:pt>
                <c:pt idx="129">
                  <c:v>46212</c:v>
                </c:pt>
                <c:pt idx="130">
                  <c:v>46213</c:v>
                </c:pt>
                <c:pt idx="131">
                  <c:v>46216</c:v>
                </c:pt>
                <c:pt idx="132">
                  <c:v>46217</c:v>
                </c:pt>
                <c:pt idx="133">
                  <c:v>46218</c:v>
                </c:pt>
                <c:pt idx="134">
                  <c:v>46219</c:v>
                </c:pt>
                <c:pt idx="135">
                  <c:v>46220</c:v>
                </c:pt>
                <c:pt idx="136">
                  <c:v>46223</c:v>
                </c:pt>
                <c:pt idx="137">
                  <c:v>46224</c:v>
                </c:pt>
                <c:pt idx="138">
                  <c:v>46225</c:v>
                </c:pt>
                <c:pt idx="139">
                  <c:v>46226</c:v>
                </c:pt>
                <c:pt idx="140">
                  <c:v>46227</c:v>
                </c:pt>
                <c:pt idx="141">
                  <c:v>46230</c:v>
                </c:pt>
                <c:pt idx="142">
                  <c:v>46231</c:v>
                </c:pt>
                <c:pt idx="143">
                  <c:v>46232</c:v>
                </c:pt>
                <c:pt idx="144">
                  <c:v>46233</c:v>
                </c:pt>
                <c:pt idx="145">
                  <c:v>46234</c:v>
                </c:pt>
                <c:pt idx="146">
                  <c:v>46237</c:v>
                </c:pt>
                <c:pt idx="147">
                  <c:v>46238</c:v>
                </c:pt>
                <c:pt idx="148">
                  <c:v>46239</c:v>
                </c:pt>
                <c:pt idx="149">
                  <c:v>46240</c:v>
                </c:pt>
                <c:pt idx="150">
                  <c:v>46241</c:v>
                </c:pt>
                <c:pt idx="151">
                  <c:v>46244</c:v>
                </c:pt>
                <c:pt idx="152">
                  <c:v>46245</c:v>
                </c:pt>
                <c:pt idx="153">
                  <c:v>46246</c:v>
                </c:pt>
                <c:pt idx="154">
                  <c:v>46247</c:v>
                </c:pt>
                <c:pt idx="155">
                  <c:v>46248</c:v>
                </c:pt>
                <c:pt idx="156">
                  <c:v>46251</c:v>
                </c:pt>
                <c:pt idx="157">
                  <c:v>46252</c:v>
                </c:pt>
                <c:pt idx="158">
                  <c:v>46253</c:v>
                </c:pt>
                <c:pt idx="159">
                  <c:v>46254</c:v>
                </c:pt>
                <c:pt idx="160">
                  <c:v>46255</c:v>
                </c:pt>
                <c:pt idx="161">
                  <c:v>46258</c:v>
                </c:pt>
                <c:pt idx="162">
                  <c:v>46259</c:v>
                </c:pt>
                <c:pt idx="163">
                  <c:v>46260</c:v>
                </c:pt>
                <c:pt idx="164">
                  <c:v>46261</c:v>
                </c:pt>
                <c:pt idx="165">
                  <c:v>46262</c:v>
                </c:pt>
                <c:pt idx="166">
                  <c:v>46265</c:v>
                </c:pt>
                <c:pt idx="167">
                  <c:v>46266</c:v>
                </c:pt>
                <c:pt idx="168">
                  <c:v>46267</c:v>
                </c:pt>
                <c:pt idx="169">
                  <c:v>46268</c:v>
                </c:pt>
                <c:pt idx="170">
                  <c:v>46269</c:v>
                </c:pt>
                <c:pt idx="171">
                  <c:v>46273</c:v>
                </c:pt>
                <c:pt idx="172">
                  <c:v>46274</c:v>
                </c:pt>
                <c:pt idx="173">
                  <c:v>46275</c:v>
                </c:pt>
                <c:pt idx="174">
                  <c:v>46276</c:v>
                </c:pt>
                <c:pt idx="175">
                  <c:v>46279</c:v>
                </c:pt>
                <c:pt idx="176">
                  <c:v>46280</c:v>
                </c:pt>
                <c:pt idx="177">
                  <c:v>46281</c:v>
                </c:pt>
                <c:pt idx="178">
                  <c:v>46282</c:v>
                </c:pt>
                <c:pt idx="179">
                  <c:v>46283</c:v>
                </c:pt>
                <c:pt idx="180">
                  <c:v>46286</c:v>
                </c:pt>
                <c:pt idx="181">
                  <c:v>46287</c:v>
                </c:pt>
                <c:pt idx="182">
                  <c:v>46288</c:v>
                </c:pt>
                <c:pt idx="183">
                  <c:v>46289</c:v>
                </c:pt>
                <c:pt idx="184">
                  <c:v>46290</c:v>
                </c:pt>
                <c:pt idx="185">
                  <c:v>46293</c:v>
                </c:pt>
                <c:pt idx="186">
                  <c:v>46294</c:v>
                </c:pt>
              </c:numCache>
            </c:numRef>
          </c:cat>
          <c:val>
            <c:numRef>
              <c:f>'C4 Diesel'!$D$231:$D$417</c:f>
              <c:numCache>
                <c:formatCode>0.0</c:formatCode>
                <c:ptCount val="187"/>
                <c:pt idx="0">
                  <c:v>33.207999999999991</c:v>
                </c:pt>
                <c:pt idx="1">
                  <c:v>31.830000000000005</c:v>
                </c:pt>
                <c:pt idx="2">
                  <c:v>32.199999999999996</c:v>
                </c:pt>
                <c:pt idx="3">
                  <c:v>31.439999999999998</c:v>
                </c:pt>
                <c:pt idx="4">
                  <c:v>31.812000000000005</c:v>
                </c:pt>
                <c:pt idx="5">
                  <c:v>33.273999999999994</c:v>
                </c:pt>
                <c:pt idx="6">
                  <c:v>31.507999999999988</c:v>
                </c:pt>
                <c:pt idx="7">
                  <c:v>32.212000000000003</c:v>
                </c:pt>
                <c:pt idx="8">
                  <c:v>33.56600000000001</c:v>
                </c:pt>
                <c:pt idx="9">
                  <c:v>32.114000000000004</c:v>
                </c:pt>
                <c:pt idx="10">
                  <c:v>33.984000000000002</c:v>
                </c:pt>
                <c:pt idx="11">
                  <c:v>34.637999999999998</c:v>
                </c:pt>
                <c:pt idx="12">
                  <c:v>35.50200000000001</c:v>
                </c:pt>
                <c:pt idx="13">
                  <c:v>37.648000000000003</c:v>
                </c:pt>
                <c:pt idx="14">
                  <c:v>36.981999999999992</c:v>
                </c:pt>
                <c:pt idx="15">
                  <c:v>37.36999999999999</c:v>
                </c:pt>
                <c:pt idx="16">
                  <c:v>36.854000000000006</c:v>
                </c:pt>
                <c:pt idx="17">
                  <c:v>37.41599999999999</c:v>
                </c:pt>
                <c:pt idx="18">
                  <c:v>37.798000000000002</c:v>
                </c:pt>
                <c:pt idx="19">
                  <c:v>38.256</c:v>
                </c:pt>
                <c:pt idx="20">
                  <c:v>39.744000000000014</c:v>
                </c:pt>
                <c:pt idx="21">
                  <c:v>34.454000000000001</c:v>
                </c:pt>
                <c:pt idx="22">
                  <c:v>36.29</c:v>
                </c:pt>
                <c:pt idx="23">
                  <c:v>35.063999999999993</c:v>
                </c:pt>
                <c:pt idx="24">
                  <c:v>35.380000000000003</c:v>
                </c:pt>
                <c:pt idx="25">
                  <c:v>34.972000000000001</c:v>
                </c:pt>
                <c:pt idx="26">
                  <c:v>35.22</c:v>
                </c:pt>
                <c:pt idx="27">
                  <c:v>34.835999999999999</c:v>
                </c:pt>
                <c:pt idx="28">
                  <c:v>35.622</c:v>
                </c:pt>
                <c:pt idx="29">
                  <c:v>34.570000000000007</c:v>
                </c:pt>
                <c:pt idx="30">
                  <c:v>39.178000000000011</c:v>
                </c:pt>
                <c:pt idx="31">
                  <c:v>39.950000000000003</c:v>
                </c:pt>
                <c:pt idx="32">
                  <c:v>42.567999999999998</c:v>
                </c:pt>
                <c:pt idx="33">
                  <c:v>44.933999999999997</c:v>
                </c:pt>
                <c:pt idx="34">
                  <c:v>43.896000000000001</c:v>
                </c:pt>
                <c:pt idx="35">
                  <c:v>48.845999999999989</c:v>
                </c:pt>
                <c:pt idx="36">
                  <c:v>51.055999999999997</c:v>
                </c:pt>
                <c:pt idx="37">
                  <c:v>49.233999999999995</c:v>
                </c:pt>
                <c:pt idx="38">
                  <c:v>48.342000000000013</c:v>
                </c:pt>
                <c:pt idx="39">
                  <c:v>45.852000000000004</c:v>
                </c:pt>
                <c:pt idx="40">
                  <c:v>54.660000000000011</c:v>
                </c:pt>
                <c:pt idx="41">
                  <c:v>60.928000000000011</c:v>
                </c:pt>
                <c:pt idx="42">
                  <c:v>67.506000000000014</c:v>
                </c:pt>
                <c:pt idx="43">
                  <c:v>67.00200000000001</c:v>
                </c:pt>
                <c:pt idx="44">
                  <c:v>63.874000000000009</c:v>
                </c:pt>
                <c:pt idx="45">
                  <c:v>46.385999999999996</c:v>
                </c:pt>
                <c:pt idx="46">
                  <c:v>61.441999999999993</c:v>
                </c:pt>
                <c:pt idx="47">
                  <c:v>72.841999999999999</c:v>
                </c:pt>
                <c:pt idx="48">
                  <c:v>72.809999999999988</c:v>
                </c:pt>
                <c:pt idx="49">
                  <c:v>71.578000000000017</c:v>
                </c:pt>
                <c:pt idx="50">
                  <c:v>70.283999999999978</c:v>
                </c:pt>
                <c:pt idx="51">
                  <c:v>74.635999999999981</c:v>
                </c:pt>
                <c:pt idx="52">
                  <c:v>89.855999999999995</c:v>
                </c:pt>
                <c:pt idx="53">
                  <c:v>87.724000000000004</c:v>
                </c:pt>
                <c:pt idx="54">
                  <c:v>99.194000000000003</c:v>
                </c:pt>
                <c:pt idx="55">
                  <c:v>86.524000000000015</c:v>
                </c:pt>
                <c:pt idx="56">
                  <c:v>82.169999999999987</c:v>
                </c:pt>
                <c:pt idx="57">
                  <c:v>79.681999999999974</c:v>
                </c:pt>
                <c:pt idx="58">
                  <c:v>84</c:v>
                </c:pt>
                <c:pt idx="59">
                  <c:v>92.15000000000002</c:v>
                </c:pt>
                <c:pt idx="60">
                  <c:v>84.057999999999993</c:v>
                </c:pt>
                <c:pt idx="61">
                  <c:v>74.505999999999986</c:v>
                </c:pt>
                <c:pt idx="62">
                  <c:v>70.132000000000005</c:v>
                </c:pt>
                <c:pt idx="63">
                  <c:v>76.14800000000001</c:v>
                </c:pt>
                <c:pt idx="64">
                  <c:v>70.537999999999997</c:v>
                </c:pt>
                <c:pt idx="65">
                  <c:v>68.455999999999975</c:v>
                </c:pt>
                <c:pt idx="66">
                  <c:v>68.805999999999997</c:v>
                </c:pt>
                <c:pt idx="67">
                  <c:v>67.581999999999994</c:v>
                </c:pt>
                <c:pt idx="68">
                  <c:v>60.20999999999998</c:v>
                </c:pt>
                <c:pt idx="69">
                  <c:v>60.475999999999999</c:v>
                </c:pt>
                <c:pt idx="70">
                  <c:v>62.162000000000006</c:v>
                </c:pt>
                <c:pt idx="71">
                  <c:v>66.14</c:v>
                </c:pt>
                <c:pt idx="72">
                  <c:v>65.408000000000001</c:v>
                </c:pt>
                <c:pt idx="73">
                  <c:v>60.376000000000005</c:v>
                </c:pt>
                <c:pt idx="74">
                  <c:v>60.055999999999983</c:v>
                </c:pt>
                <c:pt idx="75">
                  <c:v>67.934000000000012</c:v>
                </c:pt>
                <c:pt idx="76">
                  <c:v>72.064000000000007</c:v>
                </c:pt>
                <c:pt idx="77">
                  <c:v>72.090000000000018</c:v>
                </c:pt>
                <c:pt idx="78">
                  <c:v>70.797999999999988</c:v>
                </c:pt>
                <c:pt idx="79">
                  <c:v>68.698000000000022</c:v>
                </c:pt>
                <c:pt idx="80">
                  <c:v>66.02</c:v>
                </c:pt>
                <c:pt idx="81">
                  <c:v>68.618000000000023</c:v>
                </c:pt>
                <c:pt idx="82">
                  <c:v>68.473999999999975</c:v>
                </c:pt>
                <c:pt idx="83">
                  <c:v>63.292000000000002</c:v>
                </c:pt>
                <c:pt idx="84">
                  <c:v>62.061999999999998</c:v>
                </c:pt>
                <c:pt idx="85">
                  <c:v>67.127999999999986</c:v>
                </c:pt>
                <c:pt idx="86">
                  <c:v>62.656000000000006</c:v>
                </c:pt>
                <c:pt idx="87">
                  <c:v>66.512</c:v>
                </c:pt>
                <c:pt idx="88">
                  <c:v>66.063999999999993</c:v>
                </c:pt>
                <c:pt idx="89">
                  <c:v>68.581999999999994</c:v>
                </c:pt>
                <c:pt idx="90">
                  <c:v>70.830000000000013</c:v>
                </c:pt>
                <c:pt idx="91">
                  <c:v>65.160000000000011</c:v>
                </c:pt>
                <c:pt idx="92">
                  <c:v>63.550000000000011</c:v>
                </c:pt>
                <c:pt idx="93">
                  <c:v>65.856000000000009</c:v>
                </c:pt>
                <c:pt idx="94">
                  <c:v>62.091999999999985</c:v>
                </c:pt>
                <c:pt idx="95">
                  <c:v>68.006</c:v>
                </c:pt>
                <c:pt idx="96">
                  <c:v>67.821999999999974</c:v>
                </c:pt>
                <c:pt idx="97">
                  <c:v>66.708000000000013</c:v>
                </c:pt>
                <c:pt idx="98">
                  <c:v>65.843999999999994</c:v>
                </c:pt>
                <c:pt idx="99">
                  <c:v>61.004000000000019</c:v>
                </c:pt>
                <c:pt idx="100">
                  <c:v>61.831999999999994</c:v>
                </c:pt>
                <c:pt idx="101">
                  <c:v>59.389999999999986</c:v>
                </c:pt>
                <c:pt idx="102">
                  <c:v>56.889999999999986</c:v>
                </c:pt>
                <c:pt idx="103">
                  <c:v>57.591999999999999</c:v>
                </c:pt>
                <c:pt idx="104">
                  <c:v>57.426000000000016</c:v>
                </c:pt>
                <c:pt idx="105">
                  <c:v>61.981999999999985</c:v>
                </c:pt>
                <c:pt idx="106">
                  <c:v>57.14200000000001</c:v>
                </c:pt>
                <c:pt idx="107">
                  <c:v>56.754000000000019</c:v>
                </c:pt>
                <c:pt idx="108">
                  <c:v>55.653999999999996</c:v>
                </c:pt>
                <c:pt idx="109">
                  <c:v>56.191999999999979</c:v>
                </c:pt>
                <c:pt idx="110">
                  <c:v>59.367999999999995</c:v>
                </c:pt>
                <c:pt idx="111">
                  <c:v>54.160000000000011</c:v>
                </c:pt>
                <c:pt idx="112">
                  <c:v>54.47399999999999</c:v>
                </c:pt>
                <c:pt idx="113">
                  <c:v>53.025999999999982</c:v>
                </c:pt>
                <c:pt idx="114">
                  <c:v>54.893999999999991</c:v>
                </c:pt>
                <c:pt idx="115">
                  <c:v>52.574000000000012</c:v>
                </c:pt>
                <c:pt idx="116">
                  <c:v>51.02600000000001</c:v>
                </c:pt>
                <c:pt idx="117">
                  <c:v>51.00800000000001</c:v>
                </c:pt>
                <c:pt idx="118">
                  <c:v>58.645999999999987</c:v>
                </c:pt>
                <c:pt idx="119">
                  <c:v>61.215999999999994</c:v>
                </c:pt>
                <c:pt idx="120">
                  <c:v>65.887999999999991</c:v>
                </c:pt>
                <c:pt idx="121">
                  <c:v>64.89800000000001</c:v>
                </c:pt>
                <c:pt idx="122">
                  <c:v>67.401999999999987</c:v>
                </c:pt>
                <c:pt idx="123">
                  <c:v>67.451999999999998</c:v>
                </c:pt>
                <c:pt idx="124">
                  <c:v>65.500000000000014</c:v>
                </c:pt>
                <c:pt idx="125">
                  <c:v>64.207999999999984</c:v>
                </c:pt>
                <c:pt idx="126">
                  <c:v>69.25200000000001</c:v>
                </c:pt>
                <c:pt idx="127">
                  <c:v>70.009999999999991</c:v>
                </c:pt>
                <c:pt idx="128">
                  <c:v>81.596000000000004</c:v>
                </c:pt>
                <c:pt idx="129">
                  <c:v>77.293999999999983</c:v>
                </c:pt>
                <c:pt idx="130">
                  <c:v>77.616</c:v>
                </c:pt>
                <c:pt idx="131">
                  <c:v>83.172000000000011</c:v>
                </c:pt>
                <c:pt idx="132">
                  <c:v>89.449999999999989</c:v>
                </c:pt>
                <c:pt idx="133">
                  <c:v>86.975999999999985</c:v>
                </c:pt>
                <c:pt idx="134">
                  <c:v>90.78400000000002</c:v>
                </c:pt>
                <c:pt idx="135">
                  <c:v>88.265999999999991</c:v>
                </c:pt>
                <c:pt idx="136">
                  <c:v>88.576000000000022</c:v>
                </c:pt>
                <c:pt idx="137">
                  <c:v>87.798000000000016</c:v>
                </c:pt>
                <c:pt idx="138">
                  <c:v>86.009999999999991</c:v>
                </c:pt>
                <c:pt idx="139">
                  <c:v>90.04</c:v>
                </c:pt>
                <c:pt idx="140">
                  <c:v>86.045999999999978</c:v>
                </c:pt>
                <c:pt idx="141">
                  <c:v>88.075999999999993</c:v>
                </c:pt>
                <c:pt idx="142">
                  <c:v>93.894000000000005</c:v>
                </c:pt>
                <c:pt idx="143">
                  <c:v>99.77</c:v>
                </c:pt>
                <c:pt idx="144">
                  <c:v>92.72</c:v>
                </c:pt>
                <c:pt idx="145">
                  <c:v>88.601999999999975</c:v>
                </c:pt>
                <c:pt idx="146">
                  <c:v>81.756000000000014</c:v>
                </c:pt>
                <c:pt idx="147">
                  <c:v>80.464000000000013</c:v>
                </c:pt>
                <c:pt idx="148">
                  <c:v>83.617999999999995</c:v>
                </c:pt>
                <c:pt idx="149">
                  <c:v>87.65</c:v>
                </c:pt>
                <c:pt idx="150">
                  <c:v>84.45</c:v>
                </c:pt>
                <c:pt idx="151">
                  <c:v>93.143999999999991</c:v>
                </c:pt>
                <c:pt idx="152">
                  <c:v>96.88000000000001</c:v>
                </c:pt>
                <c:pt idx="153">
                  <c:v>97.519999999999982</c:v>
                </c:pt>
                <c:pt idx="154">
                  <c:v>98.04</c:v>
                </c:pt>
                <c:pt idx="155">
                  <c:v>97.953999999999994</c:v>
                </c:pt>
                <c:pt idx="156">
                  <c:v>104.30399999999999</c:v>
                </c:pt>
                <c:pt idx="157">
                  <c:v>104.61999999999999</c:v>
                </c:pt>
                <c:pt idx="158">
                  <c:v>102.64400000000001</c:v>
                </c:pt>
                <c:pt idx="159">
                  <c:v>102.10599999999999</c:v>
                </c:pt>
                <c:pt idx="160">
                  <c:v>100.65599999999999</c:v>
                </c:pt>
                <c:pt idx="161">
                  <c:v>92.915999999999997</c:v>
                </c:pt>
                <c:pt idx="162">
                  <c:v>91.912000000000006</c:v>
                </c:pt>
                <c:pt idx="163">
                  <c:v>94.242000000000004</c:v>
                </c:pt>
                <c:pt idx="164">
                  <c:v>94.655999999999977</c:v>
                </c:pt>
                <c:pt idx="165">
                  <c:v>98.171999999999997</c:v>
                </c:pt>
                <c:pt idx="166">
                  <c:v>101.59199999999998</c:v>
                </c:pt>
                <c:pt idx="167">
                  <c:v>106.92800000000001</c:v>
                </c:pt>
                <c:pt idx="168">
                  <c:v>103.822</c:v>
                </c:pt>
                <c:pt idx="169">
                  <c:v>100.31399999999998</c:v>
                </c:pt>
                <c:pt idx="170">
                  <c:v>98.368000000000023</c:v>
                </c:pt>
                <c:pt idx="171">
                  <c:v>100.83800000000001</c:v>
                </c:pt>
                <c:pt idx="172">
                  <c:v>106.43999999999998</c:v>
                </c:pt>
                <c:pt idx="173">
                  <c:v>113.57</c:v>
                </c:pt>
                <c:pt idx="174">
                  <c:v>110.746</c:v>
                </c:pt>
                <c:pt idx="175">
                  <c:v>110.85600000000001</c:v>
                </c:pt>
                <c:pt idx="176">
                  <c:v>117.176</c:v>
                </c:pt>
                <c:pt idx="177">
                  <c:v>121.71000000000001</c:v>
                </c:pt>
                <c:pt idx="178">
                  <c:v>114.09800000000003</c:v>
                </c:pt>
                <c:pt idx="179">
                  <c:v>115.28</c:v>
                </c:pt>
                <c:pt idx="180">
                  <c:v>112.06400000000002</c:v>
                </c:pt>
                <c:pt idx="181">
                  <c:v>113.88399999999999</c:v>
                </c:pt>
                <c:pt idx="182">
                  <c:v>115.024</c:v>
                </c:pt>
                <c:pt idx="183">
                  <c:v>109.12200000000001</c:v>
                </c:pt>
                <c:pt idx="184">
                  <c:v>122.628</c:v>
                </c:pt>
                <c:pt idx="185">
                  <c:v>106.85</c:v>
                </c:pt>
                <c:pt idx="186">
                  <c:v>113.798</c:v>
                </c:pt>
              </c:numCache>
            </c:numRef>
          </c:val>
          <c:extLst>
            <c:ext xmlns:c16="http://schemas.microsoft.com/office/drawing/2014/chart" uri="{C3380CC4-5D6E-409C-BE32-E72D297353CC}">
              <c16:uniqueId val="{00000001-0E15-4E84-8F29-CF07A29E7583}"/>
            </c:ext>
          </c:extLst>
        </c:ser>
        <c:dLbls>
          <c:showLegendKey val="0"/>
          <c:showVal val="0"/>
          <c:showCatName val="0"/>
          <c:showSerName val="0"/>
          <c:showPercent val="0"/>
          <c:showBubbleSize val="0"/>
        </c:dLbls>
        <c:axId val="820463664"/>
        <c:axId val="820462704"/>
      </c:areaChart>
      <c:lineChart>
        <c:grouping val="standard"/>
        <c:varyColors val="0"/>
        <c:ser>
          <c:idx val="1"/>
          <c:order val="1"/>
          <c:tx>
            <c:v>Pre-war average (1 year)</c:v>
          </c:tx>
          <c:spPr>
            <a:ln w="15875" cap="rnd">
              <a:solidFill>
                <a:srgbClr val="FEF0F0"/>
              </a:solidFill>
              <a:prstDash val="dash"/>
              <a:round/>
            </a:ln>
          </c:spPr>
          <c:marker>
            <c:symbol val="none"/>
          </c:marker>
          <c:dLbls>
            <c:dLbl>
              <c:idx val="22"/>
              <c:layout>
                <c:manualLayout>
                  <c:x val="-9.830623306233062E-2"/>
                  <c:y val="3.9814814814814817E-2"/>
                </c:manualLayout>
              </c:layout>
              <c:tx>
                <c:rich>
                  <a:bodyPr rot="0" vert="horz" wrap="none" anchor="ctr" anchorCtr="1"/>
                  <a:lstStyle/>
                  <a:p>
                    <a:pPr>
                      <a:defRPr sz="800" b="0">
                        <a:solidFill>
                          <a:schemeClr val="bg1"/>
                        </a:solidFill>
                        <a:latin typeface="Roboto"/>
                        <a:cs typeface="Roboto"/>
                      </a:defRPr>
                    </a:pPr>
                    <a:r>
                      <a:rPr lang="en-US" sz="800" b="0">
                        <a:solidFill>
                          <a:schemeClr val="bg1"/>
                        </a:solidFill>
                        <a:latin typeface="Roboto"/>
                        <a:cs typeface="Roboto"/>
                      </a:rPr>
                      <a:t>Pre-war avg 33.5</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0E15-4E84-8F29-CF07A29E7583}"/>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'C4 Diesel'!$A$231:$A$417</c:f>
              <c:numCache>
                <c:formatCode>dd\-mmm\-yy</c:formatCode>
                <c:ptCount val="187"/>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46042</c:v>
                </c:pt>
                <c:pt idx="13">
                  <c:v>46043</c:v>
                </c:pt>
                <c:pt idx="14">
                  <c:v>46044</c:v>
                </c:pt>
                <c:pt idx="15">
                  <c:v>46045</c:v>
                </c:pt>
                <c:pt idx="16">
                  <c:v>46048</c:v>
                </c:pt>
                <c:pt idx="17">
                  <c:v>46049</c:v>
                </c:pt>
                <c:pt idx="18">
                  <c:v>46050</c:v>
                </c:pt>
                <c:pt idx="19">
                  <c:v>46051</c:v>
                </c:pt>
                <c:pt idx="20">
                  <c:v>46052</c:v>
                </c:pt>
                <c:pt idx="21">
                  <c:v>46055</c:v>
                </c:pt>
                <c:pt idx="22">
                  <c:v>46056</c:v>
                </c:pt>
                <c:pt idx="23">
                  <c:v>46057</c:v>
                </c:pt>
                <c:pt idx="24">
                  <c:v>46058</c:v>
                </c:pt>
                <c:pt idx="25">
                  <c:v>46059</c:v>
                </c:pt>
                <c:pt idx="26">
                  <c:v>46062</c:v>
                </c:pt>
                <c:pt idx="27">
                  <c:v>46063</c:v>
                </c:pt>
                <c:pt idx="28">
                  <c:v>46064</c:v>
                </c:pt>
                <c:pt idx="29">
                  <c:v>46065</c:v>
                </c:pt>
                <c:pt idx="30">
                  <c:v>46066</c:v>
                </c:pt>
                <c:pt idx="31">
                  <c:v>46070</c:v>
                </c:pt>
                <c:pt idx="32">
                  <c:v>46071</c:v>
                </c:pt>
                <c:pt idx="33">
                  <c:v>46072</c:v>
                </c:pt>
                <c:pt idx="34">
                  <c:v>46073</c:v>
                </c:pt>
                <c:pt idx="35">
                  <c:v>46076</c:v>
                </c:pt>
                <c:pt idx="36">
                  <c:v>46077</c:v>
                </c:pt>
                <c:pt idx="37">
                  <c:v>46078</c:v>
                </c:pt>
                <c:pt idx="38">
                  <c:v>46079</c:v>
                </c:pt>
                <c:pt idx="39">
                  <c:v>46080</c:v>
                </c:pt>
                <c:pt idx="40">
                  <c:v>46083</c:v>
                </c:pt>
                <c:pt idx="41">
                  <c:v>46084</c:v>
                </c:pt>
                <c:pt idx="42">
                  <c:v>46085</c:v>
                </c:pt>
                <c:pt idx="43">
                  <c:v>46086</c:v>
                </c:pt>
                <c:pt idx="44">
                  <c:v>46087</c:v>
                </c:pt>
                <c:pt idx="45">
                  <c:v>46090</c:v>
                </c:pt>
                <c:pt idx="46">
                  <c:v>46091</c:v>
                </c:pt>
                <c:pt idx="47">
                  <c:v>46092</c:v>
                </c:pt>
                <c:pt idx="48">
                  <c:v>46093</c:v>
                </c:pt>
                <c:pt idx="49">
                  <c:v>46094</c:v>
                </c:pt>
                <c:pt idx="50">
                  <c:v>46097</c:v>
                </c:pt>
                <c:pt idx="51">
                  <c:v>46098</c:v>
                </c:pt>
                <c:pt idx="52">
                  <c:v>46099</c:v>
                </c:pt>
                <c:pt idx="53">
                  <c:v>46100</c:v>
                </c:pt>
                <c:pt idx="54">
                  <c:v>46101</c:v>
                </c:pt>
                <c:pt idx="55">
                  <c:v>46104</c:v>
                </c:pt>
                <c:pt idx="56">
                  <c:v>46105</c:v>
                </c:pt>
                <c:pt idx="57">
                  <c:v>46106</c:v>
                </c:pt>
                <c:pt idx="58">
                  <c:v>46107</c:v>
                </c:pt>
                <c:pt idx="59">
                  <c:v>46108</c:v>
                </c:pt>
                <c:pt idx="60">
                  <c:v>46111</c:v>
                </c:pt>
                <c:pt idx="61">
                  <c:v>46112</c:v>
                </c:pt>
                <c:pt idx="62">
                  <c:v>46113</c:v>
                </c:pt>
                <c:pt idx="63">
                  <c:v>46114</c:v>
                </c:pt>
                <c:pt idx="64">
                  <c:v>46118</c:v>
                </c:pt>
                <c:pt idx="65">
                  <c:v>46119</c:v>
                </c:pt>
                <c:pt idx="66">
                  <c:v>46120</c:v>
                </c:pt>
                <c:pt idx="67">
                  <c:v>46121</c:v>
                </c:pt>
                <c:pt idx="68">
                  <c:v>46122</c:v>
                </c:pt>
                <c:pt idx="69">
                  <c:v>46125</c:v>
                </c:pt>
                <c:pt idx="70">
                  <c:v>46126</c:v>
                </c:pt>
                <c:pt idx="71">
                  <c:v>46127</c:v>
                </c:pt>
                <c:pt idx="72">
                  <c:v>46128</c:v>
                </c:pt>
                <c:pt idx="73">
                  <c:v>46129</c:v>
                </c:pt>
                <c:pt idx="74">
                  <c:v>46132</c:v>
                </c:pt>
                <c:pt idx="75">
                  <c:v>46133</c:v>
                </c:pt>
                <c:pt idx="76">
                  <c:v>46134</c:v>
                </c:pt>
                <c:pt idx="77">
                  <c:v>46135</c:v>
                </c:pt>
                <c:pt idx="78">
                  <c:v>46136</c:v>
                </c:pt>
                <c:pt idx="79">
                  <c:v>46139</c:v>
                </c:pt>
                <c:pt idx="80">
                  <c:v>46140</c:v>
                </c:pt>
                <c:pt idx="81">
                  <c:v>46141</c:v>
                </c:pt>
                <c:pt idx="82">
                  <c:v>46142</c:v>
                </c:pt>
                <c:pt idx="83">
                  <c:v>46143</c:v>
                </c:pt>
                <c:pt idx="84">
                  <c:v>46146</c:v>
                </c:pt>
                <c:pt idx="85">
                  <c:v>46147</c:v>
                </c:pt>
                <c:pt idx="86">
                  <c:v>46148</c:v>
                </c:pt>
                <c:pt idx="87">
                  <c:v>46149</c:v>
                </c:pt>
                <c:pt idx="88">
                  <c:v>46150</c:v>
                </c:pt>
                <c:pt idx="89">
                  <c:v>46153</c:v>
                </c:pt>
                <c:pt idx="90">
                  <c:v>46154</c:v>
                </c:pt>
                <c:pt idx="91">
                  <c:v>46155</c:v>
                </c:pt>
                <c:pt idx="92">
                  <c:v>46156</c:v>
                </c:pt>
                <c:pt idx="93">
                  <c:v>46157</c:v>
                </c:pt>
                <c:pt idx="94">
                  <c:v>46160</c:v>
                </c:pt>
                <c:pt idx="95">
                  <c:v>46161</c:v>
                </c:pt>
                <c:pt idx="96">
                  <c:v>46162</c:v>
                </c:pt>
                <c:pt idx="97">
                  <c:v>46163</c:v>
                </c:pt>
                <c:pt idx="98">
                  <c:v>46164</c:v>
                </c:pt>
                <c:pt idx="99">
                  <c:v>46168</c:v>
                </c:pt>
                <c:pt idx="100">
                  <c:v>46169</c:v>
                </c:pt>
                <c:pt idx="101">
                  <c:v>46170</c:v>
                </c:pt>
                <c:pt idx="102">
                  <c:v>46171</c:v>
                </c:pt>
                <c:pt idx="103">
                  <c:v>46174</c:v>
                </c:pt>
                <c:pt idx="104">
                  <c:v>46175</c:v>
                </c:pt>
                <c:pt idx="105">
                  <c:v>46176</c:v>
                </c:pt>
                <c:pt idx="106">
                  <c:v>46177</c:v>
                </c:pt>
                <c:pt idx="107">
                  <c:v>46178</c:v>
                </c:pt>
                <c:pt idx="108">
                  <c:v>46181</c:v>
                </c:pt>
                <c:pt idx="109">
                  <c:v>46182</c:v>
                </c:pt>
                <c:pt idx="110">
                  <c:v>46183</c:v>
                </c:pt>
                <c:pt idx="111">
                  <c:v>46184</c:v>
                </c:pt>
                <c:pt idx="112">
                  <c:v>46185</c:v>
                </c:pt>
                <c:pt idx="113">
                  <c:v>46188</c:v>
                </c:pt>
                <c:pt idx="114">
                  <c:v>46189</c:v>
                </c:pt>
                <c:pt idx="115">
                  <c:v>46190</c:v>
                </c:pt>
                <c:pt idx="116">
                  <c:v>46191</c:v>
                </c:pt>
                <c:pt idx="117">
                  <c:v>46195</c:v>
                </c:pt>
                <c:pt idx="118">
                  <c:v>46196</c:v>
                </c:pt>
                <c:pt idx="119">
                  <c:v>46197</c:v>
                </c:pt>
                <c:pt idx="120">
                  <c:v>46198</c:v>
                </c:pt>
                <c:pt idx="121">
                  <c:v>46199</c:v>
                </c:pt>
                <c:pt idx="122">
                  <c:v>46202</c:v>
                </c:pt>
                <c:pt idx="123">
                  <c:v>46203</c:v>
                </c:pt>
                <c:pt idx="124">
                  <c:v>46204</c:v>
                </c:pt>
                <c:pt idx="125">
                  <c:v>46205</c:v>
                </c:pt>
                <c:pt idx="126">
                  <c:v>46209</c:v>
                </c:pt>
                <c:pt idx="127">
                  <c:v>46210</c:v>
                </c:pt>
                <c:pt idx="128">
                  <c:v>46211</c:v>
                </c:pt>
                <c:pt idx="129">
                  <c:v>46212</c:v>
                </c:pt>
                <c:pt idx="130">
                  <c:v>46213</c:v>
                </c:pt>
                <c:pt idx="131">
                  <c:v>46216</c:v>
                </c:pt>
                <c:pt idx="132">
                  <c:v>46217</c:v>
                </c:pt>
                <c:pt idx="133">
                  <c:v>46218</c:v>
                </c:pt>
                <c:pt idx="134">
                  <c:v>46219</c:v>
                </c:pt>
                <c:pt idx="135">
                  <c:v>46220</c:v>
                </c:pt>
                <c:pt idx="136">
                  <c:v>46223</c:v>
                </c:pt>
                <c:pt idx="137">
                  <c:v>46224</c:v>
                </c:pt>
                <c:pt idx="138">
                  <c:v>46225</c:v>
                </c:pt>
                <c:pt idx="139">
                  <c:v>46226</c:v>
                </c:pt>
                <c:pt idx="140">
                  <c:v>46227</c:v>
                </c:pt>
                <c:pt idx="141">
                  <c:v>46230</c:v>
                </c:pt>
                <c:pt idx="142">
                  <c:v>46231</c:v>
                </c:pt>
                <c:pt idx="143">
                  <c:v>46232</c:v>
                </c:pt>
                <c:pt idx="144">
                  <c:v>46233</c:v>
                </c:pt>
                <c:pt idx="145">
                  <c:v>46234</c:v>
                </c:pt>
                <c:pt idx="146">
                  <c:v>46237</c:v>
                </c:pt>
                <c:pt idx="147">
                  <c:v>46238</c:v>
                </c:pt>
                <c:pt idx="148">
                  <c:v>46239</c:v>
                </c:pt>
                <c:pt idx="149">
                  <c:v>46240</c:v>
                </c:pt>
                <c:pt idx="150">
                  <c:v>46241</c:v>
                </c:pt>
                <c:pt idx="151">
                  <c:v>46244</c:v>
                </c:pt>
                <c:pt idx="152">
                  <c:v>46245</c:v>
                </c:pt>
                <c:pt idx="153">
                  <c:v>46246</c:v>
                </c:pt>
                <c:pt idx="154">
                  <c:v>46247</c:v>
                </c:pt>
                <c:pt idx="155">
                  <c:v>46248</c:v>
                </c:pt>
                <c:pt idx="156">
                  <c:v>46251</c:v>
                </c:pt>
                <c:pt idx="157">
                  <c:v>46252</c:v>
                </c:pt>
                <c:pt idx="158">
                  <c:v>46253</c:v>
                </c:pt>
                <c:pt idx="159">
                  <c:v>46254</c:v>
                </c:pt>
                <c:pt idx="160">
                  <c:v>46255</c:v>
                </c:pt>
                <c:pt idx="161">
                  <c:v>46258</c:v>
                </c:pt>
                <c:pt idx="162">
                  <c:v>46259</c:v>
                </c:pt>
                <c:pt idx="163">
                  <c:v>46260</c:v>
                </c:pt>
                <c:pt idx="164">
                  <c:v>46261</c:v>
                </c:pt>
                <c:pt idx="165">
                  <c:v>46262</c:v>
                </c:pt>
                <c:pt idx="166">
                  <c:v>46265</c:v>
                </c:pt>
                <c:pt idx="167">
                  <c:v>46266</c:v>
                </c:pt>
                <c:pt idx="168">
                  <c:v>46267</c:v>
                </c:pt>
                <c:pt idx="169">
                  <c:v>46268</c:v>
                </c:pt>
                <c:pt idx="170">
                  <c:v>46269</c:v>
                </c:pt>
                <c:pt idx="171">
                  <c:v>46273</c:v>
                </c:pt>
                <c:pt idx="172">
                  <c:v>46274</c:v>
                </c:pt>
                <c:pt idx="173">
                  <c:v>46275</c:v>
                </c:pt>
                <c:pt idx="174">
                  <c:v>46276</c:v>
                </c:pt>
                <c:pt idx="175">
                  <c:v>46279</c:v>
                </c:pt>
                <c:pt idx="176">
                  <c:v>46280</c:v>
                </c:pt>
                <c:pt idx="177">
                  <c:v>46281</c:v>
                </c:pt>
                <c:pt idx="178">
                  <c:v>46282</c:v>
                </c:pt>
                <c:pt idx="179">
                  <c:v>46283</c:v>
                </c:pt>
                <c:pt idx="180">
                  <c:v>46286</c:v>
                </c:pt>
                <c:pt idx="181">
                  <c:v>46287</c:v>
                </c:pt>
                <c:pt idx="182">
                  <c:v>46288</c:v>
                </c:pt>
                <c:pt idx="183">
                  <c:v>46289</c:v>
                </c:pt>
                <c:pt idx="184">
                  <c:v>46290</c:v>
                </c:pt>
                <c:pt idx="185">
                  <c:v>46293</c:v>
                </c:pt>
                <c:pt idx="186">
                  <c:v>46294</c:v>
                </c:pt>
              </c:numCache>
            </c:numRef>
          </c:cat>
          <c:val>
            <c:numRef>
              <c:f>'C4 Diesel'!$E$231:$E$417</c:f>
              <c:numCache>
                <c:formatCode>0.0</c:formatCode>
                <c:ptCount val="187"/>
                <c:pt idx="0">
                  <c:v>33.525702811244976</c:v>
                </c:pt>
                <c:pt idx="1">
                  <c:v>33.525702811244976</c:v>
                </c:pt>
                <c:pt idx="2">
                  <c:v>33.525702811244976</c:v>
                </c:pt>
                <c:pt idx="3">
                  <c:v>33.525702811244976</c:v>
                </c:pt>
                <c:pt idx="4">
                  <c:v>33.525702811244976</c:v>
                </c:pt>
                <c:pt idx="5">
                  <c:v>33.525702811244976</c:v>
                </c:pt>
                <c:pt idx="6">
                  <c:v>33.525702811244976</c:v>
                </c:pt>
                <c:pt idx="7">
                  <c:v>33.525702811244976</c:v>
                </c:pt>
                <c:pt idx="8">
                  <c:v>33.525702811244976</c:v>
                </c:pt>
                <c:pt idx="9">
                  <c:v>33.525702811244976</c:v>
                </c:pt>
                <c:pt idx="10">
                  <c:v>33.525702811244976</c:v>
                </c:pt>
                <c:pt idx="11">
                  <c:v>33.525702811244976</c:v>
                </c:pt>
                <c:pt idx="12">
                  <c:v>33.525702811244976</c:v>
                </c:pt>
                <c:pt idx="13">
                  <c:v>33.525702811244976</c:v>
                </c:pt>
                <c:pt idx="14">
                  <c:v>33.525702811244976</c:v>
                </c:pt>
                <c:pt idx="15">
                  <c:v>33.525702811244976</c:v>
                </c:pt>
                <c:pt idx="16">
                  <c:v>33.525702811244976</c:v>
                </c:pt>
                <c:pt idx="17">
                  <c:v>33.525702811244976</c:v>
                </c:pt>
                <c:pt idx="18">
                  <c:v>33.525702811244976</c:v>
                </c:pt>
                <c:pt idx="19">
                  <c:v>33.525702811244976</c:v>
                </c:pt>
                <c:pt idx="20">
                  <c:v>33.525702811244976</c:v>
                </c:pt>
                <c:pt idx="21">
                  <c:v>33.525702811244976</c:v>
                </c:pt>
                <c:pt idx="22">
                  <c:v>33.525702811244976</c:v>
                </c:pt>
                <c:pt idx="23">
                  <c:v>33.525702811244976</c:v>
                </c:pt>
                <c:pt idx="24">
                  <c:v>33.525702811244976</c:v>
                </c:pt>
                <c:pt idx="25">
                  <c:v>33.525702811244976</c:v>
                </c:pt>
                <c:pt idx="26">
                  <c:v>33.525702811244976</c:v>
                </c:pt>
                <c:pt idx="27">
                  <c:v>33.525702811244976</c:v>
                </c:pt>
                <c:pt idx="28">
                  <c:v>33.525702811244976</c:v>
                </c:pt>
                <c:pt idx="29">
                  <c:v>33.525702811244976</c:v>
                </c:pt>
                <c:pt idx="30">
                  <c:v>33.525702811244976</c:v>
                </c:pt>
                <c:pt idx="31">
                  <c:v>33.525702811244976</c:v>
                </c:pt>
                <c:pt idx="32">
                  <c:v>33.525702811244976</c:v>
                </c:pt>
                <c:pt idx="33">
                  <c:v>33.525702811244976</c:v>
                </c:pt>
                <c:pt idx="34">
                  <c:v>33.525702811244976</c:v>
                </c:pt>
                <c:pt idx="35">
                  <c:v>33.525702811244976</c:v>
                </c:pt>
                <c:pt idx="36">
                  <c:v>33.525702811244976</c:v>
                </c:pt>
                <c:pt idx="37">
                  <c:v>33.525702811244976</c:v>
                </c:pt>
                <c:pt idx="38">
                  <c:v>33.525702811244976</c:v>
                </c:pt>
                <c:pt idx="39">
                  <c:v>33.525702811244976</c:v>
                </c:pt>
                <c:pt idx="40">
                  <c:v>33.525702811244976</c:v>
                </c:pt>
                <c:pt idx="41">
                  <c:v>33.525702811244976</c:v>
                </c:pt>
                <c:pt idx="42">
                  <c:v>33.525702811244976</c:v>
                </c:pt>
                <c:pt idx="43">
                  <c:v>33.525702811244976</c:v>
                </c:pt>
                <c:pt idx="44">
                  <c:v>33.525702811244976</c:v>
                </c:pt>
                <c:pt idx="45">
                  <c:v>33.525702811244976</c:v>
                </c:pt>
                <c:pt idx="46">
                  <c:v>33.525702811244976</c:v>
                </c:pt>
                <c:pt idx="47">
                  <c:v>33.525702811244976</c:v>
                </c:pt>
                <c:pt idx="48">
                  <c:v>33.525702811244976</c:v>
                </c:pt>
                <c:pt idx="49">
                  <c:v>33.525702811244976</c:v>
                </c:pt>
                <c:pt idx="50">
                  <c:v>33.525702811244976</c:v>
                </c:pt>
                <c:pt idx="51">
                  <c:v>33.525702811244976</c:v>
                </c:pt>
                <c:pt idx="52">
                  <c:v>33.525702811244976</c:v>
                </c:pt>
                <c:pt idx="53">
                  <c:v>33.525702811244976</c:v>
                </c:pt>
                <c:pt idx="54">
                  <c:v>33.525702811244976</c:v>
                </c:pt>
                <c:pt idx="55">
                  <c:v>33.525702811244976</c:v>
                </c:pt>
                <c:pt idx="56">
                  <c:v>33.525702811244976</c:v>
                </c:pt>
                <c:pt idx="57">
                  <c:v>33.525702811244976</c:v>
                </c:pt>
                <c:pt idx="58">
                  <c:v>33.525702811244976</c:v>
                </c:pt>
                <c:pt idx="59">
                  <c:v>33.525702811244976</c:v>
                </c:pt>
                <c:pt idx="60">
                  <c:v>33.525702811244976</c:v>
                </c:pt>
                <c:pt idx="61">
                  <c:v>33.525702811244976</c:v>
                </c:pt>
                <c:pt idx="62">
                  <c:v>33.525702811244976</c:v>
                </c:pt>
                <c:pt idx="63">
                  <c:v>33.525702811244976</c:v>
                </c:pt>
                <c:pt idx="64">
                  <c:v>33.525702811244976</c:v>
                </c:pt>
                <c:pt idx="65">
                  <c:v>33.525702811244976</c:v>
                </c:pt>
                <c:pt idx="66">
                  <c:v>33.525702811244976</c:v>
                </c:pt>
                <c:pt idx="67">
                  <c:v>33.525702811244976</c:v>
                </c:pt>
                <c:pt idx="68">
                  <c:v>33.525702811244976</c:v>
                </c:pt>
                <c:pt idx="69">
                  <c:v>33.525702811244976</c:v>
                </c:pt>
                <c:pt idx="70">
                  <c:v>33.525702811244976</c:v>
                </c:pt>
                <c:pt idx="71">
                  <c:v>33.525702811244976</c:v>
                </c:pt>
                <c:pt idx="72">
                  <c:v>33.525702811244976</c:v>
                </c:pt>
                <c:pt idx="73">
                  <c:v>33.525702811244976</c:v>
                </c:pt>
                <c:pt idx="74">
                  <c:v>33.525702811244976</c:v>
                </c:pt>
                <c:pt idx="75">
                  <c:v>33.525702811244976</c:v>
                </c:pt>
                <c:pt idx="76">
                  <c:v>33.525702811244976</c:v>
                </c:pt>
                <c:pt idx="77">
                  <c:v>33.525702811244976</c:v>
                </c:pt>
                <c:pt idx="78">
                  <c:v>33.525702811244976</c:v>
                </c:pt>
                <c:pt idx="79">
                  <c:v>33.525702811244976</c:v>
                </c:pt>
                <c:pt idx="80">
                  <c:v>33.525702811244976</c:v>
                </c:pt>
                <c:pt idx="81">
                  <c:v>33.525702811244976</c:v>
                </c:pt>
                <c:pt idx="82">
                  <c:v>33.525702811244976</c:v>
                </c:pt>
                <c:pt idx="83">
                  <c:v>33.525702811244976</c:v>
                </c:pt>
                <c:pt idx="84">
                  <c:v>33.525702811244976</c:v>
                </c:pt>
                <c:pt idx="85">
                  <c:v>33.525702811244976</c:v>
                </c:pt>
                <c:pt idx="86">
                  <c:v>33.525702811244976</c:v>
                </c:pt>
                <c:pt idx="87">
                  <c:v>33.525702811244976</c:v>
                </c:pt>
                <c:pt idx="88">
                  <c:v>33.525702811244976</c:v>
                </c:pt>
                <c:pt idx="89">
                  <c:v>33.525702811244976</c:v>
                </c:pt>
                <c:pt idx="90">
                  <c:v>33.525702811244976</c:v>
                </c:pt>
                <c:pt idx="91">
                  <c:v>33.525702811244976</c:v>
                </c:pt>
                <c:pt idx="92">
                  <c:v>33.525702811244976</c:v>
                </c:pt>
                <c:pt idx="93">
                  <c:v>33.525702811244976</c:v>
                </c:pt>
                <c:pt idx="94">
                  <c:v>33.525702811244976</c:v>
                </c:pt>
                <c:pt idx="95">
                  <c:v>33.525702811244976</c:v>
                </c:pt>
                <c:pt idx="96">
                  <c:v>33.525702811244976</c:v>
                </c:pt>
                <c:pt idx="97">
                  <c:v>33.525702811244976</c:v>
                </c:pt>
                <c:pt idx="98">
                  <c:v>33.525702811244976</c:v>
                </c:pt>
                <c:pt idx="99">
                  <c:v>33.525702811244976</c:v>
                </c:pt>
                <c:pt idx="100">
                  <c:v>33.525702811244976</c:v>
                </c:pt>
                <c:pt idx="101">
                  <c:v>33.525702811244976</c:v>
                </c:pt>
                <c:pt idx="102">
                  <c:v>33.525702811244976</c:v>
                </c:pt>
                <c:pt idx="103">
                  <c:v>33.525702811244976</c:v>
                </c:pt>
                <c:pt idx="104">
                  <c:v>33.525702811244976</c:v>
                </c:pt>
                <c:pt idx="105">
                  <c:v>33.525702811244976</c:v>
                </c:pt>
                <c:pt idx="106">
                  <c:v>33.525702811244976</c:v>
                </c:pt>
                <c:pt idx="107">
                  <c:v>33.525702811244976</c:v>
                </c:pt>
                <c:pt idx="108">
                  <c:v>33.525702811244976</c:v>
                </c:pt>
                <c:pt idx="109">
                  <c:v>33.525702811244976</c:v>
                </c:pt>
                <c:pt idx="110">
                  <c:v>33.525702811244976</c:v>
                </c:pt>
                <c:pt idx="111">
                  <c:v>33.525702811244976</c:v>
                </c:pt>
                <c:pt idx="112">
                  <c:v>33.525702811244976</c:v>
                </c:pt>
                <c:pt idx="113">
                  <c:v>33.525702811244976</c:v>
                </c:pt>
                <c:pt idx="114">
                  <c:v>33.525702811244976</c:v>
                </c:pt>
                <c:pt idx="115">
                  <c:v>33.525702811244976</c:v>
                </c:pt>
                <c:pt idx="116">
                  <c:v>33.525702811244976</c:v>
                </c:pt>
                <c:pt idx="117">
                  <c:v>33.525702811244976</c:v>
                </c:pt>
                <c:pt idx="118">
                  <c:v>33.525702811244976</c:v>
                </c:pt>
                <c:pt idx="119">
                  <c:v>33.525702811244976</c:v>
                </c:pt>
                <c:pt idx="120">
                  <c:v>33.525702811244976</c:v>
                </c:pt>
                <c:pt idx="121">
                  <c:v>33.525702811244976</c:v>
                </c:pt>
                <c:pt idx="122">
                  <c:v>33.525702811244976</c:v>
                </c:pt>
                <c:pt idx="123">
                  <c:v>33.525702811244976</c:v>
                </c:pt>
                <c:pt idx="124">
                  <c:v>33.525702811244976</c:v>
                </c:pt>
                <c:pt idx="125">
                  <c:v>33.525702811244976</c:v>
                </c:pt>
                <c:pt idx="126">
                  <c:v>33.525702811244976</c:v>
                </c:pt>
                <c:pt idx="127">
                  <c:v>33.525702811244976</c:v>
                </c:pt>
                <c:pt idx="128">
                  <c:v>33.525702811244976</c:v>
                </c:pt>
                <c:pt idx="129">
                  <c:v>33.525702811244976</c:v>
                </c:pt>
                <c:pt idx="130">
                  <c:v>33.525702811244976</c:v>
                </c:pt>
                <c:pt idx="131">
                  <c:v>33.525702811244976</c:v>
                </c:pt>
                <c:pt idx="132">
                  <c:v>33.525702811244976</c:v>
                </c:pt>
                <c:pt idx="133">
                  <c:v>33.525702811244976</c:v>
                </c:pt>
                <c:pt idx="134">
                  <c:v>33.525702811244976</c:v>
                </c:pt>
                <c:pt idx="135">
                  <c:v>33.525702811244976</c:v>
                </c:pt>
                <c:pt idx="136">
                  <c:v>33.525702811244976</c:v>
                </c:pt>
                <c:pt idx="137">
                  <c:v>33.525702811244976</c:v>
                </c:pt>
                <c:pt idx="138">
                  <c:v>33.525702811244976</c:v>
                </c:pt>
                <c:pt idx="139">
                  <c:v>33.525702811244976</c:v>
                </c:pt>
                <c:pt idx="140">
                  <c:v>33.525702811244976</c:v>
                </c:pt>
                <c:pt idx="141">
                  <c:v>33.525702811244976</c:v>
                </c:pt>
                <c:pt idx="142">
                  <c:v>33.525702811244976</c:v>
                </c:pt>
                <c:pt idx="143">
                  <c:v>33.525702811244976</c:v>
                </c:pt>
                <c:pt idx="144">
                  <c:v>33.525702811244976</c:v>
                </c:pt>
                <c:pt idx="145">
                  <c:v>33.525702811244976</c:v>
                </c:pt>
                <c:pt idx="146">
                  <c:v>33.525702811244976</c:v>
                </c:pt>
                <c:pt idx="147">
                  <c:v>33.525702811244976</c:v>
                </c:pt>
                <c:pt idx="148">
                  <c:v>33.525702811244976</c:v>
                </c:pt>
                <c:pt idx="149">
                  <c:v>33.525702811244976</c:v>
                </c:pt>
                <c:pt idx="150">
                  <c:v>33.525702811244976</c:v>
                </c:pt>
                <c:pt idx="151">
                  <c:v>33.525702811244976</c:v>
                </c:pt>
                <c:pt idx="152">
                  <c:v>33.525702811244976</c:v>
                </c:pt>
                <c:pt idx="153">
                  <c:v>33.525702811244976</c:v>
                </c:pt>
                <c:pt idx="154">
                  <c:v>33.525702811244976</c:v>
                </c:pt>
                <c:pt idx="155">
                  <c:v>33.525702811244976</c:v>
                </c:pt>
                <c:pt idx="156">
                  <c:v>33.525702811244976</c:v>
                </c:pt>
                <c:pt idx="157">
                  <c:v>33.525702811244976</c:v>
                </c:pt>
                <c:pt idx="158">
                  <c:v>33.525702811244976</c:v>
                </c:pt>
                <c:pt idx="159">
                  <c:v>33.525702811244976</c:v>
                </c:pt>
                <c:pt idx="160">
                  <c:v>33.525702811244976</c:v>
                </c:pt>
                <c:pt idx="161">
                  <c:v>33.525702811244976</c:v>
                </c:pt>
                <c:pt idx="162">
                  <c:v>33.525702811244976</c:v>
                </c:pt>
                <c:pt idx="163">
                  <c:v>33.525702811244976</c:v>
                </c:pt>
                <c:pt idx="164">
                  <c:v>33.525702811244976</c:v>
                </c:pt>
                <c:pt idx="165">
                  <c:v>33.525702811244976</c:v>
                </c:pt>
                <c:pt idx="166">
                  <c:v>33.525702811244976</c:v>
                </c:pt>
                <c:pt idx="167">
                  <c:v>33.525702811244976</c:v>
                </c:pt>
                <c:pt idx="168">
                  <c:v>33.525702811244976</c:v>
                </c:pt>
                <c:pt idx="169">
                  <c:v>33.525702811244976</c:v>
                </c:pt>
                <c:pt idx="170">
                  <c:v>33.525702811244976</c:v>
                </c:pt>
                <c:pt idx="171">
                  <c:v>33.525702811244976</c:v>
                </c:pt>
                <c:pt idx="172">
                  <c:v>33.525702811244976</c:v>
                </c:pt>
                <c:pt idx="173">
                  <c:v>33.525702811244976</c:v>
                </c:pt>
                <c:pt idx="174">
                  <c:v>33.525702811244976</c:v>
                </c:pt>
                <c:pt idx="175">
                  <c:v>33.525702811244976</c:v>
                </c:pt>
                <c:pt idx="176">
                  <c:v>33.525702811244976</c:v>
                </c:pt>
                <c:pt idx="177">
                  <c:v>33.525702811244976</c:v>
                </c:pt>
                <c:pt idx="178">
                  <c:v>33.525702811244976</c:v>
                </c:pt>
                <c:pt idx="179">
                  <c:v>33.525702811244976</c:v>
                </c:pt>
                <c:pt idx="180">
                  <c:v>33.525702811244976</c:v>
                </c:pt>
                <c:pt idx="181">
                  <c:v>33.525702811244976</c:v>
                </c:pt>
                <c:pt idx="182">
                  <c:v>33.525702811244976</c:v>
                </c:pt>
                <c:pt idx="183">
                  <c:v>33.525702811244976</c:v>
                </c:pt>
                <c:pt idx="184">
                  <c:v>33.525702811244976</c:v>
                </c:pt>
                <c:pt idx="185">
                  <c:v>33.525702811244976</c:v>
                </c:pt>
                <c:pt idx="186">
                  <c:v>33.525702811244976</c:v>
                </c:pt>
              </c:numCache>
            </c:numRef>
          </c:val>
          <c:smooth val="0"/>
          <c:extLst>
            <c:ext xmlns:c16="http://schemas.microsoft.com/office/drawing/2014/chart" uri="{C3380CC4-5D6E-409C-BE32-E72D297353CC}">
              <c16:uniqueId val="{00000003-0E15-4E84-8F29-CF07A29E7583}"/>
            </c:ext>
          </c:extLst>
        </c:ser>
        <c:dLbls>
          <c:showLegendKey val="0"/>
          <c:showVal val="0"/>
          <c:showCatName val="0"/>
          <c:showSerName val="0"/>
          <c:showPercent val="0"/>
          <c:showBubbleSize val="0"/>
        </c:dLbls>
        <c:marker val="1"/>
        <c:smooth val="0"/>
        <c:axId val="820463664"/>
        <c:axId val="820462704"/>
      </c:lineChart>
      <c:dateAx>
        <c:axId val="820463664"/>
        <c:scaling>
          <c:orientation val="minMax"/>
          <c:max val="46295"/>
          <c:min val="46023"/>
        </c:scaling>
        <c:delete val="0"/>
        <c:axPos val="b"/>
        <c:numFmt formatCode="mmm\-yy" sourceLinked="0"/>
        <c:majorTickMark val="out"/>
        <c:minorTickMark val="none"/>
        <c:tickLblPos val="nextTo"/>
        <c:spPr>
          <a:noFill/>
          <a:ln w="9525">
            <a:solidFill>
              <a:srgbClr val="D9D9D9"/>
            </a:solidFill>
          </a:ln>
        </c:spPr>
        <c:txPr>
          <a:bodyPr rot="-5400000" vert="horz"/>
          <a:lstStyle/>
          <a:p>
            <a:pPr>
              <a:defRPr sz="800" b="0">
                <a:solidFill>
                  <a:srgbClr val="000000"/>
                </a:solidFill>
                <a:latin typeface="Roboto"/>
                <a:cs typeface="Roboto"/>
              </a:defRPr>
            </a:pPr>
            <a:endParaRPr lang="en-US"/>
          </a:p>
        </c:txPr>
        <c:crossAx val="820462704"/>
        <c:crosses val="autoZero"/>
        <c:auto val="1"/>
        <c:lblOffset val="100"/>
        <c:baseTimeUnit val="days"/>
        <c:majorUnit val="1"/>
        <c:majorTimeUnit val="months"/>
      </c:dateAx>
      <c:valAx>
        <c:axId val="820462704"/>
        <c:scaling>
          <c:orientation val="minMax"/>
          <c:max val="160"/>
          <c:min val="0"/>
        </c:scaling>
        <c:delete val="0"/>
        <c:axPos val="l"/>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a:t>
                </a:r>
                <a:r>
                  <a:rPr lang="en-US" sz="800" b="0" noProof="0" err="1">
                    <a:solidFill>
                      <a:srgbClr val="000000"/>
                    </a:solidFill>
                    <a:latin typeface="Roboto"/>
                    <a:cs typeface="Roboto"/>
                  </a:rPr>
                  <a:t>bbl</a:t>
                </a:r>
                <a:endParaRPr lang="en-US" sz="800" b="0" noProof="0">
                  <a:solidFill>
                    <a:srgbClr val="000000"/>
                  </a:solidFill>
                  <a:latin typeface="Roboto"/>
                  <a:cs typeface="Roboto"/>
                </a:endParaRP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800" b="0">
                <a:solidFill>
                  <a:srgbClr val="000000"/>
                </a:solidFill>
                <a:latin typeface="Roboto"/>
                <a:cs typeface="Roboto"/>
              </a:defRPr>
            </a:pPr>
            <a:endParaRPr lang="en-US"/>
          </a:p>
        </c:txPr>
        <c:crossAx val="820463664"/>
        <c:crosses val="autoZero"/>
        <c:crossBetween val="between"/>
        <c:majorUnit val="30"/>
      </c:valAx>
      <c:spPr>
        <a:noFill/>
        <a:ln>
          <a:noFill/>
        </a:ln>
      </c:spPr>
    </c:plotArea>
    <c:legend>
      <c:legendPos val="b"/>
      <c:overlay val="0"/>
      <c:spPr>
        <a:noFill/>
        <a:ln>
          <a:noFill/>
        </a:ln>
      </c:spPr>
      <c:txPr>
        <a:bodyPr rot="0" vert="horz"/>
        <a:lstStyle/>
        <a:p>
          <a:pPr>
            <a:defRPr sz="800" b="0">
              <a:solidFill>
                <a:srgbClr val="000000"/>
              </a:solidFill>
              <a:latin typeface="Roboto"/>
              <a:cs typeface="Roboto"/>
            </a:defRPr>
          </a:pPr>
          <a:endParaRPr lang="en-US"/>
        </a:p>
      </c:txPr>
    </c:legend>
    <c:plotVisOnly val="1"/>
    <c:dispBlanksAs val="span"/>
    <c:showDLblsOverMax val="0"/>
    <c:extLst/>
  </c:chart>
  <c:spPr>
    <a:solidFill>
      <a:srgbClr val="FFFFFF"/>
    </a:solidFill>
    <a:ln w="9525">
      <a:solidFill>
        <a:srgbClr val="D9D9D9"/>
      </a:solidFill>
    </a:ln>
  </c:spPr>
  <c:txPr>
    <a:bodyPr rot="0" vert="horz"/>
    <a:lstStyle/>
    <a:p>
      <a:pPr>
        <a:defRPr sz="800" b="0">
          <a:solidFill>
            <a:srgbClr val="000000"/>
          </a:solidFill>
          <a:latin typeface="Roboto"/>
          <a:cs typeface="Roboto"/>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US crude buffer down 19.0% from its April peak as the SPR falls to 283.8 </a:t>
            </a:r>
            <a:r>
              <a:rPr lang="en-US" b="1" err="1"/>
              <a:t>mn</a:t>
            </a:r>
            <a:r>
              <a:rPr lang="en-US" b="1"/>
              <a:t> </a:t>
            </a:r>
            <a:r>
              <a:rPr lang="en-US" b="1" err="1"/>
              <a:t>bbl</a:t>
            </a:r>
            <a:endParaRPr lang="en-US" b="1"/>
          </a:p>
        </c:rich>
      </c:tx>
      <c:overlay val="0"/>
      <c:spPr>
        <a:noFill/>
        <a:ln>
          <a:noFill/>
        </a:ln>
      </c:spPr>
    </c:title>
    <c:autoTitleDeleted val="0"/>
    <c:plotArea>
      <c:layout>
        <c:manualLayout>
          <c:layoutTarget val="inner"/>
          <c:xMode val="edge"/>
          <c:yMode val="edge"/>
          <c:x val="0.14738211123165687"/>
          <c:y val="0.23844512404273527"/>
          <c:w val="0.82452741088738257"/>
          <c:h val="0.45552713197887074"/>
        </c:manualLayout>
      </c:layout>
      <c:areaChart>
        <c:grouping val="stacked"/>
        <c:varyColors val="0"/>
        <c:ser>
          <c:idx val="0"/>
          <c:order val="0"/>
          <c:tx>
            <c:v>SPR</c:v>
          </c:tx>
          <c:spPr>
            <a:solidFill>
              <a:srgbClr val="11528B"/>
            </a:solidFill>
            <a:ln>
              <a:noFill/>
            </a:ln>
          </c:spPr>
          <c:dLbls>
            <c:dLbl>
              <c:idx val="39"/>
              <c:layout>
                <c:manualLayout>
                  <c:x val="-0.37373744914130513"/>
                  <c:y val="-2.8659269716674911E-2"/>
                </c:manualLayout>
              </c:layout>
              <c:tx>
                <c:rich>
                  <a:bodyPr rot="0" vert="horz"/>
                  <a:lstStyle/>
                  <a:p>
                    <a:pPr>
                      <a:defRPr/>
                    </a:pPr>
                    <a:r>
                      <a:rPr lang="en-US">
                        <a:solidFill>
                          <a:schemeClr val="bg1">
                            <a:lumMod val="95000"/>
                          </a:schemeClr>
                        </a:solidFill>
                      </a:rPr>
                      <a:t>SPR 283.8, lowest since 1982</a:t>
                    </a:r>
                  </a:p>
                </c:rich>
              </c:tx>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32291746154977602"/>
                      <c:h val="0.20290762959405836"/>
                    </c:manualLayout>
                  </c15:layout>
                  <c15:showDataLabelsRange val="0"/>
                </c:ext>
                <c:ext xmlns:c16="http://schemas.microsoft.com/office/drawing/2014/chart" uri="{C3380CC4-5D6E-409C-BE32-E72D297353CC}">
                  <c16:uniqueId val="{00000000-775F-4D20-A761-12AAF41C4E21}"/>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'C3 US crude stocks'!$A$4:$A$43</c:f>
              <c:numCache>
                <c:formatCode>dd\-mmm\-yy</c:formatCode>
                <c:ptCount val="40"/>
                <c:pt idx="0">
                  <c:v>46017</c:v>
                </c:pt>
                <c:pt idx="1">
                  <c:v>46024</c:v>
                </c:pt>
                <c:pt idx="2">
                  <c:v>46031</c:v>
                </c:pt>
                <c:pt idx="3">
                  <c:v>46038</c:v>
                </c:pt>
                <c:pt idx="4">
                  <c:v>46045</c:v>
                </c:pt>
                <c:pt idx="5">
                  <c:v>46052</c:v>
                </c:pt>
                <c:pt idx="6">
                  <c:v>46059</c:v>
                </c:pt>
                <c:pt idx="7">
                  <c:v>46066</c:v>
                </c:pt>
                <c:pt idx="8">
                  <c:v>46073</c:v>
                </c:pt>
                <c:pt idx="9">
                  <c:v>46080</c:v>
                </c:pt>
                <c:pt idx="10">
                  <c:v>46087</c:v>
                </c:pt>
                <c:pt idx="11">
                  <c:v>46094</c:v>
                </c:pt>
                <c:pt idx="12">
                  <c:v>46101</c:v>
                </c:pt>
                <c:pt idx="13">
                  <c:v>46108</c:v>
                </c:pt>
                <c:pt idx="14">
                  <c:v>46115</c:v>
                </c:pt>
                <c:pt idx="15">
                  <c:v>46122</c:v>
                </c:pt>
                <c:pt idx="16">
                  <c:v>46129</c:v>
                </c:pt>
                <c:pt idx="17">
                  <c:v>46136</c:v>
                </c:pt>
                <c:pt idx="18">
                  <c:v>46143</c:v>
                </c:pt>
                <c:pt idx="19">
                  <c:v>46150</c:v>
                </c:pt>
                <c:pt idx="20">
                  <c:v>46157</c:v>
                </c:pt>
                <c:pt idx="21">
                  <c:v>46164</c:v>
                </c:pt>
                <c:pt idx="22">
                  <c:v>46171</c:v>
                </c:pt>
                <c:pt idx="23">
                  <c:v>46178</c:v>
                </c:pt>
                <c:pt idx="24">
                  <c:v>46185</c:v>
                </c:pt>
                <c:pt idx="25">
                  <c:v>46192</c:v>
                </c:pt>
                <c:pt idx="26">
                  <c:v>46199</c:v>
                </c:pt>
                <c:pt idx="27">
                  <c:v>46206</c:v>
                </c:pt>
                <c:pt idx="28">
                  <c:v>46213</c:v>
                </c:pt>
                <c:pt idx="29">
                  <c:v>46220</c:v>
                </c:pt>
                <c:pt idx="30">
                  <c:v>46227</c:v>
                </c:pt>
                <c:pt idx="31">
                  <c:v>46234</c:v>
                </c:pt>
                <c:pt idx="32">
                  <c:v>46241</c:v>
                </c:pt>
                <c:pt idx="33">
                  <c:v>46248</c:v>
                </c:pt>
                <c:pt idx="34">
                  <c:v>46255</c:v>
                </c:pt>
                <c:pt idx="35">
                  <c:v>46262</c:v>
                </c:pt>
                <c:pt idx="36">
                  <c:v>46269</c:v>
                </c:pt>
                <c:pt idx="37">
                  <c:v>46276</c:v>
                </c:pt>
                <c:pt idx="38">
                  <c:v>46283</c:v>
                </c:pt>
                <c:pt idx="39">
                  <c:v>46290</c:v>
                </c:pt>
              </c:numCache>
            </c:numRef>
          </c:cat>
          <c:val>
            <c:numRef>
              <c:f>'C3 US crude stocks'!$E$4:$E$43</c:f>
              <c:numCache>
                <c:formatCode>0.0</c:formatCode>
                <c:ptCount val="40"/>
                <c:pt idx="0">
                  <c:v>413.21899999999999</c:v>
                </c:pt>
                <c:pt idx="1">
                  <c:v>413.464</c:v>
                </c:pt>
                <c:pt idx="2">
                  <c:v>413.678</c:v>
                </c:pt>
                <c:pt idx="3">
                  <c:v>414.48399999999998</c:v>
                </c:pt>
                <c:pt idx="4">
                  <c:v>414.99900000000002</c:v>
                </c:pt>
                <c:pt idx="5">
                  <c:v>415.21300000000002</c:v>
                </c:pt>
                <c:pt idx="6">
                  <c:v>415.21199999999999</c:v>
                </c:pt>
                <c:pt idx="7">
                  <c:v>415.44099999999997</c:v>
                </c:pt>
                <c:pt idx="8">
                  <c:v>415.44099999999997</c:v>
                </c:pt>
                <c:pt idx="9">
                  <c:v>415.44099999999997</c:v>
                </c:pt>
                <c:pt idx="10">
                  <c:v>415.44200000000001</c:v>
                </c:pt>
                <c:pt idx="11">
                  <c:v>415.44200000000001</c:v>
                </c:pt>
                <c:pt idx="12">
                  <c:v>415.44200000000001</c:v>
                </c:pt>
                <c:pt idx="13">
                  <c:v>415.06400000000002</c:v>
                </c:pt>
                <c:pt idx="14">
                  <c:v>413.32499999999999</c:v>
                </c:pt>
                <c:pt idx="15">
                  <c:v>409.18099999999998</c:v>
                </c:pt>
                <c:pt idx="16">
                  <c:v>405.04500000000002</c:v>
                </c:pt>
                <c:pt idx="17">
                  <c:v>397.92399999999998</c:v>
                </c:pt>
                <c:pt idx="18">
                  <c:v>392.7</c:v>
                </c:pt>
                <c:pt idx="19">
                  <c:v>384.09500000000003</c:v>
                </c:pt>
                <c:pt idx="20">
                  <c:v>374.17500000000001</c:v>
                </c:pt>
                <c:pt idx="21">
                  <c:v>365.11200000000002</c:v>
                </c:pt>
                <c:pt idx="22">
                  <c:v>357.11900000000003</c:v>
                </c:pt>
                <c:pt idx="23">
                  <c:v>349.19200000000001</c:v>
                </c:pt>
                <c:pt idx="24">
                  <c:v>340.25099999999998</c:v>
                </c:pt>
                <c:pt idx="25">
                  <c:v>331.19099999999997</c:v>
                </c:pt>
                <c:pt idx="26">
                  <c:v>325.65499999999997</c:v>
                </c:pt>
                <c:pt idx="27">
                  <c:v>319.48899999999998</c:v>
                </c:pt>
                <c:pt idx="28">
                  <c:v>316.50400000000002</c:v>
                </c:pt>
                <c:pt idx="29">
                  <c:v>311.447</c:v>
                </c:pt>
                <c:pt idx="30">
                  <c:v>307.64999999999998</c:v>
                </c:pt>
                <c:pt idx="31">
                  <c:v>304.80900000000003</c:v>
                </c:pt>
                <c:pt idx="32">
                  <c:v>298.69400000000002</c:v>
                </c:pt>
                <c:pt idx="33">
                  <c:v>293.42599999999999</c:v>
                </c:pt>
                <c:pt idx="34">
                  <c:v>289.726</c:v>
                </c:pt>
                <c:pt idx="35">
                  <c:v>286.60399999999998</c:v>
                </c:pt>
                <c:pt idx="36">
                  <c:v>285.36</c:v>
                </c:pt>
                <c:pt idx="37">
                  <c:v>284.95699999999999</c:v>
                </c:pt>
                <c:pt idx="38">
                  <c:v>284.55200000000002</c:v>
                </c:pt>
                <c:pt idx="39">
                  <c:v>283.767</c:v>
                </c:pt>
              </c:numCache>
            </c:numRef>
          </c:val>
          <c:extLst>
            <c:ext xmlns:c16="http://schemas.microsoft.com/office/drawing/2014/chart" uri="{C3380CC4-5D6E-409C-BE32-E72D297353CC}">
              <c16:uniqueId val="{00000001-775F-4D20-A761-12AAF41C4E21}"/>
            </c:ext>
          </c:extLst>
        </c:ser>
        <c:ser>
          <c:idx val="1"/>
          <c:order val="1"/>
          <c:tx>
            <c:v>Commercial crude</c:v>
          </c:tx>
          <c:spPr>
            <a:solidFill>
              <a:srgbClr val="A6A6A6"/>
            </a:solidFill>
            <a:ln>
              <a:noFill/>
            </a:ln>
          </c:spPr>
          <c:cat>
            <c:numRef>
              <c:f>'C3 US crude stocks'!$A$4:$A$43</c:f>
              <c:numCache>
                <c:formatCode>dd\-mmm\-yy</c:formatCode>
                <c:ptCount val="40"/>
                <c:pt idx="0">
                  <c:v>46017</c:v>
                </c:pt>
                <c:pt idx="1">
                  <c:v>46024</c:v>
                </c:pt>
                <c:pt idx="2">
                  <c:v>46031</c:v>
                </c:pt>
                <c:pt idx="3">
                  <c:v>46038</c:v>
                </c:pt>
                <c:pt idx="4">
                  <c:v>46045</c:v>
                </c:pt>
                <c:pt idx="5">
                  <c:v>46052</c:v>
                </c:pt>
                <c:pt idx="6">
                  <c:v>46059</c:v>
                </c:pt>
                <c:pt idx="7">
                  <c:v>46066</c:v>
                </c:pt>
                <c:pt idx="8">
                  <c:v>46073</c:v>
                </c:pt>
                <c:pt idx="9">
                  <c:v>46080</c:v>
                </c:pt>
                <c:pt idx="10">
                  <c:v>46087</c:v>
                </c:pt>
                <c:pt idx="11">
                  <c:v>46094</c:v>
                </c:pt>
                <c:pt idx="12">
                  <c:v>46101</c:v>
                </c:pt>
                <c:pt idx="13">
                  <c:v>46108</c:v>
                </c:pt>
                <c:pt idx="14">
                  <c:v>46115</c:v>
                </c:pt>
                <c:pt idx="15">
                  <c:v>46122</c:v>
                </c:pt>
                <c:pt idx="16">
                  <c:v>46129</c:v>
                </c:pt>
                <c:pt idx="17">
                  <c:v>46136</c:v>
                </c:pt>
                <c:pt idx="18">
                  <c:v>46143</c:v>
                </c:pt>
                <c:pt idx="19">
                  <c:v>46150</c:v>
                </c:pt>
                <c:pt idx="20">
                  <c:v>46157</c:v>
                </c:pt>
                <c:pt idx="21">
                  <c:v>46164</c:v>
                </c:pt>
                <c:pt idx="22">
                  <c:v>46171</c:v>
                </c:pt>
                <c:pt idx="23">
                  <c:v>46178</c:v>
                </c:pt>
                <c:pt idx="24">
                  <c:v>46185</c:v>
                </c:pt>
                <c:pt idx="25">
                  <c:v>46192</c:v>
                </c:pt>
                <c:pt idx="26">
                  <c:v>46199</c:v>
                </c:pt>
                <c:pt idx="27">
                  <c:v>46206</c:v>
                </c:pt>
                <c:pt idx="28">
                  <c:v>46213</c:v>
                </c:pt>
                <c:pt idx="29">
                  <c:v>46220</c:v>
                </c:pt>
                <c:pt idx="30">
                  <c:v>46227</c:v>
                </c:pt>
                <c:pt idx="31">
                  <c:v>46234</c:v>
                </c:pt>
                <c:pt idx="32">
                  <c:v>46241</c:v>
                </c:pt>
                <c:pt idx="33">
                  <c:v>46248</c:v>
                </c:pt>
                <c:pt idx="34">
                  <c:v>46255</c:v>
                </c:pt>
                <c:pt idx="35">
                  <c:v>46262</c:v>
                </c:pt>
                <c:pt idx="36">
                  <c:v>46269</c:v>
                </c:pt>
                <c:pt idx="37">
                  <c:v>46276</c:v>
                </c:pt>
                <c:pt idx="38">
                  <c:v>46283</c:v>
                </c:pt>
                <c:pt idx="39">
                  <c:v>46290</c:v>
                </c:pt>
              </c:numCache>
            </c:numRef>
          </c:cat>
          <c:val>
            <c:numRef>
              <c:f>'C3 US crude stocks'!$D$4:$D$43</c:f>
              <c:numCache>
                <c:formatCode>0.0</c:formatCode>
                <c:ptCount val="40"/>
                <c:pt idx="0">
                  <c:v>422.88799999999998</c:v>
                </c:pt>
                <c:pt idx="1">
                  <c:v>419.05599999999998</c:v>
                </c:pt>
                <c:pt idx="2">
                  <c:v>422.447</c:v>
                </c:pt>
                <c:pt idx="3">
                  <c:v>426.04899999999998</c:v>
                </c:pt>
                <c:pt idx="4">
                  <c:v>423.75400000000002</c:v>
                </c:pt>
                <c:pt idx="5">
                  <c:v>420.29899999999998</c:v>
                </c:pt>
                <c:pt idx="6">
                  <c:v>428.82900000000001</c:v>
                </c:pt>
                <c:pt idx="7">
                  <c:v>419.815</c:v>
                </c:pt>
                <c:pt idx="8">
                  <c:v>435.80399999999997</c:v>
                </c:pt>
                <c:pt idx="9">
                  <c:v>439.279</c:v>
                </c:pt>
                <c:pt idx="10">
                  <c:v>443.10300000000001</c:v>
                </c:pt>
                <c:pt idx="11">
                  <c:v>449.25900000000001</c:v>
                </c:pt>
                <c:pt idx="12">
                  <c:v>456.185</c:v>
                </c:pt>
                <c:pt idx="13">
                  <c:v>461.63600000000002</c:v>
                </c:pt>
                <c:pt idx="14">
                  <c:v>464.71699999999998</c:v>
                </c:pt>
                <c:pt idx="15">
                  <c:v>463.80399999999997</c:v>
                </c:pt>
                <c:pt idx="16">
                  <c:v>465.72899999999998</c:v>
                </c:pt>
                <c:pt idx="17">
                  <c:v>459.495</c:v>
                </c:pt>
                <c:pt idx="18">
                  <c:v>457.18200000000002</c:v>
                </c:pt>
                <c:pt idx="19">
                  <c:v>452.87599999999998</c:v>
                </c:pt>
                <c:pt idx="20">
                  <c:v>445.01299999999998</c:v>
                </c:pt>
                <c:pt idx="21">
                  <c:v>441.68599999999998</c:v>
                </c:pt>
                <c:pt idx="22">
                  <c:v>433.71199999999999</c:v>
                </c:pt>
                <c:pt idx="23">
                  <c:v>426.48500000000001</c:v>
                </c:pt>
                <c:pt idx="24">
                  <c:v>418.22199999999998</c:v>
                </c:pt>
                <c:pt idx="25">
                  <c:v>412.13400000000001</c:v>
                </c:pt>
                <c:pt idx="26">
                  <c:v>408.35899999999998</c:v>
                </c:pt>
                <c:pt idx="27">
                  <c:v>411.35700000000003</c:v>
                </c:pt>
                <c:pt idx="28">
                  <c:v>409.66500000000002</c:v>
                </c:pt>
                <c:pt idx="29">
                  <c:v>411.67500000000001</c:v>
                </c:pt>
                <c:pt idx="30">
                  <c:v>404.50799999999998</c:v>
                </c:pt>
                <c:pt idx="31">
                  <c:v>406.98700000000002</c:v>
                </c:pt>
                <c:pt idx="32">
                  <c:v>424.41</c:v>
                </c:pt>
                <c:pt idx="33">
                  <c:v>428.815</c:v>
                </c:pt>
                <c:pt idx="34">
                  <c:v>428.91</c:v>
                </c:pt>
                <c:pt idx="35">
                  <c:v>424.46</c:v>
                </c:pt>
                <c:pt idx="36">
                  <c:v>424.06900000000002</c:v>
                </c:pt>
                <c:pt idx="37">
                  <c:v>423.42899999999997</c:v>
                </c:pt>
                <c:pt idx="38">
                  <c:v>426.39800000000002</c:v>
                </c:pt>
                <c:pt idx="39">
                  <c:v>427.32</c:v>
                </c:pt>
              </c:numCache>
            </c:numRef>
          </c:val>
          <c:extLst>
            <c:ext xmlns:c16="http://schemas.microsoft.com/office/drawing/2014/chart" uri="{C3380CC4-5D6E-409C-BE32-E72D297353CC}">
              <c16:uniqueId val="{00000002-775F-4D20-A761-12AAF41C4E21}"/>
            </c:ext>
          </c:extLst>
        </c:ser>
        <c:dLbls>
          <c:showLegendKey val="0"/>
          <c:showVal val="0"/>
          <c:showCatName val="0"/>
          <c:showSerName val="0"/>
          <c:showPercent val="0"/>
          <c:showBubbleSize val="0"/>
        </c:dLbls>
        <c:axId val="660873280"/>
        <c:axId val="660871360"/>
      </c:areaChart>
      <c:lineChart>
        <c:grouping val="standard"/>
        <c:varyColors val="0"/>
        <c:ser>
          <c:idx val="2"/>
          <c:order val="2"/>
          <c:tx>
            <c:v>arrow</c:v>
          </c:tx>
          <c:spPr>
            <a:ln w="12700">
              <a:solidFill>
                <a:srgbClr val="000000"/>
              </a:solidFill>
              <a:prstDash val="dash"/>
              <a:tailEnd type="triangle" w="med" len="med"/>
            </a:ln>
          </c:spPr>
          <c:marker>
            <c:symbol val="none"/>
          </c:marker>
          <c:dLbls>
            <c:dLbl>
              <c:idx val="14"/>
              <c:layout>
                <c:manualLayout>
                  <c:x val="-0.17481235228998221"/>
                  <c:y val="-2.7943464964381291E-2"/>
                </c:manualLayout>
              </c:layout>
              <c:tx>
                <c:rich>
                  <a:bodyPr rot="0" vert="horz"/>
                  <a:lstStyle/>
                  <a:p>
                    <a:pPr>
                      <a:defRPr/>
                    </a:pPr>
                    <a:r>
                      <a:rPr lang="en-US"/>
                      <a:t>Peak 878.0 (03 Apr)</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775F-4D20-A761-12AAF41C4E21}"/>
                </c:ext>
              </c:extLst>
            </c:dLbl>
            <c:dLbl>
              <c:idx val="39"/>
              <c:layout>
                <c:manualLayout>
                  <c:x val="-1.9242259351727375E-3"/>
                  <c:y val="-7.620388597258676E-2"/>
                </c:manualLayout>
              </c:layout>
              <c:tx>
                <c:rich>
                  <a:bodyPr rot="0" vert="horz"/>
                  <a:lstStyle/>
                  <a:p>
                    <a:pPr>
                      <a:defRPr/>
                    </a:pPr>
                    <a:r>
                      <a:rPr lang="en-US"/>
                      <a:t>711.1 (−19.0%)</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4-775F-4D20-A761-12AAF41C4E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'C3 US crude stocks'!$A$4:$A$43</c:f>
              <c:numCache>
                <c:formatCode>dd\-mmm\-yy</c:formatCode>
                <c:ptCount val="40"/>
                <c:pt idx="0">
                  <c:v>46017</c:v>
                </c:pt>
                <c:pt idx="1">
                  <c:v>46024</c:v>
                </c:pt>
                <c:pt idx="2">
                  <c:v>46031</c:v>
                </c:pt>
                <c:pt idx="3">
                  <c:v>46038</c:v>
                </c:pt>
                <c:pt idx="4">
                  <c:v>46045</c:v>
                </c:pt>
                <c:pt idx="5">
                  <c:v>46052</c:v>
                </c:pt>
                <c:pt idx="6">
                  <c:v>46059</c:v>
                </c:pt>
                <c:pt idx="7">
                  <c:v>46066</c:v>
                </c:pt>
                <c:pt idx="8">
                  <c:v>46073</c:v>
                </c:pt>
                <c:pt idx="9">
                  <c:v>46080</c:v>
                </c:pt>
                <c:pt idx="10">
                  <c:v>46087</c:v>
                </c:pt>
                <c:pt idx="11">
                  <c:v>46094</c:v>
                </c:pt>
                <c:pt idx="12">
                  <c:v>46101</c:v>
                </c:pt>
                <c:pt idx="13">
                  <c:v>46108</c:v>
                </c:pt>
                <c:pt idx="14">
                  <c:v>46115</c:v>
                </c:pt>
                <c:pt idx="15">
                  <c:v>46122</c:v>
                </c:pt>
                <c:pt idx="16">
                  <c:v>46129</c:v>
                </c:pt>
                <c:pt idx="17">
                  <c:v>46136</c:v>
                </c:pt>
                <c:pt idx="18">
                  <c:v>46143</c:v>
                </c:pt>
                <c:pt idx="19">
                  <c:v>46150</c:v>
                </c:pt>
                <c:pt idx="20">
                  <c:v>46157</c:v>
                </c:pt>
                <c:pt idx="21">
                  <c:v>46164</c:v>
                </c:pt>
                <c:pt idx="22">
                  <c:v>46171</c:v>
                </c:pt>
                <c:pt idx="23">
                  <c:v>46178</c:v>
                </c:pt>
                <c:pt idx="24">
                  <c:v>46185</c:v>
                </c:pt>
                <c:pt idx="25">
                  <c:v>46192</c:v>
                </c:pt>
                <c:pt idx="26">
                  <c:v>46199</c:v>
                </c:pt>
                <c:pt idx="27">
                  <c:v>46206</c:v>
                </c:pt>
                <c:pt idx="28">
                  <c:v>46213</c:v>
                </c:pt>
                <c:pt idx="29">
                  <c:v>46220</c:v>
                </c:pt>
                <c:pt idx="30">
                  <c:v>46227</c:v>
                </c:pt>
                <c:pt idx="31">
                  <c:v>46234</c:v>
                </c:pt>
                <c:pt idx="32">
                  <c:v>46241</c:v>
                </c:pt>
                <c:pt idx="33">
                  <c:v>46248</c:v>
                </c:pt>
                <c:pt idx="34">
                  <c:v>46255</c:v>
                </c:pt>
                <c:pt idx="35">
                  <c:v>46262</c:v>
                </c:pt>
                <c:pt idx="36">
                  <c:v>46269</c:v>
                </c:pt>
                <c:pt idx="37">
                  <c:v>46276</c:v>
                </c:pt>
                <c:pt idx="38">
                  <c:v>46283</c:v>
                </c:pt>
                <c:pt idx="39">
                  <c:v>46290</c:v>
                </c:pt>
              </c:numCache>
            </c:numRef>
          </c:cat>
          <c:val>
            <c:numRef>
              <c:f>'C3 US crude stocks'!$J$4:$J$43</c:f>
              <c:numCache>
                <c:formatCode>General</c:formatCode>
                <c:ptCount val="4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878.04199999999992</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711.08699999999999</c:v>
                </c:pt>
              </c:numCache>
            </c:numRef>
          </c:val>
          <c:smooth val="0"/>
          <c:extLst>
            <c:ext xmlns:c16="http://schemas.microsoft.com/office/drawing/2014/chart" uri="{C3380CC4-5D6E-409C-BE32-E72D297353CC}">
              <c16:uniqueId val="{00000005-775F-4D20-A761-12AAF41C4E21}"/>
            </c:ext>
          </c:extLst>
        </c:ser>
        <c:dLbls>
          <c:showLegendKey val="0"/>
          <c:showVal val="0"/>
          <c:showCatName val="0"/>
          <c:showSerName val="0"/>
          <c:showPercent val="0"/>
          <c:showBubbleSize val="0"/>
        </c:dLbls>
        <c:marker val="1"/>
        <c:smooth val="0"/>
        <c:axId val="660873280"/>
        <c:axId val="660871360"/>
      </c:lineChart>
      <c:dateAx>
        <c:axId val="660873280"/>
        <c:scaling>
          <c:orientation val="minMax"/>
          <c:max val="46295"/>
          <c:min val="46023"/>
        </c:scaling>
        <c:delete val="0"/>
        <c:axPos val="b"/>
        <c:numFmt formatCode="mmm\-yy" sourceLinked="0"/>
        <c:majorTickMark val="out"/>
        <c:minorTickMark val="none"/>
        <c:tickLblPos val="nextTo"/>
        <c:spPr>
          <a:noFill/>
          <a:ln w="9525">
            <a:solidFill>
              <a:srgbClr val="D9D9D9"/>
            </a:solidFill>
          </a:ln>
        </c:spPr>
        <c:txPr>
          <a:bodyPr rot="-5400000" vert="horz"/>
          <a:lstStyle/>
          <a:p>
            <a:pPr>
              <a:defRPr/>
            </a:pPr>
            <a:endParaRPr lang="en-US"/>
          </a:p>
        </c:txPr>
        <c:crossAx val="660871360"/>
        <c:crosses val="autoZero"/>
        <c:auto val="1"/>
        <c:lblOffset val="100"/>
        <c:baseTimeUnit val="days"/>
        <c:majorUnit val="1"/>
        <c:majorTimeUnit val="months"/>
      </c:dateAx>
      <c:valAx>
        <c:axId val="660871360"/>
        <c:scaling>
          <c:orientation val="minMax"/>
          <c:max val="1000"/>
          <c:min val="0"/>
        </c:scaling>
        <c:delete val="0"/>
        <c:axPos val="l"/>
        <c:title>
          <c:tx>
            <c:rich>
              <a:bodyPr rot="-5400000" vert="horz"/>
              <a:lstStyle/>
              <a:p>
                <a:pPr>
                  <a:defRPr/>
                </a:pPr>
                <a:r>
                  <a:rPr lang="en-US"/>
                  <a:t>mn bbl</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a:pPr>
            <a:endParaRPr lang="en-US"/>
          </a:p>
        </c:txPr>
        <c:crossAx val="660873280"/>
        <c:crosses val="autoZero"/>
        <c:crossBetween val="midCat"/>
        <c:majorUnit val="200"/>
      </c:valAx>
      <c:spPr>
        <a:noFill/>
        <a:ln>
          <a:noFill/>
        </a:ln>
      </c:spPr>
    </c:plotArea>
    <c:legend>
      <c:legendPos val="b"/>
      <c:legendEntry>
        <c:idx val="2"/>
        <c:delete val="1"/>
      </c:legendEntry>
      <c:layout>
        <c:manualLayout>
          <c:xMode val="edge"/>
          <c:yMode val="edge"/>
          <c:x val="0.29515654911797007"/>
          <c:y val="0.89393813569419522"/>
          <c:w val="0.40968690176405992"/>
          <c:h val="8.8866302475799838E-2"/>
        </c:manualLayout>
      </c:layout>
      <c:overlay val="0"/>
      <c:spPr>
        <a:noFill/>
        <a:ln>
          <a:noFill/>
        </a:ln>
      </c:spPr>
      <c:txPr>
        <a:bodyPr rot="0" vert="horz"/>
        <a:lstStyle/>
        <a:p>
          <a:pPr>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rgbClr val="D9D9D9"/>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nchor="ctr" anchorCtr="1"/>
          <a:lstStyle/>
          <a:p>
            <a:pPr>
              <a:defRPr sz="1080" b="1">
                <a:solidFill>
                  <a:srgbClr val="000000"/>
                </a:solidFill>
                <a:latin typeface="Roboto"/>
                <a:cs typeface="Roboto"/>
              </a:defRPr>
            </a:pPr>
            <a:r>
              <a:rPr lang="en-US" sz="1080" b="1" noProof="0">
                <a:solidFill>
                  <a:srgbClr val="000000"/>
                </a:solidFill>
                <a:latin typeface="Roboto"/>
                <a:cs typeface="Roboto"/>
              </a:rPr>
              <a:t>Brent spot’s premium to futures widened again in September</a:t>
            </a:r>
          </a:p>
        </c:rich>
      </c:tx>
      <c:overlay val="0"/>
      <c:spPr>
        <a:noFill/>
        <a:ln>
          <a:noFill/>
        </a:ln>
      </c:spPr>
    </c:title>
    <c:autoTitleDeleted val="0"/>
    <c:plotArea>
      <c:layout>
        <c:manualLayout>
          <c:layoutTarget val="inner"/>
          <c:xMode val="edge"/>
          <c:yMode val="edge"/>
          <c:x val="7.3651416898173602E-2"/>
          <c:y val="0.188921905972321"/>
          <c:w val="0.85957865424046143"/>
          <c:h val="0.45852845707518386"/>
        </c:manualLayout>
      </c:layout>
      <c:areaChart>
        <c:grouping val="standard"/>
        <c:varyColors val="0"/>
        <c:ser>
          <c:idx val="0"/>
          <c:order val="0"/>
          <c:tx>
            <c:v>Brent spot minus Brent futures (RHS)</c:v>
          </c:tx>
          <c:spPr>
            <a:solidFill>
              <a:srgbClr val="A6A6A6"/>
            </a:solidFill>
            <a:ln>
              <a:noFill/>
            </a:ln>
          </c:spPr>
          <c:cat>
            <c:numRef>
              <c:f>'C1 Brent'!$A$4:$A$199</c:f>
              <c:numCache>
                <c:formatCode>dd\-mmm\-yy</c:formatCode>
                <c:ptCount val="196"/>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46040</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46068</c:v>
                </c:pt>
                <c:pt idx="34">
                  <c:v>46069</c:v>
                </c:pt>
                <c:pt idx="35">
                  <c:v>46070</c:v>
                </c:pt>
                <c:pt idx="36">
                  <c:v>46071</c:v>
                </c:pt>
                <c:pt idx="37">
                  <c:v>46072</c:v>
                </c:pt>
                <c:pt idx="38">
                  <c:v>46073</c:v>
                </c:pt>
                <c:pt idx="39">
                  <c:v>46076</c:v>
                </c:pt>
                <c:pt idx="40">
                  <c:v>46077</c:v>
                </c:pt>
                <c:pt idx="41">
                  <c:v>46078</c:v>
                </c:pt>
                <c:pt idx="42">
                  <c:v>46079</c:v>
                </c:pt>
                <c:pt idx="43">
                  <c:v>46080</c:v>
                </c:pt>
                <c:pt idx="44">
                  <c:v>46083</c:v>
                </c:pt>
                <c:pt idx="45">
                  <c:v>46084</c:v>
                </c:pt>
                <c:pt idx="46">
                  <c:v>46085</c:v>
                </c:pt>
                <c:pt idx="47">
                  <c:v>46086</c:v>
                </c:pt>
                <c:pt idx="48">
                  <c:v>46087</c:v>
                </c:pt>
                <c:pt idx="49">
                  <c:v>46090</c:v>
                </c:pt>
                <c:pt idx="50">
                  <c:v>46091</c:v>
                </c:pt>
                <c:pt idx="51">
                  <c:v>46092</c:v>
                </c:pt>
                <c:pt idx="52">
                  <c:v>46093</c:v>
                </c:pt>
                <c:pt idx="53">
                  <c:v>46094</c:v>
                </c:pt>
                <c:pt idx="54">
                  <c:v>46097</c:v>
                </c:pt>
                <c:pt idx="55">
                  <c:v>46098</c:v>
                </c:pt>
                <c:pt idx="56">
                  <c:v>46099</c:v>
                </c:pt>
                <c:pt idx="57">
                  <c:v>46100</c:v>
                </c:pt>
                <c:pt idx="58">
                  <c:v>46101</c:v>
                </c:pt>
                <c:pt idx="59">
                  <c:v>46104</c:v>
                </c:pt>
                <c:pt idx="60">
                  <c:v>46105</c:v>
                </c:pt>
                <c:pt idx="61">
                  <c:v>46106</c:v>
                </c:pt>
                <c:pt idx="62">
                  <c:v>46107</c:v>
                </c:pt>
                <c:pt idx="63">
                  <c:v>46108</c:v>
                </c:pt>
                <c:pt idx="64">
                  <c:v>46111</c:v>
                </c:pt>
                <c:pt idx="65">
                  <c:v>46112</c:v>
                </c:pt>
                <c:pt idx="66">
                  <c:v>46113</c:v>
                </c:pt>
                <c:pt idx="67">
                  <c:v>46114</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46271</c:v>
                </c:pt>
                <c:pt idx="179">
                  <c:v>46272</c:v>
                </c:pt>
                <c:pt idx="180">
                  <c:v>46273</c:v>
                </c:pt>
                <c:pt idx="181">
                  <c:v>46274</c:v>
                </c:pt>
                <c:pt idx="182">
                  <c:v>46275</c:v>
                </c:pt>
                <c:pt idx="183">
                  <c:v>46276</c:v>
                </c:pt>
                <c:pt idx="184">
                  <c:v>46279</c:v>
                </c:pt>
                <c:pt idx="185">
                  <c:v>46280</c:v>
                </c:pt>
                <c:pt idx="186">
                  <c:v>46281</c:v>
                </c:pt>
                <c:pt idx="187">
                  <c:v>46282</c:v>
                </c:pt>
                <c:pt idx="188">
                  <c:v>46283</c:v>
                </c:pt>
                <c:pt idx="189">
                  <c:v>46286</c:v>
                </c:pt>
                <c:pt idx="190">
                  <c:v>46287</c:v>
                </c:pt>
                <c:pt idx="191">
                  <c:v>46288</c:v>
                </c:pt>
                <c:pt idx="192">
                  <c:v>46289</c:v>
                </c:pt>
                <c:pt idx="193">
                  <c:v>46290</c:v>
                </c:pt>
                <c:pt idx="194">
                  <c:v>46293</c:v>
                </c:pt>
                <c:pt idx="195">
                  <c:v>46294</c:v>
                </c:pt>
              </c:numCache>
            </c:numRef>
          </c:cat>
          <c:val>
            <c:numRef>
              <c:f>'C1 Brent'!$I$4:$I$199</c:f>
              <c:numCache>
                <c:formatCode>General</c:formatCode>
                <c:ptCount val="196"/>
                <c:pt idx="0">
                  <c:v>0.5</c:v>
                </c:pt>
                <c:pt idx="1">
                  <c:v>1.2299999999999969</c:v>
                </c:pt>
                <c:pt idx="2">
                  <c:v>1.240000000000002</c:v>
                </c:pt>
                <c:pt idx="3">
                  <c:v>1.3999999999999986</c:v>
                </c:pt>
                <c:pt idx="4">
                  <c:v>1.1199999999999974</c:v>
                </c:pt>
                <c:pt idx="5">
                  <c:v>1.3500000000000014</c:v>
                </c:pt>
                <c:pt idx="6">
                  <c:v>1.769999999999996</c:v>
                </c:pt>
                <c:pt idx="7">
                  <c:v>1.5300000000000082</c:v>
                </c:pt>
                <c:pt idx="8">
                  <c:v>2.1099999999999994</c:v>
                </c:pt>
                <c:pt idx="9">
                  <c:v>2.3500000000000085</c:v>
                </c:pt>
                <c:pt idx="10">
                  <c:v>2.3999999999999986</c:v>
                </c:pt>
                <c:pt idx="11">
                  <c:v>2.8400000000000034</c:v>
                </c:pt>
                <c:pt idx="12">
                  <c:v>2.8400000000000034</c:v>
                </c:pt>
                <c:pt idx="13">
                  <c:v>3.6899999999999977</c:v>
                </c:pt>
                <c:pt idx="14">
                  <c:v>3.4900000000000091</c:v>
                </c:pt>
                <c:pt idx="15">
                  <c:v>2.1899999999999977</c:v>
                </c:pt>
                <c:pt idx="16">
                  <c:v>2.1199999999999903</c:v>
                </c:pt>
                <c:pt idx="17">
                  <c:v>3.0900000000000034</c:v>
                </c:pt>
                <c:pt idx="18">
                  <c:v>2.1099999999999994</c:v>
                </c:pt>
                <c:pt idx="19">
                  <c:v>2.710000000000008</c:v>
                </c:pt>
                <c:pt idx="20">
                  <c:v>2.5</c:v>
                </c:pt>
                <c:pt idx="21">
                  <c:v>0.29000000000000625</c:v>
                </c:pt>
                <c:pt idx="22">
                  <c:v>1.5600000000000023</c:v>
                </c:pt>
                <c:pt idx="23">
                  <c:v>1.4200000000000017</c:v>
                </c:pt>
                <c:pt idx="24">
                  <c:v>2.6800000000000068</c:v>
                </c:pt>
                <c:pt idx="25">
                  <c:v>1.6900000000000119</c:v>
                </c:pt>
                <c:pt idx="26">
                  <c:v>2.3200000000000074</c:v>
                </c:pt>
                <c:pt idx="27">
                  <c:v>2.4000000000000057</c:v>
                </c:pt>
                <c:pt idx="28">
                  <c:v>2.1499999999999915</c:v>
                </c:pt>
                <c:pt idx="29">
                  <c:v>2.210000000000008</c:v>
                </c:pt>
                <c:pt idx="30">
                  <c:v>2.1199999999999903</c:v>
                </c:pt>
                <c:pt idx="31">
                  <c:v>2.2800000000000011</c:v>
                </c:pt>
                <c:pt idx="32">
                  <c:v>2.2099999999999937</c:v>
                </c:pt>
                <c:pt idx="33">
                  <c:v>2.2099999999999937</c:v>
                </c:pt>
                <c:pt idx="34">
                  <c:v>2.8400000000000034</c:v>
                </c:pt>
                <c:pt idx="35">
                  <c:v>2.8999999999999915</c:v>
                </c:pt>
                <c:pt idx="36">
                  <c:v>2.0100000000000051</c:v>
                </c:pt>
                <c:pt idx="37">
                  <c:v>1.9000000000000057</c:v>
                </c:pt>
                <c:pt idx="38">
                  <c:v>1.4500000000000028</c:v>
                </c:pt>
                <c:pt idx="39">
                  <c:v>0.4100000000000108</c:v>
                </c:pt>
                <c:pt idx="40">
                  <c:v>0.43999999999999773</c:v>
                </c:pt>
                <c:pt idx="41">
                  <c:v>-0.15999999999999659</c:v>
                </c:pt>
                <c:pt idx="42">
                  <c:v>0.90999999999999659</c:v>
                </c:pt>
                <c:pt idx="43">
                  <c:v>-1.1600000000000108</c:v>
                </c:pt>
                <c:pt idx="44">
                  <c:v>-0.5</c:v>
                </c:pt>
                <c:pt idx="45">
                  <c:v>1.8799999999999955</c:v>
                </c:pt>
                <c:pt idx="46">
                  <c:v>0.15999999999999659</c:v>
                </c:pt>
                <c:pt idx="47">
                  <c:v>3.1800000000000068</c:v>
                </c:pt>
                <c:pt idx="48">
                  <c:v>3.0499999999999972</c:v>
                </c:pt>
                <c:pt idx="49">
                  <c:v>-4.6099999999999994</c:v>
                </c:pt>
                <c:pt idx="50">
                  <c:v>2.0400000000000063</c:v>
                </c:pt>
                <c:pt idx="51">
                  <c:v>-1</c:v>
                </c:pt>
                <c:pt idx="52">
                  <c:v>1.9200000000000017</c:v>
                </c:pt>
                <c:pt idx="53">
                  <c:v>9.0000000000003411E-2</c:v>
                </c:pt>
                <c:pt idx="54">
                  <c:v>5</c:v>
                </c:pt>
                <c:pt idx="55">
                  <c:v>9</c:v>
                </c:pt>
                <c:pt idx="56">
                  <c:v>15.170000000000002</c:v>
                </c:pt>
                <c:pt idx="57">
                  <c:v>7.269999999999996</c:v>
                </c:pt>
                <c:pt idx="58">
                  <c:v>12.010000000000005</c:v>
                </c:pt>
                <c:pt idx="59">
                  <c:v>7.8700000000000045</c:v>
                </c:pt>
                <c:pt idx="60">
                  <c:v>8.1899999999999977</c:v>
                </c:pt>
                <c:pt idx="61">
                  <c:v>6.9200000000000017</c:v>
                </c:pt>
                <c:pt idx="62">
                  <c:v>5.3799999999999955</c:v>
                </c:pt>
                <c:pt idx="63">
                  <c:v>8.9000000000000057</c:v>
                </c:pt>
                <c:pt idx="64">
                  <c:v>9.0999999999999943</c:v>
                </c:pt>
                <c:pt idx="65">
                  <c:v>8.3400000000000034</c:v>
                </c:pt>
                <c:pt idx="66">
                  <c:v>18.400000000000006</c:v>
                </c:pt>
                <c:pt idx="67">
                  <c:v>18.579999999999998</c:v>
                </c:pt>
                <c:pt idx="68">
                  <c:v>18.579999999999998</c:v>
                </c:pt>
                <c:pt idx="69">
                  <c:v>28.940000000000012</c:v>
                </c:pt>
                <c:pt idx="70">
                  <c:v>27.36</c:v>
                </c:pt>
                <c:pt idx="71">
                  <c:v>23.11</c:v>
                </c:pt>
                <c:pt idx="72">
                  <c:v>23.86999999999999</c:v>
                </c:pt>
                <c:pt idx="73">
                  <c:v>23.92</c:v>
                </c:pt>
                <c:pt idx="74">
                  <c:v>23.899999999999991</c:v>
                </c:pt>
                <c:pt idx="75">
                  <c:v>20</c:v>
                </c:pt>
                <c:pt idx="76">
                  <c:v>17.239999999999995</c:v>
                </c:pt>
                <c:pt idx="77">
                  <c:v>8.25</c:v>
                </c:pt>
                <c:pt idx="78">
                  <c:v>12.969999999999999</c:v>
                </c:pt>
                <c:pt idx="79">
                  <c:v>12.900000000000006</c:v>
                </c:pt>
                <c:pt idx="80">
                  <c:v>17.259999999999991</c:v>
                </c:pt>
                <c:pt idx="81">
                  <c:v>13.900000000000006</c:v>
                </c:pt>
                <c:pt idx="82">
                  <c:v>6.5300000000000011</c:v>
                </c:pt>
                <c:pt idx="83">
                  <c:v>5.6599999999999966</c:v>
                </c:pt>
                <c:pt idx="84">
                  <c:v>6.3599999999999994</c:v>
                </c:pt>
                <c:pt idx="85">
                  <c:v>6.1299999999999955</c:v>
                </c:pt>
                <c:pt idx="86">
                  <c:v>10.22999999999999</c:v>
                </c:pt>
                <c:pt idx="87">
                  <c:v>10.090000000000003</c:v>
                </c:pt>
                <c:pt idx="88">
                  <c:v>10.090000000000003</c:v>
                </c:pt>
                <c:pt idx="89">
                  <c:v>4.6400000000000006</c:v>
                </c:pt>
                <c:pt idx="90">
                  <c:v>2.4300000000000068</c:v>
                </c:pt>
                <c:pt idx="91">
                  <c:v>1.7599999999999909</c:v>
                </c:pt>
                <c:pt idx="92">
                  <c:v>2.1899999999999977</c:v>
                </c:pt>
                <c:pt idx="93">
                  <c:v>1.9000000000000057</c:v>
                </c:pt>
                <c:pt idx="94">
                  <c:v>3.6000000000000085</c:v>
                </c:pt>
                <c:pt idx="95">
                  <c:v>4.6500000000000057</c:v>
                </c:pt>
                <c:pt idx="96">
                  <c:v>5.1899999999999977</c:v>
                </c:pt>
                <c:pt idx="97">
                  <c:v>4.6999999999999886</c:v>
                </c:pt>
                <c:pt idx="98">
                  <c:v>9.25</c:v>
                </c:pt>
                <c:pt idx="99">
                  <c:v>7.9300000000000068</c:v>
                </c:pt>
                <c:pt idx="100">
                  <c:v>7.8900000000000006</c:v>
                </c:pt>
                <c:pt idx="101">
                  <c:v>6.3400000000000034</c:v>
                </c:pt>
                <c:pt idx="102">
                  <c:v>6.6900000000000119</c:v>
                </c:pt>
                <c:pt idx="103">
                  <c:v>6.6900000000000119</c:v>
                </c:pt>
                <c:pt idx="104">
                  <c:v>3.1700000000000017</c:v>
                </c:pt>
                <c:pt idx="105">
                  <c:v>2.8199999999999932</c:v>
                </c:pt>
                <c:pt idx="106">
                  <c:v>1.7600000000000051</c:v>
                </c:pt>
                <c:pt idx="107">
                  <c:v>0.82999999999999829</c:v>
                </c:pt>
                <c:pt idx="108">
                  <c:v>3.3100000000000023</c:v>
                </c:pt>
                <c:pt idx="109">
                  <c:v>2.4899999999999949</c:v>
                </c:pt>
                <c:pt idx="110">
                  <c:v>3.8799999999999955</c:v>
                </c:pt>
                <c:pt idx="111">
                  <c:v>3.9500000000000028</c:v>
                </c:pt>
                <c:pt idx="112">
                  <c:v>4.2000000000000028</c:v>
                </c:pt>
                <c:pt idx="113">
                  <c:v>3.2099999999999937</c:v>
                </c:pt>
                <c:pt idx="114">
                  <c:v>2.7000000000000028</c:v>
                </c:pt>
                <c:pt idx="115">
                  <c:v>2.6300000000000097</c:v>
                </c:pt>
                <c:pt idx="116">
                  <c:v>2.460000000000008</c:v>
                </c:pt>
                <c:pt idx="117">
                  <c:v>1.3100000000000023</c:v>
                </c:pt>
                <c:pt idx="118">
                  <c:v>2.1200000000000045</c:v>
                </c:pt>
                <c:pt idx="119">
                  <c:v>1.8299999999999983</c:v>
                </c:pt>
                <c:pt idx="120">
                  <c:v>1.0999999999999943</c:v>
                </c:pt>
                <c:pt idx="121">
                  <c:v>-0.1600000000000108</c:v>
                </c:pt>
                <c:pt idx="122">
                  <c:v>0.40999999999999659</c:v>
                </c:pt>
                <c:pt idx="123">
                  <c:v>-1.0300000000000011</c:v>
                </c:pt>
                <c:pt idx="124">
                  <c:v>-1.1099999999999994</c:v>
                </c:pt>
                <c:pt idx="125">
                  <c:v>-1.6499999999999915</c:v>
                </c:pt>
                <c:pt idx="126">
                  <c:v>-1.5200000000000102</c:v>
                </c:pt>
                <c:pt idx="127">
                  <c:v>-1.8299999999999983</c:v>
                </c:pt>
                <c:pt idx="128">
                  <c:v>-1.5600000000000023</c:v>
                </c:pt>
                <c:pt idx="129">
                  <c:v>-2.460000000000008</c:v>
                </c:pt>
                <c:pt idx="130">
                  <c:v>-2.3299999999999983</c:v>
                </c:pt>
                <c:pt idx="131">
                  <c:v>-3.269999999999996</c:v>
                </c:pt>
                <c:pt idx="132">
                  <c:v>-3.4399999999999977</c:v>
                </c:pt>
                <c:pt idx="133">
                  <c:v>-2.4299999999999926</c:v>
                </c:pt>
                <c:pt idx="134">
                  <c:v>-2.3799999999999955</c:v>
                </c:pt>
                <c:pt idx="135">
                  <c:v>-1.519999999999996</c:v>
                </c:pt>
                <c:pt idx="136">
                  <c:v>-1.8400000000000034</c:v>
                </c:pt>
                <c:pt idx="137">
                  <c:v>-1.6700000000000017</c:v>
                </c:pt>
                <c:pt idx="138">
                  <c:v>-1.6799999999999926</c:v>
                </c:pt>
                <c:pt idx="139">
                  <c:v>-1.0400000000000063</c:v>
                </c:pt>
                <c:pt idx="140">
                  <c:v>-1.8700000000000045</c:v>
                </c:pt>
                <c:pt idx="141">
                  <c:v>-3</c:v>
                </c:pt>
                <c:pt idx="142">
                  <c:v>-3.0899999999999892</c:v>
                </c:pt>
                <c:pt idx="143">
                  <c:v>-0.15000000000000568</c:v>
                </c:pt>
                <c:pt idx="144">
                  <c:v>5.3299999999999983</c:v>
                </c:pt>
                <c:pt idx="145">
                  <c:v>3.9399999999999977</c:v>
                </c:pt>
                <c:pt idx="146">
                  <c:v>11.059999999999988</c:v>
                </c:pt>
                <c:pt idx="147">
                  <c:v>8.6299999999999955</c:v>
                </c:pt>
                <c:pt idx="148">
                  <c:v>3.4599999999999937</c:v>
                </c:pt>
                <c:pt idx="149">
                  <c:v>1.4200000000000017</c:v>
                </c:pt>
                <c:pt idx="150">
                  <c:v>1.210000000000008</c:v>
                </c:pt>
                <c:pt idx="151">
                  <c:v>2.8799999999999955</c:v>
                </c:pt>
                <c:pt idx="152">
                  <c:v>6.8299999999999983</c:v>
                </c:pt>
                <c:pt idx="153">
                  <c:v>5.1300000000000097</c:v>
                </c:pt>
                <c:pt idx="154">
                  <c:v>7.1099999999999994</c:v>
                </c:pt>
                <c:pt idx="155">
                  <c:v>7.2000000000000028</c:v>
                </c:pt>
                <c:pt idx="156">
                  <c:v>7.1600000000000108</c:v>
                </c:pt>
                <c:pt idx="157">
                  <c:v>4.0700000000000074</c:v>
                </c:pt>
                <c:pt idx="158">
                  <c:v>5.019999999999996</c:v>
                </c:pt>
                <c:pt idx="159">
                  <c:v>4.3500000000000085</c:v>
                </c:pt>
                <c:pt idx="160">
                  <c:v>3.539999999999992</c:v>
                </c:pt>
                <c:pt idx="161">
                  <c:v>4.960000000000008</c:v>
                </c:pt>
                <c:pt idx="162">
                  <c:v>3.5</c:v>
                </c:pt>
                <c:pt idx="163">
                  <c:v>3.4000000000000057</c:v>
                </c:pt>
                <c:pt idx="164">
                  <c:v>5.8400000000000034</c:v>
                </c:pt>
                <c:pt idx="165">
                  <c:v>2.5799999999999983</c:v>
                </c:pt>
                <c:pt idx="166">
                  <c:v>2.0300000000000011</c:v>
                </c:pt>
                <c:pt idx="167">
                  <c:v>4.25</c:v>
                </c:pt>
                <c:pt idx="168">
                  <c:v>2.1699999999999875</c:v>
                </c:pt>
                <c:pt idx="169">
                  <c:v>0.96999999999999886</c:v>
                </c:pt>
                <c:pt idx="170">
                  <c:v>1.1400000000000006</c:v>
                </c:pt>
                <c:pt idx="171">
                  <c:v>1.6900000000000119</c:v>
                </c:pt>
                <c:pt idx="172">
                  <c:v>1.6500000000000057</c:v>
                </c:pt>
                <c:pt idx="173">
                  <c:v>1.6500000000000057</c:v>
                </c:pt>
                <c:pt idx="174">
                  <c:v>1.3699999999999903</c:v>
                </c:pt>
                <c:pt idx="175">
                  <c:v>1.960000000000008</c:v>
                </c:pt>
                <c:pt idx="176">
                  <c:v>5</c:v>
                </c:pt>
                <c:pt idx="177">
                  <c:v>5.9599999999999937</c:v>
                </c:pt>
                <c:pt idx="178">
                  <c:v>5.9599999999999937</c:v>
                </c:pt>
                <c:pt idx="179">
                  <c:v>7.4699999999999989</c:v>
                </c:pt>
                <c:pt idx="180">
                  <c:v>8.2000000000000028</c:v>
                </c:pt>
                <c:pt idx="181">
                  <c:v>8.3000000000000114</c:v>
                </c:pt>
                <c:pt idx="182">
                  <c:v>13.350000000000009</c:v>
                </c:pt>
                <c:pt idx="183">
                  <c:v>13.450000000000003</c:v>
                </c:pt>
                <c:pt idx="184">
                  <c:v>15.569999999999993</c:v>
                </c:pt>
                <c:pt idx="185">
                  <c:v>22.050000000000011</c:v>
                </c:pt>
                <c:pt idx="186">
                  <c:v>22.010000000000005</c:v>
                </c:pt>
                <c:pt idx="187">
                  <c:v>16.360000000000014</c:v>
                </c:pt>
                <c:pt idx="188">
                  <c:v>15.789999999999992</c:v>
                </c:pt>
                <c:pt idx="189">
                  <c:v>19.910000000000011</c:v>
                </c:pt>
                <c:pt idx="190">
                  <c:v>19.480000000000004</c:v>
                </c:pt>
                <c:pt idx="191">
                  <c:v>19.329999999999998</c:v>
                </c:pt>
                <c:pt idx="192">
                  <c:v>14.320000000000007</c:v>
                </c:pt>
                <c:pt idx="193">
                  <c:v>17.190000000000012</c:v>
                </c:pt>
                <c:pt idx="194">
                  <c:v>20.189999999999998</c:v>
                </c:pt>
                <c:pt idx="195">
                  <c:v>16.86999999999999</c:v>
                </c:pt>
              </c:numCache>
            </c:numRef>
          </c:val>
          <c:extLst>
            <c:ext xmlns:c16="http://schemas.microsoft.com/office/drawing/2014/chart" uri="{C3380CC4-5D6E-409C-BE32-E72D297353CC}">
              <c16:uniqueId val="{00000000-0FE3-418C-8BCE-2B3B1178AC87}"/>
            </c:ext>
          </c:extLst>
        </c:ser>
        <c:dLbls>
          <c:showLegendKey val="0"/>
          <c:showVal val="0"/>
          <c:showCatName val="0"/>
          <c:showSerName val="0"/>
          <c:showPercent val="0"/>
          <c:showBubbleSize val="0"/>
        </c:dLbls>
        <c:axId val="100933088"/>
        <c:axId val="100921568"/>
      </c:areaChart>
      <c:lineChart>
        <c:grouping val="standard"/>
        <c:varyColors val="0"/>
        <c:ser>
          <c:idx val="1"/>
          <c:order val="1"/>
          <c:tx>
            <c:v>Brent (LHS)</c:v>
          </c:tx>
          <c:spPr>
            <a:ln w="19050" cap="rnd">
              <a:solidFill>
                <a:srgbClr val="11528B"/>
              </a:solidFill>
              <a:round/>
            </a:ln>
          </c:spPr>
          <c:marker>
            <c:symbol val="none"/>
          </c:marker>
          <c:cat>
            <c:numRef>
              <c:f>'C1 Brent'!$A$4:$A$199</c:f>
              <c:numCache>
                <c:formatCode>dd\-mmm\-yy</c:formatCode>
                <c:ptCount val="196"/>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46040</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46068</c:v>
                </c:pt>
                <c:pt idx="34">
                  <c:v>46069</c:v>
                </c:pt>
                <c:pt idx="35">
                  <c:v>46070</c:v>
                </c:pt>
                <c:pt idx="36">
                  <c:v>46071</c:v>
                </c:pt>
                <c:pt idx="37">
                  <c:v>46072</c:v>
                </c:pt>
                <c:pt idx="38">
                  <c:v>46073</c:v>
                </c:pt>
                <c:pt idx="39">
                  <c:v>46076</c:v>
                </c:pt>
                <c:pt idx="40">
                  <c:v>46077</c:v>
                </c:pt>
                <c:pt idx="41">
                  <c:v>46078</c:v>
                </c:pt>
                <c:pt idx="42">
                  <c:v>46079</c:v>
                </c:pt>
                <c:pt idx="43">
                  <c:v>46080</c:v>
                </c:pt>
                <c:pt idx="44">
                  <c:v>46083</c:v>
                </c:pt>
                <c:pt idx="45">
                  <c:v>46084</c:v>
                </c:pt>
                <c:pt idx="46">
                  <c:v>46085</c:v>
                </c:pt>
                <c:pt idx="47">
                  <c:v>46086</c:v>
                </c:pt>
                <c:pt idx="48">
                  <c:v>46087</c:v>
                </c:pt>
                <c:pt idx="49">
                  <c:v>46090</c:v>
                </c:pt>
                <c:pt idx="50">
                  <c:v>46091</c:v>
                </c:pt>
                <c:pt idx="51">
                  <c:v>46092</c:v>
                </c:pt>
                <c:pt idx="52">
                  <c:v>46093</c:v>
                </c:pt>
                <c:pt idx="53">
                  <c:v>46094</c:v>
                </c:pt>
                <c:pt idx="54">
                  <c:v>46097</c:v>
                </c:pt>
                <c:pt idx="55">
                  <c:v>46098</c:v>
                </c:pt>
                <c:pt idx="56">
                  <c:v>46099</c:v>
                </c:pt>
                <c:pt idx="57">
                  <c:v>46100</c:v>
                </c:pt>
                <c:pt idx="58">
                  <c:v>46101</c:v>
                </c:pt>
                <c:pt idx="59">
                  <c:v>46104</c:v>
                </c:pt>
                <c:pt idx="60">
                  <c:v>46105</c:v>
                </c:pt>
                <c:pt idx="61">
                  <c:v>46106</c:v>
                </c:pt>
                <c:pt idx="62">
                  <c:v>46107</c:v>
                </c:pt>
                <c:pt idx="63">
                  <c:v>46108</c:v>
                </c:pt>
                <c:pt idx="64">
                  <c:v>46111</c:v>
                </c:pt>
                <c:pt idx="65">
                  <c:v>46112</c:v>
                </c:pt>
                <c:pt idx="66">
                  <c:v>46113</c:v>
                </c:pt>
                <c:pt idx="67">
                  <c:v>46114</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46271</c:v>
                </c:pt>
                <c:pt idx="179">
                  <c:v>46272</c:v>
                </c:pt>
                <c:pt idx="180">
                  <c:v>46273</c:v>
                </c:pt>
                <c:pt idx="181">
                  <c:v>46274</c:v>
                </c:pt>
                <c:pt idx="182">
                  <c:v>46275</c:v>
                </c:pt>
                <c:pt idx="183">
                  <c:v>46276</c:v>
                </c:pt>
                <c:pt idx="184">
                  <c:v>46279</c:v>
                </c:pt>
                <c:pt idx="185">
                  <c:v>46280</c:v>
                </c:pt>
                <c:pt idx="186">
                  <c:v>46281</c:v>
                </c:pt>
                <c:pt idx="187">
                  <c:v>46282</c:v>
                </c:pt>
                <c:pt idx="188">
                  <c:v>46283</c:v>
                </c:pt>
                <c:pt idx="189">
                  <c:v>46286</c:v>
                </c:pt>
                <c:pt idx="190">
                  <c:v>46287</c:v>
                </c:pt>
                <c:pt idx="191">
                  <c:v>46288</c:v>
                </c:pt>
                <c:pt idx="192">
                  <c:v>46289</c:v>
                </c:pt>
                <c:pt idx="193">
                  <c:v>46290</c:v>
                </c:pt>
                <c:pt idx="194">
                  <c:v>46293</c:v>
                </c:pt>
                <c:pt idx="195">
                  <c:v>46294</c:v>
                </c:pt>
              </c:numCache>
            </c:numRef>
          </c:cat>
          <c:val>
            <c:numRef>
              <c:f>'C1 Brent'!$B$4:$B$199</c:f>
              <c:numCache>
                <c:formatCode>0.00</c:formatCode>
                <c:ptCount val="196"/>
                <c:pt idx="0">
                  <c:v>61.35</c:v>
                </c:pt>
                <c:pt idx="1">
                  <c:v>61.98</c:v>
                </c:pt>
                <c:pt idx="2">
                  <c:v>63</c:v>
                </c:pt>
                <c:pt idx="3">
                  <c:v>62.1</c:v>
                </c:pt>
                <c:pt idx="4">
                  <c:v>61.08</c:v>
                </c:pt>
                <c:pt idx="5">
                  <c:v>63.34</c:v>
                </c:pt>
                <c:pt idx="6">
                  <c:v>65.11</c:v>
                </c:pt>
                <c:pt idx="7">
                  <c:v>65.400000000000006</c:v>
                </c:pt>
                <c:pt idx="8">
                  <c:v>67.58</c:v>
                </c:pt>
                <c:pt idx="9">
                  <c:v>68.87</c:v>
                </c:pt>
                <c:pt idx="10">
                  <c:v>66.16</c:v>
                </c:pt>
                <c:pt idx="11">
                  <c:v>66.97</c:v>
                </c:pt>
                <c:pt idx="12" formatCode="General">
                  <c:v>#N/A</c:v>
                </c:pt>
                <c:pt idx="13">
                  <c:v>66.91</c:v>
                </c:pt>
                <c:pt idx="14">
                  <c:v>67.680000000000007</c:v>
                </c:pt>
                <c:pt idx="15">
                  <c:v>66.72</c:v>
                </c:pt>
                <c:pt idx="16">
                  <c:v>65.459999999999994</c:v>
                </c:pt>
                <c:pt idx="17">
                  <c:v>68.16</c:v>
                </c:pt>
                <c:pt idx="18">
                  <c:v>67.7</c:v>
                </c:pt>
                <c:pt idx="19">
                  <c:v>70.28</c:v>
                </c:pt>
                <c:pt idx="20">
                  <c:v>70.900000000000006</c:v>
                </c:pt>
                <c:pt idx="21">
                  <c:v>71</c:v>
                </c:pt>
                <c:pt idx="22">
                  <c:v>72.25</c:v>
                </c:pt>
                <c:pt idx="23">
                  <c:v>67.72</c:v>
                </c:pt>
                <c:pt idx="24">
                  <c:v>70.010000000000005</c:v>
                </c:pt>
                <c:pt idx="25">
                  <c:v>71.150000000000006</c:v>
                </c:pt>
                <c:pt idx="26">
                  <c:v>69.87</c:v>
                </c:pt>
                <c:pt idx="27">
                  <c:v>70.45</c:v>
                </c:pt>
                <c:pt idx="28">
                  <c:v>71.19</c:v>
                </c:pt>
                <c:pt idx="29">
                  <c:v>71.010000000000005</c:v>
                </c:pt>
                <c:pt idx="30">
                  <c:v>71.52</c:v>
                </c:pt>
                <c:pt idx="31">
                  <c:v>69.8</c:v>
                </c:pt>
                <c:pt idx="32">
                  <c:v>69.959999999999994</c:v>
                </c:pt>
                <c:pt idx="33" formatCode="General">
                  <c:v>#N/A</c:v>
                </c:pt>
                <c:pt idx="34">
                  <c:v>70.81</c:v>
                </c:pt>
                <c:pt idx="35">
                  <c:v>69.77</c:v>
                </c:pt>
                <c:pt idx="36">
                  <c:v>71.78</c:v>
                </c:pt>
                <c:pt idx="37">
                  <c:v>73.17</c:v>
                </c:pt>
                <c:pt idx="38">
                  <c:v>72.75</c:v>
                </c:pt>
                <c:pt idx="39">
                  <c:v>71.900000000000006</c:v>
                </c:pt>
                <c:pt idx="40">
                  <c:v>71.209999999999994</c:v>
                </c:pt>
                <c:pt idx="41">
                  <c:v>70.69</c:v>
                </c:pt>
                <c:pt idx="42">
                  <c:v>71.66</c:v>
                </c:pt>
                <c:pt idx="43">
                  <c:v>71.319999999999993</c:v>
                </c:pt>
                <c:pt idx="44">
                  <c:v>77.239999999999995</c:v>
                </c:pt>
                <c:pt idx="45">
                  <c:v>83.28</c:v>
                </c:pt>
                <c:pt idx="46">
                  <c:v>81.56</c:v>
                </c:pt>
                <c:pt idx="47">
                  <c:v>88.59</c:v>
                </c:pt>
                <c:pt idx="48">
                  <c:v>95.74</c:v>
                </c:pt>
                <c:pt idx="49">
                  <c:v>94.35</c:v>
                </c:pt>
                <c:pt idx="50">
                  <c:v>89.84</c:v>
                </c:pt>
                <c:pt idx="51">
                  <c:v>90.98</c:v>
                </c:pt>
                <c:pt idx="52">
                  <c:v>102.38</c:v>
                </c:pt>
                <c:pt idx="53">
                  <c:v>103.23</c:v>
                </c:pt>
                <c:pt idx="54">
                  <c:v>101.04</c:v>
                </c:pt>
                <c:pt idx="55">
                  <c:v>108.39</c:v>
                </c:pt>
                <c:pt idx="56">
                  <c:v>118.09</c:v>
                </c:pt>
                <c:pt idx="57">
                  <c:v>111.05</c:v>
                </c:pt>
                <c:pt idx="58">
                  <c:v>118.42</c:v>
                </c:pt>
                <c:pt idx="59">
                  <c:v>103.79</c:v>
                </c:pt>
                <c:pt idx="60">
                  <c:v>108.42</c:v>
                </c:pt>
                <c:pt idx="61">
                  <c:v>109.14</c:v>
                </c:pt>
                <c:pt idx="62">
                  <c:v>113.39</c:v>
                </c:pt>
                <c:pt idx="63">
                  <c:v>121.47</c:v>
                </c:pt>
                <c:pt idx="64">
                  <c:v>121.88</c:v>
                </c:pt>
                <c:pt idx="65">
                  <c:v>126.69</c:v>
                </c:pt>
                <c:pt idx="66">
                  <c:v>119.56</c:v>
                </c:pt>
                <c:pt idx="67">
                  <c:v>127.61</c:v>
                </c:pt>
                <c:pt idx="68" formatCode="General">
                  <c:v>#N/A</c:v>
                </c:pt>
                <c:pt idx="69">
                  <c:v>138.21</c:v>
                </c:pt>
                <c:pt idx="70">
                  <c:v>122.11</c:v>
                </c:pt>
                <c:pt idx="71">
                  <c:v>119.03</c:v>
                </c:pt>
                <c:pt idx="72">
                  <c:v>119.07</c:v>
                </c:pt>
                <c:pt idx="73">
                  <c:v>123.28</c:v>
                </c:pt>
                <c:pt idx="74">
                  <c:v>118.69</c:v>
                </c:pt>
                <c:pt idx="75">
                  <c:v>114.93</c:v>
                </c:pt>
                <c:pt idx="76">
                  <c:v>116.63</c:v>
                </c:pt>
                <c:pt idx="77">
                  <c:v>98.63</c:v>
                </c:pt>
                <c:pt idx="78">
                  <c:v>103.4</c:v>
                </c:pt>
                <c:pt idx="79">
                  <c:v>106.14</c:v>
                </c:pt>
                <c:pt idx="80">
                  <c:v>113.44</c:v>
                </c:pt>
                <c:pt idx="81">
                  <c:v>113.25</c:v>
                </c:pt>
                <c:pt idx="82">
                  <c:v>111.86</c:v>
                </c:pt>
                <c:pt idx="83">
                  <c:v>113.89</c:v>
                </c:pt>
                <c:pt idx="84">
                  <c:v>117.62</c:v>
                </c:pt>
                <c:pt idx="85">
                  <c:v>124.16</c:v>
                </c:pt>
                <c:pt idx="86">
                  <c:v>124.24</c:v>
                </c:pt>
                <c:pt idx="87">
                  <c:v>118.26</c:v>
                </c:pt>
                <c:pt idx="88" formatCode="General">
                  <c:v>#N/A</c:v>
                </c:pt>
                <c:pt idx="89">
                  <c:v>114.51</c:v>
                </c:pt>
                <c:pt idx="90">
                  <c:v>103.7</c:v>
                </c:pt>
                <c:pt idx="91">
                  <c:v>101.82</c:v>
                </c:pt>
                <c:pt idx="92">
                  <c:v>103.48</c:v>
                </c:pt>
                <c:pt idx="93">
                  <c:v>106.11</c:v>
                </c:pt>
                <c:pt idx="94">
                  <c:v>111.37</c:v>
                </c:pt>
                <c:pt idx="95">
                  <c:v>110.28</c:v>
                </c:pt>
                <c:pt idx="96">
                  <c:v>110.91</c:v>
                </c:pt>
                <c:pt idx="97">
                  <c:v>113.96</c:v>
                </c:pt>
                <c:pt idx="98">
                  <c:v>116.73</c:v>
                </c:pt>
                <c:pt idx="99">
                  <c:v>114.64</c:v>
                </c:pt>
                <c:pt idx="100">
                  <c:v>108.93</c:v>
                </c:pt>
                <c:pt idx="101">
                  <c:v>105.84</c:v>
                </c:pt>
                <c:pt idx="102">
                  <c:v>106.9</c:v>
                </c:pt>
                <c:pt idx="103" formatCode="General">
                  <c:v>#N/A</c:v>
                </c:pt>
                <c:pt idx="104">
                  <c:v>102.75</c:v>
                </c:pt>
                <c:pt idx="105">
                  <c:v>97.11</c:v>
                </c:pt>
                <c:pt idx="106">
                  <c:v>95.47</c:v>
                </c:pt>
                <c:pt idx="107">
                  <c:v>92.88</c:v>
                </c:pt>
                <c:pt idx="108">
                  <c:v>98.29</c:v>
                </c:pt>
                <c:pt idx="109">
                  <c:v>98.49</c:v>
                </c:pt>
                <c:pt idx="110">
                  <c:v>101.69</c:v>
                </c:pt>
                <c:pt idx="111">
                  <c:v>98.98</c:v>
                </c:pt>
                <c:pt idx="112">
                  <c:v>97.29</c:v>
                </c:pt>
                <c:pt idx="113">
                  <c:v>97.46</c:v>
                </c:pt>
                <c:pt idx="114">
                  <c:v>94.15</c:v>
                </c:pt>
                <c:pt idx="115">
                  <c:v>95.73</c:v>
                </c:pt>
                <c:pt idx="116">
                  <c:v>92.84</c:v>
                </c:pt>
                <c:pt idx="117">
                  <c:v>88.64</c:v>
                </c:pt>
                <c:pt idx="118">
                  <c:v>84.36</c:v>
                </c:pt>
                <c:pt idx="119">
                  <c:v>80.5</c:v>
                </c:pt>
                <c:pt idx="120">
                  <c:v>80.33</c:v>
                </c:pt>
                <c:pt idx="121">
                  <c:v>79.349999999999994</c:v>
                </c:pt>
                <c:pt idx="122">
                  <c:v>80.459999999999994</c:v>
                </c:pt>
                <c:pt idx="123">
                  <c:v>76.489999999999995</c:v>
                </c:pt>
                <c:pt idx="124">
                  <c:v>75.69</c:v>
                </c:pt>
                <c:pt idx="125">
                  <c:v>72.09</c:v>
                </c:pt>
                <c:pt idx="126">
                  <c:v>73.739999999999995</c:v>
                </c:pt>
                <c:pt idx="127">
                  <c:v>70.16</c:v>
                </c:pt>
                <c:pt idx="128">
                  <c:v>71.59</c:v>
                </c:pt>
                <c:pt idx="129">
                  <c:v>70.459999999999994</c:v>
                </c:pt>
                <c:pt idx="130">
                  <c:v>69.239999999999995</c:v>
                </c:pt>
                <c:pt idx="131">
                  <c:v>68.53</c:v>
                </c:pt>
                <c:pt idx="132">
                  <c:v>68.680000000000007</c:v>
                </c:pt>
                <c:pt idx="133">
                  <c:v>69.56</c:v>
                </c:pt>
                <c:pt idx="134">
                  <c:v>71.78</c:v>
                </c:pt>
                <c:pt idx="135">
                  <c:v>76.5</c:v>
                </c:pt>
                <c:pt idx="136">
                  <c:v>74.459999999999994</c:v>
                </c:pt>
                <c:pt idx="137">
                  <c:v>74.34</c:v>
                </c:pt>
                <c:pt idx="138">
                  <c:v>81.62</c:v>
                </c:pt>
                <c:pt idx="139">
                  <c:v>83.69</c:v>
                </c:pt>
                <c:pt idx="140">
                  <c:v>83.08</c:v>
                </c:pt>
                <c:pt idx="141">
                  <c:v>81.23</c:v>
                </c:pt>
                <c:pt idx="142">
                  <c:v>85.01</c:v>
                </c:pt>
                <c:pt idx="143">
                  <c:v>86.99</c:v>
                </c:pt>
                <c:pt idx="144">
                  <c:v>93.85</c:v>
                </c:pt>
                <c:pt idx="145">
                  <c:v>94.12</c:v>
                </c:pt>
                <c:pt idx="146">
                  <c:v>105.32</c:v>
                </c:pt>
                <c:pt idx="147">
                  <c:v>100.31</c:v>
                </c:pt>
                <c:pt idx="148">
                  <c:v>91.82</c:v>
                </c:pt>
                <c:pt idx="149">
                  <c:v>85.51</c:v>
                </c:pt>
                <c:pt idx="150">
                  <c:v>91.95</c:v>
                </c:pt>
                <c:pt idx="151">
                  <c:v>91.91</c:v>
                </c:pt>
                <c:pt idx="152">
                  <c:v>96.95</c:v>
                </c:pt>
                <c:pt idx="153">
                  <c:v>88.9</c:v>
                </c:pt>
                <c:pt idx="154">
                  <c:v>86.47</c:v>
                </c:pt>
                <c:pt idx="155">
                  <c:v>86.65</c:v>
                </c:pt>
                <c:pt idx="156">
                  <c:v>89.65</c:v>
                </c:pt>
                <c:pt idx="157">
                  <c:v>87.62</c:v>
                </c:pt>
                <c:pt idx="158">
                  <c:v>92.74</c:v>
                </c:pt>
                <c:pt idx="159">
                  <c:v>93.26</c:v>
                </c:pt>
                <c:pt idx="160">
                  <c:v>92.52</c:v>
                </c:pt>
                <c:pt idx="161">
                  <c:v>92.03</c:v>
                </c:pt>
                <c:pt idx="162">
                  <c:v>92.02</c:v>
                </c:pt>
                <c:pt idx="163">
                  <c:v>92.43</c:v>
                </c:pt>
                <c:pt idx="164">
                  <c:v>95.29</c:v>
                </c:pt>
                <c:pt idx="165">
                  <c:v>92.37</c:v>
                </c:pt>
                <c:pt idx="166">
                  <c:v>94</c:v>
                </c:pt>
                <c:pt idx="167">
                  <c:v>96.92</c:v>
                </c:pt>
                <c:pt idx="168">
                  <c:v>92.71</c:v>
                </c:pt>
                <c:pt idx="169">
                  <c:v>88.24</c:v>
                </c:pt>
                <c:pt idx="170">
                  <c:v>87.77</c:v>
                </c:pt>
                <c:pt idx="171">
                  <c:v>90.18</c:v>
                </c:pt>
                <c:pt idx="172">
                  <c:v>89.75</c:v>
                </c:pt>
                <c:pt idx="173" formatCode="General">
                  <c:v>#N/A</c:v>
                </c:pt>
                <c:pt idx="174">
                  <c:v>96.02</c:v>
                </c:pt>
                <c:pt idx="175">
                  <c:v>97.59</c:v>
                </c:pt>
                <c:pt idx="176">
                  <c:v>100.52</c:v>
                </c:pt>
                <c:pt idx="177">
                  <c:v>102.24</c:v>
                </c:pt>
                <c:pt idx="178" formatCode="General">
                  <c:v>#N/A</c:v>
                </c:pt>
                <c:pt idx="179">
                  <c:v>104.47</c:v>
                </c:pt>
                <c:pt idx="180">
                  <c:v>106.12</c:v>
                </c:pt>
                <c:pt idx="181">
                  <c:v>109.51</c:v>
                </c:pt>
                <c:pt idx="182">
                  <c:v>120.98</c:v>
                </c:pt>
                <c:pt idx="183">
                  <c:v>118.06</c:v>
                </c:pt>
                <c:pt idx="184">
                  <c:v>121.25</c:v>
                </c:pt>
                <c:pt idx="185">
                  <c:v>130.80000000000001</c:v>
                </c:pt>
                <c:pt idx="186">
                  <c:v>127.84</c:v>
                </c:pt>
                <c:pt idx="187">
                  <c:v>121.18</c:v>
                </c:pt>
                <c:pt idx="188">
                  <c:v>119.66</c:v>
                </c:pt>
                <c:pt idx="189">
                  <c:v>116.15</c:v>
                </c:pt>
                <c:pt idx="190">
                  <c:v>114.89</c:v>
                </c:pt>
                <c:pt idx="191">
                  <c:v>117.45</c:v>
                </c:pt>
                <c:pt idx="192">
                  <c:v>120.92</c:v>
                </c:pt>
                <c:pt idx="193">
                  <c:v>116.01</c:v>
                </c:pt>
                <c:pt idx="194">
                  <c:v>119.97</c:v>
                </c:pt>
                <c:pt idx="195">
                  <c:v>113.96</c:v>
                </c:pt>
              </c:numCache>
            </c:numRef>
          </c:val>
          <c:smooth val="0"/>
          <c:extLst>
            <c:ext xmlns:c16="http://schemas.microsoft.com/office/drawing/2014/chart" uri="{C3380CC4-5D6E-409C-BE32-E72D297353CC}">
              <c16:uniqueId val="{00000001-0FE3-418C-8BCE-2B3B1178AC87}"/>
            </c:ext>
          </c:extLst>
        </c:ser>
        <c:ser>
          <c:idx val="2"/>
          <c:order val="2"/>
          <c:tx>
            <c:v>WTI (LHS)</c:v>
          </c:tx>
          <c:spPr>
            <a:ln w="19050" cap="rnd">
              <a:solidFill>
                <a:srgbClr val="0A8DDF"/>
              </a:solidFill>
              <a:round/>
            </a:ln>
          </c:spPr>
          <c:marker>
            <c:symbol val="none"/>
          </c:marker>
          <c:cat>
            <c:numRef>
              <c:f>'C1 Brent'!$A$4:$A$199</c:f>
              <c:numCache>
                <c:formatCode>dd\-mmm\-yy</c:formatCode>
                <c:ptCount val="196"/>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46040</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46068</c:v>
                </c:pt>
                <c:pt idx="34">
                  <c:v>46069</c:v>
                </c:pt>
                <c:pt idx="35">
                  <c:v>46070</c:v>
                </c:pt>
                <c:pt idx="36">
                  <c:v>46071</c:v>
                </c:pt>
                <c:pt idx="37">
                  <c:v>46072</c:v>
                </c:pt>
                <c:pt idx="38">
                  <c:v>46073</c:v>
                </c:pt>
                <c:pt idx="39">
                  <c:v>46076</c:v>
                </c:pt>
                <c:pt idx="40">
                  <c:v>46077</c:v>
                </c:pt>
                <c:pt idx="41">
                  <c:v>46078</c:v>
                </c:pt>
                <c:pt idx="42">
                  <c:v>46079</c:v>
                </c:pt>
                <c:pt idx="43">
                  <c:v>46080</c:v>
                </c:pt>
                <c:pt idx="44">
                  <c:v>46083</c:v>
                </c:pt>
                <c:pt idx="45">
                  <c:v>46084</c:v>
                </c:pt>
                <c:pt idx="46">
                  <c:v>46085</c:v>
                </c:pt>
                <c:pt idx="47">
                  <c:v>46086</c:v>
                </c:pt>
                <c:pt idx="48">
                  <c:v>46087</c:v>
                </c:pt>
                <c:pt idx="49">
                  <c:v>46090</c:v>
                </c:pt>
                <c:pt idx="50">
                  <c:v>46091</c:v>
                </c:pt>
                <c:pt idx="51">
                  <c:v>46092</c:v>
                </c:pt>
                <c:pt idx="52">
                  <c:v>46093</c:v>
                </c:pt>
                <c:pt idx="53">
                  <c:v>46094</c:v>
                </c:pt>
                <c:pt idx="54">
                  <c:v>46097</c:v>
                </c:pt>
                <c:pt idx="55">
                  <c:v>46098</c:v>
                </c:pt>
                <c:pt idx="56">
                  <c:v>46099</c:v>
                </c:pt>
                <c:pt idx="57">
                  <c:v>46100</c:v>
                </c:pt>
                <c:pt idx="58">
                  <c:v>46101</c:v>
                </c:pt>
                <c:pt idx="59">
                  <c:v>46104</c:v>
                </c:pt>
                <c:pt idx="60">
                  <c:v>46105</c:v>
                </c:pt>
                <c:pt idx="61">
                  <c:v>46106</c:v>
                </c:pt>
                <c:pt idx="62">
                  <c:v>46107</c:v>
                </c:pt>
                <c:pt idx="63">
                  <c:v>46108</c:v>
                </c:pt>
                <c:pt idx="64">
                  <c:v>46111</c:v>
                </c:pt>
                <c:pt idx="65">
                  <c:v>46112</c:v>
                </c:pt>
                <c:pt idx="66">
                  <c:v>46113</c:v>
                </c:pt>
                <c:pt idx="67">
                  <c:v>46114</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46271</c:v>
                </c:pt>
                <c:pt idx="179">
                  <c:v>46272</c:v>
                </c:pt>
                <c:pt idx="180">
                  <c:v>46273</c:v>
                </c:pt>
                <c:pt idx="181">
                  <c:v>46274</c:v>
                </c:pt>
                <c:pt idx="182">
                  <c:v>46275</c:v>
                </c:pt>
                <c:pt idx="183">
                  <c:v>46276</c:v>
                </c:pt>
                <c:pt idx="184">
                  <c:v>46279</c:v>
                </c:pt>
                <c:pt idx="185">
                  <c:v>46280</c:v>
                </c:pt>
                <c:pt idx="186">
                  <c:v>46281</c:v>
                </c:pt>
                <c:pt idx="187">
                  <c:v>46282</c:v>
                </c:pt>
                <c:pt idx="188">
                  <c:v>46283</c:v>
                </c:pt>
                <c:pt idx="189">
                  <c:v>46286</c:v>
                </c:pt>
                <c:pt idx="190">
                  <c:v>46287</c:v>
                </c:pt>
                <c:pt idx="191">
                  <c:v>46288</c:v>
                </c:pt>
                <c:pt idx="192">
                  <c:v>46289</c:v>
                </c:pt>
                <c:pt idx="193">
                  <c:v>46290</c:v>
                </c:pt>
                <c:pt idx="194">
                  <c:v>46293</c:v>
                </c:pt>
                <c:pt idx="195">
                  <c:v>46294</c:v>
                </c:pt>
              </c:numCache>
            </c:numRef>
          </c:cat>
          <c:val>
            <c:numRef>
              <c:f>'C1 Brent'!$E$4:$E$199</c:f>
              <c:numCache>
                <c:formatCode>General</c:formatCode>
                <c:ptCount val="196"/>
                <c:pt idx="0">
                  <c:v>57.26</c:v>
                </c:pt>
                <c:pt idx="1">
                  <c:v>57.21</c:v>
                </c:pt>
                <c:pt idx="2">
                  <c:v>58.1</c:v>
                </c:pt>
                <c:pt idx="3">
                  <c:v>56.97</c:v>
                </c:pt>
                <c:pt idx="4">
                  <c:v>56.01</c:v>
                </c:pt>
                <c:pt idx="5">
                  <c:v>57.74</c:v>
                </c:pt>
                <c:pt idx="6">
                  <c:v>58.96</c:v>
                </c:pt>
                <c:pt idx="7">
                  <c:v>59.39</c:v>
                </c:pt>
                <c:pt idx="8">
                  <c:v>60.85</c:v>
                </c:pt>
                <c:pt idx="9">
                  <c:v>61.84</c:v>
                </c:pt>
                <c:pt idx="10">
                  <c:v>59.13</c:v>
                </c:pt>
                <c:pt idx="11">
                  <c:v>59.4</c:v>
                </c:pt>
                <c:pt idx="12">
                  <c:v>#N/A</c:v>
                </c:pt>
                <c:pt idx="13">
                  <c:v>#N/A</c:v>
                </c:pt>
                <c:pt idx="14">
                  <c:v>60.3</c:v>
                </c:pt>
                <c:pt idx="15">
                  <c:v>60.38</c:v>
                </c:pt>
                <c:pt idx="16">
                  <c:v>59.24</c:v>
                </c:pt>
                <c:pt idx="17">
                  <c:v>60.7</c:v>
                </c:pt>
                <c:pt idx="18">
                  <c:v>60.46</c:v>
                </c:pt>
                <c:pt idx="19">
                  <c:v>62.04</c:v>
                </c:pt>
                <c:pt idx="20">
                  <c:v>62.75</c:v>
                </c:pt>
                <c:pt idx="21">
                  <c:v>64.77</c:v>
                </c:pt>
                <c:pt idx="22">
                  <c:v>64.5</c:v>
                </c:pt>
                <c:pt idx="23">
                  <c:v>61.6</c:v>
                </c:pt>
                <c:pt idx="24">
                  <c:v>62.62</c:v>
                </c:pt>
                <c:pt idx="25">
                  <c:v>64.56</c:v>
                </c:pt>
                <c:pt idx="26">
                  <c:v>62.9</c:v>
                </c:pt>
                <c:pt idx="27">
                  <c:v>63.77</c:v>
                </c:pt>
                <c:pt idx="28">
                  <c:v>64.53</c:v>
                </c:pt>
                <c:pt idx="29">
                  <c:v>64.2</c:v>
                </c:pt>
                <c:pt idx="30">
                  <c:v>64.8</c:v>
                </c:pt>
                <c:pt idx="31">
                  <c:v>63.08</c:v>
                </c:pt>
                <c:pt idx="32">
                  <c:v>63.05</c:v>
                </c:pt>
                <c:pt idx="33">
                  <c:v>#N/A</c:v>
                </c:pt>
                <c:pt idx="34">
                  <c:v>#N/A</c:v>
                </c:pt>
                <c:pt idx="35">
                  <c:v>62.53</c:v>
                </c:pt>
                <c:pt idx="36">
                  <c:v>65.33</c:v>
                </c:pt>
                <c:pt idx="37">
                  <c:v>66.66</c:v>
                </c:pt>
                <c:pt idx="38">
                  <c:v>66.69</c:v>
                </c:pt>
                <c:pt idx="39">
                  <c:v>66.36</c:v>
                </c:pt>
                <c:pt idx="40">
                  <c:v>65.62</c:v>
                </c:pt>
                <c:pt idx="41">
                  <c:v>65.3</c:v>
                </c:pt>
                <c:pt idx="42">
                  <c:v>65.099999999999994</c:v>
                </c:pt>
                <c:pt idx="43">
                  <c:v>66.959999999999994</c:v>
                </c:pt>
                <c:pt idx="44">
                  <c:v>71.13</c:v>
                </c:pt>
                <c:pt idx="45">
                  <c:v>74.48</c:v>
                </c:pt>
                <c:pt idx="46">
                  <c:v>74.58</c:v>
                </c:pt>
                <c:pt idx="47">
                  <c:v>80.88</c:v>
                </c:pt>
                <c:pt idx="48">
                  <c:v>90.77</c:v>
                </c:pt>
                <c:pt idx="49">
                  <c:v>94.65</c:v>
                </c:pt>
                <c:pt idx="50">
                  <c:v>83.71</c:v>
                </c:pt>
                <c:pt idx="51">
                  <c:v>86.8</c:v>
                </c:pt>
                <c:pt idx="52">
                  <c:v>95.61</c:v>
                </c:pt>
                <c:pt idx="53">
                  <c:v>98.48</c:v>
                </c:pt>
                <c:pt idx="54">
                  <c:v>93.39</c:v>
                </c:pt>
                <c:pt idx="55">
                  <c:v>96.01</c:v>
                </c:pt>
                <c:pt idx="56">
                  <c:v>96.12</c:v>
                </c:pt>
                <c:pt idx="57">
                  <c:v>96.11</c:v>
                </c:pt>
                <c:pt idx="58">
                  <c:v>98.71</c:v>
                </c:pt>
                <c:pt idx="59">
                  <c:v>89.33</c:v>
                </c:pt>
                <c:pt idx="60">
                  <c:v>93.18</c:v>
                </c:pt>
                <c:pt idx="61">
                  <c:v>91.51</c:v>
                </c:pt>
                <c:pt idx="62">
                  <c:v>96.18</c:v>
                </c:pt>
                <c:pt idx="63">
                  <c:v>101.26</c:v>
                </c:pt>
                <c:pt idx="64">
                  <c:v>104.69</c:v>
                </c:pt>
                <c:pt idx="65">
                  <c:v>102.86</c:v>
                </c:pt>
                <c:pt idx="66">
                  <c:v>101.9</c:v>
                </c:pt>
                <c:pt idx="67">
                  <c:v>113.23</c:v>
                </c:pt>
                <c:pt idx="68">
                  <c:v>114.01</c:v>
                </c:pt>
                <c:pt idx="69">
                  <c:v>114.58</c:v>
                </c:pt>
                <c:pt idx="70">
                  <c:v>96.17</c:v>
                </c:pt>
                <c:pt idx="71">
                  <c:v>99.62</c:v>
                </c:pt>
                <c:pt idx="72">
                  <c:v>98.34</c:v>
                </c:pt>
                <c:pt idx="73">
                  <c:v>100.72</c:v>
                </c:pt>
                <c:pt idx="74">
                  <c:v>93.07</c:v>
                </c:pt>
                <c:pt idx="75">
                  <c:v>93.04</c:v>
                </c:pt>
                <c:pt idx="76">
                  <c:v>96.46</c:v>
                </c:pt>
                <c:pt idx="77">
                  <c:v>85.91</c:v>
                </c:pt>
                <c:pt idx="78">
                  <c:v>91.06</c:v>
                </c:pt>
                <c:pt idx="79">
                  <c:v>93.64</c:v>
                </c:pt>
                <c:pt idx="80">
                  <c:v>94.76</c:v>
                </c:pt>
                <c:pt idx="81">
                  <c:v>99.27</c:v>
                </c:pt>
                <c:pt idx="82">
                  <c:v>98.42</c:v>
                </c:pt>
                <c:pt idx="83">
                  <c:v>99.89</c:v>
                </c:pt>
                <c:pt idx="84">
                  <c:v>103.45</c:v>
                </c:pt>
                <c:pt idx="85">
                  <c:v>110.47</c:v>
                </c:pt>
                <c:pt idx="86">
                  <c:v>108.64</c:v>
                </c:pt>
                <c:pt idx="87">
                  <c:v>105.38</c:v>
                </c:pt>
                <c:pt idx="88">
                  <c:v>109.76</c:v>
                </c:pt>
                <c:pt idx="89">
                  <c:v>105.66</c:v>
                </c:pt>
                <c:pt idx="90">
                  <c:v>98.75</c:v>
                </c:pt>
                <c:pt idx="91">
                  <c:v>98.38</c:v>
                </c:pt>
                <c:pt idx="92">
                  <c:v>98.87</c:v>
                </c:pt>
                <c:pt idx="93">
                  <c:v>101.56</c:v>
                </c:pt>
                <c:pt idx="94">
                  <c:v>105.78</c:v>
                </c:pt>
                <c:pt idx="95">
                  <c:v>104.52</c:v>
                </c:pt>
                <c:pt idx="96">
                  <c:v>104.66</c:v>
                </c:pt>
                <c:pt idx="97">
                  <c:v>108.99</c:v>
                </c:pt>
                <c:pt idx="98">
                  <c:v>112.25</c:v>
                </c:pt>
                <c:pt idx="99">
                  <c:v>112.09</c:v>
                </c:pt>
                <c:pt idx="100">
                  <c:v>101.69</c:v>
                </c:pt>
                <c:pt idx="101">
                  <c:v>100.2</c:v>
                </c:pt>
                <c:pt idx="102">
                  <c:v>100.35</c:v>
                </c:pt>
                <c:pt idx="103">
                  <c:v>#N/A</c:v>
                </c:pt>
                <c:pt idx="104">
                  <c:v>97.63</c:v>
                </c:pt>
                <c:pt idx="105">
                  <c:v>92.35</c:v>
                </c:pt>
                <c:pt idx="106">
                  <c:v>92.65</c:v>
                </c:pt>
                <c:pt idx="107">
                  <c:v>91.16</c:v>
                </c:pt>
                <c:pt idx="108">
                  <c:v>95.96</c:v>
                </c:pt>
                <c:pt idx="109">
                  <c:v>97.47</c:v>
                </c:pt>
                <c:pt idx="110">
                  <c:v>99.76</c:v>
                </c:pt>
                <c:pt idx="111">
                  <c:v>96.83</c:v>
                </c:pt>
                <c:pt idx="112">
                  <c:v>94.32</c:v>
                </c:pt>
                <c:pt idx="113">
                  <c:v>95</c:v>
                </c:pt>
                <c:pt idx="114">
                  <c:v>91.9</c:v>
                </c:pt>
                <c:pt idx="115">
                  <c:v>93.68</c:v>
                </c:pt>
                <c:pt idx="116">
                  <c:v>91.58</c:v>
                </c:pt>
                <c:pt idx="117">
                  <c:v>88.62</c:v>
                </c:pt>
                <c:pt idx="118">
                  <c:v>84.65</c:v>
                </c:pt>
                <c:pt idx="119">
                  <c:v>79.8</c:v>
                </c:pt>
                <c:pt idx="120">
                  <c:v>80.650000000000006</c:v>
                </c:pt>
                <c:pt idx="121">
                  <c:v>80.349999999999994</c:v>
                </c:pt>
                <c:pt idx="122">
                  <c:v>#N/A</c:v>
                </c:pt>
                <c:pt idx="123">
                  <c:v>78.94</c:v>
                </c:pt>
                <c:pt idx="124">
                  <c:v>74.62</c:v>
                </c:pt>
                <c:pt idx="125">
                  <c:v>71.42</c:v>
                </c:pt>
                <c:pt idx="126">
                  <c:v>72.67</c:v>
                </c:pt>
                <c:pt idx="127">
                  <c:v>70.3</c:v>
                </c:pt>
                <c:pt idx="128">
                  <c:v>71.87</c:v>
                </c:pt>
                <c:pt idx="129">
                  <c:v>70.56</c:v>
                </c:pt>
                <c:pt idx="130">
                  <c:v>69.739999999999995</c:v>
                </c:pt>
                <c:pt idx="131">
                  <c:v>69.73</c:v>
                </c:pt>
                <c:pt idx="132">
                  <c:v>#N/A</c:v>
                </c:pt>
                <c:pt idx="133">
                  <c:v>69.599999999999994</c:v>
                </c:pt>
                <c:pt idx="134">
                  <c:v>71.53</c:v>
                </c:pt>
                <c:pt idx="135">
                  <c:v>74.56</c:v>
                </c:pt>
                <c:pt idx="136">
                  <c:v>73.150000000000006</c:v>
                </c:pt>
                <c:pt idx="137">
                  <c:v>72.45</c:v>
                </c:pt>
                <c:pt idx="138">
                  <c:v>79.2</c:v>
                </c:pt>
                <c:pt idx="139">
                  <c:v>80.44</c:v>
                </c:pt>
                <c:pt idx="140">
                  <c:v>80.73</c:v>
                </c:pt>
                <c:pt idx="141">
                  <c:v>80.03</c:v>
                </c:pt>
                <c:pt idx="142">
                  <c:v>83.43</c:v>
                </c:pt>
                <c:pt idx="143">
                  <c:v>84.38</c:v>
                </c:pt>
                <c:pt idx="144">
                  <c:v>86.04</c:v>
                </c:pt>
                <c:pt idx="145">
                  <c:v>87.66</c:v>
                </c:pt>
                <c:pt idx="146">
                  <c:v>93.08</c:v>
                </c:pt>
                <c:pt idx="147">
                  <c:v>91.74</c:v>
                </c:pt>
                <c:pt idx="148">
                  <c:v>84.25</c:v>
                </c:pt>
                <c:pt idx="149">
                  <c:v>80.91</c:v>
                </c:pt>
                <c:pt idx="150">
                  <c:v>86.08</c:v>
                </c:pt>
                <c:pt idx="151">
                  <c:v>85.15</c:v>
                </c:pt>
                <c:pt idx="152">
                  <c:v>86.16</c:v>
                </c:pt>
                <c:pt idx="153">
                  <c:v>81.96</c:v>
                </c:pt>
                <c:pt idx="154">
                  <c:v>77.33</c:v>
                </c:pt>
                <c:pt idx="155">
                  <c:v>76.78</c:v>
                </c:pt>
                <c:pt idx="156">
                  <c:v>78.88</c:v>
                </c:pt>
                <c:pt idx="157">
                  <c:v>79.77</c:v>
                </c:pt>
                <c:pt idx="158">
                  <c:v>83.76</c:v>
                </c:pt>
                <c:pt idx="159">
                  <c:v>84.77</c:v>
                </c:pt>
                <c:pt idx="160">
                  <c:v>84.97</c:v>
                </c:pt>
                <c:pt idx="161">
                  <c:v>82.77</c:v>
                </c:pt>
                <c:pt idx="162">
                  <c:v>83.99</c:v>
                </c:pt>
                <c:pt idx="163">
                  <c:v>86.04</c:v>
                </c:pt>
                <c:pt idx="164">
                  <c:v>86.48</c:v>
                </c:pt>
                <c:pt idx="165">
                  <c:v>87.28</c:v>
                </c:pt>
                <c:pt idx="166">
                  <c:v>89.75</c:v>
                </c:pt>
                <c:pt idx="167">
                  <c:v>87.21</c:v>
                </c:pt>
                <c:pt idx="168">
                  <c:v>86.34</c:v>
                </c:pt>
                <c:pt idx="169">
                  <c:v>83.9</c:v>
                </c:pt>
                <c:pt idx="170">
                  <c:v>83.46</c:v>
                </c:pt>
                <c:pt idx="171">
                  <c:v>84.81</c:v>
                </c:pt>
                <c:pt idx="172">
                  <c:v>84.57</c:v>
                </c:pt>
                <c:pt idx="173">
                  <c:v>87.03</c:v>
                </c:pt>
                <c:pt idx="174">
                  <c:v>91.48</c:v>
                </c:pt>
                <c:pt idx="175">
                  <c:v>92.15</c:v>
                </c:pt>
                <c:pt idx="176">
                  <c:v>92.55</c:v>
                </c:pt>
                <c:pt idx="177">
                  <c:v>92.69</c:v>
                </c:pt>
                <c:pt idx="178">
                  <c:v>#N/A</c:v>
                </c:pt>
                <c:pt idx="179">
                  <c:v>#N/A</c:v>
                </c:pt>
                <c:pt idx="180">
                  <c:v>94.21</c:v>
                </c:pt>
                <c:pt idx="181">
                  <c:v>97.26</c:v>
                </c:pt>
                <c:pt idx="182">
                  <c:v>103.57</c:v>
                </c:pt>
                <c:pt idx="183">
                  <c:v>101.27</c:v>
                </c:pt>
                <c:pt idx="184">
                  <c:v>102.42</c:v>
                </c:pt>
                <c:pt idx="185">
                  <c:v>107.02</c:v>
                </c:pt>
                <c:pt idx="186">
                  <c:v>103.62</c:v>
                </c:pt>
                <c:pt idx="187">
                  <c:v>103.21</c:v>
                </c:pt>
                <c:pt idx="188">
                  <c:v>101.44</c:v>
                </c:pt>
                <c:pt idx="189">
                  <c:v>96.97</c:v>
                </c:pt>
                <c:pt idx="190">
                  <c:v>96.41</c:v>
                </c:pt>
                <c:pt idx="191">
                  <c:v>93.38</c:v>
                </c:pt>
                <c:pt idx="192">
                  <c:v>95.88</c:v>
                </c:pt>
                <c:pt idx="193">
                  <c:v>85.23</c:v>
                </c:pt>
                <c:pt idx="194">
                  <c:v>99.37</c:v>
                </c:pt>
                <c:pt idx="195">
                  <c:v>96.16</c:v>
                </c:pt>
              </c:numCache>
            </c:numRef>
          </c:val>
          <c:smooth val="0"/>
          <c:extLst>
            <c:ext xmlns:c16="http://schemas.microsoft.com/office/drawing/2014/chart" uri="{C3380CC4-5D6E-409C-BE32-E72D297353CC}">
              <c16:uniqueId val="{00000002-0FE3-418C-8BCE-2B3B1178AC87}"/>
            </c:ext>
          </c:extLst>
        </c:ser>
        <c:ser>
          <c:idx val="3"/>
          <c:order val="3"/>
          <c:tx>
            <c:v>War begins (28 Feb)</c:v>
          </c:tx>
          <c:spPr>
            <a:ln>
              <a:noFill/>
            </a:ln>
          </c:spPr>
          <c:marker>
            <c:symbol val="none"/>
          </c:marker>
          <c:dLbls>
            <c:dLbl>
              <c:idx val="43"/>
              <c:layout>
                <c:manualLayout>
                  <c:x val="0"/>
                  <c:y val="0.03"/>
                </c:manualLayout>
              </c:layout>
              <c:tx>
                <c:rich>
                  <a:bodyPr rot="0" vert="horz" wrap="none"/>
                  <a:lstStyle/>
                  <a:p>
                    <a:pPr>
                      <a:defRPr sz="800" b="0">
                        <a:solidFill>
                          <a:srgbClr val="000000"/>
                        </a:solidFill>
                        <a:latin typeface="Roboto"/>
                        <a:cs typeface="Roboto"/>
                      </a:defRPr>
                    </a:pPr>
                    <a:r>
                      <a:rPr lang="en-US" sz="800" b="0">
                        <a:solidFill>
                          <a:srgbClr val="000000"/>
                        </a:solidFill>
                        <a:latin typeface="Roboto"/>
                        <a:cs typeface="Roboto"/>
                      </a:rPr>
                      <a:t>War begins (28 Feb)</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0FE3-418C-8BCE-2B3B1178AC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120"/>
            <c:spPr>
              <a:noFill/>
              <a:ln w="9525">
                <a:solidFill>
                  <a:srgbClr val="000000"/>
                </a:solidFill>
                <a:prstDash val="dash"/>
              </a:ln>
            </c:spPr>
          </c:errBars>
          <c:cat>
            <c:numRef>
              <c:f>'C1 Brent'!$A$4:$A$199</c:f>
              <c:numCache>
                <c:formatCode>dd\-mmm\-yy</c:formatCode>
                <c:ptCount val="196"/>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46040</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46068</c:v>
                </c:pt>
                <c:pt idx="34">
                  <c:v>46069</c:v>
                </c:pt>
                <c:pt idx="35">
                  <c:v>46070</c:v>
                </c:pt>
                <c:pt idx="36">
                  <c:v>46071</c:v>
                </c:pt>
                <c:pt idx="37">
                  <c:v>46072</c:v>
                </c:pt>
                <c:pt idx="38">
                  <c:v>46073</c:v>
                </c:pt>
                <c:pt idx="39">
                  <c:v>46076</c:v>
                </c:pt>
                <c:pt idx="40">
                  <c:v>46077</c:v>
                </c:pt>
                <c:pt idx="41">
                  <c:v>46078</c:v>
                </c:pt>
                <c:pt idx="42">
                  <c:v>46079</c:v>
                </c:pt>
                <c:pt idx="43">
                  <c:v>46080</c:v>
                </c:pt>
                <c:pt idx="44">
                  <c:v>46083</c:v>
                </c:pt>
                <c:pt idx="45">
                  <c:v>46084</c:v>
                </c:pt>
                <c:pt idx="46">
                  <c:v>46085</c:v>
                </c:pt>
                <c:pt idx="47">
                  <c:v>46086</c:v>
                </c:pt>
                <c:pt idx="48">
                  <c:v>46087</c:v>
                </c:pt>
                <c:pt idx="49">
                  <c:v>46090</c:v>
                </c:pt>
                <c:pt idx="50">
                  <c:v>46091</c:v>
                </c:pt>
                <c:pt idx="51">
                  <c:v>46092</c:v>
                </c:pt>
                <c:pt idx="52">
                  <c:v>46093</c:v>
                </c:pt>
                <c:pt idx="53">
                  <c:v>46094</c:v>
                </c:pt>
                <c:pt idx="54">
                  <c:v>46097</c:v>
                </c:pt>
                <c:pt idx="55">
                  <c:v>46098</c:v>
                </c:pt>
                <c:pt idx="56">
                  <c:v>46099</c:v>
                </c:pt>
                <c:pt idx="57">
                  <c:v>46100</c:v>
                </c:pt>
                <c:pt idx="58">
                  <c:v>46101</c:v>
                </c:pt>
                <c:pt idx="59">
                  <c:v>46104</c:v>
                </c:pt>
                <c:pt idx="60">
                  <c:v>46105</c:v>
                </c:pt>
                <c:pt idx="61">
                  <c:v>46106</c:v>
                </c:pt>
                <c:pt idx="62">
                  <c:v>46107</c:v>
                </c:pt>
                <c:pt idx="63">
                  <c:v>46108</c:v>
                </c:pt>
                <c:pt idx="64">
                  <c:v>46111</c:v>
                </c:pt>
                <c:pt idx="65">
                  <c:v>46112</c:v>
                </c:pt>
                <c:pt idx="66">
                  <c:v>46113</c:v>
                </c:pt>
                <c:pt idx="67">
                  <c:v>46114</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46271</c:v>
                </c:pt>
                <c:pt idx="179">
                  <c:v>46272</c:v>
                </c:pt>
                <c:pt idx="180">
                  <c:v>46273</c:v>
                </c:pt>
                <c:pt idx="181">
                  <c:v>46274</c:v>
                </c:pt>
                <c:pt idx="182">
                  <c:v>46275</c:v>
                </c:pt>
                <c:pt idx="183">
                  <c:v>46276</c:v>
                </c:pt>
                <c:pt idx="184">
                  <c:v>46279</c:v>
                </c:pt>
                <c:pt idx="185">
                  <c:v>46280</c:v>
                </c:pt>
                <c:pt idx="186">
                  <c:v>46281</c:v>
                </c:pt>
                <c:pt idx="187">
                  <c:v>46282</c:v>
                </c:pt>
                <c:pt idx="188">
                  <c:v>46283</c:v>
                </c:pt>
                <c:pt idx="189">
                  <c:v>46286</c:v>
                </c:pt>
                <c:pt idx="190">
                  <c:v>46287</c:v>
                </c:pt>
                <c:pt idx="191">
                  <c:v>46288</c:v>
                </c:pt>
                <c:pt idx="192">
                  <c:v>46289</c:v>
                </c:pt>
                <c:pt idx="193">
                  <c:v>46290</c:v>
                </c:pt>
                <c:pt idx="194">
                  <c:v>46293</c:v>
                </c:pt>
                <c:pt idx="195">
                  <c:v>46294</c:v>
                </c:pt>
              </c:numCache>
            </c:numRef>
          </c:cat>
          <c:val>
            <c:numRef>
              <c:f>'C1 Brent'!$G$4:$G$199</c:f>
              <c:numCache>
                <c:formatCode>General</c:formatCode>
                <c:ptCount val="19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160</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numCache>
            </c:numRef>
          </c:val>
          <c:smooth val="0"/>
          <c:extLst>
            <c:ext xmlns:c16="http://schemas.microsoft.com/office/drawing/2014/chart" uri="{C3380CC4-5D6E-409C-BE32-E72D297353CC}">
              <c16:uniqueId val="{00000004-0FE3-418C-8BCE-2B3B1178AC87}"/>
            </c:ext>
          </c:extLst>
        </c:ser>
        <c:ser>
          <c:idx val="4"/>
          <c:order val="4"/>
          <c:tx>
            <c:v>Pipeline shut 11–22 Sep; spot $22 above futures (15 Sep)</c:v>
          </c:tx>
          <c:spPr>
            <a:ln>
              <a:noFill/>
            </a:ln>
          </c:spPr>
          <c:marker>
            <c:symbol val="none"/>
          </c:marker>
          <c:dLbls>
            <c:dLbl>
              <c:idx val="183"/>
              <c:layout>
                <c:manualLayout>
                  <c:x val="-1.2E-2"/>
                  <c:y val="0.05"/>
                </c:manualLayout>
              </c:layout>
              <c:tx>
                <c:rich>
                  <a:bodyPr rot="0" vert="horz" wrap="none"/>
                  <a:lstStyle/>
                  <a:p>
                    <a:pPr>
                      <a:defRPr sz="800" b="0">
                        <a:solidFill>
                          <a:srgbClr val="000000"/>
                        </a:solidFill>
                        <a:latin typeface="Roboto"/>
                        <a:cs typeface="Roboto"/>
                      </a:defRPr>
                    </a:pPr>
                    <a:r>
                      <a:rPr lang="en-US" sz="800" b="0">
                        <a:solidFill>
                          <a:srgbClr val="000000"/>
                        </a:solidFill>
                        <a:latin typeface="Roboto"/>
                        <a:cs typeface="Roboto"/>
                      </a:rPr>
                      <a:t>Pipeline shut 11–22 Sep;</a:t>
                    </a:r>
                  </a:p>
                  <a:p>
                    <a:pPr>
                      <a:defRPr sz="800" b="0">
                        <a:solidFill>
                          <a:srgbClr val="000000"/>
                        </a:solidFill>
                        <a:latin typeface="Roboto"/>
                        <a:cs typeface="Roboto"/>
                      </a:defRPr>
                    </a:pPr>
                    <a:r>
                      <a:rPr lang="en-US" sz="800" b="0">
                        <a:solidFill>
                          <a:srgbClr val="000000"/>
                        </a:solidFill>
                        <a:latin typeface="Roboto"/>
                        <a:cs typeface="Roboto"/>
                      </a:rPr>
                      <a:t>spot $22.1 above futures (15 Sep)</a:t>
                    </a:r>
                  </a:p>
                </c:rich>
              </c:tx>
              <c:spPr>
                <a:noFill/>
                <a:ln>
                  <a:noFill/>
                </a:ln>
              </c:spPr>
              <c:dLblPos val="l"/>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5-0FE3-418C-8BCE-2B3B1178AC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120"/>
            <c:spPr>
              <a:noFill/>
              <a:ln w="9525">
                <a:solidFill>
                  <a:srgbClr val="000000"/>
                </a:solidFill>
                <a:prstDash val="dash"/>
              </a:ln>
            </c:spPr>
          </c:errBars>
          <c:cat>
            <c:numRef>
              <c:f>'C1 Brent'!$A$4:$A$199</c:f>
              <c:numCache>
                <c:formatCode>dd\-mmm\-yy</c:formatCode>
                <c:ptCount val="196"/>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46040</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46068</c:v>
                </c:pt>
                <c:pt idx="34">
                  <c:v>46069</c:v>
                </c:pt>
                <c:pt idx="35">
                  <c:v>46070</c:v>
                </c:pt>
                <c:pt idx="36">
                  <c:v>46071</c:v>
                </c:pt>
                <c:pt idx="37">
                  <c:v>46072</c:v>
                </c:pt>
                <c:pt idx="38">
                  <c:v>46073</c:v>
                </c:pt>
                <c:pt idx="39">
                  <c:v>46076</c:v>
                </c:pt>
                <c:pt idx="40">
                  <c:v>46077</c:v>
                </c:pt>
                <c:pt idx="41">
                  <c:v>46078</c:v>
                </c:pt>
                <c:pt idx="42">
                  <c:v>46079</c:v>
                </c:pt>
                <c:pt idx="43">
                  <c:v>46080</c:v>
                </c:pt>
                <c:pt idx="44">
                  <c:v>46083</c:v>
                </c:pt>
                <c:pt idx="45">
                  <c:v>46084</c:v>
                </c:pt>
                <c:pt idx="46">
                  <c:v>46085</c:v>
                </c:pt>
                <c:pt idx="47">
                  <c:v>46086</c:v>
                </c:pt>
                <c:pt idx="48">
                  <c:v>46087</c:v>
                </c:pt>
                <c:pt idx="49">
                  <c:v>46090</c:v>
                </c:pt>
                <c:pt idx="50">
                  <c:v>46091</c:v>
                </c:pt>
                <c:pt idx="51">
                  <c:v>46092</c:v>
                </c:pt>
                <c:pt idx="52">
                  <c:v>46093</c:v>
                </c:pt>
                <c:pt idx="53">
                  <c:v>46094</c:v>
                </c:pt>
                <c:pt idx="54">
                  <c:v>46097</c:v>
                </c:pt>
                <c:pt idx="55">
                  <c:v>46098</c:v>
                </c:pt>
                <c:pt idx="56">
                  <c:v>46099</c:v>
                </c:pt>
                <c:pt idx="57">
                  <c:v>46100</c:v>
                </c:pt>
                <c:pt idx="58">
                  <c:v>46101</c:v>
                </c:pt>
                <c:pt idx="59">
                  <c:v>46104</c:v>
                </c:pt>
                <c:pt idx="60">
                  <c:v>46105</c:v>
                </c:pt>
                <c:pt idx="61">
                  <c:v>46106</c:v>
                </c:pt>
                <c:pt idx="62">
                  <c:v>46107</c:v>
                </c:pt>
                <c:pt idx="63">
                  <c:v>46108</c:v>
                </c:pt>
                <c:pt idx="64">
                  <c:v>46111</c:v>
                </c:pt>
                <c:pt idx="65">
                  <c:v>46112</c:v>
                </c:pt>
                <c:pt idx="66">
                  <c:v>46113</c:v>
                </c:pt>
                <c:pt idx="67">
                  <c:v>46114</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46271</c:v>
                </c:pt>
                <c:pt idx="179">
                  <c:v>46272</c:v>
                </c:pt>
                <c:pt idx="180">
                  <c:v>46273</c:v>
                </c:pt>
                <c:pt idx="181">
                  <c:v>46274</c:v>
                </c:pt>
                <c:pt idx="182">
                  <c:v>46275</c:v>
                </c:pt>
                <c:pt idx="183">
                  <c:v>46276</c:v>
                </c:pt>
                <c:pt idx="184">
                  <c:v>46279</c:v>
                </c:pt>
                <c:pt idx="185">
                  <c:v>46280</c:v>
                </c:pt>
                <c:pt idx="186">
                  <c:v>46281</c:v>
                </c:pt>
                <c:pt idx="187">
                  <c:v>46282</c:v>
                </c:pt>
                <c:pt idx="188">
                  <c:v>46283</c:v>
                </c:pt>
                <c:pt idx="189">
                  <c:v>46286</c:v>
                </c:pt>
                <c:pt idx="190">
                  <c:v>46287</c:v>
                </c:pt>
                <c:pt idx="191">
                  <c:v>46288</c:v>
                </c:pt>
                <c:pt idx="192">
                  <c:v>46289</c:v>
                </c:pt>
                <c:pt idx="193">
                  <c:v>46290</c:v>
                </c:pt>
                <c:pt idx="194">
                  <c:v>46293</c:v>
                </c:pt>
                <c:pt idx="195">
                  <c:v>46294</c:v>
                </c:pt>
              </c:numCache>
            </c:numRef>
          </c:cat>
          <c:val>
            <c:numRef>
              <c:f>'C1 Brent'!$H$4:$H$199</c:f>
              <c:numCache>
                <c:formatCode>General</c:formatCode>
                <c:ptCount val="19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160</c:v>
                </c:pt>
                <c:pt idx="184">
                  <c:v>#N/A</c:v>
                </c:pt>
                <c:pt idx="185">
                  <c:v>#N/A</c:v>
                </c:pt>
                <c:pt idx="186">
                  <c:v>#N/A</c:v>
                </c:pt>
                <c:pt idx="187">
                  <c:v>#N/A</c:v>
                </c:pt>
                <c:pt idx="188">
                  <c:v>#N/A</c:v>
                </c:pt>
                <c:pt idx="189">
                  <c:v>#N/A</c:v>
                </c:pt>
                <c:pt idx="190">
                  <c:v>#N/A</c:v>
                </c:pt>
                <c:pt idx="191">
                  <c:v>#N/A</c:v>
                </c:pt>
                <c:pt idx="192">
                  <c:v>#N/A</c:v>
                </c:pt>
                <c:pt idx="193">
                  <c:v>#N/A</c:v>
                </c:pt>
                <c:pt idx="194">
                  <c:v>#N/A</c:v>
                </c:pt>
                <c:pt idx="195">
                  <c:v>#N/A</c:v>
                </c:pt>
              </c:numCache>
            </c:numRef>
          </c:val>
          <c:smooth val="0"/>
          <c:extLst>
            <c:ext xmlns:c16="http://schemas.microsoft.com/office/drawing/2014/chart" uri="{C3380CC4-5D6E-409C-BE32-E72D297353CC}">
              <c16:uniqueId val="{00000006-0FE3-418C-8BCE-2B3B1178AC87}"/>
            </c:ext>
          </c:extLst>
        </c:ser>
        <c:dLbls>
          <c:showLegendKey val="0"/>
          <c:showVal val="0"/>
          <c:showCatName val="0"/>
          <c:showSerName val="0"/>
          <c:showPercent val="0"/>
          <c:showBubbleSize val="0"/>
        </c:dLbls>
        <c:marker val="1"/>
        <c:smooth val="0"/>
        <c:axId val="820465584"/>
        <c:axId val="820467024"/>
        <c:extLst/>
      </c:lineChart>
      <c:dateAx>
        <c:axId val="820465584"/>
        <c:scaling>
          <c:orientation val="minMax"/>
          <c:max val="46295"/>
          <c:min val="46022"/>
        </c:scaling>
        <c:delete val="0"/>
        <c:axPos val="b"/>
        <c:numFmt formatCode="mmm\-yy" sourceLinked="0"/>
        <c:majorTickMark val="out"/>
        <c:minorTickMark val="none"/>
        <c:tickLblPos val="nextTo"/>
        <c:spPr>
          <a:noFill/>
          <a:ln w="9525">
            <a:solidFill>
              <a:srgbClr val="D9D9D9"/>
            </a:solidFill>
          </a:ln>
        </c:spPr>
        <c:txPr>
          <a:bodyPr rot="-5400000" vert="horz"/>
          <a:lstStyle/>
          <a:p>
            <a:pPr>
              <a:defRPr sz="900" b="0">
                <a:solidFill>
                  <a:srgbClr val="000000"/>
                </a:solidFill>
                <a:latin typeface="Roboto"/>
                <a:cs typeface="Roboto"/>
              </a:defRPr>
            </a:pPr>
            <a:endParaRPr lang="en-US"/>
          </a:p>
        </c:txPr>
        <c:crossAx val="820467024"/>
        <c:crosses val="autoZero"/>
        <c:auto val="0"/>
        <c:lblOffset val="100"/>
        <c:baseTimeUnit val="days"/>
        <c:majorUnit val="1"/>
        <c:majorTimeUnit val="months"/>
      </c:dateAx>
      <c:valAx>
        <c:axId val="820467024"/>
        <c:scaling>
          <c:orientation val="minMax"/>
          <c:max val="160"/>
          <c:min val="40"/>
        </c:scaling>
        <c:delete val="0"/>
        <c:axPos val="l"/>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a:t>
                </a:r>
                <a:r>
                  <a:rPr lang="en-US" sz="800" b="0" noProof="0" err="1">
                    <a:solidFill>
                      <a:srgbClr val="000000"/>
                    </a:solidFill>
                    <a:latin typeface="Roboto"/>
                    <a:cs typeface="Roboto"/>
                  </a:rPr>
                  <a:t>bbl</a:t>
                </a:r>
                <a:endParaRPr lang="en-US" sz="800" b="0" noProof="0">
                  <a:solidFill>
                    <a:srgbClr val="000000"/>
                  </a:solidFill>
                  <a:latin typeface="Roboto"/>
                  <a:cs typeface="Roboto"/>
                </a:endParaRP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820465584"/>
        <c:crosses val="autoZero"/>
        <c:crossBetween val="between"/>
        <c:majorUnit val="20"/>
      </c:valAx>
      <c:valAx>
        <c:axId val="100921568"/>
        <c:scaling>
          <c:orientation val="minMax"/>
          <c:max val="50"/>
          <c:min val="-10"/>
        </c:scaling>
        <c:delete val="0"/>
        <c:axPos val="r"/>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a:t>
                </a:r>
                <a:r>
                  <a:rPr lang="en-US" sz="800" b="0" noProof="0" err="1">
                    <a:solidFill>
                      <a:srgbClr val="000000"/>
                    </a:solidFill>
                    <a:latin typeface="Roboto"/>
                    <a:cs typeface="Roboto"/>
                  </a:rPr>
                  <a:t>bbl</a:t>
                </a:r>
                <a:endParaRPr lang="en-US" sz="800" b="0" noProof="0">
                  <a:solidFill>
                    <a:srgbClr val="000000"/>
                  </a:solidFill>
                  <a:latin typeface="Roboto"/>
                  <a:cs typeface="Roboto"/>
                </a:endParaRP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100933088"/>
        <c:crosses val="max"/>
        <c:crossBetween val="between"/>
        <c:majorUnit val="10"/>
      </c:valAx>
      <c:dateAx>
        <c:axId val="100933088"/>
        <c:scaling>
          <c:orientation val="minMax"/>
          <c:max val="46295"/>
          <c:min val="46022"/>
        </c:scaling>
        <c:delete val="1"/>
        <c:axPos val="b"/>
        <c:numFmt formatCode="d\-mmm" sourceLinked="0"/>
        <c:majorTickMark val="out"/>
        <c:minorTickMark val="none"/>
        <c:tickLblPos val="nextTo"/>
        <c:crossAx val="100921568"/>
        <c:crosses val="autoZero"/>
        <c:auto val="0"/>
        <c:lblOffset val="100"/>
        <c:baseTimeUnit val="days"/>
      </c:dateAx>
      <c:spPr>
        <a:noFill/>
        <a:ln>
          <a:noFill/>
        </a:ln>
      </c:spPr>
    </c:plotArea>
    <c:legend>
      <c:legendPos val="b"/>
      <c:legendEntry>
        <c:idx val="3"/>
        <c:delete val="1"/>
      </c:legendEntry>
      <c:legendEntry>
        <c:idx val="4"/>
        <c:delete val="1"/>
      </c:legendEntry>
      <c:overlay val="0"/>
      <c:spPr>
        <a:noFill/>
        <a:ln>
          <a:noFill/>
        </a:ln>
      </c:spPr>
      <c:txPr>
        <a:bodyPr rot="0" vert="horz"/>
        <a:lstStyle/>
        <a:p>
          <a:pPr>
            <a:defRPr sz="900" b="0">
              <a:solidFill>
                <a:srgbClr val="000000"/>
              </a:solidFill>
              <a:latin typeface="Roboto"/>
              <a:cs typeface="Roboto"/>
            </a:defRPr>
          </a:pPr>
          <a:endParaRPr lang="en-US"/>
        </a:p>
      </c:txPr>
    </c:legend>
    <c:plotVisOnly val="1"/>
    <c:dispBlanksAs val="span"/>
    <c:showDLblsOverMax val="0"/>
    <c:extLst/>
  </c:chart>
  <c:spPr>
    <a:solidFill>
      <a:srgbClr val="FFFFFF"/>
    </a:solidFill>
    <a:ln w="9525">
      <a:solidFill>
        <a:srgbClr val="D9D9D9"/>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nchor="ctr" anchorCtr="1"/>
          <a:lstStyle/>
          <a:p>
            <a:pPr>
              <a:defRPr sz="1080" b="1">
                <a:solidFill>
                  <a:srgbClr val="000000"/>
                </a:solidFill>
                <a:latin typeface="Roboto"/>
                <a:cs typeface="Roboto"/>
              </a:defRPr>
            </a:pPr>
            <a:r>
              <a:rPr lang="en-US" sz="1080" b="1" noProof="0" dirty="0">
                <a:solidFill>
                  <a:srgbClr val="000000"/>
                </a:solidFill>
                <a:latin typeface="Roboto"/>
                <a:cs typeface="Roboto"/>
              </a:rPr>
              <a:t>Gold slipped as the US 10-year real yield rose to 2.9%</a:t>
            </a:r>
          </a:p>
        </c:rich>
      </c:tx>
      <c:overlay val="0"/>
      <c:spPr>
        <a:noFill/>
        <a:ln>
          <a:noFill/>
        </a:ln>
      </c:spPr>
    </c:title>
    <c:autoTitleDeleted val="0"/>
    <c:plotArea>
      <c:layout>
        <c:manualLayout>
          <c:layoutTarget val="inner"/>
          <c:xMode val="edge"/>
          <c:yMode val="edge"/>
          <c:x val="9.6646075970271611E-2"/>
          <c:y val="0.19074074074074074"/>
          <c:w val="0.7976469275932172"/>
          <c:h val="0.43595435987168268"/>
        </c:manualLayout>
      </c:layout>
      <c:lineChart>
        <c:grouping val="standard"/>
        <c:varyColors val="0"/>
        <c:ser>
          <c:idx val="0"/>
          <c:order val="0"/>
          <c:tx>
            <c:v>Gold spot (LHS)</c:v>
          </c:tx>
          <c:spPr>
            <a:ln w="19050" cap="rnd">
              <a:solidFill>
                <a:srgbClr val="11528B"/>
              </a:solidFill>
              <a:round/>
            </a:ln>
          </c:spPr>
          <c:marker>
            <c:symbol val="none"/>
          </c:marker>
          <c:cat>
            <c:numRef>
              <c:f>'P1 Gold vs TIPS'!$A$4:$A$198</c:f>
              <c:numCache>
                <c:formatCode>dd\-mmm\-yy</c:formatCode>
                <c:ptCount val="195"/>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46168</c:v>
                </c:pt>
                <c:pt idx="104">
                  <c:v>46169</c:v>
                </c:pt>
                <c:pt idx="105">
                  <c:v>46170</c:v>
                </c:pt>
                <c:pt idx="106">
                  <c:v>46171</c:v>
                </c:pt>
                <c:pt idx="107">
                  <c:v>46174</c:v>
                </c:pt>
                <c:pt idx="108">
                  <c:v>46175</c:v>
                </c:pt>
                <c:pt idx="109">
                  <c:v>46176</c:v>
                </c:pt>
                <c:pt idx="110">
                  <c:v>46177</c:v>
                </c:pt>
                <c:pt idx="111">
                  <c:v>46178</c:v>
                </c:pt>
                <c:pt idx="112">
                  <c:v>46181</c:v>
                </c:pt>
                <c:pt idx="113">
                  <c:v>46182</c:v>
                </c:pt>
                <c:pt idx="114">
                  <c:v>46183</c:v>
                </c:pt>
                <c:pt idx="115">
                  <c:v>46184</c:v>
                </c:pt>
                <c:pt idx="116">
                  <c:v>46185</c:v>
                </c:pt>
                <c:pt idx="117">
                  <c:v>46188</c:v>
                </c:pt>
                <c:pt idx="118">
                  <c:v>46189</c:v>
                </c:pt>
                <c:pt idx="119">
                  <c:v>46190</c:v>
                </c:pt>
                <c:pt idx="120">
                  <c:v>46191</c:v>
                </c:pt>
                <c:pt idx="121">
                  <c:v>46192</c:v>
                </c:pt>
                <c:pt idx="122">
                  <c:v>46195</c:v>
                </c:pt>
                <c:pt idx="123">
                  <c:v>46196</c:v>
                </c:pt>
                <c:pt idx="124">
                  <c:v>46197</c:v>
                </c:pt>
                <c:pt idx="125">
                  <c:v>46198</c:v>
                </c:pt>
                <c:pt idx="126">
                  <c:v>46199</c:v>
                </c:pt>
                <c:pt idx="127">
                  <c:v>46202</c:v>
                </c:pt>
                <c:pt idx="128">
                  <c:v>46203</c:v>
                </c:pt>
                <c:pt idx="129">
                  <c:v>46204</c:v>
                </c:pt>
                <c:pt idx="130">
                  <c:v>46205</c:v>
                </c:pt>
                <c:pt idx="131">
                  <c:v>46206</c:v>
                </c:pt>
                <c:pt idx="132">
                  <c:v>46209</c:v>
                </c:pt>
                <c:pt idx="133">
                  <c:v>46210</c:v>
                </c:pt>
                <c:pt idx="134">
                  <c:v>46211</c:v>
                </c:pt>
                <c:pt idx="135">
                  <c:v>46212</c:v>
                </c:pt>
                <c:pt idx="136">
                  <c:v>46213</c:v>
                </c:pt>
                <c:pt idx="137">
                  <c:v>46216</c:v>
                </c:pt>
                <c:pt idx="138">
                  <c:v>46217</c:v>
                </c:pt>
                <c:pt idx="139">
                  <c:v>46218</c:v>
                </c:pt>
                <c:pt idx="140">
                  <c:v>46219</c:v>
                </c:pt>
                <c:pt idx="141">
                  <c:v>46220</c:v>
                </c:pt>
                <c:pt idx="142">
                  <c:v>46223</c:v>
                </c:pt>
                <c:pt idx="143">
                  <c:v>46224</c:v>
                </c:pt>
                <c:pt idx="144">
                  <c:v>46225</c:v>
                </c:pt>
                <c:pt idx="145">
                  <c:v>46226</c:v>
                </c:pt>
                <c:pt idx="146">
                  <c:v>46227</c:v>
                </c:pt>
                <c:pt idx="147">
                  <c:v>46230</c:v>
                </c:pt>
                <c:pt idx="148">
                  <c:v>46231</c:v>
                </c:pt>
                <c:pt idx="149">
                  <c:v>46232</c:v>
                </c:pt>
                <c:pt idx="150">
                  <c:v>46233</c:v>
                </c:pt>
                <c:pt idx="151">
                  <c:v>46234</c:v>
                </c:pt>
                <c:pt idx="152">
                  <c:v>46237</c:v>
                </c:pt>
                <c:pt idx="153">
                  <c:v>46238</c:v>
                </c:pt>
                <c:pt idx="154">
                  <c:v>46239</c:v>
                </c:pt>
                <c:pt idx="155">
                  <c:v>46240</c:v>
                </c:pt>
                <c:pt idx="156">
                  <c:v>46241</c:v>
                </c:pt>
                <c:pt idx="157">
                  <c:v>46244</c:v>
                </c:pt>
                <c:pt idx="158">
                  <c:v>46245</c:v>
                </c:pt>
                <c:pt idx="159">
                  <c:v>46246</c:v>
                </c:pt>
                <c:pt idx="160">
                  <c:v>46247</c:v>
                </c:pt>
                <c:pt idx="161">
                  <c:v>46248</c:v>
                </c:pt>
                <c:pt idx="162">
                  <c:v>46251</c:v>
                </c:pt>
                <c:pt idx="163">
                  <c:v>46252</c:v>
                </c:pt>
                <c:pt idx="164">
                  <c:v>46253</c:v>
                </c:pt>
                <c:pt idx="165">
                  <c:v>46254</c:v>
                </c:pt>
                <c:pt idx="166">
                  <c:v>46255</c:v>
                </c:pt>
                <c:pt idx="167">
                  <c:v>46258</c:v>
                </c:pt>
                <c:pt idx="168">
                  <c:v>46259</c:v>
                </c:pt>
                <c:pt idx="169">
                  <c:v>46260</c:v>
                </c:pt>
                <c:pt idx="170">
                  <c:v>46261</c:v>
                </c:pt>
                <c:pt idx="171">
                  <c:v>46262</c:v>
                </c:pt>
                <c:pt idx="172">
                  <c:v>46265</c:v>
                </c:pt>
                <c:pt idx="173">
                  <c:v>46266</c:v>
                </c:pt>
                <c:pt idx="174">
                  <c:v>46267</c:v>
                </c:pt>
                <c:pt idx="175">
                  <c:v>46268</c:v>
                </c:pt>
                <c:pt idx="176">
                  <c:v>46269</c:v>
                </c:pt>
                <c:pt idx="177">
                  <c:v>46272</c:v>
                </c:pt>
                <c:pt idx="178">
                  <c:v>46273</c:v>
                </c:pt>
                <c:pt idx="179">
                  <c:v>46274</c:v>
                </c:pt>
                <c:pt idx="180">
                  <c:v>46275</c:v>
                </c:pt>
                <c:pt idx="181">
                  <c:v>46276</c:v>
                </c:pt>
                <c:pt idx="182">
                  <c:v>46279</c:v>
                </c:pt>
                <c:pt idx="183">
                  <c:v>46280</c:v>
                </c:pt>
                <c:pt idx="184">
                  <c:v>46281</c:v>
                </c:pt>
                <c:pt idx="185">
                  <c:v>46282</c:v>
                </c:pt>
                <c:pt idx="186">
                  <c:v>46283</c:v>
                </c:pt>
                <c:pt idx="187">
                  <c:v>46286</c:v>
                </c:pt>
                <c:pt idx="188">
                  <c:v>46287</c:v>
                </c:pt>
                <c:pt idx="189">
                  <c:v>46288</c:v>
                </c:pt>
                <c:pt idx="190">
                  <c:v>46289</c:v>
                </c:pt>
                <c:pt idx="191">
                  <c:v>46290</c:v>
                </c:pt>
                <c:pt idx="192">
                  <c:v>46293</c:v>
                </c:pt>
                <c:pt idx="193">
                  <c:v>46294</c:v>
                </c:pt>
                <c:pt idx="194">
                  <c:v>46295</c:v>
                </c:pt>
              </c:numCache>
            </c:numRef>
          </c:cat>
          <c:val>
            <c:numRef>
              <c:f>'P1 Gold vs TIPS'!$B$4:$B$198</c:f>
              <c:numCache>
                <c:formatCode>General</c:formatCode>
                <c:ptCount val="195"/>
                <c:pt idx="0">
                  <c:v>4315.09</c:v>
                </c:pt>
                <c:pt idx="1">
                  <c:v>4348.3500000000004</c:v>
                </c:pt>
                <c:pt idx="2">
                  <c:v>4330.5</c:v>
                </c:pt>
                <c:pt idx="3">
                  <c:v>4448.47</c:v>
                </c:pt>
                <c:pt idx="4">
                  <c:v>4497.34</c:v>
                </c:pt>
                <c:pt idx="5">
                  <c:v>4453.04</c:v>
                </c:pt>
                <c:pt idx="6">
                  <c:v>4476.7299999999996</c:v>
                </c:pt>
                <c:pt idx="7">
                  <c:v>4510.45</c:v>
                </c:pt>
                <c:pt idx="8">
                  <c:v>4594</c:v>
                </c:pt>
                <c:pt idx="9">
                  <c:v>4588</c:v>
                </c:pt>
                <c:pt idx="10">
                  <c:v>4620.83</c:v>
                </c:pt>
                <c:pt idx="11">
                  <c:v>4614.91</c:v>
                </c:pt>
                <c:pt idx="12">
                  <c:v>4595.1000000000004</c:v>
                </c:pt>
                <c:pt idx="13">
                  <c:v>4671.0200000000004</c:v>
                </c:pt>
                <c:pt idx="14">
                  <c:v>4763.49</c:v>
                </c:pt>
                <c:pt idx="15">
                  <c:v>4836.67</c:v>
                </c:pt>
                <c:pt idx="16">
                  <c:v>4936.75</c:v>
                </c:pt>
                <c:pt idx="17">
                  <c:v>4982.91</c:v>
                </c:pt>
                <c:pt idx="18">
                  <c:v>5015.34</c:v>
                </c:pt>
                <c:pt idx="19">
                  <c:v>5189.62</c:v>
                </c:pt>
                <c:pt idx="20">
                  <c:v>5400.25</c:v>
                </c:pt>
                <c:pt idx="21">
                  <c:v>5395.88</c:v>
                </c:pt>
                <c:pt idx="22">
                  <c:v>4865.3500000000004</c:v>
                </c:pt>
                <c:pt idx="23">
                  <c:v>4666.2700000000004</c:v>
                </c:pt>
                <c:pt idx="24">
                  <c:v>4939.33</c:v>
                </c:pt>
                <c:pt idx="25">
                  <c:v>4963.6000000000004</c:v>
                </c:pt>
                <c:pt idx="26">
                  <c:v>4770.95</c:v>
                </c:pt>
                <c:pt idx="27">
                  <c:v>4961.1499999999996</c:v>
                </c:pt>
                <c:pt idx="28">
                  <c:v>5065.55</c:v>
                </c:pt>
                <c:pt idx="29">
                  <c:v>5023.47</c:v>
                </c:pt>
                <c:pt idx="30">
                  <c:v>5078.96</c:v>
                </c:pt>
                <c:pt idx="31">
                  <c:v>4920.32</c:v>
                </c:pt>
                <c:pt idx="32">
                  <c:v>5043.1099999999997</c:v>
                </c:pt>
                <c:pt idx="33">
                  <c:v>4992.37</c:v>
                </c:pt>
                <c:pt idx="34">
                  <c:v>4877.7</c:v>
                </c:pt>
                <c:pt idx="35">
                  <c:v>4979.45</c:v>
                </c:pt>
                <c:pt idx="36">
                  <c:v>4999.3500000000004</c:v>
                </c:pt>
                <c:pt idx="37">
                  <c:v>5104.34</c:v>
                </c:pt>
                <c:pt idx="38">
                  <c:v>5231.55</c:v>
                </c:pt>
                <c:pt idx="39">
                  <c:v>5148.18</c:v>
                </c:pt>
                <c:pt idx="40">
                  <c:v>5171.16</c:v>
                </c:pt>
                <c:pt idx="41">
                  <c:v>5187.26</c:v>
                </c:pt>
                <c:pt idx="42">
                  <c:v>5277.9</c:v>
                </c:pt>
                <c:pt idx="43">
                  <c:v>5327.42</c:v>
                </c:pt>
                <c:pt idx="44">
                  <c:v>5087.47</c:v>
                </c:pt>
                <c:pt idx="45">
                  <c:v>5135.92</c:v>
                </c:pt>
                <c:pt idx="46">
                  <c:v>5077.3900000000003</c:v>
                </c:pt>
                <c:pt idx="47">
                  <c:v>5171.12</c:v>
                </c:pt>
                <c:pt idx="48">
                  <c:v>5139.5600000000004</c:v>
                </c:pt>
                <c:pt idx="49">
                  <c:v>5192.9399999999996</c:v>
                </c:pt>
                <c:pt idx="50">
                  <c:v>5177.07</c:v>
                </c:pt>
                <c:pt idx="51">
                  <c:v>5080.07</c:v>
                </c:pt>
                <c:pt idx="52">
                  <c:v>5019.25</c:v>
                </c:pt>
                <c:pt idx="53">
                  <c:v>5006.43</c:v>
                </c:pt>
                <c:pt idx="54">
                  <c:v>5006</c:v>
                </c:pt>
                <c:pt idx="55">
                  <c:v>4818.8100000000004</c:v>
                </c:pt>
                <c:pt idx="56">
                  <c:v>4651.7299999999996</c:v>
                </c:pt>
                <c:pt idx="57">
                  <c:v>4491.1499999999996</c:v>
                </c:pt>
                <c:pt idx="58">
                  <c:v>4407.62</c:v>
                </c:pt>
                <c:pt idx="59">
                  <c:v>4474.4399999999996</c:v>
                </c:pt>
                <c:pt idx="60">
                  <c:v>4506.55</c:v>
                </c:pt>
                <c:pt idx="61">
                  <c:v>4380.03</c:v>
                </c:pt>
                <c:pt idx="62">
                  <c:v>4492.99</c:v>
                </c:pt>
                <c:pt idx="63">
                  <c:v>4511.25</c:v>
                </c:pt>
                <c:pt idx="64">
                  <c:v>4672.01</c:v>
                </c:pt>
                <c:pt idx="65">
                  <c:v>4758.76</c:v>
                </c:pt>
                <c:pt idx="66">
                  <c:v>4676.42</c:v>
                </c:pt>
                <c:pt idx="67">
                  <c:v>4676.42</c:v>
                </c:pt>
                <c:pt idx="68">
                  <c:v>4650.8900000000003</c:v>
                </c:pt>
                <c:pt idx="69">
                  <c:v>4706</c:v>
                </c:pt>
                <c:pt idx="70">
                  <c:v>4719.37</c:v>
                </c:pt>
                <c:pt idx="71">
                  <c:v>4766</c:v>
                </c:pt>
                <c:pt idx="72">
                  <c:v>4748.18</c:v>
                </c:pt>
                <c:pt idx="73">
                  <c:v>4741.6899999999996</c:v>
                </c:pt>
                <c:pt idx="74">
                  <c:v>4841.1400000000003</c:v>
                </c:pt>
                <c:pt idx="75">
                  <c:v>4791.1400000000003</c:v>
                </c:pt>
                <c:pt idx="76">
                  <c:v>4788.58</c:v>
                </c:pt>
                <c:pt idx="77">
                  <c:v>4830.43</c:v>
                </c:pt>
                <c:pt idx="78">
                  <c:v>4820.83</c:v>
                </c:pt>
                <c:pt idx="79">
                  <c:v>4712.8500000000004</c:v>
                </c:pt>
                <c:pt idx="80">
                  <c:v>4738.78</c:v>
                </c:pt>
                <c:pt idx="81">
                  <c:v>4693.88</c:v>
                </c:pt>
                <c:pt idx="82">
                  <c:v>4709.25</c:v>
                </c:pt>
                <c:pt idx="83">
                  <c:v>4682.1000000000004</c:v>
                </c:pt>
                <c:pt idx="84">
                  <c:v>4595.51</c:v>
                </c:pt>
                <c:pt idx="85">
                  <c:v>4544.12</c:v>
                </c:pt>
                <c:pt idx="86">
                  <c:v>4622.59</c:v>
                </c:pt>
                <c:pt idx="87">
                  <c:v>4614.95</c:v>
                </c:pt>
                <c:pt idx="88">
                  <c:v>4523.8999999999996</c:v>
                </c:pt>
                <c:pt idx="89">
                  <c:v>4557.2299999999996</c:v>
                </c:pt>
                <c:pt idx="90">
                  <c:v>4690.25</c:v>
                </c:pt>
                <c:pt idx="91">
                  <c:v>4686.8100000000004</c:v>
                </c:pt>
                <c:pt idx="92">
                  <c:v>4714.8900000000003</c:v>
                </c:pt>
                <c:pt idx="93">
                  <c:v>4735.2700000000004</c:v>
                </c:pt>
                <c:pt idx="94">
                  <c:v>4715.2700000000004</c:v>
                </c:pt>
                <c:pt idx="95">
                  <c:v>4688.63</c:v>
                </c:pt>
                <c:pt idx="96">
                  <c:v>4651.97</c:v>
                </c:pt>
                <c:pt idx="97">
                  <c:v>4540.07</c:v>
                </c:pt>
                <c:pt idx="98">
                  <c:v>4567.6099999999997</c:v>
                </c:pt>
                <c:pt idx="99">
                  <c:v>4482.46</c:v>
                </c:pt>
                <c:pt idx="100">
                  <c:v>4545.16</c:v>
                </c:pt>
                <c:pt idx="101">
                  <c:v>4545.18</c:v>
                </c:pt>
                <c:pt idx="102">
                  <c:v>4509.38</c:v>
                </c:pt>
                <c:pt idx="103">
                  <c:v>4507.51</c:v>
                </c:pt>
                <c:pt idx="104">
                  <c:v>4458.21</c:v>
                </c:pt>
                <c:pt idx="105">
                  <c:v>4494.93</c:v>
                </c:pt>
                <c:pt idx="106">
                  <c:v>4539.2700000000004</c:v>
                </c:pt>
                <c:pt idx="107">
                  <c:v>4485.1499999999996</c:v>
                </c:pt>
                <c:pt idx="108">
                  <c:v>4488.09</c:v>
                </c:pt>
                <c:pt idx="109">
                  <c:v>4434.42</c:v>
                </c:pt>
                <c:pt idx="110">
                  <c:v>4475.43</c:v>
                </c:pt>
                <c:pt idx="111">
                  <c:v>4329.33</c:v>
                </c:pt>
                <c:pt idx="112">
                  <c:v>4329.8500000000004</c:v>
                </c:pt>
                <c:pt idx="113">
                  <c:v>4264.1499999999996</c:v>
                </c:pt>
                <c:pt idx="114">
                  <c:v>4075.08</c:v>
                </c:pt>
                <c:pt idx="115">
                  <c:v>4215.12</c:v>
                </c:pt>
                <c:pt idx="116">
                  <c:v>4219.32</c:v>
                </c:pt>
                <c:pt idx="117">
                  <c:v>4309.34</c:v>
                </c:pt>
                <c:pt idx="118">
                  <c:v>4331.3100000000004</c:v>
                </c:pt>
                <c:pt idx="119">
                  <c:v>4258.8599999999997</c:v>
                </c:pt>
                <c:pt idx="120">
                  <c:v>4210.09</c:v>
                </c:pt>
                <c:pt idx="121">
                  <c:v>4160.26</c:v>
                </c:pt>
                <c:pt idx="122">
                  <c:v>4191.62</c:v>
                </c:pt>
                <c:pt idx="123">
                  <c:v>4110.26</c:v>
                </c:pt>
                <c:pt idx="124">
                  <c:v>4000.69</c:v>
                </c:pt>
                <c:pt idx="125">
                  <c:v>4027.56</c:v>
                </c:pt>
                <c:pt idx="126">
                  <c:v>4089.26</c:v>
                </c:pt>
                <c:pt idx="127">
                  <c:v>4017.57</c:v>
                </c:pt>
                <c:pt idx="128">
                  <c:v>4008.48</c:v>
                </c:pt>
                <c:pt idx="129">
                  <c:v>4031.04</c:v>
                </c:pt>
                <c:pt idx="130">
                  <c:v>4123.9799999999996</c:v>
                </c:pt>
                <c:pt idx="131">
                  <c:v>4175.7</c:v>
                </c:pt>
                <c:pt idx="132">
                  <c:v>4165.17</c:v>
                </c:pt>
                <c:pt idx="133">
                  <c:v>4107.32</c:v>
                </c:pt>
                <c:pt idx="134">
                  <c:v>4077.95</c:v>
                </c:pt>
                <c:pt idx="135">
                  <c:v>4121.62</c:v>
                </c:pt>
                <c:pt idx="136">
                  <c:v>4121.08</c:v>
                </c:pt>
                <c:pt idx="137">
                  <c:v>4001.84</c:v>
                </c:pt>
                <c:pt idx="138">
                  <c:v>4055.53</c:v>
                </c:pt>
                <c:pt idx="139">
                  <c:v>4062.06</c:v>
                </c:pt>
                <c:pt idx="140">
                  <c:v>3972.94</c:v>
                </c:pt>
                <c:pt idx="141">
                  <c:v>4017.6</c:v>
                </c:pt>
                <c:pt idx="142">
                  <c:v>4006.31</c:v>
                </c:pt>
                <c:pt idx="143">
                  <c:v>4077.92</c:v>
                </c:pt>
                <c:pt idx="144">
                  <c:v>4130.54</c:v>
                </c:pt>
                <c:pt idx="145">
                  <c:v>4048.78</c:v>
                </c:pt>
                <c:pt idx="146">
                  <c:v>4053.17</c:v>
                </c:pt>
                <c:pt idx="147">
                  <c:v>4076.65</c:v>
                </c:pt>
                <c:pt idx="148">
                  <c:v>4028.75</c:v>
                </c:pt>
                <c:pt idx="149">
                  <c:v>4066.16</c:v>
                </c:pt>
                <c:pt idx="150">
                  <c:v>4103.58</c:v>
                </c:pt>
                <c:pt idx="151">
                  <c:v>4042.67</c:v>
                </c:pt>
                <c:pt idx="152">
                  <c:v>4053.45</c:v>
                </c:pt>
                <c:pt idx="153">
                  <c:v>4077.65</c:v>
                </c:pt>
                <c:pt idx="154">
                  <c:v>4247.0200000000004</c:v>
                </c:pt>
                <c:pt idx="155">
                  <c:v>4240.42</c:v>
                </c:pt>
                <c:pt idx="156">
                  <c:v>4343.74</c:v>
                </c:pt>
                <c:pt idx="157">
                  <c:v>4388.96</c:v>
                </c:pt>
                <c:pt idx="158">
                  <c:v>4368.46</c:v>
                </c:pt>
                <c:pt idx="159">
                  <c:v>4408.7</c:v>
                </c:pt>
                <c:pt idx="160">
                  <c:v>4351.34</c:v>
                </c:pt>
                <c:pt idx="161">
                  <c:v>4376.6000000000004</c:v>
                </c:pt>
                <c:pt idx="162">
                  <c:v>4416.82</c:v>
                </c:pt>
                <c:pt idx="163">
                  <c:v>4334.5200000000004</c:v>
                </c:pt>
                <c:pt idx="164">
                  <c:v>4522.8</c:v>
                </c:pt>
                <c:pt idx="165">
                  <c:v>4519.08</c:v>
                </c:pt>
                <c:pt idx="166">
                  <c:v>4603.5600000000004</c:v>
                </c:pt>
                <c:pt idx="167">
                  <c:v>4651.87</c:v>
                </c:pt>
                <c:pt idx="168">
                  <c:v>4658.59</c:v>
                </c:pt>
                <c:pt idx="169">
                  <c:v>4593.68</c:v>
                </c:pt>
                <c:pt idx="170">
                  <c:v>4601.25</c:v>
                </c:pt>
                <c:pt idx="171">
                  <c:v>4455.1499999999996</c:v>
                </c:pt>
                <c:pt idx="172">
                  <c:v>4448.92</c:v>
                </c:pt>
                <c:pt idx="173">
                  <c:v>4329.5</c:v>
                </c:pt>
                <c:pt idx="174">
                  <c:v>4387.3999999999996</c:v>
                </c:pt>
                <c:pt idx="175">
                  <c:v>4474.0600000000004</c:v>
                </c:pt>
                <c:pt idx="176">
                  <c:v>4430.25</c:v>
                </c:pt>
                <c:pt idx="177">
                  <c:v>4405.07</c:v>
                </c:pt>
                <c:pt idx="178">
                  <c:v>4355.6499999999996</c:v>
                </c:pt>
                <c:pt idx="179">
                  <c:v>4401.55</c:v>
                </c:pt>
                <c:pt idx="180">
                  <c:v>4317.3</c:v>
                </c:pt>
                <c:pt idx="181">
                  <c:v>4348.72</c:v>
                </c:pt>
                <c:pt idx="182">
                  <c:v>4298.8</c:v>
                </c:pt>
                <c:pt idx="183">
                  <c:v>4294</c:v>
                </c:pt>
                <c:pt idx="184">
                  <c:v>4263.5</c:v>
                </c:pt>
                <c:pt idx="185">
                  <c:v>4341.3</c:v>
                </c:pt>
                <c:pt idx="186">
                  <c:v>4378.17</c:v>
                </c:pt>
                <c:pt idx="187">
                  <c:v>4343.5600000000004</c:v>
                </c:pt>
                <c:pt idx="188">
                  <c:v>4355.4799999999996</c:v>
                </c:pt>
                <c:pt idx="189">
                  <c:v>4287.51</c:v>
                </c:pt>
                <c:pt idx="190">
                  <c:v>4278.5200000000004</c:v>
                </c:pt>
                <c:pt idx="191">
                  <c:v>4287.25</c:v>
                </c:pt>
                <c:pt idx="192">
                  <c:v>4115.2700000000004</c:v>
                </c:pt>
                <c:pt idx="193">
                  <c:v>4182.8</c:v>
                </c:pt>
                <c:pt idx="194">
                  <c:v>4157.34</c:v>
                </c:pt>
              </c:numCache>
            </c:numRef>
          </c:val>
          <c:smooth val="0"/>
          <c:extLst>
            <c:ext xmlns:c16="http://schemas.microsoft.com/office/drawing/2014/chart" uri="{C3380CC4-5D6E-409C-BE32-E72D297353CC}">
              <c16:uniqueId val="{00000000-8BA1-4B6E-8827-1ECB5F34E357}"/>
            </c:ext>
          </c:extLst>
        </c:ser>
        <c:dLbls>
          <c:showLegendKey val="0"/>
          <c:showVal val="0"/>
          <c:showCatName val="0"/>
          <c:showSerName val="0"/>
          <c:showPercent val="0"/>
          <c:showBubbleSize val="0"/>
        </c:dLbls>
        <c:marker val="1"/>
        <c:smooth val="0"/>
        <c:axId val="1710867423"/>
        <c:axId val="1710861663"/>
      </c:lineChart>
      <c:lineChart>
        <c:grouping val="standard"/>
        <c:varyColors val="0"/>
        <c:ser>
          <c:idx val="1"/>
          <c:order val="1"/>
          <c:tx>
            <c:v>US 10-year TIPS real yield</c:v>
          </c:tx>
          <c:spPr>
            <a:ln w="19050">
              <a:solidFill>
                <a:srgbClr val="A6A6A6"/>
              </a:solidFill>
            </a:ln>
          </c:spPr>
          <c:marker>
            <c:symbol val="none"/>
          </c:marker>
          <c:cat>
            <c:numRef>
              <c:f>'P1 Gold vs TIPS'!$A$4:$A$198</c:f>
              <c:numCache>
                <c:formatCode>dd\-mmm\-yy</c:formatCode>
                <c:ptCount val="195"/>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46168</c:v>
                </c:pt>
                <c:pt idx="104">
                  <c:v>46169</c:v>
                </c:pt>
                <c:pt idx="105">
                  <c:v>46170</c:v>
                </c:pt>
                <c:pt idx="106">
                  <c:v>46171</c:v>
                </c:pt>
                <c:pt idx="107">
                  <c:v>46174</c:v>
                </c:pt>
                <c:pt idx="108">
                  <c:v>46175</c:v>
                </c:pt>
                <c:pt idx="109">
                  <c:v>46176</c:v>
                </c:pt>
                <c:pt idx="110">
                  <c:v>46177</c:v>
                </c:pt>
                <c:pt idx="111">
                  <c:v>46178</c:v>
                </c:pt>
                <c:pt idx="112">
                  <c:v>46181</c:v>
                </c:pt>
                <c:pt idx="113">
                  <c:v>46182</c:v>
                </c:pt>
                <c:pt idx="114">
                  <c:v>46183</c:v>
                </c:pt>
                <c:pt idx="115">
                  <c:v>46184</c:v>
                </c:pt>
                <c:pt idx="116">
                  <c:v>46185</c:v>
                </c:pt>
                <c:pt idx="117">
                  <c:v>46188</c:v>
                </c:pt>
                <c:pt idx="118">
                  <c:v>46189</c:v>
                </c:pt>
                <c:pt idx="119">
                  <c:v>46190</c:v>
                </c:pt>
                <c:pt idx="120">
                  <c:v>46191</c:v>
                </c:pt>
                <c:pt idx="121">
                  <c:v>46192</c:v>
                </c:pt>
                <c:pt idx="122">
                  <c:v>46195</c:v>
                </c:pt>
                <c:pt idx="123">
                  <c:v>46196</c:v>
                </c:pt>
                <c:pt idx="124">
                  <c:v>46197</c:v>
                </c:pt>
                <c:pt idx="125">
                  <c:v>46198</c:v>
                </c:pt>
                <c:pt idx="126">
                  <c:v>46199</c:v>
                </c:pt>
                <c:pt idx="127">
                  <c:v>46202</c:v>
                </c:pt>
                <c:pt idx="128">
                  <c:v>46203</c:v>
                </c:pt>
                <c:pt idx="129">
                  <c:v>46204</c:v>
                </c:pt>
                <c:pt idx="130">
                  <c:v>46205</c:v>
                </c:pt>
                <c:pt idx="131">
                  <c:v>46206</c:v>
                </c:pt>
                <c:pt idx="132">
                  <c:v>46209</c:v>
                </c:pt>
                <c:pt idx="133">
                  <c:v>46210</c:v>
                </c:pt>
                <c:pt idx="134">
                  <c:v>46211</c:v>
                </c:pt>
                <c:pt idx="135">
                  <c:v>46212</c:v>
                </c:pt>
                <c:pt idx="136">
                  <c:v>46213</c:v>
                </c:pt>
                <c:pt idx="137">
                  <c:v>46216</c:v>
                </c:pt>
                <c:pt idx="138">
                  <c:v>46217</c:v>
                </c:pt>
                <c:pt idx="139">
                  <c:v>46218</c:v>
                </c:pt>
                <c:pt idx="140">
                  <c:v>46219</c:v>
                </c:pt>
                <c:pt idx="141">
                  <c:v>46220</c:v>
                </c:pt>
                <c:pt idx="142">
                  <c:v>46223</c:v>
                </c:pt>
                <c:pt idx="143">
                  <c:v>46224</c:v>
                </c:pt>
                <c:pt idx="144">
                  <c:v>46225</c:v>
                </c:pt>
                <c:pt idx="145">
                  <c:v>46226</c:v>
                </c:pt>
                <c:pt idx="146">
                  <c:v>46227</c:v>
                </c:pt>
                <c:pt idx="147">
                  <c:v>46230</c:v>
                </c:pt>
                <c:pt idx="148">
                  <c:v>46231</c:v>
                </c:pt>
                <c:pt idx="149">
                  <c:v>46232</c:v>
                </c:pt>
                <c:pt idx="150">
                  <c:v>46233</c:v>
                </c:pt>
                <c:pt idx="151">
                  <c:v>46234</c:v>
                </c:pt>
                <c:pt idx="152">
                  <c:v>46237</c:v>
                </c:pt>
                <c:pt idx="153">
                  <c:v>46238</c:v>
                </c:pt>
                <c:pt idx="154">
                  <c:v>46239</c:v>
                </c:pt>
                <c:pt idx="155">
                  <c:v>46240</c:v>
                </c:pt>
                <c:pt idx="156">
                  <c:v>46241</c:v>
                </c:pt>
                <c:pt idx="157">
                  <c:v>46244</c:v>
                </c:pt>
                <c:pt idx="158">
                  <c:v>46245</c:v>
                </c:pt>
                <c:pt idx="159">
                  <c:v>46246</c:v>
                </c:pt>
                <c:pt idx="160">
                  <c:v>46247</c:v>
                </c:pt>
                <c:pt idx="161">
                  <c:v>46248</c:v>
                </c:pt>
                <c:pt idx="162">
                  <c:v>46251</c:v>
                </c:pt>
                <c:pt idx="163">
                  <c:v>46252</c:v>
                </c:pt>
                <c:pt idx="164">
                  <c:v>46253</c:v>
                </c:pt>
                <c:pt idx="165">
                  <c:v>46254</c:v>
                </c:pt>
                <c:pt idx="166">
                  <c:v>46255</c:v>
                </c:pt>
                <c:pt idx="167">
                  <c:v>46258</c:v>
                </c:pt>
                <c:pt idx="168">
                  <c:v>46259</c:v>
                </c:pt>
                <c:pt idx="169">
                  <c:v>46260</c:v>
                </c:pt>
                <c:pt idx="170">
                  <c:v>46261</c:v>
                </c:pt>
                <c:pt idx="171">
                  <c:v>46262</c:v>
                </c:pt>
                <c:pt idx="172">
                  <c:v>46265</c:v>
                </c:pt>
                <c:pt idx="173">
                  <c:v>46266</c:v>
                </c:pt>
                <c:pt idx="174">
                  <c:v>46267</c:v>
                </c:pt>
                <c:pt idx="175">
                  <c:v>46268</c:v>
                </c:pt>
                <c:pt idx="176">
                  <c:v>46269</c:v>
                </c:pt>
                <c:pt idx="177">
                  <c:v>46272</c:v>
                </c:pt>
                <c:pt idx="178">
                  <c:v>46273</c:v>
                </c:pt>
                <c:pt idx="179">
                  <c:v>46274</c:v>
                </c:pt>
                <c:pt idx="180">
                  <c:v>46275</c:v>
                </c:pt>
                <c:pt idx="181">
                  <c:v>46276</c:v>
                </c:pt>
                <c:pt idx="182">
                  <c:v>46279</c:v>
                </c:pt>
                <c:pt idx="183">
                  <c:v>46280</c:v>
                </c:pt>
                <c:pt idx="184">
                  <c:v>46281</c:v>
                </c:pt>
                <c:pt idx="185">
                  <c:v>46282</c:v>
                </c:pt>
                <c:pt idx="186">
                  <c:v>46283</c:v>
                </c:pt>
                <c:pt idx="187">
                  <c:v>46286</c:v>
                </c:pt>
                <c:pt idx="188">
                  <c:v>46287</c:v>
                </c:pt>
                <c:pt idx="189">
                  <c:v>46288</c:v>
                </c:pt>
                <c:pt idx="190">
                  <c:v>46289</c:v>
                </c:pt>
                <c:pt idx="191">
                  <c:v>46290</c:v>
                </c:pt>
                <c:pt idx="192">
                  <c:v>46293</c:v>
                </c:pt>
                <c:pt idx="193">
                  <c:v>46294</c:v>
                </c:pt>
                <c:pt idx="194">
                  <c:v>46295</c:v>
                </c:pt>
              </c:numCache>
            </c:numRef>
          </c:cat>
          <c:val>
            <c:numRef>
              <c:f>'P1 Gold vs TIPS'!$D$4:$D$198</c:f>
              <c:numCache>
                <c:formatCode>General</c:formatCode>
                <c:ptCount val="195"/>
                <c:pt idx="0">
                  <c:v>193</c:v>
                </c:pt>
                <c:pt idx="1">
                  <c:v>#N/A</c:v>
                </c:pt>
                <c:pt idx="2">
                  <c:v>194</c:v>
                </c:pt>
                <c:pt idx="3">
                  <c:v>191</c:v>
                </c:pt>
                <c:pt idx="4">
                  <c:v>191</c:v>
                </c:pt>
                <c:pt idx="5">
                  <c:v>188</c:v>
                </c:pt>
                <c:pt idx="6">
                  <c:v>192</c:v>
                </c:pt>
                <c:pt idx="7">
                  <c:v>190</c:v>
                </c:pt>
                <c:pt idx="8">
                  <c:v>190</c:v>
                </c:pt>
                <c:pt idx="9">
                  <c:v>188</c:v>
                </c:pt>
                <c:pt idx="10">
                  <c:v>186</c:v>
                </c:pt>
                <c:pt idx="11">
                  <c:v>188</c:v>
                </c:pt>
                <c:pt idx="12">
                  <c:v>191</c:v>
                </c:pt>
                <c:pt idx="13">
                  <c:v>#N/A</c:v>
                </c:pt>
                <c:pt idx="14">
                  <c:v>197</c:v>
                </c:pt>
                <c:pt idx="15">
                  <c:v>192</c:v>
                </c:pt>
                <c:pt idx="16">
                  <c:v>195</c:v>
                </c:pt>
                <c:pt idx="17">
                  <c:v>192</c:v>
                </c:pt>
                <c:pt idx="18">
                  <c:v>190</c:v>
                </c:pt>
                <c:pt idx="19">
                  <c:v>190</c:v>
                </c:pt>
                <c:pt idx="20">
                  <c:v>190</c:v>
                </c:pt>
                <c:pt idx="21">
                  <c:v>189</c:v>
                </c:pt>
                <c:pt idx="22">
                  <c:v>190</c:v>
                </c:pt>
                <c:pt idx="23">
                  <c:v>194</c:v>
                </c:pt>
                <c:pt idx="24">
                  <c:v>192</c:v>
                </c:pt>
                <c:pt idx="25">
                  <c:v>194</c:v>
                </c:pt>
                <c:pt idx="26">
                  <c:v>189</c:v>
                </c:pt>
                <c:pt idx="27">
                  <c:v>188</c:v>
                </c:pt>
                <c:pt idx="28">
                  <c:v>187</c:v>
                </c:pt>
                <c:pt idx="29">
                  <c:v>184</c:v>
                </c:pt>
                <c:pt idx="30">
                  <c:v>186</c:v>
                </c:pt>
                <c:pt idx="31">
                  <c:v>180</c:v>
                </c:pt>
                <c:pt idx="32">
                  <c:v>177</c:v>
                </c:pt>
                <c:pt idx="33">
                  <c:v>#N/A</c:v>
                </c:pt>
                <c:pt idx="34">
                  <c:v>179</c:v>
                </c:pt>
                <c:pt idx="35">
                  <c:v>180</c:v>
                </c:pt>
                <c:pt idx="36">
                  <c:v>179</c:v>
                </c:pt>
                <c:pt idx="37">
                  <c:v>180</c:v>
                </c:pt>
                <c:pt idx="38">
                  <c:v>177</c:v>
                </c:pt>
                <c:pt idx="39">
                  <c:v>178</c:v>
                </c:pt>
                <c:pt idx="40">
                  <c:v>177</c:v>
                </c:pt>
                <c:pt idx="41">
                  <c:v>174</c:v>
                </c:pt>
                <c:pt idx="42">
                  <c:v>172</c:v>
                </c:pt>
                <c:pt idx="43">
                  <c:v>176</c:v>
                </c:pt>
                <c:pt idx="44">
                  <c:v>177</c:v>
                </c:pt>
                <c:pt idx="45">
                  <c:v>180</c:v>
                </c:pt>
                <c:pt idx="46">
                  <c:v>182</c:v>
                </c:pt>
                <c:pt idx="47">
                  <c:v>180</c:v>
                </c:pt>
                <c:pt idx="48">
                  <c:v>178</c:v>
                </c:pt>
                <c:pt idx="49">
                  <c:v>182</c:v>
                </c:pt>
                <c:pt idx="50">
                  <c:v>185</c:v>
                </c:pt>
                <c:pt idx="51">
                  <c:v>189</c:v>
                </c:pt>
                <c:pt idx="52">
                  <c:v>192</c:v>
                </c:pt>
                <c:pt idx="53">
                  <c:v>187</c:v>
                </c:pt>
                <c:pt idx="54">
                  <c:v>183</c:v>
                </c:pt>
                <c:pt idx="55">
                  <c:v>186</c:v>
                </c:pt>
                <c:pt idx="56">
                  <c:v>188</c:v>
                </c:pt>
                <c:pt idx="57">
                  <c:v>200.99999999999997</c:v>
                </c:pt>
                <c:pt idx="58">
                  <c:v>200.99999999999997</c:v>
                </c:pt>
                <c:pt idx="59">
                  <c:v>206</c:v>
                </c:pt>
                <c:pt idx="60">
                  <c:v>202</c:v>
                </c:pt>
                <c:pt idx="61">
                  <c:v>208</c:v>
                </c:pt>
                <c:pt idx="62">
                  <c:v>213</c:v>
                </c:pt>
                <c:pt idx="63">
                  <c:v>204</c:v>
                </c:pt>
                <c:pt idx="64">
                  <c:v>200</c:v>
                </c:pt>
                <c:pt idx="65">
                  <c:v>202</c:v>
                </c:pt>
                <c:pt idx="66">
                  <c:v>197</c:v>
                </c:pt>
                <c:pt idx="67">
                  <c:v>199</c:v>
                </c:pt>
                <c:pt idx="68">
                  <c:v>198</c:v>
                </c:pt>
                <c:pt idx="69">
                  <c:v>196</c:v>
                </c:pt>
                <c:pt idx="70">
                  <c:v>196</c:v>
                </c:pt>
                <c:pt idx="71">
                  <c:v>195</c:v>
                </c:pt>
                <c:pt idx="72">
                  <c:v>195</c:v>
                </c:pt>
                <c:pt idx="73">
                  <c:v>192</c:v>
                </c:pt>
                <c:pt idx="74">
                  <c:v>189</c:v>
                </c:pt>
                <c:pt idx="75">
                  <c:v>190</c:v>
                </c:pt>
                <c:pt idx="76">
                  <c:v>193</c:v>
                </c:pt>
                <c:pt idx="77">
                  <c:v>190</c:v>
                </c:pt>
                <c:pt idx="78">
                  <c:v>191</c:v>
                </c:pt>
                <c:pt idx="79">
                  <c:v>192</c:v>
                </c:pt>
                <c:pt idx="80">
                  <c:v>192</c:v>
                </c:pt>
                <c:pt idx="81">
                  <c:v>192</c:v>
                </c:pt>
                <c:pt idx="82">
                  <c:v>189</c:v>
                </c:pt>
                <c:pt idx="83">
                  <c:v>191</c:v>
                </c:pt>
                <c:pt idx="84">
                  <c:v>192</c:v>
                </c:pt>
                <c:pt idx="85">
                  <c:v>196</c:v>
                </c:pt>
                <c:pt idx="86">
                  <c:v>194</c:v>
                </c:pt>
                <c:pt idx="87">
                  <c:v>191</c:v>
                </c:pt>
                <c:pt idx="88">
                  <c:v>195</c:v>
                </c:pt>
                <c:pt idx="89">
                  <c:v>196</c:v>
                </c:pt>
                <c:pt idx="90">
                  <c:v>194</c:v>
                </c:pt>
                <c:pt idx="91">
                  <c:v>196</c:v>
                </c:pt>
                <c:pt idx="92">
                  <c:v>193</c:v>
                </c:pt>
                <c:pt idx="93">
                  <c:v>195</c:v>
                </c:pt>
                <c:pt idx="94">
                  <c:v>199</c:v>
                </c:pt>
                <c:pt idx="95">
                  <c:v>199</c:v>
                </c:pt>
                <c:pt idx="96">
                  <c:v>200</c:v>
                </c:pt>
                <c:pt idx="97">
                  <c:v>210</c:v>
                </c:pt>
                <c:pt idx="98">
                  <c:v>213</c:v>
                </c:pt>
                <c:pt idx="99">
                  <c:v>218.00000000000003</c:v>
                </c:pt>
                <c:pt idx="100">
                  <c:v>213</c:v>
                </c:pt>
                <c:pt idx="101">
                  <c:v>218.00000000000003</c:v>
                </c:pt>
                <c:pt idx="102">
                  <c:v>216</c:v>
                </c:pt>
                <c:pt idx="103">
                  <c:v>210</c:v>
                </c:pt>
                <c:pt idx="104">
                  <c:v>209</c:v>
                </c:pt>
                <c:pt idx="105">
                  <c:v>206</c:v>
                </c:pt>
                <c:pt idx="106">
                  <c:v>206.99999999999997</c:v>
                </c:pt>
                <c:pt idx="107">
                  <c:v>206.99999999999997</c:v>
                </c:pt>
                <c:pt idx="108">
                  <c:v>206.99999999999997</c:v>
                </c:pt>
                <c:pt idx="109">
                  <c:v>211</c:v>
                </c:pt>
                <c:pt idx="110">
                  <c:v>211</c:v>
                </c:pt>
                <c:pt idx="111">
                  <c:v>219</c:v>
                </c:pt>
                <c:pt idx="112">
                  <c:v>221</c:v>
                </c:pt>
                <c:pt idx="113">
                  <c:v>220.00000000000003</c:v>
                </c:pt>
                <c:pt idx="114">
                  <c:v>221</c:v>
                </c:pt>
                <c:pt idx="115">
                  <c:v>216</c:v>
                </c:pt>
                <c:pt idx="116">
                  <c:v>217</c:v>
                </c:pt>
                <c:pt idx="117">
                  <c:v>215</c:v>
                </c:pt>
                <c:pt idx="118">
                  <c:v>214</c:v>
                </c:pt>
                <c:pt idx="119">
                  <c:v>223</c:v>
                </c:pt>
                <c:pt idx="120">
                  <c:v>221</c:v>
                </c:pt>
                <c:pt idx="121">
                  <c:v>#N/A</c:v>
                </c:pt>
                <c:pt idx="122">
                  <c:v>227.99999999999997</c:v>
                </c:pt>
                <c:pt idx="123">
                  <c:v>229</c:v>
                </c:pt>
                <c:pt idx="124">
                  <c:v>223</c:v>
                </c:pt>
                <c:pt idx="125">
                  <c:v>219</c:v>
                </c:pt>
                <c:pt idx="126">
                  <c:v>218.00000000000003</c:v>
                </c:pt>
                <c:pt idx="127">
                  <c:v>216</c:v>
                </c:pt>
                <c:pt idx="128">
                  <c:v>220.00000000000003</c:v>
                </c:pt>
                <c:pt idx="129">
                  <c:v>225</c:v>
                </c:pt>
                <c:pt idx="130">
                  <c:v>225.99999999999997</c:v>
                </c:pt>
                <c:pt idx="131">
                  <c:v>#N/A</c:v>
                </c:pt>
                <c:pt idx="132">
                  <c:v>224.00000000000003</c:v>
                </c:pt>
                <c:pt idx="133">
                  <c:v>229.99999999999997</c:v>
                </c:pt>
                <c:pt idx="134">
                  <c:v>231</c:v>
                </c:pt>
                <c:pt idx="135">
                  <c:v>231</c:v>
                </c:pt>
                <c:pt idx="136">
                  <c:v>231.99999999999997</c:v>
                </c:pt>
                <c:pt idx="137">
                  <c:v>236</c:v>
                </c:pt>
                <c:pt idx="138">
                  <c:v>233</c:v>
                </c:pt>
                <c:pt idx="139">
                  <c:v>231.99999999999997</c:v>
                </c:pt>
                <c:pt idx="140">
                  <c:v>235</c:v>
                </c:pt>
                <c:pt idx="141">
                  <c:v>231</c:v>
                </c:pt>
                <c:pt idx="142">
                  <c:v>235</c:v>
                </c:pt>
                <c:pt idx="143">
                  <c:v>237</c:v>
                </c:pt>
                <c:pt idx="144">
                  <c:v>239</c:v>
                </c:pt>
                <c:pt idx="145">
                  <c:v>243.00000000000003</c:v>
                </c:pt>
                <c:pt idx="146">
                  <c:v>243.00000000000003</c:v>
                </c:pt>
                <c:pt idx="147">
                  <c:v>244</c:v>
                </c:pt>
                <c:pt idx="148">
                  <c:v>241</c:v>
                </c:pt>
                <c:pt idx="149">
                  <c:v>241</c:v>
                </c:pt>
                <c:pt idx="150">
                  <c:v>241</c:v>
                </c:pt>
                <c:pt idx="151">
                  <c:v>247.00000000000003</c:v>
                </c:pt>
                <c:pt idx="152">
                  <c:v>243.00000000000003</c:v>
                </c:pt>
                <c:pt idx="153">
                  <c:v>240</c:v>
                </c:pt>
                <c:pt idx="154">
                  <c:v>241</c:v>
                </c:pt>
                <c:pt idx="155">
                  <c:v>243.00000000000003</c:v>
                </c:pt>
                <c:pt idx="156">
                  <c:v>240</c:v>
                </c:pt>
                <c:pt idx="157">
                  <c:v>243.00000000000003</c:v>
                </c:pt>
                <c:pt idx="158">
                  <c:v>243.00000000000003</c:v>
                </c:pt>
                <c:pt idx="159">
                  <c:v>242</c:v>
                </c:pt>
                <c:pt idx="160">
                  <c:v>239</c:v>
                </c:pt>
                <c:pt idx="161">
                  <c:v>241</c:v>
                </c:pt>
                <c:pt idx="162">
                  <c:v>244</c:v>
                </c:pt>
                <c:pt idx="163">
                  <c:v>241</c:v>
                </c:pt>
                <c:pt idx="164">
                  <c:v>235</c:v>
                </c:pt>
                <c:pt idx="165">
                  <c:v>235</c:v>
                </c:pt>
                <c:pt idx="166">
                  <c:v>240</c:v>
                </c:pt>
                <c:pt idx="167">
                  <c:v>238</c:v>
                </c:pt>
                <c:pt idx="168">
                  <c:v>231.99999999999997</c:v>
                </c:pt>
                <c:pt idx="169">
                  <c:v>234</c:v>
                </c:pt>
                <c:pt idx="170">
                  <c:v>234</c:v>
                </c:pt>
                <c:pt idx="171">
                  <c:v>242</c:v>
                </c:pt>
                <c:pt idx="172">
                  <c:v>244</c:v>
                </c:pt>
                <c:pt idx="173">
                  <c:v>244</c:v>
                </c:pt>
                <c:pt idx="174">
                  <c:v>245.00000000000003</c:v>
                </c:pt>
                <c:pt idx="175">
                  <c:v>242</c:v>
                </c:pt>
                <c:pt idx="176">
                  <c:v>243.00000000000003</c:v>
                </c:pt>
                <c:pt idx="177">
                  <c:v>#N/A</c:v>
                </c:pt>
                <c:pt idx="178">
                  <c:v>243.00000000000003</c:v>
                </c:pt>
                <c:pt idx="179">
                  <c:v>246</c:v>
                </c:pt>
                <c:pt idx="180">
                  <c:v>254.99999999999997</c:v>
                </c:pt>
                <c:pt idx="181">
                  <c:v>260</c:v>
                </c:pt>
                <c:pt idx="182">
                  <c:v>260</c:v>
                </c:pt>
                <c:pt idx="183">
                  <c:v>262</c:v>
                </c:pt>
                <c:pt idx="184">
                  <c:v>268</c:v>
                </c:pt>
                <c:pt idx="185">
                  <c:v>261</c:v>
                </c:pt>
                <c:pt idx="186">
                  <c:v>268</c:v>
                </c:pt>
                <c:pt idx="187">
                  <c:v>262</c:v>
                </c:pt>
                <c:pt idx="188">
                  <c:v>263</c:v>
                </c:pt>
                <c:pt idx="189">
                  <c:v>276</c:v>
                </c:pt>
                <c:pt idx="190">
                  <c:v>285</c:v>
                </c:pt>
                <c:pt idx="191">
                  <c:v>283</c:v>
                </c:pt>
                <c:pt idx="192">
                  <c:v>290</c:v>
                </c:pt>
                <c:pt idx="193">
                  <c:v>291</c:v>
                </c:pt>
                <c:pt idx="194">
                  <c:v>293</c:v>
                </c:pt>
              </c:numCache>
            </c:numRef>
          </c:val>
          <c:smooth val="0"/>
          <c:extLst>
            <c:ext xmlns:c16="http://schemas.microsoft.com/office/drawing/2014/chart" uri="{C3380CC4-5D6E-409C-BE32-E72D297353CC}">
              <c16:uniqueId val="{00000001-8BA1-4B6E-8827-1ECB5F34E357}"/>
            </c:ext>
          </c:extLst>
        </c:ser>
        <c:ser>
          <c:idx val="2"/>
          <c:order val="2"/>
          <c:tx>
            <c:v>Fed hike (16 Sep)</c:v>
          </c:tx>
          <c:spPr>
            <a:ln>
              <a:noFill/>
            </a:ln>
          </c:spPr>
          <c:marker>
            <c:symbol val="none"/>
          </c:marker>
          <c:dLbls>
            <c:dLbl>
              <c:idx val="184"/>
              <c:layout>
                <c:manualLayout>
                  <c:x val="0"/>
                  <c:y val="0.03"/>
                </c:manualLayout>
              </c:layout>
              <c:tx>
                <c:rich>
                  <a:bodyPr rot="0" vert="horz" wrap="none"/>
                  <a:lstStyle/>
                  <a:p>
                    <a:pPr>
                      <a:defRPr sz="800" b="0">
                        <a:solidFill>
                          <a:srgbClr val="000000"/>
                        </a:solidFill>
                        <a:latin typeface="Roboto"/>
                        <a:cs typeface="Roboto"/>
                      </a:defRPr>
                    </a:pPr>
                    <a:r>
                      <a:rPr lang="en-US" sz="800" b="0">
                        <a:solidFill>
                          <a:srgbClr val="000000"/>
                        </a:solidFill>
                        <a:latin typeface="Roboto"/>
                        <a:cs typeface="Roboto"/>
                      </a:rPr>
                      <a:t>Fed hike (16 Sep)</a:t>
                    </a:r>
                  </a:p>
                </c:rich>
              </c:tx>
              <c:spPr>
                <a:noFill/>
                <a:ln>
                  <a:noFill/>
                </a:ln>
              </c:spPr>
              <c:dLblPos val="l"/>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8BA1-4B6E-8827-1ECB5F34E3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2"/>
            <c:spPr>
              <a:noFill/>
              <a:ln w="9525">
                <a:solidFill>
                  <a:srgbClr val="000000"/>
                </a:solidFill>
                <a:prstDash val="dash"/>
              </a:ln>
            </c:spPr>
          </c:errBars>
          <c:cat>
            <c:numRef>
              <c:f>'P1 Gold vs TIPS'!$A$4:$A$198</c:f>
              <c:numCache>
                <c:formatCode>dd\-mmm\-yy</c:formatCode>
                <c:ptCount val="195"/>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46168</c:v>
                </c:pt>
                <c:pt idx="104">
                  <c:v>46169</c:v>
                </c:pt>
                <c:pt idx="105">
                  <c:v>46170</c:v>
                </c:pt>
                <c:pt idx="106">
                  <c:v>46171</c:v>
                </c:pt>
                <c:pt idx="107">
                  <c:v>46174</c:v>
                </c:pt>
                <c:pt idx="108">
                  <c:v>46175</c:v>
                </c:pt>
                <c:pt idx="109">
                  <c:v>46176</c:v>
                </c:pt>
                <c:pt idx="110">
                  <c:v>46177</c:v>
                </c:pt>
                <c:pt idx="111">
                  <c:v>46178</c:v>
                </c:pt>
                <c:pt idx="112">
                  <c:v>46181</c:v>
                </c:pt>
                <c:pt idx="113">
                  <c:v>46182</c:v>
                </c:pt>
                <c:pt idx="114">
                  <c:v>46183</c:v>
                </c:pt>
                <c:pt idx="115">
                  <c:v>46184</c:v>
                </c:pt>
                <c:pt idx="116">
                  <c:v>46185</c:v>
                </c:pt>
                <c:pt idx="117">
                  <c:v>46188</c:v>
                </c:pt>
                <c:pt idx="118">
                  <c:v>46189</c:v>
                </c:pt>
                <c:pt idx="119">
                  <c:v>46190</c:v>
                </c:pt>
                <c:pt idx="120">
                  <c:v>46191</c:v>
                </c:pt>
                <c:pt idx="121">
                  <c:v>46192</c:v>
                </c:pt>
                <c:pt idx="122">
                  <c:v>46195</c:v>
                </c:pt>
                <c:pt idx="123">
                  <c:v>46196</c:v>
                </c:pt>
                <c:pt idx="124">
                  <c:v>46197</c:v>
                </c:pt>
                <c:pt idx="125">
                  <c:v>46198</c:v>
                </c:pt>
                <c:pt idx="126">
                  <c:v>46199</c:v>
                </c:pt>
                <c:pt idx="127">
                  <c:v>46202</c:v>
                </c:pt>
                <c:pt idx="128">
                  <c:v>46203</c:v>
                </c:pt>
                <c:pt idx="129">
                  <c:v>46204</c:v>
                </c:pt>
                <c:pt idx="130">
                  <c:v>46205</c:v>
                </c:pt>
                <c:pt idx="131">
                  <c:v>46206</c:v>
                </c:pt>
                <c:pt idx="132">
                  <c:v>46209</c:v>
                </c:pt>
                <c:pt idx="133">
                  <c:v>46210</c:v>
                </c:pt>
                <c:pt idx="134">
                  <c:v>46211</c:v>
                </c:pt>
                <c:pt idx="135">
                  <c:v>46212</c:v>
                </c:pt>
                <c:pt idx="136">
                  <c:v>46213</c:v>
                </c:pt>
                <c:pt idx="137">
                  <c:v>46216</c:v>
                </c:pt>
                <c:pt idx="138">
                  <c:v>46217</c:v>
                </c:pt>
                <c:pt idx="139">
                  <c:v>46218</c:v>
                </c:pt>
                <c:pt idx="140">
                  <c:v>46219</c:v>
                </c:pt>
                <c:pt idx="141">
                  <c:v>46220</c:v>
                </c:pt>
                <c:pt idx="142">
                  <c:v>46223</c:v>
                </c:pt>
                <c:pt idx="143">
                  <c:v>46224</c:v>
                </c:pt>
                <c:pt idx="144">
                  <c:v>46225</c:v>
                </c:pt>
                <c:pt idx="145">
                  <c:v>46226</c:v>
                </c:pt>
                <c:pt idx="146">
                  <c:v>46227</c:v>
                </c:pt>
                <c:pt idx="147">
                  <c:v>46230</c:v>
                </c:pt>
                <c:pt idx="148">
                  <c:v>46231</c:v>
                </c:pt>
                <c:pt idx="149">
                  <c:v>46232</c:v>
                </c:pt>
                <c:pt idx="150">
                  <c:v>46233</c:v>
                </c:pt>
                <c:pt idx="151">
                  <c:v>46234</c:v>
                </c:pt>
                <c:pt idx="152">
                  <c:v>46237</c:v>
                </c:pt>
                <c:pt idx="153">
                  <c:v>46238</c:v>
                </c:pt>
                <c:pt idx="154">
                  <c:v>46239</c:v>
                </c:pt>
                <c:pt idx="155">
                  <c:v>46240</c:v>
                </c:pt>
                <c:pt idx="156">
                  <c:v>46241</c:v>
                </c:pt>
                <c:pt idx="157">
                  <c:v>46244</c:v>
                </c:pt>
                <c:pt idx="158">
                  <c:v>46245</c:v>
                </c:pt>
                <c:pt idx="159">
                  <c:v>46246</c:v>
                </c:pt>
                <c:pt idx="160">
                  <c:v>46247</c:v>
                </c:pt>
                <c:pt idx="161">
                  <c:v>46248</c:v>
                </c:pt>
                <c:pt idx="162">
                  <c:v>46251</c:v>
                </c:pt>
                <c:pt idx="163">
                  <c:v>46252</c:v>
                </c:pt>
                <c:pt idx="164">
                  <c:v>46253</c:v>
                </c:pt>
                <c:pt idx="165">
                  <c:v>46254</c:v>
                </c:pt>
                <c:pt idx="166">
                  <c:v>46255</c:v>
                </c:pt>
                <c:pt idx="167">
                  <c:v>46258</c:v>
                </c:pt>
                <c:pt idx="168">
                  <c:v>46259</c:v>
                </c:pt>
                <c:pt idx="169">
                  <c:v>46260</c:v>
                </c:pt>
                <c:pt idx="170">
                  <c:v>46261</c:v>
                </c:pt>
                <c:pt idx="171">
                  <c:v>46262</c:v>
                </c:pt>
                <c:pt idx="172">
                  <c:v>46265</c:v>
                </c:pt>
                <c:pt idx="173">
                  <c:v>46266</c:v>
                </c:pt>
                <c:pt idx="174">
                  <c:v>46267</c:v>
                </c:pt>
                <c:pt idx="175">
                  <c:v>46268</c:v>
                </c:pt>
                <c:pt idx="176">
                  <c:v>46269</c:v>
                </c:pt>
                <c:pt idx="177">
                  <c:v>46272</c:v>
                </c:pt>
                <c:pt idx="178">
                  <c:v>46273</c:v>
                </c:pt>
                <c:pt idx="179">
                  <c:v>46274</c:v>
                </c:pt>
                <c:pt idx="180">
                  <c:v>46275</c:v>
                </c:pt>
                <c:pt idx="181">
                  <c:v>46276</c:v>
                </c:pt>
                <c:pt idx="182">
                  <c:v>46279</c:v>
                </c:pt>
                <c:pt idx="183">
                  <c:v>46280</c:v>
                </c:pt>
                <c:pt idx="184">
                  <c:v>46281</c:v>
                </c:pt>
                <c:pt idx="185">
                  <c:v>46282</c:v>
                </c:pt>
                <c:pt idx="186">
                  <c:v>46283</c:v>
                </c:pt>
                <c:pt idx="187">
                  <c:v>46286</c:v>
                </c:pt>
                <c:pt idx="188">
                  <c:v>46287</c:v>
                </c:pt>
                <c:pt idx="189">
                  <c:v>46288</c:v>
                </c:pt>
                <c:pt idx="190">
                  <c:v>46289</c:v>
                </c:pt>
                <c:pt idx="191">
                  <c:v>46290</c:v>
                </c:pt>
                <c:pt idx="192">
                  <c:v>46293</c:v>
                </c:pt>
                <c:pt idx="193">
                  <c:v>46294</c:v>
                </c:pt>
                <c:pt idx="194">
                  <c:v>46295</c:v>
                </c:pt>
              </c:numCache>
            </c:numRef>
          </c:cat>
          <c:val>
            <c:numRef>
              <c:f>'P1 Gold vs TIPS'!$E$4:$E$198</c:f>
              <c:numCache>
                <c:formatCode>General</c:formatCode>
                <c:ptCount val="195"/>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3</c:v>
                </c:pt>
                <c:pt idx="185">
                  <c:v>#N/A</c:v>
                </c:pt>
                <c:pt idx="186">
                  <c:v>#N/A</c:v>
                </c:pt>
                <c:pt idx="187">
                  <c:v>#N/A</c:v>
                </c:pt>
                <c:pt idx="188">
                  <c:v>#N/A</c:v>
                </c:pt>
                <c:pt idx="189">
                  <c:v>#N/A</c:v>
                </c:pt>
                <c:pt idx="190">
                  <c:v>#N/A</c:v>
                </c:pt>
                <c:pt idx="191">
                  <c:v>#N/A</c:v>
                </c:pt>
                <c:pt idx="192">
                  <c:v>#N/A</c:v>
                </c:pt>
                <c:pt idx="193">
                  <c:v>#N/A</c:v>
                </c:pt>
                <c:pt idx="194">
                  <c:v>#N/A</c:v>
                </c:pt>
              </c:numCache>
            </c:numRef>
          </c:val>
          <c:smooth val="0"/>
          <c:extLst>
            <c:ext xmlns:c16="http://schemas.microsoft.com/office/drawing/2014/chart" uri="{C3380CC4-5D6E-409C-BE32-E72D297353CC}">
              <c16:uniqueId val="{00000003-8BA1-4B6E-8827-1ECB5F34E357}"/>
            </c:ext>
          </c:extLst>
        </c:ser>
        <c:dLbls>
          <c:showLegendKey val="0"/>
          <c:showVal val="0"/>
          <c:showCatName val="0"/>
          <c:showSerName val="0"/>
          <c:showPercent val="0"/>
          <c:showBubbleSize val="0"/>
        </c:dLbls>
        <c:marker val="1"/>
        <c:smooth val="0"/>
        <c:axId val="1710859743"/>
        <c:axId val="1710872703"/>
      </c:lineChart>
      <c:dateAx>
        <c:axId val="1710867423"/>
        <c:scaling>
          <c:orientation val="minMax"/>
          <c:max val="46295"/>
          <c:min val="46022"/>
        </c:scaling>
        <c:delete val="0"/>
        <c:axPos val="b"/>
        <c:numFmt formatCode="mmm\-yy" sourceLinked="0"/>
        <c:majorTickMark val="out"/>
        <c:minorTickMark val="none"/>
        <c:tickLblPos val="nextTo"/>
        <c:spPr>
          <a:noFill/>
          <a:ln w="9525">
            <a:solidFill>
              <a:srgbClr val="D9D9D9"/>
            </a:solidFill>
          </a:ln>
        </c:spPr>
        <c:txPr>
          <a:bodyPr rot="-5400000" vert="horz"/>
          <a:lstStyle/>
          <a:p>
            <a:pPr>
              <a:defRPr sz="900" b="0">
                <a:solidFill>
                  <a:srgbClr val="000000"/>
                </a:solidFill>
                <a:latin typeface="Roboto"/>
                <a:cs typeface="Roboto"/>
              </a:defRPr>
            </a:pPr>
            <a:endParaRPr lang="en-US"/>
          </a:p>
        </c:txPr>
        <c:crossAx val="1710861663"/>
        <c:crosses val="autoZero"/>
        <c:auto val="1"/>
        <c:lblOffset val="100"/>
        <c:baseTimeUnit val="days"/>
        <c:majorUnit val="1"/>
        <c:majorTimeUnit val="months"/>
      </c:dateAx>
      <c:valAx>
        <c:axId val="1710861663"/>
        <c:scaling>
          <c:orientation val="minMax"/>
          <c:max val="5500"/>
          <c:min val="3500"/>
        </c:scaling>
        <c:delete val="0"/>
        <c:axPos val="l"/>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$/oz</a:t>
                </a:r>
              </a:p>
            </c:rich>
          </c:tx>
          <c:overlay val="0"/>
          <c:spPr>
            <a:noFill/>
            <a:ln>
              <a:noFill/>
            </a:ln>
          </c:spPr>
        </c:title>
        <c:numFmt formatCode="#,##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1710867423"/>
        <c:crosses val="autoZero"/>
        <c:crossBetween val="between"/>
        <c:majorUnit val="500"/>
      </c:valAx>
      <c:valAx>
        <c:axId val="1710872703"/>
        <c:scaling>
          <c:orientation val="minMax"/>
          <c:max val="300"/>
          <c:min val="100"/>
        </c:scaling>
        <c:delete val="0"/>
        <c:axPos val="r"/>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bps</a:t>
                </a: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1710859743"/>
        <c:crosses val="max"/>
        <c:crossBetween val="between"/>
        <c:majorUnit val="100"/>
      </c:valAx>
      <c:dateAx>
        <c:axId val="1710859743"/>
        <c:scaling>
          <c:orientation val="minMax"/>
          <c:max val="46295"/>
          <c:min val="46022"/>
        </c:scaling>
        <c:delete val="1"/>
        <c:axPos val="b"/>
        <c:numFmt formatCode="dd\-mmm\-yy" sourceLinked="1"/>
        <c:majorTickMark val="out"/>
        <c:minorTickMark val="none"/>
        <c:tickLblPos val="nextTo"/>
        <c:crossAx val="1710872703"/>
        <c:crosses val="autoZero"/>
        <c:auto val="1"/>
        <c:lblOffset val="100"/>
        <c:baseTimeUnit val="days"/>
      </c:dateAx>
      <c:spPr>
        <a:noFill/>
        <a:ln>
          <a:noFill/>
        </a:ln>
      </c:spPr>
    </c:plotArea>
    <c:legend>
      <c:legendPos val="b"/>
      <c:legendEntry>
        <c:idx val="2"/>
        <c:delete val="1"/>
      </c:legendEntry>
      <c:overlay val="0"/>
      <c:spPr>
        <a:noFill/>
        <a:ln>
          <a:noFill/>
        </a:ln>
      </c:spPr>
      <c:txPr>
        <a:bodyPr rot="0" vert="horz"/>
        <a:lstStyle/>
        <a:p>
          <a:pPr>
            <a:defRPr sz="900" b="0">
              <a:solidFill>
                <a:srgbClr val="000000"/>
              </a:solidFill>
              <a:latin typeface="Roboto"/>
              <a:cs typeface="Roboto"/>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dirty="0"/>
              <a:t>Central banks bought gold in 13 of the last 15 months as ETF holdings rose to 4,248.9 tons</a:t>
            </a:r>
          </a:p>
        </c:rich>
      </c:tx>
      <c:overlay val="0"/>
      <c:spPr>
        <a:noFill/>
        <a:ln>
          <a:noFill/>
        </a:ln>
      </c:spPr>
    </c:title>
    <c:autoTitleDeleted val="0"/>
    <c:plotArea>
      <c:layout>
        <c:manualLayout>
          <c:layoutTarget val="inner"/>
          <c:xMode val="edge"/>
          <c:yMode val="edge"/>
          <c:x val="8.1946994413116467E-2"/>
          <c:y val="0.24269306988909947"/>
          <c:w val="0.8146262158891453"/>
          <c:h val="0.41665740275418411"/>
        </c:manualLayout>
      </c:layout>
      <c:barChart>
        <c:barDir val="col"/>
        <c:grouping val="clustered"/>
        <c:varyColors val="1"/>
        <c:ser>
          <c:idx val="0"/>
          <c:order val="0"/>
          <c:tx>
            <c:v>Central bank net purchases (LHS)</c:v>
          </c:tx>
          <c:spPr>
            <a:solidFill>
              <a:srgbClr val="11528B"/>
            </a:solidFill>
            <a:ln>
              <a:noFill/>
            </a:ln>
          </c:spPr>
          <c:invertIfNegative val="0"/>
          <c:dPt>
            <c:idx val="10"/>
            <c:invertIfNegative val="0"/>
            <c:bubble3D val="0"/>
            <c:spPr>
              <a:solidFill>
                <a:srgbClr val="A6A6A6"/>
              </a:solidFill>
              <a:ln>
                <a:noFill/>
              </a:ln>
            </c:spPr>
            <c:extLst>
              <c:ext xmlns:c16="http://schemas.microsoft.com/office/drawing/2014/chart" uri="{C3380CC4-5D6E-409C-BE32-E72D297353CC}">
                <c16:uniqueId val="{00000003-5F60-4899-8E15-18632A8BD614}"/>
              </c:ext>
            </c:extLst>
          </c:dPt>
          <c:dPt>
            <c:idx val="12"/>
            <c:invertIfNegative val="0"/>
            <c:bubble3D val="0"/>
            <c:extLst>
              <c:ext xmlns:c16="http://schemas.microsoft.com/office/drawing/2014/chart" uri="{C3380CC4-5D6E-409C-BE32-E72D297353CC}">
                <c16:uniqueId val="{00000000-5F60-4899-8E15-18632A8BD614}"/>
              </c:ext>
            </c:extLst>
          </c:dPt>
          <c:dPt>
            <c:idx val="13"/>
            <c:invertIfNegative val="0"/>
            <c:bubble3D val="0"/>
            <c:extLst>
              <c:ext xmlns:c16="http://schemas.microsoft.com/office/drawing/2014/chart" uri="{C3380CC4-5D6E-409C-BE32-E72D297353CC}">
                <c16:uniqueId val="{00000001-5F60-4899-8E15-18632A8BD614}"/>
              </c:ext>
            </c:extLst>
          </c:dPt>
          <c:dPt>
            <c:idx val="14"/>
            <c:invertIfNegative val="0"/>
            <c:bubble3D val="0"/>
            <c:extLst>
              <c:ext xmlns:c16="http://schemas.microsoft.com/office/drawing/2014/chart" uri="{C3380CC4-5D6E-409C-BE32-E72D297353CC}">
                <c16:uniqueId val="{00000002-5F60-4899-8E15-18632A8BD614}"/>
              </c:ext>
            </c:extLst>
          </c:dPt>
          <c:dLbls>
            <c:dLbl>
              <c:idx val="10"/>
              <c:layout>
                <c:manualLayout>
                  <c:x val="8.2790196796718243E-2"/>
                  <c:y val="9.334486652156776E-2"/>
                </c:manualLayout>
              </c:layout>
              <c:tx>
                <c:rich>
                  <a:bodyPr rot="0" vert="horz"/>
                  <a:lstStyle/>
                  <a:p>
                    <a:pPr>
                      <a:defRPr/>
                    </a:pPr>
                    <a:r>
                      <a:rPr lang="en-US" dirty="0"/>
                      <a:t>Turkey sold</a:t>
                    </a:r>
                    <a:br>
                      <a:rPr lang="en-US" dirty="0"/>
                    </a:br>
                    <a:r>
                      <a:rPr lang="en-US" dirty="0"/>
                      <a:t>60.4 tons</a:t>
                    </a:r>
                  </a:p>
                </c:rich>
              </c:tx>
              <c:spPr>
                <a:noFill/>
                <a:ln>
                  <a:noFill/>
                </a:ln>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3553421257681669"/>
                      <c:h val="0.13184767739167425"/>
                    </c:manualLayout>
                  </c15:layout>
                  <c15:showDataLabelsRange val="0"/>
                </c:ext>
                <c:ext xmlns:c16="http://schemas.microsoft.com/office/drawing/2014/chart" uri="{C3380CC4-5D6E-409C-BE32-E72D297353CC}">
                  <c16:uniqueId val="{00000003-5F60-4899-8E15-18632A8BD614}"/>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'P2 Gold ETFs'!$A$4:$A$20</c:f>
              <c:numCache>
                <c:formatCode>dd\-mmm\-yy</c:formatCode>
                <c:ptCount val="17"/>
                <c:pt idx="0">
                  <c:v>45808</c:v>
                </c:pt>
                <c:pt idx="1">
                  <c:v>45838</c:v>
                </c:pt>
                <c:pt idx="2">
                  <c:v>45869</c:v>
                </c:pt>
                <c:pt idx="3">
                  <c:v>45900</c:v>
                </c:pt>
                <c:pt idx="4">
                  <c:v>45930</c:v>
                </c:pt>
                <c:pt idx="5">
                  <c:v>45961</c:v>
                </c:pt>
                <c:pt idx="6">
                  <c:v>45991</c:v>
                </c:pt>
                <c:pt idx="7">
                  <c:v>46022</c:v>
                </c:pt>
                <c:pt idx="8">
                  <c:v>46053</c:v>
                </c:pt>
                <c:pt idx="9">
                  <c:v>46081</c:v>
                </c:pt>
                <c:pt idx="10">
                  <c:v>46112</c:v>
                </c:pt>
                <c:pt idx="11">
                  <c:v>46142</c:v>
                </c:pt>
                <c:pt idx="12">
                  <c:v>46173</c:v>
                </c:pt>
                <c:pt idx="13">
                  <c:v>46203</c:v>
                </c:pt>
                <c:pt idx="14">
                  <c:v>46234</c:v>
                </c:pt>
                <c:pt idx="15">
                  <c:v>46265</c:v>
                </c:pt>
                <c:pt idx="16">
                  <c:v>46290</c:v>
                </c:pt>
              </c:numCache>
            </c:numRef>
          </c:cat>
          <c:val>
            <c:numRef>
              <c:f>'P2 Gold ETFs'!$L$4:$L$20</c:f>
              <c:numCache>
                <c:formatCode>0.0;\-0.0</c:formatCode>
                <c:ptCount val="17"/>
                <c:pt idx="0">
                  <c:v>22</c:v>
                </c:pt>
                <c:pt idx="1">
                  <c:v>23.200000000000003</c:v>
                </c:pt>
                <c:pt idx="2">
                  <c:v>21.099999999999998</c:v>
                </c:pt>
                <c:pt idx="3">
                  <c:v>21.599999999999994</c:v>
                </c:pt>
                <c:pt idx="4">
                  <c:v>38.299999999999997</c:v>
                </c:pt>
                <c:pt idx="5">
                  <c:v>54.7</c:v>
                </c:pt>
                <c:pt idx="6">
                  <c:v>35.699999999999996</c:v>
                </c:pt>
                <c:pt idx="7">
                  <c:v>11.899999999999999</c:v>
                </c:pt>
                <c:pt idx="8">
                  <c:v>-2.200000000000002</c:v>
                </c:pt>
                <c:pt idx="9">
                  <c:v>33.999999999999993</c:v>
                </c:pt>
                <c:pt idx="10">
                  <c:v>-26.000000000000004</c:v>
                </c:pt>
                <c:pt idx="11">
                  <c:v>25.3</c:v>
                </c:pt>
                <c:pt idx="12">
                  <c:v>44.199999999999989</c:v>
                </c:pt>
                <c:pt idx="13">
                  <c:v>51.899999999999984</c:v>
                </c:pt>
                <c:pt idx="14">
                  <c:v>23.3</c:v>
                </c:pt>
                <c:pt idx="15">
                  <c:v>39</c:v>
                </c:pt>
                <c:pt idx="16">
                  <c:v>#N/A</c:v>
                </c:pt>
              </c:numCache>
            </c:numRef>
          </c:val>
          <c:extLst xmlns="http://schemas.openxmlformats.org/drawingml/2006/chart">
            <c:ext xmlns:c16="http://schemas.microsoft.com/office/drawing/2014/chart" uri="{C3380CC4-5D6E-409C-BE32-E72D297353CC}">
              <c16:uniqueId val="{00000004-5F60-4899-8E15-18632A8BD614}"/>
            </c:ext>
          </c:extLst>
        </c:ser>
        <c:dLbls>
          <c:showLegendKey val="0"/>
          <c:showVal val="0"/>
          <c:showCatName val="0"/>
          <c:showSerName val="0"/>
          <c:showPercent val="0"/>
          <c:showBubbleSize val="0"/>
        </c:dLbls>
        <c:gapWidth val="50"/>
        <c:axId val="500"/>
        <c:axId val="100"/>
      </c:barChart>
      <c:lineChart>
        <c:grouping val="standard"/>
        <c:varyColors val="1"/>
        <c:ser>
          <c:idx val="1"/>
          <c:order val="1"/>
          <c:tx>
            <c:v>Gold ETF holdings (RHS)</c:v>
          </c:tx>
          <c:spPr>
            <a:ln w="19050" cap="rnd">
              <a:solidFill>
                <a:srgbClr val="A6A6A6"/>
              </a:solidFill>
              <a:round/>
            </a:ln>
          </c:spPr>
          <c:marker>
            <c:symbol val="none"/>
          </c:marker>
          <c:cat>
            <c:numRef>
              <c:f>'P2 Gold ETFs'!$A$4:$A$20</c:f>
              <c:numCache>
                <c:formatCode>dd\-mmm\-yy</c:formatCode>
                <c:ptCount val="17"/>
                <c:pt idx="0">
                  <c:v>45808</c:v>
                </c:pt>
                <c:pt idx="1">
                  <c:v>45838</c:v>
                </c:pt>
                <c:pt idx="2">
                  <c:v>45869</c:v>
                </c:pt>
                <c:pt idx="3">
                  <c:v>45900</c:v>
                </c:pt>
                <c:pt idx="4">
                  <c:v>45930</c:v>
                </c:pt>
                <c:pt idx="5">
                  <c:v>45961</c:v>
                </c:pt>
                <c:pt idx="6">
                  <c:v>45991</c:v>
                </c:pt>
                <c:pt idx="7">
                  <c:v>46022</c:v>
                </c:pt>
                <c:pt idx="8">
                  <c:v>46053</c:v>
                </c:pt>
                <c:pt idx="9">
                  <c:v>46081</c:v>
                </c:pt>
                <c:pt idx="10">
                  <c:v>46112</c:v>
                </c:pt>
                <c:pt idx="11">
                  <c:v>46142</c:v>
                </c:pt>
                <c:pt idx="12">
                  <c:v>46173</c:v>
                </c:pt>
                <c:pt idx="13">
                  <c:v>46203</c:v>
                </c:pt>
                <c:pt idx="14">
                  <c:v>46234</c:v>
                </c:pt>
                <c:pt idx="15">
                  <c:v>46265</c:v>
                </c:pt>
                <c:pt idx="16">
                  <c:v>46290</c:v>
                </c:pt>
              </c:numCache>
            </c:numRef>
          </c:cat>
          <c:val>
            <c:numRef>
              <c:f>'P2 Gold ETFs'!$H$4:$H$20</c:f>
              <c:numCache>
                <c:formatCode>#,##0.0</c:formatCode>
                <c:ptCount val="17"/>
                <c:pt idx="0">
                  <c:v>3553.22</c:v>
                </c:pt>
                <c:pt idx="1">
                  <c:v>3627.99</c:v>
                </c:pt>
                <c:pt idx="2">
                  <c:v>3650.57</c:v>
                </c:pt>
                <c:pt idx="3">
                  <c:v>3704.55</c:v>
                </c:pt>
                <c:pt idx="4">
                  <c:v>3853.67</c:v>
                </c:pt>
                <c:pt idx="5">
                  <c:v>3911.21</c:v>
                </c:pt>
                <c:pt idx="6">
                  <c:v>3952.68</c:v>
                </c:pt>
                <c:pt idx="7">
                  <c:v>4029.41</c:v>
                </c:pt>
                <c:pt idx="8">
                  <c:v>4149.88</c:v>
                </c:pt>
                <c:pt idx="9">
                  <c:v>4176.1099999999997</c:v>
                </c:pt>
                <c:pt idx="10">
                  <c:v>4091.84</c:v>
                </c:pt>
                <c:pt idx="11">
                  <c:v>4137.03</c:v>
                </c:pt>
                <c:pt idx="12">
                  <c:v>4121.2700000000004</c:v>
                </c:pt>
                <c:pt idx="13">
                  <c:v>4044.5</c:v>
                </c:pt>
                <c:pt idx="14">
                  <c:v>4067.98</c:v>
                </c:pt>
                <c:pt idx="15">
                  <c:v>4189.17</c:v>
                </c:pt>
                <c:pt idx="16">
                  <c:v>4248.8999999999996</c:v>
                </c:pt>
              </c:numCache>
            </c:numRef>
          </c:val>
          <c:smooth val="0"/>
          <c:extLst>
            <c:ext xmlns:c16="http://schemas.microsoft.com/office/drawing/2014/chart" uri="{C3380CC4-5D6E-409C-BE32-E72D297353CC}">
              <c16:uniqueId val="{00000006-5F60-4899-8E15-18632A8BD614}"/>
            </c:ext>
          </c:extLst>
        </c:ser>
        <c:dLbls>
          <c:showLegendKey val="0"/>
          <c:showVal val="0"/>
          <c:showCatName val="0"/>
          <c:showSerName val="0"/>
          <c:showPercent val="0"/>
          <c:showBubbleSize val="0"/>
        </c:dLbls>
        <c:marker val="1"/>
        <c:smooth val="0"/>
        <c:axId val="600"/>
        <c:axId val="200"/>
      </c:lineChart>
      <c:dateAx>
        <c:axId val="500"/>
        <c:scaling>
          <c:orientation val="minMax"/>
        </c:scaling>
        <c:delete val="0"/>
        <c:axPos val="b"/>
        <c:numFmt formatCode="mmm\-yy" sourceLinked="0"/>
        <c:majorTickMark val="out"/>
        <c:minorTickMark val="none"/>
        <c:tickLblPos val="low"/>
        <c:spPr>
          <a:noFill/>
          <a:ln w="9525">
            <a:solidFill>
              <a:srgbClr val="D9D9D9"/>
            </a:solidFill>
          </a:ln>
        </c:spPr>
        <c:txPr>
          <a:bodyPr rot="-5400000" vert="horz"/>
          <a:lstStyle/>
          <a:p>
            <a:pPr>
              <a:defRPr/>
            </a:pPr>
            <a:endParaRPr lang="en-US"/>
          </a:p>
        </c:txPr>
        <c:crossAx val="100"/>
        <c:crosses val="autoZero"/>
        <c:auto val="1"/>
        <c:lblOffset val="100"/>
        <c:baseTimeUnit val="months"/>
      </c:dateAx>
      <c:valAx>
        <c:axId val="100"/>
        <c:scaling>
          <c:orientation val="minMax"/>
          <c:max val="60"/>
          <c:min val="-40"/>
        </c:scaling>
        <c:delete val="0"/>
        <c:axPos val="l"/>
        <c:title>
          <c:tx>
            <c:rich>
              <a:bodyPr rot="-5400000" vert="horz"/>
              <a:lstStyle/>
              <a:p>
                <a:pPr>
                  <a:defRPr/>
                </a:pPr>
                <a:r>
                  <a:rPr lang="en-US"/>
                  <a:t>tons</a:t>
                </a:r>
                <a:endParaRPr lang="en-US" dirty="0"/>
              </a:p>
            </c:rich>
          </c:tx>
          <c:overlay val="0"/>
          <c:spPr>
            <a:noFill/>
            <a:ln>
              <a:noFill/>
            </a:ln>
          </c:spPr>
        </c:title>
        <c:numFmt formatCode="#,##0" sourceLinked="0"/>
        <c:majorTickMark val="out"/>
        <c:minorTickMark val="none"/>
        <c:tickLblPos val="nextTo"/>
        <c:spPr>
          <a:noFill/>
          <a:ln w="9525">
            <a:solidFill>
              <a:srgbClr val="D9D9D9"/>
            </a:solidFill>
          </a:ln>
        </c:spPr>
        <c:txPr>
          <a:bodyPr rot="-60000000" vert="horz"/>
          <a:lstStyle/>
          <a:p>
            <a:pPr>
              <a:defRPr/>
            </a:pPr>
            <a:endParaRPr lang="en-US"/>
          </a:p>
        </c:txPr>
        <c:crossAx val="500"/>
        <c:crosses val="autoZero"/>
        <c:crossBetween val="between"/>
        <c:majorUnit val="20"/>
      </c:valAx>
      <c:dateAx>
        <c:axId val="600"/>
        <c:scaling>
          <c:orientation val="minMax"/>
        </c:scaling>
        <c:delete val="1"/>
        <c:axPos val="b"/>
        <c:numFmt formatCode="mmm\-yy" sourceLinked="0"/>
        <c:majorTickMark val="none"/>
        <c:minorTickMark val="none"/>
        <c:tickLblPos val="nextTo"/>
        <c:crossAx val="200"/>
        <c:crosses val="autoZero"/>
        <c:auto val="1"/>
        <c:lblOffset val="100"/>
        <c:baseTimeUnit val="days"/>
      </c:dateAx>
      <c:valAx>
        <c:axId val="200"/>
        <c:scaling>
          <c:orientation val="minMax"/>
          <c:max val="4400"/>
          <c:min val="3400"/>
        </c:scaling>
        <c:delete val="0"/>
        <c:axPos val="r"/>
        <c:title>
          <c:tx>
            <c:rich>
              <a:bodyPr rot="-5400000" vert="horz"/>
              <a:lstStyle/>
              <a:p>
                <a:pPr>
                  <a:defRPr/>
                </a:pPr>
                <a:r>
                  <a:rPr lang="en-US" dirty="0"/>
                  <a:t>tons</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a:pPr>
            <a:endParaRPr lang="en-US"/>
          </a:p>
        </c:txPr>
        <c:crossAx val="600"/>
        <c:crosses val="max"/>
        <c:crossBetween val="between"/>
        <c:majorUnit val="200"/>
      </c:valAx>
      <c:spPr>
        <a:noFill/>
        <a:ln>
          <a:noFill/>
        </a:ln>
      </c:spPr>
    </c:plotArea>
    <c:legend>
      <c:legendPos val="b"/>
      <c:overlay val="0"/>
      <c:spPr>
        <a:noFill/>
        <a:ln>
          <a:noFill/>
        </a:ln>
      </c:spPr>
      <c:txPr>
        <a:bodyPr rot="0" vert="horz"/>
        <a:lstStyle/>
        <a:p>
          <a:pPr>
            <a:defRPr/>
          </a:pPr>
          <a:endParaRPr lang="en-US"/>
        </a:p>
      </c:txPr>
    </c:legend>
    <c:plotVisOnly val="1"/>
    <c:dispBlanksAs val="gap"/>
    <c:showDLblsOverMax val="1"/>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Silver has run five straight annual deficits; Gold-Silver ratio back near its long-run average</a:t>
            </a:r>
          </a:p>
        </c:rich>
      </c:tx>
      <c:overlay val="0"/>
      <c:spPr>
        <a:noFill/>
        <a:ln>
          <a:noFill/>
        </a:ln>
      </c:spPr>
    </c:title>
    <c:autoTitleDeleted val="0"/>
    <c:plotArea>
      <c:layout>
        <c:manualLayout>
          <c:layoutTarget val="inner"/>
          <c:xMode val="edge"/>
          <c:yMode val="edge"/>
          <c:x val="0.10753514907588081"/>
          <c:y val="0.24074085043965554"/>
          <c:w val="0.78554795251263598"/>
          <c:h val="0.37121125474411942"/>
        </c:manualLayout>
      </c:layout>
      <c:barChart>
        <c:barDir val="col"/>
        <c:grouping val="clustered"/>
        <c:varyColors val="0"/>
        <c:ser>
          <c:idx val="0"/>
          <c:order val="0"/>
          <c:tx>
            <c:v>Silver balance (LHS)</c:v>
          </c:tx>
          <c:spPr>
            <a:solidFill>
              <a:srgbClr val="11528B"/>
            </a:solidFill>
            <a:ln>
              <a:noFill/>
            </a:ln>
          </c:spPr>
          <c:invertIfNegative val="0"/>
          <c:cat>
            <c:strRef>
              <c:f>'P3 Gold-silver ratio'!$Q$4:$Q$13</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'P3 Gold-silver ratio'!$R$4:$R$13</c:f>
              <c:numCache>
                <c:formatCode>General</c:formatCode>
                <c:ptCount val="10"/>
                <c:pt idx="0">
                  <c:v>53.3</c:v>
                </c:pt>
                <c:pt idx="1">
                  <c:v>15</c:v>
                </c:pt>
                <c:pt idx="2">
                  <c:v>11.1</c:v>
                </c:pt>
                <c:pt idx="3">
                  <c:v>52.5</c:v>
                </c:pt>
                <c:pt idx="4">
                  <c:v>-83.7</c:v>
                </c:pt>
                <c:pt idx="5">
                  <c:v>-254</c:v>
                </c:pt>
                <c:pt idx="6">
                  <c:v>-200.1</c:v>
                </c:pt>
                <c:pt idx="7">
                  <c:v>-137.9</c:v>
                </c:pt>
                <c:pt idx="8">
                  <c:v>-40.299999999999997</c:v>
                </c:pt>
                <c:pt idx="9">
                  <c:v>#N/A</c:v>
                </c:pt>
              </c:numCache>
            </c:numRef>
          </c:val>
          <c:extLst>
            <c:ext xmlns:c16="http://schemas.microsoft.com/office/drawing/2014/chart" uri="{C3380CC4-5D6E-409C-BE32-E72D297353CC}">
              <c16:uniqueId val="{00000000-8DC3-43BC-B2D8-9A458F1DCA95}"/>
            </c:ext>
          </c:extLst>
        </c:ser>
        <c:ser>
          <c:idx val="1"/>
          <c:order val="1"/>
          <c:tx>
            <c:v>2026 estimate</c:v>
          </c:tx>
          <c:spPr>
            <a:solidFill>
              <a:srgbClr val="0A8DDF"/>
            </a:solidFill>
            <a:ln w="6350">
              <a:noFill/>
            </a:ln>
          </c:spPr>
          <c:invertIfNegative val="0"/>
          <c:dLbls>
            <c:dLbl>
              <c:idx val="9"/>
              <c:layout>
                <c:manualLayout>
                  <c:x val="-1.3550135501355014E-2"/>
                  <c:y val="0.13310230752405949"/>
                </c:manualLayout>
              </c:layout>
              <c:tx>
                <c:rich>
                  <a:bodyPr/>
                  <a:lstStyle/>
                  <a:p>
                    <a:r>
                      <a:rPr lang="en-US"/>
                      <a:t>-46.3 est.</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DC3-43BC-B2D8-9A458F1DCA95}"/>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strRef>
              <c:f>'P3 Gold-silver ratio'!$Q$4:$Q$13</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'P3 Gold-silver ratio'!$S$4:$S$13</c:f>
              <c:numCache>
                <c:formatCode>General</c:formatCode>
                <c:ptCount val="10"/>
                <c:pt idx="0">
                  <c:v>#N/A</c:v>
                </c:pt>
                <c:pt idx="1">
                  <c:v>#N/A</c:v>
                </c:pt>
                <c:pt idx="2">
                  <c:v>#N/A</c:v>
                </c:pt>
                <c:pt idx="3">
                  <c:v>#N/A</c:v>
                </c:pt>
                <c:pt idx="4">
                  <c:v>#N/A</c:v>
                </c:pt>
                <c:pt idx="5">
                  <c:v>#N/A</c:v>
                </c:pt>
                <c:pt idx="6">
                  <c:v>#N/A</c:v>
                </c:pt>
                <c:pt idx="7">
                  <c:v>#N/A</c:v>
                </c:pt>
                <c:pt idx="8">
                  <c:v>#N/A</c:v>
                </c:pt>
                <c:pt idx="9">
                  <c:v>-46.3</c:v>
                </c:pt>
              </c:numCache>
            </c:numRef>
          </c:val>
          <c:extLst>
            <c:ext xmlns:c16="http://schemas.microsoft.com/office/drawing/2014/chart" uri="{C3380CC4-5D6E-409C-BE32-E72D297353CC}">
              <c16:uniqueId val="{00000002-8DC3-43BC-B2D8-9A458F1DCA95}"/>
            </c:ext>
          </c:extLst>
        </c:ser>
        <c:dLbls>
          <c:showLegendKey val="0"/>
          <c:showVal val="0"/>
          <c:showCatName val="0"/>
          <c:showSerName val="0"/>
          <c:showPercent val="0"/>
          <c:showBubbleSize val="0"/>
        </c:dLbls>
        <c:gapWidth val="60"/>
        <c:overlap val="100"/>
        <c:axId val="1013069327"/>
        <c:axId val="1013075087"/>
      </c:barChart>
      <c:lineChart>
        <c:grouping val="standard"/>
        <c:varyColors val="0"/>
        <c:ser>
          <c:idx val="2"/>
          <c:order val="2"/>
          <c:tx>
            <c:v>Gold/silver ratio (RHS)</c:v>
          </c:tx>
          <c:spPr>
            <a:ln w="22225" cap="rnd">
              <a:solidFill>
                <a:srgbClr val="A6A6A6"/>
              </a:solidFill>
              <a:round/>
            </a:ln>
          </c:spPr>
          <c:marker>
            <c:symbol val="circle"/>
            <c:size val="4"/>
            <c:spPr>
              <a:solidFill>
                <a:srgbClr val="648EB3"/>
              </a:solidFill>
              <a:ln>
                <a:noFill/>
              </a:ln>
            </c:spPr>
          </c:marker>
          <c:cat>
            <c:strRef>
              <c:f>'P3 Gold-silver ratio'!$Q$4:$Q$13</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'P3 Gold-silver ratio'!$T$4:$T$13</c:f>
              <c:numCache>
                <c:formatCode>General</c:formatCode>
                <c:ptCount val="10"/>
                <c:pt idx="0">
                  <c:v>76.858845745308628</c:v>
                </c:pt>
                <c:pt idx="1">
                  <c:v>82.863695090439279</c:v>
                </c:pt>
                <c:pt idx="2">
                  <c:v>85.08188446438588</c:v>
                </c:pt>
                <c:pt idx="3">
                  <c:v>71.950118368337982</c:v>
                </c:pt>
                <c:pt idx="4">
                  <c:v>78.579932009334755</c:v>
                </c:pt>
                <c:pt idx="5">
                  <c:v>76.127050890457838</c:v>
                </c:pt>
                <c:pt idx="6">
                  <c:v>86.809343434343432</c:v>
                </c:pt>
                <c:pt idx="7">
                  <c:v>90.871655272253733</c:v>
                </c:pt>
                <c:pt idx="8">
                  <c:v>60.526308407020068</c:v>
                </c:pt>
                <c:pt idx="9">
                  <c:v>68.796873034890424</c:v>
                </c:pt>
              </c:numCache>
            </c:numRef>
          </c:val>
          <c:smooth val="0"/>
          <c:extLst>
            <c:ext xmlns:c16="http://schemas.microsoft.com/office/drawing/2014/chart" uri="{C3380CC4-5D6E-409C-BE32-E72D297353CC}">
              <c16:uniqueId val="{00000003-8DC3-43BC-B2D8-9A458F1DCA95}"/>
            </c:ext>
          </c:extLst>
        </c:ser>
        <c:ser>
          <c:idx val="3"/>
          <c:order val="3"/>
          <c:tx>
            <c:v>Gold/Silver ratio 2000–25 avg (RHS)</c:v>
          </c:tx>
          <c:spPr>
            <a:ln w="12700" cap="rnd">
              <a:solidFill>
                <a:schemeClr val="tx1"/>
              </a:solidFill>
              <a:prstDash val="dash"/>
              <a:round/>
            </a:ln>
          </c:spPr>
          <c:marker>
            <c:symbol val="none"/>
          </c:marker>
          <c:dLbls>
            <c:dLbl>
              <c:idx val="0"/>
              <c:layout>
                <c:manualLayout>
                  <c:x val="0.06"/>
                  <c:y val="0"/>
                </c:manualLayout>
              </c:layout>
              <c:tx>
                <c:rich>
                  <a:bodyPr/>
                  <a:lstStyle/>
                  <a:p>
                    <a:r>
                      <a:rPr lang="en-US"/>
                      <a:t>2000–25 avg 68.9</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DC3-43BC-B2D8-9A458F1DCA95}"/>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strRef>
              <c:f>'P3 Gold-silver ratio'!$Q$4:$Q$13</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'P3 Gold-silver ratio'!$U$4:$U$13</c:f>
              <c:numCache>
                <c:formatCode>General</c:formatCode>
                <c:ptCount val="10"/>
                <c:pt idx="0">
                  <c:v>68.929023503607027</c:v>
                </c:pt>
                <c:pt idx="1">
                  <c:v>68.929023503607027</c:v>
                </c:pt>
                <c:pt idx="2">
                  <c:v>68.929023503607027</c:v>
                </c:pt>
                <c:pt idx="3">
                  <c:v>68.929023503607027</c:v>
                </c:pt>
                <c:pt idx="4">
                  <c:v>68.929023503607027</c:v>
                </c:pt>
                <c:pt idx="5">
                  <c:v>68.929023503607027</c:v>
                </c:pt>
                <c:pt idx="6">
                  <c:v>68.929023503607027</c:v>
                </c:pt>
                <c:pt idx="7">
                  <c:v>68.929023503607027</c:v>
                </c:pt>
                <c:pt idx="8">
                  <c:v>68.929023503607027</c:v>
                </c:pt>
                <c:pt idx="9">
                  <c:v>68.929023503607027</c:v>
                </c:pt>
              </c:numCache>
            </c:numRef>
          </c:val>
          <c:smooth val="0"/>
          <c:extLst>
            <c:ext xmlns:c16="http://schemas.microsoft.com/office/drawing/2014/chart" uri="{C3380CC4-5D6E-409C-BE32-E72D297353CC}">
              <c16:uniqueId val="{00000005-8DC3-43BC-B2D8-9A458F1DCA95}"/>
            </c:ext>
          </c:extLst>
        </c:ser>
        <c:dLbls>
          <c:showLegendKey val="0"/>
          <c:showVal val="0"/>
          <c:showCatName val="0"/>
          <c:showSerName val="0"/>
          <c:showPercent val="0"/>
          <c:showBubbleSize val="0"/>
        </c:dLbls>
        <c:marker val="1"/>
        <c:smooth val="0"/>
        <c:axId val="1013074127"/>
        <c:axId val="1013070767"/>
      </c:lineChart>
      <c:catAx>
        <c:axId val="1013069327"/>
        <c:scaling>
          <c:orientation val="minMax"/>
        </c:scaling>
        <c:delete val="0"/>
        <c:axPos val="b"/>
        <c:numFmt formatCode="General" sourceLinked="1"/>
        <c:majorTickMark val="none"/>
        <c:minorTickMark val="none"/>
        <c:tickLblPos val="low"/>
        <c:spPr>
          <a:noFill/>
          <a:ln w="9525">
            <a:solidFill>
              <a:srgbClr val="D9D9D9"/>
            </a:solidFill>
          </a:ln>
        </c:spPr>
        <c:txPr>
          <a:bodyPr rot="-5400000" vert="horz"/>
          <a:lstStyle/>
          <a:p>
            <a:pPr>
              <a:defRPr/>
            </a:pPr>
            <a:endParaRPr lang="en-US"/>
          </a:p>
        </c:txPr>
        <c:crossAx val="1013075087"/>
        <c:crosses val="autoZero"/>
        <c:auto val="1"/>
        <c:lblAlgn val="ctr"/>
        <c:lblOffset val="100"/>
        <c:noMultiLvlLbl val="0"/>
      </c:catAx>
      <c:valAx>
        <c:axId val="1013075087"/>
        <c:scaling>
          <c:orientation val="minMax"/>
          <c:max val="100"/>
          <c:min val="-300"/>
        </c:scaling>
        <c:delete val="0"/>
        <c:axPos val="l"/>
        <c:title>
          <c:tx>
            <c:rich>
              <a:bodyPr rot="-5400000" vert="horz"/>
              <a:lstStyle/>
              <a:p>
                <a:pPr>
                  <a:defRPr/>
                </a:pPr>
                <a:r>
                  <a:rPr lang="en-US" dirty="0"/>
                  <a:t>Surplus / deficit, Moz</a:t>
                </a:r>
              </a:p>
            </c:rich>
          </c:tx>
          <c:overlay val="0"/>
          <c:spPr>
            <a:noFill/>
            <a:ln>
              <a:noFill/>
            </a:ln>
          </c:spPr>
        </c:title>
        <c:numFmt formatCode="#,##0" sourceLinked="0"/>
        <c:majorTickMark val="out"/>
        <c:minorTickMark val="none"/>
        <c:tickLblPos val="nextTo"/>
        <c:spPr>
          <a:noFill/>
          <a:ln w="9525">
            <a:solidFill>
              <a:srgbClr val="D9D9D9"/>
            </a:solidFill>
          </a:ln>
        </c:spPr>
        <c:txPr>
          <a:bodyPr rot="0" vert="horz"/>
          <a:lstStyle/>
          <a:p>
            <a:pPr>
              <a:defRPr/>
            </a:pPr>
            <a:endParaRPr lang="en-US"/>
          </a:p>
        </c:txPr>
        <c:crossAx val="1013069327"/>
        <c:crosses val="autoZero"/>
        <c:crossBetween val="between"/>
        <c:majorUnit val="100"/>
      </c:valAx>
      <c:catAx>
        <c:axId val="1013074127"/>
        <c:scaling>
          <c:orientation val="minMax"/>
        </c:scaling>
        <c:delete val="1"/>
        <c:axPos val="b"/>
        <c:numFmt formatCode="General" sourceLinked="1"/>
        <c:majorTickMark val="out"/>
        <c:minorTickMark val="none"/>
        <c:tickLblPos val="nextTo"/>
        <c:crossAx val="1013070767"/>
        <c:crosses val="autoZero"/>
        <c:auto val="1"/>
        <c:lblAlgn val="ctr"/>
        <c:lblOffset val="100"/>
        <c:noMultiLvlLbl val="0"/>
      </c:catAx>
      <c:valAx>
        <c:axId val="1013070767"/>
        <c:scaling>
          <c:orientation val="minMax"/>
          <c:max val="100"/>
          <c:min val="40"/>
        </c:scaling>
        <c:delete val="0"/>
        <c:axPos val="r"/>
        <c:title>
          <c:tx>
            <c:rich>
              <a:bodyPr rot="-5400000" vert="horz"/>
              <a:lstStyle/>
              <a:p>
                <a:pPr>
                  <a:defRPr/>
                </a:pPr>
                <a:r>
                  <a:rPr lang="en-US"/>
                  <a:t>Ratio</a:t>
                </a:r>
              </a:p>
            </c:rich>
          </c:tx>
          <c:overlay val="0"/>
          <c:spPr>
            <a:noFill/>
            <a:ln>
              <a:noFill/>
            </a:ln>
          </c:spPr>
        </c:title>
        <c:numFmt formatCode="#,##0_);\(#,##0\)" sourceLinked="0"/>
        <c:majorTickMark val="out"/>
        <c:minorTickMark val="none"/>
        <c:tickLblPos val="nextTo"/>
        <c:spPr>
          <a:noFill/>
          <a:ln w="9525">
            <a:solidFill>
              <a:srgbClr val="D9D9D9"/>
            </a:solidFill>
          </a:ln>
        </c:spPr>
        <c:txPr>
          <a:bodyPr rot="0" vert="horz"/>
          <a:lstStyle/>
          <a:p>
            <a:pPr>
              <a:defRPr/>
            </a:pPr>
            <a:endParaRPr lang="en-US"/>
          </a:p>
        </c:txPr>
        <c:crossAx val="1013074127"/>
        <c:crosses val="max"/>
        <c:crossBetween val="between"/>
        <c:majorUnit val="20"/>
      </c:valAx>
      <c:spPr>
        <a:noFill/>
        <a:ln>
          <a:noFill/>
        </a:ln>
      </c:spPr>
    </c:plotArea>
    <c:legend>
      <c:legendPos val="b"/>
      <c:layout>
        <c:manualLayout>
          <c:xMode val="edge"/>
          <c:yMode val="edge"/>
          <c:x val="3.0857784386108689E-2"/>
          <c:y val="0.78294044498234028"/>
          <c:w val="0.91354986028227458"/>
          <c:h val="0.21127251534362937"/>
        </c:manualLayout>
      </c:layout>
      <c:overlay val="0"/>
      <c:spPr>
        <a:noFill/>
        <a:ln>
          <a:noFill/>
        </a:ln>
      </c:spPr>
      <c:txPr>
        <a:bodyPr rot="0" vert="horz"/>
        <a:lstStyle/>
        <a:p>
          <a:pPr>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vert="horz"/>
          <a:lstStyle/>
          <a:p>
            <a:pPr>
              <a:defRPr/>
            </a:pPr>
            <a:r>
              <a:rPr lang="en-US" b="1" dirty="0"/>
              <a:t>Shanghai silver premium averaged $8.5/oz in September, above its $6.6 average</a:t>
            </a:r>
          </a:p>
        </c:rich>
      </c:tx>
      <c:overlay val="0"/>
      <c:spPr>
        <a:noFill/>
        <a:ln>
          <a:noFill/>
        </a:ln>
      </c:spPr>
    </c:title>
    <c:autoTitleDeleted val="0"/>
    <c:plotArea>
      <c:layout>
        <c:manualLayout>
          <c:layoutTarget val="inner"/>
          <c:xMode val="edge"/>
          <c:yMode val="edge"/>
          <c:x val="0.12833126198450839"/>
          <c:y val="0.24074085043965554"/>
          <c:w val="0.85204543335827887"/>
          <c:h val="0.54694268871331331"/>
        </c:manualLayout>
      </c:layout>
      <c:lineChart>
        <c:grouping val="standard"/>
        <c:varyColors val="0"/>
        <c:ser>
          <c:idx val="0"/>
          <c:order val="0"/>
          <c:tx>
            <c:v>Daily premium</c:v>
          </c:tx>
          <c:spPr>
            <a:ln w="15875" cap="rnd">
              <a:solidFill>
                <a:srgbClr val="11528B"/>
              </a:solidFill>
              <a:round/>
            </a:ln>
          </c:spPr>
          <c:marker>
            <c:symbol val="none"/>
          </c:marker>
          <c:cat>
            <c:numRef>
              <c:f>'Shanghai silver premium'!$A$3:$A$285</c:f>
              <c:numCache>
                <c:formatCode>m/d/yyyy</c:formatCode>
                <c:ptCount val="283"/>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46206</c:v>
                </c:pt>
                <c:pt idx="64">
                  <c:v>46205</c:v>
                </c:pt>
                <c:pt idx="65">
                  <c:v>46204</c:v>
                </c:pt>
                <c:pt idx="66">
                  <c:v>46203</c:v>
                </c:pt>
                <c:pt idx="67">
                  <c:v>46202</c:v>
                </c:pt>
                <c:pt idx="68">
                  <c:v>46199</c:v>
                </c:pt>
                <c:pt idx="69">
                  <c:v>46198</c:v>
                </c:pt>
                <c:pt idx="70">
                  <c:v>46197</c:v>
                </c:pt>
                <c:pt idx="71">
                  <c:v>46196</c:v>
                </c:pt>
                <c:pt idx="72">
                  <c:v>46195</c:v>
                </c:pt>
                <c:pt idx="73">
                  <c:v>46192</c:v>
                </c:pt>
                <c:pt idx="74">
                  <c:v>46191</c:v>
                </c:pt>
                <c:pt idx="75">
                  <c:v>46190</c:v>
                </c:pt>
                <c:pt idx="76">
                  <c:v>46189</c:v>
                </c:pt>
                <c:pt idx="77">
                  <c:v>46188</c:v>
                </c:pt>
                <c:pt idx="78">
                  <c:v>46185</c:v>
                </c:pt>
                <c:pt idx="79">
                  <c:v>46184</c:v>
                </c:pt>
                <c:pt idx="80">
                  <c:v>46183</c:v>
                </c:pt>
                <c:pt idx="81">
                  <c:v>46182</c:v>
                </c:pt>
                <c:pt idx="82">
                  <c:v>46181</c:v>
                </c:pt>
                <c:pt idx="83">
                  <c:v>46178</c:v>
                </c:pt>
                <c:pt idx="84">
                  <c:v>46177</c:v>
                </c:pt>
                <c:pt idx="85">
                  <c:v>46176</c:v>
                </c:pt>
                <c:pt idx="86">
                  <c:v>46175</c:v>
                </c:pt>
                <c:pt idx="87">
                  <c:v>46174</c:v>
                </c:pt>
                <c:pt idx="88">
                  <c:v>46171</c:v>
                </c:pt>
                <c:pt idx="89">
                  <c:v>46170</c:v>
                </c:pt>
                <c:pt idx="90">
                  <c:v>46169</c:v>
                </c:pt>
                <c:pt idx="91">
                  <c:v>46168</c:v>
                </c:pt>
                <c:pt idx="92">
                  <c:v>46167</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46069</c:v>
                </c:pt>
                <c:pt idx="163">
                  <c:v>46066</c:v>
                </c:pt>
                <c:pt idx="164">
                  <c:v>46065</c:v>
                </c:pt>
                <c:pt idx="165">
                  <c:v>46064</c:v>
                </c:pt>
                <c:pt idx="166">
                  <c:v>46063</c:v>
                </c:pt>
                <c:pt idx="167">
                  <c:v>46062</c:v>
                </c:pt>
                <c:pt idx="168">
                  <c:v>46059</c:v>
                </c:pt>
                <c:pt idx="169">
                  <c:v>46058</c:v>
                </c:pt>
                <c:pt idx="170">
                  <c:v>46057</c:v>
                </c:pt>
                <c:pt idx="171">
                  <c:v>46056</c:v>
                </c:pt>
                <c:pt idx="172">
                  <c:v>46055</c:v>
                </c:pt>
                <c:pt idx="173">
                  <c:v>46052</c:v>
                </c:pt>
                <c:pt idx="174">
                  <c:v>46051</c:v>
                </c:pt>
                <c:pt idx="175">
                  <c:v>46050</c:v>
                </c:pt>
                <c:pt idx="176">
                  <c:v>46049</c:v>
                </c:pt>
                <c:pt idx="177">
                  <c:v>46048</c:v>
                </c:pt>
                <c:pt idx="178">
                  <c:v>46045</c:v>
                </c:pt>
                <c:pt idx="179">
                  <c:v>46044</c:v>
                </c:pt>
                <c:pt idx="180">
                  <c:v>46043</c:v>
                </c:pt>
                <c:pt idx="181">
                  <c:v>46042</c:v>
                </c:pt>
                <c:pt idx="182">
                  <c:v>46041</c:v>
                </c:pt>
                <c:pt idx="183">
                  <c:v>46038</c:v>
                </c:pt>
                <c:pt idx="184">
                  <c:v>46037</c:v>
                </c:pt>
                <c:pt idx="185">
                  <c:v>46036</c:v>
                </c:pt>
                <c:pt idx="186">
                  <c:v>46035</c:v>
                </c:pt>
                <c:pt idx="187">
                  <c:v>46034</c:v>
                </c:pt>
                <c:pt idx="188">
                  <c:v>46031</c:v>
                </c:pt>
                <c:pt idx="189">
                  <c:v>46030</c:v>
                </c:pt>
                <c:pt idx="190">
                  <c:v>46029</c:v>
                </c:pt>
                <c:pt idx="191">
                  <c:v>46028</c:v>
                </c:pt>
                <c:pt idx="192">
                  <c:v>46027</c:v>
                </c:pt>
                <c:pt idx="193">
                  <c:v>46024</c:v>
                </c:pt>
                <c:pt idx="194">
                  <c:v>46023</c:v>
                </c:pt>
                <c:pt idx="195">
                  <c:v>46022</c:v>
                </c:pt>
                <c:pt idx="196">
                  <c:v>46021</c:v>
                </c:pt>
                <c:pt idx="197">
                  <c:v>46020</c:v>
                </c:pt>
                <c:pt idx="198">
                  <c:v>46017</c:v>
                </c:pt>
                <c:pt idx="199">
                  <c:v>46016</c:v>
                </c:pt>
                <c:pt idx="200">
                  <c:v>46015</c:v>
                </c:pt>
                <c:pt idx="201">
                  <c:v>46014</c:v>
                </c:pt>
                <c:pt idx="202">
                  <c:v>46013</c:v>
                </c:pt>
                <c:pt idx="203">
                  <c:v>46010</c:v>
                </c:pt>
                <c:pt idx="204">
                  <c:v>46009</c:v>
                </c:pt>
                <c:pt idx="205">
                  <c:v>46008</c:v>
                </c:pt>
                <c:pt idx="206">
                  <c:v>46007</c:v>
                </c:pt>
                <c:pt idx="207">
                  <c:v>46006</c:v>
                </c:pt>
                <c:pt idx="208">
                  <c:v>46003</c:v>
                </c:pt>
                <c:pt idx="209">
                  <c:v>46002</c:v>
                </c:pt>
                <c:pt idx="210">
                  <c:v>46001</c:v>
                </c:pt>
                <c:pt idx="211">
                  <c:v>46000</c:v>
                </c:pt>
                <c:pt idx="212">
                  <c:v>45999</c:v>
                </c:pt>
                <c:pt idx="213">
                  <c:v>45996</c:v>
                </c:pt>
                <c:pt idx="214">
                  <c:v>45995</c:v>
                </c:pt>
                <c:pt idx="215">
                  <c:v>45994</c:v>
                </c:pt>
                <c:pt idx="216">
                  <c:v>45993</c:v>
                </c:pt>
                <c:pt idx="217">
                  <c:v>45992</c:v>
                </c:pt>
                <c:pt idx="218">
                  <c:v>45989</c:v>
                </c:pt>
                <c:pt idx="219">
                  <c:v>45988</c:v>
                </c:pt>
                <c:pt idx="220">
                  <c:v>45987</c:v>
                </c:pt>
                <c:pt idx="221">
                  <c:v>45986</c:v>
                </c:pt>
                <c:pt idx="222">
                  <c:v>45985</c:v>
                </c:pt>
                <c:pt idx="223">
                  <c:v>45982</c:v>
                </c:pt>
                <c:pt idx="224">
                  <c:v>45981</c:v>
                </c:pt>
                <c:pt idx="225">
                  <c:v>45980</c:v>
                </c:pt>
                <c:pt idx="226">
                  <c:v>45979</c:v>
                </c:pt>
                <c:pt idx="227">
                  <c:v>45978</c:v>
                </c:pt>
                <c:pt idx="228">
                  <c:v>45975</c:v>
                </c:pt>
                <c:pt idx="229">
                  <c:v>45974</c:v>
                </c:pt>
                <c:pt idx="230">
                  <c:v>45973</c:v>
                </c:pt>
                <c:pt idx="231">
                  <c:v>45972</c:v>
                </c:pt>
                <c:pt idx="232">
                  <c:v>45971</c:v>
                </c:pt>
                <c:pt idx="233">
                  <c:v>45968</c:v>
                </c:pt>
                <c:pt idx="234">
                  <c:v>45967</c:v>
                </c:pt>
                <c:pt idx="235">
                  <c:v>45966</c:v>
                </c:pt>
                <c:pt idx="236">
                  <c:v>45965</c:v>
                </c:pt>
                <c:pt idx="237">
                  <c:v>45964</c:v>
                </c:pt>
                <c:pt idx="238">
                  <c:v>45961</c:v>
                </c:pt>
                <c:pt idx="239">
                  <c:v>45960</c:v>
                </c:pt>
                <c:pt idx="240">
                  <c:v>45959</c:v>
                </c:pt>
                <c:pt idx="241">
                  <c:v>45958</c:v>
                </c:pt>
                <c:pt idx="242">
                  <c:v>45957</c:v>
                </c:pt>
                <c:pt idx="243">
                  <c:v>45954</c:v>
                </c:pt>
                <c:pt idx="244">
                  <c:v>45953</c:v>
                </c:pt>
                <c:pt idx="245">
                  <c:v>45952</c:v>
                </c:pt>
                <c:pt idx="246">
                  <c:v>45951</c:v>
                </c:pt>
                <c:pt idx="247">
                  <c:v>45950</c:v>
                </c:pt>
                <c:pt idx="248">
                  <c:v>45947</c:v>
                </c:pt>
                <c:pt idx="249">
                  <c:v>45946</c:v>
                </c:pt>
                <c:pt idx="250">
                  <c:v>45945</c:v>
                </c:pt>
                <c:pt idx="251">
                  <c:v>45944</c:v>
                </c:pt>
                <c:pt idx="252">
                  <c:v>45943</c:v>
                </c:pt>
                <c:pt idx="253">
                  <c:v>45940</c:v>
                </c:pt>
                <c:pt idx="254">
                  <c:v>45939</c:v>
                </c:pt>
                <c:pt idx="255">
                  <c:v>45938</c:v>
                </c:pt>
                <c:pt idx="256">
                  <c:v>45937</c:v>
                </c:pt>
                <c:pt idx="257">
                  <c:v>45936</c:v>
                </c:pt>
                <c:pt idx="258">
                  <c:v>45933</c:v>
                </c:pt>
                <c:pt idx="259">
                  <c:v>45932</c:v>
                </c:pt>
                <c:pt idx="260">
                  <c:v>45931</c:v>
                </c:pt>
                <c:pt idx="261">
                  <c:v>45930</c:v>
                </c:pt>
                <c:pt idx="262">
                  <c:v>45929</c:v>
                </c:pt>
                <c:pt idx="263">
                  <c:v>45926</c:v>
                </c:pt>
                <c:pt idx="264">
                  <c:v>45925</c:v>
                </c:pt>
                <c:pt idx="265">
                  <c:v>45924</c:v>
                </c:pt>
                <c:pt idx="266">
                  <c:v>45923</c:v>
                </c:pt>
                <c:pt idx="267">
                  <c:v>45922</c:v>
                </c:pt>
                <c:pt idx="268">
                  <c:v>45919</c:v>
                </c:pt>
                <c:pt idx="269">
                  <c:v>45918</c:v>
                </c:pt>
                <c:pt idx="270">
                  <c:v>45917</c:v>
                </c:pt>
                <c:pt idx="271">
                  <c:v>45916</c:v>
                </c:pt>
                <c:pt idx="272">
                  <c:v>45915</c:v>
                </c:pt>
                <c:pt idx="273">
                  <c:v>45912</c:v>
                </c:pt>
                <c:pt idx="274">
                  <c:v>45911</c:v>
                </c:pt>
                <c:pt idx="275">
                  <c:v>45910</c:v>
                </c:pt>
                <c:pt idx="276">
                  <c:v>45909</c:v>
                </c:pt>
                <c:pt idx="277">
                  <c:v>45908</c:v>
                </c:pt>
                <c:pt idx="278">
                  <c:v>45905</c:v>
                </c:pt>
                <c:pt idx="279">
                  <c:v>45904</c:v>
                </c:pt>
                <c:pt idx="280">
                  <c:v>45903</c:v>
                </c:pt>
                <c:pt idx="281">
                  <c:v>45902</c:v>
                </c:pt>
                <c:pt idx="282">
                  <c:v>45901</c:v>
                </c:pt>
              </c:numCache>
            </c:numRef>
          </c:cat>
          <c:val>
            <c:numRef>
              <c:f>'Shanghai silver premium'!$B$3:$B$285</c:f>
              <c:numCache>
                <c:formatCode>General</c:formatCode>
                <c:ptCount val="283"/>
                <c:pt idx="0">
                  <c:v>8.6649999999999991</c:v>
                </c:pt>
                <c:pt idx="1">
                  <c:v>7.1516999999999999</c:v>
                </c:pt>
                <c:pt idx="2">
                  <c:v>8.1783000000000001</c:v>
                </c:pt>
                <c:pt idx="3">
                  <c:v>8.2538999999999998</c:v>
                </c:pt>
                <c:pt idx="4">
                  <c:v>8.7537000000000003</c:v>
                </c:pt>
                <c:pt idx="5">
                  <c:v>9.7101000000000006</c:v>
                </c:pt>
                <c:pt idx="6">
                  <c:v>6.4977</c:v>
                </c:pt>
                <c:pt idx="7">
                  <c:v>8.4819999999999993</c:v>
                </c:pt>
                <c:pt idx="8">
                  <c:v>9.1949000000000005</c:v>
                </c:pt>
                <c:pt idx="9">
                  <c:v>7.1977000000000002</c:v>
                </c:pt>
                <c:pt idx="10">
                  <c:v>10.2529</c:v>
                </c:pt>
                <c:pt idx="11">
                  <c:v>7.7256999999999998</c:v>
                </c:pt>
                <c:pt idx="12">
                  <c:v>8.4419000000000004</c:v>
                </c:pt>
                <c:pt idx="13">
                  <c:v>7.6889000000000003</c:v>
                </c:pt>
                <c:pt idx="14">
                  <c:v>12.0671</c:v>
                </c:pt>
                <c:pt idx="15">
                  <c:v>7.9710000000000001</c:v>
                </c:pt>
                <c:pt idx="16">
                  <c:v>8.8155000000000001</c:v>
                </c:pt>
                <c:pt idx="17">
                  <c:v>7.8319000000000001</c:v>
                </c:pt>
                <c:pt idx="18">
                  <c:v>9.0375999999999994</c:v>
                </c:pt>
                <c:pt idx="19">
                  <c:v>7.2835000000000001</c:v>
                </c:pt>
                <c:pt idx="20">
                  <c:v>6.9115000000000002</c:v>
                </c:pt>
                <c:pt idx="21">
                  <c:v>11.0404</c:v>
                </c:pt>
                <c:pt idx="22">
                  <c:v>8.9283000000000001</c:v>
                </c:pt>
                <c:pt idx="23">
                  <c:v>13.0167</c:v>
                </c:pt>
                <c:pt idx="24">
                  <c:v>7.7682000000000002</c:v>
                </c:pt>
                <c:pt idx="25">
                  <c:v>9.2782999999999998</c:v>
                </c:pt>
                <c:pt idx="26">
                  <c:v>7.9333999999999998</c:v>
                </c:pt>
                <c:pt idx="27">
                  <c:v>8.5673999999999992</c:v>
                </c:pt>
                <c:pt idx="28">
                  <c:v>8.4260999999999999</c:v>
                </c:pt>
                <c:pt idx="29">
                  <c:v>6.8238000000000003</c:v>
                </c:pt>
                <c:pt idx="30">
                  <c:v>4.1566999999999998</c:v>
                </c:pt>
                <c:pt idx="31">
                  <c:v>10.0093</c:v>
                </c:pt>
                <c:pt idx="32">
                  <c:v>8.1684000000000001</c:v>
                </c:pt>
                <c:pt idx="33">
                  <c:v>7.3623000000000003</c:v>
                </c:pt>
                <c:pt idx="34">
                  <c:v>8.0991999999999997</c:v>
                </c:pt>
                <c:pt idx="35">
                  <c:v>8.9379000000000008</c:v>
                </c:pt>
                <c:pt idx="36">
                  <c:v>7.6132</c:v>
                </c:pt>
                <c:pt idx="37">
                  <c:v>6.3566000000000003</c:v>
                </c:pt>
                <c:pt idx="38">
                  <c:v>8.0145999999999997</c:v>
                </c:pt>
                <c:pt idx="39">
                  <c:v>7.8864000000000001</c:v>
                </c:pt>
                <c:pt idx="40">
                  <c:v>7.0244999999999997</c:v>
                </c:pt>
                <c:pt idx="41">
                  <c:v>6.5171000000000001</c:v>
                </c:pt>
                <c:pt idx="42">
                  <c:v>6.9348999999999998</c:v>
                </c:pt>
                <c:pt idx="43">
                  <c:v>7.6275000000000004</c:v>
                </c:pt>
                <c:pt idx="44">
                  <c:v>5.4187000000000003</c:v>
                </c:pt>
                <c:pt idx="45">
                  <c:v>7.5941999999999998</c:v>
                </c:pt>
                <c:pt idx="46">
                  <c:v>7.3339999999999996</c:v>
                </c:pt>
                <c:pt idx="47">
                  <c:v>8.4847000000000001</c:v>
                </c:pt>
                <c:pt idx="48">
                  <c:v>7.0171000000000001</c:v>
                </c:pt>
                <c:pt idx="49">
                  <c:v>8.9227000000000007</c:v>
                </c:pt>
                <c:pt idx="50">
                  <c:v>6.7084000000000001</c:v>
                </c:pt>
                <c:pt idx="51">
                  <c:v>7.15</c:v>
                </c:pt>
                <c:pt idx="52">
                  <c:v>6.5979999999999999</c:v>
                </c:pt>
                <c:pt idx="53">
                  <c:v>5.9218999999999999</c:v>
                </c:pt>
                <c:pt idx="54">
                  <c:v>7.9478</c:v>
                </c:pt>
                <c:pt idx="55">
                  <c:v>7.2874999999999996</c:v>
                </c:pt>
                <c:pt idx="56">
                  <c:v>6.4286000000000003</c:v>
                </c:pt>
                <c:pt idx="57">
                  <c:v>7.3006000000000002</c:v>
                </c:pt>
                <c:pt idx="58">
                  <c:v>7.2866</c:v>
                </c:pt>
                <c:pt idx="59">
                  <c:v>6.1200999999999999</c:v>
                </c:pt>
                <c:pt idx="60">
                  <c:v>9.4170999999999996</c:v>
                </c:pt>
                <c:pt idx="61">
                  <c:v>8.0204000000000004</c:v>
                </c:pt>
                <c:pt idx="62">
                  <c:v>6.9869000000000003</c:v>
                </c:pt>
                <c:pt idx="63">
                  <c:v>7.6355000000000004</c:v>
                </c:pt>
                <c:pt idx="64">
                  <c:v>5.7904999999999998</c:v>
                </c:pt>
                <c:pt idx="65">
                  <c:v>4.8390000000000004</c:v>
                </c:pt>
                <c:pt idx="66">
                  <c:v>7.1315999999999997</c:v>
                </c:pt>
                <c:pt idx="67">
                  <c:v>6.8339999999999996</c:v>
                </c:pt>
                <c:pt idx="68">
                  <c:v>5.3586</c:v>
                </c:pt>
                <c:pt idx="69">
                  <c:v>5.3459000000000003</c:v>
                </c:pt>
                <c:pt idx="70">
                  <c:v>10.6595</c:v>
                </c:pt>
                <c:pt idx="71">
                  <c:v>7.258</c:v>
                </c:pt>
                <c:pt idx="72">
                  <c:v>8.3149999999999995</c:v>
                </c:pt>
                <c:pt idx="73">
                  <c:v>10.565</c:v>
                </c:pt>
                <c:pt idx="74">
                  <c:v>9.7966999999999995</c:v>
                </c:pt>
                <c:pt idx="75">
                  <c:v>9.2477</c:v>
                </c:pt>
                <c:pt idx="76">
                  <c:v>6.6578999999999997</c:v>
                </c:pt>
                <c:pt idx="77">
                  <c:v>7.6445999999999996</c:v>
                </c:pt>
                <c:pt idx="78">
                  <c:v>4.6471999999999998</c:v>
                </c:pt>
                <c:pt idx="79">
                  <c:v>3.55</c:v>
                </c:pt>
                <c:pt idx="80">
                  <c:v>7.8078000000000003</c:v>
                </c:pt>
                <c:pt idx="81">
                  <c:v>9.9396000000000004</c:v>
                </c:pt>
                <c:pt idx="82">
                  <c:v>6.0911</c:v>
                </c:pt>
                <c:pt idx="83">
                  <c:v>12.442299999999999</c:v>
                </c:pt>
                <c:pt idx="84">
                  <c:v>7.2515000000000001</c:v>
                </c:pt>
                <c:pt idx="85">
                  <c:v>9.4693000000000005</c:v>
                </c:pt>
                <c:pt idx="86">
                  <c:v>9.6342999999999996</c:v>
                </c:pt>
                <c:pt idx="87">
                  <c:v>8.6385000000000005</c:v>
                </c:pt>
                <c:pt idx="88">
                  <c:v>8.2727000000000004</c:v>
                </c:pt>
                <c:pt idx="89">
                  <c:v>6.1839000000000004</c:v>
                </c:pt>
                <c:pt idx="90">
                  <c:v>8.9702999999999999</c:v>
                </c:pt>
                <c:pt idx="91">
                  <c:v>8.3463999999999992</c:v>
                </c:pt>
                <c:pt idx="92">
                  <c:v>8.7170000000000005</c:v>
                </c:pt>
                <c:pt idx="93">
                  <c:v>9.6872000000000007</c:v>
                </c:pt>
                <c:pt idx="94">
                  <c:v>7.1087999999999996</c:v>
                </c:pt>
                <c:pt idx="95">
                  <c:v>8.1876999999999995</c:v>
                </c:pt>
                <c:pt idx="96">
                  <c:v>10.908799999999999</c:v>
                </c:pt>
                <c:pt idx="97">
                  <c:v>7.3624999999999998</c:v>
                </c:pt>
                <c:pt idx="98">
                  <c:v>12.7067</c:v>
                </c:pt>
                <c:pt idx="99">
                  <c:v>14.5433</c:v>
                </c:pt>
                <c:pt idx="100">
                  <c:v>9.8491</c:v>
                </c:pt>
                <c:pt idx="101">
                  <c:v>8.4918999999999993</c:v>
                </c:pt>
                <c:pt idx="102">
                  <c:v>5.0034000000000001</c:v>
                </c:pt>
                <c:pt idx="103">
                  <c:v>9.7264999999999997</c:v>
                </c:pt>
                <c:pt idx="104">
                  <c:v>10.8553</c:v>
                </c:pt>
                <c:pt idx="105">
                  <c:v>8.6356000000000002</c:v>
                </c:pt>
                <c:pt idx="106">
                  <c:v>9.6872000000000007</c:v>
                </c:pt>
                <c:pt idx="107">
                  <c:v>9.77</c:v>
                </c:pt>
                <c:pt idx="108">
                  <c:v>7.1749999999999998</c:v>
                </c:pt>
                <c:pt idx="109">
                  <c:v>8.7891999999999992</c:v>
                </c:pt>
                <c:pt idx="110">
                  <c:v>10.867699999999999</c:v>
                </c:pt>
                <c:pt idx="111">
                  <c:v>9.1046999999999993</c:v>
                </c:pt>
                <c:pt idx="112">
                  <c:v>10.1252</c:v>
                </c:pt>
                <c:pt idx="113">
                  <c:v>8.4078999999999997</c:v>
                </c:pt>
                <c:pt idx="114">
                  <c:v>10.597300000000001</c:v>
                </c:pt>
                <c:pt idx="115">
                  <c:v>11.3057</c:v>
                </c:pt>
                <c:pt idx="116">
                  <c:v>12.8222</c:v>
                </c:pt>
                <c:pt idx="117">
                  <c:v>10.4764</c:v>
                </c:pt>
                <c:pt idx="118">
                  <c:v>8.4650999999999996</c:v>
                </c:pt>
                <c:pt idx="119">
                  <c:v>12.086399999999999</c:v>
                </c:pt>
                <c:pt idx="120">
                  <c:v>10.2552</c:v>
                </c:pt>
                <c:pt idx="121">
                  <c:v>7.8277000000000001</c:v>
                </c:pt>
                <c:pt idx="122">
                  <c:v>8.0864999999999991</c:v>
                </c:pt>
                <c:pt idx="123">
                  <c:v>8.6547000000000001</c:v>
                </c:pt>
                <c:pt idx="124">
                  <c:v>7.2152000000000003</c:v>
                </c:pt>
                <c:pt idx="125">
                  <c:v>11.7058</c:v>
                </c:pt>
                <c:pt idx="126">
                  <c:v>7.7565999999999997</c:v>
                </c:pt>
                <c:pt idx="127">
                  <c:v>7.6425999999999998</c:v>
                </c:pt>
                <c:pt idx="128">
                  <c:v>7.4466999999999999</c:v>
                </c:pt>
                <c:pt idx="129">
                  <c:v>6.8548</c:v>
                </c:pt>
                <c:pt idx="130">
                  <c:v>9.3454999999999995</c:v>
                </c:pt>
                <c:pt idx="131">
                  <c:v>6.1763000000000003</c:v>
                </c:pt>
                <c:pt idx="132">
                  <c:v>8.9330999999999996</c:v>
                </c:pt>
                <c:pt idx="133">
                  <c:v>8.8475999999999999</c:v>
                </c:pt>
                <c:pt idx="134">
                  <c:v>9.7299000000000007</c:v>
                </c:pt>
                <c:pt idx="135">
                  <c:v>10.4414</c:v>
                </c:pt>
                <c:pt idx="136">
                  <c:v>6.2337999999999996</c:v>
                </c:pt>
                <c:pt idx="137">
                  <c:v>-0.14360000000000001</c:v>
                </c:pt>
                <c:pt idx="138">
                  <c:v>12.161</c:v>
                </c:pt>
                <c:pt idx="139">
                  <c:v>8.3764000000000003</c:v>
                </c:pt>
                <c:pt idx="140">
                  <c:v>14.789</c:v>
                </c:pt>
                <c:pt idx="141">
                  <c:v>12.553800000000001</c:v>
                </c:pt>
                <c:pt idx="142">
                  <c:v>9.8458000000000006</c:v>
                </c:pt>
                <c:pt idx="143">
                  <c:v>13.510199999999999</c:v>
                </c:pt>
                <c:pt idx="144">
                  <c:v>14.93</c:v>
                </c:pt>
                <c:pt idx="145">
                  <c:v>13.797700000000001</c:v>
                </c:pt>
                <c:pt idx="146">
                  <c:v>12.612</c:v>
                </c:pt>
                <c:pt idx="147">
                  <c:v>8.9116999999999997</c:v>
                </c:pt>
                <c:pt idx="148">
                  <c:v>11.632400000000001</c:v>
                </c:pt>
                <c:pt idx="149">
                  <c:v>12.5695</c:v>
                </c:pt>
                <c:pt idx="150">
                  <c:v>13.682499999999999</c:v>
                </c:pt>
                <c:pt idx="151">
                  <c:v>14.314399999999999</c:v>
                </c:pt>
                <c:pt idx="152">
                  <c:v>18.511900000000001</c:v>
                </c:pt>
                <c:pt idx="153">
                  <c:v>7.5995999999999997</c:v>
                </c:pt>
                <c:pt idx="154">
                  <c:v>9.8139000000000003</c:v>
                </c:pt>
                <c:pt idx="155">
                  <c:v>11.095599999999999</c:v>
                </c:pt>
                <c:pt idx="156">
                  <c:v>9.9458000000000002</c:v>
                </c:pt>
                <c:pt idx="157">
                  <c:v>-1.3958999999999999</c:v>
                </c:pt>
                <c:pt idx="158">
                  <c:v>2.1556999999999999</c:v>
                </c:pt>
                <c:pt idx="159">
                  <c:v>8.2946000000000009</c:v>
                </c:pt>
                <c:pt idx="160">
                  <c:v>9.6001999999999992</c:v>
                </c:pt>
                <c:pt idx="161">
                  <c:v>13.276300000000001</c:v>
                </c:pt>
                <c:pt idx="162">
                  <c:v>10.190300000000001</c:v>
                </c:pt>
                <c:pt idx="163">
                  <c:v>9.3879000000000001</c:v>
                </c:pt>
                <c:pt idx="164">
                  <c:v>13.361000000000001</c:v>
                </c:pt>
                <c:pt idx="165">
                  <c:v>5.2633999999999999</c:v>
                </c:pt>
                <c:pt idx="166">
                  <c:v>5.8861999999999997</c:v>
                </c:pt>
                <c:pt idx="167">
                  <c:v>4.2502000000000004</c:v>
                </c:pt>
                <c:pt idx="168">
                  <c:v>3.7671999999999999</c:v>
                </c:pt>
                <c:pt idx="169">
                  <c:v>18.222999999999999</c:v>
                </c:pt>
                <c:pt idx="170">
                  <c:v>17.356100000000001</c:v>
                </c:pt>
                <c:pt idx="171">
                  <c:v>11.6648</c:v>
                </c:pt>
                <c:pt idx="172">
                  <c:v>25.610399999999998</c:v>
                </c:pt>
                <c:pt idx="173">
                  <c:v>37.884</c:v>
                </c:pt>
                <c:pt idx="174">
                  <c:v>18.506699999999999</c:v>
                </c:pt>
                <c:pt idx="175">
                  <c:v>14.5044</c:v>
                </c:pt>
                <c:pt idx="176">
                  <c:v>16.416</c:v>
                </c:pt>
                <c:pt idx="177">
                  <c:v>19.2727</c:v>
                </c:pt>
                <c:pt idx="178">
                  <c:v>8.4261999999999997</c:v>
                </c:pt>
                <c:pt idx="179">
                  <c:v>8.0352999999999994</c:v>
                </c:pt>
                <c:pt idx="180">
                  <c:v>10.6755</c:v>
                </c:pt>
                <c:pt idx="181">
                  <c:v>8.8498999999999999</c:v>
                </c:pt>
                <c:pt idx="182">
                  <c:v>8.9459</c:v>
                </c:pt>
                <c:pt idx="183">
                  <c:v>10.9049</c:v>
                </c:pt>
                <c:pt idx="184">
                  <c:v>8.8465000000000007</c:v>
                </c:pt>
                <c:pt idx="185">
                  <c:v>8.3824000000000005</c:v>
                </c:pt>
                <c:pt idx="186">
                  <c:v>6.8708</c:v>
                </c:pt>
                <c:pt idx="187">
                  <c:v>8.1283999999999992</c:v>
                </c:pt>
                <c:pt idx="188">
                  <c:v>3.7559</c:v>
                </c:pt>
                <c:pt idx="189">
                  <c:v>4.6635999999999997</c:v>
                </c:pt>
                <c:pt idx="190">
                  <c:v>7.9623999999999997</c:v>
                </c:pt>
                <c:pt idx="191">
                  <c:v>5.5528000000000004</c:v>
                </c:pt>
                <c:pt idx="192">
                  <c:v>4.9425999999999997</c:v>
                </c:pt>
                <c:pt idx="193">
                  <c:v>3.1112000000000002</c:v>
                </c:pt>
                <c:pt idx="194">
                  <c:v>4.2727000000000004</c:v>
                </c:pt>
                <c:pt idx="195">
                  <c:v>4.266</c:v>
                </c:pt>
                <c:pt idx="196">
                  <c:v>4.2629999999999999</c:v>
                </c:pt>
                <c:pt idx="197">
                  <c:v>11.3132</c:v>
                </c:pt>
                <c:pt idx="198">
                  <c:v>2.7302</c:v>
                </c:pt>
                <c:pt idx="199">
                  <c:v>5.4436</c:v>
                </c:pt>
                <c:pt idx="200">
                  <c:v>6.6634000000000002</c:v>
                </c:pt>
                <c:pt idx="201">
                  <c:v>1.2226999999999999</c:v>
                </c:pt>
                <c:pt idx="202">
                  <c:v>2.5036999999999998</c:v>
                </c:pt>
                <c:pt idx="203">
                  <c:v>0.80469999999999997</c:v>
                </c:pt>
                <c:pt idx="204">
                  <c:v>2.831</c:v>
                </c:pt>
                <c:pt idx="205">
                  <c:v>1.9776</c:v>
                </c:pt>
                <c:pt idx="206">
                  <c:v>0.94130000000000003</c:v>
                </c:pt>
                <c:pt idx="207">
                  <c:v>1.2040999999999999</c:v>
                </c:pt>
                <c:pt idx="208">
                  <c:v>3.8216000000000001</c:v>
                </c:pt>
                <c:pt idx="209">
                  <c:v>0.11509999999999999</c:v>
                </c:pt>
                <c:pt idx="210">
                  <c:v>1.4601</c:v>
                </c:pt>
                <c:pt idx="211">
                  <c:v>-0.8024</c:v>
                </c:pt>
                <c:pt idx="212">
                  <c:v>1.8743000000000001</c:v>
                </c:pt>
                <c:pt idx="213">
                  <c:v>1.6520999999999999</c:v>
                </c:pt>
                <c:pt idx="214">
                  <c:v>1.9097999999999999</c:v>
                </c:pt>
                <c:pt idx="215">
                  <c:v>1.0995999999999999</c:v>
                </c:pt>
                <c:pt idx="216">
                  <c:v>0.46310000000000001</c:v>
                </c:pt>
                <c:pt idx="217">
                  <c:v>0.33439999999999998</c:v>
                </c:pt>
                <c:pt idx="218">
                  <c:v>-0.80030000000000001</c:v>
                </c:pt>
                <c:pt idx="219">
                  <c:v>1.7168000000000001</c:v>
                </c:pt>
                <c:pt idx="220">
                  <c:v>0.30549999999999999</c:v>
                </c:pt>
                <c:pt idx="221">
                  <c:v>1.7928999999999999</c:v>
                </c:pt>
                <c:pt idx="222">
                  <c:v>0.42620000000000002</c:v>
                </c:pt>
                <c:pt idx="223">
                  <c:v>1.1839999999999999</c:v>
                </c:pt>
                <c:pt idx="224">
                  <c:v>1.9142999999999999</c:v>
                </c:pt>
                <c:pt idx="225">
                  <c:v>1.7621</c:v>
                </c:pt>
                <c:pt idx="226">
                  <c:v>0.4713</c:v>
                </c:pt>
                <c:pt idx="227">
                  <c:v>2.1610999999999998</c:v>
                </c:pt>
                <c:pt idx="228">
                  <c:v>3.4182000000000001</c:v>
                </c:pt>
                <c:pt idx="229">
                  <c:v>2.7688000000000001</c:v>
                </c:pt>
                <c:pt idx="230">
                  <c:v>-0.35820000000000002</c:v>
                </c:pt>
                <c:pt idx="231">
                  <c:v>0.63019999999999998</c:v>
                </c:pt>
                <c:pt idx="232">
                  <c:v>0.72430000000000005</c:v>
                </c:pt>
                <c:pt idx="233">
                  <c:v>1.8123</c:v>
                </c:pt>
                <c:pt idx="234">
                  <c:v>1.8627</c:v>
                </c:pt>
                <c:pt idx="235">
                  <c:v>1.0392999999999999</c:v>
                </c:pt>
                <c:pt idx="236">
                  <c:v>1.8855999999999999</c:v>
                </c:pt>
                <c:pt idx="237">
                  <c:v>1.8972</c:v>
                </c:pt>
                <c:pt idx="238">
                  <c:v>1.159</c:v>
                </c:pt>
                <c:pt idx="239">
                  <c:v>5.1400000000000001E-2</c:v>
                </c:pt>
                <c:pt idx="240">
                  <c:v>2.1827000000000001</c:v>
                </c:pt>
                <c:pt idx="241">
                  <c:v>1.1145</c:v>
                </c:pt>
                <c:pt idx="242">
                  <c:v>2.7869999999999999</c:v>
                </c:pt>
                <c:pt idx="243">
                  <c:v>0.79159999999999997</c:v>
                </c:pt>
                <c:pt idx="244">
                  <c:v>1.1325000000000001</c:v>
                </c:pt>
                <c:pt idx="245">
                  <c:v>1.1893</c:v>
                </c:pt>
                <c:pt idx="246">
                  <c:v>2.6234000000000002</c:v>
                </c:pt>
                <c:pt idx="247">
                  <c:v>-1.0029999999999999</c:v>
                </c:pt>
                <c:pt idx="248">
                  <c:v>1.4444999999999999</c:v>
                </c:pt>
                <c:pt idx="249">
                  <c:v>-1.9356</c:v>
                </c:pt>
                <c:pt idx="250">
                  <c:v>-0.83089999999999997</c:v>
                </c:pt>
                <c:pt idx="251">
                  <c:v>-1.1868000000000001</c:v>
                </c:pt>
                <c:pt idx="252">
                  <c:v>-2.4165999999999999</c:v>
                </c:pt>
                <c:pt idx="253">
                  <c:v>-1.9406000000000001</c:v>
                </c:pt>
                <c:pt idx="254">
                  <c:v>-0.53149999999999997</c:v>
                </c:pt>
                <c:pt idx="255">
                  <c:v>-1.4749000000000001</c:v>
                </c:pt>
                <c:pt idx="256">
                  <c:v>-0.41699999999999998</c:v>
                </c:pt>
                <c:pt idx="257">
                  <c:v>-1.099</c:v>
                </c:pt>
                <c:pt idx="258">
                  <c:v>-0.58779999999999999</c:v>
                </c:pt>
                <c:pt idx="259">
                  <c:v>0.41959999999999997</c:v>
                </c:pt>
                <c:pt idx="260">
                  <c:v>9.4500000000000001E-2</c:v>
                </c:pt>
                <c:pt idx="261">
                  <c:v>0.76659999999999995</c:v>
                </c:pt>
                <c:pt idx="262">
                  <c:v>0.57420000000000004</c:v>
                </c:pt>
                <c:pt idx="263">
                  <c:v>-8.2299999999999998E-2</c:v>
                </c:pt>
                <c:pt idx="264">
                  <c:v>-4.48E-2</c:v>
                </c:pt>
                <c:pt idx="265">
                  <c:v>1.2159</c:v>
                </c:pt>
                <c:pt idx="266">
                  <c:v>0.90359999999999996</c:v>
                </c:pt>
                <c:pt idx="267">
                  <c:v>0.71909999999999996</c:v>
                </c:pt>
                <c:pt idx="268">
                  <c:v>0.34939999999999999</c:v>
                </c:pt>
                <c:pt idx="269">
                  <c:v>1.0779000000000001</c:v>
                </c:pt>
                <c:pt idx="270">
                  <c:v>1.5640000000000001</c:v>
                </c:pt>
                <c:pt idx="271">
                  <c:v>1.5886</c:v>
                </c:pt>
                <c:pt idx="272">
                  <c:v>0.98699999999999999</c:v>
                </c:pt>
                <c:pt idx="273">
                  <c:v>1.6157999999999999</c:v>
                </c:pt>
                <c:pt idx="274">
                  <c:v>1.1392</c:v>
                </c:pt>
                <c:pt idx="275">
                  <c:v>1.5630999999999999</c:v>
                </c:pt>
                <c:pt idx="276">
                  <c:v>2.1193</c:v>
                </c:pt>
                <c:pt idx="277">
                  <c:v>1.3894</c:v>
                </c:pt>
                <c:pt idx="278">
                  <c:v>1.6776</c:v>
                </c:pt>
                <c:pt idx="279">
                  <c:v>1.8761000000000001</c:v>
                </c:pt>
                <c:pt idx="280">
                  <c:v>1.3811</c:v>
                </c:pt>
                <c:pt idx="281">
                  <c:v>1.8187</c:v>
                </c:pt>
                <c:pt idx="282">
                  <c:v>1.7990999999999999</c:v>
                </c:pt>
              </c:numCache>
            </c:numRef>
          </c:val>
          <c:smooth val="0"/>
          <c:extLst>
            <c:ext xmlns:c16="http://schemas.microsoft.com/office/drawing/2014/chart" uri="{C3380CC4-5D6E-409C-BE32-E72D297353CC}">
              <c16:uniqueId val="{00000000-F985-4964-81A1-2BB03E036528}"/>
            </c:ext>
          </c:extLst>
        </c:ser>
        <c:ser>
          <c:idx val="1"/>
          <c:order val="1"/>
          <c:tx>
            <c:v>Cumulative average since Sep 2025</c:v>
          </c:tx>
          <c:spPr>
            <a:ln w="19050" cap="rnd">
              <a:solidFill>
                <a:srgbClr val="A6A6A6"/>
              </a:solidFill>
              <a:round/>
            </a:ln>
          </c:spPr>
          <c:marker>
            <c:symbol val="none"/>
          </c:marker>
          <c:cat>
            <c:numRef>
              <c:f>'Shanghai silver premium'!$A$3:$A$285</c:f>
              <c:numCache>
                <c:formatCode>m/d/yyyy</c:formatCode>
                <c:ptCount val="283"/>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46272</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46206</c:v>
                </c:pt>
                <c:pt idx="64">
                  <c:v>46205</c:v>
                </c:pt>
                <c:pt idx="65">
                  <c:v>46204</c:v>
                </c:pt>
                <c:pt idx="66">
                  <c:v>46203</c:v>
                </c:pt>
                <c:pt idx="67">
                  <c:v>46202</c:v>
                </c:pt>
                <c:pt idx="68">
                  <c:v>46199</c:v>
                </c:pt>
                <c:pt idx="69">
                  <c:v>46198</c:v>
                </c:pt>
                <c:pt idx="70">
                  <c:v>46197</c:v>
                </c:pt>
                <c:pt idx="71">
                  <c:v>46196</c:v>
                </c:pt>
                <c:pt idx="72">
                  <c:v>46195</c:v>
                </c:pt>
                <c:pt idx="73">
                  <c:v>46192</c:v>
                </c:pt>
                <c:pt idx="74">
                  <c:v>46191</c:v>
                </c:pt>
                <c:pt idx="75">
                  <c:v>46190</c:v>
                </c:pt>
                <c:pt idx="76">
                  <c:v>46189</c:v>
                </c:pt>
                <c:pt idx="77">
                  <c:v>46188</c:v>
                </c:pt>
                <c:pt idx="78">
                  <c:v>46185</c:v>
                </c:pt>
                <c:pt idx="79">
                  <c:v>46184</c:v>
                </c:pt>
                <c:pt idx="80">
                  <c:v>46183</c:v>
                </c:pt>
                <c:pt idx="81">
                  <c:v>46182</c:v>
                </c:pt>
                <c:pt idx="82">
                  <c:v>46181</c:v>
                </c:pt>
                <c:pt idx="83">
                  <c:v>46178</c:v>
                </c:pt>
                <c:pt idx="84">
                  <c:v>46177</c:v>
                </c:pt>
                <c:pt idx="85">
                  <c:v>46176</c:v>
                </c:pt>
                <c:pt idx="86">
                  <c:v>46175</c:v>
                </c:pt>
                <c:pt idx="87">
                  <c:v>46174</c:v>
                </c:pt>
                <c:pt idx="88">
                  <c:v>46171</c:v>
                </c:pt>
                <c:pt idx="89">
                  <c:v>46170</c:v>
                </c:pt>
                <c:pt idx="90">
                  <c:v>46169</c:v>
                </c:pt>
                <c:pt idx="91">
                  <c:v>46168</c:v>
                </c:pt>
                <c:pt idx="92">
                  <c:v>46167</c:v>
                </c:pt>
                <c:pt idx="93">
                  <c:v>46164</c:v>
                </c:pt>
                <c:pt idx="94">
                  <c:v>46163</c:v>
                </c:pt>
                <c:pt idx="95">
                  <c:v>46162</c:v>
                </c:pt>
                <c:pt idx="96">
                  <c:v>46161</c:v>
                </c:pt>
                <c:pt idx="97">
                  <c:v>46160</c:v>
                </c:pt>
                <c:pt idx="98">
                  <c:v>46157</c:v>
                </c:pt>
                <c:pt idx="99">
                  <c:v>46156</c:v>
                </c:pt>
                <c:pt idx="100">
                  <c:v>46155</c:v>
                </c:pt>
                <c:pt idx="101">
                  <c:v>46154</c:v>
                </c:pt>
                <c:pt idx="102">
                  <c:v>46153</c:v>
                </c:pt>
                <c:pt idx="103">
                  <c:v>46150</c:v>
                </c:pt>
                <c:pt idx="104">
                  <c:v>46149</c:v>
                </c:pt>
                <c:pt idx="105">
                  <c:v>46148</c:v>
                </c:pt>
                <c:pt idx="106">
                  <c:v>46147</c:v>
                </c:pt>
                <c:pt idx="107">
                  <c:v>46146</c:v>
                </c:pt>
                <c:pt idx="108">
                  <c:v>46143</c:v>
                </c:pt>
                <c:pt idx="109">
                  <c:v>46142</c:v>
                </c:pt>
                <c:pt idx="110">
                  <c:v>46141</c:v>
                </c:pt>
                <c:pt idx="111">
                  <c:v>46140</c:v>
                </c:pt>
                <c:pt idx="112">
                  <c:v>46139</c:v>
                </c:pt>
                <c:pt idx="113">
                  <c:v>46136</c:v>
                </c:pt>
                <c:pt idx="114">
                  <c:v>46135</c:v>
                </c:pt>
                <c:pt idx="115">
                  <c:v>46134</c:v>
                </c:pt>
                <c:pt idx="116">
                  <c:v>46133</c:v>
                </c:pt>
                <c:pt idx="117">
                  <c:v>46132</c:v>
                </c:pt>
                <c:pt idx="118">
                  <c:v>46129</c:v>
                </c:pt>
                <c:pt idx="119">
                  <c:v>46128</c:v>
                </c:pt>
                <c:pt idx="120">
                  <c:v>46127</c:v>
                </c:pt>
                <c:pt idx="121">
                  <c:v>46126</c:v>
                </c:pt>
                <c:pt idx="122">
                  <c:v>46125</c:v>
                </c:pt>
                <c:pt idx="123">
                  <c:v>46122</c:v>
                </c:pt>
                <c:pt idx="124">
                  <c:v>46121</c:v>
                </c:pt>
                <c:pt idx="125">
                  <c:v>46120</c:v>
                </c:pt>
                <c:pt idx="126">
                  <c:v>46119</c:v>
                </c:pt>
                <c:pt idx="127">
                  <c:v>46118</c:v>
                </c:pt>
                <c:pt idx="128">
                  <c:v>46115</c:v>
                </c:pt>
                <c:pt idx="129">
                  <c:v>46114</c:v>
                </c:pt>
                <c:pt idx="130">
                  <c:v>46113</c:v>
                </c:pt>
                <c:pt idx="131">
                  <c:v>46112</c:v>
                </c:pt>
                <c:pt idx="132">
                  <c:v>46111</c:v>
                </c:pt>
                <c:pt idx="133">
                  <c:v>46108</c:v>
                </c:pt>
                <c:pt idx="134">
                  <c:v>46107</c:v>
                </c:pt>
                <c:pt idx="135">
                  <c:v>46106</c:v>
                </c:pt>
                <c:pt idx="136">
                  <c:v>46105</c:v>
                </c:pt>
                <c:pt idx="137">
                  <c:v>46104</c:v>
                </c:pt>
                <c:pt idx="138">
                  <c:v>46101</c:v>
                </c:pt>
                <c:pt idx="139">
                  <c:v>46100</c:v>
                </c:pt>
                <c:pt idx="140">
                  <c:v>46099</c:v>
                </c:pt>
                <c:pt idx="141">
                  <c:v>46098</c:v>
                </c:pt>
                <c:pt idx="142">
                  <c:v>46097</c:v>
                </c:pt>
                <c:pt idx="143">
                  <c:v>46094</c:v>
                </c:pt>
                <c:pt idx="144">
                  <c:v>46093</c:v>
                </c:pt>
                <c:pt idx="145">
                  <c:v>46092</c:v>
                </c:pt>
                <c:pt idx="146">
                  <c:v>46091</c:v>
                </c:pt>
                <c:pt idx="147">
                  <c:v>46090</c:v>
                </c:pt>
                <c:pt idx="148">
                  <c:v>46087</c:v>
                </c:pt>
                <c:pt idx="149">
                  <c:v>46086</c:v>
                </c:pt>
                <c:pt idx="150">
                  <c:v>46085</c:v>
                </c:pt>
                <c:pt idx="151">
                  <c:v>46084</c:v>
                </c:pt>
                <c:pt idx="152">
                  <c:v>46083</c:v>
                </c:pt>
                <c:pt idx="153">
                  <c:v>46080</c:v>
                </c:pt>
                <c:pt idx="154">
                  <c:v>46079</c:v>
                </c:pt>
                <c:pt idx="155">
                  <c:v>46078</c:v>
                </c:pt>
                <c:pt idx="156">
                  <c:v>46077</c:v>
                </c:pt>
                <c:pt idx="157">
                  <c:v>46076</c:v>
                </c:pt>
                <c:pt idx="158">
                  <c:v>46073</c:v>
                </c:pt>
                <c:pt idx="159">
                  <c:v>46072</c:v>
                </c:pt>
                <c:pt idx="160">
                  <c:v>46071</c:v>
                </c:pt>
                <c:pt idx="161">
                  <c:v>46070</c:v>
                </c:pt>
                <c:pt idx="162">
                  <c:v>46069</c:v>
                </c:pt>
                <c:pt idx="163">
                  <c:v>46066</c:v>
                </c:pt>
                <c:pt idx="164">
                  <c:v>46065</c:v>
                </c:pt>
                <c:pt idx="165">
                  <c:v>46064</c:v>
                </c:pt>
                <c:pt idx="166">
                  <c:v>46063</c:v>
                </c:pt>
                <c:pt idx="167">
                  <c:v>46062</c:v>
                </c:pt>
                <c:pt idx="168">
                  <c:v>46059</c:v>
                </c:pt>
                <c:pt idx="169">
                  <c:v>46058</c:v>
                </c:pt>
                <c:pt idx="170">
                  <c:v>46057</c:v>
                </c:pt>
                <c:pt idx="171">
                  <c:v>46056</c:v>
                </c:pt>
                <c:pt idx="172">
                  <c:v>46055</c:v>
                </c:pt>
                <c:pt idx="173">
                  <c:v>46052</c:v>
                </c:pt>
                <c:pt idx="174">
                  <c:v>46051</c:v>
                </c:pt>
                <c:pt idx="175">
                  <c:v>46050</c:v>
                </c:pt>
                <c:pt idx="176">
                  <c:v>46049</c:v>
                </c:pt>
                <c:pt idx="177">
                  <c:v>46048</c:v>
                </c:pt>
                <c:pt idx="178">
                  <c:v>46045</c:v>
                </c:pt>
                <c:pt idx="179">
                  <c:v>46044</c:v>
                </c:pt>
                <c:pt idx="180">
                  <c:v>46043</c:v>
                </c:pt>
                <c:pt idx="181">
                  <c:v>46042</c:v>
                </c:pt>
                <c:pt idx="182">
                  <c:v>46041</c:v>
                </c:pt>
                <c:pt idx="183">
                  <c:v>46038</c:v>
                </c:pt>
                <c:pt idx="184">
                  <c:v>46037</c:v>
                </c:pt>
                <c:pt idx="185">
                  <c:v>46036</c:v>
                </c:pt>
                <c:pt idx="186">
                  <c:v>46035</c:v>
                </c:pt>
                <c:pt idx="187">
                  <c:v>46034</c:v>
                </c:pt>
                <c:pt idx="188">
                  <c:v>46031</c:v>
                </c:pt>
                <c:pt idx="189">
                  <c:v>46030</c:v>
                </c:pt>
                <c:pt idx="190">
                  <c:v>46029</c:v>
                </c:pt>
                <c:pt idx="191">
                  <c:v>46028</c:v>
                </c:pt>
                <c:pt idx="192">
                  <c:v>46027</c:v>
                </c:pt>
                <c:pt idx="193">
                  <c:v>46024</c:v>
                </c:pt>
                <c:pt idx="194">
                  <c:v>46023</c:v>
                </c:pt>
                <c:pt idx="195">
                  <c:v>46022</c:v>
                </c:pt>
                <c:pt idx="196">
                  <c:v>46021</c:v>
                </c:pt>
                <c:pt idx="197">
                  <c:v>46020</c:v>
                </c:pt>
                <c:pt idx="198">
                  <c:v>46017</c:v>
                </c:pt>
                <c:pt idx="199">
                  <c:v>46016</c:v>
                </c:pt>
                <c:pt idx="200">
                  <c:v>46015</c:v>
                </c:pt>
                <c:pt idx="201">
                  <c:v>46014</c:v>
                </c:pt>
                <c:pt idx="202">
                  <c:v>46013</c:v>
                </c:pt>
                <c:pt idx="203">
                  <c:v>46010</c:v>
                </c:pt>
                <c:pt idx="204">
                  <c:v>46009</c:v>
                </c:pt>
                <c:pt idx="205">
                  <c:v>46008</c:v>
                </c:pt>
                <c:pt idx="206">
                  <c:v>46007</c:v>
                </c:pt>
                <c:pt idx="207">
                  <c:v>46006</c:v>
                </c:pt>
                <c:pt idx="208">
                  <c:v>46003</c:v>
                </c:pt>
                <c:pt idx="209">
                  <c:v>46002</c:v>
                </c:pt>
                <c:pt idx="210">
                  <c:v>46001</c:v>
                </c:pt>
                <c:pt idx="211">
                  <c:v>46000</c:v>
                </c:pt>
                <c:pt idx="212">
                  <c:v>45999</c:v>
                </c:pt>
                <c:pt idx="213">
                  <c:v>45996</c:v>
                </c:pt>
                <c:pt idx="214">
                  <c:v>45995</c:v>
                </c:pt>
                <c:pt idx="215">
                  <c:v>45994</c:v>
                </c:pt>
                <c:pt idx="216">
                  <c:v>45993</c:v>
                </c:pt>
                <c:pt idx="217">
                  <c:v>45992</c:v>
                </c:pt>
                <c:pt idx="218">
                  <c:v>45989</c:v>
                </c:pt>
                <c:pt idx="219">
                  <c:v>45988</c:v>
                </c:pt>
                <c:pt idx="220">
                  <c:v>45987</c:v>
                </c:pt>
                <c:pt idx="221">
                  <c:v>45986</c:v>
                </c:pt>
                <c:pt idx="222">
                  <c:v>45985</c:v>
                </c:pt>
                <c:pt idx="223">
                  <c:v>45982</c:v>
                </c:pt>
                <c:pt idx="224">
                  <c:v>45981</c:v>
                </c:pt>
                <c:pt idx="225">
                  <c:v>45980</c:v>
                </c:pt>
                <c:pt idx="226">
                  <c:v>45979</c:v>
                </c:pt>
                <c:pt idx="227">
                  <c:v>45978</c:v>
                </c:pt>
                <c:pt idx="228">
                  <c:v>45975</c:v>
                </c:pt>
                <c:pt idx="229">
                  <c:v>45974</c:v>
                </c:pt>
                <c:pt idx="230">
                  <c:v>45973</c:v>
                </c:pt>
                <c:pt idx="231">
                  <c:v>45972</c:v>
                </c:pt>
                <c:pt idx="232">
                  <c:v>45971</c:v>
                </c:pt>
                <c:pt idx="233">
                  <c:v>45968</c:v>
                </c:pt>
                <c:pt idx="234">
                  <c:v>45967</c:v>
                </c:pt>
                <c:pt idx="235">
                  <c:v>45966</c:v>
                </c:pt>
                <c:pt idx="236">
                  <c:v>45965</c:v>
                </c:pt>
                <c:pt idx="237">
                  <c:v>45964</c:v>
                </c:pt>
                <c:pt idx="238">
                  <c:v>45961</c:v>
                </c:pt>
                <c:pt idx="239">
                  <c:v>45960</c:v>
                </c:pt>
                <c:pt idx="240">
                  <c:v>45959</c:v>
                </c:pt>
                <c:pt idx="241">
                  <c:v>45958</c:v>
                </c:pt>
                <c:pt idx="242">
                  <c:v>45957</c:v>
                </c:pt>
                <c:pt idx="243">
                  <c:v>45954</c:v>
                </c:pt>
                <c:pt idx="244">
                  <c:v>45953</c:v>
                </c:pt>
                <c:pt idx="245">
                  <c:v>45952</c:v>
                </c:pt>
                <c:pt idx="246">
                  <c:v>45951</c:v>
                </c:pt>
                <c:pt idx="247">
                  <c:v>45950</c:v>
                </c:pt>
                <c:pt idx="248">
                  <c:v>45947</c:v>
                </c:pt>
                <c:pt idx="249">
                  <c:v>45946</c:v>
                </c:pt>
                <c:pt idx="250">
                  <c:v>45945</c:v>
                </c:pt>
                <c:pt idx="251">
                  <c:v>45944</c:v>
                </c:pt>
                <c:pt idx="252">
                  <c:v>45943</c:v>
                </c:pt>
                <c:pt idx="253">
                  <c:v>45940</c:v>
                </c:pt>
                <c:pt idx="254">
                  <c:v>45939</c:v>
                </c:pt>
                <c:pt idx="255">
                  <c:v>45938</c:v>
                </c:pt>
                <c:pt idx="256">
                  <c:v>45937</c:v>
                </c:pt>
                <c:pt idx="257">
                  <c:v>45936</c:v>
                </c:pt>
                <c:pt idx="258">
                  <c:v>45933</c:v>
                </c:pt>
                <c:pt idx="259">
                  <c:v>45932</c:v>
                </c:pt>
                <c:pt idx="260">
                  <c:v>45931</c:v>
                </c:pt>
                <c:pt idx="261">
                  <c:v>45930</c:v>
                </c:pt>
                <c:pt idx="262">
                  <c:v>45929</c:v>
                </c:pt>
                <c:pt idx="263">
                  <c:v>45926</c:v>
                </c:pt>
                <c:pt idx="264">
                  <c:v>45925</c:v>
                </c:pt>
                <c:pt idx="265">
                  <c:v>45924</c:v>
                </c:pt>
                <c:pt idx="266">
                  <c:v>45923</c:v>
                </c:pt>
                <c:pt idx="267">
                  <c:v>45922</c:v>
                </c:pt>
                <c:pt idx="268">
                  <c:v>45919</c:v>
                </c:pt>
                <c:pt idx="269">
                  <c:v>45918</c:v>
                </c:pt>
                <c:pt idx="270">
                  <c:v>45917</c:v>
                </c:pt>
                <c:pt idx="271">
                  <c:v>45916</c:v>
                </c:pt>
                <c:pt idx="272">
                  <c:v>45915</c:v>
                </c:pt>
                <c:pt idx="273">
                  <c:v>45912</c:v>
                </c:pt>
                <c:pt idx="274">
                  <c:v>45911</c:v>
                </c:pt>
                <c:pt idx="275">
                  <c:v>45910</c:v>
                </c:pt>
                <c:pt idx="276">
                  <c:v>45909</c:v>
                </c:pt>
                <c:pt idx="277">
                  <c:v>45908</c:v>
                </c:pt>
                <c:pt idx="278">
                  <c:v>45905</c:v>
                </c:pt>
                <c:pt idx="279">
                  <c:v>45904</c:v>
                </c:pt>
                <c:pt idx="280">
                  <c:v>45903</c:v>
                </c:pt>
                <c:pt idx="281">
                  <c:v>45902</c:v>
                </c:pt>
                <c:pt idx="282">
                  <c:v>45901</c:v>
                </c:pt>
              </c:numCache>
            </c:numRef>
          </c:cat>
          <c:val>
            <c:numRef>
              <c:f>'Shanghai silver premium'!$C$3:$C$285</c:f>
              <c:numCache>
                <c:formatCode>General</c:formatCode>
                <c:ptCount val="283"/>
                <c:pt idx="0">
                  <c:v>6.6009674911660801</c:v>
                </c:pt>
                <c:pt idx="1">
                  <c:v>6.5936482269503571</c:v>
                </c:pt>
                <c:pt idx="2">
                  <c:v>6.5916622775800739</c:v>
                </c:pt>
                <c:pt idx="3">
                  <c:v>6.5859957142857164</c:v>
                </c:pt>
                <c:pt idx="4">
                  <c:v>6.5800175627240174</c:v>
                </c:pt>
                <c:pt idx="5">
                  <c:v>6.5721985611510814</c:v>
                </c:pt>
                <c:pt idx="6">
                  <c:v>6.5608703971119153</c:v>
                </c:pt>
                <c:pt idx="7">
                  <c:v>6.561099275362321</c:v>
                </c:pt>
                <c:pt idx="8">
                  <c:v>6.5541141818181838</c:v>
                </c:pt>
                <c:pt idx="9">
                  <c:v>6.5444762773722642</c:v>
                </c:pt>
                <c:pt idx="10">
                  <c:v>6.542083516483518</c:v>
                </c:pt>
                <c:pt idx="11">
                  <c:v>6.5284408088235306</c:v>
                </c:pt>
                <c:pt idx="12">
                  <c:v>6.5240228782287835</c:v>
                </c:pt>
                <c:pt idx="13">
                  <c:v>6.5169196296296317</c:v>
                </c:pt>
                <c:pt idx="14">
                  <c:v>6.5125628252788132</c:v>
                </c:pt>
                <c:pt idx="15">
                  <c:v>6.4918369402985086</c:v>
                </c:pt>
                <c:pt idx="16">
                  <c:v>6.48629700374532</c:v>
                </c:pt>
                <c:pt idx="17">
                  <c:v>6.4775406015037609</c:v>
                </c:pt>
                <c:pt idx="18">
                  <c:v>6.4724298113207563</c:v>
                </c:pt>
                <c:pt idx="19">
                  <c:v>6.4627132575757589</c:v>
                </c:pt>
                <c:pt idx="20">
                  <c:v>6.4595923954372632</c:v>
                </c:pt>
                <c:pt idx="21">
                  <c:v>6.4578675572519106</c:v>
                </c:pt>
                <c:pt idx="22">
                  <c:v>6.440309961685827</c:v>
                </c:pt>
                <c:pt idx="23">
                  <c:v>6.4307407692307708</c:v>
                </c:pt>
                <c:pt idx="24">
                  <c:v>6.4053123552123568</c:v>
                </c:pt>
                <c:pt idx="25">
                  <c:v>6.4000298449612414</c:v>
                </c:pt>
                <c:pt idx="26">
                  <c:v>6.3888303501945538</c:v>
                </c:pt>
                <c:pt idx="27">
                  <c:v>6.3827968750000013</c:v>
                </c:pt>
                <c:pt idx="28">
                  <c:v>6.374229803921569</c:v>
                </c:pt>
                <c:pt idx="29">
                  <c:v>6.3661515748031503</c:v>
                </c:pt>
                <c:pt idx="30">
                  <c:v>6.3643426877470368</c:v>
                </c:pt>
                <c:pt idx="31">
                  <c:v>6.3731031746031759</c:v>
                </c:pt>
                <c:pt idx="32">
                  <c:v>6.3586163346613551</c:v>
                </c:pt>
                <c:pt idx="33">
                  <c:v>6.3513772000000008</c:v>
                </c:pt>
                <c:pt idx="34">
                  <c:v>6.3473172690763073</c:v>
                </c:pt>
                <c:pt idx="35">
                  <c:v>6.3402532258064532</c:v>
                </c:pt>
                <c:pt idx="36">
                  <c:v>6.3297364372469653</c:v>
                </c:pt>
                <c:pt idx="37">
                  <c:v>6.324519105691059</c:v>
                </c:pt>
                <c:pt idx="38">
                  <c:v>6.3243881632653078</c:v>
                </c:pt>
                <c:pt idx="39">
                  <c:v>6.3174610655737711</c:v>
                </c:pt>
                <c:pt idx="40">
                  <c:v>6.3110045267489712</c:v>
                </c:pt>
                <c:pt idx="41">
                  <c:v>6.3080561983471073</c:v>
                </c:pt>
                <c:pt idx="42">
                  <c:v>6.3071887966804985</c:v>
                </c:pt>
                <c:pt idx="43">
                  <c:v>6.3045733333333338</c:v>
                </c:pt>
                <c:pt idx="44">
                  <c:v>6.2990380753138089</c:v>
                </c:pt>
                <c:pt idx="45">
                  <c:v>6.3027369747899158</c:v>
                </c:pt>
                <c:pt idx="46">
                  <c:v>6.2972877637130802</c:v>
                </c:pt>
                <c:pt idx="47">
                  <c:v>6.2928949152542373</c:v>
                </c:pt>
                <c:pt idx="48">
                  <c:v>6.283568085106384</c:v>
                </c:pt>
                <c:pt idx="49">
                  <c:v>6.2804333333333329</c:v>
                </c:pt>
                <c:pt idx="50">
                  <c:v>6.2690931330472104</c:v>
                </c:pt>
                <c:pt idx="51">
                  <c:v>6.2671995689655171</c:v>
                </c:pt>
                <c:pt idx="52">
                  <c:v>6.2633779220779218</c:v>
                </c:pt>
                <c:pt idx="53">
                  <c:v>6.2619230434782605</c:v>
                </c:pt>
                <c:pt idx="54">
                  <c:v>6.2634078602620091</c:v>
                </c:pt>
                <c:pt idx="55">
                  <c:v>6.2560201754385973</c:v>
                </c:pt>
                <c:pt idx="56">
                  <c:v>6.2514762114537454</c:v>
                </c:pt>
                <c:pt idx="57">
                  <c:v>6.2506924778761075</c:v>
                </c:pt>
                <c:pt idx="58">
                  <c:v>6.2460262222222234</c:v>
                </c:pt>
                <c:pt idx="59">
                  <c:v>6.2413808035714284</c:v>
                </c:pt>
                <c:pt idx="60">
                  <c:v>6.2419246636771302</c:v>
                </c:pt>
                <c:pt idx="61">
                  <c:v>6.2276220720720712</c:v>
                </c:pt>
                <c:pt idx="62">
                  <c:v>6.219509954751131</c:v>
                </c:pt>
                <c:pt idx="63">
                  <c:v>6.2160218181818179</c:v>
                </c:pt>
                <c:pt idx="64">
                  <c:v>6.2095401826484009</c:v>
                </c:pt>
                <c:pt idx="65">
                  <c:v>6.2114623853211004</c:v>
                </c:pt>
                <c:pt idx="66">
                  <c:v>6.2177870967741926</c:v>
                </c:pt>
                <c:pt idx="67">
                  <c:v>6.213556481481481</c:v>
                </c:pt>
                <c:pt idx="68">
                  <c:v>6.2106706976744182</c:v>
                </c:pt>
                <c:pt idx="69">
                  <c:v>6.2146523364485979</c:v>
                </c:pt>
                <c:pt idx="70">
                  <c:v>6.218730985915494</c:v>
                </c:pt>
                <c:pt idx="71">
                  <c:v>6.1977839622641522</c:v>
                </c:pt>
                <c:pt idx="72">
                  <c:v>6.1927592417061623</c:v>
                </c:pt>
                <c:pt idx="73">
                  <c:v>6.1826533333333344</c:v>
                </c:pt>
                <c:pt idx="74">
                  <c:v>6.1616851674641167</c:v>
                </c:pt>
                <c:pt idx="75">
                  <c:v>6.1442091346153855</c:v>
                </c:pt>
                <c:pt idx="76">
                  <c:v>6.1292164251207755</c:v>
                </c:pt>
                <c:pt idx="77">
                  <c:v>6.1266500000000024</c:v>
                </c:pt>
                <c:pt idx="78">
                  <c:v>6.1192453658536596</c:v>
                </c:pt>
                <c:pt idx="79">
                  <c:v>6.126461274509805</c:v>
                </c:pt>
                <c:pt idx="80">
                  <c:v>6.1391532019704442</c:v>
                </c:pt>
                <c:pt idx="81">
                  <c:v>6.1308925742574267</c:v>
                </c:pt>
                <c:pt idx="82">
                  <c:v>6.1119437810945287</c:v>
                </c:pt>
                <c:pt idx="83">
                  <c:v>6.1120480000000024</c:v>
                </c:pt>
                <c:pt idx="84">
                  <c:v>6.0802376884422138</c:v>
                </c:pt>
                <c:pt idx="85">
                  <c:v>6.0743222222222242</c:v>
                </c:pt>
                <c:pt idx="86">
                  <c:v>6.0570888324873122</c:v>
                </c:pt>
                <c:pt idx="87">
                  <c:v>6.0388377551020431</c:v>
                </c:pt>
                <c:pt idx="88">
                  <c:v>6.0255061538461563</c:v>
                </c:pt>
                <c:pt idx="89">
                  <c:v>6.0139226804123727</c:v>
                </c:pt>
                <c:pt idx="90">
                  <c:v>6.0130419689119181</c:v>
                </c:pt>
                <c:pt idx="91">
                  <c:v>5.9976395833333358</c:v>
                </c:pt>
                <c:pt idx="92">
                  <c:v>5.9853424083769644</c:v>
                </c:pt>
                <c:pt idx="93">
                  <c:v>5.970965263157896</c:v>
                </c:pt>
                <c:pt idx="94">
                  <c:v>5.951302645502647</c:v>
                </c:pt>
                <c:pt idx="95">
                  <c:v>5.9451457446808522</c:v>
                </c:pt>
                <c:pt idx="96">
                  <c:v>5.9331534759358302</c:v>
                </c:pt>
                <c:pt idx="97">
                  <c:v>5.9064026881720464</c:v>
                </c:pt>
                <c:pt idx="98">
                  <c:v>5.8985318918918965</c:v>
                </c:pt>
                <c:pt idx="99">
                  <c:v>5.8615309782608769</c:v>
                </c:pt>
                <c:pt idx="100">
                  <c:v>5.8140896174863483</c:v>
                </c:pt>
                <c:pt idx="101">
                  <c:v>5.7919192307692384</c:v>
                </c:pt>
                <c:pt idx="102">
                  <c:v>5.7770022099447544</c:v>
                </c:pt>
                <c:pt idx="103">
                  <c:v>5.7813000000000034</c:v>
                </c:pt>
                <c:pt idx="104">
                  <c:v>5.7592597765363127</c:v>
                </c:pt>
                <c:pt idx="105">
                  <c:v>5.73063033707865</c:v>
                </c:pt>
                <c:pt idx="106">
                  <c:v>5.7142180790960433</c:v>
                </c:pt>
                <c:pt idx="107">
                  <c:v>5.691644318181817</c:v>
                </c:pt>
                <c:pt idx="108">
                  <c:v>5.6683394285714277</c:v>
                </c:pt>
                <c:pt idx="109">
                  <c:v>5.6596804597701142</c:v>
                </c:pt>
                <c:pt idx="110">
                  <c:v>5.6415907514450865</c:v>
                </c:pt>
                <c:pt idx="111">
                  <c:v>5.6112063953488365</c:v>
                </c:pt>
                <c:pt idx="112">
                  <c:v>5.5907766081871353</c:v>
                </c:pt>
                <c:pt idx="113">
                  <c:v>5.5641035294117644</c:v>
                </c:pt>
                <c:pt idx="114">
                  <c:v>5.547276331360945</c:v>
                </c:pt>
                <c:pt idx="115">
                  <c:v>5.5172166666666653</c:v>
                </c:pt>
                <c:pt idx="116">
                  <c:v>5.4825550898203588</c:v>
                </c:pt>
                <c:pt idx="117">
                  <c:v>5.4383403614457828</c:v>
                </c:pt>
                <c:pt idx="118">
                  <c:v>5.4078066666666658</c:v>
                </c:pt>
                <c:pt idx="119">
                  <c:v>5.3891646341463417</c:v>
                </c:pt>
                <c:pt idx="120">
                  <c:v>5.3480773006134958</c:v>
                </c:pt>
                <c:pt idx="121">
                  <c:v>5.3177864197530864</c:v>
                </c:pt>
                <c:pt idx="122">
                  <c:v>5.3021968944099376</c:v>
                </c:pt>
                <c:pt idx="123">
                  <c:v>5.284794999999999</c:v>
                </c:pt>
                <c:pt idx="124">
                  <c:v>5.2636006289308161</c:v>
                </c:pt>
                <c:pt idx="125">
                  <c:v>5.2512487341772145</c:v>
                </c:pt>
                <c:pt idx="126">
                  <c:v>5.2101369426751587</c:v>
                </c:pt>
                <c:pt idx="127">
                  <c:v>5.1938134615384621</c:v>
                </c:pt>
                <c:pt idx="128">
                  <c:v>5.1780148387096769</c:v>
                </c:pt>
                <c:pt idx="129">
                  <c:v>5.1632831168831164</c:v>
                </c:pt>
                <c:pt idx="130">
                  <c:v>5.1522274509803916</c:v>
                </c:pt>
                <c:pt idx="131">
                  <c:v>5.1246401315789454</c:v>
                </c:pt>
                <c:pt idx="132">
                  <c:v>5.117675496688741</c:v>
                </c:pt>
                <c:pt idx="133">
                  <c:v>5.0922393333333309</c:v>
                </c:pt>
                <c:pt idx="134">
                  <c:v>5.0670355704697965</c:v>
                </c:pt>
                <c:pt idx="135">
                  <c:v>5.0355297297297286</c:v>
                </c:pt>
                <c:pt idx="136">
                  <c:v>4.9987551020408141</c:v>
                </c:pt>
                <c:pt idx="137">
                  <c:v>4.9902958904109571</c:v>
                </c:pt>
                <c:pt idx="138">
                  <c:v>5.0257020689655159</c:v>
                </c:pt>
                <c:pt idx="139">
                  <c:v>4.9761513888888871</c:v>
                </c:pt>
                <c:pt idx="140">
                  <c:v>4.9523734265734243</c:v>
                </c:pt>
                <c:pt idx="141">
                  <c:v>4.8831014084507016</c:v>
                </c:pt>
                <c:pt idx="142">
                  <c:v>4.8286992907801398</c:v>
                </c:pt>
                <c:pt idx="143">
                  <c:v>4.7928628571428549</c:v>
                </c:pt>
                <c:pt idx="144">
                  <c:v>4.7301482014388458</c:v>
                </c:pt>
                <c:pt idx="145">
                  <c:v>4.6562362318840549</c:v>
                </c:pt>
                <c:pt idx="146">
                  <c:v>4.5895102189780994</c:v>
                </c:pt>
                <c:pt idx="147">
                  <c:v>4.5305213235294088</c:v>
                </c:pt>
                <c:pt idx="148">
                  <c:v>4.4980681481481444</c:v>
                </c:pt>
                <c:pt idx="149">
                  <c:v>4.4448268656716383</c:v>
                </c:pt>
                <c:pt idx="150">
                  <c:v>4.3837390977443569</c:v>
                </c:pt>
                <c:pt idx="151">
                  <c:v>4.3132939393939358</c:v>
                </c:pt>
                <c:pt idx="152">
                  <c:v>4.2369496183206055</c:v>
                </c:pt>
                <c:pt idx="153">
                  <c:v>4.1271423076923055</c:v>
                </c:pt>
                <c:pt idx="154">
                  <c:v>4.1002240310077491</c:v>
                </c:pt>
                <c:pt idx="155">
                  <c:v>4.0555859375000001</c:v>
                </c:pt>
                <c:pt idx="156">
                  <c:v>4.0001527559055132</c:v>
                </c:pt>
                <c:pt idx="157">
                  <c:v>3.9529650793650801</c:v>
                </c:pt>
                <c:pt idx="158">
                  <c:v>3.9957560000000014</c:v>
                </c:pt>
                <c:pt idx="159">
                  <c:v>4.0105951612903237</c:v>
                </c:pt>
                <c:pt idx="160">
                  <c:v>3.9757658536585376</c:v>
                </c:pt>
                <c:pt idx="161">
                  <c:v>3.9296639344262307</c:v>
                </c:pt>
                <c:pt idx="162">
                  <c:v>3.8524190082644636</c:v>
                </c:pt>
                <c:pt idx="163">
                  <c:v>3.7996033333333346</c:v>
                </c:pt>
                <c:pt idx="164">
                  <c:v>3.7526428571428583</c:v>
                </c:pt>
                <c:pt idx="165">
                  <c:v>3.6712161016949163</c:v>
                </c:pt>
                <c:pt idx="166">
                  <c:v>3.6576076923076934</c:v>
                </c:pt>
                <c:pt idx="167">
                  <c:v>3.6383956896551739</c:v>
                </c:pt>
                <c:pt idx="168">
                  <c:v>3.6330756521739143</c:v>
                </c:pt>
                <c:pt idx="169">
                  <c:v>3.631899122807019</c:v>
                </c:pt>
                <c:pt idx="170">
                  <c:v>3.5027743362831871</c:v>
                </c:pt>
                <c:pt idx="171">
                  <c:v>3.3790839285714296</c:v>
                </c:pt>
                <c:pt idx="172">
                  <c:v>3.3044378378378392</c:v>
                </c:pt>
                <c:pt idx="173">
                  <c:v>3.1016563636363643</c:v>
                </c:pt>
                <c:pt idx="174">
                  <c:v>2.7825522935779823</c:v>
                </c:pt>
                <c:pt idx="175">
                  <c:v>2.6369583333333342</c:v>
                </c:pt>
                <c:pt idx="176">
                  <c:v>2.5260476635514024</c:v>
                </c:pt>
                <c:pt idx="177">
                  <c:v>2.3950103773584916</c:v>
                </c:pt>
                <c:pt idx="178">
                  <c:v>2.2342704761904777</c:v>
                </c:pt>
                <c:pt idx="179">
                  <c:v>2.1747326923076935</c:v>
                </c:pt>
                <c:pt idx="180">
                  <c:v>2.1178339805825255</c:v>
                </c:pt>
                <c:pt idx="181">
                  <c:v>2.0339352941176485</c:v>
                </c:pt>
                <c:pt idx="182">
                  <c:v>1.9664504950495061</c:v>
                </c:pt>
                <c:pt idx="183">
                  <c:v>1.896656000000001</c:v>
                </c:pt>
                <c:pt idx="184">
                  <c:v>1.8056636363636374</c:v>
                </c:pt>
                <c:pt idx="185">
                  <c:v>1.7338183673469394</c:v>
                </c:pt>
                <c:pt idx="186">
                  <c:v>1.6652762886597947</c:v>
                </c:pt>
                <c:pt idx="187">
                  <c:v>1.6110520833333346</c:v>
                </c:pt>
                <c:pt idx="188">
                  <c:v>1.5424484210526321</c:v>
                </c:pt>
                <c:pt idx="189">
                  <c:v>1.5189010638297871</c:v>
                </c:pt>
                <c:pt idx="190">
                  <c:v>1.4850870967741943</c:v>
                </c:pt>
                <c:pt idx="191">
                  <c:v>1.4146815217391306</c:v>
                </c:pt>
                <c:pt idx="192">
                  <c:v>1.3692076923076923</c:v>
                </c:pt>
                <c:pt idx="193">
                  <c:v>1.329503333333333</c:v>
                </c:pt>
                <c:pt idx="194">
                  <c:v>1.3094842696629212</c:v>
                </c:pt>
                <c:pt idx="195">
                  <c:v>1.2758113636363637</c:v>
                </c:pt>
                <c:pt idx="196">
                  <c:v>1.2414413793103447</c:v>
                </c:pt>
                <c:pt idx="197">
                  <c:v>1.2063069767441859</c:v>
                </c:pt>
                <c:pt idx="198">
                  <c:v>1.0874023529411763</c:v>
                </c:pt>
                <c:pt idx="199">
                  <c:v>1.0678452380952383</c:v>
                </c:pt>
                <c:pt idx="200">
                  <c:v>1.0151253012048187</c:v>
                </c:pt>
                <c:pt idx="201">
                  <c:v>0.94624390243902401</c:v>
                </c:pt>
                <c:pt idx="202">
                  <c:v>0.94283086419753048</c:v>
                </c:pt>
                <c:pt idx="203">
                  <c:v>0.92331999999999981</c:v>
                </c:pt>
                <c:pt idx="204">
                  <c:v>0.92482151898734166</c:v>
                </c:pt>
                <c:pt idx="205">
                  <c:v>0.9003833333333332</c:v>
                </c:pt>
                <c:pt idx="206">
                  <c:v>0.88639350649350634</c:v>
                </c:pt>
                <c:pt idx="207">
                  <c:v>0.88567105263157864</c:v>
                </c:pt>
                <c:pt idx="208">
                  <c:v>0.88142533333333306</c:v>
                </c:pt>
                <c:pt idx="209">
                  <c:v>0.84169324324324291</c:v>
                </c:pt>
                <c:pt idx="210">
                  <c:v>0.85164657534246546</c:v>
                </c:pt>
                <c:pt idx="211">
                  <c:v>0.84319583333333314</c:v>
                </c:pt>
                <c:pt idx="212">
                  <c:v>0.86637323943661959</c:v>
                </c:pt>
                <c:pt idx="213">
                  <c:v>0.85197428571428546</c:v>
                </c:pt>
                <c:pt idx="214">
                  <c:v>0.84037826086956513</c:v>
                </c:pt>
                <c:pt idx="215">
                  <c:v>0.82465147058823518</c:v>
                </c:pt>
                <c:pt idx="216">
                  <c:v>0.82054776119402995</c:v>
                </c:pt>
                <c:pt idx="217">
                  <c:v>0.82596363636363657</c:v>
                </c:pt>
                <c:pt idx="218">
                  <c:v>0.83352615384615403</c:v>
                </c:pt>
                <c:pt idx="219">
                  <c:v>0.85905468750000025</c:v>
                </c:pt>
                <c:pt idx="220">
                  <c:v>0.84543968253968271</c:v>
                </c:pt>
                <c:pt idx="221">
                  <c:v>0.85414838709677443</c:v>
                </c:pt>
                <c:pt idx="222">
                  <c:v>0.83875901639344286</c:v>
                </c:pt>
                <c:pt idx="223">
                  <c:v>0.84563500000000003</c:v>
                </c:pt>
                <c:pt idx="224">
                  <c:v>0.83990000000000009</c:v>
                </c:pt>
                <c:pt idx="225">
                  <c:v>0.82137586206896562</c:v>
                </c:pt>
                <c:pt idx="226">
                  <c:v>0.80487192982456146</c:v>
                </c:pt>
                <c:pt idx="227">
                  <c:v>0.81082857142857157</c:v>
                </c:pt>
                <c:pt idx="228">
                  <c:v>0.78627818181818188</c:v>
                </c:pt>
                <c:pt idx="229">
                  <c:v>0.73753888888888897</c:v>
                </c:pt>
                <c:pt idx="230">
                  <c:v>0.69921320754716965</c:v>
                </c:pt>
                <c:pt idx="231">
                  <c:v>0.71954807692307687</c:v>
                </c:pt>
                <c:pt idx="232">
                  <c:v>0.72129999999999994</c:v>
                </c:pt>
                <c:pt idx="233">
                  <c:v>0.72123999999999966</c:v>
                </c:pt>
                <c:pt idx="234">
                  <c:v>0.69897346938775506</c:v>
                </c:pt>
                <c:pt idx="235">
                  <c:v>0.67472916666666649</c:v>
                </c:pt>
                <c:pt idx="236">
                  <c:v>0.66697234042553188</c:v>
                </c:pt>
                <c:pt idx="237">
                  <c:v>0.64048043478260863</c:v>
                </c:pt>
                <c:pt idx="238">
                  <c:v>0.61255333333333339</c:v>
                </c:pt>
                <c:pt idx="239">
                  <c:v>0.60013409090909098</c:v>
                </c:pt>
                <c:pt idx="240">
                  <c:v>0.61289534883720931</c:v>
                </c:pt>
                <c:pt idx="241">
                  <c:v>0.57551904761904771</c:v>
                </c:pt>
                <c:pt idx="242">
                  <c:v>0.56237317073170734</c:v>
                </c:pt>
                <c:pt idx="243">
                  <c:v>0.50675750000000008</c:v>
                </c:pt>
                <c:pt idx="244">
                  <c:v>0.49945384615384614</c:v>
                </c:pt>
                <c:pt idx="245">
                  <c:v>0.48279473684210528</c:v>
                </c:pt>
                <c:pt idx="246">
                  <c:v>0.4637</c:v>
                </c:pt>
                <c:pt idx="247">
                  <c:v>0.40370833333333322</c:v>
                </c:pt>
                <c:pt idx="248">
                  <c:v>0.44390000000000002</c:v>
                </c:pt>
                <c:pt idx="249">
                  <c:v>0.41447058823529409</c:v>
                </c:pt>
                <c:pt idx="250">
                  <c:v>0.4856848484848485</c:v>
                </c:pt>
                <c:pt idx="251">
                  <c:v>0.52682812499999998</c:v>
                </c:pt>
                <c:pt idx="252">
                  <c:v>0.58210645161290331</c:v>
                </c:pt>
                <c:pt idx="253">
                  <c:v>0.68206333333333335</c:v>
                </c:pt>
                <c:pt idx="254">
                  <c:v>0.77249999999999996</c:v>
                </c:pt>
                <c:pt idx="255">
                  <c:v>0.81907142857142856</c:v>
                </c:pt>
                <c:pt idx="256">
                  <c:v>0.90403333333333347</c:v>
                </c:pt>
                <c:pt idx="257">
                  <c:v>0.9548423076923076</c:v>
                </c:pt>
                <c:pt idx="258">
                  <c:v>1.036996</c:v>
                </c:pt>
                <c:pt idx="259">
                  <c:v>1.1046958333333334</c:v>
                </c:pt>
                <c:pt idx="260">
                  <c:v>1.1344826086956521</c:v>
                </c:pt>
                <c:pt idx="261">
                  <c:v>1.1817545454545453</c:v>
                </c:pt>
                <c:pt idx="262">
                  <c:v>1.2015238095238094</c:v>
                </c:pt>
                <c:pt idx="263">
                  <c:v>1.23289</c:v>
                </c:pt>
                <c:pt idx="264">
                  <c:v>1.3021105263157893</c:v>
                </c:pt>
                <c:pt idx="265">
                  <c:v>1.3769388888888889</c:v>
                </c:pt>
                <c:pt idx="266">
                  <c:v>1.3864117647058825</c:v>
                </c:pt>
                <c:pt idx="267">
                  <c:v>1.4165875000000001</c:v>
                </c:pt>
                <c:pt idx="268">
                  <c:v>1.4630866666666666</c:v>
                </c:pt>
                <c:pt idx="269">
                  <c:v>1.5426357142857143</c:v>
                </c:pt>
                <c:pt idx="270">
                  <c:v>1.5783846153846153</c:v>
                </c:pt>
                <c:pt idx="271">
                  <c:v>1.5795833333333331</c:v>
                </c:pt>
                <c:pt idx="272">
                  <c:v>1.5787636363636361</c:v>
                </c:pt>
                <c:pt idx="273">
                  <c:v>1.63794</c:v>
                </c:pt>
                <c:pt idx="274">
                  <c:v>1.6404000000000001</c:v>
                </c:pt>
                <c:pt idx="275">
                  <c:v>1.7030499999999997</c:v>
                </c:pt>
                <c:pt idx="276">
                  <c:v>1.7230428571428571</c:v>
                </c:pt>
                <c:pt idx="277">
                  <c:v>1.657</c:v>
                </c:pt>
                <c:pt idx="278">
                  <c:v>1.71052</c:v>
                </c:pt>
                <c:pt idx="279">
                  <c:v>1.71875</c:v>
                </c:pt>
                <c:pt idx="280">
                  <c:v>1.6662999999999999</c:v>
                </c:pt>
                <c:pt idx="281">
                  <c:v>1.8089</c:v>
                </c:pt>
                <c:pt idx="282">
                  <c:v>1.7990999999999999</c:v>
                </c:pt>
              </c:numCache>
            </c:numRef>
          </c:val>
          <c:smooth val="0"/>
          <c:extLst>
            <c:ext xmlns:c16="http://schemas.microsoft.com/office/drawing/2014/chart" uri="{C3380CC4-5D6E-409C-BE32-E72D297353CC}">
              <c16:uniqueId val="{00000001-F985-4964-81A1-2BB03E036528}"/>
            </c:ext>
          </c:extLst>
        </c:ser>
        <c:dLbls>
          <c:showLegendKey val="0"/>
          <c:showVal val="0"/>
          <c:showCatName val="0"/>
          <c:showSerName val="0"/>
          <c:showPercent val="0"/>
          <c:showBubbleSize val="0"/>
        </c:dLbls>
        <c:smooth val="0"/>
        <c:axId val="322370464"/>
        <c:axId val="322376224"/>
      </c:lineChart>
      <c:dateAx>
        <c:axId val="322370464"/>
        <c:scaling>
          <c:orientation val="minMax"/>
          <c:max val="46295"/>
          <c:min val="45900"/>
        </c:scaling>
        <c:delete val="0"/>
        <c:axPos val="b"/>
        <c:numFmt formatCode="mmm\-yy" sourceLinked="0"/>
        <c:majorTickMark val="out"/>
        <c:minorTickMark val="none"/>
        <c:tickLblPos val="nextTo"/>
        <c:spPr>
          <a:noFill/>
          <a:ln w="9525">
            <a:solidFill>
              <a:srgbClr val="D9D9D9"/>
            </a:solidFill>
          </a:ln>
        </c:spPr>
        <c:txPr>
          <a:bodyPr rot="-5400000" vert="horz"/>
          <a:lstStyle/>
          <a:p>
            <a:pPr>
              <a:defRPr/>
            </a:pPr>
            <a:endParaRPr lang="en-US"/>
          </a:p>
        </c:txPr>
        <c:crossAx val="322376224"/>
        <c:crosses val="autoZero"/>
        <c:auto val="1"/>
        <c:lblOffset val="100"/>
        <c:baseTimeUnit val="days"/>
        <c:majorUnit val="1"/>
        <c:majorTimeUnit val="months"/>
      </c:dateAx>
      <c:valAx>
        <c:axId val="322376224"/>
        <c:scaling>
          <c:orientation val="minMax"/>
        </c:scaling>
        <c:delete val="0"/>
        <c:axPos val="l"/>
        <c:title>
          <c:tx>
            <c:rich>
              <a:bodyPr rot="-5400000" vert="horz"/>
              <a:lstStyle/>
              <a:p>
                <a:pPr>
                  <a:defRPr/>
                </a:pPr>
                <a:r>
                  <a:rPr lang="en-US"/>
                  <a:t>$/oz</a:t>
                </a:r>
              </a:p>
            </c:rich>
          </c:tx>
          <c:overlay val="0"/>
          <c:spPr>
            <a:noFill/>
            <a:ln>
              <a:noFill/>
            </a:ln>
          </c:spPr>
        </c:title>
        <c:numFmt formatCode="#,##0.0;\-#,##0.0" sourceLinked="0"/>
        <c:majorTickMark val="out"/>
        <c:minorTickMark val="none"/>
        <c:tickLblPos val="nextTo"/>
        <c:spPr>
          <a:noFill/>
          <a:ln w="9525">
            <a:solidFill>
              <a:srgbClr val="D9D9D9"/>
            </a:solidFill>
          </a:ln>
        </c:spPr>
        <c:txPr>
          <a:bodyPr rot="-60000000" vert="horz"/>
          <a:lstStyle/>
          <a:p>
            <a:pPr>
              <a:defRPr/>
            </a:pPr>
            <a:endParaRPr lang="en-US"/>
          </a:p>
        </c:txPr>
        <c:crossAx val="322370464"/>
        <c:crosses val="autoZero"/>
        <c:crossBetween val="between"/>
      </c:valAx>
      <c:spPr>
        <a:noFill/>
        <a:ln>
          <a:noFill/>
        </a:ln>
      </c:spPr>
    </c:plotArea>
    <c:legend>
      <c:legendPos val="b"/>
      <c:overlay val="0"/>
      <c:spPr>
        <a:noFill/>
        <a:ln>
          <a:noFill/>
        </a:ln>
      </c:spPr>
      <c:txPr>
        <a:bodyPr rot="0" vert="horz"/>
        <a:lstStyle/>
        <a:p>
          <a:pPr>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nchor="ctr" anchorCtr="1"/>
          <a:lstStyle/>
          <a:p>
            <a:pPr>
              <a:defRPr sz="1080" b="1">
                <a:solidFill>
                  <a:srgbClr val="000000"/>
                </a:solidFill>
                <a:latin typeface="Roboto"/>
                <a:cs typeface="Roboto"/>
              </a:defRPr>
            </a:pPr>
            <a:r>
              <a:rPr lang="en-US" sz="1080" b="1">
                <a:solidFill>
                  <a:srgbClr val="000000"/>
                </a:solidFill>
                <a:latin typeface="Roboto"/>
                <a:cs typeface="Roboto"/>
              </a:rPr>
              <a:t>Copper hit 2026 highs in September as COMEX's premium over LME narrowed</a:t>
            </a:r>
          </a:p>
        </c:rich>
      </c:tx>
      <c:overlay val="0"/>
      <c:spPr>
        <a:noFill/>
        <a:ln>
          <a:noFill/>
        </a:ln>
      </c:spPr>
    </c:title>
    <c:autoTitleDeleted val="0"/>
    <c:plotArea>
      <c:layout>
        <c:manualLayout>
          <c:layoutTarget val="inner"/>
          <c:xMode val="edge"/>
          <c:yMode val="edge"/>
          <c:x val="7.8677295301967209E-2"/>
          <c:y val="0.18482136360328894"/>
          <c:w val="0.85523590059758925"/>
          <c:h val="0.45415848068107406"/>
        </c:manualLayout>
      </c:layout>
      <c:areaChart>
        <c:grouping val="standard"/>
        <c:varyColors val="0"/>
        <c:ser>
          <c:idx val="0"/>
          <c:order val="0"/>
          <c:tx>
            <c:v>Total copper stocks (RHS)</c:v>
          </c:tx>
          <c:spPr>
            <a:solidFill>
              <a:srgbClr val="A6A6A6"/>
            </a:solidFill>
            <a:ln>
              <a:noFill/>
            </a:ln>
          </c:spPr>
          <c:dLbls>
            <c:dLbl>
              <c:idx val="197"/>
              <c:layout>
                <c:manualLayout>
                  <c:x val="-2.1725940715797906E-2"/>
                  <c:y val="-6.5798497416866775E-2"/>
                </c:manualLayout>
              </c:layout>
              <c:tx>
                <c:rich>
                  <a:bodyPr rot="0" vert="horz" wrap="none" anchor="ctr" anchorCtr="1"/>
                  <a:lstStyle/>
                  <a:p>
                    <a:pPr>
                      <a:defRPr sz="800" b="0">
                        <a:solidFill>
                          <a:srgbClr val="000000"/>
                        </a:solidFill>
                        <a:latin typeface="Roboto"/>
                        <a:cs typeface="Roboto"/>
                      </a:defRPr>
                    </a:pPr>
                    <a:r>
                      <a:rPr lang="en-US" sz="800" b="0">
                        <a:solidFill>
                          <a:srgbClr val="000000"/>
                        </a:solidFill>
                        <a:latin typeface="Roboto"/>
                        <a:cs typeface="Roboto"/>
                      </a:rPr>
                      <a:t>953.7</a:t>
                    </a:r>
                    <a:br>
                      <a:rPr lang="en-US" sz="800" b="0">
                        <a:solidFill>
                          <a:srgbClr val="000000"/>
                        </a:solidFill>
                        <a:latin typeface="Roboto"/>
                        <a:cs typeface="Roboto"/>
                      </a:rPr>
                    </a:br>
                    <a:r>
                      <a:rPr lang="en-US" sz="800" b="0">
                        <a:solidFill>
                          <a:srgbClr val="000000"/>
                        </a:solidFill>
                        <a:latin typeface="Roboto"/>
                        <a:cs typeface="Roboto"/>
                      </a:rPr>
                      <a:t>kiloton</a:t>
                    </a:r>
                  </a:p>
                </c:rich>
              </c:tx>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DC33-45A3-81D2-C31860D8B409}"/>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'M1 Copper prices'!$A$6:$A$203</c:f>
              <c:numCache>
                <c:formatCode>dd\-mmm\-yy</c:formatCode>
                <c:ptCount val="198"/>
                <c:pt idx="0">
                  <c:v>46024</c:v>
                </c:pt>
                <c:pt idx="1">
                  <c:v>46027</c:v>
                </c:pt>
                <c:pt idx="2">
                  <c:v>46028</c:v>
                </c:pt>
                <c:pt idx="3">
                  <c:v>46029</c:v>
                </c:pt>
                <c:pt idx="4">
                  <c:v>46030</c:v>
                </c:pt>
                <c:pt idx="5">
                  <c:v>46031</c:v>
                </c:pt>
                <c:pt idx="6">
                  <c:v>46034</c:v>
                </c:pt>
                <c:pt idx="7">
                  <c:v>46035</c:v>
                </c:pt>
                <c:pt idx="8">
                  <c:v>46036</c:v>
                </c:pt>
                <c:pt idx="9">
                  <c:v>46037</c:v>
                </c:pt>
                <c:pt idx="10">
                  <c:v>46038</c:v>
                </c:pt>
                <c:pt idx="11">
                  <c:v>46040</c:v>
                </c:pt>
                <c:pt idx="12">
                  <c:v>46041</c:v>
                </c:pt>
                <c:pt idx="13">
                  <c:v>46042</c:v>
                </c:pt>
                <c:pt idx="14">
                  <c:v>46043</c:v>
                </c:pt>
                <c:pt idx="15">
                  <c:v>46044</c:v>
                </c:pt>
                <c:pt idx="16">
                  <c:v>46045</c:v>
                </c:pt>
                <c:pt idx="17">
                  <c:v>46048</c:v>
                </c:pt>
                <c:pt idx="18">
                  <c:v>46049</c:v>
                </c:pt>
                <c:pt idx="19">
                  <c:v>46050</c:v>
                </c:pt>
                <c:pt idx="20">
                  <c:v>46051</c:v>
                </c:pt>
                <c:pt idx="21">
                  <c:v>46052</c:v>
                </c:pt>
                <c:pt idx="22">
                  <c:v>46055</c:v>
                </c:pt>
                <c:pt idx="23">
                  <c:v>46056</c:v>
                </c:pt>
                <c:pt idx="24">
                  <c:v>46057</c:v>
                </c:pt>
                <c:pt idx="25">
                  <c:v>46058</c:v>
                </c:pt>
                <c:pt idx="26">
                  <c:v>46059</c:v>
                </c:pt>
                <c:pt idx="27">
                  <c:v>46062</c:v>
                </c:pt>
                <c:pt idx="28">
                  <c:v>46063</c:v>
                </c:pt>
                <c:pt idx="29">
                  <c:v>46064</c:v>
                </c:pt>
                <c:pt idx="30">
                  <c:v>46065</c:v>
                </c:pt>
                <c:pt idx="31">
                  <c:v>46066</c:v>
                </c:pt>
                <c:pt idx="32">
                  <c:v>46068</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46168</c:v>
                </c:pt>
                <c:pt idx="104">
                  <c:v>46169</c:v>
                </c:pt>
                <c:pt idx="105">
                  <c:v>46170</c:v>
                </c:pt>
                <c:pt idx="106">
                  <c:v>46171</c:v>
                </c:pt>
                <c:pt idx="107">
                  <c:v>46174</c:v>
                </c:pt>
                <c:pt idx="108">
                  <c:v>46175</c:v>
                </c:pt>
                <c:pt idx="109">
                  <c:v>46176</c:v>
                </c:pt>
                <c:pt idx="110">
                  <c:v>46177</c:v>
                </c:pt>
                <c:pt idx="111">
                  <c:v>46178</c:v>
                </c:pt>
                <c:pt idx="112">
                  <c:v>46181</c:v>
                </c:pt>
                <c:pt idx="113">
                  <c:v>46182</c:v>
                </c:pt>
                <c:pt idx="114">
                  <c:v>46183</c:v>
                </c:pt>
                <c:pt idx="115">
                  <c:v>46184</c:v>
                </c:pt>
                <c:pt idx="116">
                  <c:v>46185</c:v>
                </c:pt>
                <c:pt idx="117">
                  <c:v>46188</c:v>
                </c:pt>
                <c:pt idx="118">
                  <c:v>46189</c:v>
                </c:pt>
                <c:pt idx="119">
                  <c:v>46190</c:v>
                </c:pt>
                <c:pt idx="120">
                  <c:v>46191</c:v>
                </c:pt>
                <c:pt idx="121">
                  <c:v>46192</c:v>
                </c:pt>
                <c:pt idx="122">
                  <c:v>46195</c:v>
                </c:pt>
                <c:pt idx="123">
                  <c:v>46196</c:v>
                </c:pt>
                <c:pt idx="124">
                  <c:v>46197</c:v>
                </c:pt>
                <c:pt idx="125">
                  <c:v>46198</c:v>
                </c:pt>
                <c:pt idx="126">
                  <c:v>46199</c:v>
                </c:pt>
                <c:pt idx="127">
                  <c:v>46202</c:v>
                </c:pt>
                <c:pt idx="128">
                  <c:v>46203</c:v>
                </c:pt>
                <c:pt idx="129">
                  <c:v>46204</c:v>
                </c:pt>
                <c:pt idx="130">
                  <c:v>46205</c:v>
                </c:pt>
                <c:pt idx="131">
                  <c:v>46206</c:v>
                </c:pt>
                <c:pt idx="132">
                  <c:v>46209</c:v>
                </c:pt>
                <c:pt idx="133">
                  <c:v>46210</c:v>
                </c:pt>
                <c:pt idx="134">
                  <c:v>46211</c:v>
                </c:pt>
                <c:pt idx="135">
                  <c:v>46212</c:v>
                </c:pt>
                <c:pt idx="136">
                  <c:v>46213</c:v>
                </c:pt>
                <c:pt idx="137">
                  <c:v>46216</c:v>
                </c:pt>
                <c:pt idx="138">
                  <c:v>46217</c:v>
                </c:pt>
                <c:pt idx="139">
                  <c:v>46218</c:v>
                </c:pt>
                <c:pt idx="140">
                  <c:v>46219</c:v>
                </c:pt>
                <c:pt idx="141">
                  <c:v>46220</c:v>
                </c:pt>
                <c:pt idx="142">
                  <c:v>46223</c:v>
                </c:pt>
                <c:pt idx="143">
                  <c:v>46224</c:v>
                </c:pt>
                <c:pt idx="144">
                  <c:v>46225</c:v>
                </c:pt>
                <c:pt idx="145">
                  <c:v>46226</c:v>
                </c:pt>
                <c:pt idx="146">
                  <c:v>46227</c:v>
                </c:pt>
                <c:pt idx="147">
                  <c:v>46230</c:v>
                </c:pt>
                <c:pt idx="148">
                  <c:v>46231</c:v>
                </c:pt>
                <c:pt idx="149">
                  <c:v>46232</c:v>
                </c:pt>
                <c:pt idx="150">
                  <c:v>46233</c:v>
                </c:pt>
                <c:pt idx="151">
                  <c:v>46234</c:v>
                </c:pt>
                <c:pt idx="152">
                  <c:v>46237</c:v>
                </c:pt>
                <c:pt idx="153">
                  <c:v>46238</c:v>
                </c:pt>
                <c:pt idx="154">
                  <c:v>46239</c:v>
                </c:pt>
                <c:pt idx="155">
                  <c:v>46240</c:v>
                </c:pt>
                <c:pt idx="156">
                  <c:v>46241</c:v>
                </c:pt>
                <c:pt idx="157">
                  <c:v>46244</c:v>
                </c:pt>
                <c:pt idx="158">
                  <c:v>46245</c:v>
                </c:pt>
                <c:pt idx="159">
                  <c:v>46246</c:v>
                </c:pt>
                <c:pt idx="160">
                  <c:v>46247</c:v>
                </c:pt>
                <c:pt idx="161">
                  <c:v>46248</c:v>
                </c:pt>
                <c:pt idx="162">
                  <c:v>46251</c:v>
                </c:pt>
                <c:pt idx="163">
                  <c:v>46252</c:v>
                </c:pt>
                <c:pt idx="164">
                  <c:v>46253</c:v>
                </c:pt>
                <c:pt idx="165">
                  <c:v>46254</c:v>
                </c:pt>
                <c:pt idx="166">
                  <c:v>46255</c:v>
                </c:pt>
                <c:pt idx="167">
                  <c:v>46258</c:v>
                </c:pt>
                <c:pt idx="168">
                  <c:v>46259</c:v>
                </c:pt>
                <c:pt idx="169">
                  <c:v>46260</c:v>
                </c:pt>
                <c:pt idx="170">
                  <c:v>46261</c:v>
                </c:pt>
                <c:pt idx="171">
                  <c:v>46262</c:v>
                </c:pt>
                <c:pt idx="172">
                  <c:v>46265</c:v>
                </c:pt>
                <c:pt idx="173">
                  <c:v>46266</c:v>
                </c:pt>
                <c:pt idx="174">
                  <c:v>46267</c:v>
                </c:pt>
                <c:pt idx="175">
                  <c:v>46268</c:v>
                </c:pt>
                <c:pt idx="176">
                  <c:v>46269</c:v>
                </c:pt>
                <c:pt idx="177">
                  <c:v>46271</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46291</c:v>
                </c:pt>
                <c:pt idx="194">
                  <c:v>46292</c:v>
                </c:pt>
                <c:pt idx="195">
                  <c:v>46293</c:v>
                </c:pt>
                <c:pt idx="196">
                  <c:v>46294</c:v>
                </c:pt>
                <c:pt idx="197">
                  <c:v>46295</c:v>
                </c:pt>
              </c:numCache>
            </c:numRef>
          </c:cat>
          <c:val>
            <c:numRef>
              <c:f>'M1 Copper prices'!$K$6:$K$203</c:f>
              <c:numCache>
                <c:formatCode>General</c:formatCode>
                <c:ptCount val="198"/>
                <c:pt idx="0">
                  <c:v>598.77325758500001</c:v>
                </c:pt>
                <c:pt idx="1">
                  <c:v>598.77325758500001</c:v>
                </c:pt>
                <c:pt idx="2">
                  <c:v>598.77325758500001</c:v>
                </c:pt>
                <c:pt idx="3">
                  <c:v>598.77325758500001</c:v>
                </c:pt>
                <c:pt idx="4">
                  <c:v>598.77325758500001</c:v>
                </c:pt>
                <c:pt idx="5">
                  <c:v>608.89592281499995</c:v>
                </c:pt>
                <c:pt idx="6">
                  <c:v>608.89592281499995</c:v>
                </c:pt>
                <c:pt idx="7">
                  <c:v>608.89592281499995</c:v>
                </c:pt>
                <c:pt idx="8">
                  <c:v>608.89592281499995</c:v>
                </c:pt>
                <c:pt idx="9">
                  <c:v>608.89592281499995</c:v>
                </c:pt>
                <c:pt idx="10">
                  <c:v>636.09843709000006</c:v>
                </c:pt>
                <c:pt idx="11">
                  <c:v>636.09843709000006</c:v>
                </c:pt>
                <c:pt idx="12">
                  <c:v>636.09843709000006</c:v>
                </c:pt>
                <c:pt idx="13">
                  <c:v>636.09843709000006</c:v>
                </c:pt>
                <c:pt idx="14">
                  <c:v>636.09843709000006</c:v>
                </c:pt>
                <c:pt idx="15">
                  <c:v>636.09843709000006</c:v>
                </c:pt>
                <c:pt idx="16">
                  <c:v>682.08681692499988</c:v>
                </c:pt>
                <c:pt idx="17">
                  <c:v>682.08681692499988</c:v>
                </c:pt>
                <c:pt idx="18">
                  <c:v>682.08681692499988</c:v>
                </c:pt>
                <c:pt idx="19">
                  <c:v>682.08681692499988</c:v>
                </c:pt>
                <c:pt idx="20">
                  <c:v>682.08681692499988</c:v>
                </c:pt>
                <c:pt idx="21">
                  <c:v>699.07754694000005</c:v>
                </c:pt>
                <c:pt idx="22">
                  <c:v>699.07754694000005</c:v>
                </c:pt>
                <c:pt idx="23">
                  <c:v>699.07754694000005</c:v>
                </c:pt>
                <c:pt idx="24">
                  <c:v>699.07754694000005</c:v>
                </c:pt>
                <c:pt idx="25">
                  <c:v>699.07754694000005</c:v>
                </c:pt>
                <c:pt idx="26">
                  <c:v>717.680446985</c:v>
                </c:pt>
                <c:pt idx="27">
                  <c:v>717.680446985</c:v>
                </c:pt>
                <c:pt idx="28">
                  <c:v>717.680446985</c:v>
                </c:pt>
                <c:pt idx="29">
                  <c:v>717.680446985</c:v>
                </c:pt>
                <c:pt idx="30">
                  <c:v>717.680446985</c:v>
                </c:pt>
                <c:pt idx="31">
                  <c:v>740.44045446999996</c:v>
                </c:pt>
                <c:pt idx="32">
                  <c:v>740.44045446999996</c:v>
                </c:pt>
                <c:pt idx="33">
                  <c:v>740.44045446999996</c:v>
                </c:pt>
                <c:pt idx="34">
                  <c:v>740.44045446999996</c:v>
                </c:pt>
                <c:pt idx="35">
                  <c:v>740.44045446999996</c:v>
                </c:pt>
                <c:pt idx="36">
                  <c:v>740.44045446999996</c:v>
                </c:pt>
                <c:pt idx="37">
                  <c:v>778.28347386999997</c:v>
                </c:pt>
                <c:pt idx="38">
                  <c:v>778.28347386999997</c:v>
                </c:pt>
                <c:pt idx="39">
                  <c:v>778.28347386999997</c:v>
                </c:pt>
                <c:pt idx="40">
                  <c:v>778.28347386999997</c:v>
                </c:pt>
                <c:pt idx="41">
                  <c:v>778.28347386999997</c:v>
                </c:pt>
                <c:pt idx="42">
                  <c:v>799.56772946000001</c:v>
                </c:pt>
                <c:pt idx="43">
                  <c:v>799.56772946000001</c:v>
                </c:pt>
                <c:pt idx="44">
                  <c:v>799.56772946000001</c:v>
                </c:pt>
                <c:pt idx="45">
                  <c:v>799.56772946000001</c:v>
                </c:pt>
                <c:pt idx="46">
                  <c:v>799.56772946000001</c:v>
                </c:pt>
                <c:pt idx="47">
                  <c:v>825.40460702999997</c:v>
                </c:pt>
                <c:pt idx="48">
                  <c:v>825.40460702999997</c:v>
                </c:pt>
                <c:pt idx="49">
                  <c:v>825.40460702999997</c:v>
                </c:pt>
                <c:pt idx="50">
                  <c:v>825.40460702999997</c:v>
                </c:pt>
                <c:pt idx="51">
                  <c:v>825.40460702999997</c:v>
                </c:pt>
                <c:pt idx="52">
                  <c:v>846.84823997000001</c:v>
                </c:pt>
                <c:pt idx="53">
                  <c:v>846.84823997000001</c:v>
                </c:pt>
                <c:pt idx="54">
                  <c:v>846.84823997000001</c:v>
                </c:pt>
                <c:pt idx="55">
                  <c:v>846.84823997000001</c:v>
                </c:pt>
                <c:pt idx="56">
                  <c:v>846.84823997000001</c:v>
                </c:pt>
                <c:pt idx="57">
                  <c:v>875.29215757999998</c:v>
                </c:pt>
                <c:pt idx="58">
                  <c:v>875.29215757999998</c:v>
                </c:pt>
                <c:pt idx="59">
                  <c:v>875.29215757999998</c:v>
                </c:pt>
                <c:pt idx="60">
                  <c:v>875.29215757999998</c:v>
                </c:pt>
                <c:pt idx="61">
                  <c:v>875.29215757999998</c:v>
                </c:pt>
                <c:pt idx="62">
                  <c:v>893.78454938499999</c:v>
                </c:pt>
                <c:pt idx="63">
                  <c:v>893.78454938499999</c:v>
                </c:pt>
                <c:pt idx="64">
                  <c:v>893.78454938499999</c:v>
                </c:pt>
                <c:pt idx="65">
                  <c:v>893.78454938499999</c:v>
                </c:pt>
                <c:pt idx="66">
                  <c:v>893.78454938499999</c:v>
                </c:pt>
                <c:pt idx="67">
                  <c:v>897.09641526999997</c:v>
                </c:pt>
                <c:pt idx="68">
                  <c:v>897.09641526999997</c:v>
                </c:pt>
                <c:pt idx="69">
                  <c:v>897.09641526999997</c:v>
                </c:pt>
                <c:pt idx="70">
                  <c:v>897.09641526999997</c:v>
                </c:pt>
                <c:pt idx="71">
                  <c:v>897.09641526999997</c:v>
                </c:pt>
                <c:pt idx="72">
                  <c:v>924.78225102500005</c:v>
                </c:pt>
                <c:pt idx="73">
                  <c:v>924.78225102500005</c:v>
                </c:pt>
                <c:pt idx="74">
                  <c:v>924.78225102500005</c:v>
                </c:pt>
                <c:pt idx="75">
                  <c:v>924.78225102500005</c:v>
                </c:pt>
                <c:pt idx="76">
                  <c:v>924.78225102500005</c:v>
                </c:pt>
                <c:pt idx="77">
                  <c:v>940.46183216500003</c:v>
                </c:pt>
                <c:pt idx="78">
                  <c:v>940.46183216500003</c:v>
                </c:pt>
                <c:pt idx="79">
                  <c:v>940.46183216500003</c:v>
                </c:pt>
                <c:pt idx="80">
                  <c:v>940.46183216500003</c:v>
                </c:pt>
                <c:pt idx="81">
                  <c:v>940.46183216500003</c:v>
                </c:pt>
                <c:pt idx="82">
                  <c:v>944.08542016000001</c:v>
                </c:pt>
                <c:pt idx="83">
                  <c:v>944.08542016000001</c:v>
                </c:pt>
                <c:pt idx="84">
                  <c:v>944.08542016000001</c:v>
                </c:pt>
                <c:pt idx="85">
                  <c:v>944.08542016000001</c:v>
                </c:pt>
                <c:pt idx="86">
                  <c:v>944.08542016000001</c:v>
                </c:pt>
                <c:pt idx="87">
                  <c:v>948.76026097499994</c:v>
                </c:pt>
                <c:pt idx="88">
                  <c:v>948.76026097499994</c:v>
                </c:pt>
                <c:pt idx="89">
                  <c:v>948.76026097499994</c:v>
                </c:pt>
                <c:pt idx="90">
                  <c:v>948.76026097499994</c:v>
                </c:pt>
                <c:pt idx="91">
                  <c:v>948.76026097499994</c:v>
                </c:pt>
                <c:pt idx="92">
                  <c:v>963.46767492999993</c:v>
                </c:pt>
                <c:pt idx="93">
                  <c:v>963.46767492999993</c:v>
                </c:pt>
                <c:pt idx="94">
                  <c:v>963.46767492999993</c:v>
                </c:pt>
                <c:pt idx="95">
                  <c:v>963.46767492999993</c:v>
                </c:pt>
                <c:pt idx="96">
                  <c:v>963.46767492999993</c:v>
                </c:pt>
                <c:pt idx="97">
                  <c:v>966.95762205999995</c:v>
                </c:pt>
                <c:pt idx="98">
                  <c:v>966.95762205999995</c:v>
                </c:pt>
                <c:pt idx="99">
                  <c:v>966.95762205999995</c:v>
                </c:pt>
                <c:pt idx="100">
                  <c:v>966.95762205999995</c:v>
                </c:pt>
                <c:pt idx="101">
                  <c:v>966.95762205999995</c:v>
                </c:pt>
                <c:pt idx="102">
                  <c:v>969.27880043499999</c:v>
                </c:pt>
                <c:pt idx="103">
                  <c:v>969.27880043499999</c:v>
                </c:pt>
                <c:pt idx="104">
                  <c:v>969.27880043499999</c:v>
                </c:pt>
                <c:pt idx="105">
                  <c:v>969.27880043499999</c:v>
                </c:pt>
                <c:pt idx="106">
                  <c:v>971.92667413000004</c:v>
                </c:pt>
                <c:pt idx="107">
                  <c:v>971.92667413000004</c:v>
                </c:pt>
                <c:pt idx="108">
                  <c:v>971.92667413000004</c:v>
                </c:pt>
                <c:pt idx="109">
                  <c:v>971.92667413000004</c:v>
                </c:pt>
                <c:pt idx="110">
                  <c:v>971.92667413000004</c:v>
                </c:pt>
                <c:pt idx="111">
                  <c:v>965.50872839499993</c:v>
                </c:pt>
                <c:pt idx="112">
                  <c:v>965.50872839499993</c:v>
                </c:pt>
                <c:pt idx="113">
                  <c:v>965.50872839499993</c:v>
                </c:pt>
                <c:pt idx="114">
                  <c:v>965.50872839499993</c:v>
                </c:pt>
                <c:pt idx="115">
                  <c:v>965.50872839499993</c:v>
                </c:pt>
                <c:pt idx="116">
                  <c:v>954.31274663000011</c:v>
                </c:pt>
                <c:pt idx="117">
                  <c:v>954.31274663000011</c:v>
                </c:pt>
                <c:pt idx="118">
                  <c:v>954.31274663000011</c:v>
                </c:pt>
                <c:pt idx="119">
                  <c:v>954.31274663000011</c:v>
                </c:pt>
                <c:pt idx="120">
                  <c:v>954.31274663000011</c:v>
                </c:pt>
                <c:pt idx="121">
                  <c:v>949.05846302999998</c:v>
                </c:pt>
                <c:pt idx="122">
                  <c:v>949.05846302999998</c:v>
                </c:pt>
                <c:pt idx="123">
                  <c:v>949.05846302999998</c:v>
                </c:pt>
                <c:pt idx="124">
                  <c:v>949.05846302999998</c:v>
                </c:pt>
                <c:pt idx="125">
                  <c:v>949.05846302999998</c:v>
                </c:pt>
                <c:pt idx="126">
                  <c:v>938.87305555</c:v>
                </c:pt>
                <c:pt idx="127">
                  <c:v>938.87305555</c:v>
                </c:pt>
                <c:pt idx="128">
                  <c:v>938.87305555</c:v>
                </c:pt>
                <c:pt idx="129">
                  <c:v>938.87305555</c:v>
                </c:pt>
                <c:pt idx="130">
                  <c:v>938.87305555</c:v>
                </c:pt>
                <c:pt idx="131">
                  <c:v>929.19689079</c:v>
                </c:pt>
                <c:pt idx="132">
                  <c:v>929.19689079</c:v>
                </c:pt>
                <c:pt idx="133">
                  <c:v>929.19689079</c:v>
                </c:pt>
                <c:pt idx="134">
                  <c:v>929.19689079</c:v>
                </c:pt>
                <c:pt idx="135">
                  <c:v>929.19689079</c:v>
                </c:pt>
                <c:pt idx="136">
                  <c:v>921.6122533250001</c:v>
                </c:pt>
                <c:pt idx="137">
                  <c:v>921.6122533250001</c:v>
                </c:pt>
                <c:pt idx="138">
                  <c:v>921.6122533250001</c:v>
                </c:pt>
                <c:pt idx="139">
                  <c:v>921.6122533250001</c:v>
                </c:pt>
                <c:pt idx="140">
                  <c:v>921.6122533250001</c:v>
                </c:pt>
                <c:pt idx="141">
                  <c:v>930.41800684499992</c:v>
                </c:pt>
                <c:pt idx="142">
                  <c:v>930.41800684499992</c:v>
                </c:pt>
                <c:pt idx="143">
                  <c:v>930.41800684499992</c:v>
                </c:pt>
                <c:pt idx="144">
                  <c:v>930.41800684499992</c:v>
                </c:pt>
                <c:pt idx="145">
                  <c:v>930.41800684499992</c:v>
                </c:pt>
                <c:pt idx="146">
                  <c:v>918.58117195</c:v>
                </c:pt>
                <c:pt idx="147">
                  <c:v>918.58117195</c:v>
                </c:pt>
                <c:pt idx="148">
                  <c:v>918.58117195</c:v>
                </c:pt>
                <c:pt idx="149">
                  <c:v>918.58117195</c:v>
                </c:pt>
                <c:pt idx="150">
                  <c:v>918.58117195</c:v>
                </c:pt>
                <c:pt idx="151">
                  <c:v>900.58650109000007</c:v>
                </c:pt>
                <c:pt idx="152">
                  <c:v>900.58650109000007</c:v>
                </c:pt>
                <c:pt idx="153">
                  <c:v>900.58650109000007</c:v>
                </c:pt>
                <c:pt idx="154">
                  <c:v>900.58650109000007</c:v>
                </c:pt>
                <c:pt idx="155">
                  <c:v>900.58650109000007</c:v>
                </c:pt>
                <c:pt idx="156">
                  <c:v>881.47791187500002</c:v>
                </c:pt>
                <c:pt idx="157">
                  <c:v>881.47791187500002</c:v>
                </c:pt>
                <c:pt idx="158">
                  <c:v>881.47791187500002</c:v>
                </c:pt>
                <c:pt idx="159">
                  <c:v>881.47791187500002</c:v>
                </c:pt>
                <c:pt idx="160">
                  <c:v>881.47791187500002</c:v>
                </c:pt>
                <c:pt idx="161">
                  <c:v>873.89058130499996</c:v>
                </c:pt>
                <c:pt idx="162">
                  <c:v>873.89058130499996</c:v>
                </c:pt>
                <c:pt idx="163">
                  <c:v>873.89058130499996</c:v>
                </c:pt>
                <c:pt idx="164">
                  <c:v>873.89058130499996</c:v>
                </c:pt>
                <c:pt idx="165">
                  <c:v>873.89058130499996</c:v>
                </c:pt>
                <c:pt idx="166">
                  <c:v>913.76104402500005</c:v>
                </c:pt>
                <c:pt idx="167">
                  <c:v>913.76104402500005</c:v>
                </c:pt>
                <c:pt idx="168">
                  <c:v>913.76104402500005</c:v>
                </c:pt>
                <c:pt idx="169">
                  <c:v>913.76104402500005</c:v>
                </c:pt>
                <c:pt idx="170">
                  <c:v>913.76104402500005</c:v>
                </c:pt>
                <c:pt idx="171">
                  <c:v>922.72771746499996</c:v>
                </c:pt>
                <c:pt idx="172">
                  <c:v>922.72771746499996</c:v>
                </c:pt>
                <c:pt idx="173">
                  <c:v>922.72771746499996</c:v>
                </c:pt>
                <c:pt idx="174">
                  <c:v>922.72771746499996</c:v>
                </c:pt>
                <c:pt idx="175">
                  <c:v>922.72771746499996</c:v>
                </c:pt>
                <c:pt idx="176">
                  <c:v>930.23537087500006</c:v>
                </c:pt>
                <c:pt idx="177">
                  <c:v>930.23537087500006</c:v>
                </c:pt>
                <c:pt idx="178">
                  <c:v>930.23537087500006</c:v>
                </c:pt>
                <c:pt idx="179">
                  <c:v>930.23537087500006</c:v>
                </c:pt>
                <c:pt idx="180">
                  <c:v>930.23537087500006</c:v>
                </c:pt>
                <c:pt idx="181">
                  <c:v>930.23537087500006</c:v>
                </c:pt>
                <c:pt idx="182">
                  <c:v>930.82929881500002</c:v>
                </c:pt>
                <c:pt idx="183">
                  <c:v>930.82929881500002</c:v>
                </c:pt>
                <c:pt idx="184">
                  <c:v>930.82929881500002</c:v>
                </c:pt>
                <c:pt idx="185">
                  <c:v>930.82929881500002</c:v>
                </c:pt>
                <c:pt idx="186">
                  <c:v>930.82929881500002</c:v>
                </c:pt>
                <c:pt idx="187">
                  <c:v>951.87613983999995</c:v>
                </c:pt>
                <c:pt idx="188">
                  <c:v>951.87613983999995</c:v>
                </c:pt>
                <c:pt idx="189">
                  <c:v>951.87613983999995</c:v>
                </c:pt>
                <c:pt idx="190">
                  <c:v>951.87613983999995</c:v>
                </c:pt>
                <c:pt idx="191">
                  <c:v>951.87613983999995</c:v>
                </c:pt>
                <c:pt idx="192">
                  <c:v>952.21422992500004</c:v>
                </c:pt>
                <c:pt idx="193">
                  <c:v>952.21422992500004</c:v>
                </c:pt>
                <c:pt idx="194">
                  <c:v>952.21422992500004</c:v>
                </c:pt>
                <c:pt idx="195">
                  <c:v>952.21422992500004</c:v>
                </c:pt>
                <c:pt idx="196">
                  <c:v>952.21422992500004</c:v>
                </c:pt>
                <c:pt idx="197">
                  <c:v>952.21422992500004</c:v>
                </c:pt>
              </c:numCache>
            </c:numRef>
          </c:val>
          <c:extLst>
            <c:ext xmlns:c16="http://schemas.microsoft.com/office/drawing/2014/chart" uri="{C3380CC4-5D6E-409C-BE32-E72D297353CC}">
              <c16:uniqueId val="{00000001-DC33-45A3-81D2-C31860D8B409}"/>
            </c:ext>
          </c:extLst>
        </c:ser>
        <c:dLbls>
          <c:showLegendKey val="0"/>
          <c:showVal val="0"/>
          <c:showCatName val="0"/>
          <c:showSerName val="0"/>
          <c:showPercent val="0"/>
          <c:showBubbleSize val="0"/>
        </c:dLbls>
        <c:axId val="100897088"/>
        <c:axId val="100883648"/>
      </c:areaChart>
      <c:lineChart>
        <c:grouping val="standard"/>
        <c:varyColors val="0"/>
        <c:ser>
          <c:idx val="1"/>
          <c:order val="1"/>
          <c:tx>
            <c:v>LME Copper 3-month (LHS)</c:v>
          </c:tx>
          <c:spPr>
            <a:ln w="25400" cap="rnd">
              <a:solidFill>
                <a:srgbClr val="11528B"/>
              </a:solidFill>
              <a:round/>
            </a:ln>
          </c:spPr>
          <c:marker>
            <c:symbol val="none"/>
          </c:marker>
          <c:cat>
            <c:numRef>
              <c:f>'M1 Copper prices'!$A$4:$A$203</c:f>
              <c:numCache>
                <c:formatCode>dd\-mmm\-yy</c:formatCode>
                <c:ptCount val="200"/>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46168</c:v>
                </c:pt>
                <c:pt idx="106">
                  <c:v>46169</c:v>
                </c:pt>
                <c:pt idx="107">
                  <c:v>46170</c:v>
                </c:pt>
                <c:pt idx="108">
                  <c:v>46171</c:v>
                </c:pt>
                <c:pt idx="109">
                  <c:v>46174</c:v>
                </c:pt>
                <c:pt idx="110">
                  <c:v>46175</c:v>
                </c:pt>
                <c:pt idx="111">
                  <c:v>46176</c:v>
                </c:pt>
                <c:pt idx="112">
                  <c:v>46177</c:v>
                </c:pt>
                <c:pt idx="113">
                  <c:v>46178</c:v>
                </c:pt>
                <c:pt idx="114">
                  <c:v>46181</c:v>
                </c:pt>
                <c:pt idx="115">
                  <c:v>46182</c:v>
                </c:pt>
                <c:pt idx="116">
                  <c:v>46183</c:v>
                </c:pt>
                <c:pt idx="117">
                  <c:v>46184</c:v>
                </c:pt>
                <c:pt idx="118">
                  <c:v>46185</c:v>
                </c:pt>
                <c:pt idx="119">
                  <c:v>46188</c:v>
                </c:pt>
                <c:pt idx="120">
                  <c:v>46189</c:v>
                </c:pt>
                <c:pt idx="121">
                  <c:v>46190</c:v>
                </c:pt>
                <c:pt idx="122">
                  <c:v>46191</c:v>
                </c:pt>
                <c:pt idx="123">
                  <c:v>46192</c:v>
                </c:pt>
                <c:pt idx="124">
                  <c:v>46195</c:v>
                </c:pt>
                <c:pt idx="125">
                  <c:v>46196</c:v>
                </c:pt>
                <c:pt idx="126">
                  <c:v>46197</c:v>
                </c:pt>
                <c:pt idx="127">
                  <c:v>46198</c:v>
                </c:pt>
                <c:pt idx="128">
                  <c:v>46199</c:v>
                </c:pt>
                <c:pt idx="129">
                  <c:v>46202</c:v>
                </c:pt>
                <c:pt idx="130">
                  <c:v>46203</c:v>
                </c:pt>
                <c:pt idx="131">
                  <c:v>46204</c:v>
                </c:pt>
                <c:pt idx="132">
                  <c:v>46205</c:v>
                </c:pt>
                <c:pt idx="133">
                  <c:v>46206</c:v>
                </c:pt>
                <c:pt idx="134">
                  <c:v>46209</c:v>
                </c:pt>
                <c:pt idx="135">
                  <c:v>46210</c:v>
                </c:pt>
                <c:pt idx="136">
                  <c:v>46211</c:v>
                </c:pt>
                <c:pt idx="137">
                  <c:v>46212</c:v>
                </c:pt>
                <c:pt idx="138">
                  <c:v>46213</c:v>
                </c:pt>
                <c:pt idx="139">
                  <c:v>46216</c:v>
                </c:pt>
                <c:pt idx="140">
                  <c:v>46217</c:v>
                </c:pt>
                <c:pt idx="141">
                  <c:v>46218</c:v>
                </c:pt>
                <c:pt idx="142">
                  <c:v>46219</c:v>
                </c:pt>
                <c:pt idx="143">
                  <c:v>46220</c:v>
                </c:pt>
                <c:pt idx="144">
                  <c:v>46223</c:v>
                </c:pt>
                <c:pt idx="145">
                  <c:v>46224</c:v>
                </c:pt>
                <c:pt idx="146">
                  <c:v>46225</c:v>
                </c:pt>
                <c:pt idx="147">
                  <c:v>46226</c:v>
                </c:pt>
                <c:pt idx="148">
                  <c:v>46227</c:v>
                </c:pt>
                <c:pt idx="149">
                  <c:v>46230</c:v>
                </c:pt>
                <c:pt idx="150">
                  <c:v>46231</c:v>
                </c:pt>
                <c:pt idx="151">
                  <c:v>46232</c:v>
                </c:pt>
                <c:pt idx="152">
                  <c:v>46233</c:v>
                </c:pt>
                <c:pt idx="153">
                  <c:v>46234</c:v>
                </c:pt>
                <c:pt idx="154">
                  <c:v>46237</c:v>
                </c:pt>
                <c:pt idx="155">
                  <c:v>46238</c:v>
                </c:pt>
                <c:pt idx="156">
                  <c:v>46239</c:v>
                </c:pt>
                <c:pt idx="157">
                  <c:v>46240</c:v>
                </c:pt>
                <c:pt idx="158">
                  <c:v>46241</c:v>
                </c:pt>
                <c:pt idx="159">
                  <c:v>46244</c:v>
                </c:pt>
                <c:pt idx="160">
                  <c:v>46245</c:v>
                </c:pt>
                <c:pt idx="161">
                  <c:v>46246</c:v>
                </c:pt>
                <c:pt idx="162">
                  <c:v>46247</c:v>
                </c:pt>
                <c:pt idx="163">
                  <c:v>46248</c:v>
                </c:pt>
                <c:pt idx="164">
                  <c:v>46251</c:v>
                </c:pt>
                <c:pt idx="165">
                  <c:v>46252</c:v>
                </c:pt>
                <c:pt idx="166">
                  <c:v>46253</c:v>
                </c:pt>
                <c:pt idx="167">
                  <c:v>46254</c:v>
                </c:pt>
                <c:pt idx="168">
                  <c:v>46255</c:v>
                </c:pt>
                <c:pt idx="169">
                  <c:v>46258</c:v>
                </c:pt>
                <c:pt idx="170">
                  <c:v>46259</c:v>
                </c:pt>
                <c:pt idx="171">
                  <c:v>46260</c:v>
                </c:pt>
                <c:pt idx="172">
                  <c:v>46261</c:v>
                </c:pt>
                <c:pt idx="173">
                  <c:v>46262</c:v>
                </c:pt>
                <c:pt idx="174">
                  <c:v>46265</c:v>
                </c:pt>
                <c:pt idx="175">
                  <c:v>46266</c:v>
                </c:pt>
                <c:pt idx="176">
                  <c:v>46267</c:v>
                </c:pt>
                <c:pt idx="177">
                  <c:v>46268</c:v>
                </c:pt>
                <c:pt idx="178">
                  <c:v>46269</c:v>
                </c:pt>
                <c:pt idx="179">
                  <c:v>46271</c:v>
                </c:pt>
                <c:pt idx="180">
                  <c:v>46272</c:v>
                </c:pt>
                <c:pt idx="181">
                  <c:v>46273</c:v>
                </c:pt>
                <c:pt idx="182">
                  <c:v>46274</c:v>
                </c:pt>
                <c:pt idx="183">
                  <c:v>46275</c:v>
                </c:pt>
                <c:pt idx="184">
                  <c:v>46276</c:v>
                </c:pt>
                <c:pt idx="185">
                  <c:v>46279</c:v>
                </c:pt>
                <c:pt idx="186">
                  <c:v>46280</c:v>
                </c:pt>
                <c:pt idx="187">
                  <c:v>46281</c:v>
                </c:pt>
                <c:pt idx="188">
                  <c:v>46282</c:v>
                </c:pt>
                <c:pt idx="189">
                  <c:v>46283</c:v>
                </c:pt>
                <c:pt idx="190">
                  <c:v>46286</c:v>
                </c:pt>
                <c:pt idx="191">
                  <c:v>46287</c:v>
                </c:pt>
                <c:pt idx="192">
                  <c:v>46288</c:v>
                </c:pt>
                <c:pt idx="193">
                  <c:v>46289</c:v>
                </c:pt>
                <c:pt idx="194">
                  <c:v>46290</c:v>
                </c:pt>
                <c:pt idx="195">
                  <c:v>46291</c:v>
                </c:pt>
                <c:pt idx="196">
                  <c:v>46292</c:v>
                </c:pt>
                <c:pt idx="197">
                  <c:v>46293</c:v>
                </c:pt>
                <c:pt idx="198">
                  <c:v>46294</c:v>
                </c:pt>
                <c:pt idx="199">
                  <c:v>46295</c:v>
                </c:pt>
              </c:numCache>
            </c:numRef>
          </c:cat>
          <c:val>
            <c:numRef>
              <c:f>'M1 Copper prices'!$B$4:$B$203</c:f>
              <c:numCache>
                <c:formatCode>General</c:formatCode>
                <c:ptCount val="200"/>
                <c:pt idx="0" formatCode="#,##0">
                  <c:v>12466</c:v>
                </c:pt>
                <c:pt idx="1">
                  <c:v>#N/A</c:v>
                </c:pt>
                <c:pt idx="2" formatCode="#,##0">
                  <c:v>12511</c:v>
                </c:pt>
                <c:pt idx="3" formatCode="#,##0">
                  <c:v>12840</c:v>
                </c:pt>
                <c:pt idx="4" formatCode="#,##0">
                  <c:v>13230</c:v>
                </c:pt>
                <c:pt idx="5" formatCode="#,##0">
                  <c:v>13110</c:v>
                </c:pt>
                <c:pt idx="6" formatCode="#,##0">
                  <c:v>12855</c:v>
                </c:pt>
                <c:pt idx="7" formatCode="#,##0">
                  <c:v>12995</c:v>
                </c:pt>
                <c:pt idx="8" formatCode="#,##0">
                  <c:v>13245</c:v>
                </c:pt>
                <c:pt idx="9" formatCode="#,##0">
                  <c:v>13236</c:v>
                </c:pt>
                <c:pt idx="10" formatCode="#,##0">
                  <c:v>13245</c:v>
                </c:pt>
                <c:pt idx="11" formatCode="#,##0">
                  <c:v>13150</c:v>
                </c:pt>
                <c:pt idx="12" formatCode="#,##0">
                  <c:v>12930</c:v>
                </c:pt>
                <c:pt idx="13">
                  <c:v>#N/A</c:v>
                </c:pt>
                <c:pt idx="14" formatCode="#,##0">
                  <c:v>12872</c:v>
                </c:pt>
                <c:pt idx="15" formatCode="#,##0">
                  <c:v>12939</c:v>
                </c:pt>
                <c:pt idx="16" formatCode="#,##0">
                  <c:v>12877</c:v>
                </c:pt>
                <c:pt idx="17" formatCode="#,##0">
                  <c:v>12687</c:v>
                </c:pt>
                <c:pt idx="18" formatCode="#,##0">
                  <c:v>12981</c:v>
                </c:pt>
                <c:pt idx="19" formatCode="#,##0">
                  <c:v>13250</c:v>
                </c:pt>
                <c:pt idx="20" formatCode="#,##0">
                  <c:v>13040</c:v>
                </c:pt>
                <c:pt idx="21" formatCode="#,##0">
                  <c:v>13090</c:v>
                </c:pt>
                <c:pt idx="22" formatCode="#,##0">
                  <c:v>13952</c:v>
                </c:pt>
                <c:pt idx="23" formatCode="#,##0">
                  <c:v>13445</c:v>
                </c:pt>
                <c:pt idx="24" formatCode="#,##0">
                  <c:v>13041</c:v>
                </c:pt>
                <c:pt idx="25" formatCode="#,##0">
                  <c:v>13365</c:v>
                </c:pt>
                <c:pt idx="26" formatCode="#,##0">
                  <c:v>13332</c:v>
                </c:pt>
                <c:pt idx="27" formatCode="#,##0">
                  <c:v>12910</c:v>
                </c:pt>
                <c:pt idx="28" formatCode="#,##0">
                  <c:v>12905</c:v>
                </c:pt>
                <c:pt idx="29" formatCode="#,##0">
                  <c:v>13045</c:v>
                </c:pt>
                <c:pt idx="30" formatCode="#,##0">
                  <c:v>13098</c:v>
                </c:pt>
                <c:pt idx="31" formatCode="#,##0">
                  <c:v>13385</c:v>
                </c:pt>
                <c:pt idx="32" formatCode="#,##0">
                  <c:v>13239</c:v>
                </c:pt>
                <c:pt idx="33" formatCode="#,##0">
                  <c:v>12825</c:v>
                </c:pt>
                <c:pt idx="34">
                  <c:v>#N/A</c:v>
                </c:pt>
                <c:pt idx="35" formatCode="#,##0">
                  <c:v>12870</c:v>
                </c:pt>
                <c:pt idx="36" formatCode="#,##0">
                  <c:v>12674</c:v>
                </c:pt>
                <c:pt idx="37" formatCode="#,##0">
                  <c:v>12701</c:v>
                </c:pt>
                <c:pt idx="38" formatCode="#,##0">
                  <c:v>12726</c:v>
                </c:pt>
                <c:pt idx="39" formatCode="#,##0">
                  <c:v>12822</c:v>
                </c:pt>
                <c:pt idx="40" formatCode="#,##0">
                  <c:v>12915</c:v>
                </c:pt>
                <c:pt idx="41" formatCode="#,##0">
                  <c:v>13105</c:v>
                </c:pt>
                <c:pt idx="42" formatCode="#,##0">
                  <c:v>13260</c:v>
                </c:pt>
                <c:pt idx="43" formatCode="#,##0">
                  <c:v>13287</c:v>
                </c:pt>
                <c:pt idx="44" formatCode="#,##0">
                  <c:v>13484</c:v>
                </c:pt>
                <c:pt idx="45" formatCode="#,##0">
                  <c:v>13290</c:v>
                </c:pt>
                <c:pt idx="46" formatCode="#,##0">
                  <c:v>12865</c:v>
                </c:pt>
                <c:pt idx="47" formatCode="#,##0">
                  <c:v>13015</c:v>
                </c:pt>
                <c:pt idx="48" formatCode="#,##0">
                  <c:v>12915</c:v>
                </c:pt>
                <c:pt idx="49" formatCode="#,##0">
                  <c:v>12842</c:v>
                </c:pt>
                <c:pt idx="50" formatCode="#,##0">
                  <c:v>12802</c:v>
                </c:pt>
                <c:pt idx="51" formatCode="#,##0">
                  <c:v>13025</c:v>
                </c:pt>
                <c:pt idx="52" formatCode="#,##0">
                  <c:v>12950</c:v>
                </c:pt>
                <c:pt idx="53" formatCode="#,##0">
                  <c:v>13004.5</c:v>
                </c:pt>
                <c:pt idx="54" formatCode="#,##0">
                  <c:v>12849</c:v>
                </c:pt>
                <c:pt idx="55" formatCode="#,##0">
                  <c:v>12842</c:v>
                </c:pt>
                <c:pt idx="56" formatCode="#,##0">
                  <c:v>12792</c:v>
                </c:pt>
                <c:pt idx="57" formatCode="#,##0">
                  <c:v>12609</c:v>
                </c:pt>
                <c:pt idx="58" formatCode="#,##0">
                  <c:v>11930</c:v>
                </c:pt>
                <c:pt idx="59" formatCode="#,##0">
                  <c:v>12131</c:v>
                </c:pt>
                <c:pt idx="60" formatCode="#,##0">
                  <c:v>11990</c:v>
                </c:pt>
                <c:pt idx="61" formatCode="#,##0">
                  <c:v>11975</c:v>
                </c:pt>
                <c:pt idx="62" formatCode="#,##0">
                  <c:v>12235</c:v>
                </c:pt>
                <c:pt idx="63" formatCode="#,##0">
                  <c:v>12190</c:v>
                </c:pt>
                <c:pt idx="64" formatCode="#,##0">
                  <c:v>12120</c:v>
                </c:pt>
                <c:pt idx="65" formatCode="#,##0">
                  <c:v>12225</c:v>
                </c:pt>
                <c:pt idx="66" formatCode="#,##0">
                  <c:v>12236</c:v>
                </c:pt>
                <c:pt idx="67" formatCode="#,##0">
                  <c:v>12370</c:v>
                </c:pt>
                <c:pt idx="68" formatCode="#,##0">
                  <c:v>12236</c:v>
                </c:pt>
                <c:pt idx="69">
                  <c:v>#N/A</c:v>
                </c:pt>
                <c:pt idx="70">
                  <c:v>#N/A</c:v>
                </c:pt>
                <c:pt idx="71" formatCode="#,##0">
                  <c:v>12346</c:v>
                </c:pt>
                <c:pt idx="72" formatCode="#,##0">
                  <c:v>12655</c:v>
                </c:pt>
                <c:pt idx="73" formatCode="#,##0">
                  <c:v>12553</c:v>
                </c:pt>
                <c:pt idx="74" formatCode="#,##0">
                  <c:v>12757</c:v>
                </c:pt>
                <c:pt idx="75" formatCode="#,##0">
                  <c:v>12885</c:v>
                </c:pt>
                <c:pt idx="76" formatCode="#,##0">
                  <c:v>13141</c:v>
                </c:pt>
                <c:pt idx="77" formatCode="#,##0">
                  <c:v>13230</c:v>
                </c:pt>
                <c:pt idx="78" formatCode="#,##0">
                  <c:v>13240</c:v>
                </c:pt>
                <c:pt idx="79" formatCode="#,##0">
                  <c:v>13210</c:v>
                </c:pt>
                <c:pt idx="80" formatCode="#,##0">
                  <c:v>13240</c:v>
                </c:pt>
                <c:pt idx="81" formatCode="#,##0">
                  <c:v>13290</c:v>
                </c:pt>
                <c:pt idx="82" formatCode="#,##0">
                  <c:v>13275</c:v>
                </c:pt>
                <c:pt idx="83" formatCode="#,##0">
                  <c:v>13249</c:v>
                </c:pt>
                <c:pt idx="84" formatCode="#,##0">
                  <c:v>13295</c:v>
                </c:pt>
                <c:pt idx="85" formatCode="#,##0">
                  <c:v>13270.5</c:v>
                </c:pt>
                <c:pt idx="86" formatCode="#,##0">
                  <c:v>12990</c:v>
                </c:pt>
                <c:pt idx="87" formatCode="#,##0">
                  <c:v>13075</c:v>
                </c:pt>
                <c:pt idx="88" formatCode="#,##0">
                  <c:v>13090</c:v>
                </c:pt>
                <c:pt idx="89" formatCode="#,##0">
                  <c:v>12967</c:v>
                </c:pt>
                <c:pt idx="90">
                  <c:v>#N/A</c:v>
                </c:pt>
                <c:pt idx="91" formatCode="#,##0">
                  <c:v>13054</c:v>
                </c:pt>
                <c:pt idx="92" formatCode="#,##0">
                  <c:v>13412</c:v>
                </c:pt>
                <c:pt idx="93" formatCode="#,##0">
                  <c:v>13391.5</c:v>
                </c:pt>
                <c:pt idx="94" formatCode="#,##0">
                  <c:v>13498</c:v>
                </c:pt>
                <c:pt idx="95" formatCode="#,##0">
                  <c:v>13720</c:v>
                </c:pt>
                <c:pt idx="96" formatCode="#,##0">
                  <c:v>13938</c:v>
                </c:pt>
                <c:pt idx="97" formatCode="#,##0">
                  <c:v>14140</c:v>
                </c:pt>
                <c:pt idx="98" formatCode="#,##0">
                  <c:v>14034</c:v>
                </c:pt>
                <c:pt idx="99" formatCode="#,##0">
                  <c:v>13600</c:v>
                </c:pt>
                <c:pt idx="100" formatCode="#,##0">
                  <c:v>13475</c:v>
                </c:pt>
                <c:pt idx="101" formatCode="#,##0">
                  <c:v>13485</c:v>
                </c:pt>
                <c:pt idx="102" formatCode="#,##0">
                  <c:v>13492</c:v>
                </c:pt>
                <c:pt idx="103" formatCode="#,##0">
                  <c:v>13481</c:v>
                </c:pt>
                <c:pt idx="104" formatCode="#,##0">
                  <c:v>13600</c:v>
                </c:pt>
                <c:pt idx="105" formatCode="#,##0">
                  <c:v>13611</c:v>
                </c:pt>
                <c:pt idx="106" formatCode="#,##0">
                  <c:v>13598</c:v>
                </c:pt>
                <c:pt idx="107" formatCode="#,##0">
                  <c:v>13570</c:v>
                </c:pt>
                <c:pt idx="108" formatCode="#,##0">
                  <c:v>13656.5</c:v>
                </c:pt>
                <c:pt idx="109" formatCode="#,##0">
                  <c:v>13845</c:v>
                </c:pt>
                <c:pt idx="110" formatCode="#,##0">
                  <c:v>13975</c:v>
                </c:pt>
                <c:pt idx="111" formatCode="#,##0">
                  <c:v>13932</c:v>
                </c:pt>
                <c:pt idx="112" formatCode="#,##0">
                  <c:v>13900</c:v>
                </c:pt>
                <c:pt idx="113" formatCode="#,##0">
                  <c:v>13763</c:v>
                </c:pt>
                <c:pt idx="114" formatCode="#,##0">
                  <c:v>13670</c:v>
                </c:pt>
                <c:pt idx="115" formatCode="#,##0">
                  <c:v>13745</c:v>
                </c:pt>
                <c:pt idx="116" formatCode="#,##0">
                  <c:v>13431</c:v>
                </c:pt>
                <c:pt idx="117" formatCode="#,##0">
                  <c:v>13458</c:v>
                </c:pt>
                <c:pt idx="118" formatCode="#,##0">
                  <c:v>13655</c:v>
                </c:pt>
                <c:pt idx="119" formatCode="#,##0">
                  <c:v>13750</c:v>
                </c:pt>
                <c:pt idx="120" formatCode="#,##0">
                  <c:v>13765</c:v>
                </c:pt>
                <c:pt idx="121" formatCode="#,##0">
                  <c:v>13806</c:v>
                </c:pt>
                <c:pt idx="122" formatCode="#,##0">
                  <c:v>13685</c:v>
                </c:pt>
                <c:pt idx="123" formatCode="#,##0">
                  <c:v>13600</c:v>
                </c:pt>
                <c:pt idx="124" formatCode="#,##0">
                  <c:v>13712</c:v>
                </c:pt>
                <c:pt idx="125" formatCode="#,##0">
                  <c:v>13395</c:v>
                </c:pt>
                <c:pt idx="126" formatCode="#,##0">
                  <c:v>13240</c:v>
                </c:pt>
                <c:pt idx="127" formatCode="#,##0">
                  <c:v>13235</c:v>
                </c:pt>
                <c:pt idx="128" formatCode="#,##0">
                  <c:v>13310</c:v>
                </c:pt>
                <c:pt idx="129" formatCode="#,##0">
                  <c:v>13330</c:v>
                </c:pt>
                <c:pt idx="130" formatCode="#,##0">
                  <c:v>13366</c:v>
                </c:pt>
                <c:pt idx="131" formatCode="#,##0">
                  <c:v>13209</c:v>
                </c:pt>
                <c:pt idx="132" formatCode="#,##0">
                  <c:v>13250</c:v>
                </c:pt>
                <c:pt idx="133" formatCode="#,##0">
                  <c:v>13345</c:v>
                </c:pt>
                <c:pt idx="134" formatCode="#,##0">
                  <c:v>13370</c:v>
                </c:pt>
                <c:pt idx="135" formatCode="#,##0">
                  <c:v>13360.5</c:v>
                </c:pt>
                <c:pt idx="136" formatCode="#,##0">
                  <c:v>13169</c:v>
                </c:pt>
                <c:pt idx="137" formatCode="#,##0">
                  <c:v>13411</c:v>
                </c:pt>
                <c:pt idx="138" formatCode="#,##0">
                  <c:v>13454</c:v>
                </c:pt>
                <c:pt idx="139" formatCode="#,##0">
                  <c:v>13503</c:v>
                </c:pt>
                <c:pt idx="140" formatCode="#,##0">
                  <c:v>13592</c:v>
                </c:pt>
                <c:pt idx="141" formatCode="#,##0">
                  <c:v>13585</c:v>
                </c:pt>
                <c:pt idx="142" formatCode="#,##0">
                  <c:v>13606</c:v>
                </c:pt>
                <c:pt idx="143" formatCode="#,##0">
                  <c:v>13415</c:v>
                </c:pt>
                <c:pt idx="144" formatCode="#,##0">
                  <c:v>13616</c:v>
                </c:pt>
                <c:pt idx="145" formatCode="#,##0">
                  <c:v>13836</c:v>
                </c:pt>
                <c:pt idx="146" formatCode="#,##0">
                  <c:v>13876</c:v>
                </c:pt>
                <c:pt idx="147" formatCode="#,##0">
                  <c:v>13741</c:v>
                </c:pt>
                <c:pt idx="148" formatCode="#,##0">
                  <c:v>13617</c:v>
                </c:pt>
                <c:pt idx="149" formatCode="#,##0">
                  <c:v>13771</c:v>
                </c:pt>
                <c:pt idx="150" formatCode="#,##0">
                  <c:v>13606</c:v>
                </c:pt>
                <c:pt idx="151" formatCode="#,##0">
                  <c:v>13608</c:v>
                </c:pt>
                <c:pt idx="152" formatCode="#,##0">
                  <c:v>13770</c:v>
                </c:pt>
                <c:pt idx="153" formatCode="#,##0">
                  <c:v>13800</c:v>
                </c:pt>
                <c:pt idx="154" formatCode="#,##0">
                  <c:v>13876</c:v>
                </c:pt>
                <c:pt idx="155" formatCode="#,##0">
                  <c:v>14070</c:v>
                </c:pt>
                <c:pt idx="156" formatCode="#,##0">
                  <c:v>14055</c:v>
                </c:pt>
                <c:pt idx="157" formatCode="#,##0">
                  <c:v>14260</c:v>
                </c:pt>
                <c:pt idx="158" formatCode="#,##0">
                  <c:v>14092</c:v>
                </c:pt>
                <c:pt idx="159" formatCode="#,##0">
                  <c:v>14152</c:v>
                </c:pt>
                <c:pt idx="160" formatCode="#,##0">
                  <c:v>14217</c:v>
                </c:pt>
                <c:pt idx="161" formatCode="#,##0">
                  <c:v>14201</c:v>
                </c:pt>
                <c:pt idx="162" formatCode="#,##0">
                  <c:v>14082</c:v>
                </c:pt>
                <c:pt idx="163" formatCode="#,##0">
                  <c:v>14134</c:v>
                </c:pt>
                <c:pt idx="164" formatCode="#,##0">
                  <c:v>14315</c:v>
                </c:pt>
                <c:pt idx="165" formatCode="#,##0">
                  <c:v>14080</c:v>
                </c:pt>
                <c:pt idx="166" formatCode="#,##0">
                  <c:v>13890</c:v>
                </c:pt>
                <c:pt idx="167" formatCode="#,##0">
                  <c:v>13970.5</c:v>
                </c:pt>
                <c:pt idx="168" formatCode="#,##0">
                  <c:v>14235</c:v>
                </c:pt>
                <c:pt idx="169" formatCode="#,##0">
                  <c:v>14245</c:v>
                </c:pt>
                <c:pt idx="170" formatCode="#,##0">
                  <c:v>14298</c:v>
                </c:pt>
                <c:pt idx="171" formatCode="#,##0">
                  <c:v>14336</c:v>
                </c:pt>
                <c:pt idx="172" formatCode="#,##0">
                  <c:v>14236</c:v>
                </c:pt>
                <c:pt idx="173" formatCode="#,##0">
                  <c:v>14370</c:v>
                </c:pt>
                <c:pt idx="174">
                  <c:v>#N/A</c:v>
                </c:pt>
                <c:pt idx="175" formatCode="#,##0">
                  <c:v>14215</c:v>
                </c:pt>
                <c:pt idx="176" formatCode="#,##0">
                  <c:v>14227</c:v>
                </c:pt>
                <c:pt idx="177" formatCode="#,##0">
                  <c:v>14275</c:v>
                </c:pt>
                <c:pt idx="178" formatCode="#,##0">
                  <c:v>14365</c:v>
                </c:pt>
                <c:pt idx="179">
                  <c:v>#N/A</c:v>
                </c:pt>
                <c:pt idx="180" formatCode="#,##0">
                  <c:v>14448</c:v>
                </c:pt>
                <c:pt idx="181" formatCode="#,##0">
                  <c:v>14705</c:v>
                </c:pt>
                <c:pt idx="182" formatCode="#,##0">
                  <c:v>14632</c:v>
                </c:pt>
                <c:pt idx="183" formatCode="#,##0">
                  <c:v>14371</c:v>
                </c:pt>
                <c:pt idx="184" formatCode="#,##0">
                  <c:v>14233</c:v>
                </c:pt>
                <c:pt idx="185" formatCode="#,##0">
                  <c:v>14065.5</c:v>
                </c:pt>
                <c:pt idx="186" formatCode="#,##0">
                  <c:v>14077</c:v>
                </c:pt>
                <c:pt idx="187" formatCode="#,##0">
                  <c:v>14232</c:v>
                </c:pt>
                <c:pt idx="188" formatCode="#,##0">
                  <c:v>14409</c:v>
                </c:pt>
                <c:pt idx="189" formatCode="#,##0">
                  <c:v>14515</c:v>
                </c:pt>
                <c:pt idx="190" formatCode="#,##0">
                  <c:v>14730</c:v>
                </c:pt>
                <c:pt idx="191" formatCode="#,##0">
                  <c:v>14760</c:v>
                </c:pt>
                <c:pt idx="192" formatCode="#,##0">
                  <c:v>14658</c:v>
                </c:pt>
                <c:pt idx="193" formatCode="#,##0">
                  <c:v>14640</c:v>
                </c:pt>
                <c:pt idx="194" formatCode="#,##0">
                  <c:v>14647</c:v>
                </c:pt>
                <c:pt idx="195">
                  <c:v>#N/A</c:v>
                </c:pt>
                <c:pt idx="196">
                  <c:v>#N/A</c:v>
                </c:pt>
                <c:pt idx="197">
                  <c:v>14455</c:v>
                </c:pt>
                <c:pt idx="198">
                  <c:v>14448</c:v>
                </c:pt>
                <c:pt idx="199">
                  <c:v>14455</c:v>
                </c:pt>
              </c:numCache>
            </c:numRef>
          </c:val>
          <c:smooth val="0"/>
          <c:extLst>
            <c:ext xmlns:c16="http://schemas.microsoft.com/office/drawing/2014/chart" uri="{C3380CC4-5D6E-409C-BE32-E72D297353CC}">
              <c16:uniqueId val="{00000002-DC33-45A3-81D2-C31860D8B409}"/>
            </c:ext>
          </c:extLst>
        </c:ser>
        <c:ser>
          <c:idx val="2"/>
          <c:order val="2"/>
          <c:tx>
            <c:v>COMEX Copper (LHS)</c:v>
          </c:tx>
          <c:spPr>
            <a:ln w="22225" cap="rnd">
              <a:solidFill>
                <a:srgbClr val="0A8DDF"/>
              </a:solidFill>
              <a:round/>
            </a:ln>
          </c:spPr>
          <c:marker>
            <c:symbol val="none"/>
          </c:marker>
          <c:cat>
            <c:numRef>
              <c:f>'M1 Copper prices'!$A$4:$A$203</c:f>
              <c:numCache>
                <c:formatCode>dd\-mmm\-yy</c:formatCode>
                <c:ptCount val="200"/>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46168</c:v>
                </c:pt>
                <c:pt idx="106">
                  <c:v>46169</c:v>
                </c:pt>
                <c:pt idx="107">
                  <c:v>46170</c:v>
                </c:pt>
                <c:pt idx="108">
                  <c:v>46171</c:v>
                </c:pt>
                <c:pt idx="109">
                  <c:v>46174</c:v>
                </c:pt>
                <c:pt idx="110">
                  <c:v>46175</c:v>
                </c:pt>
                <c:pt idx="111">
                  <c:v>46176</c:v>
                </c:pt>
                <c:pt idx="112">
                  <c:v>46177</c:v>
                </c:pt>
                <c:pt idx="113">
                  <c:v>46178</c:v>
                </c:pt>
                <c:pt idx="114">
                  <c:v>46181</c:v>
                </c:pt>
                <c:pt idx="115">
                  <c:v>46182</c:v>
                </c:pt>
                <c:pt idx="116">
                  <c:v>46183</c:v>
                </c:pt>
                <c:pt idx="117">
                  <c:v>46184</c:v>
                </c:pt>
                <c:pt idx="118">
                  <c:v>46185</c:v>
                </c:pt>
                <c:pt idx="119">
                  <c:v>46188</c:v>
                </c:pt>
                <c:pt idx="120">
                  <c:v>46189</c:v>
                </c:pt>
                <c:pt idx="121">
                  <c:v>46190</c:v>
                </c:pt>
                <c:pt idx="122">
                  <c:v>46191</c:v>
                </c:pt>
                <c:pt idx="123">
                  <c:v>46192</c:v>
                </c:pt>
                <c:pt idx="124">
                  <c:v>46195</c:v>
                </c:pt>
                <c:pt idx="125">
                  <c:v>46196</c:v>
                </c:pt>
                <c:pt idx="126">
                  <c:v>46197</c:v>
                </c:pt>
                <c:pt idx="127">
                  <c:v>46198</c:v>
                </c:pt>
                <c:pt idx="128">
                  <c:v>46199</c:v>
                </c:pt>
                <c:pt idx="129">
                  <c:v>46202</c:v>
                </c:pt>
                <c:pt idx="130">
                  <c:v>46203</c:v>
                </c:pt>
                <c:pt idx="131">
                  <c:v>46204</c:v>
                </c:pt>
                <c:pt idx="132">
                  <c:v>46205</c:v>
                </c:pt>
                <c:pt idx="133">
                  <c:v>46206</c:v>
                </c:pt>
                <c:pt idx="134">
                  <c:v>46209</c:v>
                </c:pt>
                <c:pt idx="135">
                  <c:v>46210</c:v>
                </c:pt>
                <c:pt idx="136">
                  <c:v>46211</c:v>
                </c:pt>
                <c:pt idx="137">
                  <c:v>46212</c:v>
                </c:pt>
                <c:pt idx="138">
                  <c:v>46213</c:v>
                </c:pt>
                <c:pt idx="139">
                  <c:v>46216</c:v>
                </c:pt>
                <c:pt idx="140">
                  <c:v>46217</c:v>
                </c:pt>
                <c:pt idx="141">
                  <c:v>46218</c:v>
                </c:pt>
                <c:pt idx="142">
                  <c:v>46219</c:v>
                </c:pt>
                <c:pt idx="143">
                  <c:v>46220</c:v>
                </c:pt>
                <c:pt idx="144">
                  <c:v>46223</c:v>
                </c:pt>
                <c:pt idx="145">
                  <c:v>46224</c:v>
                </c:pt>
                <c:pt idx="146">
                  <c:v>46225</c:v>
                </c:pt>
                <c:pt idx="147">
                  <c:v>46226</c:v>
                </c:pt>
                <c:pt idx="148">
                  <c:v>46227</c:v>
                </c:pt>
                <c:pt idx="149">
                  <c:v>46230</c:v>
                </c:pt>
                <c:pt idx="150">
                  <c:v>46231</c:v>
                </c:pt>
                <c:pt idx="151">
                  <c:v>46232</c:v>
                </c:pt>
                <c:pt idx="152">
                  <c:v>46233</c:v>
                </c:pt>
                <c:pt idx="153">
                  <c:v>46234</c:v>
                </c:pt>
                <c:pt idx="154">
                  <c:v>46237</c:v>
                </c:pt>
                <c:pt idx="155">
                  <c:v>46238</c:v>
                </c:pt>
                <c:pt idx="156">
                  <c:v>46239</c:v>
                </c:pt>
                <c:pt idx="157">
                  <c:v>46240</c:v>
                </c:pt>
                <c:pt idx="158">
                  <c:v>46241</c:v>
                </c:pt>
                <c:pt idx="159">
                  <c:v>46244</c:v>
                </c:pt>
                <c:pt idx="160">
                  <c:v>46245</c:v>
                </c:pt>
                <c:pt idx="161">
                  <c:v>46246</c:v>
                </c:pt>
                <c:pt idx="162">
                  <c:v>46247</c:v>
                </c:pt>
                <c:pt idx="163">
                  <c:v>46248</c:v>
                </c:pt>
                <c:pt idx="164">
                  <c:v>46251</c:v>
                </c:pt>
                <c:pt idx="165">
                  <c:v>46252</c:v>
                </c:pt>
                <c:pt idx="166">
                  <c:v>46253</c:v>
                </c:pt>
                <c:pt idx="167">
                  <c:v>46254</c:v>
                </c:pt>
                <c:pt idx="168">
                  <c:v>46255</c:v>
                </c:pt>
                <c:pt idx="169">
                  <c:v>46258</c:v>
                </c:pt>
                <c:pt idx="170">
                  <c:v>46259</c:v>
                </c:pt>
                <c:pt idx="171">
                  <c:v>46260</c:v>
                </c:pt>
                <c:pt idx="172">
                  <c:v>46261</c:v>
                </c:pt>
                <c:pt idx="173">
                  <c:v>46262</c:v>
                </c:pt>
                <c:pt idx="174">
                  <c:v>46265</c:v>
                </c:pt>
                <c:pt idx="175">
                  <c:v>46266</c:v>
                </c:pt>
                <c:pt idx="176">
                  <c:v>46267</c:v>
                </c:pt>
                <c:pt idx="177">
                  <c:v>46268</c:v>
                </c:pt>
                <c:pt idx="178">
                  <c:v>46269</c:v>
                </c:pt>
                <c:pt idx="179">
                  <c:v>46271</c:v>
                </c:pt>
                <c:pt idx="180">
                  <c:v>46272</c:v>
                </c:pt>
                <c:pt idx="181">
                  <c:v>46273</c:v>
                </c:pt>
                <c:pt idx="182">
                  <c:v>46274</c:v>
                </c:pt>
                <c:pt idx="183">
                  <c:v>46275</c:v>
                </c:pt>
                <c:pt idx="184">
                  <c:v>46276</c:v>
                </c:pt>
                <c:pt idx="185">
                  <c:v>46279</c:v>
                </c:pt>
                <c:pt idx="186">
                  <c:v>46280</c:v>
                </c:pt>
                <c:pt idx="187">
                  <c:v>46281</c:v>
                </c:pt>
                <c:pt idx="188">
                  <c:v>46282</c:v>
                </c:pt>
                <c:pt idx="189">
                  <c:v>46283</c:v>
                </c:pt>
                <c:pt idx="190">
                  <c:v>46286</c:v>
                </c:pt>
                <c:pt idx="191">
                  <c:v>46287</c:v>
                </c:pt>
                <c:pt idx="192">
                  <c:v>46288</c:v>
                </c:pt>
                <c:pt idx="193">
                  <c:v>46289</c:v>
                </c:pt>
                <c:pt idx="194">
                  <c:v>46290</c:v>
                </c:pt>
                <c:pt idx="195">
                  <c:v>46291</c:v>
                </c:pt>
                <c:pt idx="196">
                  <c:v>46292</c:v>
                </c:pt>
                <c:pt idx="197">
                  <c:v>46293</c:v>
                </c:pt>
                <c:pt idx="198">
                  <c:v>46294</c:v>
                </c:pt>
                <c:pt idx="199">
                  <c:v>46295</c:v>
                </c:pt>
              </c:numCache>
            </c:numRef>
          </c:cat>
          <c:val>
            <c:numRef>
              <c:f>'M1 Copper prices'!$D$4:$D$203</c:f>
              <c:numCache>
                <c:formatCode>#,##0</c:formatCode>
                <c:ptCount val="200"/>
                <c:pt idx="0">
                  <c:v>12526.65084</c:v>
                </c:pt>
                <c:pt idx="1">
                  <c:v>12689.792719999999</c:v>
                </c:pt>
                <c:pt idx="2">
                  <c:v>12547.594729999999</c:v>
                </c:pt>
                <c:pt idx="3">
                  <c:v>13173.70681</c:v>
                </c:pt>
                <c:pt idx="4">
                  <c:v>13365.508749999999</c:v>
                </c:pt>
                <c:pt idx="5">
                  <c:v>12920.175509999999</c:v>
                </c:pt>
                <c:pt idx="6">
                  <c:v>12779.079829999999</c:v>
                </c:pt>
                <c:pt idx="7">
                  <c:v>13012.769549999999</c:v>
                </c:pt>
                <c:pt idx="8">
                  <c:v>13297.16553</c:v>
                </c:pt>
                <c:pt idx="9">
                  <c:v>13262.993919999999</c:v>
                </c:pt>
                <c:pt idx="10">
                  <c:v>13350.07641</c:v>
                </c:pt>
                <c:pt idx="11">
                  <c:v>13208.980729999999</c:v>
                </c:pt>
                <c:pt idx="12">
                  <c:v>12855.139220000001</c:v>
                </c:pt>
                <c:pt idx="13">
                  <c:v>13005.714765999999</c:v>
                </c:pt>
                <c:pt idx="14">
                  <c:v>12999.541829999998</c:v>
                </c:pt>
                <c:pt idx="15">
                  <c:v>12814.35375</c:v>
                </c:pt>
                <c:pt idx="16">
                  <c:v>12716.248159999999</c:v>
                </c:pt>
                <c:pt idx="17">
                  <c:v>12740.498979999998</c:v>
                </c:pt>
                <c:pt idx="18">
                  <c:v>13111.977449999998</c:v>
                </c:pt>
                <c:pt idx="19">
                  <c:v>13207.878419999999</c:v>
                </c:pt>
                <c:pt idx="20">
                  <c:v>12860.650769999998</c:v>
                </c:pt>
                <c:pt idx="21">
                  <c:v>13002.848759999999</c:v>
                </c:pt>
                <c:pt idx="22">
                  <c:v>13676.36017</c:v>
                </c:pt>
                <c:pt idx="23">
                  <c:v>13060.168880000001</c:v>
                </c:pt>
                <c:pt idx="24">
                  <c:v>12843.013809999999</c:v>
                </c:pt>
                <c:pt idx="25">
                  <c:v>13418.419629999999</c:v>
                </c:pt>
                <c:pt idx="26">
                  <c:v>12897.026999999998</c:v>
                </c:pt>
                <c:pt idx="27">
                  <c:v>12833.093019999998</c:v>
                </c:pt>
                <c:pt idx="28">
                  <c:v>12967.574839999999</c:v>
                </c:pt>
                <c:pt idx="29">
                  <c:v>13145.04675</c:v>
                </c:pt>
                <c:pt idx="30">
                  <c:v>13037.02037</c:v>
                </c:pt>
                <c:pt idx="31">
                  <c:v>13151.660609999999</c:v>
                </c:pt>
                <c:pt idx="32">
                  <c:v>12754.829009999999</c:v>
                </c:pt>
                <c:pt idx="33">
                  <c:v>12793.40986</c:v>
                </c:pt>
                <c:pt idx="34">
                  <c:v>12737.853435999999</c:v>
                </c:pt>
                <c:pt idx="35">
                  <c:v>12697.067965999999</c:v>
                </c:pt>
                <c:pt idx="36">
                  <c:v>12575.152479999999</c:v>
                </c:pt>
                <c:pt idx="37">
                  <c:v>12925.68706</c:v>
                </c:pt>
                <c:pt idx="38">
                  <c:v>12783.48907</c:v>
                </c:pt>
                <c:pt idx="39">
                  <c:v>13006.15569</c:v>
                </c:pt>
                <c:pt idx="40">
                  <c:v>12809.944509999999</c:v>
                </c:pt>
                <c:pt idx="41">
                  <c:v>13141.739820000001</c:v>
                </c:pt>
                <c:pt idx="42">
                  <c:v>13261.891610000001</c:v>
                </c:pt>
                <c:pt idx="43">
                  <c:v>13238.7431</c:v>
                </c:pt>
                <c:pt idx="44">
                  <c:v>13358.89489</c:v>
                </c:pt>
                <c:pt idx="45">
                  <c:v>13113.079760000001</c:v>
                </c:pt>
                <c:pt idx="46">
                  <c:v>12844.116119999999</c:v>
                </c:pt>
                <c:pt idx="47">
                  <c:v>13023.792649999999</c:v>
                </c:pt>
                <c:pt idx="48">
                  <c:v>12796.716789999999</c:v>
                </c:pt>
                <c:pt idx="49">
                  <c:v>12802.22834</c:v>
                </c:pt>
                <c:pt idx="50">
                  <c:v>12893.720069999998</c:v>
                </c:pt>
                <c:pt idx="51">
                  <c:v>13121.898239999999</c:v>
                </c:pt>
                <c:pt idx="52">
                  <c:v>12988.518729999998</c:v>
                </c:pt>
                <c:pt idx="53">
                  <c:v>12936.710160000001</c:v>
                </c:pt>
                <c:pt idx="54">
                  <c:v>12691.997339999998</c:v>
                </c:pt>
                <c:pt idx="55">
                  <c:v>12856.241529999999</c:v>
                </c:pt>
                <c:pt idx="56">
                  <c:v>12714.043540000001</c:v>
                </c:pt>
                <c:pt idx="57">
                  <c:v>12332.64428</c:v>
                </c:pt>
                <c:pt idx="58">
                  <c:v>12057.066779999999</c:v>
                </c:pt>
                <c:pt idx="59">
                  <c:v>11848.73019</c:v>
                </c:pt>
                <c:pt idx="60">
                  <c:v>12007.46283</c:v>
                </c:pt>
                <c:pt idx="61">
                  <c:v>11967.779669999998</c:v>
                </c:pt>
                <c:pt idx="62">
                  <c:v>12200.367079999998</c:v>
                </c:pt>
                <c:pt idx="63">
                  <c:v>12016.281309999998</c:v>
                </c:pt>
                <c:pt idx="64">
                  <c:v>12055.964469999999</c:v>
                </c:pt>
                <c:pt idx="65">
                  <c:v>12129.819239999999</c:v>
                </c:pt>
                <c:pt idx="66">
                  <c:v>12376.73668</c:v>
                </c:pt>
                <c:pt idx="67">
                  <c:v>12448.386829999999</c:v>
                </c:pt>
                <c:pt idx="68">
                  <c:v>12309.49577</c:v>
                </c:pt>
                <c:pt idx="69">
                  <c:v>12309.49577</c:v>
                </c:pt>
                <c:pt idx="70">
                  <c:v>12348.07662</c:v>
                </c:pt>
                <c:pt idx="71">
                  <c:v>12264.301059999998</c:v>
                </c:pt>
                <c:pt idx="72">
                  <c:v>12736.089739999999</c:v>
                </c:pt>
                <c:pt idx="73">
                  <c:v>12708.531989999999</c:v>
                </c:pt>
                <c:pt idx="74">
                  <c:v>12976.393319999999</c:v>
                </c:pt>
                <c:pt idx="75">
                  <c:v>13206.776109999999</c:v>
                </c:pt>
                <c:pt idx="76">
                  <c:v>13411.805769999999</c:v>
                </c:pt>
                <c:pt idx="77">
                  <c:v>13415.1127</c:v>
                </c:pt>
                <c:pt idx="78">
                  <c:v>13396.37343</c:v>
                </c:pt>
                <c:pt idx="79">
                  <c:v>13480.148989999998</c:v>
                </c:pt>
                <c:pt idx="80">
                  <c:v>13462.512029999998</c:v>
                </c:pt>
                <c:pt idx="81">
                  <c:v>13385.350329999999</c:v>
                </c:pt>
                <c:pt idx="82">
                  <c:v>13644.393179999999</c:v>
                </c:pt>
                <c:pt idx="83">
                  <c:v>13541.878349999999</c:v>
                </c:pt>
                <c:pt idx="84">
                  <c:v>13422.828869999999</c:v>
                </c:pt>
                <c:pt idx="85">
                  <c:v>13337.950999999999</c:v>
                </c:pt>
                <c:pt idx="86">
                  <c:v>13107.568209999999</c:v>
                </c:pt>
                <c:pt idx="87">
                  <c:v>13080.01046</c:v>
                </c:pt>
                <c:pt idx="88">
                  <c:v>13184.72991</c:v>
                </c:pt>
                <c:pt idx="89">
                  <c:v>13193.548389999998</c:v>
                </c:pt>
                <c:pt idx="90">
                  <c:v>12889.310829999999</c:v>
                </c:pt>
                <c:pt idx="91">
                  <c:v>13212.28766</c:v>
                </c:pt>
                <c:pt idx="92">
                  <c:v>13638.881629999998</c:v>
                </c:pt>
                <c:pt idx="93">
                  <c:v>13615.733119999999</c:v>
                </c:pt>
                <c:pt idx="94">
                  <c:v>13881.38983</c:v>
                </c:pt>
                <c:pt idx="95">
                  <c:v>14242.947509999998</c:v>
                </c:pt>
                <c:pt idx="96">
                  <c:v>14398.373219999999</c:v>
                </c:pt>
                <c:pt idx="97">
                  <c:v>14724.65698</c:v>
                </c:pt>
                <c:pt idx="98">
                  <c:v>14575.84513</c:v>
                </c:pt>
                <c:pt idx="99">
                  <c:v>13878.082899999999</c:v>
                </c:pt>
                <c:pt idx="100">
                  <c:v>13923.277609999999</c:v>
                </c:pt>
                <c:pt idx="101">
                  <c:v>13682.974029999999</c:v>
                </c:pt>
                <c:pt idx="102">
                  <c:v>13956.346909999998</c:v>
                </c:pt>
                <c:pt idx="103">
                  <c:v>13875.878279999999</c:v>
                </c:pt>
                <c:pt idx="104">
                  <c:v>14063.270979999998</c:v>
                </c:pt>
                <c:pt idx="105">
                  <c:v>14102.95414</c:v>
                </c:pt>
                <c:pt idx="106">
                  <c:v>13977.290799999999</c:v>
                </c:pt>
                <c:pt idx="107">
                  <c:v>14166.88812</c:v>
                </c:pt>
                <c:pt idx="108">
                  <c:v>14085.31718</c:v>
                </c:pt>
                <c:pt idx="109">
                  <c:v>14445.77255</c:v>
                </c:pt>
                <c:pt idx="110">
                  <c:v>14719.145429999999</c:v>
                </c:pt>
                <c:pt idx="111">
                  <c:v>14346.56465</c:v>
                </c:pt>
                <c:pt idx="112">
                  <c:v>14407.191699999999</c:v>
                </c:pt>
                <c:pt idx="113">
                  <c:v>13854.93439</c:v>
                </c:pt>
                <c:pt idx="114">
                  <c:v>13999.336999999998</c:v>
                </c:pt>
                <c:pt idx="115">
                  <c:v>13937.60764</c:v>
                </c:pt>
                <c:pt idx="116">
                  <c:v>13816.35354</c:v>
                </c:pt>
                <c:pt idx="117">
                  <c:v>13833.9905</c:v>
                </c:pt>
                <c:pt idx="118">
                  <c:v>14208.775900000001</c:v>
                </c:pt>
                <c:pt idx="119">
                  <c:v>14321.211520000001</c:v>
                </c:pt>
                <c:pt idx="120">
                  <c:v>14337.746169999999</c:v>
                </c:pt>
                <c:pt idx="121">
                  <c:v>14315.69997</c:v>
                </c:pt>
                <c:pt idx="122">
                  <c:v>14077.60101</c:v>
                </c:pt>
                <c:pt idx="123">
                  <c:v>13970.676939999999</c:v>
                </c:pt>
                <c:pt idx="124">
                  <c:v>14033.508609999999</c:v>
                </c:pt>
                <c:pt idx="125">
                  <c:v>13554.003759999998</c:v>
                </c:pt>
                <c:pt idx="126">
                  <c:v>13114.182069999999</c:v>
                </c:pt>
                <c:pt idx="127">
                  <c:v>13530.855250000001</c:v>
                </c:pt>
                <c:pt idx="128">
                  <c:v>13684.07634</c:v>
                </c:pt>
                <c:pt idx="129">
                  <c:v>13588.175369999999</c:v>
                </c:pt>
                <c:pt idx="130">
                  <c:v>13787.693479999998</c:v>
                </c:pt>
                <c:pt idx="131">
                  <c:v>13623.449289999999</c:v>
                </c:pt>
                <c:pt idx="132">
                  <c:v>13600.300779999998</c:v>
                </c:pt>
                <c:pt idx="133">
                  <c:v>13721.55488</c:v>
                </c:pt>
                <c:pt idx="134">
                  <c:v>13739.19184</c:v>
                </c:pt>
                <c:pt idx="135">
                  <c:v>13725.964119999999</c:v>
                </c:pt>
                <c:pt idx="136">
                  <c:v>13464.716649999998</c:v>
                </c:pt>
                <c:pt idx="137">
                  <c:v>13813.046609999999</c:v>
                </c:pt>
                <c:pt idx="138">
                  <c:v>13849.422839999999</c:v>
                </c:pt>
                <c:pt idx="139">
                  <c:v>13847.218219999999</c:v>
                </c:pt>
                <c:pt idx="140">
                  <c:v>14061.066359999999</c:v>
                </c:pt>
                <c:pt idx="141">
                  <c:v>13979.495419999999</c:v>
                </c:pt>
                <c:pt idx="142">
                  <c:v>13981.700039999998</c:v>
                </c:pt>
                <c:pt idx="143">
                  <c:v>13811.944299999999</c:v>
                </c:pt>
                <c:pt idx="144">
                  <c:v>13979.495419999999</c:v>
                </c:pt>
                <c:pt idx="145">
                  <c:v>14445.77255</c:v>
                </c:pt>
                <c:pt idx="146">
                  <c:v>14315.69997</c:v>
                </c:pt>
                <c:pt idx="147">
                  <c:v>13985.006969999999</c:v>
                </c:pt>
                <c:pt idx="148">
                  <c:v>14015.871649999999</c:v>
                </c:pt>
                <c:pt idx="149">
                  <c:v>14063.270979999998</c:v>
                </c:pt>
                <c:pt idx="150">
                  <c:v>14020.280889999998</c:v>
                </c:pt>
                <c:pt idx="151">
                  <c:v>13914.459129999999</c:v>
                </c:pt>
                <c:pt idx="152">
                  <c:v>14273.812189999999</c:v>
                </c:pt>
                <c:pt idx="153">
                  <c:v>14253.970609999998</c:v>
                </c:pt>
                <c:pt idx="154">
                  <c:v>14419.317109999998</c:v>
                </c:pt>
                <c:pt idx="155">
                  <c:v>14646.392970000001</c:v>
                </c:pt>
                <c:pt idx="156">
                  <c:v>14831.581049999999</c:v>
                </c:pt>
                <c:pt idx="157">
                  <c:v>14790.795579999998</c:v>
                </c:pt>
                <c:pt idx="158">
                  <c:v>14530.65042</c:v>
                </c:pt>
                <c:pt idx="159">
                  <c:v>14585.765919999998</c:v>
                </c:pt>
                <c:pt idx="160">
                  <c:v>14625.44908</c:v>
                </c:pt>
                <c:pt idx="161">
                  <c:v>14584.66361</c:v>
                </c:pt>
                <c:pt idx="162">
                  <c:v>14568.128959999998</c:v>
                </c:pt>
                <c:pt idx="163">
                  <c:v>14579.15206</c:v>
                </c:pt>
                <c:pt idx="164">
                  <c:v>14585.765919999998</c:v>
                </c:pt>
                <c:pt idx="165">
                  <c:v>14313.495349999999</c:v>
                </c:pt>
                <c:pt idx="166">
                  <c:v>14321.211520000001</c:v>
                </c:pt>
                <c:pt idx="167">
                  <c:v>14261.68678</c:v>
                </c:pt>
                <c:pt idx="168">
                  <c:v>14521.831939999998</c:v>
                </c:pt>
                <c:pt idx="169">
                  <c:v>14561.515100000001</c:v>
                </c:pt>
                <c:pt idx="170">
                  <c:v>14801.81868</c:v>
                </c:pt>
                <c:pt idx="171">
                  <c:v>14774.26093</c:v>
                </c:pt>
                <c:pt idx="172">
                  <c:v>14746.703179999999</c:v>
                </c:pt>
                <c:pt idx="173">
                  <c:v>14680.564579999998</c:v>
                </c:pt>
                <c:pt idx="174">
                  <c:v>14743.39625</c:v>
                </c:pt>
                <c:pt idx="175">
                  <c:v>14551.59431</c:v>
                </c:pt>
                <c:pt idx="176">
                  <c:v>14535.059659999999</c:v>
                </c:pt>
                <c:pt idx="177">
                  <c:v>14692.689990000001</c:v>
                </c:pt>
                <c:pt idx="178">
                  <c:v>14732.373149999999</c:v>
                </c:pt>
                <c:pt idx="179">
                  <c:v>14694.233223999998</c:v>
                </c:pt>
                <c:pt idx="180">
                  <c:v>14841.060915999999</c:v>
                </c:pt>
                <c:pt idx="181">
                  <c:v>15043.22457</c:v>
                </c:pt>
                <c:pt idx="182">
                  <c:v>15186.524869999999</c:v>
                </c:pt>
                <c:pt idx="183">
                  <c:v>14434.749449999999</c:v>
                </c:pt>
                <c:pt idx="184">
                  <c:v>14435.85176</c:v>
                </c:pt>
                <c:pt idx="185">
                  <c:v>14119.488789999998</c:v>
                </c:pt>
                <c:pt idx="186">
                  <c:v>14205.46897</c:v>
                </c:pt>
                <c:pt idx="187">
                  <c:v>14349.871580000001</c:v>
                </c:pt>
                <c:pt idx="188">
                  <c:v>14686.076129999999</c:v>
                </c:pt>
                <c:pt idx="189">
                  <c:v>14752.214729999998</c:v>
                </c:pt>
                <c:pt idx="190">
                  <c:v>14908.742749999999</c:v>
                </c:pt>
                <c:pt idx="191">
                  <c:v>15070.78232</c:v>
                </c:pt>
                <c:pt idx="192">
                  <c:v>14888.901169999999</c:v>
                </c:pt>
                <c:pt idx="193">
                  <c:v>14969.369799999999</c:v>
                </c:pt>
                <c:pt idx="194">
                  <c:v>14916.458919999999</c:v>
                </c:pt>
                <c:pt idx="195">
                  <c:v>#N/A</c:v>
                </c:pt>
                <c:pt idx="196">
                  <c:v>#N/A</c:v>
                </c:pt>
                <c:pt idx="197">
                  <c:v>14624.346769999998</c:v>
                </c:pt>
                <c:pt idx="198">
                  <c:v>14558.20817</c:v>
                </c:pt>
                <c:pt idx="199">
                  <c:v>14597.89133</c:v>
                </c:pt>
              </c:numCache>
            </c:numRef>
          </c:val>
          <c:smooth val="0"/>
          <c:extLst>
            <c:ext xmlns:c16="http://schemas.microsoft.com/office/drawing/2014/chart" uri="{C3380CC4-5D6E-409C-BE32-E72D297353CC}">
              <c16:uniqueId val="{00000003-DC33-45A3-81D2-C31860D8B409}"/>
            </c:ext>
          </c:extLst>
        </c:ser>
        <c:ser>
          <c:idx val="3"/>
          <c:order val="3"/>
          <c:tx>
            <c:v>Tariff plan stalls (10 Sep)</c:v>
          </c:tx>
          <c:spPr>
            <a:ln>
              <a:noFill/>
            </a:ln>
          </c:spPr>
          <c:marker>
            <c:symbol val="none"/>
          </c:marker>
          <c:dLbls>
            <c:dLbl>
              <c:idx val="183"/>
              <c:layout>
                <c:manualLayout>
                  <c:x val="0"/>
                  <c:y val="0.03"/>
                </c:manualLayout>
              </c:layout>
              <c:tx>
                <c:rich>
                  <a:bodyPr rot="0" vert="horz" wrap="none"/>
                  <a:lstStyle/>
                  <a:p>
                    <a:pPr>
                      <a:defRPr sz="800" b="0">
                        <a:solidFill>
                          <a:srgbClr val="000000"/>
                        </a:solidFill>
                        <a:latin typeface="Roboto"/>
                        <a:cs typeface="Roboto"/>
                      </a:defRPr>
                    </a:pPr>
                    <a:r>
                      <a:rPr lang="de-DE" sz="800" b="0">
                        <a:solidFill>
                          <a:srgbClr val="000000"/>
                        </a:solidFill>
                        <a:latin typeface="Roboto"/>
                        <a:cs typeface="Roboto"/>
                      </a:rPr>
                      <a:t>Tariff plan stalls (10 Sep)</a:t>
                    </a:r>
                  </a:p>
                </c:rich>
              </c:tx>
              <c:spPr>
                <a:noFill/>
                <a:ln>
                  <a:noFill/>
                </a:ln>
              </c:spPr>
              <c:dLblPos val="l"/>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4-DC33-45A3-81D2-C31860D8B40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5000"/>
            <c:spPr>
              <a:noFill/>
              <a:ln w="9525">
                <a:solidFill>
                  <a:srgbClr val="000000"/>
                </a:solidFill>
                <a:prstDash val="dash"/>
              </a:ln>
            </c:spPr>
          </c:errBars>
          <c:cat>
            <c:numRef>
              <c:f>'M1 Copper prices'!$A$4:$A$203</c:f>
              <c:numCache>
                <c:formatCode>dd\-mmm\-yy</c:formatCode>
                <c:ptCount val="200"/>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46168</c:v>
                </c:pt>
                <c:pt idx="106">
                  <c:v>46169</c:v>
                </c:pt>
                <c:pt idx="107">
                  <c:v>46170</c:v>
                </c:pt>
                <c:pt idx="108">
                  <c:v>46171</c:v>
                </c:pt>
                <c:pt idx="109">
                  <c:v>46174</c:v>
                </c:pt>
                <c:pt idx="110">
                  <c:v>46175</c:v>
                </c:pt>
                <c:pt idx="111">
                  <c:v>46176</c:v>
                </c:pt>
                <c:pt idx="112">
                  <c:v>46177</c:v>
                </c:pt>
                <c:pt idx="113">
                  <c:v>46178</c:v>
                </c:pt>
                <c:pt idx="114">
                  <c:v>46181</c:v>
                </c:pt>
                <c:pt idx="115">
                  <c:v>46182</c:v>
                </c:pt>
                <c:pt idx="116">
                  <c:v>46183</c:v>
                </c:pt>
                <c:pt idx="117">
                  <c:v>46184</c:v>
                </c:pt>
                <c:pt idx="118">
                  <c:v>46185</c:v>
                </c:pt>
                <c:pt idx="119">
                  <c:v>46188</c:v>
                </c:pt>
                <c:pt idx="120">
                  <c:v>46189</c:v>
                </c:pt>
                <c:pt idx="121">
                  <c:v>46190</c:v>
                </c:pt>
                <c:pt idx="122">
                  <c:v>46191</c:v>
                </c:pt>
                <c:pt idx="123">
                  <c:v>46192</c:v>
                </c:pt>
                <c:pt idx="124">
                  <c:v>46195</c:v>
                </c:pt>
                <c:pt idx="125">
                  <c:v>46196</c:v>
                </c:pt>
                <c:pt idx="126">
                  <c:v>46197</c:v>
                </c:pt>
                <c:pt idx="127">
                  <c:v>46198</c:v>
                </c:pt>
                <c:pt idx="128">
                  <c:v>46199</c:v>
                </c:pt>
                <c:pt idx="129">
                  <c:v>46202</c:v>
                </c:pt>
                <c:pt idx="130">
                  <c:v>46203</c:v>
                </c:pt>
                <c:pt idx="131">
                  <c:v>46204</c:v>
                </c:pt>
                <c:pt idx="132">
                  <c:v>46205</c:v>
                </c:pt>
                <c:pt idx="133">
                  <c:v>46206</c:v>
                </c:pt>
                <c:pt idx="134">
                  <c:v>46209</c:v>
                </c:pt>
                <c:pt idx="135">
                  <c:v>46210</c:v>
                </c:pt>
                <c:pt idx="136">
                  <c:v>46211</c:v>
                </c:pt>
                <c:pt idx="137">
                  <c:v>46212</c:v>
                </c:pt>
                <c:pt idx="138">
                  <c:v>46213</c:v>
                </c:pt>
                <c:pt idx="139">
                  <c:v>46216</c:v>
                </c:pt>
                <c:pt idx="140">
                  <c:v>46217</c:v>
                </c:pt>
                <c:pt idx="141">
                  <c:v>46218</c:v>
                </c:pt>
                <c:pt idx="142">
                  <c:v>46219</c:v>
                </c:pt>
                <c:pt idx="143">
                  <c:v>46220</c:v>
                </c:pt>
                <c:pt idx="144">
                  <c:v>46223</c:v>
                </c:pt>
                <c:pt idx="145">
                  <c:v>46224</c:v>
                </c:pt>
                <c:pt idx="146">
                  <c:v>46225</c:v>
                </c:pt>
                <c:pt idx="147">
                  <c:v>46226</c:v>
                </c:pt>
                <c:pt idx="148">
                  <c:v>46227</c:v>
                </c:pt>
                <c:pt idx="149">
                  <c:v>46230</c:v>
                </c:pt>
                <c:pt idx="150">
                  <c:v>46231</c:v>
                </c:pt>
                <c:pt idx="151">
                  <c:v>46232</c:v>
                </c:pt>
                <c:pt idx="152">
                  <c:v>46233</c:v>
                </c:pt>
                <c:pt idx="153">
                  <c:v>46234</c:v>
                </c:pt>
                <c:pt idx="154">
                  <c:v>46237</c:v>
                </c:pt>
                <c:pt idx="155">
                  <c:v>46238</c:v>
                </c:pt>
                <c:pt idx="156">
                  <c:v>46239</c:v>
                </c:pt>
                <c:pt idx="157">
                  <c:v>46240</c:v>
                </c:pt>
                <c:pt idx="158">
                  <c:v>46241</c:v>
                </c:pt>
                <c:pt idx="159">
                  <c:v>46244</c:v>
                </c:pt>
                <c:pt idx="160">
                  <c:v>46245</c:v>
                </c:pt>
                <c:pt idx="161">
                  <c:v>46246</c:v>
                </c:pt>
                <c:pt idx="162">
                  <c:v>46247</c:v>
                </c:pt>
                <c:pt idx="163">
                  <c:v>46248</c:v>
                </c:pt>
                <c:pt idx="164">
                  <c:v>46251</c:v>
                </c:pt>
                <c:pt idx="165">
                  <c:v>46252</c:v>
                </c:pt>
                <c:pt idx="166">
                  <c:v>46253</c:v>
                </c:pt>
                <c:pt idx="167">
                  <c:v>46254</c:v>
                </c:pt>
                <c:pt idx="168">
                  <c:v>46255</c:v>
                </c:pt>
                <c:pt idx="169">
                  <c:v>46258</c:v>
                </c:pt>
                <c:pt idx="170">
                  <c:v>46259</c:v>
                </c:pt>
                <c:pt idx="171">
                  <c:v>46260</c:v>
                </c:pt>
                <c:pt idx="172">
                  <c:v>46261</c:v>
                </c:pt>
                <c:pt idx="173">
                  <c:v>46262</c:v>
                </c:pt>
                <c:pt idx="174">
                  <c:v>46265</c:v>
                </c:pt>
                <c:pt idx="175">
                  <c:v>46266</c:v>
                </c:pt>
                <c:pt idx="176">
                  <c:v>46267</c:v>
                </c:pt>
                <c:pt idx="177">
                  <c:v>46268</c:v>
                </c:pt>
                <c:pt idx="178">
                  <c:v>46269</c:v>
                </c:pt>
                <c:pt idx="179">
                  <c:v>46271</c:v>
                </c:pt>
                <c:pt idx="180">
                  <c:v>46272</c:v>
                </c:pt>
                <c:pt idx="181">
                  <c:v>46273</c:v>
                </c:pt>
                <c:pt idx="182">
                  <c:v>46274</c:v>
                </c:pt>
                <c:pt idx="183">
                  <c:v>46275</c:v>
                </c:pt>
                <c:pt idx="184">
                  <c:v>46276</c:v>
                </c:pt>
                <c:pt idx="185">
                  <c:v>46279</c:v>
                </c:pt>
                <c:pt idx="186">
                  <c:v>46280</c:v>
                </c:pt>
                <c:pt idx="187">
                  <c:v>46281</c:v>
                </c:pt>
                <c:pt idx="188">
                  <c:v>46282</c:v>
                </c:pt>
                <c:pt idx="189">
                  <c:v>46283</c:v>
                </c:pt>
                <c:pt idx="190">
                  <c:v>46286</c:v>
                </c:pt>
                <c:pt idx="191">
                  <c:v>46287</c:v>
                </c:pt>
                <c:pt idx="192">
                  <c:v>46288</c:v>
                </c:pt>
                <c:pt idx="193">
                  <c:v>46289</c:v>
                </c:pt>
                <c:pt idx="194">
                  <c:v>46290</c:v>
                </c:pt>
                <c:pt idx="195">
                  <c:v>46291</c:v>
                </c:pt>
                <c:pt idx="196">
                  <c:v>46292</c:v>
                </c:pt>
                <c:pt idx="197">
                  <c:v>46293</c:v>
                </c:pt>
                <c:pt idx="198">
                  <c:v>46294</c:v>
                </c:pt>
                <c:pt idx="199">
                  <c:v>46295</c:v>
                </c:pt>
              </c:numCache>
            </c:numRef>
          </c:cat>
          <c:val>
            <c:numRef>
              <c:f>'M1 Copper prices'!$J$4:$J$203</c:f>
              <c:numCache>
                <c:formatCode>General</c:formatCode>
                <c:ptCount val="20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16000</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numCache>
            </c:numRef>
          </c:val>
          <c:smooth val="0"/>
          <c:extLst>
            <c:ext xmlns:c16="http://schemas.microsoft.com/office/drawing/2014/chart" uri="{C3380CC4-5D6E-409C-BE32-E72D297353CC}">
              <c16:uniqueId val="{00000005-DC33-45A3-81D2-C31860D8B409}"/>
            </c:ext>
          </c:extLst>
        </c:ser>
        <c:dLbls>
          <c:showLegendKey val="0"/>
          <c:showVal val="0"/>
          <c:showCatName val="0"/>
          <c:showSerName val="0"/>
          <c:showPercent val="0"/>
          <c:showBubbleSize val="0"/>
        </c:dLbls>
        <c:marker val="1"/>
        <c:smooth val="0"/>
        <c:axId val="1769230175"/>
        <c:axId val="1752060191"/>
      </c:lineChart>
      <c:dateAx>
        <c:axId val="1769230175"/>
        <c:scaling>
          <c:orientation val="minMax"/>
          <c:max val="46295"/>
          <c:min val="46022"/>
        </c:scaling>
        <c:delete val="0"/>
        <c:axPos val="b"/>
        <c:numFmt formatCode="mmm\-yy" sourceLinked="0"/>
        <c:majorTickMark val="out"/>
        <c:minorTickMark val="none"/>
        <c:tickLblPos val="nextTo"/>
        <c:spPr>
          <a:noFill/>
          <a:ln w="9525">
            <a:solidFill>
              <a:srgbClr val="D9D9D9"/>
            </a:solidFill>
          </a:ln>
        </c:spPr>
        <c:txPr>
          <a:bodyPr rot="-5400000" vert="horz"/>
          <a:lstStyle/>
          <a:p>
            <a:pPr>
              <a:defRPr sz="900" b="0">
                <a:solidFill>
                  <a:srgbClr val="000000"/>
                </a:solidFill>
                <a:latin typeface="Roboto"/>
                <a:cs typeface="Roboto"/>
              </a:defRPr>
            </a:pPr>
            <a:endParaRPr lang="en-US"/>
          </a:p>
        </c:txPr>
        <c:crossAx val="1752060191"/>
        <c:crosses val="autoZero"/>
        <c:auto val="0"/>
        <c:lblOffset val="100"/>
        <c:baseTimeUnit val="days"/>
        <c:majorUnit val="1"/>
        <c:majorTimeUnit val="months"/>
      </c:dateAx>
      <c:valAx>
        <c:axId val="1752060191"/>
        <c:scaling>
          <c:orientation val="minMax"/>
          <c:max val="16000"/>
          <c:min val="11000"/>
        </c:scaling>
        <c:delete val="0"/>
        <c:axPos val="l"/>
        <c:title>
          <c:tx>
            <c:rich>
              <a:bodyPr rot="-5400000" vert="horz" anchor="ctr" anchorCtr="1"/>
              <a:lstStyle/>
              <a:p>
                <a:pPr>
                  <a:defRPr sz="800" b="0">
                    <a:solidFill>
                      <a:srgbClr val="000000"/>
                    </a:solidFill>
                    <a:latin typeface="Roboto"/>
                    <a:cs typeface="Roboto"/>
                  </a:defRPr>
                </a:pPr>
                <a:r>
                  <a:rPr lang="en-US" sz="800" b="0" dirty="0">
                    <a:solidFill>
                      <a:srgbClr val="000000"/>
                    </a:solidFill>
                    <a:latin typeface="Roboto"/>
                    <a:cs typeface="Roboto"/>
                  </a:rPr>
                  <a:t>$/tons</a:t>
                </a: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1769230175"/>
        <c:crosses val="autoZero"/>
        <c:crossBetween val="between"/>
        <c:majorUnit val="1000"/>
      </c:valAx>
      <c:valAx>
        <c:axId val="100883648"/>
        <c:scaling>
          <c:orientation val="minMax"/>
          <c:max val="1400"/>
          <c:min val="400"/>
        </c:scaling>
        <c:delete val="0"/>
        <c:axPos val="r"/>
        <c:title>
          <c:tx>
            <c:rich>
              <a:bodyPr rot="-5400000" vert="horz" anchor="ctr" anchorCtr="1"/>
              <a:lstStyle/>
              <a:p>
                <a:pPr>
                  <a:defRPr sz="800" b="0">
                    <a:solidFill>
                      <a:srgbClr val="000000"/>
                    </a:solidFill>
                    <a:latin typeface="Roboto"/>
                    <a:cs typeface="Roboto"/>
                  </a:defRPr>
                </a:pPr>
                <a:r>
                  <a:rPr lang="en-US" sz="800" b="0" dirty="0">
                    <a:solidFill>
                      <a:srgbClr val="000000"/>
                    </a:solidFill>
                    <a:latin typeface="Roboto"/>
                    <a:cs typeface="Roboto"/>
                  </a:rPr>
                  <a:t>kiloton</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100897088"/>
        <c:crosses val="max"/>
        <c:crossBetween val="between"/>
        <c:majorUnit val="200"/>
      </c:valAx>
      <c:dateAx>
        <c:axId val="100897088"/>
        <c:scaling>
          <c:orientation val="minMax"/>
          <c:max val="46295"/>
          <c:min val="46022"/>
        </c:scaling>
        <c:delete val="1"/>
        <c:axPos val="b"/>
        <c:numFmt formatCode="dd\-mmm\-yy" sourceLinked="1"/>
        <c:majorTickMark val="out"/>
        <c:minorTickMark val="none"/>
        <c:tickLblPos val="nextTo"/>
        <c:crossAx val="100883648"/>
        <c:crosses val="autoZero"/>
        <c:auto val="1"/>
        <c:lblOffset val="100"/>
        <c:baseTimeUnit val="days"/>
        <c:majorUnit val="1"/>
        <c:minorUnit val="1"/>
      </c:dateAx>
      <c:spPr>
        <a:noFill/>
        <a:ln>
          <a:noFill/>
        </a:ln>
      </c:spPr>
    </c:plotArea>
    <c:legend>
      <c:legendPos val="b"/>
      <c:legendEntry>
        <c:idx val="3"/>
        <c:delete val="1"/>
      </c:legendEntry>
      <c:overlay val="0"/>
      <c:spPr>
        <a:noFill/>
        <a:ln>
          <a:noFill/>
        </a:ln>
      </c:spPr>
      <c:txPr>
        <a:bodyPr rot="0" vert="horz"/>
        <a:lstStyle/>
        <a:p>
          <a:pPr>
            <a:defRPr sz="900" b="0">
              <a:solidFill>
                <a:srgbClr val="000000"/>
              </a:solidFill>
              <a:latin typeface="Roboto"/>
              <a:cs typeface="Roboto"/>
            </a:defRPr>
          </a:pPr>
          <a:endParaRPr lang="en-US"/>
        </a:p>
      </c:txPr>
    </c:legend>
    <c:plotVisOnly val="1"/>
    <c:dispBlanksAs val="span"/>
    <c:showDLblsOverMax val="0"/>
    <c:extLst/>
  </c:chart>
  <c:spPr>
    <a:solidFill>
      <a:srgbClr val="FFFFFF"/>
    </a:solidFill>
    <a:ln w="9525">
      <a:solidFill>
        <a:srgbClr val="D9D9D9"/>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LME </a:t>
            </a:r>
            <a:r>
              <a:rPr lang="en-US" b="1" err="1"/>
              <a:t>aluminium</a:t>
            </a:r>
            <a:r>
              <a:rPr lang="en-US" b="1"/>
              <a:t> has given back most of its war time gains even as stocks keep falling</a:t>
            </a:r>
          </a:p>
        </c:rich>
      </c:tx>
      <c:overlay val="0"/>
      <c:spPr>
        <a:noFill/>
        <a:ln>
          <a:noFill/>
        </a:ln>
      </c:spPr>
    </c:title>
    <c:autoTitleDeleted val="0"/>
    <c:plotArea>
      <c:layout>
        <c:manualLayout>
          <c:layoutTarget val="inner"/>
          <c:xMode val="edge"/>
          <c:yMode val="edge"/>
          <c:x val="9.1412536766989669E-2"/>
          <c:y val="0.17789056246816565"/>
          <c:w val="0.82185509533183365"/>
          <c:h val="0.49063978025176452"/>
        </c:manualLayout>
      </c:layout>
      <c:areaChart>
        <c:grouping val="standard"/>
        <c:varyColors val="1"/>
        <c:ser>
          <c:idx val="0"/>
          <c:order val="0"/>
          <c:tx>
            <c:v>LME stocks (RHS)</c:v>
          </c:tx>
          <c:spPr>
            <a:solidFill>
              <a:srgbClr val="A6A6A6"/>
            </a:solidFill>
            <a:ln>
              <a:noFill/>
            </a:ln>
          </c:spPr>
          <c:cat>
            <c:numRef>
              <c:f>'M3 Aluminium'!$F$4:$F$193</c:f>
              <c:numCache>
                <c:formatCode>dd\-mmm\-yy</c:formatCode>
                <c:ptCount val="190"/>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46041</c:v>
                </c:pt>
                <c:pt idx="13">
                  <c:v>46042</c:v>
                </c:pt>
                <c:pt idx="14">
                  <c:v>46043</c:v>
                </c:pt>
                <c:pt idx="15">
                  <c:v>46044</c:v>
                </c:pt>
                <c:pt idx="16">
                  <c:v>46045</c:v>
                </c:pt>
                <c:pt idx="17">
                  <c:v>46048</c:v>
                </c:pt>
                <c:pt idx="18">
                  <c:v>46049</c:v>
                </c:pt>
                <c:pt idx="19">
                  <c:v>46050</c:v>
                </c:pt>
                <c:pt idx="20">
                  <c:v>46051</c:v>
                </c:pt>
                <c:pt idx="21">
                  <c:v>46052</c:v>
                </c:pt>
                <c:pt idx="22">
                  <c:v>46055</c:v>
                </c:pt>
                <c:pt idx="23">
                  <c:v>46056</c:v>
                </c:pt>
                <c:pt idx="24">
                  <c:v>46057</c:v>
                </c:pt>
                <c:pt idx="25">
                  <c:v>46058</c:v>
                </c:pt>
                <c:pt idx="26">
                  <c:v>46059</c:v>
                </c:pt>
                <c:pt idx="27">
                  <c:v>46062</c:v>
                </c:pt>
                <c:pt idx="28">
                  <c:v>46063</c:v>
                </c:pt>
                <c:pt idx="29">
                  <c:v>46064</c:v>
                </c:pt>
                <c:pt idx="30">
                  <c:v>46065</c:v>
                </c:pt>
                <c:pt idx="31">
                  <c:v>46066</c:v>
                </c:pt>
                <c:pt idx="32">
                  <c:v>46069</c:v>
                </c:pt>
                <c:pt idx="33">
                  <c:v>46070</c:v>
                </c:pt>
                <c:pt idx="34">
                  <c:v>46071</c:v>
                </c:pt>
                <c:pt idx="35">
                  <c:v>46072</c:v>
                </c:pt>
                <c:pt idx="36">
                  <c:v>46073</c:v>
                </c:pt>
                <c:pt idx="37">
                  <c:v>46076</c:v>
                </c:pt>
                <c:pt idx="38">
                  <c:v>46077</c:v>
                </c:pt>
                <c:pt idx="39">
                  <c:v>46078</c:v>
                </c:pt>
                <c:pt idx="40">
                  <c:v>46079</c:v>
                </c:pt>
                <c:pt idx="41">
                  <c:v>46080</c:v>
                </c:pt>
                <c:pt idx="42">
                  <c:v>46083</c:v>
                </c:pt>
                <c:pt idx="43">
                  <c:v>46084</c:v>
                </c:pt>
                <c:pt idx="44">
                  <c:v>46085</c:v>
                </c:pt>
                <c:pt idx="45">
                  <c:v>46086</c:v>
                </c:pt>
                <c:pt idx="46">
                  <c:v>46087</c:v>
                </c:pt>
                <c:pt idx="47">
                  <c:v>46090</c:v>
                </c:pt>
                <c:pt idx="48">
                  <c:v>46091</c:v>
                </c:pt>
                <c:pt idx="49">
                  <c:v>46092</c:v>
                </c:pt>
                <c:pt idx="50">
                  <c:v>46093</c:v>
                </c:pt>
                <c:pt idx="51">
                  <c:v>46094</c:v>
                </c:pt>
                <c:pt idx="52">
                  <c:v>46097</c:v>
                </c:pt>
                <c:pt idx="53">
                  <c:v>46098</c:v>
                </c:pt>
                <c:pt idx="54">
                  <c:v>46099</c:v>
                </c:pt>
                <c:pt idx="55">
                  <c:v>46100</c:v>
                </c:pt>
                <c:pt idx="56">
                  <c:v>46101</c:v>
                </c:pt>
                <c:pt idx="57">
                  <c:v>46104</c:v>
                </c:pt>
                <c:pt idx="58">
                  <c:v>46105</c:v>
                </c:pt>
                <c:pt idx="59">
                  <c:v>46106</c:v>
                </c:pt>
                <c:pt idx="60">
                  <c:v>46107</c:v>
                </c:pt>
                <c:pt idx="61">
                  <c:v>46108</c:v>
                </c:pt>
                <c:pt idx="62">
                  <c:v>46111</c:v>
                </c:pt>
                <c:pt idx="63">
                  <c:v>46112</c:v>
                </c:pt>
                <c:pt idx="64">
                  <c:v>46113</c:v>
                </c:pt>
                <c:pt idx="65">
                  <c:v>46114</c:v>
                </c:pt>
                <c:pt idx="66">
                  <c:v>46119</c:v>
                </c:pt>
                <c:pt idx="67">
                  <c:v>46120</c:v>
                </c:pt>
                <c:pt idx="68">
                  <c:v>46121</c:v>
                </c:pt>
                <c:pt idx="69">
                  <c:v>46122</c:v>
                </c:pt>
                <c:pt idx="70">
                  <c:v>46125</c:v>
                </c:pt>
                <c:pt idx="71">
                  <c:v>46126</c:v>
                </c:pt>
                <c:pt idx="72">
                  <c:v>46127</c:v>
                </c:pt>
                <c:pt idx="73">
                  <c:v>46128</c:v>
                </c:pt>
                <c:pt idx="74">
                  <c:v>46129</c:v>
                </c:pt>
                <c:pt idx="75">
                  <c:v>46132</c:v>
                </c:pt>
                <c:pt idx="76">
                  <c:v>46133</c:v>
                </c:pt>
                <c:pt idx="77">
                  <c:v>46134</c:v>
                </c:pt>
                <c:pt idx="78">
                  <c:v>46135</c:v>
                </c:pt>
                <c:pt idx="79">
                  <c:v>46136</c:v>
                </c:pt>
                <c:pt idx="80">
                  <c:v>46139</c:v>
                </c:pt>
                <c:pt idx="81">
                  <c:v>46140</c:v>
                </c:pt>
                <c:pt idx="82">
                  <c:v>46141</c:v>
                </c:pt>
                <c:pt idx="83">
                  <c:v>46142</c:v>
                </c:pt>
                <c:pt idx="84">
                  <c:v>46143</c:v>
                </c:pt>
                <c:pt idx="85">
                  <c:v>46147</c:v>
                </c:pt>
                <c:pt idx="86">
                  <c:v>46148</c:v>
                </c:pt>
                <c:pt idx="87">
                  <c:v>46149</c:v>
                </c:pt>
                <c:pt idx="88">
                  <c:v>46150</c:v>
                </c:pt>
                <c:pt idx="89">
                  <c:v>46153</c:v>
                </c:pt>
                <c:pt idx="90">
                  <c:v>46154</c:v>
                </c:pt>
                <c:pt idx="91">
                  <c:v>46155</c:v>
                </c:pt>
                <c:pt idx="92">
                  <c:v>46156</c:v>
                </c:pt>
                <c:pt idx="93">
                  <c:v>46157</c:v>
                </c:pt>
                <c:pt idx="94">
                  <c:v>46160</c:v>
                </c:pt>
                <c:pt idx="95">
                  <c:v>46161</c:v>
                </c:pt>
                <c:pt idx="96">
                  <c:v>46162</c:v>
                </c:pt>
                <c:pt idx="97">
                  <c:v>46163</c:v>
                </c:pt>
                <c:pt idx="98">
                  <c:v>46164</c:v>
                </c:pt>
                <c:pt idx="99">
                  <c:v>46168</c:v>
                </c:pt>
                <c:pt idx="100">
                  <c:v>46169</c:v>
                </c:pt>
                <c:pt idx="101">
                  <c:v>46170</c:v>
                </c:pt>
                <c:pt idx="102">
                  <c:v>46171</c:v>
                </c:pt>
                <c:pt idx="103">
                  <c:v>46174</c:v>
                </c:pt>
                <c:pt idx="104">
                  <c:v>46175</c:v>
                </c:pt>
                <c:pt idx="105">
                  <c:v>46176</c:v>
                </c:pt>
                <c:pt idx="106">
                  <c:v>46177</c:v>
                </c:pt>
                <c:pt idx="107">
                  <c:v>46178</c:v>
                </c:pt>
                <c:pt idx="108">
                  <c:v>46181</c:v>
                </c:pt>
                <c:pt idx="109">
                  <c:v>46182</c:v>
                </c:pt>
                <c:pt idx="110">
                  <c:v>46183</c:v>
                </c:pt>
                <c:pt idx="111">
                  <c:v>46184</c:v>
                </c:pt>
                <c:pt idx="112">
                  <c:v>46185</c:v>
                </c:pt>
                <c:pt idx="113">
                  <c:v>46188</c:v>
                </c:pt>
                <c:pt idx="114">
                  <c:v>46189</c:v>
                </c:pt>
                <c:pt idx="115">
                  <c:v>46190</c:v>
                </c:pt>
                <c:pt idx="116">
                  <c:v>46191</c:v>
                </c:pt>
                <c:pt idx="117">
                  <c:v>46192</c:v>
                </c:pt>
                <c:pt idx="118">
                  <c:v>46195</c:v>
                </c:pt>
                <c:pt idx="119">
                  <c:v>46196</c:v>
                </c:pt>
                <c:pt idx="120">
                  <c:v>46197</c:v>
                </c:pt>
                <c:pt idx="121">
                  <c:v>46198</c:v>
                </c:pt>
                <c:pt idx="122">
                  <c:v>46199</c:v>
                </c:pt>
                <c:pt idx="123">
                  <c:v>46202</c:v>
                </c:pt>
                <c:pt idx="124">
                  <c:v>46203</c:v>
                </c:pt>
                <c:pt idx="125">
                  <c:v>46204</c:v>
                </c:pt>
                <c:pt idx="126">
                  <c:v>46205</c:v>
                </c:pt>
                <c:pt idx="127">
                  <c:v>46206</c:v>
                </c:pt>
                <c:pt idx="128">
                  <c:v>46209</c:v>
                </c:pt>
                <c:pt idx="129">
                  <c:v>46210</c:v>
                </c:pt>
                <c:pt idx="130">
                  <c:v>46211</c:v>
                </c:pt>
                <c:pt idx="131">
                  <c:v>46212</c:v>
                </c:pt>
                <c:pt idx="132">
                  <c:v>46213</c:v>
                </c:pt>
                <c:pt idx="133">
                  <c:v>46216</c:v>
                </c:pt>
                <c:pt idx="134">
                  <c:v>46217</c:v>
                </c:pt>
                <c:pt idx="135">
                  <c:v>46218</c:v>
                </c:pt>
                <c:pt idx="136">
                  <c:v>46219</c:v>
                </c:pt>
                <c:pt idx="137">
                  <c:v>46220</c:v>
                </c:pt>
                <c:pt idx="138">
                  <c:v>46223</c:v>
                </c:pt>
                <c:pt idx="139">
                  <c:v>46224</c:v>
                </c:pt>
                <c:pt idx="140">
                  <c:v>46225</c:v>
                </c:pt>
                <c:pt idx="141">
                  <c:v>46226</c:v>
                </c:pt>
                <c:pt idx="142">
                  <c:v>46227</c:v>
                </c:pt>
                <c:pt idx="143">
                  <c:v>46230</c:v>
                </c:pt>
                <c:pt idx="144">
                  <c:v>46231</c:v>
                </c:pt>
                <c:pt idx="145">
                  <c:v>46232</c:v>
                </c:pt>
                <c:pt idx="146">
                  <c:v>46233</c:v>
                </c:pt>
                <c:pt idx="147">
                  <c:v>46234</c:v>
                </c:pt>
                <c:pt idx="148">
                  <c:v>46237</c:v>
                </c:pt>
                <c:pt idx="149">
                  <c:v>46238</c:v>
                </c:pt>
                <c:pt idx="150">
                  <c:v>46239</c:v>
                </c:pt>
                <c:pt idx="151">
                  <c:v>46240</c:v>
                </c:pt>
                <c:pt idx="152">
                  <c:v>46241</c:v>
                </c:pt>
                <c:pt idx="153">
                  <c:v>46244</c:v>
                </c:pt>
                <c:pt idx="154">
                  <c:v>46245</c:v>
                </c:pt>
                <c:pt idx="155">
                  <c:v>46246</c:v>
                </c:pt>
                <c:pt idx="156">
                  <c:v>46247</c:v>
                </c:pt>
                <c:pt idx="157">
                  <c:v>46248</c:v>
                </c:pt>
                <c:pt idx="158">
                  <c:v>46251</c:v>
                </c:pt>
                <c:pt idx="159">
                  <c:v>46252</c:v>
                </c:pt>
                <c:pt idx="160">
                  <c:v>46253</c:v>
                </c:pt>
                <c:pt idx="161">
                  <c:v>46254</c:v>
                </c:pt>
                <c:pt idx="162">
                  <c:v>46255</c:v>
                </c:pt>
                <c:pt idx="163">
                  <c:v>46258</c:v>
                </c:pt>
                <c:pt idx="164">
                  <c:v>46259</c:v>
                </c:pt>
                <c:pt idx="165">
                  <c:v>46260</c:v>
                </c:pt>
                <c:pt idx="166">
                  <c:v>46261</c:v>
                </c:pt>
                <c:pt idx="167">
                  <c:v>46262</c:v>
                </c:pt>
                <c:pt idx="168">
                  <c:v>46266</c:v>
                </c:pt>
                <c:pt idx="169">
                  <c:v>46267</c:v>
                </c:pt>
                <c:pt idx="170">
                  <c:v>46268</c:v>
                </c:pt>
                <c:pt idx="171">
                  <c:v>46269</c:v>
                </c:pt>
                <c:pt idx="172">
                  <c:v>46272</c:v>
                </c:pt>
                <c:pt idx="173">
                  <c:v>46273</c:v>
                </c:pt>
                <c:pt idx="174">
                  <c:v>46274</c:v>
                </c:pt>
                <c:pt idx="175">
                  <c:v>46275</c:v>
                </c:pt>
                <c:pt idx="176">
                  <c:v>46276</c:v>
                </c:pt>
                <c:pt idx="177">
                  <c:v>46279</c:v>
                </c:pt>
                <c:pt idx="178">
                  <c:v>46280</c:v>
                </c:pt>
                <c:pt idx="179">
                  <c:v>46281</c:v>
                </c:pt>
                <c:pt idx="180">
                  <c:v>46282</c:v>
                </c:pt>
                <c:pt idx="181">
                  <c:v>46283</c:v>
                </c:pt>
                <c:pt idx="182">
                  <c:v>46286</c:v>
                </c:pt>
                <c:pt idx="183">
                  <c:v>46287</c:v>
                </c:pt>
                <c:pt idx="184">
                  <c:v>46288</c:v>
                </c:pt>
                <c:pt idx="185">
                  <c:v>46289</c:v>
                </c:pt>
                <c:pt idx="186">
                  <c:v>46290</c:v>
                </c:pt>
                <c:pt idx="187">
                  <c:v>46293</c:v>
                </c:pt>
                <c:pt idx="188">
                  <c:v>46294</c:v>
                </c:pt>
                <c:pt idx="189">
                  <c:v>46295</c:v>
                </c:pt>
              </c:numCache>
            </c:numRef>
          </c:cat>
          <c:val>
            <c:numRef>
              <c:f>'M3 Aluminium'!$H$4:$H$193</c:f>
              <c:numCache>
                <c:formatCode>#,##0</c:formatCode>
                <c:ptCount val="190"/>
                <c:pt idx="0">
                  <c:v>511750</c:v>
                </c:pt>
                <c:pt idx="1">
                  <c:v>509250</c:v>
                </c:pt>
                <c:pt idx="2">
                  <c:v>506750</c:v>
                </c:pt>
                <c:pt idx="3">
                  <c:v>504250</c:v>
                </c:pt>
                <c:pt idx="4">
                  <c:v>501750</c:v>
                </c:pt>
                <c:pt idx="5">
                  <c:v>499750</c:v>
                </c:pt>
                <c:pt idx="6">
                  <c:v>497825</c:v>
                </c:pt>
                <c:pt idx="7">
                  <c:v>495825</c:v>
                </c:pt>
                <c:pt idx="8">
                  <c:v>494000</c:v>
                </c:pt>
                <c:pt idx="9">
                  <c:v>492000</c:v>
                </c:pt>
                <c:pt idx="10">
                  <c:v>490000</c:v>
                </c:pt>
                <c:pt idx="11">
                  <c:v>488000</c:v>
                </c:pt>
                <c:pt idx="12">
                  <c:v>485000</c:v>
                </c:pt>
                <c:pt idx="13">
                  <c:v>483000</c:v>
                </c:pt>
                <c:pt idx="14">
                  <c:v>507175</c:v>
                </c:pt>
                <c:pt idx="15">
                  <c:v>509275</c:v>
                </c:pt>
                <c:pt idx="16">
                  <c:v>507275</c:v>
                </c:pt>
                <c:pt idx="17">
                  <c:v>505275</c:v>
                </c:pt>
                <c:pt idx="18">
                  <c:v>502250</c:v>
                </c:pt>
                <c:pt idx="19">
                  <c:v>499975</c:v>
                </c:pt>
                <c:pt idx="20">
                  <c:v>497725</c:v>
                </c:pt>
                <c:pt idx="21">
                  <c:v>495725</c:v>
                </c:pt>
                <c:pt idx="22">
                  <c:v>497175</c:v>
                </c:pt>
                <c:pt idx="23">
                  <c:v>495175</c:v>
                </c:pt>
                <c:pt idx="24">
                  <c:v>495175</c:v>
                </c:pt>
                <c:pt idx="25">
                  <c:v>492975</c:v>
                </c:pt>
                <c:pt idx="26">
                  <c:v>490975</c:v>
                </c:pt>
                <c:pt idx="27">
                  <c:v>488975</c:v>
                </c:pt>
                <c:pt idx="28">
                  <c:v>486975</c:v>
                </c:pt>
                <c:pt idx="29">
                  <c:v>485750</c:v>
                </c:pt>
                <c:pt idx="30">
                  <c:v>483550</c:v>
                </c:pt>
                <c:pt idx="31">
                  <c:v>481550</c:v>
                </c:pt>
                <c:pt idx="32">
                  <c:v>479550</c:v>
                </c:pt>
                <c:pt idx="33">
                  <c:v>477550</c:v>
                </c:pt>
                <c:pt idx="34">
                  <c:v>475550</c:v>
                </c:pt>
                <c:pt idx="35">
                  <c:v>475550</c:v>
                </c:pt>
                <c:pt idx="36">
                  <c:v>475550</c:v>
                </c:pt>
                <c:pt idx="37">
                  <c:v>473550</c:v>
                </c:pt>
                <c:pt idx="38">
                  <c:v>471550</c:v>
                </c:pt>
                <c:pt idx="39">
                  <c:v>469550</c:v>
                </c:pt>
                <c:pt idx="40">
                  <c:v>467550</c:v>
                </c:pt>
                <c:pt idx="41">
                  <c:v>465550</c:v>
                </c:pt>
                <c:pt idx="42">
                  <c:v>463550</c:v>
                </c:pt>
                <c:pt idx="43">
                  <c:v>461550</c:v>
                </c:pt>
                <c:pt idx="44">
                  <c:v>461125</c:v>
                </c:pt>
                <c:pt idx="45">
                  <c:v>459125</c:v>
                </c:pt>
                <c:pt idx="46">
                  <c:v>456875</c:v>
                </c:pt>
                <c:pt idx="47">
                  <c:v>454625</c:v>
                </c:pt>
                <c:pt idx="48">
                  <c:v>452375</c:v>
                </c:pt>
                <c:pt idx="49">
                  <c:v>450125</c:v>
                </c:pt>
                <c:pt idx="50">
                  <c:v>447300</c:v>
                </c:pt>
                <c:pt idx="51">
                  <c:v>445300</c:v>
                </c:pt>
                <c:pt idx="52">
                  <c:v>442825</c:v>
                </c:pt>
                <c:pt idx="53">
                  <c:v>440325</c:v>
                </c:pt>
                <c:pt idx="54">
                  <c:v>436625</c:v>
                </c:pt>
                <c:pt idx="55">
                  <c:v>432725</c:v>
                </c:pt>
                <c:pt idx="56">
                  <c:v>429675</c:v>
                </c:pt>
                <c:pt idx="57">
                  <c:v>427675</c:v>
                </c:pt>
                <c:pt idx="58">
                  <c:v>427675</c:v>
                </c:pt>
                <c:pt idx="59">
                  <c:v>426750</c:v>
                </c:pt>
                <c:pt idx="60">
                  <c:v>423075</c:v>
                </c:pt>
                <c:pt idx="61">
                  <c:v>420875</c:v>
                </c:pt>
                <c:pt idx="62">
                  <c:v>418675</c:v>
                </c:pt>
                <c:pt idx="63">
                  <c:v>416775</c:v>
                </c:pt>
                <c:pt idx="64">
                  <c:v>414175</c:v>
                </c:pt>
                <c:pt idx="65">
                  <c:v>411950</c:v>
                </c:pt>
                <c:pt idx="66">
                  <c:v>409900</c:v>
                </c:pt>
                <c:pt idx="67">
                  <c:v>403875</c:v>
                </c:pt>
                <c:pt idx="68">
                  <c:v>401625</c:v>
                </c:pt>
                <c:pt idx="69">
                  <c:v>399150</c:v>
                </c:pt>
                <c:pt idx="70">
                  <c:v>397100</c:v>
                </c:pt>
                <c:pt idx="71">
                  <c:v>395975</c:v>
                </c:pt>
                <c:pt idx="72">
                  <c:v>393775</c:v>
                </c:pt>
                <c:pt idx="73">
                  <c:v>391675</c:v>
                </c:pt>
                <c:pt idx="74">
                  <c:v>388850</c:v>
                </c:pt>
                <c:pt idx="75">
                  <c:v>386250</c:v>
                </c:pt>
                <c:pt idx="76">
                  <c:v>383275</c:v>
                </c:pt>
                <c:pt idx="77">
                  <c:v>381050</c:v>
                </c:pt>
                <c:pt idx="78">
                  <c:v>378825</c:v>
                </c:pt>
                <c:pt idx="79">
                  <c:v>376275</c:v>
                </c:pt>
                <c:pt idx="80">
                  <c:v>372700</c:v>
                </c:pt>
                <c:pt idx="81">
                  <c:v>370275</c:v>
                </c:pt>
                <c:pt idx="82">
                  <c:v>368200</c:v>
                </c:pt>
                <c:pt idx="83">
                  <c:v>367050</c:v>
                </c:pt>
                <c:pt idx="84">
                  <c:v>364725</c:v>
                </c:pt>
                <c:pt idx="85">
                  <c:v>362725</c:v>
                </c:pt>
                <c:pt idx="86">
                  <c:v>360225</c:v>
                </c:pt>
                <c:pt idx="87">
                  <c:v>358225</c:v>
                </c:pt>
                <c:pt idx="88">
                  <c:v>355775</c:v>
                </c:pt>
                <c:pt idx="89">
                  <c:v>353350</c:v>
                </c:pt>
                <c:pt idx="90">
                  <c:v>351000</c:v>
                </c:pt>
                <c:pt idx="91">
                  <c:v>348750</c:v>
                </c:pt>
                <c:pt idx="92">
                  <c:v>346500</c:v>
                </c:pt>
                <c:pt idx="93">
                  <c:v>344000</c:v>
                </c:pt>
                <c:pt idx="94">
                  <c:v>341775</c:v>
                </c:pt>
                <c:pt idx="95">
                  <c:v>340575</c:v>
                </c:pt>
                <c:pt idx="96">
                  <c:v>339475</c:v>
                </c:pt>
                <c:pt idx="97">
                  <c:v>339475</c:v>
                </c:pt>
                <c:pt idx="98">
                  <c:v>339475</c:v>
                </c:pt>
                <c:pt idx="99">
                  <c:v>339350</c:v>
                </c:pt>
                <c:pt idx="100">
                  <c:v>339250</c:v>
                </c:pt>
                <c:pt idx="101">
                  <c:v>338000</c:v>
                </c:pt>
                <c:pt idx="102">
                  <c:v>338000</c:v>
                </c:pt>
                <c:pt idx="103">
                  <c:v>337700</c:v>
                </c:pt>
                <c:pt idx="104">
                  <c:v>335450</c:v>
                </c:pt>
                <c:pt idx="105">
                  <c:v>335450</c:v>
                </c:pt>
                <c:pt idx="106">
                  <c:v>335200</c:v>
                </c:pt>
                <c:pt idx="107">
                  <c:v>333200</c:v>
                </c:pt>
                <c:pt idx="108">
                  <c:v>330950</c:v>
                </c:pt>
                <c:pt idx="109">
                  <c:v>327750</c:v>
                </c:pt>
                <c:pt idx="110">
                  <c:v>324825</c:v>
                </c:pt>
                <c:pt idx="111">
                  <c:v>322000</c:v>
                </c:pt>
                <c:pt idx="112">
                  <c:v>319925</c:v>
                </c:pt>
                <c:pt idx="113">
                  <c:v>319500</c:v>
                </c:pt>
                <c:pt idx="114">
                  <c:v>318000</c:v>
                </c:pt>
                <c:pt idx="115">
                  <c:v>316525</c:v>
                </c:pt>
                <c:pt idx="116">
                  <c:v>315525</c:v>
                </c:pt>
                <c:pt idx="117">
                  <c:v>315300</c:v>
                </c:pt>
                <c:pt idx="118">
                  <c:v>313800</c:v>
                </c:pt>
                <c:pt idx="119">
                  <c:v>311725</c:v>
                </c:pt>
                <c:pt idx="120">
                  <c:v>310225</c:v>
                </c:pt>
                <c:pt idx="121">
                  <c:v>308225</c:v>
                </c:pt>
                <c:pt idx="122">
                  <c:v>306725</c:v>
                </c:pt>
                <c:pt idx="123">
                  <c:v>305225</c:v>
                </c:pt>
                <c:pt idx="124">
                  <c:v>303675</c:v>
                </c:pt>
                <c:pt idx="125">
                  <c:v>301775</c:v>
                </c:pt>
                <c:pt idx="126">
                  <c:v>300275</c:v>
                </c:pt>
                <c:pt idx="127">
                  <c:v>298775</c:v>
                </c:pt>
                <c:pt idx="128">
                  <c:v>295550</c:v>
                </c:pt>
                <c:pt idx="129">
                  <c:v>292425</c:v>
                </c:pt>
                <c:pt idx="130">
                  <c:v>290825</c:v>
                </c:pt>
                <c:pt idx="131">
                  <c:v>289225</c:v>
                </c:pt>
                <c:pt idx="132">
                  <c:v>287725</c:v>
                </c:pt>
                <c:pt idx="133">
                  <c:v>286225</c:v>
                </c:pt>
                <c:pt idx="134">
                  <c:v>284600</c:v>
                </c:pt>
                <c:pt idx="135">
                  <c:v>283100</c:v>
                </c:pt>
                <c:pt idx="136">
                  <c:v>281600</c:v>
                </c:pt>
                <c:pt idx="137">
                  <c:v>280100</c:v>
                </c:pt>
                <c:pt idx="138">
                  <c:v>279775</c:v>
                </c:pt>
                <c:pt idx="139">
                  <c:v>278275</c:v>
                </c:pt>
                <c:pt idx="140">
                  <c:v>276775</c:v>
                </c:pt>
                <c:pt idx="141">
                  <c:v>275175</c:v>
                </c:pt>
                <c:pt idx="142">
                  <c:v>272775</c:v>
                </c:pt>
                <c:pt idx="143">
                  <c:v>271275</c:v>
                </c:pt>
                <c:pt idx="144">
                  <c:v>269300</c:v>
                </c:pt>
                <c:pt idx="145">
                  <c:v>267800</c:v>
                </c:pt>
                <c:pt idx="146">
                  <c:v>266300</c:v>
                </c:pt>
                <c:pt idx="147">
                  <c:v>264400</c:v>
                </c:pt>
                <c:pt idx="148">
                  <c:v>262650</c:v>
                </c:pt>
                <c:pt idx="149">
                  <c:v>260900</c:v>
                </c:pt>
                <c:pt idx="150">
                  <c:v>259400</c:v>
                </c:pt>
                <c:pt idx="151">
                  <c:v>257900</c:v>
                </c:pt>
                <c:pt idx="152">
                  <c:v>256400</c:v>
                </c:pt>
                <c:pt idx="153">
                  <c:v>254900</c:v>
                </c:pt>
                <c:pt idx="154">
                  <c:v>253400</c:v>
                </c:pt>
                <c:pt idx="155">
                  <c:v>251700</c:v>
                </c:pt>
                <c:pt idx="156">
                  <c:v>250000</c:v>
                </c:pt>
                <c:pt idx="157">
                  <c:v>248300</c:v>
                </c:pt>
                <c:pt idx="158">
                  <c:v>246925</c:v>
                </c:pt>
                <c:pt idx="159">
                  <c:v>246925</c:v>
                </c:pt>
                <c:pt idx="160">
                  <c:v>246925</c:v>
                </c:pt>
                <c:pt idx="161">
                  <c:v>246925</c:v>
                </c:pt>
                <c:pt idx="162">
                  <c:v>246925</c:v>
                </c:pt>
                <c:pt idx="163">
                  <c:v>246925</c:v>
                </c:pt>
                <c:pt idx="164">
                  <c:v>246825</c:v>
                </c:pt>
                <c:pt idx="165">
                  <c:v>246825</c:v>
                </c:pt>
                <c:pt idx="166">
                  <c:v>246825</c:v>
                </c:pt>
                <c:pt idx="167">
                  <c:v>246725</c:v>
                </c:pt>
                <c:pt idx="168">
                  <c:v>246725</c:v>
                </c:pt>
                <c:pt idx="169">
                  <c:v>246225</c:v>
                </c:pt>
                <c:pt idx="170">
                  <c:v>245975</c:v>
                </c:pt>
                <c:pt idx="171">
                  <c:v>244525</c:v>
                </c:pt>
                <c:pt idx="172">
                  <c:v>244525</c:v>
                </c:pt>
                <c:pt idx="173">
                  <c:v>244525</c:v>
                </c:pt>
                <c:pt idx="174">
                  <c:v>244525</c:v>
                </c:pt>
                <c:pt idx="175">
                  <c:v>244350</c:v>
                </c:pt>
                <c:pt idx="176">
                  <c:v>244100</c:v>
                </c:pt>
                <c:pt idx="177">
                  <c:v>243850</c:v>
                </c:pt>
                <c:pt idx="178">
                  <c:v>243600</c:v>
                </c:pt>
                <c:pt idx="179">
                  <c:v>243600</c:v>
                </c:pt>
                <c:pt idx="180">
                  <c:v>242600</c:v>
                </c:pt>
                <c:pt idx="181">
                  <c:v>242600</c:v>
                </c:pt>
                <c:pt idx="182">
                  <c:v>242200</c:v>
                </c:pt>
                <c:pt idx="183">
                  <c:v>242125</c:v>
                </c:pt>
                <c:pt idx="184">
                  <c:v>241375</c:v>
                </c:pt>
                <c:pt idx="185">
                  <c:v>241375</c:v>
                </c:pt>
                <c:pt idx="186">
                  <c:v>241375</c:v>
                </c:pt>
                <c:pt idx="187" formatCode="General">
                  <c:v>241375</c:v>
                </c:pt>
                <c:pt idx="188" formatCode="General">
                  <c:v>241375</c:v>
                </c:pt>
                <c:pt idx="189" formatCode="General">
                  <c:v>241375</c:v>
                </c:pt>
              </c:numCache>
            </c:numRef>
          </c:val>
          <c:extLst>
            <c:ext xmlns:c16="http://schemas.microsoft.com/office/drawing/2014/chart" uri="{C3380CC4-5D6E-409C-BE32-E72D297353CC}">
              <c16:uniqueId val="{00000000-29D3-484E-A89D-2C67310AE31C}"/>
            </c:ext>
          </c:extLst>
        </c:ser>
        <c:dLbls>
          <c:showLegendKey val="0"/>
          <c:showVal val="0"/>
          <c:showCatName val="0"/>
          <c:showSerName val="0"/>
          <c:showPercent val="0"/>
          <c:showBubbleSize val="0"/>
        </c:dLbls>
        <c:axId val="600"/>
        <c:axId val="200"/>
      </c:areaChart>
      <c:lineChart>
        <c:grouping val="standard"/>
        <c:varyColors val="1"/>
        <c:ser>
          <c:idx val="1"/>
          <c:order val="1"/>
          <c:tx>
            <c:v>LME aluminium 3-month (LHS)</c:v>
          </c:tx>
          <c:spPr>
            <a:ln w="19050" cap="rnd">
              <a:solidFill>
                <a:srgbClr val="11528B"/>
              </a:solidFill>
              <a:round/>
            </a:ln>
          </c:spPr>
          <c:marker>
            <c:symbol val="none"/>
          </c:marker>
          <c:dLbls>
            <c:dLbl>
              <c:idx val="104"/>
              <c:layout>
                <c:manualLayout>
                  <c:x val="5.0000000000000001E-3"/>
                  <c:y val="0"/>
                </c:manualLayout>
              </c:layout>
              <c:tx>
                <c:rich>
                  <a:bodyPr rot="0" vert="horz"/>
                  <a:lstStyle/>
                  <a:p>
                    <a:pPr>
                      <a:defRPr/>
                    </a:pPr>
                    <a:r>
                      <a:rPr lang="en-US"/>
                      <a:t>3,752.5 (02 June)</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1-29D3-484E-A89D-2C67310AE31C}"/>
                </c:ext>
              </c:extLst>
            </c:dLbl>
            <c:dLbl>
              <c:idx val="189"/>
              <c:layout>
                <c:manualLayout>
                  <c:x val="-0.12256631030877238"/>
                  <c:y val="-8.9351851851851849E-2"/>
                </c:manualLayout>
              </c:layout>
              <c:tx>
                <c:rich>
                  <a:bodyPr rot="0" vert="horz"/>
                  <a:lstStyle/>
                  <a:p>
                    <a:pPr>
                      <a:defRPr/>
                    </a:pPr>
                    <a:r>
                      <a:rPr lang="en-US"/>
                      <a:t>3,210.0</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29D3-484E-A89D-2C67310AE31C}"/>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'M3 Aluminium'!$F$4:$F$193</c:f>
              <c:numCache>
                <c:formatCode>dd\-mmm\-yy</c:formatCode>
                <c:ptCount val="190"/>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46041</c:v>
                </c:pt>
                <c:pt idx="13">
                  <c:v>46042</c:v>
                </c:pt>
                <c:pt idx="14">
                  <c:v>46043</c:v>
                </c:pt>
                <c:pt idx="15">
                  <c:v>46044</c:v>
                </c:pt>
                <c:pt idx="16">
                  <c:v>46045</c:v>
                </c:pt>
                <c:pt idx="17">
                  <c:v>46048</c:v>
                </c:pt>
                <c:pt idx="18">
                  <c:v>46049</c:v>
                </c:pt>
                <c:pt idx="19">
                  <c:v>46050</c:v>
                </c:pt>
                <c:pt idx="20">
                  <c:v>46051</c:v>
                </c:pt>
                <c:pt idx="21">
                  <c:v>46052</c:v>
                </c:pt>
                <c:pt idx="22">
                  <c:v>46055</c:v>
                </c:pt>
                <c:pt idx="23">
                  <c:v>46056</c:v>
                </c:pt>
                <c:pt idx="24">
                  <c:v>46057</c:v>
                </c:pt>
                <c:pt idx="25">
                  <c:v>46058</c:v>
                </c:pt>
                <c:pt idx="26">
                  <c:v>46059</c:v>
                </c:pt>
                <c:pt idx="27">
                  <c:v>46062</c:v>
                </c:pt>
                <c:pt idx="28">
                  <c:v>46063</c:v>
                </c:pt>
                <c:pt idx="29">
                  <c:v>46064</c:v>
                </c:pt>
                <c:pt idx="30">
                  <c:v>46065</c:v>
                </c:pt>
                <c:pt idx="31">
                  <c:v>46066</c:v>
                </c:pt>
                <c:pt idx="32">
                  <c:v>46069</c:v>
                </c:pt>
                <c:pt idx="33">
                  <c:v>46070</c:v>
                </c:pt>
                <c:pt idx="34">
                  <c:v>46071</c:v>
                </c:pt>
                <c:pt idx="35">
                  <c:v>46072</c:v>
                </c:pt>
                <c:pt idx="36">
                  <c:v>46073</c:v>
                </c:pt>
                <c:pt idx="37">
                  <c:v>46076</c:v>
                </c:pt>
                <c:pt idx="38">
                  <c:v>46077</c:v>
                </c:pt>
                <c:pt idx="39">
                  <c:v>46078</c:v>
                </c:pt>
                <c:pt idx="40">
                  <c:v>46079</c:v>
                </c:pt>
                <c:pt idx="41">
                  <c:v>46080</c:v>
                </c:pt>
                <c:pt idx="42">
                  <c:v>46083</c:v>
                </c:pt>
                <c:pt idx="43">
                  <c:v>46084</c:v>
                </c:pt>
                <c:pt idx="44">
                  <c:v>46085</c:v>
                </c:pt>
                <c:pt idx="45">
                  <c:v>46086</c:v>
                </c:pt>
                <c:pt idx="46">
                  <c:v>46087</c:v>
                </c:pt>
                <c:pt idx="47">
                  <c:v>46090</c:v>
                </c:pt>
                <c:pt idx="48">
                  <c:v>46091</c:v>
                </c:pt>
                <c:pt idx="49">
                  <c:v>46092</c:v>
                </c:pt>
                <c:pt idx="50">
                  <c:v>46093</c:v>
                </c:pt>
                <c:pt idx="51">
                  <c:v>46094</c:v>
                </c:pt>
                <c:pt idx="52">
                  <c:v>46097</c:v>
                </c:pt>
                <c:pt idx="53">
                  <c:v>46098</c:v>
                </c:pt>
                <c:pt idx="54">
                  <c:v>46099</c:v>
                </c:pt>
                <c:pt idx="55">
                  <c:v>46100</c:v>
                </c:pt>
                <c:pt idx="56">
                  <c:v>46101</c:v>
                </c:pt>
                <c:pt idx="57">
                  <c:v>46104</c:v>
                </c:pt>
                <c:pt idx="58">
                  <c:v>46105</c:v>
                </c:pt>
                <c:pt idx="59">
                  <c:v>46106</c:v>
                </c:pt>
                <c:pt idx="60">
                  <c:v>46107</c:v>
                </c:pt>
                <c:pt idx="61">
                  <c:v>46108</c:v>
                </c:pt>
                <c:pt idx="62">
                  <c:v>46111</c:v>
                </c:pt>
                <c:pt idx="63">
                  <c:v>46112</c:v>
                </c:pt>
                <c:pt idx="64">
                  <c:v>46113</c:v>
                </c:pt>
                <c:pt idx="65">
                  <c:v>46114</c:v>
                </c:pt>
                <c:pt idx="66">
                  <c:v>46119</c:v>
                </c:pt>
                <c:pt idx="67">
                  <c:v>46120</c:v>
                </c:pt>
                <c:pt idx="68">
                  <c:v>46121</c:v>
                </c:pt>
                <c:pt idx="69">
                  <c:v>46122</c:v>
                </c:pt>
                <c:pt idx="70">
                  <c:v>46125</c:v>
                </c:pt>
                <c:pt idx="71">
                  <c:v>46126</c:v>
                </c:pt>
                <c:pt idx="72">
                  <c:v>46127</c:v>
                </c:pt>
                <c:pt idx="73">
                  <c:v>46128</c:v>
                </c:pt>
                <c:pt idx="74">
                  <c:v>46129</c:v>
                </c:pt>
                <c:pt idx="75">
                  <c:v>46132</c:v>
                </c:pt>
                <c:pt idx="76">
                  <c:v>46133</c:v>
                </c:pt>
                <c:pt idx="77">
                  <c:v>46134</c:v>
                </c:pt>
                <c:pt idx="78">
                  <c:v>46135</c:v>
                </c:pt>
                <c:pt idx="79">
                  <c:v>46136</c:v>
                </c:pt>
                <c:pt idx="80">
                  <c:v>46139</c:v>
                </c:pt>
                <c:pt idx="81">
                  <c:v>46140</c:v>
                </c:pt>
                <c:pt idx="82">
                  <c:v>46141</c:v>
                </c:pt>
                <c:pt idx="83">
                  <c:v>46142</c:v>
                </c:pt>
                <c:pt idx="84">
                  <c:v>46143</c:v>
                </c:pt>
                <c:pt idx="85">
                  <c:v>46147</c:v>
                </c:pt>
                <c:pt idx="86">
                  <c:v>46148</c:v>
                </c:pt>
                <c:pt idx="87">
                  <c:v>46149</c:v>
                </c:pt>
                <c:pt idx="88">
                  <c:v>46150</c:v>
                </c:pt>
                <c:pt idx="89">
                  <c:v>46153</c:v>
                </c:pt>
                <c:pt idx="90">
                  <c:v>46154</c:v>
                </c:pt>
                <c:pt idx="91">
                  <c:v>46155</c:v>
                </c:pt>
                <c:pt idx="92">
                  <c:v>46156</c:v>
                </c:pt>
                <c:pt idx="93">
                  <c:v>46157</c:v>
                </c:pt>
                <c:pt idx="94">
                  <c:v>46160</c:v>
                </c:pt>
                <c:pt idx="95">
                  <c:v>46161</c:v>
                </c:pt>
                <c:pt idx="96">
                  <c:v>46162</c:v>
                </c:pt>
                <c:pt idx="97">
                  <c:v>46163</c:v>
                </c:pt>
                <c:pt idx="98">
                  <c:v>46164</c:v>
                </c:pt>
                <c:pt idx="99">
                  <c:v>46168</c:v>
                </c:pt>
                <c:pt idx="100">
                  <c:v>46169</c:v>
                </c:pt>
                <c:pt idx="101">
                  <c:v>46170</c:v>
                </c:pt>
                <c:pt idx="102">
                  <c:v>46171</c:v>
                </c:pt>
                <c:pt idx="103">
                  <c:v>46174</c:v>
                </c:pt>
                <c:pt idx="104">
                  <c:v>46175</c:v>
                </c:pt>
                <c:pt idx="105">
                  <c:v>46176</c:v>
                </c:pt>
                <c:pt idx="106">
                  <c:v>46177</c:v>
                </c:pt>
                <c:pt idx="107">
                  <c:v>46178</c:v>
                </c:pt>
                <c:pt idx="108">
                  <c:v>46181</c:v>
                </c:pt>
                <c:pt idx="109">
                  <c:v>46182</c:v>
                </c:pt>
                <c:pt idx="110">
                  <c:v>46183</c:v>
                </c:pt>
                <c:pt idx="111">
                  <c:v>46184</c:v>
                </c:pt>
                <c:pt idx="112">
                  <c:v>46185</c:v>
                </c:pt>
                <c:pt idx="113">
                  <c:v>46188</c:v>
                </c:pt>
                <c:pt idx="114">
                  <c:v>46189</c:v>
                </c:pt>
                <c:pt idx="115">
                  <c:v>46190</c:v>
                </c:pt>
                <c:pt idx="116">
                  <c:v>46191</c:v>
                </c:pt>
                <c:pt idx="117">
                  <c:v>46192</c:v>
                </c:pt>
                <c:pt idx="118">
                  <c:v>46195</c:v>
                </c:pt>
                <c:pt idx="119">
                  <c:v>46196</c:v>
                </c:pt>
                <c:pt idx="120">
                  <c:v>46197</c:v>
                </c:pt>
                <c:pt idx="121">
                  <c:v>46198</c:v>
                </c:pt>
                <c:pt idx="122">
                  <c:v>46199</c:v>
                </c:pt>
                <c:pt idx="123">
                  <c:v>46202</c:v>
                </c:pt>
                <c:pt idx="124">
                  <c:v>46203</c:v>
                </c:pt>
                <c:pt idx="125">
                  <c:v>46204</c:v>
                </c:pt>
                <c:pt idx="126">
                  <c:v>46205</c:v>
                </c:pt>
                <c:pt idx="127">
                  <c:v>46206</c:v>
                </c:pt>
                <c:pt idx="128">
                  <c:v>46209</c:v>
                </c:pt>
                <c:pt idx="129">
                  <c:v>46210</c:v>
                </c:pt>
                <c:pt idx="130">
                  <c:v>46211</c:v>
                </c:pt>
                <c:pt idx="131">
                  <c:v>46212</c:v>
                </c:pt>
                <c:pt idx="132">
                  <c:v>46213</c:v>
                </c:pt>
                <c:pt idx="133">
                  <c:v>46216</c:v>
                </c:pt>
                <c:pt idx="134">
                  <c:v>46217</c:v>
                </c:pt>
                <c:pt idx="135">
                  <c:v>46218</c:v>
                </c:pt>
                <c:pt idx="136">
                  <c:v>46219</c:v>
                </c:pt>
                <c:pt idx="137">
                  <c:v>46220</c:v>
                </c:pt>
                <c:pt idx="138">
                  <c:v>46223</c:v>
                </c:pt>
                <c:pt idx="139">
                  <c:v>46224</c:v>
                </c:pt>
                <c:pt idx="140">
                  <c:v>46225</c:v>
                </c:pt>
                <c:pt idx="141">
                  <c:v>46226</c:v>
                </c:pt>
                <c:pt idx="142">
                  <c:v>46227</c:v>
                </c:pt>
                <c:pt idx="143">
                  <c:v>46230</c:v>
                </c:pt>
                <c:pt idx="144">
                  <c:v>46231</c:v>
                </c:pt>
                <c:pt idx="145">
                  <c:v>46232</c:v>
                </c:pt>
                <c:pt idx="146">
                  <c:v>46233</c:v>
                </c:pt>
                <c:pt idx="147">
                  <c:v>46234</c:v>
                </c:pt>
                <c:pt idx="148">
                  <c:v>46237</c:v>
                </c:pt>
                <c:pt idx="149">
                  <c:v>46238</c:v>
                </c:pt>
                <c:pt idx="150">
                  <c:v>46239</c:v>
                </c:pt>
                <c:pt idx="151">
                  <c:v>46240</c:v>
                </c:pt>
                <c:pt idx="152">
                  <c:v>46241</c:v>
                </c:pt>
                <c:pt idx="153">
                  <c:v>46244</c:v>
                </c:pt>
                <c:pt idx="154">
                  <c:v>46245</c:v>
                </c:pt>
                <c:pt idx="155">
                  <c:v>46246</c:v>
                </c:pt>
                <c:pt idx="156">
                  <c:v>46247</c:v>
                </c:pt>
                <c:pt idx="157">
                  <c:v>46248</c:v>
                </c:pt>
                <c:pt idx="158">
                  <c:v>46251</c:v>
                </c:pt>
                <c:pt idx="159">
                  <c:v>46252</c:v>
                </c:pt>
                <c:pt idx="160">
                  <c:v>46253</c:v>
                </c:pt>
                <c:pt idx="161">
                  <c:v>46254</c:v>
                </c:pt>
                <c:pt idx="162">
                  <c:v>46255</c:v>
                </c:pt>
                <c:pt idx="163">
                  <c:v>46258</c:v>
                </c:pt>
                <c:pt idx="164">
                  <c:v>46259</c:v>
                </c:pt>
                <c:pt idx="165">
                  <c:v>46260</c:v>
                </c:pt>
                <c:pt idx="166">
                  <c:v>46261</c:v>
                </c:pt>
                <c:pt idx="167">
                  <c:v>46262</c:v>
                </c:pt>
                <c:pt idx="168">
                  <c:v>46266</c:v>
                </c:pt>
                <c:pt idx="169">
                  <c:v>46267</c:v>
                </c:pt>
                <c:pt idx="170">
                  <c:v>46268</c:v>
                </c:pt>
                <c:pt idx="171">
                  <c:v>46269</c:v>
                </c:pt>
                <c:pt idx="172">
                  <c:v>46272</c:v>
                </c:pt>
                <c:pt idx="173">
                  <c:v>46273</c:v>
                </c:pt>
                <c:pt idx="174">
                  <c:v>46274</c:v>
                </c:pt>
                <c:pt idx="175">
                  <c:v>46275</c:v>
                </c:pt>
                <c:pt idx="176">
                  <c:v>46276</c:v>
                </c:pt>
                <c:pt idx="177">
                  <c:v>46279</c:v>
                </c:pt>
                <c:pt idx="178">
                  <c:v>46280</c:v>
                </c:pt>
                <c:pt idx="179">
                  <c:v>46281</c:v>
                </c:pt>
                <c:pt idx="180">
                  <c:v>46282</c:v>
                </c:pt>
                <c:pt idx="181">
                  <c:v>46283</c:v>
                </c:pt>
                <c:pt idx="182">
                  <c:v>46286</c:v>
                </c:pt>
                <c:pt idx="183">
                  <c:v>46287</c:v>
                </c:pt>
                <c:pt idx="184">
                  <c:v>46288</c:v>
                </c:pt>
                <c:pt idx="185">
                  <c:v>46289</c:v>
                </c:pt>
                <c:pt idx="186">
                  <c:v>46290</c:v>
                </c:pt>
                <c:pt idx="187">
                  <c:v>46293</c:v>
                </c:pt>
                <c:pt idx="188">
                  <c:v>46294</c:v>
                </c:pt>
                <c:pt idx="189">
                  <c:v>46295</c:v>
                </c:pt>
              </c:numCache>
            </c:numRef>
          </c:cat>
          <c:val>
            <c:numRef>
              <c:f>'M3 Aluminium'!$G$4:$G$193</c:f>
              <c:numCache>
                <c:formatCode>#,##0</c:formatCode>
                <c:ptCount val="190"/>
                <c:pt idx="0">
                  <c:v>2990</c:v>
                </c:pt>
                <c:pt idx="1">
                  <c:v>3010.5</c:v>
                </c:pt>
                <c:pt idx="2">
                  <c:v>3051</c:v>
                </c:pt>
                <c:pt idx="3">
                  <c:v>3112</c:v>
                </c:pt>
                <c:pt idx="4">
                  <c:v>3112.5</c:v>
                </c:pt>
                <c:pt idx="5">
                  <c:v>3090</c:v>
                </c:pt>
                <c:pt idx="6">
                  <c:v>3163</c:v>
                </c:pt>
                <c:pt idx="7">
                  <c:v>3177.5</c:v>
                </c:pt>
                <c:pt idx="8">
                  <c:v>3183.5</c:v>
                </c:pt>
                <c:pt idx="9">
                  <c:v>3205</c:v>
                </c:pt>
                <c:pt idx="10">
                  <c:v>3176</c:v>
                </c:pt>
                <c:pt idx="11">
                  <c:v>3138.5</c:v>
                </c:pt>
                <c:pt idx="12">
                  <c:v>3152</c:v>
                </c:pt>
                <c:pt idx="13">
                  <c:v>3136</c:v>
                </c:pt>
                <c:pt idx="14">
                  <c:v>3123</c:v>
                </c:pt>
                <c:pt idx="15">
                  <c:v>3114</c:v>
                </c:pt>
                <c:pt idx="16">
                  <c:v>3177</c:v>
                </c:pt>
                <c:pt idx="17">
                  <c:v>3195.5</c:v>
                </c:pt>
                <c:pt idx="18">
                  <c:v>3178</c:v>
                </c:pt>
                <c:pt idx="19">
                  <c:v>3262</c:v>
                </c:pt>
                <c:pt idx="20">
                  <c:v>3326</c:v>
                </c:pt>
                <c:pt idx="21">
                  <c:v>3134</c:v>
                </c:pt>
                <c:pt idx="22">
                  <c:v>3066</c:v>
                </c:pt>
                <c:pt idx="23">
                  <c:v>3113</c:v>
                </c:pt>
                <c:pt idx="24">
                  <c:v>3076</c:v>
                </c:pt>
                <c:pt idx="25">
                  <c:v>3037</c:v>
                </c:pt>
                <c:pt idx="26">
                  <c:v>3063.5</c:v>
                </c:pt>
                <c:pt idx="27">
                  <c:v>3108</c:v>
                </c:pt>
                <c:pt idx="28">
                  <c:v>3093</c:v>
                </c:pt>
                <c:pt idx="29">
                  <c:v>3127</c:v>
                </c:pt>
                <c:pt idx="30">
                  <c:v>3146</c:v>
                </c:pt>
                <c:pt idx="31">
                  <c:v>3028</c:v>
                </c:pt>
                <c:pt idx="32">
                  <c:v>3074</c:v>
                </c:pt>
                <c:pt idx="33">
                  <c:v>3047</c:v>
                </c:pt>
                <c:pt idx="34">
                  <c:v>3061</c:v>
                </c:pt>
                <c:pt idx="35">
                  <c:v>3055.5</c:v>
                </c:pt>
                <c:pt idx="36">
                  <c:v>3079</c:v>
                </c:pt>
                <c:pt idx="37">
                  <c:v>3097</c:v>
                </c:pt>
                <c:pt idx="38">
                  <c:v>3102</c:v>
                </c:pt>
                <c:pt idx="39">
                  <c:v>3131.5</c:v>
                </c:pt>
                <c:pt idx="40">
                  <c:v>3147</c:v>
                </c:pt>
                <c:pt idx="41">
                  <c:v>3165</c:v>
                </c:pt>
                <c:pt idx="42">
                  <c:v>3233</c:v>
                </c:pt>
                <c:pt idx="43">
                  <c:v>3260.5</c:v>
                </c:pt>
                <c:pt idx="44">
                  <c:v>3372</c:v>
                </c:pt>
                <c:pt idx="45">
                  <c:v>3302</c:v>
                </c:pt>
                <c:pt idx="46">
                  <c:v>3362</c:v>
                </c:pt>
                <c:pt idx="47">
                  <c:v>3387</c:v>
                </c:pt>
                <c:pt idx="48">
                  <c:v>3390</c:v>
                </c:pt>
                <c:pt idx="49">
                  <c:v>3444</c:v>
                </c:pt>
                <c:pt idx="50">
                  <c:v>3494</c:v>
                </c:pt>
                <c:pt idx="51">
                  <c:v>3486</c:v>
                </c:pt>
                <c:pt idx="52">
                  <c:v>3417</c:v>
                </c:pt>
                <c:pt idx="53">
                  <c:v>3413</c:v>
                </c:pt>
                <c:pt idx="54">
                  <c:v>3380</c:v>
                </c:pt>
                <c:pt idx="55">
                  <c:v>3155</c:v>
                </c:pt>
                <c:pt idx="56">
                  <c:v>3287.5</c:v>
                </c:pt>
                <c:pt idx="57">
                  <c:v>3222</c:v>
                </c:pt>
                <c:pt idx="58">
                  <c:v>3218</c:v>
                </c:pt>
                <c:pt idx="59">
                  <c:v>3247</c:v>
                </c:pt>
                <c:pt idx="60">
                  <c:v>3273</c:v>
                </c:pt>
                <c:pt idx="61">
                  <c:v>3242</c:v>
                </c:pt>
                <c:pt idx="62">
                  <c:v>3425</c:v>
                </c:pt>
                <c:pt idx="63">
                  <c:v>3506</c:v>
                </c:pt>
                <c:pt idx="64">
                  <c:v>3525</c:v>
                </c:pt>
                <c:pt idx="65">
                  <c:v>3425</c:v>
                </c:pt>
                <c:pt idx="66">
                  <c:v>3509</c:v>
                </c:pt>
                <c:pt idx="67">
                  <c:v>3465</c:v>
                </c:pt>
                <c:pt idx="68">
                  <c:v>3457</c:v>
                </c:pt>
                <c:pt idx="69">
                  <c:v>3483</c:v>
                </c:pt>
                <c:pt idx="70">
                  <c:v>3571</c:v>
                </c:pt>
                <c:pt idx="71">
                  <c:v>3566</c:v>
                </c:pt>
                <c:pt idx="72">
                  <c:v>3565.5</c:v>
                </c:pt>
                <c:pt idx="73">
                  <c:v>3636.5</c:v>
                </c:pt>
                <c:pt idx="74">
                  <c:v>3632</c:v>
                </c:pt>
                <c:pt idx="75">
                  <c:v>3552.5</c:v>
                </c:pt>
                <c:pt idx="76">
                  <c:v>3569</c:v>
                </c:pt>
                <c:pt idx="77">
                  <c:v>3605</c:v>
                </c:pt>
                <c:pt idx="78">
                  <c:v>3590</c:v>
                </c:pt>
                <c:pt idx="79">
                  <c:v>3600</c:v>
                </c:pt>
                <c:pt idx="80">
                  <c:v>3588</c:v>
                </c:pt>
                <c:pt idx="81">
                  <c:v>3537</c:v>
                </c:pt>
                <c:pt idx="82">
                  <c:v>3556</c:v>
                </c:pt>
                <c:pt idx="83">
                  <c:v>3482</c:v>
                </c:pt>
                <c:pt idx="84">
                  <c:v>3523</c:v>
                </c:pt>
                <c:pt idx="85">
                  <c:v>3563</c:v>
                </c:pt>
                <c:pt idx="86">
                  <c:v>3545.5</c:v>
                </c:pt>
                <c:pt idx="87">
                  <c:v>3510</c:v>
                </c:pt>
                <c:pt idx="88">
                  <c:v>3511.5</c:v>
                </c:pt>
                <c:pt idx="89">
                  <c:v>3571</c:v>
                </c:pt>
                <c:pt idx="90">
                  <c:v>3566</c:v>
                </c:pt>
                <c:pt idx="91">
                  <c:v>3650</c:v>
                </c:pt>
                <c:pt idx="92">
                  <c:v>3666</c:v>
                </c:pt>
                <c:pt idx="93">
                  <c:v>3580</c:v>
                </c:pt>
                <c:pt idx="94">
                  <c:v>3565</c:v>
                </c:pt>
                <c:pt idx="95">
                  <c:v>3612</c:v>
                </c:pt>
                <c:pt idx="96">
                  <c:v>3590</c:v>
                </c:pt>
                <c:pt idx="97">
                  <c:v>3649</c:v>
                </c:pt>
                <c:pt idx="98">
                  <c:v>3642</c:v>
                </c:pt>
                <c:pt idx="99">
                  <c:v>3682</c:v>
                </c:pt>
                <c:pt idx="100">
                  <c:v>3664</c:v>
                </c:pt>
                <c:pt idx="101">
                  <c:v>3640</c:v>
                </c:pt>
                <c:pt idx="102">
                  <c:v>3685</c:v>
                </c:pt>
                <c:pt idx="103">
                  <c:v>3685.5</c:v>
                </c:pt>
                <c:pt idx="104" formatCode="#,##0.0">
                  <c:v>3752.5</c:v>
                </c:pt>
                <c:pt idx="105">
                  <c:v>3723</c:v>
                </c:pt>
                <c:pt idx="106">
                  <c:v>3663</c:v>
                </c:pt>
                <c:pt idx="107">
                  <c:v>3669.5</c:v>
                </c:pt>
                <c:pt idx="108">
                  <c:v>3600.5</c:v>
                </c:pt>
                <c:pt idx="109">
                  <c:v>3586</c:v>
                </c:pt>
                <c:pt idx="110">
                  <c:v>3481</c:v>
                </c:pt>
                <c:pt idx="111">
                  <c:v>3495.5</c:v>
                </c:pt>
                <c:pt idx="112">
                  <c:v>3532</c:v>
                </c:pt>
                <c:pt idx="113">
                  <c:v>3431</c:v>
                </c:pt>
                <c:pt idx="114">
                  <c:v>3389.5</c:v>
                </c:pt>
                <c:pt idx="115">
                  <c:v>3410</c:v>
                </c:pt>
                <c:pt idx="116">
                  <c:v>3401</c:v>
                </c:pt>
                <c:pt idx="117">
                  <c:v>3398</c:v>
                </c:pt>
                <c:pt idx="118">
                  <c:v>3406</c:v>
                </c:pt>
                <c:pt idx="119">
                  <c:v>3271</c:v>
                </c:pt>
                <c:pt idx="120">
                  <c:v>3160.5</c:v>
                </c:pt>
                <c:pt idx="121">
                  <c:v>3146</c:v>
                </c:pt>
                <c:pt idx="122">
                  <c:v>3176</c:v>
                </c:pt>
                <c:pt idx="123">
                  <c:v>3166</c:v>
                </c:pt>
                <c:pt idx="124">
                  <c:v>3112</c:v>
                </c:pt>
                <c:pt idx="125">
                  <c:v>3073</c:v>
                </c:pt>
                <c:pt idx="126">
                  <c:v>3065</c:v>
                </c:pt>
                <c:pt idx="127">
                  <c:v>3087</c:v>
                </c:pt>
                <c:pt idx="128">
                  <c:v>3113</c:v>
                </c:pt>
                <c:pt idx="129">
                  <c:v>3127.5</c:v>
                </c:pt>
                <c:pt idx="130">
                  <c:v>3147</c:v>
                </c:pt>
                <c:pt idx="131">
                  <c:v>3169</c:v>
                </c:pt>
                <c:pt idx="132">
                  <c:v>3153</c:v>
                </c:pt>
                <c:pt idx="133">
                  <c:v>3147</c:v>
                </c:pt>
                <c:pt idx="134">
                  <c:v>3167.5</c:v>
                </c:pt>
                <c:pt idx="135">
                  <c:v>3150.5</c:v>
                </c:pt>
                <c:pt idx="136">
                  <c:v>3166.5</c:v>
                </c:pt>
                <c:pt idx="137">
                  <c:v>3146.5</c:v>
                </c:pt>
                <c:pt idx="138">
                  <c:v>3147.5</c:v>
                </c:pt>
                <c:pt idx="139">
                  <c:v>3170.5</c:v>
                </c:pt>
                <c:pt idx="140">
                  <c:v>3185</c:v>
                </c:pt>
                <c:pt idx="141">
                  <c:v>3182</c:v>
                </c:pt>
                <c:pt idx="142">
                  <c:v>3160.5</c:v>
                </c:pt>
                <c:pt idx="143">
                  <c:v>3181</c:v>
                </c:pt>
                <c:pt idx="144">
                  <c:v>3143.5</c:v>
                </c:pt>
                <c:pt idx="145">
                  <c:v>3177</c:v>
                </c:pt>
                <c:pt idx="146">
                  <c:v>3187</c:v>
                </c:pt>
                <c:pt idx="147">
                  <c:v>3179</c:v>
                </c:pt>
                <c:pt idx="148">
                  <c:v>3212</c:v>
                </c:pt>
                <c:pt idx="149">
                  <c:v>3236.5</c:v>
                </c:pt>
                <c:pt idx="150">
                  <c:v>3229.5</c:v>
                </c:pt>
                <c:pt idx="151">
                  <c:v>3260</c:v>
                </c:pt>
                <c:pt idx="152">
                  <c:v>3280</c:v>
                </c:pt>
                <c:pt idx="153">
                  <c:v>3320.5</c:v>
                </c:pt>
                <c:pt idx="154">
                  <c:v>3374</c:v>
                </c:pt>
                <c:pt idx="155">
                  <c:v>3308.5</c:v>
                </c:pt>
                <c:pt idx="156">
                  <c:v>3275</c:v>
                </c:pt>
                <c:pt idx="157">
                  <c:v>3246</c:v>
                </c:pt>
                <c:pt idx="158">
                  <c:v>3272</c:v>
                </c:pt>
                <c:pt idx="159">
                  <c:v>3234</c:v>
                </c:pt>
                <c:pt idx="160">
                  <c:v>3212</c:v>
                </c:pt>
                <c:pt idx="161">
                  <c:v>3183</c:v>
                </c:pt>
                <c:pt idx="162">
                  <c:v>3244</c:v>
                </c:pt>
                <c:pt idx="163">
                  <c:v>3235</c:v>
                </c:pt>
                <c:pt idx="164">
                  <c:v>3206.5</c:v>
                </c:pt>
                <c:pt idx="165">
                  <c:v>3239</c:v>
                </c:pt>
                <c:pt idx="166">
                  <c:v>3216</c:v>
                </c:pt>
                <c:pt idx="167">
                  <c:v>3241</c:v>
                </c:pt>
                <c:pt idx="168">
                  <c:v>3261</c:v>
                </c:pt>
                <c:pt idx="169">
                  <c:v>3253.5</c:v>
                </c:pt>
                <c:pt idx="170">
                  <c:v>3303.5</c:v>
                </c:pt>
                <c:pt idx="171">
                  <c:v>3293</c:v>
                </c:pt>
                <c:pt idx="172">
                  <c:v>3308</c:v>
                </c:pt>
                <c:pt idx="173">
                  <c:v>3319</c:v>
                </c:pt>
                <c:pt idx="174">
                  <c:v>3338</c:v>
                </c:pt>
                <c:pt idx="175">
                  <c:v>3318</c:v>
                </c:pt>
                <c:pt idx="176">
                  <c:v>3250</c:v>
                </c:pt>
                <c:pt idx="177">
                  <c:v>3257</c:v>
                </c:pt>
                <c:pt idx="178">
                  <c:v>3236</c:v>
                </c:pt>
                <c:pt idx="179">
                  <c:v>3289</c:v>
                </c:pt>
                <c:pt idx="180">
                  <c:v>3285</c:v>
                </c:pt>
                <c:pt idx="181">
                  <c:v>3282</c:v>
                </c:pt>
                <c:pt idx="182">
                  <c:v>3273</c:v>
                </c:pt>
                <c:pt idx="183">
                  <c:v>3264</c:v>
                </c:pt>
                <c:pt idx="184">
                  <c:v>3260</c:v>
                </c:pt>
                <c:pt idx="185">
                  <c:v>3252.5</c:v>
                </c:pt>
                <c:pt idx="186">
                  <c:v>3267</c:v>
                </c:pt>
                <c:pt idx="187" formatCode="General">
                  <c:v>3252</c:v>
                </c:pt>
                <c:pt idx="188" formatCode="General">
                  <c:v>3232</c:v>
                </c:pt>
                <c:pt idx="189" formatCode="0.0">
                  <c:v>3210</c:v>
                </c:pt>
              </c:numCache>
            </c:numRef>
          </c:val>
          <c:smooth val="0"/>
          <c:extLst>
            <c:ext xmlns:c16="http://schemas.microsoft.com/office/drawing/2014/chart" uri="{C3380CC4-5D6E-409C-BE32-E72D297353CC}">
              <c16:uniqueId val="{00000003-29D3-484E-A89D-2C67310AE31C}"/>
            </c:ext>
          </c:extLst>
        </c:ser>
        <c:ser>
          <c:idx val="2"/>
          <c:order val="2"/>
          <c:tx>
            <c:v>War begins (28 Feb)</c:v>
          </c:tx>
          <c:spPr>
            <a:ln>
              <a:noFill/>
            </a:ln>
          </c:spPr>
          <c:marker>
            <c:symbol val="none"/>
          </c:marker>
          <c:dLbls>
            <c:dLbl>
              <c:idx val="41"/>
              <c:layout>
                <c:manualLayout>
                  <c:x val="-6.6857048399940619E-3"/>
                  <c:y val="5.887815615222295E-2"/>
                </c:manualLayout>
              </c:layout>
              <c:tx>
                <c:rich>
                  <a:bodyPr rot="0" vert="horz"/>
                  <a:lstStyle/>
                  <a:p>
                    <a:pPr>
                      <a:defRPr/>
                    </a:pPr>
                    <a:r>
                      <a:rPr lang="en-US"/>
                      <a:t>War begins</a:t>
                    </a:r>
                  </a:p>
                  <a:p>
                    <a:pPr>
                      <a:defRPr/>
                    </a:pPr>
                    <a:r>
                      <a:rPr lang="en-US"/>
                      <a:t>(28 Feb)</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4-29D3-484E-A89D-2C67310AE31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1200"/>
            <c:spPr>
              <a:noFill/>
              <a:ln w="9525">
                <a:solidFill>
                  <a:srgbClr val="000000"/>
                </a:solidFill>
                <a:prstDash val="dash"/>
              </a:ln>
            </c:spPr>
          </c:errBars>
          <c:cat>
            <c:numRef>
              <c:f>'M3 Aluminium'!$F$4:$F$193</c:f>
              <c:numCache>
                <c:formatCode>dd\-mmm\-yy</c:formatCode>
                <c:ptCount val="190"/>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46041</c:v>
                </c:pt>
                <c:pt idx="13">
                  <c:v>46042</c:v>
                </c:pt>
                <c:pt idx="14">
                  <c:v>46043</c:v>
                </c:pt>
                <c:pt idx="15">
                  <c:v>46044</c:v>
                </c:pt>
                <c:pt idx="16">
                  <c:v>46045</c:v>
                </c:pt>
                <c:pt idx="17">
                  <c:v>46048</c:v>
                </c:pt>
                <c:pt idx="18">
                  <c:v>46049</c:v>
                </c:pt>
                <c:pt idx="19">
                  <c:v>46050</c:v>
                </c:pt>
                <c:pt idx="20">
                  <c:v>46051</c:v>
                </c:pt>
                <c:pt idx="21">
                  <c:v>46052</c:v>
                </c:pt>
                <c:pt idx="22">
                  <c:v>46055</c:v>
                </c:pt>
                <c:pt idx="23">
                  <c:v>46056</c:v>
                </c:pt>
                <c:pt idx="24">
                  <c:v>46057</c:v>
                </c:pt>
                <c:pt idx="25">
                  <c:v>46058</c:v>
                </c:pt>
                <c:pt idx="26">
                  <c:v>46059</c:v>
                </c:pt>
                <c:pt idx="27">
                  <c:v>46062</c:v>
                </c:pt>
                <c:pt idx="28">
                  <c:v>46063</c:v>
                </c:pt>
                <c:pt idx="29">
                  <c:v>46064</c:v>
                </c:pt>
                <c:pt idx="30">
                  <c:v>46065</c:v>
                </c:pt>
                <c:pt idx="31">
                  <c:v>46066</c:v>
                </c:pt>
                <c:pt idx="32">
                  <c:v>46069</c:v>
                </c:pt>
                <c:pt idx="33">
                  <c:v>46070</c:v>
                </c:pt>
                <c:pt idx="34">
                  <c:v>46071</c:v>
                </c:pt>
                <c:pt idx="35">
                  <c:v>46072</c:v>
                </c:pt>
                <c:pt idx="36">
                  <c:v>46073</c:v>
                </c:pt>
                <c:pt idx="37">
                  <c:v>46076</c:v>
                </c:pt>
                <c:pt idx="38">
                  <c:v>46077</c:v>
                </c:pt>
                <c:pt idx="39">
                  <c:v>46078</c:v>
                </c:pt>
                <c:pt idx="40">
                  <c:v>46079</c:v>
                </c:pt>
                <c:pt idx="41">
                  <c:v>46080</c:v>
                </c:pt>
                <c:pt idx="42">
                  <c:v>46083</c:v>
                </c:pt>
                <c:pt idx="43">
                  <c:v>46084</c:v>
                </c:pt>
                <c:pt idx="44">
                  <c:v>46085</c:v>
                </c:pt>
                <c:pt idx="45">
                  <c:v>46086</c:v>
                </c:pt>
                <c:pt idx="46">
                  <c:v>46087</c:v>
                </c:pt>
                <c:pt idx="47">
                  <c:v>46090</c:v>
                </c:pt>
                <c:pt idx="48">
                  <c:v>46091</c:v>
                </c:pt>
                <c:pt idx="49">
                  <c:v>46092</c:v>
                </c:pt>
                <c:pt idx="50">
                  <c:v>46093</c:v>
                </c:pt>
                <c:pt idx="51">
                  <c:v>46094</c:v>
                </c:pt>
                <c:pt idx="52">
                  <c:v>46097</c:v>
                </c:pt>
                <c:pt idx="53">
                  <c:v>46098</c:v>
                </c:pt>
                <c:pt idx="54">
                  <c:v>46099</c:v>
                </c:pt>
                <c:pt idx="55">
                  <c:v>46100</c:v>
                </c:pt>
                <c:pt idx="56">
                  <c:v>46101</c:v>
                </c:pt>
                <c:pt idx="57">
                  <c:v>46104</c:v>
                </c:pt>
                <c:pt idx="58">
                  <c:v>46105</c:v>
                </c:pt>
                <c:pt idx="59">
                  <c:v>46106</c:v>
                </c:pt>
                <c:pt idx="60">
                  <c:v>46107</c:v>
                </c:pt>
                <c:pt idx="61">
                  <c:v>46108</c:v>
                </c:pt>
                <c:pt idx="62">
                  <c:v>46111</c:v>
                </c:pt>
                <c:pt idx="63">
                  <c:v>46112</c:v>
                </c:pt>
                <c:pt idx="64">
                  <c:v>46113</c:v>
                </c:pt>
                <c:pt idx="65">
                  <c:v>46114</c:v>
                </c:pt>
                <c:pt idx="66">
                  <c:v>46119</c:v>
                </c:pt>
                <c:pt idx="67">
                  <c:v>46120</c:v>
                </c:pt>
                <c:pt idx="68">
                  <c:v>46121</c:v>
                </c:pt>
                <c:pt idx="69">
                  <c:v>46122</c:v>
                </c:pt>
                <c:pt idx="70">
                  <c:v>46125</c:v>
                </c:pt>
                <c:pt idx="71">
                  <c:v>46126</c:v>
                </c:pt>
                <c:pt idx="72">
                  <c:v>46127</c:v>
                </c:pt>
                <c:pt idx="73">
                  <c:v>46128</c:v>
                </c:pt>
                <c:pt idx="74">
                  <c:v>46129</c:v>
                </c:pt>
                <c:pt idx="75">
                  <c:v>46132</c:v>
                </c:pt>
                <c:pt idx="76">
                  <c:v>46133</c:v>
                </c:pt>
                <c:pt idx="77">
                  <c:v>46134</c:v>
                </c:pt>
                <c:pt idx="78">
                  <c:v>46135</c:v>
                </c:pt>
                <c:pt idx="79">
                  <c:v>46136</c:v>
                </c:pt>
                <c:pt idx="80">
                  <c:v>46139</c:v>
                </c:pt>
                <c:pt idx="81">
                  <c:v>46140</c:v>
                </c:pt>
                <c:pt idx="82">
                  <c:v>46141</c:v>
                </c:pt>
                <c:pt idx="83">
                  <c:v>46142</c:v>
                </c:pt>
                <c:pt idx="84">
                  <c:v>46143</c:v>
                </c:pt>
                <c:pt idx="85">
                  <c:v>46147</c:v>
                </c:pt>
                <c:pt idx="86">
                  <c:v>46148</c:v>
                </c:pt>
                <c:pt idx="87">
                  <c:v>46149</c:v>
                </c:pt>
                <c:pt idx="88">
                  <c:v>46150</c:v>
                </c:pt>
                <c:pt idx="89">
                  <c:v>46153</c:v>
                </c:pt>
                <c:pt idx="90">
                  <c:v>46154</c:v>
                </c:pt>
                <c:pt idx="91">
                  <c:v>46155</c:v>
                </c:pt>
                <c:pt idx="92">
                  <c:v>46156</c:v>
                </c:pt>
                <c:pt idx="93">
                  <c:v>46157</c:v>
                </c:pt>
                <c:pt idx="94">
                  <c:v>46160</c:v>
                </c:pt>
                <c:pt idx="95">
                  <c:v>46161</c:v>
                </c:pt>
                <c:pt idx="96">
                  <c:v>46162</c:v>
                </c:pt>
                <c:pt idx="97">
                  <c:v>46163</c:v>
                </c:pt>
                <c:pt idx="98">
                  <c:v>46164</c:v>
                </c:pt>
                <c:pt idx="99">
                  <c:v>46168</c:v>
                </c:pt>
                <c:pt idx="100">
                  <c:v>46169</c:v>
                </c:pt>
                <c:pt idx="101">
                  <c:v>46170</c:v>
                </c:pt>
                <c:pt idx="102">
                  <c:v>46171</c:v>
                </c:pt>
                <c:pt idx="103">
                  <c:v>46174</c:v>
                </c:pt>
                <c:pt idx="104">
                  <c:v>46175</c:v>
                </c:pt>
                <c:pt idx="105">
                  <c:v>46176</c:v>
                </c:pt>
                <c:pt idx="106">
                  <c:v>46177</c:v>
                </c:pt>
                <c:pt idx="107">
                  <c:v>46178</c:v>
                </c:pt>
                <c:pt idx="108">
                  <c:v>46181</c:v>
                </c:pt>
                <c:pt idx="109">
                  <c:v>46182</c:v>
                </c:pt>
                <c:pt idx="110">
                  <c:v>46183</c:v>
                </c:pt>
                <c:pt idx="111">
                  <c:v>46184</c:v>
                </c:pt>
                <c:pt idx="112">
                  <c:v>46185</c:v>
                </c:pt>
                <c:pt idx="113">
                  <c:v>46188</c:v>
                </c:pt>
                <c:pt idx="114">
                  <c:v>46189</c:v>
                </c:pt>
                <c:pt idx="115">
                  <c:v>46190</c:v>
                </c:pt>
                <c:pt idx="116">
                  <c:v>46191</c:v>
                </c:pt>
                <c:pt idx="117">
                  <c:v>46192</c:v>
                </c:pt>
                <c:pt idx="118">
                  <c:v>46195</c:v>
                </c:pt>
                <c:pt idx="119">
                  <c:v>46196</c:v>
                </c:pt>
                <c:pt idx="120">
                  <c:v>46197</c:v>
                </c:pt>
                <c:pt idx="121">
                  <c:v>46198</c:v>
                </c:pt>
                <c:pt idx="122">
                  <c:v>46199</c:v>
                </c:pt>
                <c:pt idx="123">
                  <c:v>46202</c:v>
                </c:pt>
                <c:pt idx="124">
                  <c:v>46203</c:v>
                </c:pt>
                <c:pt idx="125">
                  <c:v>46204</c:v>
                </c:pt>
                <c:pt idx="126">
                  <c:v>46205</c:v>
                </c:pt>
                <c:pt idx="127">
                  <c:v>46206</c:v>
                </c:pt>
                <c:pt idx="128">
                  <c:v>46209</c:v>
                </c:pt>
                <c:pt idx="129">
                  <c:v>46210</c:v>
                </c:pt>
                <c:pt idx="130">
                  <c:v>46211</c:v>
                </c:pt>
                <c:pt idx="131">
                  <c:v>46212</c:v>
                </c:pt>
                <c:pt idx="132">
                  <c:v>46213</c:v>
                </c:pt>
                <c:pt idx="133">
                  <c:v>46216</c:v>
                </c:pt>
                <c:pt idx="134">
                  <c:v>46217</c:v>
                </c:pt>
                <c:pt idx="135">
                  <c:v>46218</c:v>
                </c:pt>
                <c:pt idx="136">
                  <c:v>46219</c:v>
                </c:pt>
                <c:pt idx="137">
                  <c:v>46220</c:v>
                </c:pt>
                <c:pt idx="138">
                  <c:v>46223</c:v>
                </c:pt>
                <c:pt idx="139">
                  <c:v>46224</c:v>
                </c:pt>
                <c:pt idx="140">
                  <c:v>46225</c:v>
                </c:pt>
                <c:pt idx="141">
                  <c:v>46226</c:v>
                </c:pt>
                <c:pt idx="142">
                  <c:v>46227</c:v>
                </c:pt>
                <c:pt idx="143">
                  <c:v>46230</c:v>
                </c:pt>
                <c:pt idx="144">
                  <c:v>46231</c:v>
                </c:pt>
                <c:pt idx="145">
                  <c:v>46232</c:v>
                </c:pt>
                <c:pt idx="146">
                  <c:v>46233</c:v>
                </c:pt>
                <c:pt idx="147">
                  <c:v>46234</c:v>
                </c:pt>
                <c:pt idx="148">
                  <c:v>46237</c:v>
                </c:pt>
                <c:pt idx="149">
                  <c:v>46238</c:v>
                </c:pt>
                <c:pt idx="150">
                  <c:v>46239</c:v>
                </c:pt>
                <c:pt idx="151">
                  <c:v>46240</c:v>
                </c:pt>
                <c:pt idx="152">
                  <c:v>46241</c:v>
                </c:pt>
                <c:pt idx="153">
                  <c:v>46244</c:v>
                </c:pt>
                <c:pt idx="154">
                  <c:v>46245</c:v>
                </c:pt>
                <c:pt idx="155">
                  <c:v>46246</c:v>
                </c:pt>
                <c:pt idx="156">
                  <c:v>46247</c:v>
                </c:pt>
                <c:pt idx="157">
                  <c:v>46248</c:v>
                </c:pt>
                <c:pt idx="158">
                  <c:v>46251</c:v>
                </c:pt>
                <c:pt idx="159">
                  <c:v>46252</c:v>
                </c:pt>
                <c:pt idx="160">
                  <c:v>46253</c:v>
                </c:pt>
                <c:pt idx="161">
                  <c:v>46254</c:v>
                </c:pt>
                <c:pt idx="162">
                  <c:v>46255</c:v>
                </c:pt>
                <c:pt idx="163">
                  <c:v>46258</c:v>
                </c:pt>
                <c:pt idx="164">
                  <c:v>46259</c:v>
                </c:pt>
                <c:pt idx="165">
                  <c:v>46260</c:v>
                </c:pt>
                <c:pt idx="166">
                  <c:v>46261</c:v>
                </c:pt>
                <c:pt idx="167">
                  <c:v>46262</c:v>
                </c:pt>
                <c:pt idx="168">
                  <c:v>46266</c:v>
                </c:pt>
                <c:pt idx="169">
                  <c:v>46267</c:v>
                </c:pt>
                <c:pt idx="170">
                  <c:v>46268</c:v>
                </c:pt>
                <c:pt idx="171">
                  <c:v>46269</c:v>
                </c:pt>
                <c:pt idx="172">
                  <c:v>46272</c:v>
                </c:pt>
                <c:pt idx="173">
                  <c:v>46273</c:v>
                </c:pt>
                <c:pt idx="174">
                  <c:v>46274</c:v>
                </c:pt>
                <c:pt idx="175">
                  <c:v>46275</c:v>
                </c:pt>
                <c:pt idx="176">
                  <c:v>46276</c:v>
                </c:pt>
                <c:pt idx="177">
                  <c:v>46279</c:v>
                </c:pt>
                <c:pt idx="178">
                  <c:v>46280</c:v>
                </c:pt>
                <c:pt idx="179">
                  <c:v>46281</c:v>
                </c:pt>
                <c:pt idx="180">
                  <c:v>46282</c:v>
                </c:pt>
                <c:pt idx="181">
                  <c:v>46283</c:v>
                </c:pt>
                <c:pt idx="182">
                  <c:v>46286</c:v>
                </c:pt>
                <c:pt idx="183">
                  <c:v>46287</c:v>
                </c:pt>
                <c:pt idx="184">
                  <c:v>46288</c:v>
                </c:pt>
                <c:pt idx="185">
                  <c:v>46289</c:v>
                </c:pt>
                <c:pt idx="186">
                  <c:v>46290</c:v>
                </c:pt>
                <c:pt idx="187">
                  <c:v>46293</c:v>
                </c:pt>
                <c:pt idx="188">
                  <c:v>46294</c:v>
                </c:pt>
                <c:pt idx="189">
                  <c:v>46295</c:v>
                </c:pt>
              </c:numCache>
            </c:numRef>
          </c:cat>
          <c:val>
            <c:numRef>
              <c:f>'M3 Aluminium'!$J$4:$J$193</c:f>
              <c:numCache>
                <c:formatCode>General</c:formatCode>
                <c:ptCount val="19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4000</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numCache>
            </c:numRef>
          </c:val>
          <c:smooth val="0"/>
          <c:extLst>
            <c:ext xmlns:c16="http://schemas.microsoft.com/office/drawing/2014/chart" uri="{C3380CC4-5D6E-409C-BE32-E72D297353CC}">
              <c16:uniqueId val="{00000005-29D3-484E-A89D-2C67310AE31C}"/>
            </c:ext>
          </c:extLst>
        </c:ser>
        <c:dLbls>
          <c:showLegendKey val="0"/>
          <c:showVal val="0"/>
          <c:showCatName val="0"/>
          <c:showSerName val="0"/>
          <c:showPercent val="0"/>
          <c:showBubbleSize val="0"/>
        </c:dLbls>
        <c:marker val="1"/>
        <c:smooth val="0"/>
        <c:axId val="500"/>
        <c:axId val="100"/>
      </c:lineChart>
      <c:dateAx>
        <c:axId val="500"/>
        <c:scaling>
          <c:orientation val="minMax"/>
          <c:max val="46295"/>
          <c:min val="46022"/>
        </c:scaling>
        <c:delete val="0"/>
        <c:axPos val="b"/>
        <c:numFmt formatCode="mmm\-yy" sourceLinked="0"/>
        <c:majorTickMark val="out"/>
        <c:minorTickMark val="none"/>
        <c:tickLblPos val="nextTo"/>
        <c:spPr>
          <a:noFill/>
          <a:ln w="9525">
            <a:solidFill>
              <a:srgbClr val="D9D9D9"/>
            </a:solidFill>
          </a:ln>
        </c:spPr>
        <c:txPr>
          <a:bodyPr rot="-5400000" vert="horz"/>
          <a:lstStyle/>
          <a:p>
            <a:pPr>
              <a:defRPr/>
            </a:pPr>
            <a:endParaRPr lang="en-US"/>
          </a:p>
        </c:txPr>
        <c:crossAx val="100"/>
        <c:crosses val="autoZero"/>
        <c:auto val="1"/>
        <c:lblOffset val="100"/>
        <c:baseTimeUnit val="days"/>
        <c:majorUnit val="1"/>
        <c:majorTimeUnit val="months"/>
      </c:dateAx>
      <c:valAx>
        <c:axId val="100"/>
        <c:scaling>
          <c:orientation val="minMax"/>
          <c:max val="4000"/>
          <c:min val="2800"/>
        </c:scaling>
        <c:delete val="0"/>
        <c:axPos val="l"/>
        <c:title>
          <c:tx>
            <c:rich>
              <a:bodyPr rot="-5400000" vert="horz"/>
              <a:lstStyle/>
              <a:p>
                <a:pPr>
                  <a:defRPr/>
                </a:pPr>
                <a:r>
                  <a:rPr lang="en-US"/>
                  <a:t>$/tonne</a:t>
                </a:r>
              </a:p>
            </c:rich>
          </c:tx>
          <c:overlay val="0"/>
          <c:spPr>
            <a:noFill/>
            <a:ln>
              <a:noFill/>
            </a:ln>
          </c:spPr>
        </c:title>
        <c:numFmt formatCode="#,##0" sourceLinked="0"/>
        <c:majorTickMark val="out"/>
        <c:minorTickMark val="none"/>
        <c:tickLblPos val="nextTo"/>
        <c:spPr>
          <a:noFill/>
          <a:ln w="9525">
            <a:solidFill>
              <a:srgbClr val="D9D9D9"/>
            </a:solidFill>
          </a:ln>
        </c:spPr>
        <c:txPr>
          <a:bodyPr rot="-60000000" vert="horz"/>
          <a:lstStyle/>
          <a:p>
            <a:pPr>
              <a:defRPr/>
            </a:pPr>
            <a:endParaRPr lang="en-US"/>
          </a:p>
        </c:txPr>
        <c:crossAx val="500"/>
        <c:crosses val="autoZero"/>
        <c:crossBetween val="between"/>
        <c:majorUnit val="300"/>
      </c:valAx>
      <c:dateAx>
        <c:axId val="600"/>
        <c:scaling>
          <c:orientation val="minMax"/>
          <c:max val="46295"/>
          <c:min val="46023"/>
        </c:scaling>
        <c:delete val="1"/>
        <c:axPos val="b"/>
        <c:numFmt formatCode="mmm\-yy" sourceLinked="0"/>
        <c:majorTickMark val="none"/>
        <c:minorTickMark val="none"/>
        <c:tickLblPos val="nextTo"/>
        <c:crossAx val="200"/>
        <c:crosses val="autoZero"/>
        <c:auto val="1"/>
        <c:lblOffset val="100"/>
        <c:baseTimeUnit val="days"/>
        <c:majorTimeUnit val="months"/>
      </c:dateAx>
      <c:valAx>
        <c:axId val="200"/>
        <c:scaling>
          <c:orientation val="minMax"/>
          <c:max val="600000"/>
          <c:min val="0"/>
        </c:scaling>
        <c:delete val="0"/>
        <c:axPos val="r"/>
        <c:title>
          <c:tx>
            <c:rich>
              <a:bodyPr rot="-5400000" vert="horz"/>
              <a:lstStyle/>
              <a:p>
                <a:pPr>
                  <a:defRPr/>
                </a:pPr>
                <a:r>
                  <a:rPr lang="en-US"/>
                  <a:t>kilotonne</a:t>
                </a:r>
              </a:p>
            </c:rich>
          </c:tx>
          <c:overlay val="0"/>
          <c:spPr>
            <a:noFill/>
            <a:ln>
              <a:noFill/>
            </a:ln>
          </c:spPr>
        </c:title>
        <c:numFmt formatCode="#,##0," sourceLinked="0"/>
        <c:majorTickMark val="out"/>
        <c:minorTickMark val="none"/>
        <c:tickLblPos val="nextTo"/>
        <c:spPr>
          <a:noFill/>
          <a:ln w="9525">
            <a:solidFill>
              <a:srgbClr val="D9D9D9"/>
            </a:solidFill>
          </a:ln>
        </c:spPr>
        <c:txPr>
          <a:bodyPr rot="-60000000" vert="horz"/>
          <a:lstStyle/>
          <a:p>
            <a:pPr>
              <a:defRPr/>
            </a:pPr>
            <a:endParaRPr lang="en-US"/>
          </a:p>
        </c:txPr>
        <c:crossAx val="600"/>
        <c:crosses val="max"/>
        <c:crossBetween val="between"/>
        <c:majorUnit val="150000"/>
      </c:valAx>
      <c:spPr>
        <a:noFill/>
        <a:ln>
          <a:noFill/>
        </a:ln>
      </c:spPr>
    </c:plotArea>
    <c:legend>
      <c:legendPos val="b"/>
      <c:legendEntry>
        <c:idx val="2"/>
        <c:delete val="1"/>
      </c:legendEntry>
      <c:layout>
        <c:manualLayout>
          <c:xMode val="edge"/>
          <c:yMode val="edge"/>
          <c:x val="0.20359462799229161"/>
          <c:y val="0.88157607509277458"/>
          <c:w val="0.59281074401541678"/>
          <c:h val="8.95455868442116E-2"/>
        </c:manualLayout>
      </c:layout>
      <c:overlay val="0"/>
      <c:spPr>
        <a:noFill/>
        <a:ln>
          <a:noFill/>
        </a:ln>
      </c:spPr>
      <c:txPr>
        <a:bodyPr rot="0" vert="horz"/>
        <a:lstStyle/>
        <a:p>
          <a:pPr>
            <a:defRPr/>
          </a:pPr>
          <a:endParaRPr lang="en-US"/>
        </a:p>
      </c:txPr>
    </c:legend>
    <c:plotVisOnly val="1"/>
    <c:dispBlanksAs val="span"/>
    <c:showDLblsOverMax val="1"/>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Gulf </a:t>
            </a:r>
            <a:r>
              <a:rPr lang="en-US" b="1" err="1"/>
              <a:t>aluminium</a:t>
            </a:r>
            <a:r>
              <a:rPr lang="en-US" b="1"/>
              <a:t> output has stabilized since April but remains ~40.0% below pre-war</a:t>
            </a:r>
          </a:p>
        </c:rich>
      </c:tx>
      <c:overlay val="0"/>
      <c:spPr>
        <a:noFill/>
        <a:ln>
          <a:noFill/>
        </a:ln>
      </c:spPr>
    </c:title>
    <c:autoTitleDeleted val="0"/>
    <c:plotArea>
      <c:layout>
        <c:manualLayout>
          <c:layoutTarget val="inner"/>
          <c:xMode val="edge"/>
          <c:yMode val="edge"/>
          <c:x val="9.21883046609695E-2"/>
          <c:y val="0.23979665940450254"/>
          <c:w val="0.89122401761391201"/>
          <c:h val="0.4524409949164851"/>
        </c:manualLayout>
      </c:layout>
      <c:barChart>
        <c:barDir val="col"/>
        <c:grouping val="clustered"/>
        <c:varyColors val="0"/>
        <c:ser>
          <c:idx val="0"/>
          <c:order val="0"/>
          <c:tx>
            <c:v>GCC primary aluminium output</c:v>
          </c:tx>
          <c:spPr>
            <a:solidFill>
              <a:srgbClr val="11528B"/>
            </a:solidFill>
            <a:ln>
              <a:noFill/>
            </a:ln>
          </c:spPr>
          <c:invertIfNegative val="0"/>
          <c:dLbls>
            <c:dLbl>
              <c:idx val="8"/>
              <c:tx>
                <c:rich>
                  <a:bodyPr rot="0" vert="horz"/>
                  <a:lstStyle/>
                  <a:p>
                    <a:pPr>
                      <a:defRPr/>
                    </a:pPr>
                    <a:r>
                      <a:rPr lang="en-US"/>
                      <a:t>274</a:t>
                    </a:r>
                  </a:p>
                </c:rich>
              </c:tx>
              <c:spPr>
                <a:noFill/>
                <a:ln>
                  <a:noFill/>
                </a:ln>
              </c:spPr>
              <c:dLblPos val="in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AB3A-44EE-A4DB-4E73BD4D5923}"/>
                </c:ext>
              </c:extLst>
            </c:dLbl>
            <c:dLbl>
              <c:idx val="12"/>
              <c:tx>
                <c:rich>
                  <a:bodyPr rot="0" vert="horz"/>
                  <a:lstStyle/>
                  <a:p>
                    <a:pPr>
                      <a:defRPr/>
                    </a:pPr>
                    <a:r>
                      <a:rPr lang="en-US"/>
                      <a:t>299</a:t>
                    </a:r>
                  </a:p>
                </c:rich>
              </c:tx>
              <c:spPr>
                <a:noFill/>
                <a:ln>
                  <a:noFill/>
                </a:ln>
              </c:spPr>
              <c:dLblPos val="in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1-AB3A-44EE-A4DB-4E73BD4D5923}"/>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'M3 Aluminium'!$A$10:$A$22</c:f>
              <c:numCache>
                <c:formatCode>mmm\-yy</c:formatCode>
                <c:ptCount val="13"/>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pt idx="12">
                  <c:v>46235</c:v>
                </c:pt>
              </c:numCache>
            </c:numRef>
          </c:cat>
          <c:val>
            <c:numRef>
              <c:f>'M3 Aluminium'!$B$10:$B$22</c:f>
              <c:numCache>
                <c:formatCode>#,##0</c:formatCode>
                <c:ptCount val="13"/>
                <c:pt idx="0">
                  <c:v>521</c:v>
                </c:pt>
                <c:pt idx="1">
                  <c:v>506</c:v>
                </c:pt>
                <c:pt idx="2">
                  <c:v>523</c:v>
                </c:pt>
                <c:pt idx="3">
                  <c:v>508</c:v>
                </c:pt>
                <c:pt idx="4">
                  <c:v>521</c:v>
                </c:pt>
                <c:pt idx="5">
                  <c:v>499</c:v>
                </c:pt>
                <c:pt idx="6">
                  <c:v>469</c:v>
                </c:pt>
                <c:pt idx="7">
                  <c:v>465</c:v>
                </c:pt>
                <c:pt idx="8">
                  <c:v>274</c:v>
                </c:pt>
                <c:pt idx="9">
                  <c:v>281</c:v>
                </c:pt>
                <c:pt idx="10">
                  <c:v>276</c:v>
                </c:pt>
                <c:pt idx="11">
                  <c:v>293</c:v>
                </c:pt>
                <c:pt idx="12">
                  <c:v>299</c:v>
                </c:pt>
              </c:numCache>
            </c:numRef>
          </c:val>
          <c:extLst>
            <c:ext xmlns:c16="http://schemas.microsoft.com/office/drawing/2014/chart" uri="{C3380CC4-5D6E-409C-BE32-E72D297353CC}">
              <c16:uniqueId val="{00000002-AB3A-44EE-A4DB-4E73BD4D5923}"/>
            </c:ext>
          </c:extLst>
        </c:ser>
        <c:dLbls>
          <c:showLegendKey val="0"/>
          <c:showVal val="0"/>
          <c:showCatName val="0"/>
          <c:showSerName val="0"/>
          <c:showPercent val="0"/>
          <c:showBubbleSize val="0"/>
        </c:dLbls>
        <c:gapWidth val="50"/>
        <c:overlap val="-27"/>
        <c:axId val="1215938879"/>
        <c:axId val="1215934559"/>
      </c:barChart>
      <c:lineChart>
        <c:grouping val="standard"/>
        <c:varyColors val="0"/>
        <c:ser>
          <c:idx val="1"/>
          <c:order val="1"/>
          <c:tx>
            <c:v>Pre-war average (1 year)</c:v>
          </c:tx>
          <c:spPr>
            <a:ln w="15875" cap="rnd">
              <a:solidFill>
                <a:schemeClr val="tx1">
                  <a:lumMod val="95000"/>
                  <a:lumOff val="5000"/>
                </a:schemeClr>
              </a:solidFill>
              <a:prstDash val="dash"/>
              <a:round/>
            </a:ln>
          </c:spPr>
          <c:marker>
            <c:symbol val="none"/>
          </c:marker>
          <c:dLbls>
            <c:dLbl>
              <c:idx val="1"/>
              <c:layout>
                <c:manualLayout>
                  <c:x val="0.02"/>
                  <c:y val="0"/>
                </c:manualLayout>
              </c:layout>
              <c:tx>
                <c:rich>
                  <a:bodyPr rot="0" vert="horz"/>
                  <a:lstStyle/>
                  <a:p>
                    <a:pPr>
                      <a:defRPr/>
                    </a:pPr>
                    <a:r>
                      <a:rPr lang="en-US"/>
                      <a:t>Pre-war avg 510.6</a:t>
                    </a:r>
                  </a:p>
                </c:rich>
              </c:tx>
              <c:spPr>
                <a:noFill/>
                <a:ln>
                  <a:noFill/>
                </a:ln>
              </c:sp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AB3A-44EE-A4DB-4E73BD4D5923}"/>
                </c:ext>
              </c:extLst>
            </c:dLbl>
            <c:dLbl>
              <c:idx val="12"/>
              <c:layout>
                <c:manualLayout>
                  <c:x val="-0.16"/>
                  <c:y val="0"/>
                </c:manualLayout>
              </c:layout>
              <c:tx>
                <c:rich>
                  <a:bodyPr rot="0" vert="horz"/>
                  <a:lstStyle/>
                  <a:p>
                    <a:pPr>
                      <a:defRPr/>
                    </a:pPr>
                    <a:r>
                      <a:rPr lang="en-US"/>
                      <a:t>+9.1% since April (monthly output)</a:t>
                    </a:r>
                  </a:p>
                </c:rich>
              </c:tx>
              <c:spPr>
                <a:noFill/>
                <a:ln>
                  <a:noFill/>
                </a:ln>
              </c:sp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4-AB3A-44EE-A4DB-4E73BD4D5923}"/>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'M3 Aluminium'!$A$10:$A$22</c:f>
              <c:numCache>
                <c:formatCode>mmm\-yy</c:formatCode>
                <c:ptCount val="13"/>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pt idx="12">
                  <c:v>46235</c:v>
                </c:pt>
              </c:numCache>
            </c:numRef>
          </c:cat>
          <c:val>
            <c:numRef>
              <c:f>'M3 Aluminium'!$C$10:$C$22</c:f>
              <c:numCache>
                <c:formatCode>#,##0</c:formatCode>
                <c:ptCount val="13"/>
                <c:pt idx="0">
                  <c:v>510.58333333333331</c:v>
                </c:pt>
                <c:pt idx="1">
                  <c:v>510.58333333333331</c:v>
                </c:pt>
                <c:pt idx="2">
                  <c:v>510.58333333333331</c:v>
                </c:pt>
                <c:pt idx="3">
                  <c:v>510.58333333333331</c:v>
                </c:pt>
                <c:pt idx="4">
                  <c:v>510.58333333333331</c:v>
                </c:pt>
                <c:pt idx="5">
                  <c:v>510.58333333333331</c:v>
                </c:pt>
                <c:pt idx="6">
                  <c:v>510.58333333333331</c:v>
                </c:pt>
                <c:pt idx="7">
                  <c:v>510.58333333333331</c:v>
                </c:pt>
                <c:pt idx="8">
                  <c:v>510.58333333333331</c:v>
                </c:pt>
                <c:pt idx="9">
                  <c:v>510.58333333333331</c:v>
                </c:pt>
                <c:pt idx="10">
                  <c:v>510.58333333333331</c:v>
                </c:pt>
                <c:pt idx="11">
                  <c:v>510.58333333333331</c:v>
                </c:pt>
                <c:pt idx="12" formatCode="#,##0.0">
                  <c:v>510.58333333333331</c:v>
                </c:pt>
              </c:numCache>
            </c:numRef>
          </c:val>
          <c:smooth val="0"/>
          <c:extLst>
            <c:ext xmlns:c16="http://schemas.microsoft.com/office/drawing/2014/chart" uri="{C3380CC4-5D6E-409C-BE32-E72D297353CC}">
              <c16:uniqueId val="{00000005-AB3A-44EE-A4DB-4E73BD4D5923}"/>
            </c:ext>
          </c:extLst>
        </c:ser>
        <c:ser>
          <c:idx val="2"/>
          <c:order val="2"/>
          <c:tx>
            <c:v>arrow</c:v>
          </c:tx>
          <c:spPr>
            <a:ln w="12700">
              <a:solidFill>
                <a:schemeClr val="tx1"/>
              </a:solidFill>
              <a:prstDash val="dash"/>
              <a:tailEnd type="triangle" w="med" len="med"/>
            </a:ln>
          </c:spPr>
          <c:marker>
            <c:symbol val="none"/>
          </c:marker>
          <c:cat>
            <c:numRef>
              <c:f>'M3 Aluminium'!$A$10:$A$22</c:f>
              <c:numCache>
                <c:formatCode>mmm\-yy</c:formatCode>
                <c:ptCount val="13"/>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pt idx="12">
                  <c:v>46235</c:v>
                </c:pt>
              </c:numCache>
            </c:numRef>
          </c:cat>
          <c:val>
            <c:numRef>
              <c:f>'M3 Aluminium'!$K$4:$K$16</c:f>
              <c:numCache>
                <c:formatCode>General</c:formatCode>
                <c:ptCount val="13"/>
                <c:pt idx="0">
                  <c:v>#N/A</c:v>
                </c:pt>
                <c:pt idx="1">
                  <c:v>#N/A</c:v>
                </c:pt>
                <c:pt idx="2">
                  <c:v>#N/A</c:v>
                </c:pt>
                <c:pt idx="3">
                  <c:v>#N/A</c:v>
                </c:pt>
                <c:pt idx="4">
                  <c:v>#N/A</c:v>
                </c:pt>
                <c:pt idx="5">
                  <c:v>#N/A</c:v>
                </c:pt>
                <c:pt idx="6">
                  <c:v>#N/A</c:v>
                </c:pt>
                <c:pt idx="7">
                  <c:v>#N/A</c:v>
                </c:pt>
                <c:pt idx="8">
                  <c:v>309</c:v>
                </c:pt>
                <c:pt idx="9">
                  <c:v>315.25</c:v>
                </c:pt>
                <c:pt idx="10">
                  <c:v>321.5</c:v>
                </c:pt>
                <c:pt idx="11">
                  <c:v>327.75</c:v>
                </c:pt>
                <c:pt idx="12">
                  <c:v>334</c:v>
                </c:pt>
              </c:numCache>
            </c:numRef>
          </c:val>
          <c:smooth val="0"/>
          <c:extLst>
            <c:ext xmlns:c16="http://schemas.microsoft.com/office/drawing/2014/chart" uri="{C3380CC4-5D6E-409C-BE32-E72D297353CC}">
              <c16:uniqueId val="{00000006-AB3A-44EE-A4DB-4E73BD4D5923}"/>
            </c:ext>
          </c:extLst>
        </c:ser>
        <c:dLbls>
          <c:showLegendKey val="0"/>
          <c:showVal val="0"/>
          <c:showCatName val="0"/>
          <c:showSerName val="0"/>
          <c:showPercent val="0"/>
          <c:showBubbleSize val="0"/>
        </c:dLbls>
        <c:marker val="1"/>
        <c:smooth val="0"/>
        <c:axId val="1215938879"/>
        <c:axId val="1215934559"/>
      </c:lineChart>
      <c:dateAx>
        <c:axId val="1215938879"/>
        <c:scaling>
          <c:orientation val="minMax"/>
          <c:min val="45870"/>
        </c:scaling>
        <c:delete val="0"/>
        <c:axPos val="b"/>
        <c:numFmt formatCode="mmm\-yy" sourceLinked="0"/>
        <c:majorTickMark val="out"/>
        <c:minorTickMark val="none"/>
        <c:tickLblPos val="nextTo"/>
        <c:spPr>
          <a:noFill/>
          <a:ln w="9525">
            <a:solidFill>
              <a:srgbClr val="D9D9D9"/>
            </a:solidFill>
          </a:ln>
        </c:spPr>
        <c:txPr>
          <a:bodyPr rot="-5400000" vert="horz"/>
          <a:lstStyle/>
          <a:p>
            <a:pPr>
              <a:defRPr/>
            </a:pPr>
            <a:endParaRPr lang="en-US"/>
          </a:p>
        </c:txPr>
        <c:crossAx val="1215934559"/>
        <c:crosses val="autoZero"/>
        <c:auto val="1"/>
        <c:lblOffset val="100"/>
        <c:baseTimeUnit val="months"/>
        <c:majorUnit val="1"/>
        <c:majorTimeUnit val="months"/>
      </c:dateAx>
      <c:valAx>
        <c:axId val="1215934559"/>
        <c:scaling>
          <c:orientation val="minMax"/>
          <c:max val="700"/>
          <c:min val="0"/>
        </c:scaling>
        <c:delete val="0"/>
        <c:axPos val="l"/>
        <c:title>
          <c:tx>
            <c:rich>
              <a:bodyPr rot="-5400000" vert="horz"/>
              <a:lstStyle/>
              <a:p>
                <a:pPr>
                  <a:defRPr/>
                </a:pPr>
                <a:r>
                  <a:rPr lang="en-US"/>
                  <a:t>kilotonne</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a:pPr>
            <a:endParaRPr lang="en-US"/>
          </a:p>
        </c:txPr>
        <c:crossAx val="1215938879"/>
        <c:crosses val="autoZero"/>
        <c:crossBetween val="between"/>
        <c:majorUnit val="200"/>
      </c:valAx>
      <c:spPr>
        <a:noFill/>
        <a:ln>
          <a:noFill/>
        </a:ln>
      </c:spPr>
    </c:plotArea>
    <c:legend>
      <c:legendPos val="b"/>
      <c:legendEntry>
        <c:idx val="2"/>
        <c:delete val="1"/>
      </c:legendEntry>
      <c:layout>
        <c:manualLayout>
          <c:xMode val="edge"/>
          <c:yMode val="edge"/>
          <c:x val="0.13179479046161885"/>
          <c:y val="0.88180827886710245"/>
          <c:w val="0.7364102324887114"/>
          <c:h val="8.9370007262164125E-2"/>
        </c:manualLayout>
      </c:layout>
      <c:overlay val="0"/>
      <c:spPr>
        <a:noFill/>
        <a:ln>
          <a:noFill/>
        </a:ln>
      </c:spPr>
      <c:txPr>
        <a:bodyPr rot="0" vert="horz"/>
        <a:lstStyle/>
        <a:p>
          <a:pPr>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Newcastle coal up 37.5% this year, near its 2026 highs</a:t>
            </a:r>
          </a:p>
        </c:rich>
      </c:tx>
      <c:overlay val="0"/>
      <c:spPr>
        <a:noFill/>
        <a:ln>
          <a:noFill/>
        </a:ln>
      </c:spPr>
    </c:title>
    <c:autoTitleDeleted val="0"/>
    <c:plotArea>
      <c:layout>
        <c:manualLayout>
          <c:layoutTarget val="inner"/>
          <c:xMode val="edge"/>
          <c:yMode val="edge"/>
          <c:x val="0.15195228117555273"/>
          <c:y val="0.26697686640581686"/>
          <c:w val="0.82360881032273103"/>
          <c:h val="0.42261189462181592"/>
        </c:manualLayout>
      </c:layout>
      <c:lineChart>
        <c:grouping val="standard"/>
        <c:varyColors val="0"/>
        <c:ser>
          <c:idx val="0"/>
          <c:order val="0"/>
          <c:tx>
            <c:v>Newcastle coal</c:v>
          </c:tx>
          <c:spPr>
            <a:ln w="19050" cap="rnd">
              <a:solidFill>
                <a:srgbClr val="11528B"/>
              </a:solidFill>
              <a:round/>
            </a:ln>
          </c:spPr>
          <c:marker>
            <c:symbol val="none"/>
          </c:marker>
          <c:dLbls>
            <c:dLbl>
              <c:idx val="114"/>
              <c:layout>
                <c:manualLayout>
                  <c:x val="-0.17987902602839972"/>
                  <c:y val="-7.4417952031657214E-2"/>
                </c:manualLayout>
              </c:layout>
              <c:tx>
                <c:rich>
                  <a:bodyPr rot="0" vert="horz"/>
                  <a:lstStyle/>
                  <a:p>
                    <a:pPr>
                      <a:defRPr/>
                    </a:pPr>
                    <a:r>
                      <a:rPr lang="en-US"/>
                      <a:t>151.8 (11 Jun)</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5851142031018992"/>
                      <c:h val="0.14302332128883044"/>
                    </c:manualLayout>
                  </c15:layout>
                  <c15:showDataLabelsRange val="0"/>
                </c:ext>
                <c:ext xmlns:c16="http://schemas.microsoft.com/office/drawing/2014/chart" uri="{C3380CC4-5D6E-409C-BE32-E72D297353CC}">
                  <c16:uniqueId val="{00000000-23EE-4E2F-BF0A-9D0F050B0353}"/>
                </c:ext>
              </c:extLst>
            </c:dLbl>
            <c:dLbl>
              <c:idx val="193"/>
              <c:layout>
                <c:manualLayout>
                  <c:x val="-0.02"/>
                  <c:y val="0"/>
                </c:manualLayout>
              </c:layout>
              <c:tx>
                <c:rich>
                  <a:bodyPr rot="0" vert="horz"/>
                  <a:lstStyle/>
                  <a:p>
                    <a:pPr>
                      <a:defRPr/>
                    </a:pPr>
                    <a:r>
                      <a:rPr lang="en-US"/>
                      <a:t>146.5</a:t>
                    </a:r>
                  </a:p>
                </c:rich>
              </c:tx>
              <c:spPr>
                <a:noFill/>
                <a:ln>
                  <a:noFill/>
                </a:ln>
              </c:sp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1-23EE-4E2F-BF0A-9D0F050B0353}"/>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'G4 Newcastle coal'!$A$239:$A$432</c:f>
              <c:numCache>
                <c:formatCode>dd\-mmm\-yy</c:formatCode>
                <c:ptCount val="194"/>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46041</c:v>
                </c:pt>
                <c:pt idx="13">
                  <c:v>46042</c:v>
                </c:pt>
                <c:pt idx="14">
                  <c:v>46043</c:v>
                </c:pt>
                <c:pt idx="15">
                  <c:v>46044</c:v>
                </c:pt>
                <c:pt idx="16">
                  <c:v>46045</c:v>
                </c:pt>
                <c:pt idx="17">
                  <c:v>46048</c:v>
                </c:pt>
                <c:pt idx="18">
                  <c:v>46049</c:v>
                </c:pt>
                <c:pt idx="19">
                  <c:v>46050</c:v>
                </c:pt>
                <c:pt idx="20">
                  <c:v>46051</c:v>
                </c:pt>
                <c:pt idx="21">
                  <c:v>46052</c:v>
                </c:pt>
                <c:pt idx="22">
                  <c:v>46055</c:v>
                </c:pt>
                <c:pt idx="23">
                  <c:v>46056</c:v>
                </c:pt>
                <c:pt idx="24">
                  <c:v>46057</c:v>
                </c:pt>
                <c:pt idx="25">
                  <c:v>46058</c:v>
                </c:pt>
                <c:pt idx="26">
                  <c:v>46059</c:v>
                </c:pt>
                <c:pt idx="27">
                  <c:v>46062</c:v>
                </c:pt>
                <c:pt idx="28">
                  <c:v>46063</c:v>
                </c:pt>
                <c:pt idx="29">
                  <c:v>46064</c:v>
                </c:pt>
                <c:pt idx="30">
                  <c:v>46065</c:v>
                </c:pt>
                <c:pt idx="31">
                  <c:v>46066</c:v>
                </c:pt>
                <c:pt idx="32">
                  <c:v>46069</c:v>
                </c:pt>
                <c:pt idx="33">
                  <c:v>46070</c:v>
                </c:pt>
                <c:pt idx="34">
                  <c:v>46071</c:v>
                </c:pt>
                <c:pt idx="35">
                  <c:v>46072</c:v>
                </c:pt>
                <c:pt idx="36">
                  <c:v>46073</c:v>
                </c:pt>
                <c:pt idx="37">
                  <c:v>46076</c:v>
                </c:pt>
                <c:pt idx="38">
                  <c:v>46077</c:v>
                </c:pt>
                <c:pt idx="39">
                  <c:v>46078</c:v>
                </c:pt>
                <c:pt idx="40">
                  <c:v>46079</c:v>
                </c:pt>
                <c:pt idx="41">
                  <c:v>46080</c:v>
                </c:pt>
                <c:pt idx="42">
                  <c:v>46083</c:v>
                </c:pt>
                <c:pt idx="43">
                  <c:v>46084</c:v>
                </c:pt>
                <c:pt idx="44">
                  <c:v>46085</c:v>
                </c:pt>
                <c:pt idx="45">
                  <c:v>46086</c:v>
                </c:pt>
                <c:pt idx="46">
                  <c:v>46087</c:v>
                </c:pt>
                <c:pt idx="47">
                  <c:v>46090</c:v>
                </c:pt>
                <c:pt idx="48">
                  <c:v>46091</c:v>
                </c:pt>
                <c:pt idx="49">
                  <c:v>46092</c:v>
                </c:pt>
                <c:pt idx="50">
                  <c:v>46093</c:v>
                </c:pt>
                <c:pt idx="51">
                  <c:v>46094</c:v>
                </c:pt>
                <c:pt idx="52">
                  <c:v>46097</c:v>
                </c:pt>
                <c:pt idx="53">
                  <c:v>46098</c:v>
                </c:pt>
                <c:pt idx="54">
                  <c:v>46099</c:v>
                </c:pt>
                <c:pt idx="55">
                  <c:v>46100</c:v>
                </c:pt>
                <c:pt idx="56">
                  <c:v>46101</c:v>
                </c:pt>
                <c:pt idx="57">
                  <c:v>46104</c:v>
                </c:pt>
                <c:pt idx="58">
                  <c:v>46105</c:v>
                </c:pt>
                <c:pt idx="59">
                  <c:v>46106</c:v>
                </c:pt>
                <c:pt idx="60">
                  <c:v>46107</c:v>
                </c:pt>
                <c:pt idx="61">
                  <c:v>46108</c:v>
                </c:pt>
                <c:pt idx="62">
                  <c:v>46111</c:v>
                </c:pt>
                <c:pt idx="63">
                  <c:v>46112</c:v>
                </c:pt>
                <c:pt idx="64">
                  <c:v>46113</c:v>
                </c:pt>
                <c:pt idx="65">
                  <c:v>46114</c:v>
                </c:pt>
                <c:pt idx="66">
                  <c:v>46118</c:v>
                </c:pt>
                <c:pt idx="67">
                  <c:v>46119</c:v>
                </c:pt>
                <c:pt idx="68">
                  <c:v>46120</c:v>
                </c:pt>
                <c:pt idx="69">
                  <c:v>46121</c:v>
                </c:pt>
                <c:pt idx="70">
                  <c:v>46122</c:v>
                </c:pt>
                <c:pt idx="71">
                  <c:v>46125</c:v>
                </c:pt>
                <c:pt idx="72">
                  <c:v>46126</c:v>
                </c:pt>
                <c:pt idx="73">
                  <c:v>46127</c:v>
                </c:pt>
                <c:pt idx="74">
                  <c:v>46128</c:v>
                </c:pt>
                <c:pt idx="75">
                  <c:v>46129</c:v>
                </c:pt>
                <c:pt idx="76">
                  <c:v>46132</c:v>
                </c:pt>
                <c:pt idx="77">
                  <c:v>46133</c:v>
                </c:pt>
                <c:pt idx="78">
                  <c:v>46134</c:v>
                </c:pt>
                <c:pt idx="79">
                  <c:v>46135</c:v>
                </c:pt>
                <c:pt idx="80">
                  <c:v>46136</c:v>
                </c:pt>
                <c:pt idx="81">
                  <c:v>46139</c:v>
                </c:pt>
                <c:pt idx="82">
                  <c:v>46140</c:v>
                </c:pt>
                <c:pt idx="83">
                  <c:v>46141</c:v>
                </c:pt>
                <c:pt idx="84">
                  <c:v>46142</c:v>
                </c:pt>
                <c:pt idx="85">
                  <c:v>46143</c:v>
                </c:pt>
                <c:pt idx="86">
                  <c:v>46146</c:v>
                </c:pt>
                <c:pt idx="87">
                  <c:v>46147</c:v>
                </c:pt>
                <c:pt idx="88">
                  <c:v>46148</c:v>
                </c:pt>
                <c:pt idx="89">
                  <c:v>46149</c:v>
                </c:pt>
                <c:pt idx="90">
                  <c:v>46150</c:v>
                </c:pt>
                <c:pt idx="91">
                  <c:v>46153</c:v>
                </c:pt>
                <c:pt idx="92">
                  <c:v>46154</c:v>
                </c:pt>
                <c:pt idx="93">
                  <c:v>46155</c:v>
                </c:pt>
                <c:pt idx="94">
                  <c:v>46156</c:v>
                </c:pt>
                <c:pt idx="95">
                  <c:v>46157</c:v>
                </c:pt>
                <c:pt idx="96">
                  <c:v>46160</c:v>
                </c:pt>
                <c:pt idx="97">
                  <c:v>46161</c:v>
                </c:pt>
                <c:pt idx="98">
                  <c:v>46162</c:v>
                </c:pt>
                <c:pt idx="99">
                  <c:v>46163</c:v>
                </c:pt>
                <c:pt idx="100">
                  <c:v>46164</c:v>
                </c:pt>
                <c:pt idx="101">
                  <c:v>46167</c:v>
                </c:pt>
                <c:pt idx="102">
                  <c:v>46168</c:v>
                </c:pt>
                <c:pt idx="103">
                  <c:v>46169</c:v>
                </c:pt>
                <c:pt idx="104">
                  <c:v>46170</c:v>
                </c:pt>
                <c:pt idx="105">
                  <c:v>46171</c:v>
                </c:pt>
                <c:pt idx="106">
                  <c:v>46174</c:v>
                </c:pt>
                <c:pt idx="107">
                  <c:v>46175</c:v>
                </c:pt>
                <c:pt idx="108">
                  <c:v>46176</c:v>
                </c:pt>
                <c:pt idx="109">
                  <c:v>46177</c:v>
                </c:pt>
                <c:pt idx="110">
                  <c:v>46178</c:v>
                </c:pt>
                <c:pt idx="111">
                  <c:v>46181</c:v>
                </c:pt>
                <c:pt idx="112">
                  <c:v>46182</c:v>
                </c:pt>
                <c:pt idx="113">
                  <c:v>46183</c:v>
                </c:pt>
                <c:pt idx="114">
                  <c:v>46184</c:v>
                </c:pt>
                <c:pt idx="115">
                  <c:v>46185</c:v>
                </c:pt>
                <c:pt idx="116">
                  <c:v>46188</c:v>
                </c:pt>
                <c:pt idx="117">
                  <c:v>46189</c:v>
                </c:pt>
                <c:pt idx="118">
                  <c:v>46190</c:v>
                </c:pt>
                <c:pt idx="119">
                  <c:v>46191</c:v>
                </c:pt>
                <c:pt idx="120">
                  <c:v>46192</c:v>
                </c:pt>
                <c:pt idx="121">
                  <c:v>46195</c:v>
                </c:pt>
                <c:pt idx="122">
                  <c:v>46196</c:v>
                </c:pt>
                <c:pt idx="123">
                  <c:v>46197</c:v>
                </c:pt>
                <c:pt idx="124">
                  <c:v>46198</c:v>
                </c:pt>
                <c:pt idx="125">
                  <c:v>46199</c:v>
                </c:pt>
                <c:pt idx="126">
                  <c:v>46202</c:v>
                </c:pt>
                <c:pt idx="127">
                  <c:v>46203</c:v>
                </c:pt>
                <c:pt idx="128">
                  <c:v>46204</c:v>
                </c:pt>
                <c:pt idx="129">
                  <c:v>46205</c:v>
                </c:pt>
                <c:pt idx="130">
                  <c:v>46206</c:v>
                </c:pt>
                <c:pt idx="131">
                  <c:v>46209</c:v>
                </c:pt>
                <c:pt idx="132">
                  <c:v>46210</c:v>
                </c:pt>
                <c:pt idx="133">
                  <c:v>46211</c:v>
                </c:pt>
                <c:pt idx="134">
                  <c:v>46212</c:v>
                </c:pt>
                <c:pt idx="135">
                  <c:v>46213</c:v>
                </c:pt>
                <c:pt idx="136">
                  <c:v>46216</c:v>
                </c:pt>
                <c:pt idx="137">
                  <c:v>46217</c:v>
                </c:pt>
                <c:pt idx="138">
                  <c:v>46218</c:v>
                </c:pt>
                <c:pt idx="139">
                  <c:v>46219</c:v>
                </c:pt>
                <c:pt idx="140">
                  <c:v>46220</c:v>
                </c:pt>
                <c:pt idx="141">
                  <c:v>46223</c:v>
                </c:pt>
                <c:pt idx="142">
                  <c:v>46224</c:v>
                </c:pt>
                <c:pt idx="143">
                  <c:v>46225</c:v>
                </c:pt>
                <c:pt idx="144">
                  <c:v>46226</c:v>
                </c:pt>
                <c:pt idx="145">
                  <c:v>46227</c:v>
                </c:pt>
                <c:pt idx="146">
                  <c:v>46230</c:v>
                </c:pt>
                <c:pt idx="147">
                  <c:v>46231</c:v>
                </c:pt>
                <c:pt idx="148">
                  <c:v>46232</c:v>
                </c:pt>
                <c:pt idx="149">
                  <c:v>46233</c:v>
                </c:pt>
                <c:pt idx="150">
                  <c:v>46234</c:v>
                </c:pt>
                <c:pt idx="151">
                  <c:v>46237</c:v>
                </c:pt>
                <c:pt idx="152">
                  <c:v>46238</c:v>
                </c:pt>
                <c:pt idx="153">
                  <c:v>46239</c:v>
                </c:pt>
                <c:pt idx="154">
                  <c:v>46240</c:v>
                </c:pt>
                <c:pt idx="155">
                  <c:v>46241</c:v>
                </c:pt>
                <c:pt idx="156">
                  <c:v>46244</c:v>
                </c:pt>
                <c:pt idx="157">
                  <c:v>46245</c:v>
                </c:pt>
                <c:pt idx="158">
                  <c:v>46246</c:v>
                </c:pt>
                <c:pt idx="159">
                  <c:v>46247</c:v>
                </c:pt>
                <c:pt idx="160">
                  <c:v>46248</c:v>
                </c:pt>
                <c:pt idx="161">
                  <c:v>46251</c:v>
                </c:pt>
                <c:pt idx="162">
                  <c:v>46252</c:v>
                </c:pt>
                <c:pt idx="163">
                  <c:v>46253</c:v>
                </c:pt>
                <c:pt idx="164">
                  <c:v>46254</c:v>
                </c:pt>
                <c:pt idx="165">
                  <c:v>46255</c:v>
                </c:pt>
                <c:pt idx="166">
                  <c:v>46258</c:v>
                </c:pt>
                <c:pt idx="167">
                  <c:v>46259</c:v>
                </c:pt>
                <c:pt idx="168">
                  <c:v>46260</c:v>
                </c:pt>
                <c:pt idx="169">
                  <c:v>46261</c:v>
                </c:pt>
                <c:pt idx="170">
                  <c:v>46262</c:v>
                </c:pt>
                <c:pt idx="171">
                  <c:v>46265</c:v>
                </c:pt>
                <c:pt idx="172">
                  <c:v>46266</c:v>
                </c:pt>
                <c:pt idx="173">
                  <c:v>46267</c:v>
                </c:pt>
                <c:pt idx="174">
                  <c:v>46268</c:v>
                </c:pt>
                <c:pt idx="175">
                  <c:v>46269</c:v>
                </c:pt>
                <c:pt idx="176">
                  <c:v>46272</c:v>
                </c:pt>
                <c:pt idx="177">
                  <c:v>46273</c:v>
                </c:pt>
                <c:pt idx="178">
                  <c:v>46274</c:v>
                </c:pt>
                <c:pt idx="179">
                  <c:v>46275</c:v>
                </c:pt>
                <c:pt idx="180">
                  <c:v>46276</c:v>
                </c:pt>
                <c:pt idx="181">
                  <c:v>46279</c:v>
                </c:pt>
                <c:pt idx="182">
                  <c:v>46280</c:v>
                </c:pt>
                <c:pt idx="183">
                  <c:v>46281</c:v>
                </c:pt>
                <c:pt idx="184">
                  <c:v>46282</c:v>
                </c:pt>
                <c:pt idx="185">
                  <c:v>46283</c:v>
                </c:pt>
                <c:pt idx="186">
                  <c:v>46286</c:v>
                </c:pt>
                <c:pt idx="187">
                  <c:v>46287</c:v>
                </c:pt>
                <c:pt idx="188">
                  <c:v>46288</c:v>
                </c:pt>
                <c:pt idx="189">
                  <c:v>46289</c:v>
                </c:pt>
                <c:pt idx="190">
                  <c:v>46290</c:v>
                </c:pt>
                <c:pt idx="191">
                  <c:v>46293</c:v>
                </c:pt>
                <c:pt idx="192">
                  <c:v>46294</c:v>
                </c:pt>
                <c:pt idx="193">
                  <c:v>46295</c:v>
                </c:pt>
              </c:numCache>
            </c:numRef>
          </c:cat>
          <c:val>
            <c:numRef>
              <c:f>'G4 Newcastle coal'!$B$239:$B$432</c:f>
              <c:numCache>
                <c:formatCode>0.00</c:formatCode>
                <c:ptCount val="194"/>
                <c:pt idx="0">
                  <c:v>107.5</c:v>
                </c:pt>
                <c:pt idx="1">
                  <c:v>106.55</c:v>
                </c:pt>
                <c:pt idx="2">
                  <c:v>106.2</c:v>
                </c:pt>
                <c:pt idx="3">
                  <c:v>107.25</c:v>
                </c:pt>
                <c:pt idx="4">
                  <c:v>106.9</c:v>
                </c:pt>
                <c:pt idx="5">
                  <c:v>107.4</c:v>
                </c:pt>
                <c:pt idx="6">
                  <c:v>107.3</c:v>
                </c:pt>
                <c:pt idx="7">
                  <c:v>107.1</c:v>
                </c:pt>
                <c:pt idx="8">
                  <c:v>107.65</c:v>
                </c:pt>
                <c:pt idx="9">
                  <c:v>109</c:v>
                </c:pt>
                <c:pt idx="10">
                  <c:v>108.4</c:v>
                </c:pt>
                <c:pt idx="11">
                  <c:v>108.85</c:v>
                </c:pt>
                <c:pt idx="12">
                  <c:v>109.1</c:v>
                </c:pt>
                <c:pt idx="13">
                  <c:v>109.95</c:v>
                </c:pt>
                <c:pt idx="14">
                  <c:v>109.35</c:v>
                </c:pt>
                <c:pt idx="15">
                  <c:v>109.55</c:v>
                </c:pt>
                <c:pt idx="16">
                  <c:v>109</c:v>
                </c:pt>
                <c:pt idx="17">
                  <c:v>108.65</c:v>
                </c:pt>
                <c:pt idx="18">
                  <c:v>108.8</c:v>
                </c:pt>
                <c:pt idx="19">
                  <c:v>109.1</c:v>
                </c:pt>
                <c:pt idx="20">
                  <c:v>108.6</c:v>
                </c:pt>
                <c:pt idx="21">
                  <c:v>108.9</c:v>
                </c:pt>
                <c:pt idx="22">
                  <c:v>116</c:v>
                </c:pt>
                <c:pt idx="23">
                  <c:v>114.7</c:v>
                </c:pt>
                <c:pt idx="24">
                  <c:v>116.1</c:v>
                </c:pt>
                <c:pt idx="25">
                  <c:v>116</c:v>
                </c:pt>
                <c:pt idx="26">
                  <c:v>115.6</c:v>
                </c:pt>
                <c:pt idx="27">
                  <c:v>115.75</c:v>
                </c:pt>
                <c:pt idx="28">
                  <c:v>114.6</c:v>
                </c:pt>
                <c:pt idx="29">
                  <c:v>114.9</c:v>
                </c:pt>
                <c:pt idx="30">
                  <c:v>116.1</c:v>
                </c:pt>
                <c:pt idx="31">
                  <c:v>116.7</c:v>
                </c:pt>
                <c:pt idx="32">
                  <c:v>116.25</c:v>
                </c:pt>
                <c:pt idx="33">
                  <c:v>117.05</c:v>
                </c:pt>
                <c:pt idx="34">
                  <c:v>116.8</c:v>
                </c:pt>
                <c:pt idx="35">
                  <c:v>116.15</c:v>
                </c:pt>
                <c:pt idx="36">
                  <c:v>116.2</c:v>
                </c:pt>
                <c:pt idx="37">
                  <c:v>116.5</c:v>
                </c:pt>
                <c:pt idx="38">
                  <c:v>117</c:v>
                </c:pt>
                <c:pt idx="39">
                  <c:v>116.2</c:v>
                </c:pt>
                <c:pt idx="40">
                  <c:v>115.8</c:v>
                </c:pt>
                <c:pt idx="41">
                  <c:v>115.8</c:v>
                </c:pt>
                <c:pt idx="42">
                  <c:v>125.85</c:v>
                </c:pt>
                <c:pt idx="43">
                  <c:v>135</c:v>
                </c:pt>
                <c:pt idx="44">
                  <c:v>131.65</c:v>
                </c:pt>
                <c:pt idx="45">
                  <c:v>134.25</c:v>
                </c:pt>
                <c:pt idx="46">
                  <c:v>133.80000000000001</c:v>
                </c:pt>
                <c:pt idx="47">
                  <c:v>137.65</c:v>
                </c:pt>
                <c:pt idx="48">
                  <c:v>131.55000000000001</c:v>
                </c:pt>
                <c:pt idx="49">
                  <c:v>133.1</c:v>
                </c:pt>
                <c:pt idx="50">
                  <c:v>135</c:v>
                </c:pt>
                <c:pt idx="51">
                  <c:v>134.80000000000001</c:v>
                </c:pt>
                <c:pt idx="52">
                  <c:v>132.30000000000001</c:v>
                </c:pt>
                <c:pt idx="53">
                  <c:v>131.1</c:v>
                </c:pt>
                <c:pt idx="54">
                  <c:v>132.80000000000001</c:v>
                </c:pt>
                <c:pt idx="55">
                  <c:v>135.44999999999999</c:v>
                </c:pt>
                <c:pt idx="56">
                  <c:v>135.35</c:v>
                </c:pt>
                <c:pt idx="57">
                  <c:v>135.25</c:v>
                </c:pt>
                <c:pt idx="58">
                  <c:v>136.5</c:v>
                </c:pt>
                <c:pt idx="59">
                  <c:v>133.05000000000001</c:v>
                </c:pt>
                <c:pt idx="60">
                  <c:v>135.1</c:v>
                </c:pt>
                <c:pt idx="61">
                  <c:v>135.6</c:v>
                </c:pt>
                <c:pt idx="62">
                  <c:v>144.25</c:v>
                </c:pt>
                <c:pt idx="63">
                  <c:v>142.44999999999999</c:v>
                </c:pt>
                <c:pt idx="64">
                  <c:v>137.19999999999999</c:v>
                </c:pt>
                <c:pt idx="65">
                  <c:v>137.9</c:v>
                </c:pt>
                <c:pt idx="66">
                  <c:v>137.9</c:v>
                </c:pt>
                <c:pt idx="67">
                  <c:v>138.5</c:v>
                </c:pt>
                <c:pt idx="68">
                  <c:v>135.5</c:v>
                </c:pt>
                <c:pt idx="69">
                  <c:v>135.5</c:v>
                </c:pt>
                <c:pt idx="70">
                  <c:v>134.9</c:v>
                </c:pt>
                <c:pt idx="71">
                  <c:v>135.44999999999999</c:v>
                </c:pt>
                <c:pt idx="72">
                  <c:v>134.94999999999999</c:v>
                </c:pt>
                <c:pt idx="73">
                  <c:v>133.75</c:v>
                </c:pt>
                <c:pt idx="74">
                  <c:v>133.55000000000001</c:v>
                </c:pt>
                <c:pt idx="75">
                  <c:v>132.30000000000001</c:v>
                </c:pt>
                <c:pt idx="76">
                  <c:v>132.6</c:v>
                </c:pt>
                <c:pt idx="77">
                  <c:v>132.9</c:v>
                </c:pt>
                <c:pt idx="78">
                  <c:v>132.80000000000001</c:v>
                </c:pt>
                <c:pt idx="79">
                  <c:v>133.25</c:v>
                </c:pt>
                <c:pt idx="80">
                  <c:v>133.69999999999999</c:v>
                </c:pt>
                <c:pt idx="81">
                  <c:v>132.25</c:v>
                </c:pt>
                <c:pt idx="82">
                  <c:v>131.25</c:v>
                </c:pt>
                <c:pt idx="83">
                  <c:v>133.65</c:v>
                </c:pt>
                <c:pt idx="84">
                  <c:v>134</c:v>
                </c:pt>
                <c:pt idx="85">
                  <c:v>133.9</c:v>
                </c:pt>
                <c:pt idx="86">
                  <c:v>135.55000000000001</c:v>
                </c:pt>
                <c:pt idx="87">
                  <c:v>134.4</c:v>
                </c:pt>
                <c:pt idx="88">
                  <c:v>132.05000000000001</c:v>
                </c:pt>
                <c:pt idx="89">
                  <c:v>132.19999999999999</c:v>
                </c:pt>
                <c:pt idx="90">
                  <c:v>131.75</c:v>
                </c:pt>
                <c:pt idx="91">
                  <c:v>130.85</c:v>
                </c:pt>
                <c:pt idx="92">
                  <c:v>132.5</c:v>
                </c:pt>
                <c:pt idx="93">
                  <c:v>131.15</c:v>
                </c:pt>
                <c:pt idx="94">
                  <c:v>130.4</c:v>
                </c:pt>
                <c:pt idx="95">
                  <c:v>131.69999999999999</c:v>
                </c:pt>
                <c:pt idx="96">
                  <c:v>132.5</c:v>
                </c:pt>
                <c:pt idx="97">
                  <c:v>132.4</c:v>
                </c:pt>
                <c:pt idx="98">
                  <c:v>132.44999999999999</c:v>
                </c:pt>
                <c:pt idx="99">
                  <c:v>132.05000000000001</c:v>
                </c:pt>
                <c:pt idx="100">
                  <c:v>132.05000000000001</c:v>
                </c:pt>
                <c:pt idx="101">
                  <c:v>132.05000000000001</c:v>
                </c:pt>
                <c:pt idx="102">
                  <c:v>132.6</c:v>
                </c:pt>
                <c:pt idx="103">
                  <c:v>131.75</c:v>
                </c:pt>
                <c:pt idx="104">
                  <c:v>131.5</c:v>
                </c:pt>
                <c:pt idx="105">
                  <c:v>131.25</c:v>
                </c:pt>
                <c:pt idx="106">
                  <c:v>140.30000000000001</c:v>
                </c:pt>
                <c:pt idx="107">
                  <c:v>141.30000000000001</c:v>
                </c:pt>
                <c:pt idx="108">
                  <c:v>146.25</c:v>
                </c:pt>
                <c:pt idx="109">
                  <c:v>147.55000000000001</c:v>
                </c:pt>
                <c:pt idx="110">
                  <c:v>148.75</c:v>
                </c:pt>
                <c:pt idx="111">
                  <c:v>151.25</c:v>
                </c:pt>
                <c:pt idx="112">
                  <c:v>150.19999999999999</c:v>
                </c:pt>
                <c:pt idx="113">
                  <c:v>150.94999999999999</c:v>
                </c:pt>
                <c:pt idx="114">
                  <c:v>151.75</c:v>
                </c:pt>
                <c:pt idx="115">
                  <c:v>148.9</c:v>
                </c:pt>
                <c:pt idx="116">
                  <c:v>146.35</c:v>
                </c:pt>
                <c:pt idx="117">
                  <c:v>145</c:v>
                </c:pt>
                <c:pt idx="118">
                  <c:v>143.80000000000001</c:v>
                </c:pt>
                <c:pt idx="119">
                  <c:v>144</c:v>
                </c:pt>
                <c:pt idx="120">
                  <c:v>144</c:v>
                </c:pt>
                <c:pt idx="121">
                  <c:v>143.9</c:v>
                </c:pt>
                <c:pt idx="122">
                  <c:v>143.94999999999999</c:v>
                </c:pt>
                <c:pt idx="123">
                  <c:v>143.55000000000001</c:v>
                </c:pt>
                <c:pt idx="124">
                  <c:v>143.19999999999999</c:v>
                </c:pt>
                <c:pt idx="125">
                  <c:v>143.4</c:v>
                </c:pt>
                <c:pt idx="126">
                  <c:v>127.7</c:v>
                </c:pt>
                <c:pt idx="127">
                  <c:v>129.65</c:v>
                </c:pt>
                <c:pt idx="128">
                  <c:v>129.6</c:v>
                </c:pt>
                <c:pt idx="129">
                  <c:v>129.1</c:v>
                </c:pt>
                <c:pt idx="130">
                  <c:v>128.80000000000001</c:v>
                </c:pt>
                <c:pt idx="131">
                  <c:v>128.4</c:v>
                </c:pt>
                <c:pt idx="132">
                  <c:v>128</c:v>
                </c:pt>
                <c:pt idx="133">
                  <c:v>129.1</c:v>
                </c:pt>
                <c:pt idx="134">
                  <c:v>129.94999999999999</c:v>
                </c:pt>
                <c:pt idx="135">
                  <c:v>128.6</c:v>
                </c:pt>
                <c:pt idx="136">
                  <c:v>128.69999999999999</c:v>
                </c:pt>
                <c:pt idx="137">
                  <c:v>127.7</c:v>
                </c:pt>
                <c:pt idx="138">
                  <c:v>128.75</c:v>
                </c:pt>
                <c:pt idx="139">
                  <c:v>129.85</c:v>
                </c:pt>
                <c:pt idx="140">
                  <c:v>130</c:v>
                </c:pt>
                <c:pt idx="141">
                  <c:v>130.4</c:v>
                </c:pt>
                <c:pt idx="142">
                  <c:v>130.9</c:v>
                </c:pt>
                <c:pt idx="143">
                  <c:v>130.85</c:v>
                </c:pt>
                <c:pt idx="144">
                  <c:v>130.75</c:v>
                </c:pt>
                <c:pt idx="145">
                  <c:v>130.6</c:v>
                </c:pt>
                <c:pt idx="146">
                  <c:v>130.30000000000001</c:v>
                </c:pt>
                <c:pt idx="147">
                  <c:v>130.25</c:v>
                </c:pt>
                <c:pt idx="148">
                  <c:v>130.19999999999999</c:v>
                </c:pt>
                <c:pt idx="149">
                  <c:v>130.5</c:v>
                </c:pt>
                <c:pt idx="150">
                  <c:v>130.15</c:v>
                </c:pt>
                <c:pt idx="151">
                  <c:v>132.5</c:v>
                </c:pt>
                <c:pt idx="152">
                  <c:v>130.85</c:v>
                </c:pt>
                <c:pt idx="153">
                  <c:v>128.80000000000001</c:v>
                </c:pt>
                <c:pt idx="154">
                  <c:v>128.25</c:v>
                </c:pt>
                <c:pt idx="155">
                  <c:v>127.85</c:v>
                </c:pt>
                <c:pt idx="156">
                  <c:v>129</c:v>
                </c:pt>
                <c:pt idx="157">
                  <c:v>129.30000000000001</c:v>
                </c:pt>
                <c:pt idx="158">
                  <c:v>129.5</c:v>
                </c:pt>
                <c:pt idx="159">
                  <c:v>129.4</c:v>
                </c:pt>
                <c:pt idx="160">
                  <c:v>129.25</c:v>
                </c:pt>
                <c:pt idx="161">
                  <c:v>129.30000000000001</c:v>
                </c:pt>
                <c:pt idx="162">
                  <c:v>129.75</c:v>
                </c:pt>
                <c:pt idx="163">
                  <c:v>129.75</c:v>
                </c:pt>
                <c:pt idx="164">
                  <c:v>130.5</c:v>
                </c:pt>
                <c:pt idx="165">
                  <c:v>131.5</c:v>
                </c:pt>
                <c:pt idx="166">
                  <c:v>131.5</c:v>
                </c:pt>
                <c:pt idx="167">
                  <c:v>131.65</c:v>
                </c:pt>
                <c:pt idx="168">
                  <c:v>131.25</c:v>
                </c:pt>
                <c:pt idx="169">
                  <c:v>131.25</c:v>
                </c:pt>
                <c:pt idx="170">
                  <c:v>131.19999999999999</c:v>
                </c:pt>
                <c:pt idx="171">
                  <c:v>141.75</c:v>
                </c:pt>
                <c:pt idx="172">
                  <c:v>144.85</c:v>
                </c:pt>
                <c:pt idx="173">
                  <c:v>146.6</c:v>
                </c:pt>
                <c:pt idx="174">
                  <c:v>147</c:v>
                </c:pt>
                <c:pt idx="175">
                  <c:v>148.65</c:v>
                </c:pt>
                <c:pt idx="176">
                  <c:v>147.75</c:v>
                </c:pt>
                <c:pt idx="177">
                  <c:v>147.6</c:v>
                </c:pt>
                <c:pt idx="178">
                  <c:v>147.35</c:v>
                </c:pt>
                <c:pt idx="179">
                  <c:v>148</c:v>
                </c:pt>
                <c:pt idx="180">
                  <c:v>146.75</c:v>
                </c:pt>
                <c:pt idx="181">
                  <c:v>146.85</c:v>
                </c:pt>
                <c:pt idx="182">
                  <c:v>144.6</c:v>
                </c:pt>
                <c:pt idx="183">
                  <c:v>144.75</c:v>
                </c:pt>
                <c:pt idx="184">
                  <c:v>144.65</c:v>
                </c:pt>
                <c:pt idx="185">
                  <c:v>144</c:v>
                </c:pt>
                <c:pt idx="186">
                  <c:v>144.05000000000001</c:v>
                </c:pt>
                <c:pt idx="187">
                  <c:v>145.4</c:v>
                </c:pt>
                <c:pt idx="188">
                  <c:v>144.69999999999999</c:v>
                </c:pt>
                <c:pt idx="189">
                  <c:v>145</c:v>
                </c:pt>
                <c:pt idx="190">
                  <c:v>145.85</c:v>
                </c:pt>
                <c:pt idx="191" formatCode="General">
                  <c:v>146</c:v>
                </c:pt>
                <c:pt idx="192" formatCode="General">
                  <c:v>145.19999999999999</c:v>
                </c:pt>
                <c:pt idx="193" formatCode="General">
                  <c:v>146.5</c:v>
                </c:pt>
              </c:numCache>
            </c:numRef>
          </c:val>
          <c:smooth val="0"/>
          <c:extLst>
            <c:ext xmlns:c16="http://schemas.microsoft.com/office/drawing/2014/chart" uri="{C3380CC4-5D6E-409C-BE32-E72D297353CC}">
              <c16:uniqueId val="{00000002-23EE-4E2F-BF0A-9D0F050B0353}"/>
            </c:ext>
          </c:extLst>
        </c:ser>
        <c:ser>
          <c:idx val="1"/>
          <c:order val="1"/>
          <c:tx>
            <c:v>Pre-war average (1year)</c:v>
          </c:tx>
          <c:spPr>
            <a:ln w="15875" cap="rnd">
              <a:solidFill>
                <a:schemeClr val="tx1">
                  <a:lumMod val="95000"/>
                  <a:lumOff val="5000"/>
                </a:schemeClr>
              </a:solidFill>
              <a:prstDash val="dash"/>
              <a:round/>
            </a:ln>
          </c:spPr>
          <c:marker>
            <c:symbol val="none"/>
          </c:marker>
          <c:dLbls>
            <c:dLbl>
              <c:idx val="128"/>
              <c:layout>
                <c:manualLayout>
                  <c:x val="-7.7306672839163385E-2"/>
                  <c:y val="4.5348857969629161E-2"/>
                </c:manualLayout>
              </c:layout>
              <c:tx>
                <c:rich>
                  <a:bodyPr rot="0" vert="horz"/>
                  <a:lstStyle/>
                  <a:p>
                    <a:pPr>
                      <a:defRPr/>
                    </a:pPr>
                    <a:r>
                      <a:rPr lang="en-US"/>
                      <a:t>Pre-war avg 106.4</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836133957107379"/>
                      <c:h val="0.14302332128883044"/>
                    </c:manualLayout>
                  </c15:layout>
                  <c15:showDataLabelsRange val="0"/>
                </c:ext>
                <c:ext xmlns:c16="http://schemas.microsoft.com/office/drawing/2014/chart" uri="{C3380CC4-5D6E-409C-BE32-E72D297353CC}">
                  <c16:uniqueId val="{00000003-23EE-4E2F-BF0A-9D0F050B0353}"/>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'G4 Newcastle coal'!$A$239:$A$432</c:f>
              <c:numCache>
                <c:formatCode>dd\-mmm\-yy</c:formatCode>
                <c:ptCount val="194"/>
                <c:pt idx="0">
                  <c:v>46022</c:v>
                </c:pt>
                <c:pt idx="1">
                  <c:v>46024</c:v>
                </c:pt>
                <c:pt idx="2">
                  <c:v>46027</c:v>
                </c:pt>
                <c:pt idx="3">
                  <c:v>46028</c:v>
                </c:pt>
                <c:pt idx="4">
                  <c:v>46029</c:v>
                </c:pt>
                <c:pt idx="5">
                  <c:v>46030</c:v>
                </c:pt>
                <c:pt idx="6">
                  <c:v>46031</c:v>
                </c:pt>
                <c:pt idx="7">
                  <c:v>46034</c:v>
                </c:pt>
                <c:pt idx="8">
                  <c:v>46035</c:v>
                </c:pt>
                <c:pt idx="9">
                  <c:v>46036</c:v>
                </c:pt>
                <c:pt idx="10">
                  <c:v>46037</c:v>
                </c:pt>
                <c:pt idx="11">
                  <c:v>46038</c:v>
                </c:pt>
                <c:pt idx="12">
                  <c:v>46041</c:v>
                </c:pt>
                <c:pt idx="13">
                  <c:v>46042</c:v>
                </c:pt>
                <c:pt idx="14">
                  <c:v>46043</c:v>
                </c:pt>
                <c:pt idx="15">
                  <c:v>46044</c:v>
                </c:pt>
                <c:pt idx="16">
                  <c:v>46045</c:v>
                </c:pt>
                <c:pt idx="17">
                  <c:v>46048</c:v>
                </c:pt>
                <c:pt idx="18">
                  <c:v>46049</c:v>
                </c:pt>
                <c:pt idx="19">
                  <c:v>46050</c:v>
                </c:pt>
                <c:pt idx="20">
                  <c:v>46051</c:v>
                </c:pt>
                <c:pt idx="21">
                  <c:v>46052</c:v>
                </c:pt>
                <c:pt idx="22">
                  <c:v>46055</c:v>
                </c:pt>
                <c:pt idx="23">
                  <c:v>46056</c:v>
                </c:pt>
                <c:pt idx="24">
                  <c:v>46057</c:v>
                </c:pt>
                <c:pt idx="25">
                  <c:v>46058</c:v>
                </c:pt>
                <c:pt idx="26">
                  <c:v>46059</c:v>
                </c:pt>
                <c:pt idx="27">
                  <c:v>46062</c:v>
                </c:pt>
                <c:pt idx="28">
                  <c:v>46063</c:v>
                </c:pt>
                <c:pt idx="29">
                  <c:v>46064</c:v>
                </c:pt>
                <c:pt idx="30">
                  <c:v>46065</c:v>
                </c:pt>
                <c:pt idx="31">
                  <c:v>46066</c:v>
                </c:pt>
                <c:pt idx="32">
                  <c:v>46069</c:v>
                </c:pt>
                <c:pt idx="33">
                  <c:v>46070</c:v>
                </c:pt>
                <c:pt idx="34">
                  <c:v>46071</c:v>
                </c:pt>
                <c:pt idx="35">
                  <c:v>46072</c:v>
                </c:pt>
                <c:pt idx="36">
                  <c:v>46073</c:v>
                </c:pt>
                <c:pt idx="37">
                  <c:v>46076</c:v>
                </c:pt>
                <c:pt idx="38">
                  <c:v>46077</c:v>
                </c:pt>
                <c:pt idx="39">
                  <c:v>46078</c:v>
                </c:pt>
                <c:pt idx="40">
                  <c:v>46079</c:v>
                </c:pt>
                <c:pt idx="41">
                  <c:v>46080</c:v>
                </c:pt>
                <c:pt idx="42">
                  <c:v>46083</c:v>
                </c:pt>
                <c:pt idx="43">
                  <c:v>46084</c:v>
                </c:pt>
                <c:pt idx="44">
                  <c:v>46085</c:v>
                </c:pt>
                <c:pt idx="45">
                  <c:v>46086</c:v>
                </c:pt>
                <c:pt idx="46">
                  <c:v>46087</c:v>
                </c:pt>
                <c:pt idx="47">
                  <c:v>46090</c:v>
                </c:pt>
                <c:pt idx="48">
                  <c:v>46091</c:v>
                </c:pt>
                <c:pt idx="49">
                  <c:v>46092</c:v>
                </c:pt>
                <c:pt idx="50">
                  <c:v>46093</c:v>
                </c:pt>
                <c:pt idx="51">
                  <c:v>46094</c:v>
                </c:pt>
                <c:pt idx="52">
                  <c:v>46097</c:v>
                </c:pt>
                <c:pt idx="53">
                  <c:v>46098</c:v>
                </c:pt>
                <c:pt idx="54">
                  <c:v>46099</c:v>
                </c:pt>
                <c:pt idx="55">
                  <c:v>46100</c:v>
                </c:pt>
                <c:pt idx="56">
                  <c:v>46101</c:v>
                </c:pt>
                <c:pt idx="57">
                  <c:v>46104</c:v>
                </c:pt>
                <c:pt idx="58">
                  <c:v>46105</c:v>
                </c:pt>
                <c:pt idx="59">
                  <c:v>46106</c:v>
                </c:pt>
                <c:pt idx="60">
                  <c:v>46107</c:v>
                </c:pt>
                <c:pt idx="61">
                  <c:v>46108</c:v>
                </c:pt>
                <c:pt idx="62">
                  <c:v>46111</c:v>
                </c:pt>
                <c:pt idx="63">
                  <c:v>46112</c:v>
                </c:pt>
                <c:pt idx="64">
                  <c:v>46113</c:v>
                </c:pt>
                <c:pt idx="65">
                  <c:v>46114</c:v>
                </c:pt>
                <c:pt idx="66">
                  <c:v>46118</c:v>
                </c:pt>
                <c:pt idx="67">
                  <c:v>46119</c:v>
                </c:pt>
                <c:pt idx="68">
                  <c:v>46120</c:v>
                </c:pt>
                <c:pt idx="69">
                  <c:v>46121</c:v>
                </c:pt>
                <c:pt idx="70">
                  <c:v>46122</c:v>
                </c:pt>
                <c:pt idx="71">
                  <c:v>46125</c:v>
                </c:pt>
                <c:pt idx="72">
                  <c:v>46126</c:v>
                </c:pt>
                <c:pt idx="73">
                  <c:v>46127</c:v>
                </c:pt>
                <c:pt idx="74">
                  <c:v>46128</c:v>
                </c:pt>
                <c:pt idx="75">
                  <c:v>46129</c:v>
                </c:pt>
                <c:pt idx="76">
                  <c:v>46132</c:v>
                </c:pt>
                <c:pt idx="77">
                  <c:v>46133</c:v>
                </c:pt>
                <c:pt idx="78">
                  <c:v>46134</c:v>
                </c:pt>
                <c:pt idx="79">
                  <c:v>46135</c:v>
                </c:pt>
                <c:pt idx="80">
                  <c:v>46136</c:v>
                </c:pt>
                <c:pt idx="81">
                  <c:v>46139</c:v>
                </c:pt>
                <c:pt idx="82">
                  <c:v>46140</c:v>
                </c:pt>
                <c:pt idx="83">
                  <c:v>46141</c:v>
                </c:pt>
                <c:pt idx="84">
                  <c:v>46142</c:v>
                </c:pt>
                <c:pt idx="85">
                  <c:v>46143</c:v>
                </c:pt>
                <c:pt idx="86">
                  <c:v>46146</c:v>
                </c:pt>
                <c:pt idx="87">
                  <c:v>46147</c:v>
                </c:pt>
                <c:pt idx="88">
                  <c:v>46148</c:v>
                </c:pt>
                <c:pt idx="89">
                  <c:v>46149</c:v>
                </c:pt>
                <c:pt idx="90">
                  <c:v>46150</c:v>
                </c:pt>
                <c:pt idx="91">
                  <c:v>46153</c:v>
                </c:pt>
                <c:pt idx="92">
                  <c:v>46154</c:v>
                </c:pt>
                <c:pt idx="93">
                  <c:v>46155</c:v>
                </c:pt>
                <c:pt idx="94">
                  <c:v>46156</c:v>
                </c:pt>
                <c:pt idx="95">
                  <c:v>46157</c:v>
                </c:pt>
                <c:pt idx="96">
                  <c:v>46160</c:v>
                </c:pt>
                <c:pt idx="97">
                  <c:v>46161</c:v>
                </c:pt>
                <c:pt idx="98">
                  <c:v>46162</c:v>
                </c:pt>
                <c:pt idx="99">
                  <c:v>46163</c:v>
                </c:pt>
                <c:pt idx="100">
                  <c:v>46164</c:v>
                </c:pt>
                <c:pt idx="101">
                  <c:v>46167</c:v>
                </c:pt>
                <c:pt idx="102">
                  <c:v>46168</c:v>
                </c:pt>
                <c:pt idx="103">
                  <c:v>46169</c:v>
                </c:pt>
                <c:pt idx="104">
                  <c:v>46170</c:v>
                </c:pt>
                <c:pt idx="105">
                  <c:v>46171</c:v>
                </c:pt>
                <c:pt idx="106">
                  <c:v>46174</c:v>
                </c:pt>
                <c:pt idx="107">
                  <c:v>46175</c:v>
                </c:pt>
                <c:pt idx="108">
                  <c:v>46176</c:v>
                </c:pt>
                <c:pt idx="109">
                  <c:v>46177</c:v>
                </c:pt>
                <c:pt idx="110">
                  <c:v>46178</c:v>
                </c:pt>
                <c:pt idx="111">
                  <c:v>46181</c:v>
                </c:pt>
                <c:pt idx="112">
                  <c:v>46182</c:v>
                </c:pt>
                <c:pt idx="113">
                  <c:v>46183</c:v>
                </c:pt>
                <c:pt idx="114">
                  <c:v>46184</c:v>
                </c:pt>
                <c:pt idx="115">
                  <c:v>46185</c:v>
                </c:pt>
                <c:pt idx="116">
                  <c:v>46188</c:v>
                </c:pt>
                <c:pt idx="117">
                  <c:v>46189</c:v>
                </c:pt>
                <c:pt idx="118">
                  <c:v>46190</c:v>
                </c:pt>
                <c:pt idx="119">
                  <c:v>46191</c:v>
                </c:pt>
                <c:pt idx="120">
                  <c:v>46192</c:v>
                </c:pt>
                <c:pt idx="121">
                  <c:v>46195</c:v>
                </c:pt>
                <c:pt idx="122">
                  <c:v>46196</c:v>
                </c:pt>
                <c:pt idx="123">
                  <c:v>46197</c:v>
                </c:pt>
                <c:pt idx="124">
                  <c:v>46198</c:v>
                </c:pt>
                <c:pt idx="125">
                  <c:v>46199</c:v>
                </c:pt>
                <c:pt idx="126">
                  <c:v>46202</c:v>
                </c:pt>
                <c:pt idx="127">
                  <c:v>46203</c:v>
                </c:pt>
                <c:pt idx="128">
                  <c:v>46204</c:v>
                </c:pt>
                <c:pt idx="129">
                  <c:v>46205</c:v>
                </c:pt>
                <c:pt idx="130">
                  <c:v>46206</c:v>
                </c:pt>
                <c:pt idx="131">
                  <c:v>46209</c:v>
                </c:pt>
                <c:pt idx="132">
                  <c:v>46210</c:v>
                </c:pt>
                <c:pt idx="133">
                  <c:v>46211</c:v>
                </c:pt>
                <c:pt idx="134">
                  <c:v>46212</c:v>
                </c:pt>
                <c:pt idx="135">
                  <c:v>46213</c:v>
                </c:pt>
                <c:pt idx="136">
                  <c:v>46216</c:v>
                </c:pt>
                <c:pt idx="137">
                  <c:v>46217</c:v>
                </c:pt>
                <c:pt idx="138">
                  <c:v>46218</c:v>
                </c:pt>
                <c:pt idx="139">
                  <c:v>46219</c:v>
                </c:pt>
                <c:pt idx="140">
                  <c:v>46220</c:v>
                </c:pt>
                <c:pt idx="141">
                  <c:v>46223</c:v>
                </c:pt>
                <c:pt idx="142">
                  <c:v>46224</c:v>
                </c:pt>
                <c:pt idx="143">
                  <c:v>46225</c:v>
                </c:pt>
                <c:pt idx="144">
                  <c:v>46226</c:v>
                </c:pt>
                <c:pt idx="145">
                  <c:v>46227</c:v>
                </c:pt>
                <c:pt idx="146">
                  <c:v>46230</c:v>
                </c:pt>
                <c:pt idx="147">
                  <c:v>46231</c:v>
                </c:pt>
                <c:pt idx="148">
                  <c:v>46232</c:v>
                </c:pt>
                <c:pt idx="149">
                  <c:v>46233</c:v>
                </c:pt>
                <c:pt idx="150">
                  <c:v>46234</c:v>
                </c:pt>
                <c:pt idx="151">
                  <c:v>46237</c:v>
                </c:pt>
                <c:pt idx="152">
                  <c:v>46238</c:v>
                </c:pt>
                <c:pt idx="153">
                  <c:v>46239</c:v>
                </c:pt>
                <c:pt idx="154">
                  <c:v>46240</c:v>
                </c:pt>
                <c:pt idx="155">
                  <c:v>46241</c:v>
                </c:pt>
                <c:pt idx="156">
                  <c:v>46244</c:v>
                </c:pt>
                <c:pt idx="157">
                  <c:v>46245</c:v>
                </c:pt>
                <c:pt idx="158">
                  <c:v>46246</c:v>
                </c:pt>
                <c:pt idx="159">
                  <c:v>46247</c:v>
                </c:pt>
                <c:pt idx="160">
                  <c:v>46248</c:v>
                </c:pt>
                <c:pt idx="161">
                  <c:v>46251</c:v>
                </c:pt>
                <c:pt idx="162">
                  <c:v>46252</c:v>
                </c:pt>
                <c:pt idx="163">
                  <c:v>46253</c:v>
                </c:pt>
                <c:pt idx="164">
                  <c:v>46254</c:v>
                </c:pt>
                <c:pt idx="165">
                  <c:v>46255</c:v>
                </c:pt>
                <c:pt idx="166">
                  <c:v>46258</c:v>
                </c:pt>
                <c:pt idx="167">
                  <c:v>46259</c:v>
                </c:pt>
                <c:pt idx="168">
                  <c:v>46260</c:v>
                </c:pt>
                <c:pt idx="169">
                  <c:v>46261</c:v>
                </c:pt>
                <c:pt idx="170">
                  <c:v>46262</c:v>
                </c:pt>
                <c:pt idx="171">
                  <c:v>46265</c:v>
                </c:pt>
                <c:pt idx="172">
                  <c:v>46266</c:v>
                </c:pt>
                <c:pt idx="173">
                  <c:v>46267</c:v>
                </c:pt>
                <c:pt idx="174">
                  <c:v>46268</c:v>
                </c:pt>
                <c:pt idx="175">
                  <c:v>46269</c:v>
                </c:pt>
                <c:pt idx="176">
                  <c:v>46272</c:v>
                </c:pt>
                <c:pt idx="177">
                  <c:v>46273</c:v>
                </c:pt>
                <c:pt idx="178">
                  <c:v>46274</c:v>
                </c:pt>
                <c:pt idx="179">
                  <c:v>46275</c:v>
                </c:pt>
                <c:pt idx="180">
                  <c:v>46276</c:v>
                </c:pt>
                <c:pt idx="181">
                  <c:v>46279</c:v>
                </c:pt>
                <c:pt idx="182">
                  <c:v>46280</c:v>
                </c:pt>
                <c:pt idx="183">
                  <c:v>46281</c:v>
                </c:pt>
                <c:pt idx="184">
                  <c:v>46282</c:v>
                </c:pt>
                <c:pt idx="185">
                  <c:v>46283</c:v>
                </c:pt>
                <c:pt idx="186">
                  <c:v>46286</c:v>
                </c:pt>
                <c:pt idx="187">
                  <c:v>46287</c:v>
                </c:pt>
                <c:pt idx="188">
                  <c:v>46288</c:v>
                </c:pt>
                <c:pt idx="189">
                  <c:v>46289</c:v>
                </c:pt>
                <c:pt idx="190">
                  <c:v>46290</c:v>
                </c:pt>
                <c:pt idx="191">
                  <c:v>46293</c:v>
                </c:pt>
                <c:pt idx="192">
                  <c:v>46294</c:v>
                </c:pt>
                <c:pt idx="193">
                  <c:v>46295</c:v>
                </c:pt>
              </c:numCache>
            </c:numRef>
          </c:cat>
          <c:val>
            <c:numRef>
              <c:f>'G4 Newcastle coal'!$C$239:$C$432</c:f>
              <c:numCache>
                <c:formatCode>0.0</c:formatCode>
                <c:ptCount val="194"/>
                <c:pt idx="0">
                  <c:v>106.41007751937981</c:v>
                </c:pt>
                <c:pt idx="1">
                  <c:v>106.41007751937981</c:v>
                </c:pt>
                <c:pt idx="2">
                  <c:v>106.41007751937981</c:v>
                </c:pt>
                <c:pt idx="3">
                  <c:v>106.41007751937981</c:v>
                </c:pt>
                <c:pt idx="4">
                  <c:v>106.41007751937981</c:v>
                </c:pt>
                <c:pt idx="5">
                  <c:v>106.41007751937981</c:v>
                </c:pt>
                <c:pt idx="6">
                  <c:v>106.41007751937981</c:v>
                </c:pt>
                <c:pt idx="7">
                  <c:v>106.41007751937981</c:v>
                </c:pt>
                <c:pt idx="8">
                  <c:v>106.41007751937981</c:v>
                </c:pt>
                <c:pt idx="9">
                  <c:v>106.41007751937981</c:v>
                </c:pt>
                <c:pt idx="10">
                  <c:v>106.41007751937981</c:v>
                </c:pt>
                <c:pt idx="11">
                  <c:v>106.41007751937981</c:v>
                </c:pt>
                <c:pt idx="12">
                  <c:v>106.41007751937981</c:v>
                </c:pt>
                <c:pt idx="13">
                  <c:v>106.41007751937981</c:v>
                </c:pt>
                <c:pt idx="14">
                  <c:v>106.41007751937981</c:v>
                </c:pt>
                <c:pt idx="15">
                  <c:v>106.41007751937981</c:v>
                </c:pt>
                <c:pt idx="16">
                  <c:v>106.41007751937981</c:v>
                </c:pt>
                <c:pt idx="17">
                  <c:v>106.41007751937981</c:v>
                </c:pt>
                <c:pt idx="18">
                  <c:v>106.41007751937981</c:v>
                </c:pt>
                <c:pt idx="19">
                  <c:v>106.41007751937981</c:v>
                </c:pt>
                <c:pt idx="20">
                  <c:v>106.41007751937981</c:v>
                </c:pt>
                <c:pt idx="21">
                  <c:v>106.41007751937981</c:v>
                </c:pt>
                <c:pt idx="22">
                  <c:v>106.41007751937981</c:v>
                </c:pt>
                <c:pt idx="23">
                  <c:v>106.41007751937981</c:v>
                </c:pt>
                <c:pt idx="24">
                  <c:v>106.41007751937981</c:v>
                </c:pt>
                <c:pt idx="25">
                  <c:v>106.41007751937981</c:v>
                </c:pt>
                <c:pt idx="26">
                  <c:v>106.41007751937981</c:v>
                </c:pt>
                <c:pt idx="27">
                  <c:v>106.41007751937981</c:v>
                </c:pt>
                <c:pt idx="28">
                  <c:v>106.41007751937981</c:v>
                </c:pt>
                <c:pt idx="29">
                  <c:v>106.41007751937981</c:v>
                </c:pt>
                <c:pt idx="30">
                  <c:v>106.41007751937981</c:v>
                </c:pt>
                <c:pt idx="31">
                  <c:v>106.41007751937981</c:v>
                </c:pt>
                <c:pt idx="32">
                  <c:v>106.41007751937981</c:v>
                </c:pt>
                <c:pt idx="33">
                  <c:v>106.41007751937981</c:v>
                </c:pt>
                <c:pt idx="34">
                  <c:v>106.41007751937981</c:v>
                </c:pt>
                <c:pt idx="35">
                  <c:v>106.41007751937981</c:v>
                </c:pt>
                <c:pt idx="36">
                  <c:v>106.41007751937981</c:v>
                </c:pt>
                <c:pt idx="37">
                  <c:v>106.41007751937981</c:v>
                </c:pt>
                <c:pt idx="38">
                  <c:v>106.41007751937981</c:v>
                </c:pt>
                <c:pt idx="39">
                  <c:v>106.41007751937981</c:v>
                </c:pt>
                <c:pt idx="40">
                  <c:v>106.41007751937981</c:v>
                </c:pt>
                <c:pt idx="41">
                  <c:v>106.41007751937981</c:v>
                </c:pt>
                <c:pt idx="42">
                  <c:v>106.41007751937981</c:v>
                </c:pt>
                <c:pt idx="43">
                  <c:v>106.41007751937981</c:v>
                </c:pt>
                <c:pt idx="44">
                  <c:v>106.41007751937981</c:v>
                </c:pt>
                <c:pt idx="45">
                  <c:v>106.41007751937981</c:v>
                </c:pt>
                <c:pt idx="46">
                  <c:v>106.41007751937981</c:v>
                </c:pt>
                <c:pt idx="47">
                  <c:v>106.41007751937981</c:v>
                </c:pt>
                <c:pt idx="48">
                  <c:v>106.41007751937981</c:v>
                </c:pt>
                <c:pt idx="49">
                  <c:v>106.41007751937981</c:v>
                </c:pt>
                <c:pt idx="50">
                  <c:v>106.41007751937981</c:v>
                </c:pt>
                <c:pt idx="51">
                  <c:v>106.41007751937981</c:v>
                </c:pt>
                <c:pt idx="52">
                  <c:v>106.41007751937981</c:v>
                </c:pt>
                <c:pt idx="53">
                  <c:v>106.41007751937981</c:v>
                </c:pt>
                <c:pt idx="54">
                  <c:v>106.41007751937981</c:v>
                </c:pt>
                <c:pt idx="55">
                  <c:v>106.41007751937981</c:v>
                </c:pt>
                <c:pt idx="56">
                  <c:v>106.41007751937981</c:v>
                </c:pt>
                <c:pt idx="57">
                  <c:v>106.41007751937981</c:v>
                </c:pt>
                <c:pt idx="58">
                  <c:v>106.41007751937981</c:v>
                </c:pt>
                <c:pt idx="59">
                  <c:v>106.41007751937981</c:v>
                </c:pt>
                <c:pt idx="60">
                  <c:v>106.41007751937981</c:v>
                </c:pt>
                <c:pt idx="61">
                  <c:v>106.41007751937981</c:v>
                </c:pt>
                <c:pt idx="62">
                  <c:v>106.41007751937981</c:v>
                </c:pt>
                <c:pt idx="63">
                  <c:v>106.41007751937981</c:v>
                </c:pt>
                <c:pt idx="64">
                  <c:v>106.41007751937981</c:v>
                </c:pt>
                <c:pt idx="65">
                  <c:v>106.41007751937981</c:v>
                </c:pt>
                <c:pt idx="66">
                  <c:v>106.41007751937981</c:v>
                </c:pt>
                <c:pt idx="67">
                  <c:v>106.41007751937981</c:v>
                </c:pt>
                <c:pt idx="68">
                  <c:v>106.41007751937981</c:v>
                </c:pt>
                <c:pt idx="69">
                  <c:v>106.41007751937981</c:v>
                </c:pt>
                <c:pt idx="70">
                  <c:v>106.41007751937981</c:v>
                </c:pt>
                <c:pt idx="71">
                  <c:v>106.41007751937981</c:v>
                </c:pt>
                <c:pt idx="72">
                  <c:v>106.41007751937981</c:v>
                </c:pt>
                <c:pt idx="73">
                  <c:v>106.41007751937981</c:v>
                </c:pt>
                <c:pt idx="74">
                  <c:v>106.41007751937981</c:v>
                </c:pt>
                <c:pt idx="75">
                  <c:v>106.41007751937981</c:v>
                </c:pt>
                <c:pt idx="76">
                  <c:v>106.41007751937981</c:v>
                </c:pt>
                <c:pt idx="77">
                  <c:v>106.41007751937981</c:v>
                </c:pt>
                <c:pt idx="78">
                  <c:v>106.41007751937981</c:v>
                </c:pt>
                <c:pt idx="79">
                  <c:v>106.41007751937981</c:v>
                </c:pt>
                <c:pt idx="80">
                  <c:v>106.41007751937981</c:v>
                </c:pt>
                <c:pt idx="81">
                  <c:v>106.41007751937981</c:v>
                </c:pt>
                <c:pt idx="82">
                  <c:v>106.41007751937981</c:v>
                </c:pt>
                <c:pt idx="83">
                  <c:v>106.41007751937981</c:v>
                </c:pt>
                <c:pt idx="84">
                  <c:v>106.41007751937981</c:v>
                </c:pt>
                <c:pt idx="85">
                  <c:v>106.41007751937981</c:v>
                </c:pt>
                <c:pt idx="86">
                  <c:v>106.41007751937981</c:v>
                </c:pt>
                <c:pt idx="87">
                  <c:v>106.41007751937981</c:v>
                </c:pt>
                <c:pt idx="88">
                  <c:v>106.41007751937981</c:v>
                </c:pt>
                <c:pt idx="89">
                  <c:v>106.41007751937981</c:v>
                </c:pt>
                <c:pt idx="90">
                  <c:v>106.41007751937981</c:v>
                </c:pt>
                <c:pt idx="91">
                  <c:v>106.41007751937981</c:v>
                </c:pt>
                <c:pt idx="92">
                  <c:v>106.41007751937981</c:v>
                </c:pt>
                <c:pt idx="93">
                  <c:v>106.41007751937981</c:v>
                </c:pt>
                <c:pt idx="94">
                  <c:v>106.41007751937981</c:v>
                </c:pt>
                <c:pt idx="95">
                  <c:v>106.41007751937981</c:v>
                </c:pt>
                <c:pt idx="96">
                  <c:v>106.41007751937981</c:v>
                </c:pt>
                <c:pt idx="97">
                  <c:v>106.41007751937981</c:v>
                </c:pt>
                <c:pt idx="98">
                  <c:v>106.41007751937981</c:v>
                </c:pt>
                <c:pt idx="99">
                  <c:v>106.41007751937981</c:v>
                </c:pt>
                <c:pt idx="100">
                  <c:v>106.41007751937981</c:v>
                </c:pt>
                <c:pt idx="101">
                  <c:v>106.41007751937981</c:v>
                </c:pt>
                <c:pt idx="102">
                  <c:v>106.41007751937981</c:v>
                </c:pt>
                <c:pt idx="103">
                  <c:v>106.41007751937981</c:v>
                </c:pt>
                <c:pt idx="104">
                  <c:v>106.41007751937981</c:v>
                </c:pt>
                <c:pt idx="105">
                  <c:v>106.41007751937981</c:v>
                </c:pt>
                <c:pt idx="106">
                  <c:v>106.41007751937981</c:v>
                </c:pt>
                <c:pt idx="107">
                  <c:v>106.41007751937981</c:v>
                </c:pt>
                <c:pt idx="108">
                  <c:v>106.41007751937981</c:v>
                </c:pt>
                <c:pt idx="109">
                  <c:v>106.41007751937981</c:v>
                </c:pt>
                <c:pt idx="110">
                  <c:v>106.41007751937981</c:v>
                </c:pt>
                <c:pt idx="111">
                  <c:v>106.41007751937981</c:v>
                </c:pt>
                <c:pt idx="112">
                  <c:v>106.41007751937981</c:v>
                </c:pt>
                <c:pt idx="113">
                  <c:v>106.41007751937981</c:v>
                </c:pt>
                <c:pt idx="114">
                  <c:v>106.41007751937981</c:v>
                </c:pt>
                <c:pt idx="115">
                  <c:v>106.41007751937981</c:v>
                </c:pt>
                <c:pt idx="116">
                  <c:v>106.41007751937981</c:v>
                </c:pt>
                <c:pt idx="117">
                  <c:v>106.41007751937981</c:v>
                </c:pt>
                <c:pt idx="118">
                  <c:v>106.41007751937981</c:v>
                </c:pt>
                <c:pt idx="119">
                  <c:v>106.41007751937981</c:v>
                </c:pt>
                <c:pt idx="120">
                  <c:v>106.41007751937981</c:v>
                </c:pt>
                <c:pt idx="121">
                  <c:v>106.41007751937981</c:v>
                </c:pt>
                <c:pt idx="122">
                  <c:v>106.41007751937981</c:v>
                </c:pt>
                <c:pt idx="123">
                  <c:v>106.41007751937981</c:v>
                </c:pt>
                <c:pt idx="124">
                  <c:v>106.41007751937981</c:v>
                </c:pt>
                <c:pt idx="125">
                  <c:v>106.41007751937981</c:v>
                </c:pt>
                <c:pt idx="126">
                  <c:v>106.41007751937981</c:v>
                </c:pt>
                <c:pt idx="127">
                  <c:v>106.41007751937981</c:v>
                </c:pt>
                <c:pt idx="128">
                  <c:v>106.41007751937981</c:v>
                </c:pt>
                <c:pt idx="129">
                  <c:v>106.41007751937981</c:v>
                </c:pt>
                <c:pt idx="130">
                  <c:v>106.41007751937981</c:v>
                </c:pt>
                <c:pt idx="131">
                  <c:v>106.41007751937981</c:v>
                </c:pt>
                <c:pt idx="132">
                  <c:v>106.41007751937981</c:v>
                </c:pt>
                <c:pt idx="133">
                  <c:v>106.41007751937981</c:v>
                </c:pt>
                <c:pt idx="134">
                  <c:v>106.41007751937981</c:v>
                </c:pt>
                <c:pt idx="135">
                  <c:v>106.41007751937981</c:v>
                </c:pt>
                <c:pt idx="136">
                  <c:v>106.41007751937981</c:v>
                </c:pt>
                <c:pt idx="137">
                  <c:v>106.41007751937981</c:v>
                </c:pt>
                <c:pt idx="138">
                  <c:v>106.41007751937981</c:v>
                </c:pt>
                <c:pt idx="139">
                  <c:v>106.41007751937981</c:v>
                </c:pt>
                <c:pt idx="140">
                  <c:v>106.41007751937981</c:v>
                </c:pt>
                <c:pt idx="141">
                  <c:v>106.41007751937981</c:v>
                </c:pt>
                <c:pt idx="142">
                  <c:v>106.41007751937981</c:v>
                </c:pt>
                <c:pt idx="143">
                  <c:v>106.41007751937981</c:v>
                </c:pt>
                <c:pt idx="144">
                  <c:v>106.41007751937981</c:v>
                </c:pt>
                <c:pt idx="145">
                  <c:v>106.41007751937981</c:v>
                </c:pt>
                <c:pt idx="146">
                  <c:v>106.41007751937981</c:v>
                </c:pt>
                <c:pt idx="147">
                  <c:v>106.41007751937981</c:v>
                </c:pt>
                <c:pt idx="148">
                  <c:v>106.41007751937981</c:v>
                </c:pt>
                <c:pt idx="149">
                  <c:v>106.41007751937981</c:v>
                </c:pt>
                <c:pt idx="150">
                  <c:v>106.41007751937981</c:v>
                </c:pt>
                <c:pt idx="151">
                  <c:v>106.41007751937981</c:v>
                </c:pt>
                <c:pt idx="152">
                  <c:v>106.41007751937981</c:v>
                </c:pt>
                <c:pt idx="153">
                  <c:v>106.41007751937981</c:v>
                </c:pt>
                <c:pt idx="154">
                  <c:v>106.41007751937981</c:v>
                </c:pt>
                <c:pt idx="155">
                  <c:v>106.41007751937981</c:v>
                </c:pt>
                <c:pt idx="156">
                  <c:v>106.41007751937981</c:v>
                </c:pt>
                <c:pt idx="157">
                  <c:v>106.41007751937981</c:v>
                </c:pt>
                <c:pt idx="158">
                  <c:v>106.41007751937981</c:v>
                </c:pt>
                <c:pt idx="159">
                  <c:v>106.41007751937981</c:v>
                </c:pt>
                <c:pt idx="160">
                  <c:v>106.41007751937981</c:v>
                </c:pt>
                <c:pt idx="161">
                  <c:v>106.41007751937981</c:v>
                </c:pt>
                <c:pt idx="162">
                  <c:v>106.41007751937981</c:v>
                </c:pt>
                <c:pt idx="163">
                  <c:v>106.41007751937981</c:v>
                </c:pt>
                <c:pt idx="164">
                  <c:v>106.41007751937981</c:v>
                </c:pt>
                <c:pt idx="165">
                  <c:v>106.41007751937981</c:v>
                </c:pt>
                <c:pt idx="166">
                  <c:v>106.41007751937981</c:v>
                </c:pt>
                <c:pt idx="167">
                  <c:v>106.41007751937981</c:v>
                </c:pt>
                <c:pt idx="168">
                  <c:v>106.41007751937981</c:v>
                </c:pt>
                <c:pt idx="169">
                  <c:v>106.41007751937981</c:v>
                </c:pt>
                <c:pt idx="170">
                  <c:v>106.41007751937981</c:v>
                </c:pt>
                <c:pt idx="171">
                  <c:v>106.41007751937981</c:v>
                </c:pt>
                <c:pt idx="172">
                  <c:v>106.41007751937981</c:v>
                </c:pt>
                <c:pt idx="173">
                  <c:v>106.41007751937981</c:v>
                </c:pt>
                <c:pt idx="174">
                  <c:v>106.41007751937981</c:v>
                </c:pt>
                <c:pt idx="175">
                  <c:v>106.41007751937981</c:v>
                </c:pt>
                <c:pt idx="176">
                  <c:v>106.41007751937981</c:v>
                </c:pt>
                <c:pt idx="177">
                  <c:v>106.41007751937981</c:v>
                </c:pt>
                <c:pt idx="178">
                  <c:v>106.41007751937981</c:v>
                </c:pt>
                <c:pt idx="179">
                  <c:v>106.41007751937981</c:v>
                </c:pt>
                <c:pt idx="180">
                  <c:v>106.41007751937981</c:v>
                </c:pt>
                <c:pt idx="181">
                  <c:v>106.41007751937981</c:v>
                </c:pt>
                <c:pt idx="182">
                  <c:v>106.41007751937981</c:v>
                </c:pt>
                <c:pt idx="183">
                  <c:v>106.41007751937981</c:v>
                </c:pt>
                <c:pt idx="184">
                  <c:v>106.41007751937981</c:v>
                </c:pt>
                <c:pt idx="185">
                  <c:v>106.41007751937981</c:v>
                </c:pt>
                <c:pt idx="186">
                  <c:v>106.41007751937981</c:v>
                </c:pt>
                <c:pt idx="187">
                  <c:v>106.41007751937981</c:v>
                </c:pt>
                <c:pt idx="188">
                  <c:v>106.41007751937981</c:v>
                </c:pt>
                <c:pt idx="189">
                  <c:v>106.41007751937981</c:v>
                </c:pt>
                <c:pt idx="190">
                  <c:v>106.41007751937981</c:v>
                </c:pt>
                <c:pt idx="191">
                  <c:v>106.41007751937981</c:v>
                </c:pt>
                <c:pt idx="192">
                  <c:v>106.41007751937981</c:v>
                </c:pt>
                <c:pt idx="193">
                  <c:v>106.41007751937981</c:v>
                </c:pt>
              </c:numCache>
            </c:numRef>
          </c:val>
          <c:smooth val="0"/>
          <c:extLst>
            <c:ext xmlns:c16="http://schemas.microsoft.com/office/drawing/2014/chart" uri="{C3380CC4-5D6E-409C-BE32-E72D297353CC}">
              <c16:uniqueId val="{00000004-23EE-4E2F-BF0A-9D0F050B0353}"/>
            </c:ext>
          </c:extLst>
        </c:ser>
        <c:dLbls>
          <c:showLegendKey val="0"/>
          <c:showVal val="0"/>
          <c:showCatName val="0"/>
          <c:showSerName val="0"/>
          <c:showPercent val="0"/>
          <c:showBubbleSize val="0"/>
        </c:dLbls>
        <c:smooth val="0"/>
        <c:axId val="813603040"/>
        <c:axId val="813603520"/>
      </c:lineChart>
      <c:dateAx>
        <c:axId val="813603040"/>
        <c:scaling>
          <c:orientation val="minMax"/>
          <c:max val="46295"/>
          <c:min val="46022"/>
        </c:scaling>
        <c:delete val="0"/>
        <c:axPos val="b"/>
        <c:numFmt formatCode="mmm\-yy" sourceLinked="0"/>
        <c:majorTickMark val="out"/>
        <c:minorTickMark val="none"/>
        <c:tickLblPos val="nextTo"/>
        <c:spPr>
          <a:noFill/>
          <a:ln w="9525">
            <a:solidFill>
              <a:srgbClr val="D9D9D9"/>
            </a:solidFill>
          </a:ln>
        </c:spPr>
        <c:txPr>
          <a:bodyPr rot="-5400000" vert="horz"/>
          <a:lstStyle/>
          <a:p>
            <a:pPr>
              <a:defRPr/>
            </a:pPr>
            <a:endParaRPr lang="en-US"/>
          </a:p>
        </c:txPr>
        <c:crossAx val="813603520"/>
        <c:crosses val="autoZero"/>
        <c:auto val="1"/>
        <c:lblOffset val="100"/>
        <c:baseTimeUnit val="days"/>
        <c:majorUnit val="1"/>
        <c:majorTimeUnit val="months"/>
      </c:dateAx>
      <c:valAx>
        <c:axId val="813603520"/>
        <c:scaling>
          <c:orientation val="minMax"/>
          <c:max val="170"/>
          <c:min val="90"/>
        </c:scaling>
        <c:delete val="0"/>
        <c:axPos val="l"/>
        <c:title>
          <c:tx>
            <c:rich>
              <a:bodyPr rot="-5400000" vert="horz"/>
              <a:lstStyle/>
              <a:p>
                <a:pPr>
                  <a:defRPr/>
                </a:pPr>
                <a:r>
                  <a:rPr lang="en-US"/>
                  <a:t>$/t</a:t>
                </a: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a:pPr>
            <a:endParaRPr lang="en-US"/>
          </a:p>
        </c:txPr>
        <c:crossAx val="813603040"/>
        <c:crosses val="autoZero"/>
        <c:crossBetween val="between"/>
        <c:majorUnit val="20"/>
      </c:valAx>
      <c:spPr>
        <a:noFill/>
        <a:ln>
          <a:noFill/>
        </a:ln>
      </c:spPr>
    </c:plotArea>
    <c:legend>
      <c:legendPos val="b"/>
      <c:layout>
        <c:manualLayout>
          <c:xMode val="edge"/>
          <c:yMode val="edge"/>
          <c:x val="7.6720578880494564E-2"/>
          <c:y val="0.88079100933483301"/>
          <c:w val="0.8465588422390109"/>
          <c:h val="8.4325253765452204E-2"/>
        </c:manualLayout>
      </c:layout>
      <c:overlay val="0"/>
      <c:spPr>
        <a:noFill/>
        <a:ln>
          <a:noFill/>
        </a:ln>
      </c:spPr>
      <c:txPr>
        <a:bodyPr rot="0" vert="horz"/>
        <a:lstStyle/>
        <a:p>
          <a:pPr>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US storage still above its 5-year average, but the surplus is narrowing</a:t>
            </a:r>
          </a:p>
        </c:rich>
      </c:tx>
      <c:overlay val="0"/>
      <c:spPr>
        <a:noFill/>
        <a:ln>
          <a:noFill/>
        </a:ln>
      </c:spPr>
    </c:title>
    <c:autoTitleDeleted val="0"/>
    <c:plotArea>
      <c:layout>
        <c:manualLayout>
          <c:layoutTarget val="inner"/>
          <c:xMode val="edge"/>
          <c:yMode val="edge"/>
          <c:x val="0.14621467732762672"/>
          <c:y val="0.26697686640581686"/>
          <c:w val="0.82166869350788896"/>
          <c:h val="0.44700807865229747"/>
        </c:manualLayout>
      </c:layout>
      <c:areaChart>
        <c:grouping val="stacked"/>
        <c:varyColors val="0"/>
        <c:ser>
          <c:idx val="0"/>
          <c:order val="0"/>
          <c:tx>
            <c:strRef>
              <c:f>'G3 US storage'!$I$3</c:f>
              <c:strCache>
                <c:ptCount val="1"/>
                <c:pt idx="0">
                  <c:v>2021-25 min</c:v>
                </c:pt>
              </c:strCache>
            </c:strRef>
          </c:tx>
          <c:spPr>
            <a:noFill/>
            <a:ln>
              <a:noFill/>
            </a:ln>
          </c:spPr>
          <c:cat>
            <c:numRef>
              <c:f>'G3 US storage'!$C$4:$C$55</c:f>
              <c:numCache>
                <c:formatCode>dd\-mmm</c:formatCode>
                <c:ptCount val="52"/>
                <c:pt idx="0">
                  <c:v>46024</c:v>
                </c:pt>
                <c:pt idx="1">
                  <c:v>46031</c:v>
                </c:pt>
                <c:pt idx="2">
                  <c:v>46038</c:v>
                </c:pt>
                <c:pt idx="3">
                  <c:v>46045</c:v>
                </c:pt>
                <c:pt idx="4">
                  <c:v>46052</c:v>
                </c:pt>
                <c:pt idx="5">
                  <c:v>46059</c:v>
                </c:pt>
                <c:pt idx="6">
                  <c:v>46066</c:v>
                </c:pt>
                <c:pt idx="7">
                  <c:v>46073</c:v>
                </c:pt>
                <c:pt idx="8">
                  <c:v>46080</c:v>
                </c:pt>
                <c:pt idx="9">
                  <c:v>46087</c:v>
                </c:pt>
                <c:pt idx="10">
                  <c:v>46094</c:v>
                </c:pt>
                <c:pt idx="11">
                  <c:v>46101</c:v>
                </c:pt>
                <c:pt idx="12">
                  <c:v>46108</c:v>
                </c:pt>
                <c:pt idx="13">
                  <c:v>46115</c:v>
                </c:pt>
                <c:pt idx="14">
                  <c:v>46122</c:v>
                </c:pt>
                <c:pt idx="15">
                  <c:v>46129</c:v>
                </c:pt>
                <c:pt idx="16">
                  <c:v>46136</c:v>
                </c:pt>
                <c:pt idx="17">
                  <c:v>46143</c:v>
                </c:pt>
                <c:pt idx="18">
                  <c:v>46150</c:v>
                </c:pt>
                <c:pt idx="19">
                  <c:v>46157</c:v>
                </c:pt>
                <c:pt idx="20">
                  <c:v>46164</c:v>
                </c:pt>
                <c:pt idx="21">
                  <c:v>46171</c:v>
                </c:pt>
                <c:pt idx="22">
                  <c:v>46178</c:v>
                </c:pt>
                <c:pt idx="23">
                  <c:v>46185</c:v>
                </c:pt>
                <c:pt idx="24">
                  <c:v>46192</c:v>
                </c:pt>
                <c:pt idx="25">
                  <c:v>46199</c:v>
                </c:pt>
                <c:pt idx="26">
                  <c:v>46206</c:v>
                </c:pt>
                <c:pt idx="27">
                  <c:v>46213</c:v>
                </c:pt>
                <c:pt idx="28">
                  <c:v>46220</c:v>
                </c:pt>
                <c:pt idx="29">
                  <c:v>46227</c:v>
                </c:pt>
                <c:pt idx="30">
                  <c:v>46234</c:v>
                </c:pt>
                <c:pt idx="31">
                  <c:v>46241</c:v>
                </c:pt>
                <c:pt idx="32">
                  <c:v>46248</c:v>
                </c:pt>
                <c:pt idx="33">
                  <c:v>46255</c:v>
                </c:pt>
                <c:pt idx="34">
                  <c:v>46262</c:v>
                </c:pt>
                <c:pt idx="35">
                  <c:v>46269</c:v>
                </c:pt>
                <c:pt idx="36">
                  <c:v>46276</c:v>
                </c:pt>
                <c:pt idx="37">
                  <c:v>46283</c:v>
                </c:pt>
                <c:pt idx="38">
                  <c:v>46290</c:v>
                </c:pt>
                <c:pt idx="39">
                  <c:v>46297</c:v>
                </c:pt>
                <c:pt idx="40">
                  <c:v>46304</c:v>
                </c:pt>
                <c:pt idx="41">
                  <c:v>46311</c:v>
                </c:pt>
                <c:pt idx="42">
                  <c:v>46318</c:v>
                </c:pt>
                <c:pt idx="43">
                  <c:v>46325</c:v>
                </c:pt>
                <c:pt idx="44">
                  <c:v>46332</c:v>
                </c:pt>
                <c:pt idx="45">
                  <c:v>46339</c:v>
                </c:pt>
                <c:pt idx="46">
                  <c:v>46346</c:v>
                </c:pt>
                <c:pt idx="47">
                  <c:v>46353</c:v>
                </c:pt>
                <c:pt idx="48">
                  <c:v>46360</c:v>
                </c:pt>
                <c:pt idx="49">
                  <c:v>46367</c:v>
                </c:pt>
                <c:pt idx="50">
                  <c:v>46374</c:v>
                </c:pt>
                <c:pt idx="51">
                  <c:v>46381</c:v>
                </c:pt>
              </c:numCache>
            </c:numRef>
          </c:cat>
          <c:val>
            <c:numRef>
              <c:f>'G3 US storage'!$I$4:$I$55</c:f>
              <c:numCache>
                <c:formatCode>#,##0</c:formatCode>
                <c:ptCount val="52"/>
                <c:pt idx="0">
                  <c:v>2895.7142857142858</c:v>
                </c:pt>
                <c:pt idx="1">
                  <c:v>2866.8571428571427</c:v>
                </c:pt>
                <c:pt idx="2">
                  <c:v>2747.4285714285716</c:v>
                </c:pt>
                <c:pt idx="3">
                  <c:v>2514.4285714285716</c:v>
                </c:pt>
                <c:pt idx="4">
                  <c:v>2259.5714285714284</c:v>
                </c:pt>
                <c:pt idx="5">
                  <c:v>2046.7142857142858</c:v>
                </c:pt>
                <c:pt idx="6">
                  <c:v>1874.1428571428571</c:v>
                </c:pt>
                <c:pt idx="7">
                  <c:v>1742.2857142857142</c:v>
                </c:pt>
                <c:pt idx="8">
                  <c:v>1607.5714285714287</c:v>
                </c:pt>
                <c:pt idx="9">
                  <c:v>1496.4285714285713</c:v>
                </c:pt>
                <c:pt idx="10">
                  <c:v>1425.4285714285713</c:v>
                </c:pt>
                <c:pt idx="11">
                  <c:v>1396.4285714285713</c:v>
                </c:pt>
                <c:pt idx="12">
                  <c:v>1405.5714285714287</c:v>
                </c:pt>
                <c:pt idx="13">
                  <c:v>1386.2857142857142</c:v>
                </c:pt>
                <c:pt idx="14">
                  <c:v>1412.1428571428571</c:v>
                </c:pt>
                <c:pt idx="15">
                  <c:v>1461.4285714285713</c:v>
                </c:pt>
                <c:pt idx="16">
                  <c:v>1512</c:v>
                </c:pt>
                <c:pt idx="17">
                  <c:v>1588.7142857142858</c:v>
                </c:pt>
                <c:pt idx="18">
                  <c:v>1668.4285714285713</c:v>
                </c:pt>
                <c:pt idx="19">
                  <c:v>1756.8571428571429</c:v>
                </c:pt>
                <c:pt idx="20">
                  <c:v>1842.4285714285713</c:v>
                </c:pt>
                <c:pt idx="21">
                  <c:v>1930.1428571428571</c:v>
                </c:pt>
                <c:pt idx="22">
                  <c:v>2029.2857142857142</c:v>
                </c:pt>
                <c:pt idx="23">
                  <c:v>2116.1428571428573</c:v>
                </c:pt>
                <c:pt idx="24">
                  <c:v>2192.4285714285716</c:v>
                </c:pt>
                <c:pt idx="25">
                  <c:v>2268.1428571428573</c:v>
                </c:pt>
                <c:pt idx="26">
                  <c:v>2327.5714285714284</c:v>
                </c:pt>
                <c:pt idx="27">
                  <c:v>2378.1428571428573</c:v>
                </c:pt>
                <c:pt idx="28">
                  <c:v>2405.2857142857142</c:v>
                </c:pt>
                <c:pt idx="29">
                  <c:v>2427.7142857142858</c:v>
                </c:pt>
                <c:pt idx="30">
                  <c:v>2469.5714285714284</c:v>
                </c:pt>
                <c:pt idx="31">
                  <c:v>2506.1428571428573</c:v>
                </c:pt>
                <c:pt idx="32">
                  <c:v>2536.1428571428573</c:v>
                </c:pt>
                <c:pt idx="33">
                  <c:v>2596.4285714285716</c:v>
                </c:pt>
                <c:pt idx="34">
                  <c:v>2655.4285714285716</c:v>
                </c:pt>
                <c:pt idx="35">
                  <c:v>2716</c:v>
                </c:pt>
                <c:pt idx="36">
                  <c:v>2800.4285714285716</c:v>
                </c:pt>
                <c:pt idx="37">
                  <c:v>2903.4285714285716</c:v>
                </c:pt>
                <c:pt idx="38">
                  <c:v>3013.8571428571427</c:v>
                </c:pt>
                <c:pt idx="39">
                  <c:v>3141.7142857142858</c:v>
                </c:pt>
                <c:pt idx="40">
                  <c:v>3262.7142857142858</c:v>
                </c:pt>
                <c:pt idx="41">
                  <c:v>3356.8571428571427</c:v>
                </c:pt>
                <c:pt idx="42">
                  <c:v>3424.5714285714284</c:v>
                </c:pt>
                <c:pt idx="43">
                  <c:v>3523.5714285714284</c:v>
                </c:pt>
                <c:pt idx="44">
                  <c:v>3598.2857142857142</c:v>
                </c:pt>
                <c:pt idx="45">
                  <c:v>3621.1428571428573</c:v>
                </c:pt>
                <c:pt idx="46">
                  <c:v>3540.8571428571427</c:v>
                </c:pt>
                <c:pt idx="47">
                  <c:v>3477</c:v>
                </c:pt>
                <c:pt idx="48">
                  <c:v>3447.7142857142858</c:v>
                </c:pt>
                <c:pt idx="49">
                  <c:v>3387.1428571428573</c:v>
                </c:pt>
                <c:pt idx="50">
                  <c:v>3264.1428571428573</c:v>
                </c:pt>
                <c:pt idx="51">
                  <c:v>3048.8571428571427</c:v>
                </c:pt>
              </c:numCache>
            </c:numRef>
          </c:val>
          <c:extLst>
            <c:ext xmlns:c16="http://schemas.microsoft.com/office/drawing/2014/chart" uri="{C3380CC4-5D6E-409C-BE32-E72D297353CC}">
              <c16:uniqueId val="{00000000-5610-4F55-85C1-F77EC3E02FD4}"/>
            </c:ext>
          </c:extLst>
        </c:ser>
        <c:ser>
          <c:idx val="1"/>
          <c:order val="1"/>
          <c:tx>
            <c:v>2021–25 range</c:v>
          </c:tx>
          <c:spPr>
            <a:solidFill>
              <a:srgbClr val="A6A6A6"/>
            </a:solidFill>
            <a:ln>
              <a:noFill/>
            </a:ln>
          </c:spPr>
          <c:cat>
            <c:numRef>
              <c:f>'G3 US storage'!$C$4:$C$55</c:f>
              <c:numCache>
                <c:formatCode>dd\-mmm</c:formatCode>
                <c:ptCount val="52"/>
                <c:pt idx="0">
                  <c:v>46024</c:v>
                </c:pt>
                <c:pt idx="1">
                  <c:v>46031</c:v>
                </c:pt>
                <c:pt idx="2">
                  <c:v>46038</c:v>
                </c:pt>
                <c:pt idx="3">
                  <c:v>46045</c:v>
                </c:pt>
                <c:pt idx="4">
                  <c:v>46052</c:v>
                </c:pt>
                <c:pt idx="5">
                  <c:v>46059</c:v>
                </c:pt>
                <c:pt idx="6">
                  <c:v>46066</c:v>
                </c:pt>
                <c:pt idx="7">
                  <c:v>46073</c:v>
                </c:pt>
                <c:pt idx="8">
                  <c:v>46080</c:v>
                </c:pt>
                <c:pt idx="9">
                  <c:v>46087</c:v>
                </c:pt>
                <c:pt idx="10">
                  <c:v>46094</c:v>
                </c:pt>
                <c:pt idx="11">
                  <c:v>46101</c:v>
                </c:pt>
                <c:pt idx="12">
                  <c:v>46108</c:v>
                </c:pt>
                <c:pt idx="13">
                  <c:v>46115</c:v>
                </c:pt>
                <c:pt idx="14">
                  <c:v>46122</c:v>
                </c:pt>
                <c:pt idx="15">
                  <c:v>46129</c:v>
                </c:pt>
                <c:pt idx="16">
                  <c:v>46136</c:v>
                </c:pt>
                <c:pt idx="17">
                  <c:v>46143</c:v>
                </c:pt>
                <c:pt idx="18">
                  <c:v>46150</c:v>
                </c:pt>
                <c:pt idx="19">
                  <c:v>46157</c:v>
                </c:pt>
                <c:pt idx="20">
                  <c:v>46164</c:v>
                </c:pt>
                <c:pt idx="21">
                  <c:v>46171</c:v>
                </c:pt>
                <c:pt idx="22">
                  <c:v>46178</c:v>
                </c:pt>
                <c:pt idx="23">
                  <c:v>46185</c:v>
                </c:pt>
                <c:pt idx="24">
                  <c:v>46192</c:v>
                </c:pt>
                <c:pt idx="25">
                  <c:v>46199</c:v>
                </c:pt>
                <c:pt idx="26">
                  <c:v>46206</c:v>
                </c:pt>
                <c:pt idx="27">
                  <c:v>46213</c:v>
                </c:pt>
                <c:pt idx="28">
                  <c:v>46220</c:v>
                </c:pt>
                <c:pt idx="29">
                  <c:v>46227</c:v>
                </c:pt>
                <c:pt idx="30">
                  <c:v>46234</c:v>
                </c:pt>
                <c:pt idx="31">
                  <c:v>46241</c:v>
                </c:pt>
                <c:pt idx="32">
                  <c:v>46248</c:v>
                </c:pt>
                <c:pt idx="33">
                  <c:v>46255</c:v>
                </c:pt>
                <c:pt idx="34">
                  <c:v>46262</c:v>
                </c:pt>
                <c:pt idx="35">
                  <c:v>46269</c:v>
                </c:pt>
                <c:pt idx="36">
                  <c:v>46276</c:v>
                </c:pt>
                <c:pt idx="37">
                  <c:v>46283</c:v>
                </c:pt>
                <c:pt idx="38">
                  <c:v>46290</c:v>
                </c:pt>
                <c:pt idx="39">
                  <c:v>46297</c:v>
                </c:pt>
                <c:pt idx="40">
                  <c:v>46304</c:v>
                </c:pt>
                <c:pt idx="41">
                  <c:v>46311</c:v>
                </c:pt>
                <c:pt idx="42">
                  <c:v>46318</c:v>
                </c:pt>
                <c:pt idx="43">
                  <c:v>46325</c:v>
                </c:pt>
                <c:pt idx="44">
                  <c:v>46332</c:v>
                </c:pt>
                <c:pt idx="45">
                  <c:v>46339</c:v>
                </c:pt>
                <c:pt idx="46">
                  <c:v>46346</c:v>
                </c:pt>
                <c:pt idx="47">
                  <c:v>46353</c:v>
                </c:pt>
                <c:pt idx="48">
                  <c:v>46360</c:v>
                </c:pt>
                <c:pt idx="49">
                  <c:v>46367</c:v>
                </c:pt>
                <c:pt idx="50">
                  <c:v>46374</c:v>
                </c:pt>
                <c:pt idx="51">
                  <c:v>46381</c:v>
                </c:pt>
              </c:numCache>
            </c:numRef>
          </c:cat>
          <c:val>
            <c:numRef>
              <c:f>'G3 US storage'!$K$4:$K$55</c:f>
              <c:numCache>
                <c:formatCode>#,##0</c:formatCode>
                <c:ptCount val="52"/>
                <c:pt idx="0">
                  <c:v>500.28571428571422</c:v>
                </c:pt>
                <c:pt idx="1">
                  <c:v>381.14285714285734</c:v>
                </c:pt>
                <c:pt idx="2">
                  <c:v>248.28571428571422</c:v>
                </c:pt>
                <c:pt idx="3">
                  <c:v>339.14285714285688</c:v>
                </c:pt>
                <c:pt idx="4">
                  <c:v>405</c:v>
                </c:pt>
                <c:pt idx="5">
                  <c:v>506.42857142857156</c:v>
                </c:pt>
                <c:pt idx="6">
                  <c:v>621.57142857142867</c:v>
                </c:pt>
                <c:pt idx="7">
                  <c:v>672.85714285714312</c:v>
                </c:pt>
                <c:pt idx="8">
                  <c:v>743.57142857142867</c:v>
                </c:pt>
                <c:pt idx="9">
                  <c:v>831.14285714285711</c:v>
                </c:pt>
                <c:pt idx="10">
                  <c:v>904.57142857142867</c:v>
                </c:pt>
                <c:pt idx="11">
                  <c:v>909.85714285714289</c:v>
                </c:pt>
                <c:pt idx="12">
                  <c:v>863.99999999999977</c:v>
                </c:pt>
                <c:pt idx="13">
                  <c:v>889.85714285714312</c:v>
                </c:pt>
                <c:pt idx="14">
                  <c:v>906.57142857142867</c:v>
                </c:pt>
                <c:pt idx="15">
                  <c:v>937.28571428571445</c:v>
                </c:pt>
                <c:pt idx="16">
                  <c:v>955.14285714285734</c:v>
                </c:pt>
                <c:pt idx="17">
                  <c:v>956</c:v>
                </c:pt>
                <c:pt idx="18">
                  <c:v>951.28571428571445</c:v>
                </c:pt>
                <c:pt idx="19">
                  <c:v>939.57142857142867</c:v>
                </c:pt>
                <c:pt idx="20">
                  <c:v>937.28571428571445</c:v>
                </c:pt>
                <c:pt idx="21">
                  <c:v>942.42857142857133</c:v>
                </c:pt>
                <c:pt idx="22">
                  <c:v>923.57142857142844</c:v>
                </c:pt>
                <c:pt idx="23">
                  <c:v>908.57142857142844</c:v>
                </c:pt>
                <c:pt idx="24">
                  <c:v>893.28571428571422</c:v>
                </c:pt>
                <c:pt idx="25">
                  <c:v>856.71428571428532</c:v>
                </c:pt>
                <c:pt idx="26">
                  <c:v>852.85714285714312</c:v>
                </c:pt>
                <c:pt idx="27">
                  <c:v>828</c:v>
                </c:pt>
                <c:pt idx="28">
                  <c:v>819.42857142857156</c:v>
                </c:pt>
                <c:pt idx="29">
                  <c:v>816.14285714285688</c:v>
                </c:pt>
                <c:pt idx="30">
                  <c:v>794.42857142857156</c:v>
                </c:pt>
                <c:pt idx="31">
                  <c:v>759.57142857142844</c:v>
                </c:pt>
                <c:pt idx="32">
                  <c:v>752.85714285714266</c:v>
                </c:pt>
                <c:pt idx="33">
                  <c:v>727.57142857142844</c:v>
                </c:pt>
                <c:pt idx="34">
                  <c:v>687.85714285714266</c:v>
                </c:pt>
                <c:pt idx="35">
                  <c:v>659.57142857142844</c:v>
                </c:pt>
                <c:pt idx="36">
                  <c:v>628</c:v>
                </c:pt>
                <c:pt idx="37">
                  <c:v>584.71428571428578</c:v>
                </c:pt>
                <c:pt idx="38">
                  <c:v>529.71428571428578</c:v>
                </c:pt>
                <c:pt idx="39">
                  <c:v>477.85714285714266</c:v>
                </c:pt>
                <c:pt idx="40">
                  <c:v>437.71428571428578</c:v>
                </c:pt>
                <c:pt idx="41">
                  <c:v>428.85714285714312</c:v>
                </c:pt>
                <c:pt idx="42">
                  <c:v>436.85714285714312</c:v>
                </c:pt>
                <c:pt idx="43">
                  <c:v>388.28571428571422</c:v>
                </c:pt>
                <c:pt idx="44">
                  <c:v>362</c:v>
                </c:pt>
                <c:pt idx="45">
                  <c:v>348.71428571428532</c:v>
                </c:pt>
                <c:pt idx="46">
                  <c:v>426.71428571428578</c:v>
                </c:pt>
                <c:pt idx="47">
                  <c:v>468.57142857142844</c:v>
                </c:pt>
                <c:pt idx="48">
                  <c:v>353.57142857142844</c:v>
                </c:pt>
                <c:pt idx="49">
                  <c:v>270.57142857142844</c:v>
                </c:pt>
                <c:pt idx="50">
                  <c:v>291.4285714285711</c:v>
                </c:pt>
                <c:pt idx="51">
                  <c:v>435.14285714285734</c:v>
                </c:pt>
              </c:numCache>
            </c:numRef>
          </c:val>
          <c:extLst>
            <c:ext xmlns:c16="http://schemas.microsoft.com/office/drawing/2014/chart" uri="{C3380CC4-5D6E-409C-BE32-E72D297353CC}">
              <c16:uniqueId val="{00000001-5610-4F55-85C1-F77EC3E02FD4}"/>
            </c:ext>
          </c:extLst>
        </c:ser>
        <c:dLbls>
          <c:showLegendKey val="0"/>
          <c:showVal val="0"/>
          <c:showCatName val="0"/>
          <c:showSerName val="0"/>
          <c:showPercent val="0"/>
          <c:showBubbleSize val="0"/>
        </c:dLbls>
        <c:axId val="814632560"/>
        <c:axId val="814634000"/>
      </c:areaChart>
      <c:lineChart>
        <c:grouping val="standard"/>
        <c:varyColors val="0"/>
        <c:ser>
          <c:idx val="2"/>
          <c:order val="2"/>
          <c:tx>
            <c:v>2026 storage</c:v>
          </c:tx>
          <c:spPr>
            <a:ln w="19050" cap="rnd">
              <a:solidFill>
                <a:srgbClr val="11528B"/>
              </a:solidFill>
              <a:round/>
            </a:ln>
          </c:spPr>
          <c:marker>
            <c:symbol val="none"/>
          </c:marker>
          <c:dLbls>
            <c:dLbl>
              <c:idx val="38"/>
              <c:layout>
                <c:manualLayout>
                  <c:x val="-0.26050154766748418"/>
                  <c:y val="-4.1860484279657724E-2"/>
                </c:manualLayout>
              </c:layout>
              <c:tx>
                <c:rich>
                  <a:bodyPr rot="0" vert="horz"/>
                  <a:lstStyle/>
                  <a:p>
                    <a:pPr>
                      <a:defRPr/>
                    </a:pPr>
                    <a:r>
                      <a:rPr lang="en-US"/>
                      <a:t>3,415.0 Bcf, +81.0 vs avg</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45649362837547741"/>
                      <c:h val="0.20581404770831702"/>
                    </c:manualLayout>
                  </c15:layout>
                  <c15:showDataLabelsRange val="0"/>
                </c:ext>
                <c:ext xmlns:c16="http://schemas.microsoft.com/office/drawing/2014/chart" uri="{C3380CC4-5D6E-409C-BE32-E72D297353CC}">
                  <c16:uniqueId val="{00000002-5610-4F55-85C1-F77EC3E02FD4}"/>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val>
            <c:numRef>
              <c:f>'G3 US storage'!$M$4:$M$55</c:f>
              <c:numCache>
                <c:formatCode>#,##0</c:formatCode>
                <c:ptCount val="52"/>
                <c:pt idx="0">
                  <c:v>3244</c:v>
                </c:pt>
                <c:pt idx="1">
                  <c:v>3174</c:v>
                </c:pt>
                <c:pt idx="2">
                  <c:v>3054</c:v>
                </c:pt>
                <c:pt idx="3">
                  <c:v>2813</c:v>
                </c:pt>
                <c:pt idx="4">
                  <c:v>2454</c:v>
                </c:pt>
                <c:pt idx="5">
                  <c:v>2202</c:v>
                </c:pt>
                <c:pt idx="6">
                  <c:v>2059</c:v>
                </c:pt>
                <c:pt idx="7">
                  <c:v>2007</c:v>
                </c:pt>
                <c:pt idx="8">
                  <c:v>1876</c:v>
                </c:pt>
                <c:pt idx="9">
                  <c:v>1838</c:v>
                </c:pt>
                <c:pt idx="10">
                  <c:v>1872</c:v>
                </c:pt>
                <c:pt idx="11">
                  <c:v>1818</c:v>
                </c:pt>
                <c:pt idx="12">
                  <c:v>1851</c:v>
                </c:pt>
                <c:pt idx="13">
                  <c:v>1900</c:v>
                </c:pt>
                <c:pt idx="14">
                  <c:v>1960</c:v>
                </c:pt>
                <c:pt idx="15">
                  <c:v>2063</c:v>
                </c:pt>
                <c:pt idx="16">
                  <c:v>2142</c:v>
                </c:pt>
                <c:pt idx="17">
                  <c:v>2205</c:v>
                </c:pt>
                <c:pt idx="18">
                  <c:v>2290</c:v>
                </c:pt>
                <c:pt idx="19">
                  <c:v>2391</c:v>
                </c:pt>
                <c:pt idx="20">
                  <c:v>2483</c:v>
                </c:pt>
                <c:pt idx="21">
                  <c:v>2578</c:v>
                </c:pt>
                <c:pt idx="22">
                  <c:v>2686</c:v>
                </c:pt>
                <c:pt idx="23">
                  <c:v>2759</c:v>
                </c:pt>
                <c:pt idx="24">
                  <c:v>2835</c:v>
                </c:pt>
                <c:pt idx="25">
                  <c:v>2922</c:v>
                </c:pt>
                <c:pt idx="26">
                  <c:v>2983</c:v>
                </c:pt>
                <c:pt idx="27">
                  <c:v>3024</c:v>
                </c:pt>
                <c:pt idx="28">
                  <c:v>3056</c:v>
                </c:pt>
                <c:pt idx="29">
                  <c:v>3084</c:v>
                </c:pt>
                <c:pt idx="30">
                  <c:v>3117</c:v>
                </c:pt>
                <c:pt idx="31">
                  <c:v>3153</c:v>
                </c:pt>
                <c:pt idx="32">
                  <c:v>3169</c:v>
                </c:pt>
                <c:pt idx="33">
                  <c:v>3184</c:v>
                </c:pt>
                <c:pt idx="34">
                  <c:v>3214</c:v>
                </c:pt>
                <c:pt idx="35">
                  <c:v>3254</c:v>
                </c:pt>
                <c:pt idx="36">
                  <c:v>3298</c:v>
                </c:pt>
                <c:pt idx="37">
                  <c:v>3351</c:v>
                </c:pt>
                <c:pt idx="38">
                  <c:v>3415</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numCache>
            </c:numRef>
          </c:val>
          <c:smooth val="0"/>
          <c:extLst>
            <c:ext xmlns:c16="http://schemas.microsoft.com/office/drawing/2014/chart" uri="{C3380CC4-5D6E-409C-BE32-E72D297353CC}">
              <c16:uniqueId val="{00000003-5610-4F55-85C1-F77EC3E02FD4}"/>
            </c:ext>
          </c:extLst>
        </c:ser>
        <c:ser>
          <c:idx val="3"/>
          <c:order val="3"/>
          <c:tx>
            <c:v>2021–25 average</c:v>
          </c:tx>
          <c:spPr>
            <a:ln w="15875" cap="rnd">
              <a:solidFill>
                <a:schemeClr val="tx1"/>
              </a:solidFill>
              <a:prstDash val="dash"/>
              <a:round/>
            </a:ln>
          </c:spPr>
          <c:marker>
            <c:symbol val="none"/>
          </c:marker>
          <c:val>
            <c:numRef>
              <c:f>'G3 US storage'!$L$4:$L$55</c:f>
              <c:numCache>
                <c:formatCode>#,##0</c:formatCode>
                <c:ptCount val="52"/>
                <c:pt idx="0">
                  <c:v>3225.0285714285715</c:v>
                </c:pt>
                <c:pt idx="1">
                  <c:v>3078.6285714285714</c:v>
                </c:pt>
                <c:pt idx="2">
                  <c:v>2888.1714285714288</c:v>
                </c:pt>
                <c:pt idx="3">
                  <c:v>2679.514285714286</c:v>
                </c:pt>
                <c:pt idx="4">
                  <c:v>2490.4285714285716</c:v>
                </c:pt>
                <c:pt idx="5">
                  <c:v>2343.6857142857143</c:v>
                </c:pt>
                <c:pt idx="6">
                  <c:v>2193.4285714285716</c:v>
                </c:pt>
                <c:pt idx="7">
                  <c:v>2024.8</c:v>
                </c:pt>
                <c:pt idx="8">
                  <c:v>1929.1428571428569</c:v>
                </c:pt>
                <c:pt idx="9">
                  <c:v>1865.485714285714</c:v>
                </c:pt>
                <c:pt idx="10">
                  <c:v>1835.9428571428573</c:v>
                </c:pt>
                <c:pt idx="11">
                  <c:v>1814.6571428571431</c:v>
                </c:pt>
                <c:pt idx="12">
                  <c:v>1810.8</c:v>
                </c:pt>
                <c:pt idx="13">
                  <c:v>1823.5428571428572</c:v>
                </c:pt>
                <c:pt idx="14">
                  <c:v>1862.4285714285713</c:v>
                </c:pt>
                <c:pt idx="15">
                  <c:v>1926.1142857142854</c:v>
                </c:pt>
                <c:pt idx="16">
                  <c:v>1988.7142857142858</c:v>
                </c:pt>
                <c:pt idx="17">
                  <c:v>2065.6285714285714</c:v>
                </c:pt>
                <c:pt idx="18">
                  <c:v>2150</c:v>
                </c:pt>
                <c:pt idx="19">
                  <c:v>2241.7428571428577</c:v>
                </c:pt>
                <c:pt idx="20">
                  <c:v>2339.1714285714288</c:v>
                </c:pt>
                <c:pt idx="21">
                  <c:v>2440.1714285714284</c:v>
                </c:pt>
                <c:pt idx="22">
                  <c:v>2534.5714285714284</c:v>
                </c:pt>
                <c:pt idx="23">
                  <c:v>2607.7714285714292</c:v>
                </c:pt>
                <c:pt idx="24">
                  <c:v>2683.3714285714282</c:v>
                </c:pt>
                <c:pt idx="25">
                  <c:v>2747.2</c:v>
                </c:pt>
                <c:pt idx="26">
                  <c:v>2798.0571428571429</c:v>
                </c:pt>
                <c:pt idx="27">
                  <c:v>2842.6571428571428</c:v>
                </c:pt>
                <c:pt idx="28">
                  <c:v>2872.5428571428574</c:v>
                </c:pt>
                <c:pt idx="29">
                  <c:v>2899.3142857142857</c:v>
                </c:pt>
                <c:pt idx="30">
                  <c:v>2922</c:v>
                </c:pt>
                <c:pt idx="31">
                  <c:v>2955.4857142857145</c:v>
                </c:pt>
                <c:pt idx="32">
                  <c:v>2984.2285714285713</c:v>
                </c:pt>
                <c:pt idx="33">
                  <c:v>3017.0857142857144</c:v>
                </c:pt>
                <c:pt idx="34">
                  <c:v>3052.3714285714282</c:v>
                </c:pt>
                <c:pt idx="35">
                  <c:v>3104.3428571428567</c:v>
                </c:pt>
                <c:pt idx="36">
                  <c:v>3177.6571428571433</c:v>
                </c:pt>
                <c:pt idx="37">
                  <c:v>3254.5999999999995</c:v>
                </c:pt>
                <c:pt idx="38">
                  <c:v>3334.4857142857136</c:v>
                </c:pt>
                <c:pt idx="39">
                  <c:v>3429.6857142857139</c:v>
                </c:pt>
                <c:pt idx="40">
                  <c:v>3520.0285714285719</c:v>
                </c:pt>
                <c:pt idx="41">
                  <c:v>3607.2285714285717</c:v>
                </c:pt>
                <c:pt idx="42">
                  <c:v>3683.6571428571428</c:v>
                </c:pt>
                <c:pt idx="43">
                  <c:v>3744.8285714285716</c:v>
                </c:pt>
                <c:pt idx="44">
                  <c:v>3784.5142857142855</c:v>
                </c:pt>
                <c:pt idx="45">
                  <c:v>3800</c:v>
                </c:pt>
                <c:pt idx="46">
                  <c:v>3775.8</c:v>
                </c:pt>
                <c:pt idx="47">
                  <c:v>3735.7142857142853</c:v>
                </c:pt>
                <c:pt idx="48">
                  <c:v>3639.4571428571426</c:v>
                </c:pt>
                <c:pt idx="49">
                  <c:v>3534.6857142857143</c:v>
                </c:pt>
                <c:pt idx="50">
                  <c:v>3425.4</c:v>
                </c:pt>
                <c:pt idx="51">
                  <c:v>3313.9714285714281</c:v>
                </c:pt>
              </c:numCache>
            </c:numRef>
          </c:val>
          <c:smooth val="0"/>
          <c:extLst>
            <c:ext xmlns:c16="http://schemas.microsoft.com/office/drawing/2014/chart" uri="{C3380CC4-5D6E-409C-BE32-E72D297353CC}">
              <c16:uniqueId val="{00000004-5610-4F55-85C1-F77EC3E02FD4}"/>
            </c:ext>
          </c:extLst>
        </c:ser>
        <c:dLbls>
          <c:showLegendKey val="0"/>
          <c:showVal val="0"/>
          <c:showCatName val="0"/>
          <c:showSerName val="0"/>
          <c:showPercent val="0"/>
          <c:showBubbleSize val="0"/>
        </c:dLbls>
        <c:marker val="1"/>
        <c:smooth val="0"/>
        <c:axId val="814632560"/>
        <c:axId val="814634000"/>
      </c:lineChart>
      <c:dateAx>
        <c:axId val="814632560"/>
        <c:scaling>
          <c:orientation val="minMax"/>
        </c:scaling>
        <c:delete val="0"/>
        <c:axPos val="b"/>
        <c:numFmt formatCode="mmm" sourceLinked="0"/>
        <c:majorTickMark val="out"/>
        <c:minorTickMark val="none"/>
        <c:tickLblPos val="nextTo"/>
        <c:spPr>
          <a:noFill/>
          <a:ln w="9525">
            <a:solidFill>
              <a:srgbClr val="D9D9D9"/>
            </a:solidFill>
          </a:ln>
        </c:spPr>
        <c:txPr>
          <a:bodyPr rot="-5400000" vert="horz"/>
          <a:lstStyle/>
          <a:p>
            <a:pPr>
              <a:defRPr/>
            </a:pPr>
            <a:endParaRPr lang="en-US"/>
          </a:p>
        </c:txPr>
        <c:crossAx val="814634000"/>
        <c:crosses val="autoZero"/>
        <c:auto val="0"/>
        <c:lblOffset val="100"/>
        <c:baseTimeUnit val="days"/>
        <c:majorUnit val="1"/>
        <c:majorTimeUnit val="months"/>
      </c:dateAx>
      <c:valAx>
        <c:axId val="814634000"/>
        <c:scaling>
          <c:orientation val="minMax"/>
          <c:max val="4000"/>
          <c:min val="1000"/>
        </c:scaling>
        <c:delete val="0"/>
        <c:axPos val="l"/>
        <c:title>
          <c:tx>
            <c:rich>
              <a:bodyPr rot="-5400000" vert="horz"/>
              <a:lstStyle/>
              <a:p>
                <a:pPr>
                  <a:defRPr/>
                </a:pPr>
                <a:r>
                  <a:rPr lang="en-US"/>
                  <a:t>Bcf</a:t>
                </a:r>
              </a:p>
            </c:rich>
          </c:tx>
          <c:overlay val="0"/>
          <c:spPr>
            <a:noFill/>
            <a:ln>
              <a:noFill/>
            </a:ln>
          </c:spPr>
        </c:title>
        <c:numFmt formatCode="#,##0_);\(#,##0\)" sourceLinked="0"/>
        <c:majorTickMark val="out"/>
        <c:minorTickMark val="none"/>
        <c:tickLblPos val="nextTo"/>
        <c:spPr>
          <a:noFill/>
          <a:ln w="9525">
            <a:solidFill>
              <a:srgbClr val="D9D9D9"/>
            </a:solidFill>
          </a:ln>
        </c:spPr>
        <c:txPr>
          <a:bodyPr rot="-60000000" vert="horz"/>
          <a:lstStyle/>
          <a:p>
            <a:pPr>
              <a:defRPr/>
            </a:pPr>
            <a:endParaRPr lang="en-US"/>
          </a:p>
        </c:txPr>
        <c:crossAx val="814632560"/>
        <c:crosses val="autoZero"/>
        <c:crossBetween val="between"/>
        <c:majorUnit val="1000"/>
      </c:valAx>
      <c:spPr>
        <a:noFill/>
        <a:ln>
          <a:noFill/>
        </a:ln>
      </c:spPr>
    </c:plotArea>
    <c:legend>
      <c:legendPos val="b"/>
      <c:legendEntry>
        <c:idx val="0"/>
        <c:delete val="1"/>
      </c:legendEntry>
      <c:layout>
        <c:manualLayout>
          <c:xMode val="edge"/>
          <c:yMode val="edge"/>
          <c:x val="2.5530331810017917E-2"/>
          <c:y val="0.87495416359373901"/>
          <c:w val="0.94537082202835465"/>
          <c:h val="9.0162099506546189E-2"/>
        </c:manualLayout>
      </c:layout>
      <c:overlay val="0"/>
      <c:spPr>
        <a:noFill/>
        <a:ln>
          <a:noFill/>
        </a:ln>
      </c:spPr>
      <c:txPr>
        <a:bodyPr rot="0" vert="horz"/>
        <a:lstStyle/>
        <a:p>
          <a:pPr>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b="1"/>
              <a:t>EU storage about 15.7 points below its 2021–25 average heading into winter</a:t>
            </a:r>
          </a:p>
        </c:rich>
      </c:tx>
      <c:overlay val="0"/>
      <c:spPr>
        <a:noFill/>
        <a:ln>
          <a:noFill/>
        </a:ln>
      </c:spPr>
    </c:title>
    <c:autoTitleDeleted val="0"/>
    <c:plotArea>
      <c:layout>
        <c:manualLayout>
          <c:layoutTarget val="inner"/>
          <c:xMode val="edge"/>
          <c:yMode val="edge"/>
          <c:x val="0.15082478469815866"/>
          <c:y val="0.2669767441860465"/>
          <c:w val="0.8220749370705398"/>
          <c:h val="0.45284517487639625"/>
        </c:manualLayout>
      </c:layout>
      <c:areaChart>
        <c:grouping val="stacked"/>
        <c:varyColors val="0"/>
        <c:ser>
          <c:idx val="0"/>
          <c:order val="0"/>
          <c:tx>
            <c:strRef>
              <c:f>'G2 EU storage'!$I$3</c:f>
              <c:strCache>
                <c:ptCount val="1"/>
                <c:pt idx="0">
                  <c:v>2021-25 min</c:v>
                </c:pt>
              </c:strCache>
            </c:strRef>
          </c:tx>
          <c:spPr>
            <a:noFill/>
            <a:ln>
              <a:noFill/>
            </a:ln>
          </c:spPr>
          <c:cat>
            <c:numRef>
              <c:f>'G2 EU storage'!$C$4:$C$368</c:f>
              <c:numCache>
                <c:formatCode>dd\-mmm</c:formatCode>
                <c:ptCount val="365"/>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pt idx="276">
                  <c:v>46299</c:v>
                </c:pt>
                <c:pt idx="277">
                  <c:v>46300</c:v>
                </c:pt>
                <c:pt idx="278">
                  <c:v>46301</c:v>
                </c:pt>
                <c:pt idx="279">
                  <c:v>46302</c:v>
                </c:pt>
                <c:pt idx="280">
                  <c:v>46303</c:v>
                </c:pt>
                <c:pt idx="281">
                  <c:v>46304</c:v>
                </c:pt>
                <c:pt idx="282">
                  <c:v>46305</c:v>
                </c:pt>
                <c:pt idx="283">
                  <c:v>46306</c:v>
                </c:pt>
                <c:pt idx="284">
                  <c:v>46307</c:v>
                </c:pt>
                <c:pt idx="285">
                  <c:v>46308</c:v>
                </c:pt>
                <c:pt idx="286">
                  <c:v>46309</c:v>
                </c:pt>
                <c:pt idx="287">
                  <c:v>46310</c:v>
                </c:pt>
                <c:pt idx="288">
                  <c:v>46311</c:v>
                </c:pt>
                <c:pt idx="289">
                  <c:v>46312</c:v>
                </c:pt>
                <c:pt idx="290">
                  <c:v>46313</c:v>
                </c:pt>
                <c:pt idx="291">
                  <c:v>46314</c:v>
                </c:pt>
                <c:pt idx="292">
                  <c:v>46315</c:v>
                </c:pt>
                <c:pt idx="293">
                  <c:v>46316</c:v>
                </c:pt>
                <c:pt idx="294">
                  <c:v>46317</c:v>
                </c:pt>
                <c:pt idx="295">
                  <c:v>46318</c:v>
                </c:pt>
                <c:pt idx="296">
                  <c:v>46319</c:v>
                </c:pt>
                <c:pt idx="297">
                  <c:v>46320</c:v>
                </c:pt>
                <c:pt idx="298">
                  <c:v>46321</c:v>
                </c:pt>
                <c:pt idx="299">
                  <c:v>46322</c:v>
                </c:pt>
                <c:pt idx="300">
                  <c:v>46323</c:v>
                </c:pt>
                <c:pt idx="301">
                  <c:v>46324</c:v>
                </c:pt>
                <c:pt idx="302">
                  <c:v>46325</c:v>
                </c:pt>
                <c:pt idx="303">
                  <c:v>46326</c:v>
                </c:pt>
                <c:pt idx="304">
                  <c:v>46327</c:v>
                </c:pt>
                <c:pt idx="305">
                  <c:v>46328</c:v>
                </c:pt>
                <c:pt idx="306">
                  <c:v>46329</c:v>
                </c:pt>
                <c:pt idx="307">
                  <c:v>46330</c:v>
                </c:pt>
                <c:pt idx="308">
                  <c:v>46331</c:v>
                </c:pt>
                <c:pt idx="309">
                  <c:v>46332</c:v>
                </c:pt>
                <c:pt idx="310">
                  <c:v>46333</c:v>
                </c:pt>
                <c:pt idx="311">
                  <c:v>46334</c:v>
                </c:pt>
                <c:pt idx="312">
                  <c:v>46335</c:v>
                </c:pt>
                <c:pt idx="313">
                  <c:v>46336</c:v>
                </c:pt>
                <c:pt idx="314">
                  <c:v>46337</c:v>
                </c:pt>
                <c:pt idx="315">
                  <c:v>46338</c:v>
                </c:pt>
                <c:pt idx="316">
                  <c:v>46339</c:v>
                </c:pt>
                <c:pt idx="317">
                  <c:v>46340</c:v>
                </c:pt>
                <c:pt idx="318">
                  <c:v>46341</c:v>
                </c:pt>
                <c:pt idx="319">
                  <c:v>46342</c:v>
                </c:pt>
                <c:pt idx="320">
                  <c:v>46343</c:v>
                </c:pt>
                <c:pt idx="321">
                  <c:v>46344</c:v>
                </c:pt>
                <c:pt idx="322">
                  <c:v>46345</c:v>
                </c:pt>
                <c:pt idx="323">
                  <c:v>46346</c:v>
                </c:pt>
                <c:pt idx="324">
                  <c:v>46347</c:v>
                </c:pt>
                <c:pt idx="325">
                  <c:v>46348</c:v>
                </c:pt>
                <c:pt idx="326">
                  <c:v>46349</c:v>
                </c:pt>
                <c:pt idx="327">
                  <c:v>46350</c:v>
                </c:pt>
                <c:pt idx="328">
                  <c:v>46351</c:v>
                </c:pt>
                <c:pt idx="329">
                  <c:v>46352</c:v>
                </c:pt>
                <c:pt idx="330">
                  <c:v>46353</c:v>
                </c:pt>
                <c:pt idx="331">
                  <c:v>46354</c:v>
                </c:pt>
                <c:pt idx="332">
                  <c:v>46355</c:v>
                </c:pt>
                <c:pt idx="333">
                  <c:v>46356</c:v>
                </c:pt>
                <c:pt idx="334">
                  <c:v>46357</c:v>
                </c:pt>
                <c:pt idx="335">
                  <c:v>46358</c:v>
                </c:pt>
                <c:pt idx="336">
                  <c:v>46359</c:v>
                </c:pt>
                <c:pt idx="337">
                  <c:v>46360</c:v>
                </c:pt>
                <c:pt idx="338">
                  <c:v>46361</c:v>
                </c:pt>
                <c:pt idx="339">
                  <c:v>46362</c:v>
                </c:pt>
                <c:pt idx="340">
                  <c:v>46363</c:v>
                </c:pt>
                <c:pt idx="341">
                  <c:v>46364</c:v>
                </c:pt>
                <c:pt idx="342">
                  <c:v>46365</c:v>
                </c:pt>
                <c:pt idx="343">
                  <c:v>46366</c:v>
                </c:pt>
                <c:pt idx="344">
                  <c:v>46367</c:v>
                </c:pt>
                <c:pt idx="345">
                  <c:v>46368</c:v>
                </c:pt>
                <c:pt idx="346">
                  <c:v>46369</c:v>
                </c:pt>
                <c:pt idx="347">
                  <c:v>46370</c:v>
                </c:pt>
                <c:pt idx="348">
                  <c:v>46371</c:v>
                </c:pt>
                <c:pt idx="349">
                  <c:v>46372</c:v>
                </c:pt>
                <c:pt idx="350">
                  <c:v>46373</c:v>
                </c:pt>
                <c:pt idx="351">
                  <c:v>46374</c:v>
                </c:pt>
                <c:pt idx="352">
                  <c:v>46375</c:v>
                </c:pt>
                <c:pt idx="353">
                  <c:v>46376</c:v>
                </c:pt>
                <c:pt idx="354">
                  <c:v>46377</c:v>
                </c:pt>
                <c:pt idx="355">
                  <c:v>46378</c:v>
                </c:pt>
                <c:pt idx="356">
                  <c:v>46379</c:v>
                </c:pt>
                <c:pt idx="357">
                  <c:v>46380</c:v>
                </c:pt>
                <c:pt idx="358">
                  <c:v>46381</c:v>
                </c:pt>
                <c:pt idx="359">
                  <c:v>46382</c:v>
                </c:pt>
                <c:pt idx="360">
                  <c:v>46383</c:v>
                </c:pt>
                <c:pt idx="361">
                  <c:v>46384</c:v>
                </c:pt>
                <c:pt idx="362">
                  <c:v>46385</c:v>
                </c:pt>
                <c:pt idx="363">
                  <c:v>46386</c:v>
                </c:pt>
                <c:pt idx="364">
                  <c:v>46387</c:v>
                </c:pt>
              </c:numCache>
            </c:numRef>
          </c:cat>
          <c:val>
            <c:numRef>
              <c:f>'G2 EU storage'!$I$4:$I$368</c:f>
              <c:numCache>
                <c:formatCode>0.0</c:formatCode>
                <c:ptCount val="365"/>
                <c:pt idx="0">
                  <c:v>53.77</c:v>
                </c:pt>
                <c:pt idx="1">
                  <c:v>53.77</c:v>
                </c:pt>
                <c:pt idx="2">
                  <c:v>53.64</c:v>
                </c:pt>
                <c:pt idx="3">
                  <c:v>53.39</c:v>
                </c:pt>
                <c:pt idx="4">
                  <c:v>53.01</c:v>
                </c:pt>
                <c:pt idx="5">
                  <c:v>52.62</c:v>
                </c:pt>
                <c:pt idx="6">
                  <c:v>52.1</c:v>
                </c:pt>
                <c:pt idx="7">
                  <c:v>51.67</c:v>
                </c:pt>
                <c:pt idx="8">
                  <c:v>51.24</c:v>
                </c:pt>
                <c:pt idx="9">
                  <c:v>50.51</c:v>
                </c:pt>
                <c:pt idx="10">
                  <c:v>49.78</c:v>
                </c:pt>
                <c:pt idx="11">
                  <c:v>49.04</c:v>
                </c:pt>
                <c:pt idx="12">
                  <c:v>48.33</c:v>
                </c:pt>
                <c:pt idx="13">
                  <c:v>47.62</c:v>
                </c:pt>
                <c:pt idx="14">
                  <c:v>47.06</c:v>
                </c:pt>
                <c:pt idx="15">
                  <c:v>46.57</c:v>
                </c:pt>
                <c:pt idx="16">
                  <c:v>45.93</c:v>
                </c:pt>
                <c:pt idx="17">
                  <c:v>45.23</c:v>
                </c:pt>
                <c:pt idx="18">
                  <c:v>44.61</c:v>
                </c:pt>
                <c:pt idx="19">
                  <c:v>43.96</c:v>
                </c:pt>
                <c:pt idx="20">
                  <c:v>43.27</c:v>
                </c:pt>
                <c:pt idx="21">
                  <c:v>42.69</c:v>
                </c:pt>
                <c:pt idx="22">
                  <c:v>42.13</c:v>
                </c:pt>
                <c:pt idx="23">
                  <c:v>41.44</c:v>
                </c:pt>
                <c:pt idx="24">
                  <c:v>40.71</c:v>
                </c:pt>
                <c:pt idx="25">
                  <c:v>40.03</c:v>
                </c:pt>
                <c:pt idx="26">
                  <c:v>39.44</c:v>
                </c:pt>
                <c:pt idx="27">
                  <c:v>38.880000000000003</c:v>
                </c:pt>
                <c:pt idx="28">
                  <c:v>38.53</c:v>
                </c:pt>
                <c:pt idx="29">
                  <c:v>38.18</c:v>
                </c:pt>
                <c:pt idx="30">
                  <c:v>37.630000000000003</c:v>
                </c:pt>
                <c:pt idx="31">
                  <c:v>37.19</c:v>
                </c:pt>
                <c:pt idx="32">
                  <c:v>36.75</c:v>
                </c:pt>
                <c:pt idx="33">
                  <c:v>36.340000000000003</c:v>
                </c:pt>
                <c:pt idx="34">
                  <c:v>36</c:v>
                </c:pt>
                <c:pt idx="35">
                  <c:v>35.76</c:v>
                </c:pt>
                <c:pt idx="36">
                  <c:v>35.54</c:v>
                </c:pt>
                <c:pt idx="37">
                  <c:v>35.14</c:v>
                </c:pt>
                <c:pt idx="38">
                  <c:v>34.770000000000003</c:v>
                </c:pt>
                <c:pt idx="39">
                  <c:v>34.43</c:v>
                </c:pt>
                <c:pt idx="40">
                  <c:v>34.01</c:v>
                </c:pt>
                <c:pt idx="41">
                  <c:v>33.590000000000003</c:v>
                </c:pt>
                <c:pt idx="42">
                  <c:v>33.25</c:v>
                </c:pt>
                <c:pt idx="43">
                  <c:v>32.99</c:v>
                </c:pt>
                <c:pt idx="44">
                  <c:v>32.630000000000003</c:v>
                </c:pt>
                <c:pt idx="45">
                  <c:v>32.270000000000003</c:v>
                </c:pt>
                <c:pt idx="46">
                  <c:v>31.97</c:v>
                </c:pt>
                <c:pt idx="47">
                  <c:v>31.74</c:v>
                </c:pt>
                <c:pt idx="48">
                  <c:v>31.5</c:v>
                </c:pt>
                <c:pt idx="49">
                  <c:v>31.28</c:v>
                </c:pt>
                <c:pt idx="50">
                  <c:v>31.11</c:v>
                </c:pt>
                <c:pt idx="51">
                  <c:v>30.78</c:v>
                </c:pt>
                <c:pt idx="52">
                  <c:v>30.45</c:v>
                </c:pt>
                <c:pt idx="53">
                  <c:v>30.18</c:v>
                </c:pt>
                <c:pt idx="54">
                  <c:v>29.93</c:v>
                </c:pt>
                <c:pt idx="55">
                  <c:v>29.68</c:v>
                </c:pt>
                <c:pt idx="56">
                  <c:v>29.51</c:v>
                </c:pt>
                <c:pt idx="57">
                  <c:v>29.35</c:v>
                </c:pt>
                <c:pt idx="58">
                  <c:v>29.01</c:v>
                </c:pt>
                <c:pt idx="59">
                  <c:v>28.66</c:v>
                </c:pt>
                <c:pt idx="60">
                  <c:v>28.33</c:v>
                </c:pt>
                <c:pt idx="61">
                  <c:v>28.03</c:v>
                </c:pt>
                <c:pt idx="62">
                  <c:v>27.76</c:v>
                </c:pt>
                <c:pt idx="63">
                  <c:v>27.57</c:v>
                </c:pt>
                <c:pt idx="64">
                  <c:v>27.37</c:v>
                </c:pt>
                <c:pt idx="65">
                  <c:v>26.99</c:v>
                </c:pt>
                <c:pt idx="66">
                  <c:v>26.67</c:v>
                </c:pt>
                <c:pt idx="67">
                  <c:v>26.43</c:v>
                </c:pt>
                <c:pt idx="68">
                  <c:v>26.34</c:v>
                </c:pt>
                <c:pt idx="69">
                  <c:v>26.24</c:v>
                </c:pt>
                <c:pt idx="70">
                  <c:v>26.24</c:v>
                </c:pt>
                <c:pt idx="71">
                  <c:v>26.24</c:v>
                </c:pt>
                <c:pt idx="72">
                  <c:v>26.06</c:v>
                </c:pt>
                <c:pt idx="73">
                  <c:v>25.9</c:v>
                </c:pt>
                <c:pt idx="74">
                  <c:v>25.8</c:v>
                </c:pt>
                <c:pt idx="75">
                  <c:v>25.71</c:v>
                </c:pt>
                <c:pt idx="76">
                  <c:v>25.65</c:v>
                </c:pt>
                <c:pt idx="77">
                  <c:v>25.56</c:v>
                </c:pt>
                <c:pt idx="78">
                  <c:v>25.76</c:v>
                </c:pt>
                <c:pt idx="79">
                  <c:v>25.7</c:v>
                </c:pt>
                <c:pt idx="80">
                  <c:v>25.7</c:v>
                </c:pt>
                <c:pt idx="81">
                  <c:v>25.74</c:v>
                </c:pt>
                <c:pt idx="82">
                  <c:v>25.87</c:v>
                </c:pt>
                <c:pt idx="83">
                  <c:v>25.99</c:v>
                </c:pt>
                <c:pt idx="84">
                  <c:v>26.23</c:v>
                </c:pt>
                <c:pt idx="85">
                  <c:v>26.44</c:v>
                </c:pt>
                <c:pt idx="86">
                  <c:v>26.55</c:v>
                </c:pt>
                <c:pt idx="87">
                  <c:v>26.65</c:v>
                </c:pt>
                <c:pt idx="88">
                  <c:v>26.67</c:v>
                </c:pt>
                <c:pt idx="89">
                  <c:v>26.37</c:v>
                </c:pt>
                <c:pt idx="90">
                  <c:v>26.54</c:v>
                </c:pt>
                <c:pt idx="91">
                  <c:v>26.5</c:v>
                </c:pt>
                <c:pt idx="92">
                  <c:v>26.45</c:v>
                </c:pt>
                <c:pt idx="93">
                  <c:v>26.36</c:v>
                </c:pt>
                <c:pt idx="94">
                  <c:v>26.31</c:v>
                </c:pt>
                <c:pt idx="95">
                  <c:v>26.44</c:v>
                </c:pt>
                <c:pt idx="96">
                  <c:v>26.58</c:v>
                </c:pt>
                <c:pt idx="97">
                  <c:v>26.76</c:v>
                </c:pt>
                <c:pt idx="98">
                  <c:v>26.95</c:v>
                </c:pt>
                <c:pt idx="99">
                  <c:v>27.16</c:v>
                </c:pt>
                <c:pt idx="100">
                  <c:v>27.28</c:v>
                </c:pt>
                <c:pt idx="101">
                  <c:v>27.5</c:v>
                </c:pt>
                <c:pt idx="102">
                  <c:v>27.77</c:v>
                </c:pt>
                <c:pt idx="103">
                  <c:v>28.08</c:v>
                </c:pt>
                <c:pt idx="104">
                  <c:v>28.49</c:v>
                </c:pt>
                <c:pt idx="105">
                  <c:v>28.92</c:v>
                </c:pt>
                <c:pt idx="106">
                  <c:v>29.11</c:v>
                </c:pt>
                <c:pt idx="107">
                  <c:v>29.14</c:v>
                </c:pt>
                <c:pt idx="108">
                  <c:v>29.09</c:v>
                </c:pt>
                <c:pt idx="109">
                  <c:v>29.09</c:v>
                </c:pt>
                <c:pt idx="110">
                  <c:v>29.15</c:v>
                </c:pt>
                <c:pt idx="111">
                  <c:v>29.21</c:v>
                </c:pt>
                <c:pt idx="112">
                  <c:v>29.3</c:v>
                </c:pt>
                <c:pt idx="113">
                  <c:v>29.56</c:v>
                </c:pt>
                <c:pt idx="114">
                  <c:v>29.77</c:v>
                </c:pt>
                <c:pt idx="115">
                  <c:v>29.87</c:v>
                </c:pt>
                <c:pt idx="116">
                  <c:v>29.94</c:v>
                </c:pt>
                <c:pt idx="117">
                  <c:v>30.04</c:v>
                </c:pt>
                <c:pt idx="118">
                  <c:v>30.13</c:v>
                </c:pt>
                <c:pt idx="119">
                  <c:v>29.94</c:v>
                </c:pt>
                <c:pt idx="120">
                  <c:v>30.17</c:v>
                </c:pt>
                <c:pt idx="121">
                  <c:v>30.38</c:v>
                </c:pt>
                <c:pt idx="122">
                  <c:v>30.48</c:v>
                </c:pt>
                <c:pt idx="123">
                  <c:v>30.6</c:v>
                </c:pt>
                <c:pt idx="124">
                  <c:v>30.63</c:v>
                </c:pt>
                <c:pt idx="125">
                  <c:v>30.63</c:v>
                </c:pt>
                <c:pt idx="126">
                  <c:v>30.67</c:v>
                </c:pt>
                <c:pt idx="127">
                  <c:v>30.95</c:v>
                </c:pt>
                <c:pt idx="128">
                  <c:v>31.36</c:v>
                </c:pt>
                <c:pt idx="129">
                  <c:v>31.73</c:v>
                </c:pt>
                <c:pt idx="130">
                  <c:v>32.04</c:v>
                </c:pt>
                <c:pt idx="131">
                  <c:v>32.32</c:v>
                </c:pt>
                <c:pt idx="132">
                  <c:v>32.64</c:v>
                </c:pt>
                <c:pt idx="133">
                  <c:v>32.96</c:v>
                </c:pt>
                <c:pt idx="134">
                  <c:v>33.29</c:v>
                </c:pt>
                <c:pt idx="135">
                  <c:v>33.57</c:v>
                </c:pt>
                <c:pt idx="136">
                  <c:v>33.78</c:v>
                </c:pt>
                <c:pt idx="137">
                  <c:v>33.92</c:v>
                </c:pt>
                <c:pt idx="138">
                  <c:v>34.08</c:v>
                </c:pt>
                <c:pt idx="139">
                  <c:v>34.33</c:v>
                </c:pt>
                <c:pt idx="140">
                  <c:v>34.64</c:v>
                </c:pt>
                <c:pt idx="141">
                  <c:v>35</c:v>
                </c:pt>
                <c:pt idx="142">
                  <c:v>35.369999999999997</c:v>
                </c:pt>
                <c:pt idx="143">
                  <c:v>35.69</c:v>
                </c:pt>
                <c:pt idx="144">
                  <c:v>35.92</c:v>
                </c:pt>
                <c:pt idx="145">
                  <c:v>36.11</c:v>
                </c:pt>
                <c:pt idx="146">
                  <c:v>36.270000000000003</c:v>
                </c:pt>
                <c:pt idx="147">
                  <c:v>36.520000000000003</c:v>
                </c:pt>
                <c:pt idx="148">
                  <c:v>36.93</c:v>
                </c:pt>
                <c:pt idx="149">
                  <c:v>37.36</c:v>
                </c:pt>
                <c:pt idx="150">
                  <c:v>37.590000000000003</c:v>
                </c:pt>
                <c:pt idx="151">
                  <c:v>37.950000000000003</c:v>
                </c:pt>
                <c:pt idx="152">
                  <c:v>38.369999999999997</c:v>
                </c:pt>
                <c:pt idx="153">
                  <c:v>38.770000000000003</c:v>
                </c:pt>
                <c:pt idx="154">
                  <c:v>39.159999999999997</c:v>
                </c:pt>
                <c:pt idx="155">
                  <c:v>39.590000000000003</c:v>
                </c:pt>
                <c:pt idx="156">
                  <c:v>40.03</c:v>
                </c:pt>
                <c:pt idx="157">
                  <c:v>40.35</c:v>
                </c:pt>
                <c:pt idx="158">
                  <c:v>40.659999999999997</c:v>
                </c:pt>
                <c:pt idx="159">
                  <c:v>40.880000000000003</c:v>
                </c:pt>
                <c:pt idx="160">
                  <c:v>41.17</c:v>
                </c:pt>
                <c:pt idx="161">
                  <c:v>41.49</c:v>
                </c:pt>
                <c:pt idx="162">
                  <c:v>41.93</c:v>
                </c:pt>
                <c:pt idx="163">
                  <c:v>42.38</c:v>
                </c:pt>
                <c:pt idx="164">
                  <c:v>42.74</c:v>
                </c:pt>
                <c:pt idx="165">
                  <c:v>43.03</c:v>
                </c:pt>
                <c:pt idx="166">
                  <c:v>43.31</c:v>
                </c:pt>
                <c:pt idx="167">
                  <c:v>43.59</c:v>
                </c:pt>
                <c:pt idx="168">
                  <c:v>43.93</c:v>
                </c:pt>
                <c:pt idx="169">
                  <c:v>44.32</c:v>
                </c:pt>
                <c:pt idx="170">
                  <c:v>44.72</c:v>
                </c:pt>
                <c:pt idx="171">
                  <c:v>45.02</c:v>
                </c:pt>
                <c:pt idx="172">
                  <c:v>45.22</c:v>
                </c:pt>
                <c:pt idx="173">
                  <c:v>45.42</c:v>
                </c:pt>
                <c:pt idx="174">
                  <c:v>45.63</c:v>
                </c:pt>
                <c:pt idx="175">
                  <c:v>45.89</c:v>
                </c:pt>
                <c:pt idx="176">
                  <c:v>46.26</c:v>
                </c:pt>
                <c:pt idx="177">
                  <c:v>46.65</c:v>
                </c:pt>
                <c:pt idx="178">
                  <c:v>46.95</c:v>
                </c:pt>
                <c:pt idx="179">
                  <c:v>47.24</c:v>
                </c:pt>
                <c:pt idx="180">
                  <c:v>47.51</c:v>
                </c:pt>
                <c:pt idx="181">
                  <c:v>47.8</c:v>
                </c:pt>
                <c:pt idx="182">
                  <c:v>48.06</c:v>
                </c:pt>
                <c:pt idx="183">
                  <c:v>48.47</c:v>
                </c:pt>
                <c:pt idx="184">
                  <c:v>48.91</c:v>
                </c:pt>
                <c:pt idx="185">
                  <c:v>49.28</c:v>
                </c:pt>
                <c:pt idx="186">
                  <c:v>49.55</c:v>
                </c:pt>
                <c:pt idx="187">
                  <c:v>49.78</c:v>
                </c:pt>
                <c:pt idx="188">
                  <c:v>50</c:v>
                </c:pt>
                <c:pt idx="189">
                  <c:v>50.29</c:v>
                </c:pt>
                <c:pt idx="190">
                  <c:v>50.7</c:v>
                </c:pt>
                <c:pt idx="191">
                  <c:v>51.12</c:v>
                </c:pt>
                <c:pt idx="192">
                  <c:v>51.41</c:v>
                </c:pt>
                <c:pt idx="193">
                  <c:v>51.57</c:v>
                </c:pt>
                <c:pt idx="194">
                  <c:v>51.74</c:v>
                </c:pt>
                <c:pt idx="195">
                  <c:v>51.94</c:v>
                </c:pt>
                <c:pt idx="196">
                  <c:v>52.23</c:v>
                </c:pt>
                <c:pt idx="197">
                  <c:v>52.53</c:v>
                </c:pt>
                <c:pt idx="198">
                  <c:v>52.83</c:v>
                </c:pt>
                <c:pt idx="199">
                  <c:v>53.05</c:v>
                </c:pt>
                <c:pt idx="200">
                  <c:v>53.24</c:v>
                </c:pt>
                <c:pt idx="201">
                  <c:v>53.41</c:v>
                </c:pt>
                <c:pt idx="202">
                  <c:v>53.58</c:v>
                </c:pt>
                <c:pt idx="203">
                  <c:v>53.92</c:v>
                </c:pt>
                <c:pt idx="204">
                  <c:v>54.34</c:v>
                </c:pt>
                <c:pt idx="205">
                  <c:v>54.75</c:v>
                </c:pt>
                <c:pt idx="206">
                  <c:v>55.08</c:v>
                </c:pt>
                <c:pt idx="207">
                  <c:v>55.4</c:v>
                </c:pt>
                <c:pt idx="208">
                  <c:v>55.75</c:v>
                </c:pt>
                <c:pt idx="209">
                  <c:v>56.1</c:v>
                </c:pt>
                <c:pt idx="210">
                  <c:v>56.45</c:v>
                </c:pt>
                <c:pt idx="211">
                  <c:v>56.83</c:v>
                </c:pt>
                <c:pt idx="212">
                  <c:v>57.28</c:v>
                </c:pt>
                <c:pt idx="213">
                  <c:v>57.63</c:v>
                </c:pt>
                <c:pt idx="214">
                  <c:v>57.93</c:v>
                </c:pt>
                <c:pt idx="215">
                  <c:v>58.23</c:v>
                </c:pt>
                <c:pt idx="216">
                  <c:v>58.53</c:v>
                </c:pt>
                <c:pt idx="217">
                  <c:v>58.91</c:v>
                </c:pt>
                <c:pt idx="218">
                  <c:v>59.3</c:v>
                </c:pt>
                <c:pt idx="219">
                  <c:v>59.69</c:v>
                </c:pt>
                <c:pt idx="220">
                  <c:v>59.99</c:v>
                </c:pt>
                <c:pt idx="221">
                  <c:v>60.32</c:v>
                </c:pt>
                <c:pt idx="222">
                  <c:v>60.6</c:v>
                </c:pt>
                <c:pt idx="223">
                  <c:v>60.91</c:v>
                </c:pt>
                <c:pt idx="224">
                  <c:v>61.24</c:v>
                </c:pt>
                <c:pt idx="225">
                  <c:v>61.65</c:v>
                </c:pt>
                <c:pt idx="226">
                  <c:v>62.04</c:v>
                </c:pt>
                <c:pt idx="227">
                  <c:v>62.38</c:v>
                </c:pt>
                <c:pt idx="228">
                  <c:v>62.67</c:v>
                </c:pt>
                <c:pt idx="229">
                  <c:v>62.98</c:v>
                </c:pt>
                <c:pt idx="230">
                  <c:v>63.29</c:v>
                </c:pt>
                <c:pt idx="231">
                  <c:v>63.63</c:v>
                </c:pt>
                <c:pt idx="232">
                  <c:v>64</c:v>
                </c:pt>
                <c:pt idx="233">
                  <c:v>64.37</c:v>
                </c:pt>
                <c:pt idx="234">
                  <c:v>64.7</c:v>
                </c:pt>
                <c:pt idx="235">
                  <c:v>65.040000000000006</c:v>
                </c:pt>
                <c:pt idx="236">
                  <c:v>65.349999999999994</c:v>
                </c:pt>
                <c:pt idx="237">
                  <c:v>65.67</c:v>
                </c:pt>
                <c:pt idx="238">
                  <c:v>66.02</c:v>
                </c:pt>
                <c:pt idx="239">
                  <c:v>66.400000000000006</c:v>
                </c:pt>
                <c:pt idx="240">
                  <c:v>66.790000000000006</c:v>
                </c:pt>
                <c:pt idx="241">
                  <c:v>67.11</c:v>
                </c:pt>
                <c:pt idx="242">
                  <c:v>67.290000000000006</c:v>
                </c:pt>
                <c:pt idx="243">
                  <c:v>67.72</c:v>
                </c:pt>
                <c:pt idx="244">
                  <c:v>67.930000000000007</c:v>
                </c:pt>
                <c:pt idx="245">
                  <c:v>68.16</c:v>
                </c:pt>
                <c:pt idx="246">
                  <c:v>68.459999999999994</c:v>
                </c:pt>
                <c:pt idx="247">
                  <c:v>68.790000000000006</c:v>
                </c:pt>
                <c:pt idx="248">
                  <c:v>69.12</c:v>
                </c:pt>
                <c:pt idx="249">
                  <c:v>69.3</c:v>
                </c:pt>
                <c:pt idx="250">
                  <c:v>69.510000000000005</c:v>
                </c:pt>
                <c:pt idx="251">
                  <c:v>69.72</c:v>
                </c:pt>
                <c:pt idx="252">
                  <c:v>69.930000000000007</c:v>
                </c:pt>
                <c:pt idx="253">
                  <c:v>70.22</c:v>
                </c:pt>
                <c:pt idx="254">
                  <c:v>70.510000000000005</c:v>
                </c:pt>
                <c:pt idx="255">
                  <c:v>70.680000000000007</c:v>
                </c:pt>
                <c:pt idx="256">
                  <c:v>70.819999999999993</c:v>
                </c:pt>
                <c:pt idx="257">
                  <c:v>70.930000000000007</c:v>
                </c:pt>
                <c:pt idx="258">
                  <c:v>71.05</c:v>
                </c:pt>
                <c:pt idx="259">
                  <c:v>71.260000000000005</c:v>
                </c:pt>
                <c:pt idx="260">
                  <c:v>71.55</c:v>
                </c:pt>
                <c:pt idx="261">
                  <c:v>71.86</c:v>
                </c:pt>
                <c:pt idx="262">
                  <c:v>72.040000000000006</c:v>
                </c:pt>
                <c:pt idx="263">
                  <c:v>72.2</c:v>
                </c:pt>
                <c:pt idx="264">
                  <c:v>72.36</c:v>
                </c:pt>
                <c:pt idx="265">
                  <c:v>72.569999999999993</c:v>
                </c:pt>
                <c:pt idx="266">
                  <c:v>72.81</c:v>
                </c:pt>
                <c:pt idx="267">
                  <c:v>73.42</c:v>
                </c:pt>
                <c:pt idx="268">
                  <c:v>73.81</c:v>
                </c:pt>
                <c:pt idx="269">
                  <c:v>74.08</c:v>
                </c:pt>
                <c:pt idx="270">
                  <c:v>74.290000000000006</c:v>
                </c:pt>
                <c:pt idx="271">
                  <c:v>74.540000000000006</c:v>
                </c:pt>
                <c:pt idx="272">
                  <c:v>74.709999999999994</c:v>
                </c:pt>
                <c:pt idx="273">
                  <c:v>74.930000000000007</c:v>
                </c:pt>
                <c:pt idx="274">
                  <c:v>75.17</c:v>
                </c:pt>
                <c:pt idx="275">
                  <c:v>75.48</c:v>
                </c:pt>
                <c:pt idx="276">
                  <c:v>75.650000000000006</c:v>
                </c:pt>
                <c:pt idx="277">
                  <c:v>75.87</c:v>
                </c:pt>
                <c:pt idx="278">
                  <c:v>75.989999999999995</c:v>
                </c:pt>
                <c:pt idx="279">
                  <c:v>76.040000000000006</c:v>
                </c:pt>
                <c:pt idx="280">
                  <c:v>76.150000000000006</c:v>
                </c:pt>
                <c:pt idx="281">
                  <c:v>76.37</c:v>
                </c:pt>
                <c:pt idx="282">
                  <c:v>76.98</c:v>
                </c:pt>
                <c:pt idx="283">
                  <c:v>76.98</c:v>
                </c:pt>
                <c:pt idx="284">
                  <c:v>77.03</c:v>
                </c:pt>
                <c:pt idx="285">
                  <c:v>76.97</c:v>
                </c:pt>
                <c:pt idx="286">
                  <c:v>76.959999999999994</c:v>
                </c:pt>
                <c:pt idx="287">
                  <c:v>76.95</c:v>
                </c:pt>
                <c:pt idx="288">
                  <c:v>77.03</c:v>
                </c:pt>
                <c:pt idx="289">
                  <c:v>77.12</c:v>
                </c:pt>
                <c:pt idx="290">
                  <c:v>77.12</c:v>
                </c:pt>
                <c:pt idx="291">
                  <c:v>77.180000000000007</c:v>
                </c:pt>
                <c:pt idx="292">
                  <c:v>77.31</c:v>
                </c:pt>
                <c:pt idx="293">
                  <c:v>77.319999999999993</c:v>
                </c:pt>
                <c:pt idx="294">
                  <c:v>77.260000000000005</c:v>
                </c:pt>
                <c:pt idx="295">
                  <c:v>77.239999999999995</c:v>
                </c:pt>
                <c:pt idx="296">
                  <c:v>77.25</c:v>
                </c:pt>
                <c:pt idx="297">
                  <c:v>77.13</c:v>
                </c:pt>
                <c:pt idx="298">
                  <c:v>77.040000000000006</c:v>
                </c:pt>
                <c:pt idx="299">
                  <c:v>77.069999999999993</c:v>
                </c:pt>
                <c:pt idx="300">
                  <c:v>77.03</c:v>
                </c:pt>
                <c:pt idx="301">
                  <c:v>77.010000000000005</c:v>
                </c:pt>
                <c:pt idx="302">
                  <c:v>77</c:v>
                </c:pt>
                <c:pt idx="303">
                  <c:v>77.12</c:v>
                </c:pt>
                <c:pt idx="304">
                  <c:v>77.12</c:v>
                </c:pt>
                <c:pt idx="305">
                  <c:v>76.86</c:v>
                </c:pt>
                <c:pt idx="306">
                  <c:v>76.55</c:v>
                </c:pt>
                <c:pt idx="307">
                  <c:v>76.290000000000006</c:v>
                </c:pt>
                <c:pt idx="308">
                  <c:v>76.05</c:v>
                </c:pt>
                <c:pt idx="309">
                  <c:v>75.959999999999994</c:v>
                </c:pt>
                <c:pt idx="310">
                  <c:v>75.900000000000006</c:v>
                </c:pt>
                <c:pt idx="311">
                  <c:v>75.63</c:v>
                </c:pt>
                <c:pt idx="312">
                  <c:v>75.33</c:v>
                </c:pt>
                <c:pt idx="313">
                  <c:v>75.03</c:v>
                </c:pt>
                <c:pt idx="314">
                  <c:v>74.73</c:v>
                </c:pt>
                <c:pt idx="315">
                  <c:v>74.41</c:v>
                </c:pt>
                <c:pt idx="316">
                  <c:v>74.23</c:v>
                </c:pt>
                <c:pt idx="317">
                  <c:v>74.12</c:v>
                </c:pt>
                <c:pt idx="318">
                  <c:v>73.8</c:v>
                </c:pt>
                <c:pt idx="319">
                  <c:v>73.42</c:v>
                </c:pt>
                <c:pt idx="320">
                  <c:v>73.09</c:v>
                </c:pt>
                <c:pt idx="321">
                  <c:v>72.81</c:v>
                </c:pt>
                <c:pt idx="322">
                  <c:v>72.61</c:v>
                </c:pt>
                <c:pt idx="323">
                  <c:v>72.459999999999994</c:v>
                </c:pt>
                <c:pt idx="324">
                  <c:v>72.27</c:v>
                </c:pt>
                <c:pt idx="325">
                  <c:v>71.86</c:v>
                </c:pt>
                <c:pt idx="326">
                  <c:v>71.38</c:v>
                </c:pt>
                <c:pt idx="327">
                  <c:v>70.819999999999993</c:v>
                </c:pt>
                <c:pt idx="328">
                  <c:v>70.290000000000006</c:v>
                </c:pt>
                <c:pt idx="329">
                  <c:v>69.78</c:v>
                </c:pt>
                <c:pt idx="330">
                  <c:v>69.36</c:v>
                </c:pt>
                <c:pt idx="331">
                  <c:v>68.930000000000007</c:v>
                </c:pt>
                <c:pt idx="332">
                  <c:v>68.34</c:v>
                </c:pt>
                <c:pt idx="333">
                  <c:v>67.790000000000006</c:v>
                </c:pt>
                <c:pt idx="334">
                  <c:v>67.22</c:v>
                </c:pt>
                <c:pt idx="335">
                  <c:v>66.64</c:v>
                </c:pt>
                <c:pt idx="336">
                  <c:v>66.06</c:v>
                </c:pt>
                <c:pt idx="337">
                  <c:v>65.599999999999994</c:v>
                </c:pt>
                <c:pt idx="338">
                  <c:v>65.14</c:v>
                </c:pt>
                <c:pt idx="339">
                  <c:v>64.510000000000005</c:v>
                </c:pt>
                <c:pt idx="340">
                  <c:v>63.9</c:v>
                </c:pt>
                <c:pt idx="341">
                  <c:v>63.29</c:v>
                </c:pt>
                <c:pt idx="342">
                  <c:v>62.64</c:v>
                </c:pt>
                <c:pt idx="343">
                  <c:v>62.04</c:v>
                </c:pt>
                <c:pt idx="344">
                  <c:v>61.55</c:v>
                </c:pt>
                <c:pt idx="345">
                  <c:v>61.16</c:v>
                </c:pt>
                <c:pt idx="346">
                  <c:v>60.62</c:v>
                </c:pt>
                <c:pt idx="347">
                  <c:v>60.12</c:v>
                </c:pt>
                <c:pt idx="348">
                  <c:v>59.65</c:v>
                </c:pt>
                <c:pt idx="349">
                  <c:v>59.17</c:v>
                </c:pt>
                <c:pt idx="350">
                  <c:v>58.69</c:v>
                </c:pt>
                <c:pt idx="351">
                  <c:v>58.28</c:v>
                </c:pt>
                <c:pt idx="352">
                  <c:v>57.85</c:v>
                </c:pt>
                <c:pt idx="353">
                  <c:v>57.17</c:v>
                </c:pt>
                <c:pt idx="354">
                  <c:v>56.4</c:v>
                </c:pt>
                <c:pt idx="355">
                  <c:v>55.62</c:v>
                </c:pt>
                <c:pt idx="356">
                  <c:v>55.01</c:v>
                </c:pt>
                <c:pt idx="357">
                  <c:v>54.66</c:v>
                </c:pt>
                <c:pt idx="358">
                  <c:v>54.4</c:v>
                </c:pt>
                <c:pt idx="359">
                  <c:v>54.06</c:v>
                </c:pt>
                <c:pt idx="360">
                  <c:v>53.76</c:v>
                </c:pt>
                <c:pt idx="361">
                  <c:v>53.52</c:v>
                </c:pt>
                <c:pt idx="362">
                  <c:v>53.43</c:v>
                </c:pt>
                <c:pt idx="363">
                  <c:v>53.4</c:v>
                </c:pt>
                <c:pt idx="364">
                  <c:v>53.55</c:v>
                </c:pt>
              </c:numCache>
            </c:numRef>
          </c:val>
          <c:extLst>
            <c:ext xmlns:c16="http://schemas.microsoft.com/office/drawing/2014/chart" uri="{C3380CC4-5D6E-409C-BE32-E72D297353CC}">
              <c16:uniqueId val="{00000000-6064-43D7-8C4B-609C22160D2E}"/>
            </c:ext>
          </c:extLst>
        </c:ser>
        <c:ser>
          <c:idx val="1"/>
          <c:order val="1"/>
          <c:tx>
            <c:v>2021–25 range</c:v>
          </c:tx>
          <c:spPr>
            <a:solidFill>
              <a:srgbClr val="A6A6A6"/>
            </a:solidFill>
            <a:ln>
              <a:noFill/>
            </a:ln>
          </c:spPr>
          <c:cat>
            <c:numRef>
              <c:f>'G2 EU storage'!$C$4:$C$368</c:f>
              <c:numCache>
                <c:formatCode>dd\-mmm</c:formatCode>
                <c:ptCount val="365"/>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pt idx="276">
                  <c:v>46299</c:v>
                </c:pt>
                <c:pt idx="277">
                  <c:v>46300</c:v>
                </c:pt>
                <c:pt idx="278">
                  <c:v>46301</c:v>
                </c:pt>
                <c:pt idx="279">
                  <c:v>46302</c:v>
                </c:pt>
                <c:pt idx="280">
                  <c:v>46303</c:v>
                </c:pt>
                <c:pt idx="281">
                  <c:v>46304</c:v>
                </c:pt>
                <c:pt idx="282">
                  <c:v>46305</c:v>
                </c:pt>
                <c:pt idx="283">
                  <c:v>46306</c:v>
                </c:pt>
                <c:pt idx="284">
                  <c:v>46307</c:v>
                </c:pt>
                <c:pt idx="285">
                  <c:v>46308</c:v>
                </c:pt>
                <c:pt idx="286">
                  <c:v>46309</c:v>
                </c:pt>
                <c:pt idx="287">
                  <c:v>46310</c:v>
                </c:pt>
                <c:pt idx="288">
                  <c:v>46311</c:v>
                </c:pt>
                <c:pt idx="289">
                  <c:v>46312</c:v>
                </c:pt>
                <c:pt idx="290">
                  <c:v>46313</c:v>
                </c:pt>
                <c:pt idx="291">
                  <c:v>46314</c:v>
                </c:pt>
                <c:pt idx="292">
                  <c:v>46315</c:v>
                </c:pt>
                <c:pt idx="293">
                  <c:v>46316</c:v>
                </c:pt>
                <c:pt idx="294">
                  <c:v>46317</c:v>
                </c:pt>
                <c:pt idx="295">
                  <c:v>46318</c:v>
                </c:pt>
                <c:pt idx="296">
                  <c:v>46319</c:v>
                </c:pt>
                <c:pt idx="297">
                  <c:v>46320</c:v>
                </c:pt>
                <c:pt idx="298">
                  <c:v>46321</c:v>
                </c:pt>
                <c:pt idx="299">
                  <c:v>46322</c:v>
                </c:pt>
                <c:pt idx="300">
                  <c:v>46323</c:v>
                </c:pt>
                <c:pt idx="301">
                  <c:v>46324</c:v>
                </c:pt>
                <c:pt idx="302">
                  <c:v>46325</c:v>
                </c:pt>
                <c:pt idx="303">
                  <c:v>46326</c:v>
                </c:pt>
                <c:pt idx="304">
                  <c:v>46327</c:v>
                </c:pt>
                <c:pt idx="305">
                  <c:v>46328</c:v>
                </c:pt>
                <c:pt idx="306">
                  <c:v>46329</c:v>
                </c:pt>
                <c:pt idx="307">
                  <c:v>46330</c:v>
                </c:pt>
                <c:pt idx="308">
                  <c:v>46331</c:v>
                </c:pt>
                <c:pt idx="309">
                  <c:v>46332</c:v>
                </c:pt>
                <c:pt idx="310">
                  <c:v>46333</c:v>
                </c:pt>
                <c:pt idx="311">
                  <c:v>46334</c:v>
                </c:pt>
                <c:pt idx="312">
                  <c:v>46335</c:v>
                </c:pt>
                <c:pt idx="313">
                  <c:v>46336</c:v>
                </c:pt>
                <c:pt idx="314">
                  <c:v>46337</c:v>
                </c:pt>
                <c:pt idx="315">
                  <c:v>46338</c:v>
                </c:pt>
                <c:pt idx="316">
                  <c:v>46339</c:v>
                </c:pt>
                <c:pt idx="317">
                  <c:v>46340</c:v>
                </c:pt>
                <c:pt idx="318">
                  <c:v>46341</c:v>
                </c:pt>
                <c:pt idx="319">
                  <c:v>46342</c:v>
                </c:pt>
                <c:pt idx="320">
                  <c:v>46343</c:v>
                </c:pt>
                <c:pt idx="321">
                  <c:v>46344</c:v>
                </c:pt>
                <c:pt idx="322">
                  <c:v>46345</c:v>
                </c:pt>
                <c:pt idx="323">
                  <c:v>46346</c:v>
                </c:pt>
                <c:pt idx="324">
                  <c:v>46347</c:v>
                </c:pt>
                <c:pt idx="325">
                  <c:v>46348</c:v>
                </c:pt>
                <c:pt idx="326">
                  <c:v>46349</c:v>
                </c:pt>
                <c:pt idx="327">
                  <c:v>46350</c:v>
                </c:pt>
                <c:pt idx="328">
                  <c:v>46351</c:v>
                </c:pt>
                <c:pt idx="329">
                  <c:v>46352</c:v>
                </c:pt>
                <c:pt idx="330">
                  <c:v>46353</c:v>
                </c:pt>
                <c:pt idx="331">
                  <c:v>46354</c:v>
                </c:pt>
                <c:pt idx="332">
                  <c:v>46355</c:v>
                </c:pt>
                <c:pt idx="333">
                  <c:v>46356</c:v>
                </c:pt>
                <c:pt idx="334">
                  <c:v>46357</c:v>
                </c:pt>
                <c:pt idx="335">
                  <c:v>46358</c:v>
                </c:pt>
                <c:pt idx="336">
                  <c:v>46359</c:v>
                </c:pt>
                <c:pt idx="337">
                  <c:v>46360</c:v>
                </c:pt>
                <c:pt idx="338">
                  <c:v>46361</c:v>
                </c:pt>
                <c:pt idx="339">
                  <c:v>46362</c:v>
                </c:pt>
                <c:pt idx="340">
                  <c:v>46363</c:v>
                </c:pt>
                <c:pt idx="341">
                  <c:v>46364</c:v>
                </c:pt>
                <c:pt idx="342">
                  <c:v>46365</c:v>
                </c:pt>
                <c:pt idx="343">
                  <c:v>46366</c:v>
                </c:pt>
                <c:pt idx="344">
                  <c:v>46367</c:v>
                </c:pt>
                <c:pt idx="345">
                  <c:v>46368</c:v>
                </c:pt>
                <c:pt idx="346">
                  <c:v>46369</c:v>
                </c:pt>
                <c:pt idx="347">
                  <c:v>46370</c:v>
                </c:pt>
                <c:pt idx="348">
                  <c:v>46371</c:v>
                </c:pt>
                <c:pt idx="349">
                  <c:v>46372</c:v>
                </c:pt>
                <c:pt idx="350">
                  <c:v>46373</c:v>
                </c:pt>
                <c:pt idx="351">
                  <c:v>46374</c:v>
                </c:pt>
                <c:pt idx="352">
                  <c:v>46375</c:v>
                </c:pt>
                <c:pt idx="353">
                  <c:v>46376</c:v>
                </c:pt>
                <c:pt idx="354">
                  <c:v>46377</c:v>
                </c:pt>
                <c:pt idx="355">
                  <c:v>46378</c:v>
                </c:pt>
                <c:pt idx="356">
                  <c:v>46379</c:v>
                </c:pt>
                <c:pt idx="357">
                  <c:v>46380</c:v>
                </c:pt>
                <c:pt idx="358">
                  <c:v>46381</c:v>
                </c:pt>
                <c:pt idx="359">
                  <c:v>46382</c:v>
                </c:pt>
                <c:pt idx="360">
                  <c:v>46383</c:v>
                </c:pt>
                <c:pt idx="361">
                  <c:v>46384</c:v>
                </c:pt>
                <c:pt idx="362">
                  <c:v>46385</c:v>
                </c:pt>
                <c:pt idx="363">
                  <c:v>46386</c:v>
                </c:pt>
                <c:pt idx="364">
                  <c:v>46387</c:v>
                </c:pt>
              </c:numCache>
            </c:numRef>
          </c:cat>
          <c:val>
            <c:numRef>
              <c:f>'G2 EU storage'!$K$4:$K$368</c:f>
              <c:numCache>
                <c:formatCode>0.0</c:formatCode>
                <c:ptCount val="365"/>
                <c:pt idx="0">
                  <c:v>32.35</c:v>
                </c:pt>
                <c:pt idx="1">
                  <c:v>32.130000000000003</c:v>
                </c:pt>
                <c:pt idx="2">
                  <c:v>32.040000000000006</c:v>
                </c:pt>
                <c:pt idx="3">
                  <c:v>31.950000000000003</c:v>
                </c:pt>
                <c:pt idx="4">
                  <c:v>31.949999999999996</c:v>
                </c:pt>
                <c:pt idx="5">
                  <c:v>31.970000000000006</c:v>
                </c:pt>
                <c:pt idx="6">
                  <c:v>32.04</c:v>
                </c:pt>
                <c:pt idx="7">
                  <c:v>31.679999999999993</c:v>
                </c:pt>
                <c:pt idx="8">
                  <c:v>31.619999999999997</c:v>
                </c:pt>
                <c:pt idx="9">
                  <c:v>32.110000000000007</c:v>
                </c:pt>
                <c:pt idx="10">
                  <c:v>32.58</c:v>
                </c:pt>
                <c:pt idx="11">
                  <c:v>33.110000000000007</c:v>
                </c:pt>
                <c:pt idx="12">
                  <c:v>33.58</c:v>
                </c:pt>
                <c:pt idx="13">
                  <c:v>34.110000000000007</c:v>
                </c:pt>
                <c:pt idx="14">
                  <c:v>34.459999999999994</c:v>
                </c:pt>
                <c:pt idx="15">
                  <c:v>34.529999999999994</c:v>
                </c:pt>
                <c:pt idx="16">
                  <c:v>34.690000000000005</c:v>
                </c:pt>
                <c:pt idx="17">
                  <c:v>34.830000000000005</c:v>
                </c:pt>
                <c:pt idx="18">
                  <c:v>34.86</c:v>
                </c:pt>
                <c:pt idx="19">
                  <c:v>34.889999999999993</c:v>
                </c:pt>
                <c:pt idx="20">
                  <c:v>35.04999999999999</c:v>
                </c:pt>
                <c:pt idx="21">
                  <c:v>35.08</c:v>
                </c:pt>
                <c:pt idx="22">
                  <c:v>34.880000000000003</c:v>
                </c:pt>
                <c:pt idx="23">
                  <c:v>34.850000000000009</c:v>
                </c:pt>
                <c:pt idx="24">
                  <c:v>34.9</c:v>
                </c:pt>
                <c:pt idx="25">
                  <c:v>34.929999999999993</c:v>
                </c:pt>
                <c:pt idx="26">
                  <c:v>34.820000000000007</c:v>
                </c:pt>
                <c:pt idx="27">
                  <c:v>34.800000000000004</c:v>
                </c:pt>
                <c:pt idx="28">
                  <c:v>34.629999999999995</c:v>
                </c:pt>
                <c:pt idx="29">
                  <c:v>34.4</c:v>
                </c:pt>
                <c:pt idx="30">
                  <c:v>34.469999999999992</c:v>
                </c:pt>
                <c:pt idx="31">
                  <c:v>34.430000000000007</c:v>
                </c:pt>
                <c:pt idx="32">
                  <c:v>34.42</c:v>
                </c:pt>
                <c:pt idx="33">
                  <c:v>34.450000000000003</c:v>
                </c:pt>
                <c:pt idx="34">
                  <c:v>34.480000000000004</c:v>
                </c:pt>
                <c:pt idx="35">
                  <c:v>34.410000000000004</c:v>
                </c:pt>
                <c:pt idx="36">
                  <c:v>33.970000000000006</c:v>
                </c:pt>
                <c:pt idx="37">
                  <c:v>33.72</c:v>
                </c:pt>
                <c:pt idx="38">
                  <c:v>33.439999999999991</c:v>
                </c:pt>
                <c:pt idx="39">
                  <c:v>33.1</c:v>
                </c:pt>
                <c:pt idx="40">
                  <c:v>32.940000000000005</c:v>
                </c:pt>
                <c:pt idx="41">
                  <c:v>33.36999999999999</c:v>
                </c:pt>
                <c:pt idx="42">
                  <c:v>33.159999999999997</c:v>
                </c:pt>
                <c:pt idx="43">
                  <c:v>33.07</c:v>
                </c:pt>
                <c:pt idx="44">
                  <c:v>33.160000000000004</c:v>
                </c:pt>
                <c:pt idx="45">
                  <c:v>33.29999999999999</c:v>
                </c:pt>
                <c:pt idx="46">
                  <c:v>33.42</c:v>
                </c:pt>
                <c:pt idx="47">
                  <c:v>33.540000000000006</c:v>
                </c:pt>
                <c:pt idx="48">
                  <c:v>33.67</c:v>
                </c:pt>
                <c:pt idx="49">
                  <c:v>33.69</c:v>
                </c:pt>
                <c:pt idx="50">
                  <c:v>33.650000000000006</c:v>
                </c:pt>
                <c:pt idx="51">
                  <c:v>33.760000000000005</c:v>
                </c:pt>
                <c:pt idx="52">
                  <c:v>33.879999999999995</c:v>
                </c:pt>
                <c:pt idx="53">
                  <c:v>33.880000000000003</c:v>
                </c:pt>
                <c:pt idx="54">
                  <c:v>33.93</c:v>
                </c:pt>
                <c:pt idx="55">
                  <c:v>34.020000000000003</c:v>
                </c:pt>
                <c:pt idx="56">
                  <c:v>33.870000000000005</c:v>
                </c:pt>
                <c:pt idx="57">
                  <c:v>33.68</c:v>
                </c:pt>
                <c:pt idx="58">
                  <c:v>33.67</c:v>
                </c:pt>
                <c:pt idx="59">
                  <c:v>33.569999999999993</c:v>
                </c:pt>
                <c:pt idx="60">
                  <c:v>33.81</c:v>
                </c:pt>
                <c:pt idx="61">
                  <c:v>34.049999999999997</c:v>
                </c:pt>
                <c:pt idx="62">
                  <c:v>34.090000000000003</c:v>
                </c:pt>
                <c:pt idx="63">
                  <c:v>34.01</c:v>
                </c:pt>
                <c:pt idx="64">
                  <c:v>33.900000000000006</c:v>
                </c:pt>
                <c:pt idx="65">
                  <c:v>33.989999999999995</c:v>
                </c:pt>
                <c:pt idx="66">
                  <c:v>34.08</c:v>
                </c:pt>
                <c:pt idx="67">
                  <c:v>34.21</c:v>
                </c:pt>
                <c:pt idx="68">
                  <c:v>34.22</c:v>
                </c:pt>
                <c:pt idx="69">
                  <c:v>34.08</c:v>
                </c:pt>
                <c:pt idx="70">
                  <c:v>33.83</c:v>
                </c:pt>
                <c:pt idx="71">
                  <c:v>33.620000000000005</c:v>
                </c:pt>
                <c:pt idx="72">
                  <c:v>33.78</c:v>
                </c:pt>
                <c:pt idx="73">
                  <c:v>33.82</c:v>
                </c:pt>
                <c:pt idx="74">
                  <c:v>33.89</c:v>
                </c:pt>
                <c:pt idx="75">
                  <c:v>33.94</c:v>
                </c:pt>
                <c:pt idx="76">
                  <c:v>33.86</c:v>
                </c:pt>
                <c:pt idx="77">
                  <c:v>33.81</c:v>
                </c:pt>
                <c:pt idx="78">
                  <c:v>33.5</c:v>
                </c:pt>
                <c:pt idx="79">
                  <c:v>33.489999999999995</c:v>
                </c:pt>
                <c:pt idx="80">
                  <c:v>33.47</c:v>
                </c:pt>
                <c:pt idx="81">
                  <c:v>33.44</c:v>
                </c:pt>
                <c:pt idx="82">
                  <c:v>33.289999999999992</c:v>
                </c:pt>
                <c:pt idx="83">
                  <c:v>33</c:v>
                </c:pt>
                <c:pt idx="84">
                  <c:v>32.659999999999997</c:v>
                </c:pt>
                <c:pt idx="85">
                  <c:v>32.349999999999994</c:v>
                </c:pt>
                <c:pt idx="86">
                  <c:v>32.14</c:v>
                </c:pt>
                <c:pt idx="87">
                  <c:v>32.04</c:v>
                </c:pt>
                <c:pt idx="88">
                  <c:v>32.049999999999997</c:v>
                </c:pt>
                <c:pt idx="89">
                  <c:v>32.11</c:v>
                </c:pt>
                <c:pt idx="90">
                  <c:v>32.68</c:v>
                </c:pt>
                <c:pt idx="91">
                  <c:v>32.85</c:v>
                </c:pt>
                <c:pt idx="92">
                  <c:v>32.950000000000003</c:v>
                </c:pt>
                <c:pt idx="93">
                  <c:v>33.08</c:v>
                </c:pt>
                <c:pt idx="94">
                  <c:v>33.290000000000006</c:v>
                </c:pt>
                <c:pt idx="95">
                  <c:v>33.72</c:v>
                </c:pt>
                <c:pt idx="96">
                  <c:v>33.840000000000003</c:v>
                </c:pt>
                <c:pt idx="97">
                  <c:v>33.959999999999994</c:v>
                </c:pt>
                <c:pt idx="98">
                  <c:v>33.69</c:v>
                </c:pt>
                <c:pt idx="99">
                  <c:v>33.61</c:v>
                </c:pt>
                <c:pt idx="100">
                  <c:v>33.92</c:v>
                </c:pt>
                <c:pt idx="101">
                  <c:v>33.950000000000003</c:v>
                </c:pt>
                <c:pt idx="102">
                  <c:v>34.03</c:v>
                </c:pt>
                <c:pt idx="103">
                  <c:v>34.050000000000004</c:v>
                </c:pt>
                <c:pt idx="104">
                  <c:v>33.83</c:v>
                </c:pt>
                <c:pt idx="105">
                  <c:v>33.26</c:v>
                </c:pt>
                <c:pt idx="106">
                  <c:v>33.06</c:v>
                </c:pt>
                <c:pt idx="107">
                  <c:v>33.01</c:v>
                </c:pt>
                <c:pt idx="108">
                  <c:v>33.040000000000006</c:v>
                </c:pt>
                <c:pt idx="109">
                  <c:v>33.090000000000003</c:v>
                </c:pt>
                <c:pt idx="110">
                  <c:v>33.090000000000003</c:v>
                </c:pt>
                <c:pt idx="111">
                  <c:v>32.909999999999997</c:v>
                </c:pt>
                <c:pt idx="112">
                  <c:v>32.679999999999993</c:v>
                </c:pt>
                <c:pt idx="113">
                  <c:v>32.290000000000006</c:v>
                </c:pt>
                <c:pt idx="114">
                  <c:v>31.970000000000002</c:v>
                </c:pt>
                <c:pt idx="115">
                  <c:v>31.830000000000002</c:v>
                </c:pt>
                <c:pt idx="116">
                  <c:v>31.900000000000002</c:v>
                </c:pt>
                <c:pt idx="117">
                  <c:v>32</c:v>
                </c:pt>
                <c:pt idx="118">
                  <c:v>32.08</c:v>
                </c:pt>
                <c:pt idx="119">
                  <c:v>32.5</c:v>
                </c:pt>
                <c:pt idx="120">
                  <c:v>32.519999999999996</c:v>
                </c:pt>
                <c:pt idx="121">
                  <c:v>32.5</c:v>
                </c:pt>
                <c:pt idx="122">
                  <c:v>32.599999999999994</c:v>
                </c:pt>
                <c:pt idx="123">
                  <c:v>32.72</c:v>
                </c:pt>
                <c:pt idx="124">
                  <c:v>32.879999999999995</c:v>
                </c:pt>
                <c:pt idx="125">
                  <c:v>33.070000000000007</c:v>
                </c:pt>
                <c:pt idx="126">
                  <c:v>33.159999999999997</c:v>
                </c:pt>
                <c:pt idx="127">
                  <c:v>32.980000000000004</c:v>
                </c:pt>
                <c:pt idx="128">
                  <c:v>32.83</c:v>
                </c:pt>
                <c:pt idx="129">
                  <c:v>32.72999999999999</c:v>
                </c:pt>
                <c:pt idx="130">
                  <c:v>32.779999999999994</c:v>
                </c:pt>
                <c:pt idx="131">
                  <c:v>32.869999999999997</c:v>
                </c:pt>
                <c:pt idx="132">
                  <c:v>32.849999999999994</c:v>
                </c:pt>
                <c:pt idx="133">
                  <c:v>32.830000000000005</c:v>
                </c:pt>
                <c:pt idx="134">
                  <c:v>32.770000000000003</c:v>
                </c:pt>
                <c:pt idx="135">
                  <c:v>32.720000000000006</c:v>
                </c:pt>
                <c:pt idx="136">
                  <c:v>32.760000000000005</c:v>
                </c:pt>
                <c:pt idx="137">
                  <c:v>32.909999999999997</c:v>
                </c:pt>
                <c:pt idx="138">
                  <c:v>33.06</c:v>
                </c:pt>
                <c:pt idx="139">
                  <c:v>33.06</c:v>
                </c:pt>
                <c:pt idx="140">
                  <c:v>32.89</c:v>
                </c:pt>
                <c:pt idx="141">
                  <c:v>32.730000000000004</c:v>
                </c:pt>
                <c:pt idx="142">
                  <c:v>32.589999999999996</c:v>
                </c:pt>
                <c:pt idx="143">
                  <c:v>32.5</c:v>
                </c:pt>
                <c:pt idx="144">
                  <c:v>32.56</c:v>
                </c:pt>
                <c:pt idx="145">
                  <c:v>32.709999999999994</c:v>
                </c:pt>
                <c:pt idx="146">
                  <c:v>32.79</c:v>
                </c:pt>
                <c:pt idx="147">
                  <c:v>32.749999999999993</c:v>
                </c:pt>
                <c:pt idx="148">
                  <c:v>32.550000000000004</c:v>
                </c:pt>
                <c:pt idx="149">
                  <c:v>32.340000000000003</c:v>
                </c:pt>
                <c:pt idx="150">
                  <c:v>32.39</c:v>
                </c:pt>
                <c:pt idx="151">
                  <c:v>32.17</c:v>
                </c:pt>
                <c:pt idx="152">
                  <c:v>32.020000000000003</c:v>
                </c:pt>
                <c:pt idx="153">
                  <c:v>31.79</c:v>
                </c:pt>
                <c:pt idx="154">
                  <c:v>31.549999999999997</c:v>
                </c:pt>
                <c:pt idx="155">
                  <c:v>31.299999999999997</c:v>
                </c:pt>
                <c:pt idx="156">
                  <c:v>31.08</c:v>
                </c:pt>
                <c:pt idx="157">
                  <c:v>30.979999999999997</c:v>
                </c:pt>
                <c:pt idx="158">
                  <c:v>30.950000000000003</c:v>
                </c:pt>
                <c:pt idx="159">
                  <c:v>31.020000000000003</c:v>
                </c:pt>
                <c:pt idx="160">
                  <c:v>30.97</c:v>
                </c:pt>
                <c:pt idx="161">
                  <c:v>30.829999999999991</c:v>
                </c:pt>
                <c:pt idx="162">
                  <c:v>30.57</c:v>
                </c:pt>
                <c:pt idx="163">
                  <c:v>30.32</c:v>
                </c:pt>
                <c:pt idx="164">
                  <c:v>30.240000000000002</c:v>
                </c:pt>
                <c:pt idx="165">
                  <c:v>30.230000000000004</c:v>
                </c:pt>
                <c:pt idx="166">
                  <c:v>30.159999999999997</c:v>
                </c:pt>
                <c:pt idx="167">
                  <c:v>30.259999999999991</c:v>
                </c:pt>
                <c:pt idx="168">
                  <c:v>30.259999999999998</c:v>
                </c:pt>
                <c:pt idx="169">
                  <c:v>30.130000000000003</c:v>
                </c:pt>
                <c:pt idx="170">
                  <c:v>30.010000000000005</c:v>
                </c:pt>
                <c:pt idx="171">
                  <c:v>29.809999999999995</c:v>
                </c:pt>
                <c:pt idx="172">
                  <c:v>29.909999999999997</c:v>
                </c:pt>
                <c:pt idx="173">
                  <c:v>30.049999999999997</c:v>
                </c:pt>
                <c:pt idx="174">
                  <c:v>30.089999999999996</c:v>
                </c:pt>
                <c:pt idx="175">
                  <c:v>30.08</c:v>
                </c:pt>
                <c:pt idx="176">
                  <c:v>29.970000000000006</c:v>
                </c:pt>
                <c:pt idx="177">
                  <c:v>29.800000000000004</c:v>
                </c:pt>
                <c:pt idx="178">
                  <c:v>29.799999999999997</c:v>
                </c:pt>
                <c:pt idx="179">
                  <c:v>29.839999999999996</c:v>
                </c:pt>
                <c:pt idx="180">
                  <c:v>29.910000000000004</c:v>
                </c:pt>
                <c:pt idx="181">
                  <c:v>29.86</c:v>
                </c:pt>
                <c:pt idx="182">
                  <c:v>29.849999999999994</c:v>
                </c:pt>
                <c:pt idx="183">
                  <c:v>29.689999999999998</c:v>
                </c:pt>
                <c:pt idx="184">
                  <c:v>29.52000000000001</c:v>
                </c:pt>
                <c:pt idx="185">
                  <c:v>29.429999999999993</c:v>
                </c:pt>
                <c:pt idx="186">
                  <c:v>29.439999999999998</c:v>
                </c:pt>
                <c:pt idx="187">
                  <c:v>29.519999999999996</c:v>
                </c:pt>
                <c:pt idx="188">
                  <c:v>29.58</c:v>
                </c:pt>
                <c:pt idx="189">
                  <c:v>29.559999999999995</c:v>
                </c:pt>
                <c:pt idx="190">
                  <c:v>29.39</c:v>
                </c:pt>
                <c:pt idx="191">
                  <c:v>29.199999999999996</c:v>
                </c:pt>
                <c:pt idx="192">
                  <c:v>29.14</c:v>
                </c:pt>
                <c:pt idx="193">
                  <c:v>29.259999999999998</c:v>
                </c:pt>
                <c:pt idx="194">
                  <c:v>29.380000000000003</c:v>
                </c:pt>
                <c:pt idx="195">
                  <c:v>29.42</c:v>
                </c:pt>
                <c:pt idx="196">
                  <c:v>29.360000000000007</c:v>
                </c:pt>
                <c:pt idx="197">
                  <c:v>29.349999999999994</c:v>
                </c:pt>
                <c:pt idx="198">
                  <c:v>29.28</c:v>
                </c:pt>
                <c:pt idx="199">
                  <c:v>29.28</c:v>
                </c:pt>
                <c:pt idx="200">
                  <c:v>29.329999999999991</c:v>
                </c:pt>
                <c:pt idx="201">
                  <c:v>29.480000000000004</c:v>
                </c:pt>
                <c:pt idx="202">
                  <c:v>29.570000000000007</c:v>
                </c:pt>
                <c:pt idx="203">
                  <c:v>29.590000000000003</c:v>
                </c:pt>
                <c:pt idx="204">
                  <c:v>29.429999999999993</c:v>
                </c:pt>
                <c:pt idx="205">
                  <c:v>29.269999999999996</c:v>
                </c:pt>
                <c:pt idx="206">
                  <c:v>29.210000000000008</c:v>
                </c:pt>
                <c:pt idx="207">
                  <c:v>29.15</c:v>
                </c:pt>
                <c:pt idx="208">
                  <c:v>29.049999999999997</c:v>
                </c:pt>
                <c:pt idx="209">
                  <c:v>29.080000000000005</c:v>
                </c:pt>
                <c:pt idx="210">
                  <c:v>29.11</c:v>
                </c:pt>
                <c:pt idx="211">
                  <c:v>29.03</c:v>
                </c:pt>
                <c:pt idx="212">
                  <c:v>28.47</c:v>
                </c:pt>
                <c:pt idx="213">
                  <c:v>28.4</c:v>
                </c:pt>
                <c:pt idx="214">
                  <c:v>28.360000000000007</c:v>
                </c:pt>
                <c:pt idx="215">
                  <c:v>28.280000000000008</c:v>
                </c:pt>
                <c:pt idx="216">
                  <c:v>28.289999999999992</c:v>
                </c:pt>
                <c:pt idx="217">
                  <c:v>28.230000000000004</c:v>
                </c:pt>
                <c:pt idx="218">
                  <c:v>28.14</c:v>
                </c:pt>
                <c:pt idx="219">
                  <c:v>28.040000000000006</c:v>
                </c:pt>
                <c:pt idx="220">
                  <c:v>28.020000000000003</c:v>
                </c:pt>
                <c:pt idx="221">
                  <c:v>27.96</c:v>
                </c:pt>
                <c:pt idx="222">
                  <c:v>27.969999999999992</c:v>
                </c:pt>
                <c:pt idx="223">
                  <c:v>28.03</c:v>
                </c:pt>
                <c:pt idx="224">
                  <c:v>28.059999999999995</c:v>
                </c:pt>
                <c:pt idx="225">
                  <c:v>27.940000000000005</c:v>
                </c:pt>
                <c:pt idx="226">
                  <c:v>27.690000000000005</c:v>
                </c:pt>
                <c:pt idx="227">
                  <c:v>27.619999999999997</c:v>
                </c:pt>
                <c:pt idx="228">
                  <c:v>27.620000000000005</c:v>
                </c:pt>
                <c:pt idx="229">
                  <c:v>27.610000000000007</c:v>
                </c:pt>
                <c:pt idx="230">
                  <c:v>27.610000000000007</c:v>
                </c:pt>
                <c:pt idx="231">
                  <c:v>27.57</c:v>
                </c:pt>
                <c:pt idx="232">
                  <c:v>27.409999999999997</c:v>
                </c:pt>
                <c:pt idx="233">
                  <c:v>27.11</c:v>
                </c:pt>
                <c:pt idx="234">
                  <c:v>27.009999999999991</c:v>
                </c:pt>
                <c:pt idx="235">
                  <c:v>26.779999999999987</c:v>
                </c:pt>
                <c:pt idx="236">
                  <c:v>26.620000000000005</c:v>
                </c:pt>
                <c:pt idx="237">
                  <c:v>26.489999999999995</c:v>
                </c:pt>
                <c:pt idx="238">
                  <c:v>26.36</c:v>
                </c:pt>
                <c:pt idx="239">
                  <c:v>26.099999999999994</c:v>
                </c:pt>
                <c:pt idx="240">
                  <c:v>25.759999999999991</c:v>
                </c:pt>
                <c:pt idx="241">
                  <c:v>25.540000000000006</c:v>
                </c:pt>
                <c:pt idx="242">
                  <c:v>25.509999999999991</c:v>
                </c:pt>
                <c:pt idx="243">
                  <c:v>25.010000000000005</c:v>
                </c:pt>
                <c:pt idx="244">
                  <c:v>24.83</c:v>
                </c:pt>
                <c:pt idx="245">
                  <c:v>24.790000000000006</c:v>
                </c:pt>
                <c:pt idx="246">
                  <c:v>24.600000000000009</c:v>
                </c:pt>
                <c:pt idx="247">
                  <c:v>24.36</c:v>
                </c:pt>
                <c:pt idx="248">
                  <c:v>24.08</c:v>
                </c:pt>
                <c:pt idx="249">
                  <c:v>23.950000000000003</c:v>
                </c:pt>
                <c:pt idx="250">
                  <c:v>23.799999999999997</c:v>
                </c:pt>
                <c:pt idx="251">
                  <c:v>23.710000000000008</c:v>
                </c:pt>
                <c:pt idx="252">
                  <c:v>23.61</c:v>
                </c:pt>
                <c:pt idx="253">
                  <c:v>23.349999999999994</c:v>
                </c:pt>
                <c:pt idx="254">
                  <c:v>23.059999999999988</c:v>
                </c:pt>
                <c:pt idx="255">
                  <c:v>22.899999999999991</c:v>
                </c:pt>
                <c:pt idx="256">
                  <c:v>22.77000000000001</c:v>
                </c:pt>
                <c:pt idx="257">
                  <c:v>22.72</c:v>
                </c:pt>
                <c:pt idx="258">
                  <c:v>22.689999999999998</c:v>
                </c:pt>
                <c:pt idx="259">
                  <c:v>22.61</c:v>
                </c:pt>
                <c:pt idx="260">
                  <c:v>22.409999999999997</c:v>
                </c:pt>
                <c:pt idx="261">
                  <c:v>22.200000000000003</c:v>
                </c:pt>
                <c:pt idx="262">
                  <c:v>22.069999999999993</c:v>
                </c:pt>
                <c:pt idx="263">
                  <c:v>22</c:v>
                </c:pt>
                <c:pt idx="264">
                  <c:v>21.959999999999994</c:v>
                </c:pt>
                <c:pt idx="265">
                  <c:v>21.92</c:v>
                </c:pt>
                <c:pt idx="266">
                  <c:v>21.870000000000005</c:v>
                </c:pt>
                <c:pt idx="267">
                  <c:v>21.379999999999995</c:v>
                </c:pt>
                <c:pt idx="268">
                  <c:v>21.090000000000003</c:v>
                </c:pt>
                <c:pt idx="269">
                  <c:v>20.950000000000003</c:v>
                </c:pt>
                <c:pt idx="270">
                  <c:v>20.86</c:v>
                </c:pt>
                <c:pt idx="271">
                  <c:v>20.739999999999995</c:v>
                </c:pt>
                <c:pt idx="272">
                  <c:v>20.790000000000006</c:v>
                </c:pt>
                <c:pt idx="273">
                  <c:v>20.939999999999998</c:v>
                </c:pt>
                <c:pt idx="274">
                  <c:v>20.849999999999994</c:v>
                </c:pt>
                <c:pt idx="275">
                  <c:v>20.72</c:v>
                </c:pt>
                <c:pt idx="276">
                  <c:v>20.689999999999998</c:v>
                </c:pt>
                <c:pt idx="277">
                  <c:v>20.539999999999992</c:v>
                </c:pt>
                <c:pt idx="278">
                  <c:v>20.570000000000007</c:v>
                </c:pt>
                <c:pt idx="279">
                  <c:v>20.689999999999998</c:v>
                </c:pt>
                <c:pt idx="280">
                  <c:v>20.72999999999999</c:v>
                </c:pt>
                <c:pt idx="281">
                  <c:v>20.589999999999989</c:v>
                </c:pt>
                <c:pt idx="282">
                  <c:v>20.060000000000002</c:v>
                </c:pt>
                <c:pt idx="283">
                  <c:v>20.209999999999994</c:v>
                </c:pt>
                <c:pt idx="284">
                  <c:v>20.299999999999997</c:v>
                </c:pt>
                <c:pt idx="285">
                  <c:v>20.570000000000007</c:v>
                </c:pt>
                <c:pt idx="286">
                  <c:v>20.800000000000011</c:v>
                </c:pt>
                <c:pt idx="287">
                  <c:v>20.97</c:v>
                </c:pt>
                <c:pt idx="288">
                  <c:v>20.909999999999997</c:v>
                </c:pt>
                <c:pt idx="289">
                  <c:v>20.83</c:v>
                </c:pt>
                <c:pt idx="290">
                  <c:v>20.849999999999994</c:v>
                </c:pt>
                <c:pt idx="291">
                  <c:v>20.839999999999989</c:v>
                </c:pt>
                <c:pt idx="292">
                  <c:v>20.799999999999997</c:v>
                </c:pt>
                <c:pt idx="293">
                  <c:v>20.950000000000003</c:v>
                </c:pt>
                <c:pt idx="294">
                  <c:v>21.17</c:v>
                </c:pt>
                <c:pt idx="295">
                  <c:v>21.230000000000004</c:v>
                </c:pt>
                <c:pt idx="296">
                  <c:v>21.28</c:v>
                </c:pt>
                <c:pt idx="297">
                  <c:v>21.700000000000003</c:v>
                </c:pt>
                <c:pt idx="298">
                  <c:v>21.569999999999993</c:v>
                </c:pt>
                <c:pt idx="299">
                  <c:v>21.590000000000003</c:v>
                </c:pt>
                <c:pt idx="300">
                  <c:v>21.810000000000002</c:v>
                </c:pt>
                <c:pt idx="301">
                  <c:v>22</c:v>
                </c:pt>
                <c:pt idx="302">
                  <c:v>22.099999999999994</c:v>
                </c:pt>
                <c:pt idx="303">
                  <c:v>22.069999999999993</c:v>
                </c:pt>
                <c:pt idx="304">
                  <c:v>22.17</c:v>
                </c:pt>
                <c:pt idx="305">
                  <c:v>22.510000000000005</c:v>
                </c:pt>
                <c:pt idx="306">
                  <c:v>22.83</c:v>
                </c:pt>
                <c:pt idx="307">
                  <c:v>23.14</c:v>
                </c:pt>
                <c:pt idx="308">
                  <c:v>23.450000000000003</c:v>
                </c:pt>
                <c:pt idx="309">
                  <c:v>23.540000000000006</c:v>
                </c:pt>
                <c:pt idx="310">
                  <c:v>23.58</c:v>
                </c:pt>
                <c:pt idx="311">
                  <c:v>23.810000000000002</c:v>
                </c:pt>
                <c:pt idx="312">
                  <c:v>24.070000000000007</c:v>
                </c:pt>
                <c:pt idx="313">
                  <c:v>24.319999999999993</c:v>
                </c:pt>
                <c:pt idx="314">
                  <c:v>24.64</c:v>
                </c:pt>
                <c:pt idx="315">
                  <c:v>24.960000000000008</c:v>
                </c:pt>
                <c:pt idx="316">
                  <c:v>25.060000000000002</c:v>
                </c:pt>
                <c:pt idx="317">
                  <c:v>25.149999999999991</c:v>
                </c:pt>
                <c:pt idx="318">
                  <c:v>25.430000000000007</c:v>
                </c:pt>
                <c:pt idx="319">
                  <c:v>25.649999999999991</c:v>
                </c:pt>
                <c:pt idx="320">
                  <c:v>25.819999999999993</c:v>
                </c:pt>
                <c:pt idx="321">
                  <c:v>26.03</c:v>
                </c:pt>
                <c:pt idx="322">
                  <c:v>26.260000000000005</c:v>
                </c:pt>
                <c:pt idx="323">
                  <c:v>26.290000000000006</c:v>
                </c:pt>
                <c:pt idx="324">
                  <c:v>26.290000000000006</c:v>
                </c:pt>
                <c:pt idx="325">
                  <c:v>26.409999999999997</c:v>
                </c:pt>
                <c:pt idx="326">
                  <c:v>26.660000000000011</c:v>
                </c:pt>
                <c:pt idx="327">
                  <c:v>26.970000000000013</c:v>
                </c:pt>
                <c:pt idx="328">
                  <c:v>27.269999999999996</c:v>
                </c:pt>
                <c:pt idx="329">
                  <c:v>27.510000000000005</c:v>
                </c:pt>
                <c:pt idx="330">
                  <c:v>27.5</c:v>
                </c:pt>
                <c:pt idx="331">
                  <c:v>27.439999999999998</c:v>
                </c:pt>
                <c:pt idx="332">
                  <c:v>27.439999999999998</c:v>
                </c:pt>
                <c:pt idx="333">
                  <c:v>27.419999999999987</c:v>
                </c:pt>
                <c:pt idx="334">
                  <c:v>27.460000000000008</c:v>
                </c:pt>
                <c:pt idx="335">
                  <c:v>27.560000000000002</c:v>
                </c:pt>
                <c:pt idx="336">
                  <c:v>27.709999999999994</c:v>
                </c:pt>
                <c:pt idx="337">
                  <c:v>27.570000000000007</c:v>
                </c:pt>
                <c:pt idx="338">
                  <c:v>27.459999999999994</c:v>
                </c:pt>
                <c:pt idx="339">
                  <c:v>27.5</c:v>
                </c:pt>
                <c:pt idx="340">
                  <c:v>27.580000000000005</c:v>
                </c:pt>
                <c:pt idx="341">
                  <c:v>27.770000000000003</c:v>
                </c:pt>
                <c:pt idx="342">
                  <c:v>28.159999999999997</c:v>
                </c:pt>
                <c:pt idx="343">
                  <c:v>28.57</c:v>
                </c:pt>
                <c:pt idx="344">
                  <c:v>28.740000000000009</c:v>
                </c:pt>
                <c:pt idx="345">
                  <c:v>28.790000000000006</c:v>
                </c:pt>
                <c:pt idx="346">
                  <c:v>28.979999999999997</c:v>
                </c:pt>
                <c:pt idx="347">
                  <c:v>29.1</c:v>
                </c:pt>
                <c:pt idx="348">
                  <c:v>29.240000000000002</c:v>
                </c:pt>
                <c:pt idx="349">
                  <c:v>29.569999999999993</c:v>
                </c:pt>
                <c:pt idx="350">
                  <c:v>29.870000000000005</c:v>
                </c:pt>
                <c:pt idx="351">
                  <c:v>29.92</c:v>
                </c:pt>
                <c:pt idx="352">
                  <c:v>29.969999999999992</c:v>
                </c:pt>
                <c:pt idx="353">
                  <c:v>30.33</c:v>
                </c:pt>
                <c:pt idx="354">
                  <c:v>30.85</c:v>
                </c:pt>
                <c:pt idx="355">
                  <c:v>31.46</c:v>
                </c:pt>
                <c:pt idx="356">
                  <c:v>31.949999999999996</c:v>
                </c:pt>
                <c:pt idx="357">
                  <c:v>32.25</c:v>
                </c:pt>
                <c:pt idx="358">
                  <c:v>32.500000000000007</c:v>
                </c:pt>
                <c:pt idx="359">
                  <c:v>32.769999999999996</c:v>
                </c:pt>
                <c:pt idx="360">
                  <c:v>32.93</c:v>
                </c:pt>
                <c:pt idx="361">
                  <c:v>33.059999999999995</c:v>
                </c:pt>
                <c:pt idx="362">
                  <c:v>33.04</c:v>
                </c:pt>
                <c:pt idx="363">
                  <c:v>32.979999999999997</c:v>
                </c:pt>
                <c:pt idx="364">
                  <c:v>32.72</c:v>
                </c:pt>
              </c:numCache>
            </c:numRef>
          </c:val>
          <c:extLst>
            <c:ext xmlns:c16="http://schemas.microsoft.com/office/drawing/2014/chart" uri="{C3380CC4-5D6E-409C-BE32-E72D297353CC}">
              <c16:uniqueId val="{00000001-6064-43D7-8C4B-609C22160D2E}"/>
            </c:ext>
          </c:extLst>
        </c:ser>
        <c:dLbls>
          <c:showLegendKey val="0"/>
          <c:showVal val="0"/>
          <c:showCatName val="0"/>
          <c:showSerName val="0"/>
          <c:showPercent val="0"/>
          <c:showBubbleSize val="0"/>
        </c:dLbls>
        <c:axId val="1710864063"/>
        <c:axId val="1710874143"/>
      </c:areaChart>
      <c:lineChart>
        <c:grouping val="standard"/>
        <c:varyColors val="0"/>
        <c:ser>
          <c:idx val="2"/>
          <c:order val="2"/>
          <c:tx>
            <c:v>2026 storage</c:v>
          </c:tx>
          <c:spPr>
            <a:ln w="19050" cap="rnd">
              <a:solidFill>
                <a:srgbClr val="11528B"/>
              </a:solidFill>
              <a:round/>
            </a:ln>
          </c:spPr>
          <c:marker>
            <c:symbol val="none"/>
          </c:marker>
          <c:dLbls>
            <c:dLbl>
              <c:idx val="272"/>
              <c:layout>
                <c:manualLayout>
                  <c:x val="-0.18781848153127201"/>
                  <c:y val="0.19824064960629922"/>
                </c:manualLayout>
              </c:layout>
              <c:tx>
                <c:rich>
                  <a:bodyPr rot="0" vert="horz"/>
                  <a:lstStyle/>
                  <a:p>
                    <a:pPr>
                      <a:defRPr/>
                    </a:pPr>
                    <a:r>
                      <a:rPr lang="en-US"/>
                      <a:t>71.5% vs avg 87.2%</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6064-43D7-8C4B-609C22160D2E}"/>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val>
            <c:numRef>
              <c:f>'G2 EU storage'!$M$4:$M$368</c:f>
              <c:numCache>
                <c:formatCode>0.0</c:formatCode>
                <c:ptCount val="365"/>
                <c:pt idx="0">
                  <c:v>61.5</c:v>
                </c:pt>
                <c:pt idx="1">
                  <c:v>60.96</c:v>
                </c:pt>
                <c:pt idx="2">
                  <c:v>60.4</c:v>
                </c:pt>
                <c:pt idx="3">
                  <c:v>59.73</c:v>
                </c:pt>
                <c:pt idx="4">
                  <c:v>58.88</c:v>
                </c:pt>
                <c:pt idx="5">
                  <c:v>58.03</c:v>
                </c:pt>
                <c:pt idx="6">
                  <c:v>57.13</c:v>
                </c:pt>
                <c:pt idx="7">
                  <c:v>56.24</c:v>
                </c:pt>
                <c:pt idx="8">
                  <c:v>55.48</c:v>
                </c:pt>
                <c:pt idx="9">
                  <c:v>54.72</c:v>
                </c:pt>
                <c:pt idx="10">
                  <c:v>53.96</c:v>
                </c:pt>
                <c:pt idx="11">
                  <c:v>53.18</c:v>
                </c:pt>
                <c:pt idx="12">
                  <c:v>52.48</c:v>
                </c:pt>
                <c:pt idx="13">
                  <c:v>51.87</c:v>
                </c:pt>
                <c:pt idx="14">
                  <c:v>51.32</c:v>
                </c:pt>
                <c:pt idx="15">
                  <c:v>50.82</c:v>
                </c:pt>
                <c:pt idx="16">
                  <c:v>50.32</c:v>
                </c:pt>
                <c:pt idx="17">
                  <c:v>49.81</c:v>
                </c:pt>
                <c:pt idx="18">
                  <c:v>49.08</c:v>
                </c:pt>
                <c:pt idx="19">
                  <c:v>48.3</c:v>
                </c:pt>
                <c:pt idx="20">
                  <c:v>47.57</c:v>
                </c:pt>
                <c:pt idx="21">
                  <c:v>46.82</c:v>
                </c:pt>
                <c:pt idx="22">
                  <c:v>46.1</c:v>
                </c:pt>
                <c:pt idx="23">
                  <c:v>45.51</c:v>
                </c:pt>
                <c:pt idx="24">
                  <c:v>44.91</c:v>
                </c:pt>
                <c:pt idx="25">
                  <c:v>44.19</c:v>
                </c:pt>
                <c:pt idx="26">
                  <c:v>43.53</c:v>
                </c:pt>
                <c:pt idx="27">
                  <c:v>42.85</c:v>
                </c:pt>
                <c:pt idx="28">
                  <c:v>42.15</c:v>
                </c:pt>
                <c:pt idx="29">
                  <c:v>41.54</c:v>
                </c:pt>
                <c:pt idx="30">
                  <c:v>41.02</c:v>
                </c:pt>
                <c:pt idx="31">
                  <c:v>40.53</c:v>
                </c:pt>
                <c:pt idx="32">
                  <c:v>39.869999999999997</c:v>
                </c:pt>
                <c:pt idx="33">
                  <c:v>39.18</c:v>
                </c:pt>
                <c:pt idx="34">
                  <c:v>38.5</c:v>
                </c:pt>
                <c:pt idx="35">
                  <c:v>37.89</c:v>
                </c:pt>
                <c:pt idx="36">
                  <c:v>37.369999999999997</c:v>
                </c:pt>
                <c:pt idx="37">
                  <c:v>37.04</c:v>
                </c:pt>
                <c:pt idx="38">
                  <c:v>36.67</c:v>
                </c:pt>
                <c:pt idx="39">
                  <c:v>36.119999999999997</c:v>
                </c:pt>
                <c:pt idx="40">
                  <c:v>35.619999999999997</c:v>
                </c:pt>
                <c:pt idx="41">
                  <c:v>35.200000000000003</c:v>
                </c:pt>
                <c:pt idx="42">
                  <c:v>34.799999999999997</c:v>
                </c:pt>
                <c:pt idx="43">
                  <c:v>34.369999999999997</c:v>
                </c:pt>
                <c:pt idx="44">
                  <c:v>33.950000000000003</c:v>
                </c:pt>
                <c:pt idx="45">
                  <c:v>33.53</c:v>
                </c:pt>
                <c:pt idx="46">
                  <c:v>33.020000000000003</c:v>
                </c:pt>
                <c:pt idx="47">
                  <c:v>32.5</c:v>
                </c:pt>
                <c:pt idx="48">
                  <c:v>31.97</c:v>
                </c:pt>
                <c:pt idx="49">
                  <c:v>31.46</c:v>
                </c:pt>
                <c:pt idx="50">
                  <c:v>31.07</c:v>
                </c:pt>
                <c:pt idx="51">
                  <c:v>30.86</c:v>
                </c:pt>
                <c:pt idx="52">
                  <c:v>30.79</c:v>
                </c:pt>
                <c:pt idx="53">
                  <c:v>30.6</c:v>
                </c:pt>
                <c:pt idx="54">
                  <c:v>30.35</c:v>
                </c:pt>
                <c:pt idx="55">
                  <c:v>30.19</c:v>
                </c:pt>
                <c:pt idx="56">
                  <c:v>30.09</c:v>
                </c:pt>
                <c:pt idx="57">
                  <c:v>30.05</c:v>
                </c:pt>
                <c:pt idx="58">
                  <c:v>29.98</c:v>
                </c:pt>
                <c:pt idx="59">
                  <c:v>29.97</c:v>
                </c:pt>
                <c:pt idx="60">
                  <c:v>29.89</c:v>
                </c:pt>
                <c:pt idx="61">
                  <c:v>29.75</c:v>
                </c:pt>
                <c:pt idx="62">
                  <c:v>29.59</c:v>
                </c:pt>
                <c:pt idx="63">
                  <c:v>29.52</c:v>
                </c:pt>
                <c:pt idx="64">
                  <c:v>29.42</c:v>
                </c:pt>
                <c:pt idx="65">
                  <c:v>29.4</c:v>
                </c:pt>
                <c:pt idx="66">
                  <c:v>29.4</c:v>
                </c:pt>
                <c:pt idx="67">
                  <c:v>29.3</c:v>
                </c:pt>
                <c:pt idx="68">
                  <c:v>29.27</c:v>
                </c:pt>
                <c:pt idx="69">
                  <c:v>29.24</c:v>
                </c:pt>
                <c:pt idx="70">
                  <c:v>29.17</c:v>
                </c:pt>
                <c:pt idx="71">
                  <c:v>29.1</c:v>
                </c:pt>
                <c:pt idx="72">
                  <c:v>29.06</c:v>
                </c:pt>
                <c:pt idx="73">
                  <c:v>29.04</c:v>
                </c:pt>
                <c:pt idx="74">
                  <c:v>28.97</c:v>
                </c:pt>
                <c:pt idx="75">
                  <c:v>28.82</c:v>
                </c:pt>
                <c:pt idx="76">
                  <c:v>28.69</c:v>
                </c:pt>
                <c:pt idx="77">
                  <c:v>28.58</c:v>
                </c:pt>
                <c:pt idx="78">
                  <c:v>28.51</c:v>
                </c:pt>
                <c:pt idx="79">
                  <c:v>28.49</c:v>
                </c:pt>
                <c:pt idx="80">
                  <c:v>28.48</c:v>
                </c:pt>
                <c:pt idx="81">
                  <c:v>28.42</c:v>
                </c:pt>
                <c:pt idx="82">
                  <c:v>28.45</c:v>
                </c:pt>
                <c:pt idx="83">
                  <c:v>28.44</c:v>
                </c:pt>
                <c:pt idx="84">
                  <c:v>28.29</c:v>
                </c:pt>
                <c:pt idx="85">
                  <c:v>28.15</c:v>
                </c:pt>
                <c:pt idx="86">
                  <c:v>28.13</c:v>
                </c:pt>
                <c:pt idx="87">
                  <c:v>28.1</c:v>
                </c:pt>
                <c:pt idx="88">
                  <c:v>27.98</c:v>
                </c:pt>
                <c:pt idx="89">
                  <c:v>27.62</c:v>
                </c:pt>
                <c:pt idx="90">
                  <c:v>27.89</c:v>
                </c:pt>
                <c:pt idx="91">
                  <c:v>27.88</c:v>
                </c:pt>
                <c:pt idx="92">
                  <c:v>27.93</c:v>
                </c:pt>
                <c:pt idx="93">
                  <c:v>28.15</c:v>
                </c:pt>
                <c:pt idx="94">
                  <c:v>28.38</c:v>
                </c:pt>
                <c:pt idx="95">
                  <c:v>28.58</c:v>
                </c:pt>
                <c:pt idx="96">
                  <c:v>28.74</c:v>
                </c:pt>
                <c:pt idx="97">
                  <c:v>28.89</c:v>
                </c:pt>
                <c:pt idx="98">
                  <c:v>29.01</c:v>
                </c:pt>
                <c:pt idx="99">
                  <c:v>29.14</c:v>
                </c:pt>
                <c:pt idx="100">
                  <c:v>29.36</c:v>
                </c:pt>
                <c:pt idx="101">
                  <c:v>29.5</c:v>
                </c:pt>
                <c:pt idx="102">
                  <c:v>29.52</c:v>
                </c:pt>
                <c:pt idx="103">
                  <c:v>29.51</c:v>
                </c:pt>
                <c:pt idx="104">
                  <c:v>29.55</c:v>
                </c:pt>
                <c:pt idx="105">
                  <c:v>29.7</c:v>
                </c:pt>
                <c:pt idx="106">
                  <c:v>29.92</c:v>
                </c:pt>
                <c:pt idx="107">
                  <c:v>30.2</c:v>
                </c:pt>
                <c:pt idx="108">
                  <c:v>30.46</c:v>
                </c:pt>
                <c:pt idx="109">
                  <c:v>30.61</c:v>
                </c:pt>
                <c:pt idx="110">
                  <c:v>30.71</c:v>
                </c:pt>
                <c:pt idx="111">
                  <c:v>30.82</c:v>
                </c:pt>
                <c:pt idx="112">
                  <c:v>30.95</c:v>
                </c:pt>
                <c:pt idx="113">
                  <c:v>31.19</c:v>
                </c:pt>
                <c:pt idx="114">
                  <c:v>31.47</c:v>
                </c:pt>
                <c:pt idx="115">
                  <c:v>31.75</c:v>
                </c:pt>
                <c:pt idx="116">
                  <c:v>31.97</c:v>
                </c:pt>
                <c:pt idx="117">
                  <c:v>32.229999999999997</c:v>
                </c:pt>
                <c:pt idx="118">
                  <c:v>32.49</c:v>
                </c:pt>
                <c:pt idx="119">
                  <c:v>32.729999999999997</c:v>
                </c:pt>
                <c:pt idx="120">
                  <c:v>33.06</c:v>
                </c:pt>
                <c:pt idx="121">
                  <c:v>33.43</c:v>
                </c:pt>
                <c:pt idx="122">
                  <c:v>33.78</c:v>
                </c:pt>
                <c:pt idx="123">
                  <c:v>34.049999999999997</c:v>
                </c:pt>
                <c:pt idx="124">
                  <c:v>34.24</c:v>
                </c:pt>
                <c:pt idx="125">
                  <c:v>34.380000000000003</c:v>
                </c:pt>
                <c:pt idx="126">
                  <c:v>34.5</c:v>
                </c:pt>
                <c:pt idx="127">
                  <c:v>34.729999999999997</c:v>
                </c:pt>
                <c:pt idx="128">
                  <c:v>35.04</c:v>
                </c:pt>
                <c:pt idx="129">
                  <c:v>35.35</c:v>
                </c:pt>
                <c:pt idx="130">
                  <c:v>35.56</c:v>
                </c:pt>
                <c:pt idx="131">
                  <c:v>35.71</c:v>
                </c:pt>
                <c:pt idx="132">
                  <c:v>35.83</c:v>
                </c:pt>
                <c:pt idx="133">
                  <c:v>35.979999999999997</c:v>
                </c:pt>
                <c:pt idx="134">
                  <c:v>36.14</c:v>
                </c:pt>
                <c:pt idx="135">
                  <c:v>36.340000000000003</c:v>
                </c:pt>
                <c:pt idx="136">
                  <c:v>36.56</c:v>
                </c:pt>
                <c:pt idx="137">
                  <c:v>36.72</c:v>
                </c:pt>
                <c:pt idx="138">
                  <c:v>36.869999999999997</c:v>
                </c:pt>
                <c:pt idx="139">
                  <c:v>36.99</c:v>
                </c:pt>
                <c:pt idx="140">
                  <c:v>37.18</c:v>
                </c:pt>
                <c:pt idx="141">
                  <c:v>37.450000000000003</c:v>
                </c:pt>
                <c:pt idx="142">
                  <c:v>37.83</c:v>
                </c:pt>
                <c:pt idx="143">
                  <c:v>38.21</c:v>
                </c:pt>
                <c:pt idx="144">
                  <c:v>38.520000000000003</c:v>
                </c:pt>
                <c:pt idx="145">
                  <c:v>38.83</c:v>
                </c:pt>
                <c:pt idx="146">
                  <c:v>39.130000000000003</c:v>
                </c:pt>
                <c:pt idx="147">
                  <c:v>39.42</c:v>
                </c:pt>
                <c:pt idx="148">
                  <c:v>39.729999999999997</c:v>
                </c:pt>
                <c:pt idx="149">
                  <c:v>40.090000000000003</c:v>
                </c:pt>
                <c:pt idx="150">
                  <c:v>40.47</c:v>
                </c:pt>
                <c:pt idx="151">
                  <c:v>40.76</c:v>
                </c:pt>
                <c:pt idx="152">
                  <c:v>41.03</c:v>
                </c:pt>
                <c:pt idx="153">
                  <c:v>41.25</c:v>
                </c:pt>
                <c:pt idx="154">
                  <c:v>41.53</c:v>
                </c:pt>
                <c:pt idx="155">
                  <c:v>41.79</c:v>
                </c:pt>
                <c:pt idx="156">
                  <c:v>42.13</c:v>
                </c:pt>
                <c:pt idx="157">
                  <c:v>42.48</c:v>
                </c:pt>
                <c:pt idx="158">
                  <c:v>42.79</c:v>
                </c:pt>
                <c:pt idx="159">
                  <c:v>43.09</c:v>
                </c:pt>
                <c:pt idx="160">
                  <c:v>43.36</c:v>
                </c:pt>
                <c:pt idx="161">
                  <c:v>43.59</c:v>
                </c:pt>
                <c:pt idx="162">
                  <c:v>43.91</c:v>
                </c:pt>
                <c:pt idx="163">
                  <c:v>44.34</c:v>
                </c:pt>
                <c:pt idx="164">
                  <c:v>44.72</c:v>
                </c:pt>
                <c:pt idx="165">
                  <c:v>45.03</c:v>
                </c:pt>
                <c:pt idx="166">
                  <c:v>45.29</c:v>
                </c:pt>
                <c:pt idx="167">
                  <c:v>45.56</c:v>
                </c:pt>
                <c:pt idx="168">
                  <c:v>45.82</c:v>
                </c:pt>
                <c:pt idx="169">
                  <c:v>46.1</c:v>
                </c:pt>
                <c:pt idx="170">
                  <c:v>46.41</c:v>
                </c:pt>
                <c:pt idx="171">
                  <c:v>46.73</c:v>
                </c:pt>
                <c:pt idx="172">
                  <c:v>46.98</c:v>
                </c:pt>
                <c:pt idx="173">
                  <c:v>47.21</c:v>
                </c:pt>
                <c:pt idx="174">
                  <c:v>47.44</c:v>
                </c:pt>
                <c:pt idx="175">
                  <c:v>47.7</c:v>
                </c:pt>
                <c:pt idx="176">
                  <c:v>47.98</c:v>
                </c:pt>
                <c:pt idx="177">
                  <c:v>48.31</c:v>
                </c:pt>
                <c:pt idx="178">
                  <c:v>48.63</c:v>
                </c:pt>
                <c:pt idx="179">
                  <c:v>48.87</c:v>
                </c:pt>
                <c:pt idx="180">
                  <c:v>49.09</c:v>
                </c:pt>
                <c:pt idx="181">
                  <c:v>49.24</c:v>
                </c:pt>
                <c:pt idx="182">
                  <c:v>49.47</c:v>
                </c:pt>
                <c:pt idx="183">
                  <c:v>49.72</c:v>
                </c:pt>
                <c:pt idx="184">
                  <c:v>50.05</c:v>
                </c:pt>
                <c:pt idx="185">
                  <c:v>50.37</c:v>
                </c:pt>
                <c:pt idx="186">
                  <c:v>50.64</c:v>
                </c:pt>
                <c:pt idx="187">
                  <c:v>50.89</c:v>
                </c:pt>
                <c:pt idx="188">
                  <c:v>51.11</c:v>
                </c:pt>
                <c:pt idx="189">
                  <c:v>51.32</c:v>
                </c:pt>
                <c:pt idx="190">
                  <c:v>51.53</c:v>
                </c:pt>
                <c:pt idx="191">
                  <c:v>51.87</c:v>
                </c:pt>
                <c:pt idx="192">
                  <c:v>52.24</c:v>
                </c:pt>
                <c:pt idx="193">
                  <c:v>52.52</c:v>
                </c:pt>
                <c:pt idx="194">
                  <c:v>52.77</c:v>
                </c:pt>
                <c:pt idx="195">
                  <c:v>53</c:v>
                </c:pt>
                <c:pt idx="196">
                  <c:v>53.15</c:v>
                </c:pt>
                <c:pt idx="197">
                  <c:v>53.37</c:v>
                </c:pt>
                <c:pt idx="198">
                  <c:v>53.68</c:v>
                </c:pt>
                <c:pt idx="199">
                  <c:v>54</c:v>
                </c:pt>
                <c:pt idx="200">
                  <c:v>54.2</c:v>
                </c:pt>
                <c:pt idx="201">
                  <c:v>54.38</c:v>
                </c:pt>
                <c:pt idx="202">
                  <c:v>54.61</c:v>
                </c:pt>
                <c:pt idx="203">
                  <c:v>54.82</c:v>
                </c:pt>
                <c:pt idx="204">
                  <c:v>55.06</c:v>
                </c:pt>
                <c:pt idx="205">
                  <c:v>55.35</c:v>
                </c:pt>
                <c:pt idx="206">
                  <c:v>55.67</c:v>
                </c:pt>
                <c:pt idx="207">
                  <c:v>55.91</c:v>
                </c:pt>
                <c:pt idx="208">
                  <c:v>56.15</c:v>
                </c:pt>
                <c:pt idx="209">
                  <c:v>56.39</c:v>
                </c:pt>
                <c:pt idx="210">
                  <c:v>56.63</c:v>
                </c:pt>
                <c:pt idx="211">
                  <c:v>56.86</c:v>
                </c:pt>
                <c:pt idx="212">
                  <c:v>57.09</c:v>
                </c:pt>
                <c:pt idx="213">
                  <c:v>57.41</c:v>
                </c:pt>
                <c:pt idx="214">
                  <c:v>57.64</c:v>
                </c:pt>
                <c:pt idx="215">
                  <c:v>57.85</c:v>
                </c:pt>
                <c:pt idx="216">
                  <c:v>58.07</c:v>
                </c:pt>
                <c:pt idx="217">
                  <c:v>58.3</c:v>
                </c:pt>
                <c:pt idx="218">
                  <c:v>58.53</c:v>
                </c:pt>
                <c:pt idx="219">
                  <c:v>58.82</c:v>
                </c:pt>
                <c:pt idx="220">
                  <c:v>59.1</c:v>
                </c:pt>
                <c:pt idx="221">
                  <c:v>59.37</c:v>
                </c:pt>
                <c:pt idx="222">
                  <c:v>59.63</c:v>
                </c:pt>
                <c:pt idx="223">
                  <c:v>59.9</c:v>
                </c:pt>
                <c:pt idx="224">
                  <c:v>60.16</c:v>
                </c:pt>
                <c:pt idx="225">
                  <c:v>60.44</c:v>
                </c:pt>
                <c:pt idx="226">
                  <c:v>60.79</c:v>
                </c:pt>
                <c:pt idx="227">
                  <c:v>61.13</c:v>
                </c:pt>
                <c:pt idx="228">
                  <c:v>61.37</c:v>
                </c:pt>
                <c:pt idx="229">
                  <c:v>61.6</c:v>
                </c:pt>
                <c:pt idx="230">
                  <c:v>61.81</c:v>
                </c:pt>
                <c:pt idx="231">
                  <c:v>62.04</c:v>
                </c:pt>
                <c:pt idx="232">
                  <c:v>62.32</c:v>
                </c:pt>
                <c:pt idx="233">
                  <c:v>62.64</c:v>
                </c:pt>
                <c:pt idx="234">
                  <c:v>62.99</c:v>
                </c:pt>
                <c:pt idx="235">
                  <c:v>63.28</c:v>
                </c:pt>
                <c:pt idx="236">
                  <c:v>63.55</c:v>
                </c:pt>
                <c:pt idx="237">
                  <c:v>63.81</c:v>
                </c:pt>
                <c:pt idx="238">
                  <c:v>64.09</c:v>
                </c:pt>
                <c:pt idx="239">
                  <c:v>64.38</c:v>
                </c:pt>
                <c:pt idx="240">
                  <c:v>64.739999999999995</c:v>
                </c:pt>
                <c:pt idx="241">
                  <c:v>65.099999999999994</c:v>
                </c:pt>
                <c:pt idx="242">
                  <c:v>65.400000000000006</c:v>
                </c:pt>
                <c:pt idx="243">
                  <c:v>65.62</c:v>
                </c:pt>
                <c:pt idx="244">
                  <c:v>65.83</c:v>
                </c:pt>
                <c:pt idx="245">
                  <c:v>66.069999999999993</c:v>
                </c:pt>
                <c:pt idx="246">
                  <c:v>66.349999999999994</c:v>
                </c:pt>
                <c:pt idx="247">
                  <c:v>66.59</c:v>
                </c:pt>
                <c:pt idx="248">
                  <c:v>66.91</c:v>
                </c:pt>
                <c:pt idx="249">
                  <c:v>67.14</c:v>
                </c:pt>
                <c:pt idx="250">
                  <c:v>67.349999999999994</c:v>
                </c:pt>
                <c:pt idx="251">
                  <c:v>67.52</c:v>
                </c:pt>
                <c:pt idx="252">
                  <c:v>67.66</c:v>
                </c:pt>
                <c:pt idx="253">
                  <c:v>67.78</c:v>
                </c:pt>
                <c:pt idx="254">
                  <c:v>68.040000000000006</c:v>
                </c:pt>
                <c:pt idx="255">
                  <c:v>68.3</c:v>
                </c:pt>
                <c:pt idx="256">
                  <c:v>68.489999999999995</c:v>
                </c:pt>
                <c:pt idx="257">
                  <c:v>68.66</c:v>
                </c:pt>
                <c:pt idx="258">
                  <c:v>68.84</c:v>
                </c:pt>
                <c:pt idx="259">
                  <c:v>69.06</c:v>
                </c:pt>
                <c:pt idx="260">
                  <c:v>69.31</c:v>
                </c:pt>
                <c:pt idx="261">
                  <c:v>69.62</c:v>
                </c:pt>
                <c:pt idx="262">
                  <c:v>69.94</c:v>
                </c:pt>
                <c:pt idx="263">
                  <c:v>70.14</c:v>
                </c:pt>
                <c:pt idx="264">
                  <c:v>70.25</c:v>
                </c:pt>
                <c:pt idx="265">
                  <c:v>70.349999999999994</c:v>
                </c:pt>
                <c:pt idx="266">
                  <c:v>70.45</c:v>
                </c:pt>
                <c:pt idx="267">
                  <c:v>70.62</c:v>
                </c:pt>
                <c:pt idx="268">
                  <c:v>70.88</c:v>
                </c:pt>
                <c:pt idx="269">
                  <c:v>71.17</c:v>
                </c:pt>
                <c:pt idx="270">
                  <c:v>71.33</c:v>
                </c:pt>
                <c:pt idx="271">
                  <c:v>71.540000000000006</c:v>
                </c:pt>
                <c:pt idx="272">
                  <c:v>71.5</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numCache>
            </c:numRef>
          </c:val>
          <c:smooth val="0"/>
          <c:extLst>
            <c:ext xmlns:c16="http://schemas.microsoft.com/office/drawing/2014/chart" uri="{C3380CC4-5D6E-409C-BE32-E72D297353CC}">
              <c16:uniqueId val="{00000003-6064-43D7-8C4B-609C22160D2E}"/>
            </c:ext>
          </c:extLst>
        </c:ser>
        <c:ser>
          <c:idx val="3"/>
          <c:order val="3"/>
          <c:tx>
            <c:v>2021–25 average</c:v>
          </c:tx>
          <c:spPr>
            <a:ln w="15875" cap="rnd">
              <a:solidFill>
                <a:schemeClr val="tx1"/>
              </a:solidFill>
              <a:prstDash val="dash"/>
              <a:round/>
            </a:ln>
          </c:spPr>
          <c:marker>
            <c:symbol val="none"/>
          </c:marker>
          <c:val>
            <c:numRef>
              <c:f>'G2 EU storage'!$L$4:$L$368</c:f>
              <c:numCache>
                <c:formatCode>0.0</c:formatCode>
                <c:ptCount val="365"/>
                <c:pt idx="0">
                  <c:v>73.796000000000006</c:v>
                </c:pt>
                <c:pt idx="1">
                  <c:v>73.547999999999988</c:v>
                </c:pt>
                <c:pt idx="2">
                  <c:v>73.231999999999999</c:v>
                </c:pt>
                <c:pt idx="3">
                  <c:v>72.834000000000003</c:v>
                </c:pt>
                <c:pt idx="4">
                  <c:v>72.400000000000006</c:v>
                </c:pt>
                <c:pt idx="5">
                  <c:v>72</c:v>
                </c:pt>
                <c:pt idx="6">
                  <c:v>71.524000000000001</c:v>
                </c:pt>
                <c:pt idx="7">
                  <c:v>70.968000000000004</c:v>
                </c:pt>
                <c:pt idx="8">
                  <c:v>70.393999999999991</c:v>
                </c:pt>
                <c:pt idx="9">
                  <c:v>69.724000000000004</c:v>
                </c:pt>
                <c:pt idx="10">
                  <c:v>69.078000000000003</c:v>
                </c:pt>
                <c:pt idx="11">
                  <c:v>68.436000000000007</c:v>
                </c:pt>
                <c:pt idx="12">
                  <c:v>67.801999999999992</c:v>
                </c:pt>
                <c:pt idx="13">
                  <c:v>67.168000000000006</c:v>
                </c:pt>
                <c:pt idx="14">
                  <c:v>66.522000000000006</c:v>
                </c:pt>
                <c:pt idx="15">
                  <c:v>65.861999999999995</c:v>
                </c:pt>
                <c:pt idx="16">
                  <c:v>65.162000000000006</c:v>
                </c:pt>
                <c:pt idx="17">
                  <c:v>64.440000000000012</c:v>
                </c:pt>
                <c:pt idx="18">
                  <c:v>63.74799999999999</c:v>
                </c:pt>
                <c:pt idx="19">
                  <c:v>63.073999999999991</c:v>
                </c:pt>
                <c:pt idx="20">
                  <c:v>62.42199999999999</c:v>
                </c:pt>
                <c:pt idx="21">
                  <c:v>61.815999999999995</c:v>
                </c:pt>
                <c:pt idx="22">
                  <c:v>61.231999999999992</c:v>
                </c:pt>
                <c:pt idx="23">
                  <c:v>60.662000000000013</c:v>
                </c:pt>
                <c:pt idx="24">
                  <c:v>60.069999999999993</c:v>
                </c:pt>
                <c:pt idx="25">
                  <c:v>59.481999999999992</c:v>
                </c:pt>
                <c:pt idx="26">
                  <c:v>58.938000000000009</c:v>
                </c:pt>
                <c:pt idx="27">
                  <c:v>58.432000000000002</c:v>
                </c:pt>
                <c:pt idx="28">
                  <c:v>57.971999999999994</c:v>
                </c:pt>
                <c:pt idx="29">
                  <c:v>57.488</c:v>
                </c:pt>
                <c:pt idx="30">
                  <c:v>56.972000000000001</c:v>
                </c:pt>
                <c:pt idx="31">
                  <c:v>56.474000000000004</c:v>
                </c:pt>
                <c:pt idx="32">
                  <c:v>55.986000000000004</c:v>
                </c:pt>
                <c:pt idx="33">
                  <c:v>55.573999999999998</c:v>
                </c:pt>
                <c:pt idx="34">
                  <c:v>55.147999999999989</c:v>
                </c:pt>
                <c:pt idx="35">
                  <c:v>54.758000000000003</c:v>
                </c:pt>
                <c:pt idx="36">
                  <c:v>54.307999999999993</c:v>
                </c:pt>
                <c:pt idx="37">
                  <c:v>53.796000000000006</c:v>
                </c:pt>
                <c:pt idx="38">
                  <c:v>53.25</c:v>
                </c:pt>
                <c:pt idx="39">
                  <c:v>52.708000000000006</c:v>
                </c:pt>
                <c:pt idx="40">
                  <c:v>52.193999999999996</c:v>
                </c:pt>
                <c:pt idx="41">
                  <c:v>51.719999999999992</c:v>
                </c:pt>
                <c:pt idx="42">
                  <c:v>51.136000000000003</c:v>
                </c:pt>
                <c:pt idx="43">
                  <c:v>50.634</c:v>
                </c:pt>
                <c:pt idx="44">
                  <c:v>50.125999999999998</c:v>
                </c:pt>
                <c:pt idx="45">
                  <c:v>49.652000000000001</c:v>
                </c:pt>
                <c:pt idx="46">
                  <c:v>49.255999999999993</c:v>
                </c:pt>
                <c:pt idx="47">
                  <c:v>48.898000000000003</c:v>
                </c:pt>
                <c:pt idx="48">
                  <c:v>48.57</c:v>
                </c:pt>
                <c:pt idx="49">
                  <c:v>48.227999999999994</c:v>
                </c:pt>
                <c:pt idx="50">
                  <c:v>47.943999999999996</c:v>
                </c:pt>
                <c:pt idx="51">
                  <c:v>47.660000000000004</c:v>
                </c:pt>
                <c:pt idx="52">
                  <c:v>47.371999999999993</c:v>
                </c:pt>
                <c:pt idx="53">
                  <c:v>47.116</c:v>
                </c:pt>
                <c:pt idx="54">
                  <c:v>46.874000000000009</c:v>
                </c:pt>
                <c:pt idx="55">
                  <c:v>46.62</c:v>
                </c:pt>
                <c:pt idx="56">
                  <c:v>46.347999999999999</c:v>
                </c:pt>
                <c:pt idx="57">
                  <c:v>46</c:v>
                </c:pt>
                <c:pt idx="58">
                  <c:v>45.536000000000001</c:v>
                </c:pt>
                <c:pt idx="59">
                  <c:v>45.215999999999994</c:v>
                </c:pt>
                <c:pt idx="60">
                  <c:v>44.92</c:v>
                </c:pt>
                <c:pt idx="61">
                  <c:v>44.624000000000002</c:v>
                </c:pt>
                <c:pt idx="62">
                  <c:v>44.345999999999997</c:v>
                </c:pt>
                <c:pt idx="63">
                  <c:v>44.013999999999996</c:v>
                </c:pt>
                <c:pt idx="64">
                  <c:v>43.728000000000002</c:v>
                </c:pt>
                <c:pt idx="65">
                  <c:v>43.397999999999996</c:v>
                </c:pt>
                <c:pt idx="66">
                  <c:v>43.089999999999996</c:v>
                </c:pt>
                <c:pt idx="67">
                  <c:v>42.849999999999994</c:v>
                </c:pt>
                <c:pt idx="68">
                  <c:v>42.654000000000011</c:v>
                </c:pt>
                <c:pt idx="69">
                  <c:v>42.447999999999993</c:v>
                </c:pt>
                <c:pt idx="70">
                  <c:v>42.307999999999993</c:v>
                </c:pt>
                <c:pt idx="71">
                  <c:v>42.116</c:v>
                </c:pt>
                <c:pt idx="72">
                  <c:v>41.954000000000001</c:v>
                </c:pt>
                <c:pt idx="73">
                  <c:v>41.757999999999996</c:v>
                </c:pt>
                <c:pt idx="74">
                  <c:v>41.6</c:v>
                </c:pt>
                <c:pt idx="75">
                  <c:v>41.434000000000005</c:v>
                </c:pt>
                <c:pt idx="76">
                  <c:v>41.274000000000001</c:v>
                </c:pt>
                <c:pt idx="77">
                  <c:v>41.122</c:v>
                </c:pt>
                <c:pt idx="78">
                  <c:v>41.04</c:v>
                </c:pt>
                <c:pt idx="79">
                  <c:v>40.968000000000004</c:v>
                </c:pt>
                <c:pt idx="80">
                  <c:v>40.92</c:v>
                </c:pt>
                <c:pt idx="81">
                  <c:v>40.9</c:v>
                </c:pt>
                <c:pt idx="82">
                  <c:v>40.891999999999996</c:v>
                </c:pt>
                <c:pt idx="83">
                  <c:v>40.878</c:v>
                </c:pt>
                <c:pt idx="84">
                  <c:v>40.893999999999998</c:v>
                </c:pt>
                <c:pt idx="85">
                  <c:v>40.891999999999996</c:v>
                </c:pt>
                <c:pt idx="86">
                  <c:v>40.855999999999995</c:v>
                </c:pt>
                <c:pt idx="87">
                  <c:v>40.880000000000003</c:v>
                </c:pt>
                <c:pt idx="88">
                  <c:v>40.948</c:v>
                </c:pt>
                <c:pt idx="89">
                  <c:v>40.887999999999998</c:v>
                </c:pt>
                <c:pt idx="90">
                  <c:v>41.286000000000001</c:v>
                </c:pt>
                <c:pt idx="91">
                  <c:v>41.372</c:v>
                </c:pt>
                <c:pt idx="92">
                  <c:v>41.411999999999999</c:v>
                </c:pt>
                <c:pt idx="93">
                  <c:v>41.446000000000005</c:v>
                </c:pt>
                <c:pt idx="94">
                  <c:v>41.498000000000005</c:v>
                </c:pt>
                <c:pt idx="95">
                  <c:v>41.625999999999998</c:v>
                </c:pt>
                <c:pt idx="96">
                  <c:v>41.631999999999998</c:v>
                </c:pt>
                <c:pt idx="97">
                  <c:v>41.695999999999998</c:v>
                </c:pt>
                <c:pt idx="98">
                  <c:v>41.727999999999994</c:v>
                </c:pt>
                <c:pt idx="99">
                  <c:v>41.838000000000001</c:v>
                </c:pt>
                <c:pt idx="100">
                  <c:v>41.994000000000007</c:v>
                </c:pt>
                <c:pt idx="101">
                  <c:v>42.1</c:v>
                </c:pt>
                <c:pt idx="102">
                  <c:v>42.234000000000002</c:v>
                </c:pt>
                <c:pt idx="103">
                  <c:v>42.344000000000001</c:v>
                </c:pt>
                <c:pt idx="104">
                  <c:v>42.471999999999994</c:v>
                </c:pt>
                <c:pt idx="105">
                  <c:v>42.570000000000007</c:v>
                </c:pt>
                <c:pt idx="106">
                  <c:v>42.707999999999998</c:v>
                </c:pt>
                <c:pt idx="107">
                  <c:v>42.86</c:v>
                </c:pt>
                <c:pt idx="108">
                  <c:v>42.994</c:v>
                </c:pt>
                <c:pt idx="109">
                  <c:v>43.144000000000005</c:v>
                </c:pt>
                <c:pt idx="110">
                  <c:v>43.303999999999995</c:v>
                </c:pt>
                <c:pt idx="111">
                  <c:v>43.463999999999999</c:v>
                </c:pt>
                <c:pt idx="112">
                  <c:v>43.648000000000003</c:v>
                </c:pt>
                <c:pt idx="113">
                  <c:v>43.85</c:v>
                </c:pt>
                <c:pt idx="114">
                  <c:v>44.013999999999996</c:v>
                </c:pt>
                <c:pt idx="115">
                  <c:v>44.140000000000008</c:v>
                </c:pt>
                <c:pt idx="116">
                  <c:v>44.339999999999996</c:v>
                </c:pt>
                <c:pt idx="117">
                  <c:v>44.552000000000007</c:v>
                </c:pt>
                <c:pt idx="118">
                  <c:v>44.786000000000001</c:v>
                </c:pt>
                <c:pt idx="119">
                  <c:v>45.021999999999998</c:v>
                </c:pt>
                <c:pt idx="120">
                  <c:v>45.333999999999996</c:v>
                </c:pt>
                <c:pt idx="121">
                  <c:v>45.616</c:v>
                </c:pt>
                <c:pt idx="122">
                  <c:v>45.892000000000003</c:v>
                </c:pt>
                <c:pt idx="123">
                  <c:v>46.161999999999999</c:v>
                </c:pt>
                <c:pt idx="124">
                  <c:v>46.4</c:v>
                </c:pt>
                <c:pt idx="125">
                  <c:v>46.63</c:v>
                </c:pt>
                <c:pt idx="126">
                  <c:v>46.88</c:v>
                </c:pt>
                <c:pt idx="127">
                  <c:v>47.144000000000005</c:v>
                </c:pt>
                <c:pt idx="128">
                  <c:v>47.454000000000001</c:v>
                </c:pt>
                <c:pt idx="129">
                  <c:v>47.771999999999998</c:v>
                </c:pt>
                <c:pt idx="130">
                  <c:v>48.109999999999992</c:v>
                </c:pt>
                <c:pt idx="131">
                  <c:v>48.433999999999997</c:v>
                </c:pt>
                <c:pt idx="132">
                  <c:v>48.8</c:v>
                </c:pt>
                <c:pt idx="133">
                  <c:v>49.172000000000004</c:v>
                </c:pt>
                <c:pt idx="134">
                  <c:v>49.494</c:v>
                </c:pt>
                <c:pt idx="135">
                  <c:v>49.802</c:v>
                </c:pt>
                <c:pt idx="136">
                  <c:v>50.090000000000011</c:v>
                </c:pt>
                <c:pt idx="137">
                  <c:v>50.37</c:v>
                </c:pt>
                <c:pt idx="138">
                  <c:v>50.64</c:v>
                </c:pt>
                <c:pt idx="139">
                  <c:v>50.963999999999992</c:v>
                </c:pt>
                <c:pt idx="140">
                  <c:v>51.274000000000001</c:v>
                </c:pt>
                <c:pt idx="141">
                  <c:v>51.581999999999994</c:v>
                </c:pt>
                <c:pt idx="142">
                  <c:v>51.883999999999993</c:v>
                </c:pt>
                <c:pt idx="143">
                  <c:v>52.176000000000002</c:v>
                </c:pt>
                <c:pt idx="144">
                  <c:v>52.492000000000004</c:v>
                </c:pt>
                <c:pt idx="145">
                  <c:v>52.818000000000005</c:v>
                </c:pt>
                <c:pt idx="146">
                  <c:v>53.129999999999995</c:v>
                </c:pt>
                <c:pt idx="147">
                  <c:v>53.451999999999998</c:v>
                </c:pt>
                <c:pt idx="148">
                  <c:v>53.805999999999997</c:v>
                </c:pt>
                <c:pt idx="149">
                  <c:v>54.124000000000002</c:v>
                </c:pt>
                <c:pt idx="150">
                  <c:v>54.427999999999997</c:v>
                </c:pt>
                <c:pt idx="151">
                  <c:v>54.75</c:v>
                </c:pt>
                <c:pt idx="152">
                  <c:v>55.114000000000011</c:v>
                </c:pt>
                <c:pt idx="153">
                  <c:v>55.448</c:v>
                </c:pt>
                <c:pt idx="154">
                  <c:v>55.795999999999992</c:v>
                </c:pt>
                <c:pt idx="155">
                  <c:v>56.120000000000005</c:v>
                </c:pt>
                <c:pt idx="156">
                  <c:v>56.455999999999996</c:v>
                </c:pt>
                <c:pt idx="157">
                  <c:v>56.757999999999996</c:v>
                </c:pt>
                <c:pt idx="158">
                  <c:v>57.069999999999993</c:v>
                </c:pt>
                <c:pt idx="159">
                  <c:v>57.358000000000004</c:v>
                </c:pt>
                <c:pt idx="160">
                  <c:v>57.652000000000001</c:v>
                </c:pt>
                <c:pt idx="161">
                  <c:v>57.996000000000002</c:v>
                </c:pt>
                <c:pt idx="162">
                  <c:v>58.344000000000008</c:v>
                </c:pt>
                <c:pt idx="163">
                  <c:v>58.673999999999999</c:v>
                </c:pt>
                <c:pt idx="164">
                  <c:v>58.998000000000005</c:v>
                </c:pt>
                <c:pt idx="165">
                  <c:v>59.303999999999995</c:v>
                </c:pt>
                <c:pt idx="166">
                  <c:v>59.570000000000007</c:v>
                </c:pt>
                <c:pt idx="167">
                  <c:v>59.908000000000001</c:v>
                </c:pt>
                <c:pt idx="168">
                  <c:v>60.257999999999996</c:v>
                </c:pt>
                <c:pt idx="169">
                  <c:v>60.594000000000008</c:v>
                </c:pt>
                <c:pt idx="170">
                  <c:v>60.905999999999992</c:v>
                </c:pt>
                <c:pt idx="171">
                  <c:v>61.144000000000005</c:v>
                </c:pt>
                <c:pt idx="172">
                  <c:v>61.422000000000004</c:v>
                </c:pt>
                <c:pt idx="173">
                  <c:v>61.703999999999994</c:v>
                </c:pt>
                <c:pt idx="174">
                  <c:v>61.996000000000002</c:v>
                </c:pt>
                <c:pt idx="175">
                  <c:v>62.306000000000004</c:v>
                </c:pt>
                <c:pt idx="176">
                  <c:v>62.625999999999998</c:v>
                </c:pt>
                <c:pt idx="177">
                  <c:v>62.917999999999992</c:v>
                </c:pt>
                <c:pt idx="178">
                  <c:v>63.222000000000001</c:v>
                </c:pt>
                <c:pt idx="179">
                  <c:v>63.527999999999999</c:v>
                </c:pt>
                <c:pt idx="180">
                  <c:v>63.819999999999993</c:v>
                </c:pt>
                <c:pt idx="181">
                  <c:v>64.091999999999985</c:v>
                </c:pt>
                <c:pt idx="182">
                  <c:v>64.408000000000001</c:v>
                </c:pt>
                <c:pt idx="183">
                  <c:v>64.731999999999999</c:v>
                </c:pt>
                <c:pt idx="184">
                  <c:v>65.046000000000006</c:v>
                </c:pt>
                <c:pt idx="185">
                  <c:v>65.367999999999995</c:v>
                </c:pt>
                <c:pt idx="186">
                  <c:v>65.669999999999987</c:v>
                </c:pt>
                <c:pt idx="187">
                  <c:v>65.963999999999999</c:v>
                </c:pt>
                <c:pt idx="188">
                  <c:v>66.335999999999984</c:v>
                </c:pt>
                <c:pt idx="189">
                  <c:v>66.608000000000004</c:v>
                </c:pt>
                <c:pt idx="190">
                  <c:v>66.957999999999998</c:v>
                </c:pt>
                <c:pt idx="191">
                  <c:v>67.244</c:v>
                </c:pt>
                <c:pt idx="192">
                  <c:v>67.513999999999996</c:v>
                </c:pt>
                <c:pt idx="193">
                  <c:v>67.783999999999992</c:v>
                </c:pt>
                <c:pt idx="194">
                  <c:v>68.054000000000002</c:v>
                </c:pt>
                <c:pt idx="195">
                  <c:v>68.342000000000013</c:v>
                </c:pt>
                <c:pt idx="196">
                  <c:v>68.650000000000006</c:v>
                </c:pt>
                <c:pt idx="197">
                  <c:v>68.938000000000002</c:v>
                </c:pt>
                <c:pt idx="198">
                  <c:v>69.201999999999998</c:v>
                </c:pt>
                <c:pt idx="199">
                  <c:v>69.462000000000003</c:v>
                </c:pt>
                <c:pt idx="200">
                  <c:v>69.72999999999999</c:v>
                </c:pt>
                <c:pt idx="201">
                  <c:v>69.99199999999999</c:v>
                </c:pt>
                <c:pt idx="202">
                  <c:v>70.27000000000001</c:v>
                </c:pt>
                <c:pt idx="203">
                  <c:v>70.595999999999989</c:v>
                </c:pt>
                <c:pt idx="204">
                  <c:v>70.903999999999996</c:v>
                </c:pt>
                <c:pt idx="205">
                  <c:v>71.203999999999994</c:v>
                </c:pt>
                <c:pt idx="206">
                  <c:v>71.513999999999996</c:v>
                </c:pt>
                <c:pt idx="207">
                  <c:v>71.846000000000004</c:v>
                </c:pt>
                <c:pt idx="208">
                  <c:v>72.158000000000015</c:v>
                </c:pt>
                <c:pt idx="209">
                  <c:v>72.484000000000009</c:v>
                </c:pt>
                <c:pt idx="210">
                  <c:v>72.823999999999998</c:v>
                </c:pt>
                <c:pt idx="211">
                  <c:v>73.138000000000005</c:v>
                </c:pt>
                <c:pt idx="212">
                  <c:v>73.448000000000008</c:v>
                </c:pt>
                <c:pt idx="213">
                  <c:v>73.774000000000001</c:v>
                </c:pt>
                <c:pt idx="214">
                  <c:v>74.091999999999999</c:v>
                </c:pt>
                <c:pt idx="215">
                  <c:v>74.381999999999991</c:v>
                </c:pt>
                <c:pt idx="216">
                  <c:v>74.597999999999999</c:v>
                </c:pt>
                <c:pt idx="217">
                  <c:v>74.926000000000002</c:v>
                </c:pt>
                <c:pt idx="218">
                  <c:v>75.263999999999996</c:v>
                </c:pt>
                <c:pt idx="219">
                  <c:v>75.581999999999994</c:v>
                </c:pt>
                <c:pt idx="220">
                  <c:v>75.89</c:v>
                </c:pt>
                <c:pt idx="221">
                  <c:v>76.234000000000009</c:v>
                </c:pt>
                <c:pt idx="222">
                  <c:v>76.551999999999992</c:v>
                </c:pt>
                <c:pt idx="223">
                  <c:v>76.847999999999999</c:v>
                </c:pt>
                <c:pt idx="224">
                  <c:v>77.168000000000006</c:v>
                </c:pt>
                <c:pt idx="225">
                  <c:v>77.494</c:v>
                </c:pt>
                <c:pt idx="226">
                  <c:v>77.802000000000007</c:v>
                </c:pt>
                <c:pt idx="227">
                  <c:v>78.11999999999999</c:v>
                </c:pt>
                <c:pt idx="228">
                  <c:v>78.432000000000002</c:v>
                </c:pt>
                <c:pt idx="229">
                  <c:v>78.74199999999999</c:v>
                </c:pt>
                <c:pt idx="230">
                  <c:v>79.051999999999992</c:v>
                </c:pt>
                <c:pt idx="231">
                  <c:v>79.372000000000014</c:v>
                </c:pt>
                <c:pt idx="232">
                  <c:v>79.681999999999988</c:v>
                </c:pt>
                <c:pt idx="233">
                  <c:v>79.936000000000007</c:v>
                </c:pt>
                <c:pt idx="234">
                  <c:v>80.227999999999994</c:v>
                </c:pt>
                <c:pt idx="235">
                  <c:v>80.5</c:v>
                </c:pt>
                <c:pt idx="236">
                  <c:v>80.772000000000006</c:v>
                </c:pt>
                <c:pt idx="237">
                  <c:v>81.015999999999991</c:v>
                </c:pt>
                <c:pt idx="238">
                  <c:v>81.28</c:v>
                </c:pt>
                <c:pt idx="239">
                  <c:v>81.494</c:v>
                </c:pt>
                <c:pt idx="240">
                  <c:v>81.710000000000008</c:v>
                </c:pt>
                <c:pt idx="241">
                  <c:v>81.933999999999997</c:v>
                </c:pt>
                <c:pt idx="242">
                  <c:v>82.12</c:v>
                </c:pt>
                <c:pt idx="243">
                  <c:v>82.331999999999994</c:v>
                </c:pt>
                <c:pt idx="244">
                  <c:v>82.500000000000014</c:v>
                </c:pt>
                <c:pt idx="245">
                  <c:v>82.72</c:v>
                </c:pt>
                <c:pt idx="246">
                  <c:v>82.938000000000002</c:v>
                </c:pt>
                <c:pt idx="247">
                  <c:v>83.14</c:v>
                </c:pt>
                <c:pt idx="248">
                  <c:v>83.341999999999999</c:v>
                </c:pt>
                <c:pt idx="249">
                  <c:v>83.50800000000001</c:v>
                </c:pt>
                <c:pt idx="250">
                  <c:v>83.677999999999997</c:v>
                </c:pt>
                <c:pt idx="251">
                  <c:v>83.842000000000013</c:v>
                </c:pt>
                <c:pt idx="252">
                  <c:v>84.022000000000006</c:v>
                </c:pt>
                <c:pt idx="253">
                  <c:v>84.191999999999993</c:v>
                </c:pt>
                <c:pt idx="254">
                  <c:v>84.328000000000003</c:v>
                </c:pt>
                <c:pt idx="255">
                  <c:v>84.464000000000013</c:v>
                </c:pt>
                <c:pt idx="256">
                  <c:v>84.602000000000004</c:v>
                </c:pt>
                <c:pt idx="257">
                  <c:v>84.748000000000005</c:v>
                </c:pt>
                <c:pt idx="258">
                  <c:v>84.887999999999991</c:v>
                </c:pt>
                <c:pt idx="259">
                  <c:v>85.054000000000002</c:v>
                </c:pt>
                <c:pt idx="260">
                  <c:v>85.24</c:v>
                </c:pt>
                <c:pt idx="261">
                  <c:v>85.408000000000001</c:v>
                </c:pt>
                <c:pt idx="262">
                  <c:v>85.558000000000007</c:v>
                </c:pt>
                <c:pt idx="263">
                  <c:v>85.724000000000004</c:v>
                </c:pt>
                <c:pt idx="264">
                  <c:v>85.86999999999999</c:v>
                </c:pt>
                <c:pt idx="265">
                  <c:v>86.006</c:v>
                </c:pt>
                <c:pt idx="266">
                  <c:v>86.171999999999997</c:v>
                </c:pt>
                <c:pt idx="267">
                  <c:v>86.408000000000015</c:v>
                </c:pt>
                <c:pt idx="268">
                  <c:v>86.572000000000017</c:v>
                </c:pt>
                <c:pt idx="269">
                  <c:v>86.74199999999999</c:v>
                </c:pt>
                <c:pt idx="270">
                  <c:v>86.88000000000001</c:v>
                </c:pt>
                <c:pt idx="271">
                  <c:v>87.051999999999992</c:v>
                </c:pt>
                <c:pt idx="272">
                  <c:v>87.157999999999987</c:v>
                </c:pt>
                <c:pt idx="273">
                  <c:v>87.352000000000004</c:v>
                </c:pt>
                <c:pt idx="274">
                  <c:v>87.484000000000009</c:v>
                </c:pt>
                <c:pt idx="275">
                  <c:v>87.647999999999996</c:v>
                </c:pt>
                <c:pt idx="276">
                  <c:v>87.787999999999997</c:v>
                </c:pt>
                <c:pt idx="277">
                  <c:v>87.937999999999988</c:v>
                </c:pt>
                <c:pt idx="278">
                  <c:v>88.067999999999998</c:v>
                </c:pt>
                <c:pt idx="279">
                  <c:v>88.147999999999996</c:v>
                </c:pt>
                <c:pt idx="280">
                  <c:v>88.275999999999982</c:v>
                </c:pt>
                <c:pt idx="281">
                  <c:v>88.414000000000001</c:v>
                </c:pt>
                <c:pt idx="282">
                  <c:v>88.622</c:v>
                </c:pt>
                <c:pt idx="283">
                  <c:v>88.722000000000008</c:v>
                </c:pt>
                <c:pt idx="284">
                  <c:v>88.825999999999993</c:v>
                </c:pt>
                <c:pt idx="285">
                  <c:v>88.884000000000015</c:v>
                </c:pt>
                <c:pt idx="286">
                  <c:v>88.927999999999997</c:v>
                </c:pt>
                <c:pt idx="287">
                  <c:v>88.992000000000004</c:v>
                </c:pt>
                <c:pt idx="288">
                  <c:v>89.051999999999992</c:v>
                </c:pt>
                <c:pt idx="289">
                  <c:v>89.11</c:v>
                </c:pt>
                <c:pt idx="290">
                  <c:v>89.155999999999992</c:v>
                </c:pt>
                <c:pt idx="291">
                  <c:v>89.23599999999999</c:v>
                </c:pt>
                <c:pt idx="292">
                  <c:v>89.328000000000003</c:v>
                </c:pt>
                <c:pt idx="293">
                  <c:v>89.387999999999991</c:v>
                </c:pt>
                <c:pt idx="294">
                  <c:v>89.448000000000008</c:v>
                </c:pt>
                <c:pt idx="295">
                  <c:v>89.494</c:v>
                </c:pt>
                <c:pt idx="296">
                  <c:v>89.536000000000001</c:v>
                </c:pt>
                <c:pt idx="297">
                  <c:v>89.566000000000003</c:v>
                </c:pt>
                <c:pt idx="298">
                  <c:v>89.557999999999993</c:v>
                </c:pt>
                <c:pt idx="299">
                  <c:v>89.6</c:v>
                </c:pt>
                <c:pt idx="300">
                  <c:v>89.655999999999992</c:v>
                </c:pt>
                <c:pt idx="301">
                  <c:v>89.679999999999993</c:v>
                </c:pt>
                <c:pt idx="302">
                  <c:v>89.765999999999991</c:v>
                </c:pt>
                <c:pt idx="303">
                  <c:v>89.818000000000012</c:v>
                </c:pt>
                <c:pt idx="304">
                  <c:v>89.878</c:v>
                </c:pt>
                <c:pt idx="305">
                  <c:v>89.88</c:v>
                </c:pt>
                <c:pt idx="306">
                  <c:v>89.841999999999999</c:v>
                </c:pt>
                <c:pt idx="307">
                  <c:v>89.768000000000001</c:v>
                </c:pt>
                <c:pt idx="308">
                  <c:v>89.676000000000002</c:v>
                </c:pt>
                <c:pt idx="309">
                  <c:v>89.587999999999994</c:v>
                </c:pt>
                <c:pt idx="310">
                  <c:v>89.481999999999999</c:v>
                </c:pt>
                <c:pt idx="311">
                  <c:v>89.355999999999995</c:v>
                </c:pt>
                <c:pt idx="312">
                  <c:v>89.24199999999999</c:v>
                </c:pt>
                <c:pt idx="313">
                  <c:v>89.111999999999995</c:v>
                </c:pt>
                <c:pt idx="314">
                  <c:v>88.990000000000009</c:v>
                </c:pt>
                <c:pt idx="315">
                  <c:v>88.833999999999989</c:v>
                </c:pt>
                <c:pt idx="316">
                  <c:v>88.684000000000012</c:v>
                </c:pt>
                <c:pt idx="317">
                  <c:v>88.539999999999992</c:v>
                </c:pt>
                <c:pt idx="318">
                  <c:v>88.356000000000009</c:v>
                </c:pt>
                <c:pt idx="319">
                  <c:v>88.164000000000001</c:v>
                </c:pt>
                <c:pt idx="320">
                  <c:v>87.948000000000008</c:v>
                </c:pt>
                <c:pt idx="321">
                  <c:v>87.677999999999997</c:v>
                </c:pt>
                <c:pt idx="322">
                  <c:v>87.444000000000003</c:v>
                </c:pt>
                <c:pt idx="323">
                  <c:v>87.165999999999983</c:v>
                </c:pt>
                <c:pt idx="324">
                  <c:v>86.813999999999993</c:v>
                </c:pt>
                <c:pt idx="325">
                  <c:v>86.424000000000007</c:v>
                </c:pt>
                <c:pt idx="326">
                  <c:v>86.073999999999998</c:v>
                </c:pt>
                <c:pt idx="327">
                  <c:v>85.725999999999999</c:v>
                </c:pt>
                <c:pt idx="328">
                  <c:v>85.372</c:v>
                </c:pt>
                <c:pt idx="329">
                  <c:v>85.01</c:v>
                </c:pt>
                <c:pt idx="330">
                  <c:v>84.64200000000001</c:v>
                </c:pt>
                <c:pt idx="331">
                  <c:v>84.22</c:v>
                </c:pt>
                <c:pt idx="332">
                  <c:v>83.744</c:v>
                </c:pt>
                <c:pt idx="333">
                  <c:v>83.289999999999992</c:v>
                </c:pt>
                <c:pt idx="334">
                  <c:v>82.825999999999993</c:v>
                </c:pt>
                <c:pt idx="335">
                  <c:v>82.33</c:v>
                </c:pt>
                <c:pt idx="336">
                  <c:v>81.847999999999999</c:v>
                </c:pt>
                <c:pt idx="337">
                  <c:v>81.359999999999985</c:v>
                </c:pt>
                <c:pt idx="338">
                  <c:v>80.861999999999995</c:v>
                </c:pt>
                <c:pt idx="339">
                  <c:v>80.381999999999991</c:v>
                </c:pt>
                <c:pt idx="340">
                  <c:v>79.948000000000008</c:v>
                </c:pt>
                <c:pt idx="341">
                  <c:v>79.52600000000001</c:v>
                </c:pt>
                <c:pt idx="342">
                  <c:v>79.091999999999999</c:v>
                </c:pt>
                <c:pt idx="343">
                  <c:v>78.66</c:v>
                </c:pt>
                <c:pt idx="344">
                  <c:v>78.180000000000021</c:v>
                </c:pt>
                <c:pt idx="345">
                  <c:v>77.66</c:v>
                </c:pt>
                <c:pt idx="346">
                  <c:v>77.122</c:v>
                </c:pt>
                <c:pt idx="347">
                  <c:v>76.646000000000001</c:v>
                </c:pt>
                <c:pt idx="348">
                  <c:v>76.181999999999988</c:v>
                </c:pt>
                <c:pt idx="349">
                  <c:v>75.736000000000004</c:v>
                </c:pt>
                <c:pt idx="350">
                  <c:v>75.341999999999985</c:v>
                </c:pt>
                <c:pt idx="351">
                  <c:v>74.984000000000009</c:v>
                </c:pt>
                <c:pt idx="352">
                  <c:v>74.623999999999995</c:v>
                </c:pt>
                <c:pt idx="353">
                  <c:v>74.22999999999999</c:v>
                </c:pt>
                <c:pt idx="354">
                  <c:v>73.896000000000001</c:v>
                </c:pt>
                <c:pt idx="355">
                  <c:v>73.558000000000007</c:v>
                </c:pt>
                <c:pt idx="356">
                  <c:v>73.256</c:v>
                </c:pt>
                <c:pt idx="357">
                  <c:v>73.048000000000002</c:v>
                </c:pt>
                <c:pt idx="358">
                  <c:v>72.87</c:v>
                </c:pt>
                <c:pt idx="359">
                  <c:v>72.635999999999996</c:v>
                </c:pt>
                <c:pt idx="360">
                  <c:v>72.361999999999995</c:v>
                </c:pt>
                <c:pt idx="361">
                  <c:v>72.108000000000004</c:v>
                </c:pt>
                <c:pt idx="362">
                  <c:v>71.87</c:v>
                </c:pt>
                <c:pt idx="363">
                  <c:v>71.618000000000009</c:v>
                </c:pt>
                <c:pt idx="364">
                  <c:v>71.463999999999999</c:v>
                </c:pt>
              </c:numCache>
            </c:numRef>
          </c:val>
          <c:smooth val="0"/>
          <c:extLst>
            <c:ext xmlns:c16="http://schemas.microsoft.com/office/drawing/2014/chart" uri="{C3380CC4-5D6E-409C-BE32-E72D297353CC}">
              <c16:uniqueId val="{00000004-6064-43D7-8C4B-609C22160D2E}"/>
            </c:ext>
          </c:extLst>
        </c:ser>
        <c:dLbls>
          <c:showLegendKey val="0"/>
          <c:showVal val="0"/>
          <c:showCatName val="0"/>
          <c:showSerName val="0"/>
          <c:showPercent val="0"/>
          <c:showBubbleSize val="0"/>
        </c:dLbls>
        <c:marker val="1"/>
        <c:smooth val="0"/>
        <c:axId val="1710864063"/>
        <c:axId val="1710874143"/>
      </c:lineChart>
      <c:dateAx>
        <c:axId val="1710864063"/>
        <c:scaling>
          <c:orientation val="minMax"/>
        </c:scaling>
        <c:delete val="0"/>
        <c:axPos val="b"/>
        <c:numFmt formatCode="mmm" sourceLinked="0"/>
        <c:majorTickMark val="out"/>
        <c:minorTickMark val="none"/>
        <c:tickLblPos val="nextTo"/>
        <c:spPr>
          <a:noFill/>
          <a:ln w="9525">
            <a:solidFill>
              <a:srgbClr val="D9D9D9"/>
            </a:solidFill>
          </a:ln>
        </c:spPr>
        <c:txPr>
          <a:bodyPr rot="-5400000" vert="horz"/>
          <a:lstStyle/>
          <a:p>
            <a:pPr>
              <a:defRPr/>
            </a:pPr>
            <a:endParaRPr lang="en-US"/>
          </a:p>
        </c:txPr>
        <c:crossAx val="1710874143"/>
        <c:crosses val="autoZero"/>
        <c:auto val="0"/>
        <c:lblOffset val="100"/>
        <c:baseTimeUnit val="days"/>
        <c:majorUnit val="1"/>
        <c:majorTimeUnit val="months"/>
      </c:dateAx>
      <c:valAx>
        <c:axId val="1710874143"/>
        <c:scaling>
          <c:orientation val="minMax"/>
          <c:max val="100"/>
          <c:min val="0"/>
        </c:scaling>
        <c:delete val="0"/>
        <c:axPos val="l"/>
        <c:title>
          <c:tx>
            <c:rich>
              <a:bodyPr rot="-5400000" vert="horz"/>
              <a:lstStyle/>
              <a:p>
                <a:pPr>
                  <a:defRPr/>
                </a:pPr>
                <a:r>
                  <a:rPr lang="en-US"/>
                  <a:t>% full</a:t>
                </a: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a:pPr>
            <a:endParaRPr lang="en-US"/>
          </a:p>
        </c:txPr>
        <c:crossAx val="1710864063"/>
        <c:crosses val="autoZero"/>
        <c:crossBetween val="between"/>
        <c:majorUnit val="25"/>
      </c:valAx>
      <c:spPr>
        <a:noFill/>
        <a:ln>
          <a:noFill/>
        </a:ln>
      </c:spPr>
    </c:plotArea>
    <c:legend>
      <c:legendPos val="b"/>
      <c:legendEntry>
        <c:idx val="0"/>
        <c:delete val="1"/>
      </c:legendEntry>
      <c:layout>
        <c:manualLayout>
          <c:xMode val="edge"/>
          <c:yMode val="edge"/>
          <c:x val="9.7594610245452212E-2"/>
          <c:y val="0.86113990111701155"/>
          <c:w val="0.84481729851303222"/>
          <c:h val="0.12141823841787218"/>
        </c:manualLayout>
      </c:layout>
      <c:overlay val="0"/>
      <c:spPr>
        <a:noFill/>
        <a:ln>
          <a:noFill/>
        </a:ln>
      </c:spPr>
      <c:txPr>
        <a:bodyPr rot="0" vert="horz"/>
        <a:lstStyle/>
        <a:p>
          <a:pPr>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nchor="ctr" anchorCtr="1"/>
          <a:lstStyle/>
          <a:p>
            <a:pPr>
              <a:defRPr sz="1080" b="1">
                <a:solidFill>
                  <a:srgbClr val="000000"/>
                </a:solidFill>
                <a:latin typeface="Roboto"/>
                <a:cs typeface="Roboto"/>
              </a:defRPr>
            </a:pPr>
            <a:r>
              <a:rPr lang="en-US" sz="1080" b="1" noProof="0">
                <a:solidFill>
                  <a:srgbClr val="000000"/>
                </a:solidFill>
                <a:latin typeface="Roboto"/>
                <a:cs typeface="Roboto"/>
              </a:rPr>
              <a:t>Europe and Asia pay about 8x US gas prices; JKM back above TTF since mid-September</a:t>
            </a:r>
          </a:p>
        </c:rich>
      </c:tx>
      <c:overlay val="0"/>
      <c:spPr>
        <a:noFill/>
        <a:ln>
          <a:noFill/>
        </a:ln>
      </c:spPr>
    </c:title>
    <c:autoTitleDeleted val="0"/>
    <c:plotArea>
      <c:layout>
        <c:manualLayout>
          <c:layoutTarget val="inner"/>
          <c:xMode val="edge"/>
          <c:yMode val="edge"/>
          <c:x val="5.0681292652272156E-2"/>
          <c:y val="0.19162799470243302"/>
          <c:w val="0.90262365293160629"/>
          <c:h val="0.43333063236157865"/>
        </c:manualLayout>
      </c:layout>
      <c:lineChart>
        <c:grouping val="standard"/>
        <c:varyColors val="0"/>
        <c:ser>
          <c:idx val="0"/>
          <c:order val="0"/>
          <c:tx>
            <c:v>JKM (LHS)</c:v>
          </c:tx>
          <c:spPr>
            <a:ln w="19050" cap="rnd">
              <a:solidFill>
                <a:srgbClr val="11528B"/>
              </a:solidFill>
              <a:round/>
            </a:ln>
          </c:spPr>
          <c:marker>
            <c:symbol val="none"/>
          </c:marker>
          <c:dLbls>
            <c:dLbl>
              <c:idx val="202"/>
              <c:layout>
                <c:manualLayout>
                  <c:x val="-0.01"/>
                  <c:y val="0"/>
                </c:manualLayout>
              </c:layout>
              <c:tx>
                <c:rich>
                  <a:bodyPr rot="0" vert="horz" wrap="none" anchor="ctr" anchorCtr="1"/>
                  <a:lstStyle/>
                  <a:p>
                    <a:pPr>
                      <a:defRPr sz="800" b="0">
                        <a:solidFill>
                          <a:srgbClr val="000000"/>
                        </a:solidFill>
                        <a:latin typeface="Roboto"/>
                        <a:cs typeface="Roboto"/>
                      </a:defRPr>
                    </a:pPr>
                    <a:r>
                      <a:rPr lang="en-US" sz="800" b="0">
                        <a:solidFill>
                          <a:srgbClr val="000000"/>
                        </a:solidFill>
                        <a:latin typeface="Roboto"/>
                        <a:cs typeface="Roboto"/>
                      </a:rPr>
                      <a:t>25.7</a:t>
                    </a:r>
                  </a:p>
                </c:rich>
              </c:tx>
              <c:spPr>
                <a:noFill/>
                <a:ln>
                  <a:noFill/>
                </a:ln>
              </c:sp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332C-45B6-B488-A27E1E2817B0}"/>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'G1 Gas prices'!$A$4:$A$206</c:f>
              <c:numCache>
                <c:formatCode>dd\-mmm\-yy</c:formatCode>
                <c:ptCount val="203"/>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46167</c:v>
                </c:pt>
                <c:pt idx="106">
                  <c:v>46168</c:v>
                </c:pt>
                <c:pt idx="107">
                  <c:v>46169</c:v>
                </c:pt>
                <c:pt idx="108">
                  <c:v>46170</c:v>
                </c:pt>
                <c:pt idx="109">
                  <c:v>46171</c:v>
                </c:pt>
                <c:pt idx="110">
                  <c:v>46174</c:v>
                </c:pt>
                <c:pt idx="111">
                  <c:v>46175</c:v>
                </c:pt>
                <c:pt idx="112">
                  <c:v>46176</c:v>
                </c:pt>
                <c:pt idx="113">
                  <c:v>46177</c:v>
                </c:pt>
                <c:pt idx="114">
                  <c:v>46178</c:v>
                </c:pt>
                <c:pt idx="115">
                  <c:v>46181</c:v>
                </c:pt>
                <c:pt idx="116">
                  <c:v>46182</c:v>
                </c:pt>
                <c:pt idx="117">
                  <c:v>46183</c:v>
                </c:pt>
                <c:pt idx="118">
                  <c:v>46184</c:v>
                </c:pt>
                <c:pt idx="119">
                  <c:v>46185</c:v>
                </c:pt>
                <c:pt idx="120">
                  <c:v>46188</c:v>
                </c:pt>
                <c:pt idx="121">
                  <c:v>46189</c:v>
                </c:pt>
                <c:pt idx="122">
                  <c:v>46190</c:v>
                </c:pt>
                <c:pt idx="123">
                  <c:v>46191</c:v>
                </c:pt>
                <c:pt idx="124">
                  <c:v>46192</c:v>
                </c:pt>
                <c:pt idx="125">
                  <c:v>46195</c:v>
                </c:pt>
                <c:pt idx="126">
                  <c:v>46196</c:v>
                </c:pt>
                <c:pt idx="127">
                  <c:v>46197</c:v>
                </c:pt>
                <c:pt idx="128">
                  <c:v>46198</c:v>
                </c:pt>
                <c:pt idx="129">
                  <c:v>46199</c:v>
                </c:pt>
                <c:pt idx="130">
                  <c:v>46202</c:v>
                </c:pt>
                <c:pt idx="131">
                  <c:v>46203</c:v>
                </c:pt>
                <c:pt idx="132">
                  <c:v>46204</c:v>
                </c:pt>
                <c:pt idx="133">
                  <c:v>46205</c:v>
                </c:pt>
                <c:pt idx="134">
                  <c:v>46206</c:v>
                </c:pt>
                <c:pt idx="135">
                  <c:v>46208</c:v>
                </c:pt>
                <c:pt idx="136">
                  <c:v>46209</c:v>
                </c:pt>
                <c:pt idx="137">
                  <c:v>46210</c:v>
                </c:pt>
                <c:pt idx="138">
                  <c:v>46211</c:v>
                </c:pt>
                <c:pt idx="139">
                  <c:v>46212</c:v>
                </c:pt>
                <c:pt idx="140">
                  <c:v>46213</c:v>
                </c:pt>
                <c:pt idx="141">
                  <c:v>46216</c:v>
                </c:pt>
                <c:pt idx="142">
                  <c:v>46217</c:v>
                </c:pt>
                <c:pt idx="143">
                  <c:v>46218</c:v>
                </c:pt>
                <c:pt idx="144">
                  <c:v>46219</c:v>
                </c:pt>
                <c:pt idx="145">
                  <c:v>46220</c:v>
                </c:pt>
                <c:pt idx="146">
                  <c:v>46223</c:v>
                </c:pt>
                <c:pt idx="147">
                  <c:v>46224</c:v>
                </c:pt>
                <c:pt idx="148">
                  <c:v>46225</c:v>
                </c:pt>
                <c:pt idx="149">
                  <c:v>46226</c:v>
                </c:pt>
                <c:pt idx="150">
                  <c:v>46227</c:v>
                </c:pt>
                <c:pt idx="151">
                  <c:v>46229</c:v>
                </c:pt>
                <c:pt idx="152">
                  <c:v>46230</c:v>
                </c:pt>
                <c:pt idx="153">
                  <c:v>46231</c:v>
                </c:pt>
                <c:pt idx="154">
                  <c:v>46232</c:v>
                </c:pt>
                <c:pt idx="155">
                  <c:v>46233</c:v>
                </c:pt>
                <c:pt idx="156">
                  <c:v>46234</c:v>
                </c:pt>
                <c:pt idx="157">
                  <c:v>46236</c:v>
                </c:pt>
                <c:pt idx="158">
                  <c:v>46237</c:v>
                </c:pt>
                <c:pt idx="159">
                  <c:v>46238</c:v>
                </c:pt>
                <c:pt idx="160">
                  <c:v>46239</c:v>
                </c:pt>
                <c:pt idx="161">
                  <c:v>46240</c:v>
                </c:pt>
                <c:pt idx="162">
                  <c:v>46241</c:v>
                </c:pt>
                <c:pt idx="163">
                  <c:v>46243</c:v>
                </c:pt>
                <c:pt idx="164">
                  <c:v>46244</c:v>
                </c:pt>
                <c:pt idx="165">
                  <c:v>46245</c:v>
                </c:pt>
                <c:pt idx="166">
                  <c:v>46246</c:v>
                </c:pt>
                <c:pt idx="167">
                  <c:v>46247</c:v>
                </c:pt>
                <c:pt idx="168">
                  <c:v>46248</c:v>
                </c:pt>
                <c:pt idx="169">
                  <c:v>46251</c:v>
                </c:pt>
                <c:pt idx="170">
                  <c:v>46252</c:v>
                </c:pt>
                <c:pt idx="171">
                  <c:v>46253</c:v>
                </c:pt>
                <c:pt idx="172">
                  <c:v>46254</c:v>
                </c:pt>
                <c:pt idx="173">
                  <c:v>46255</c:v>
                </c:pt>
                <c:pt idx="174">
                  <c:v>46258</c:v>
                </c:pt>
                <c:pt idx="175">
                  <c:v>46259</c:v>
                </c:pt>
                <c:pt idx="176">
                  <c:v>46260</c:v>
                </c:pt>
                <c:pt idx="177">
                  <c:v>46261</c:v>
                </c:pt>
                <c:pt idx="178">
                  <c:v>46262</c:v>
                </c:pt>
                <c:pt idx="179">
                  <c:v>46265</c:v>
                </c:pt>
                <c:pt idx="180">
                  <c:v>46266</c:v>
                </c:pt>
                <c:pt idx="181">
                  <c:v>46267</c:v>
                </c:pt>
                <c:pt idx="182">
                  <c:v>46268</c:v>
                </c:pt>
                <c:pt idx="183">
                  <c:v>46269</c:v>
                </c:pt>
                <c:pt idx="184">
                  <c:v>46271</c:v>
                </c:pt>
                <c:pt idx="185">
                  <c:v>46272</c:v>
                </c:pt>
                <c:pt idx="186">
                  <c:v>46273</c:v>
                </c:pt>
                <c:pt idx="187">
                  <c:v>46274</c:v>
                </c:pt>
                <c:pt idx="188">
                  <c:v>46275</c:v>
                </c:pt>
                <c:pt idx="189">
                  <c:v>46276</c:v>
                </c:pt>
                <c:pt idx="190">
                  <c:v>46279</c:v>
                </c:pt>
                <c:pt idx="191">
                  <c:v>46280</c:v>
                </c:pt>
                <c:pt idx="192">
                  <c:v>46281</c:v>
                </c:pt>
                <c:pt idx="193">
                  <c:v>46282</c:v>
                </c:pt>
                <c:pt idx="194">
                  <c:v>46283</c:v>
                </c:pt>
                <c:pt idx="195">
                  <c:v>46286</c:v>
                </c:pt>
                <c:pt idx="196">
                  <c:v>46287</c:v>
                </c:pt>
                <c:pt idx="197">
                  <c:v>46288</c:v>
                </c:pt>
                <c:pt idx="198">
                  <c:v>46289</c:v>
                </c:pt>
                <c:pt idx="199">
                  <c:v>46290</c:v>
                </c:pt>
                <c:pt idx="200">
                  <c:v>46293</c:v>
                </c:pt>
                <c:pt idx="201">
                  <c:v>46294</c:v>
                </c:pt>
                <c:pt idx="202">
                  <c:v>46295</c:v>
                </c:pt>
              </c:numCache>
            </c:numRef>
          </c:cat>
          <c:val>
            <c:numRef>
              <c:f>'G1 Gas prices'!$D$4:$D$206</c:f>
              <c:numCache>
                <c:formatCode>General</c:formatCode>
                <c:ptCount val="203"/>
                <c:pt idx="0" formatCode="0.000">
                  <c:v>9.6050000000000004</c:v>
                </c:pt>
                <c:pt idx="1">
                  <c:v>#N/A</c:v>
                </c:pt>
                <c:pt idx="2" formatCode="0.000">
                  <c:v>9.6999999999999993</c:v>
                </c:pt>
                <c:pt idx="3" formatCode="0.000">
                  <c:v>9.5399999999999991</c:v>
                </c:pt>
                <c:pt idx="4" formatCode="0.000">
                  <c:v>9.5749999999999993</c:v>
                </c:pt>
                <c:pt idx="5" formatCode="0.000">
                  <c:v>9.6050000000000004</c:v>
                </c:pt>
                <c:pt idx="6" formatCode="0.000">
                  <c:v>9.5549999999999997</c:v>
                </c:pt>
                <c:pt idx="7" formatCode="0.000">
                  <c:v>9.5649999999999995</c:v>
                </c:pt>
                <c:pt idx="8" formatCode="0.000">
                  <c:v>9.61</c:v>
                </c:pt>
                <c:pt idx="9" formatCode="0.000">
                  <c:v>9.61</c:v>
                </c:pt>
                <c:pt idx="10" formatCode="0.000">
                  <c:v>9.5950000000000006</c:v>
                </c:pt>
                <c:pt idx="11" formatCode="0.000">
                  <c:v>9.61</c:v>
                </c:pt>
                <c:pt idx="12" formatCode="0.000">
                  <c:v>11.154999999999999</c:v>
                </c:pt>
                <c:pt idx="13">
                  <c:v>#N/A</c:v>
                </c:pt>
                <c:pt idx="14">
                  <c:v>#N/A</c:v>
                </c:pt>
                <c:pt idx="15" formatCode="0.000">
                  <c:v>10.805</c:v>
                </c:pt>
                <c:pt idx="16" formatCode="0.000">
                  <c:v>11.335000000000001</c:v>
                </c:pt>
                <c:pt idx="17" formatCode="0.000">
                  <c:v>11.22</c:v>
                </c:pt>
                <c:pt idx="18" formatCode="0.000">
                  <c:v>11.285</c:v>
                </c:pt>
                <c:pt idx="19" formatCode="0.000">
                  <c:v>11.225</c:v>
                </c:pt>
                <c:pt idx="20" formatCode="0.000">
                  <c:v>11.35</c:v>
                </c:pt>
                <c:pt idx="21" formatCode="0.000">
                  <c:v>11.29</c:v>
                </c:pt>
                <c:pt idx="22" formatCode="0.000">
                  <c:v>11.465</c:v>
                </c:pt>
                <c:pt idx="23" formatCode="0.000">
                  <c:v>11.525</c:v>
                </c:pt>
                <c:pt idx="24" formatCode="0.000">
                  <c:v>11.15</c:v>
                </c:pt>
                <c:pt idx="25" formatCode="0.000">
                  <c:v>11.13</c:v>
                </c:pt>
                <c:pt idx="26" formatCode="0.000">
                  <c:v>11.1</c:v>
                </c:pt>
                <c:pt idx="27" formatCode="0.000">
                  <c:v>11.08</c:v>
                </c:pt>
                <c:pt idx="28" formatCode="0.000">
                  <c:v>11.105</c:v>
                </c:pt>
                <c:pt idx="29" formatCode="0.000">
                  <c:v>11.045</c:v>
                </c:pt>
                <c:pt idx="30" formatCode="0.000">
                  <c:v>11.015000000000001</c:v>
                </c:pt>
                <c:pt idx="31" formatCode="0.000">
                  <c:v>11.01</c:v>
                </c:pt>
                <c:pt idx="32" formatCode="0.000">
                  <c:v>11.005000000000001</c:v>
                </c:pt>
                <c:pt idx="33" formatCode="0.000">
                  <c:v>10.993</c:v>
                </c:pt>
                <c:pt idx="34">
                  <c:v>#N/A</c:v>
                </c:pt>
                <c:pt idx="35">
                  <c:v>#N/A</c:v>
                </c:pt>
                <c:pt idx="36" formatCode="0.000">
                  <c:v>9.9600000000000009</c:v>
                </c:pt>
                <c:pt idx="37" formatCode="0.000">
                  <c:v>10.395</c:v>
                </c:pt>
                <c:pt idx="38" formatCode="0.000">
                  <c:v>10.78</c:v>
                </c:pt>
                <c:pt idx="39" formatCode="0.000">
                  <c:v>10.66</c:v>
                </c:pt>
                <c:pt idx="40" formatCode="0.000">
                  <c:v>10.725</c:v>
                </c:pt>
                <c:pt idx="41" formatCode="0.000">
                  <c:v>10.52</c:v>
                </c:pt>
                <c:pt idx="42" formatCode="0.000">
                  <c:v>10.595000000000001</c:v>
                </c:pt>
                <c:pt idx="43" formatCode="0.000">
                  <c:v>10.605</c:v>
                </c:pt>
                <c:pt idx="44" formatCode="0.000">
                  <c:v>10.725</c:v>
                </c:pt>
                <c:pt idx="45" formatCode="0.000">
                  <c:v>13.365</c:v>
                </c:pt>
                <c:pt idx="46" formatCode="0.000">
                  <c:v>15.77</c:v>
                </c:pt>
                <c:pt idx="47" formatCode="0.000">
                  <c:v>15.105</c:v>
                </c:pt>
                <c:pt idx="48" formatCode="0.000">
                  <c:v>15.494999999999999</c:v>
                </c:pt>
                <c:pt idx="49" formatCode="0.000">
                  <c:v>15.71</c:v>
                </c:pt>
                <c:pt idx="50" formatCode="0.000">
                  <c:v>16.23</c:v>
                </c:pt>
                <c:pt idx="51" formatCode="0.000">
                  <c:v>15.92</c:v>
                </c:pt>
                <c:pt idx="52" formatCode="0.000">
                  <c:v>15.98</c:v>
                </c:pt>
                <c:pt idx="53" formatCode="0.000">
                  <c:v>16.09</c:v>
                </c:pt>
                <c:pt idx="54" formatCode="0.000">
                  <c:v>16.184999999999999</c:v>
                </c:pt>
                <c:pt idx="55" formatCode="0.000">
                  <c:v>19.274999999999999</c:v>
                </c:pt>
                <c:pt idx="56" formatCode="0.000">
                  <c:v>19.41</c:v>
                </c:pt>
                <c:pt idx="57" formatCode="0.000">
                  <c:v>20.175000000000001</c:v>
                </c:pt>
                <c:pt idx="58" formatCode="0.000">
                  <c:v>22.35</c:v>
                </c:pt>
                <c:pt idx="59" formatCode="0.000">
                  <c:v>21.704999999999998</c:v>
                </c:pt>
                <c:pt idx="60" formatCode="0.000">
                  <c:v>21</c:v>
                </c:pt>
                <c:pt idx="61" formatCode="0.000">
                  <c:v>20.524999999999999</c:v>
                </c:pt>
                <c:pt idx="62" formatCode="0.000">
                  <c:v>19.989999999999998</c:v>
                </c:pt>
                <c:pt idx="63" formatCode="0.000">
                  <c:v>20.495000000000001</c:v>
                </c:pt>
                <c:pt idx="64" formatCode="0.000">
                  <c:v>20.395</c:v>
                </c:pt>
                <c:pt idx="65" formatCode="0.000">
                  <c:v>20.53</c:v>
                </c:pt>
                <c:pt idx="66" formatCode="0.000">
                  <c:v>20.13</c:v>
                </c:pt>
                <c:pt idx="67" formatCode="0.000">
                  <c:v>19.829999999999998</c:v>
                </c:pt>
                <c:pt idx="68" formatCode="0.000">
                  <c:v>19.965</c:v>
                </c:pt>
                <c:pt idx="69" formatCode="0.000">
                  <c:v>19.965</c:v>
                </c:pt>
                <c:pt idx="70" formatCode="0.000">
                  <c:v>19.965</c:v>
                </c:pt>
                <c:pt idx="71" formatCode="0.000">
                  <c:v>19.864999999999998</c:v>
                </c:pt>
                <c:pt idx="72" formatCode="0.000">
                  <c:v>19.489999999999998</c:v>
                </c:pt>
                <c:pt idx="73" formatCode="0.000">
                  <c:v>19.495000000000001</c:v>
                </c:pt>
                <c:pt idx="74" formatCode="0.000">
                  <c:v>19.420000000000002</c:v>
                </c:pt>
                <c:pt idx="75" formatCode="0.000">
                  <c:v>19.440000000000001</c:v>
                </c:pt>
                <c:pt idx="76" formatCode="0.000">
                  <c:v>19.350000000000001</c:v>
                </c:pt>
                <c:pt idx="77" formatCode="0.000">
                  <c:v>19.198</c:v>
                </c:pt>
                <c:pt idx="78" formatCode="0.000">
                  <c:v>16.13</c:v>
                </c:pt>
                <c:pt idx="79" formatCode="0.000">
                  <c:v>15</c:v>
                </c:pt>
                <c:pt idx="80" formatCode="0.000">
                  <c:v>15.234999999999999</c:v>
                </c:pt>
                <c:pt idx="81" formatCode="0.000">
                  <c:v>15.81</c:v>
                </c:pt>
                <c:pt idx="82" formatCode="0.000">
                  <c:v>16.125</c:v>
                </c:pt>
                <c:pt idx="83" formatCode="0.000">
                  <c:v>16.39</c:v>
                </c:pt>
                <c:pt idx="84" formatCode="0.000">
                  <c:v>16.55</c:v>
                </c:pt>
                <c:pt idx="85" formatCode="0.000">
                  <c:v>16.555</c:v>
                </c:pt>
                <c:pt idx="86" formatCode="0.000">
                  <c:v>16.48</c:v>
                </c:pt>
                <c:pt idx="87" formatCode="0.000">
                  <c:v>16.965</c:v>
                </c:pt>
                <c:pt idx="88" formatCode="0.000">
                  <c:v>16.905000000000001</c:v>
                </c:pt>
                <c:pt idx="89" formatCode="0.000">
                  <c:v>16.864999999999998</c:v>
                </c:pt>
                <c:pt idx="90" formatCode="0.000">
                  <c:v>16.864999999999998</c:v>
                </c:pt>
                <c:pt idx="91" formatCode="0.000">
                  <c:v>17.035</c:v>
                </c:pt>
                <c:pt idx="92" formatCode="0.000">
                  <c:v>16.850000000000001</c:v>
                </c:pt>
                <c:pt idx="93" formatCode="0.000">
                  <c:v>16.84</c:v>
                </c:pt>
                <c:pt idx="94" formatCode="0.000">
                  <c:v>16.87</c:v>
                </c:pt>
                <c:pt idx="95" formatCode="0.000">
                  <c:v>16.945</c:v>
                </c:pt>
                <c:pt idx="96" formatCode="0.000">
                  <c:v>16.984999999999999</c:v>
                </c:pt>
                <c:pt idx="97" formatCode="0.000">
                  <c:v>17.02</c:v>
                </c:pt>
                <c:pt idx="98" formatCode="0.000">
                  <c:v>17.065000000000001</c:v>
                </c:pt>
                <c:pt idx="99" formatCode="0.000">
                  <c:v>17.105</c:v>
                </c:pt>
                <c:pt idx="100" formatCode="0.000">
                  <c:v>18.96</c:v>
                </c:pt>
                <c:pt idx="101" formatCode="0.000">
                  <c:v>19.614999999999998</c:v>
                </c:pt>
                <c:pt idx="102" formatCode="0.000">
                  <c:v>18.905000000000001</c:v>
                </c:pt>
                <c:pt idx="103" formatCode="0.000">
                  <c:v>18.920000000000002</c:v>
                </c:pt>
                <c:pt idx="104" formatCode="0.000">
                  <c:v>18.809999999999999</c:v>
                </c:pt>
                <c:pt idx="105">
                  <c:v>#N/A</c:v>
                </c:pt>
                <c:pt idx="106" formatCode="0.000">
                  <c:v>18.425000000000001</c:v>
                </c:pt>
                <c:pt idx="107" formatCode="0.000">
                  <c:v>18.234999999999999</c:v>
                </c:pt>
                <c:pt idx="108" formatCode="0.000">
                  <c:v>18.335000000000001</c:v>
                </c:pt>
                <c:pt idx="109" formatCode="0.000">
                  <c:v>18.3</c:v>
                </c:pt>
                <c:pt idx="110" formatCode="0.000">
                  <c:v>18.684999999999999</c:v>
                </c:pt>
                <c:pt idx="111" formatCode="0.000">
                  <c:v>18.61</c:v>
                </c:pt>
                <c:pt idx="112" formatCode="0.000">
                  <c:v>18.815000000000001</c:v>
                </c:pt>
                <c:pt idx="113" formatCode="0.000">
                  <c:v>18.765000000000001</c:v>
                </c:pt>
                <c:pt idx="114" formatCode="0.000">
                  <c:v>18.774999999999999</c:v>
                </c:pt>
                <c:pt idx="115" formatCode="0.000">
                  <c:v>18.895</c:v>
                </c:pt>
                <c:pt idx="116" formatCode="0.000">
                  <c:v>18.885000000000002</c:v>
                </c:pt>
                <c:pt idx="117" formatCode="0.000">
                  <c:v>18.914999999999999</c:v>
                </c:pt>
                <c:pt idx="118" formatCode="0.000">
                  <c:v>18.920000000000002</c:v>
                </c:pt>
                <c:pt idx="119" formatCode="0.000">
                  <c:v>18.855</c:v>
                </c:pt>
                <c:pt idx="120" formatCode="0.000">
                  <c:v>18.783000000000001</c:v>
                </c:pt>
                <c:pt idx="121" formatCode="0.000">
                  <c:v>15.94</c:v>
                </c:pt>
                <c:pt idx="122" formatCode="0.000">
                  <c:v>15.82</c:v>
                </c:pt>
                <c:pt idx="123" formatCode="0.000">
                  <c:v>15.315</c:v>
                </c:pt>
                <c:pt idx="124">
                  <c:v>#N/A</c:v>
                </c:pt>
                <c:pt idx="125" formatCode="0.000">
                  <c:v>15.86</c:v>
                </c:pt>
                <c:pt idx="126" formatCode="0.000">
                  <c:v>15.74</c:v>
                </c:pt>
                <c:pt idx="127" formatCode="0.000">
                  <c:v>15.55</c:v>
                </c:pt>
                <c:pt idx="128" formatCode="0.000">
                  <c:v>15.385</c:v>
                </c:pt>
                <c:pt idx="129" formatCode="0.000">
                  <c:v>15.525</c:v>
                </c:pt>
                <c:pt idx="130" formatCode="0.000">
                  <c:v>15.82</c:v>
                </c:pt>
                <c:pt idx="131" formatCode="0.000">
                  <c:v>16.05</c:v>
                </c:pt>
                <c:pt idx="132" formatCode="0.000">
                  <c:v>16.024999999999999</c:v>
                </c:pt>
                <c:pt idx="133" formatCode="0.000">
                  <c:v>16.079999999999998</c:v>
                </c:pt>
                <c:pt idx="134">
                  <c:v>#N/A</c:v>
                </c:pt>
                <c:pt idx="135">
                  <c:v>#N/A</c:v>
                </c:pt>
                <c:pt idx="136" formatCode="0.000">
                  <c:v>16.065000000000001</c:v>
                </c:pt>
                <c:pt idx="137" formatCode="0.000">
                  <c:v>16.175000000000001</c:v>
                </c:pt>
                <c:pt idx="138" formatCode="0.000">
                  <c:v>16.510000000000002</c:v>
                </c:pt>
                <c:pt idx="139" formatCode="0.000">
                  <c:v>16.574999999999999</c:v>
                </c:pt>
                <c:pt idx="140" formatCode="0.000">
                  <c:v>16.52</c:v>
                </c:pt>
                <c:pt idx="141" formatCode="0.000">
                  <c:v>16.53</c:v>
                </c:pt>
                <c:pt idx="142" formatCode="0.000">
                  <c:v>16.655000000000001</c:v>
                </c:pt>
                <c:pt idx="143" formatCode="0.000">
                  <c:v>16.808</c:v>
                </c:pt>
                <c:pt idx="144" formatCode="0.000">
                  <c:v>19.925000000000001</c:v>
                </c:pt>
                <c:pt idx="145" formatCode="0.000">
                  <c:v>20.984999999999999</c:v>
                </c:pt>
                <c:pt idx="146" formatCode="0.000">
                  <c:v>21.024999999999999</c:v>
                </c:pt>
                <c:pt idx="147" formatCode="0.000">
                  <c:v>21.335000000000001</c:v>
                </c:pt>
                <c:pt idx="148" formatCode="0.000">
                  <c:v>22</c:v>
                </c:pt>
                <c:pt idx="149" formatCode="0.000">
                  <c:v>21.824999999999999</c:v>
                </c:pt>
                <c:pt idx="150" formatCode="0.000">
                  <c:v>22</c:v>
                </c:pt>
                <c:pt idx="151">
                  <c:v>#N/A</c:v>
                </c:pt>
                <c:pt idx="152" formatCode="0.000">
                  <c:v>21.43</c:v>
                </c:pt>
                <c:pt idx="153" formatCode="0.000">
                  <c:v>21.324999999999999</c:v>
                </c:pt>
                <c:pt idx="154" formatCode="0.000">
                  <c:v>21.43</c:v>
                </c:pt>
                <c:pt idx="155" formatCode="0.000">
                  <c:v>21.375</c:v>
                </c:pt>
                <c:pt idx="156" formatCode="0.000">
                  <c:v>21.45</c:v>
                </c:pt>
                <c:pt idx="157">
                  <c:v>#N/A</c:v>
                </c:pt>
                <c:pt idx="158" formatCode="0.000">
                  <c:v>21.254999999999999</c:v>
                </c:pt>
                <c:pt idx="159" formatCode="0.000">
                  <c:v>21.175000000000001</c:v>
                </c:pt>
                <c:pt idx="160" formatCode="0.000">
                  <c:v>20.914999999999999</c:v>
                </c:pt>
                <c:pt idx="161" formatCode="0.000">
                  <c:v>21.14</c:v>
                </c:pt>
                <c:pt idx="162" formatCode="0.000">
                  <c:v>21.114999999999998</c:v>
                </c:pt>
                <c:pt idx="163">
                  <c:v>#N/A</c:v>
                </c:pt>
                <c:pt idx="164" formatCode="0.000">
                  <c:v>21.26</c:v>
                </c:pt>
                <c:pt idx="165" formatCode="0.000">
                  <c:v>21.184999999999999</c:v>
                </c:pt>
                <c:pt idx="166" formatCode="0.000">
                  <c:v>21.24</c:v>
                </c:pt>
                <c:pt idx="167" formatCode="0.000">
                  <c:v>21.195</c:v>
                </c:pt>
                <c:pt idx="168" formatCode="0.000">
                  <c:v>21.219000000000001</c:v>
                </c:pt>
                <c:pt idx="169" formatCode="0.000">
                  <c:v>21.614999999999998</c:v>
                </c:pt>
                <c:pt idx="170" formatCode="0.000">
                  <c:v>21.885000000000002</c:v>
                </c:pt>
                <c:pt idx="171" formatCode="0.000">
                  <c:v>22.085000000000001</c:v>
                </c:pt>
                <c:pt idx="172" formatCode="0.000">
                  <c:v>22.61</c:v>
                </c:pt>
                <c:pt idx="173" formatCode="0.000">
                  <c:v>22.94</c:v>
                </c:pt>
                <c:pt idx="174" formatCode="0.000">
                  <c:v>23.51</c:v>
                </c:pt>
                <c:pt idx="175" formatCode="0.000">
                  <c:v>23.32</c:v>
                </c:pt>
                <c:pt idx="176" formatCode="0.000">
                  <c:v>22.945</c:v>
                </c:pt>
                <c:pt idx="177" formatCode="0.000">
                  <c:v>23.41</c:v>
                </c:pt>
                <c:pt idx="178" formatCode="0.000">
                  <c:v>23.175000000000001</c:v>
                </c:pt>
                <c:pt idx="179" formatCode="0.000">
                  <c:v>22.704999999999998</c:v>
                </c:pt>
                <c:pt idx="180" formatCode="0.000">
                  <c:v>23.614999999999998</c:v>
                </c:pt>
                <c:pt idx="181" formatCode="0.000">
                  <c:v>23.76</c:v>
                </c:pt>
                <c:pt idx="182" formatCode="0.000">
                  <c:v>24.09</c:v>
                </c:pt>
                <c:pt idx="183" formatCode="0.000">
                  <c:v>24.024999999999999</c:v>
                </c:pt>
                <c:pt idx="184">
                  <c:v>#N/A</c:v>
                </c:pt>
                <c:pt idx="185">
                  <c:v>#N/A</c:v>
                </c:pt>
                <c:pt idx="186" formatCode="0.000">
                  <c:v>24.385000000000002</c:v>
                </c:pt>
                <c:pt idx="187" formatCode="0.000">
                  <c:v>24.684999999999999</c:v>
                </c:pt>
                <c:pt idx="188" formatCode="0.000">
                  <c:v>24.815000000000001</c:v>
                </c:pt>
                <c:pt idx="189" formatCode="0.000">
                  <c:v>24.885000000000002</c:v>
                </c:pt>
                <c:pt idx="190" formatCode="0.000">
                  <c:v>25.06</c:v>
                </c:pt>
                <c:pt idx="191" formatCode="0.000">
                  <c:v>25.207999999999998</c:v>
                </c:pt>
                <c:pt idx="192" formatCode="0.000">
                  <c:v>27.225000000000001</c:v>
                </c:pt>
                <c:pt idx="193" formatCode="0.000">
                  <c:v>26.75</c:v>
                </c:pt>
                <c:pt idx="194" formatCode="0.000">
                  <c:v>27.51</c:v>
                </c:pt>
                <c:pt idx="195" formatCode="0.000">
                  <c:v>25.99</c:v>
                </c:pt>
                <c:pt idx="196" formatCode="0.000">
                  <c:v>26.05</c:v>
                </c:pt>
                <c:pt idx="197" formatCode="0.000">
                  <c:v>25.725000000000001</c:v>
                </c:pt>
                <c:pt idx="198" formatCode="0.000">
                  <c:v>26.38</c:v>
                </c:pt>
                <c:pt idx="199" formatCode="0.000">
                  <c:v>25.815000000000001</c:v>
                </c:pt>
                <c:pt idx="200">
                  <c:v>26.08</c:v>
                </c:pt>
                <c:pt idx="201">
                  <c:v>25.434999999999999</c:v>
                </c:pt>
                <c:pt idx="202">
                  <c:v>25.74</c:v>
                </c:pt>
              </c:numCache>
            </c:numRef>
          </c:val>
          <c:smooth val="0"/>
          <c:extLst>
            <c:ext xmlns:c16="http://schemas.microsoft.com/office/drawing/2014/chart" uri="{C3380CC4-5D6E-409C-BE32-E72D297353CC}">
              <c16:uniqueId val="{00000001-332C-45B6-B488-A27E1E2817B0}"/>
            </c:ext>
          </c:extLst>
        </c:ser>
        <c:ser>
          <c:idx val="1"/>
          <c:order val="1"/>
          <c:tx>
            <c:v>TTF (LHS)</c:v>
          </c:tx>
          <c:spPr>
            <a:ln w="19050" cap="rnd">
              <a:solidFill>
                <a:srgbClr val="0A8DDF"/>
              </a:solidFill>
              <a:round/>
            </a:ln>
          </c:spPr>
          <c:marker>
            <c:symbol val="none"/>
          </c:marker>
          <c:cat>
            <c:numRef>
              <c:f>'G1 Gas prices'!$A$4:$A$206</c:f>
              <c:numCache>
                <c:formatCode>dd\-mmm\-yy</c:formatCode>
                <c:ptCount val="203"/>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46167</c:v>
                </c:pt>
                <c:pt idx="106">
                  <c:v>46168</c:v>
                </c:pt>
                <c:pt idx="107">
                  <c:v>46169</c:v>
                </c:pt>
                <c:pt idx="108">
                  <c:v>46170</c:v>
                </c:pt>
                <c:pt idx="109">
                  <c:v>46171</c:v>
                </c:pt>
                <c:pt idx="110">
                  <c:v>46174</c:v>
                </c:pt>
                <c:pt idx="111">
                  <c:v>46175</c:v>
                </c:pt>
                <c:pt idx="112">
                  <c:v>46176</c:v>
                </c:pt>
                <c:pt idx="113">
                  <c:v>46177</c:v>
                </c:pt>
                <c:pt idx="114">
                  <c:v>46178</c:v>
                </c:pt>
                <c:pt idx="115">
                  <c:v>46181</c:v>
                </c:pt>
                <c:pt idx="116">
                  <c:v>46182</c:v>
                </c:pt>
                <c:pt idx="117">
                  <c:v>46183</c:v>
                </c:pt>
                <c:pt idx="118">
                  <c:v>46184</c:v>
                </c:pt>
                <c:pt idx="119">
                  <c:v>46185</c:v>
                </c:pt>
                <c:pt idx="120">
                  <c:v>46188</c:v>
                </c:pt>
                <c:pt idx="121">
                  <c:v>46189</c:v>
                </c:pt>
                <c:pt idx="122">
                  <c:v>46190</c:v>
                </c:pt>
                <c:pt idx="123">
                  <c:v>46191</c:v>
                </c:pt>
                <c:pt idx="124">
                  <c:v>46192</c:v>
                </c:pt>
                <c:pt idx="125">
                  <c:v>46195</c:v>
                </c:pt>
                <c:pt idx="126">
                  <c:v>46196</c:v>
                </c:pt>
                <c:pt idx="127">
                  <c:v>46197</c:v>
                </c:pt>
                <c:pt idx="128">
                  <c:v>46198</c:v>
                </c:pt>
                <c:pt idx="129">
                  <c:v>46199</c:v>
                </c:pt>
                <c:pt idx="130">
                  <c:v>46202</c:v>
                </c:pt>
                <c:pt idx="131">
                  <c:v>46203</c:v>
                </c:pt>
                <c:pt idx="132">
                  <c:v>46204</c:v>
                </c:pt>
                <c:pt idx="133">
                  <c:v>46205</c:v>
                </c:pt>
                <c:pt idx="134">
                  <c:v>46206</c:v>
                </c:pt>
                <c:pt idx="135">
                  <c:v>46208</c:v>
                </c:pt>
                <c:pt idx="136">
                  <c:v>46209</c:v>
                </c:pt>
                <c:pt idx="137">
                  <c:v>46210</c:v>
                </c:pt>
                <c:pt idx="138">
                  <c:v>46211</c:v>
                </c:pt>
                <c:pt idx="139">
                  <c:v>46212</c:v>
                </c:pt>
                <c:pt idx="140">
                  <c:v>46213</c:v>
                </c:pt>
                <c:pt idx="141">
                  <c:v>46216</c:v>
                </c:pt>
                <c:pt idx="142">
                  <c:v>46217</c:v>
                </c:pt>
                <c:pt idx="143">
                  <c:v>46218</c:v>
                </c:pt>
                <c:pt idx="144">
                  <c:v>46219</c:v>
                </c:pt>
                <c:pt idx="145">
                  <c:v>46220</c:v>
                </c:pt>
                <c:pt idx="146">
                  <c:v>46223</c:v>
                </c:pt>
                <c:pt idx="147">
                  <c:v>46224</c:v>
                </c:pt>
                <c:pt idx="148">
                  <c:v>46225</c:v>
                </c:pt>
                <c:pt idx="149">
                  <c:v>46226</c:v>
                </c:pt>
                <c:pt idx="150">
                  <c:v>46227</c:v>
                </c:pt>
                <c:pt idx="151">
                  <c:v>46229</c:v>
                </c:pt>
                <c:pt idx="152">
                  <c:v>46230</c:v>
                </c:pt>
                <c:pt idx="153">
                  <c:v>46231</c:v>
                </c:pt>
                <c:pt idx="154">
                  <c:v>46232</c:v>
                </c:pt>
                <c:pt idx="155">
                  <c:v>46233</c:v>
                </c:pt>
                <c:pt idx="156">
                  <c:v>46234</c:v>
                </c:pt>
                <c:pt idx="157">
                  <c:v>46236</c:v>
                </c:pt>
                <c:pt idx="158">
                  <c:v>46237</c:v>
                </c:pt>
                <c:pt idx="159">
                  <c:v>46238</c:v>
                </c:pt>
                <c:pt idx="160">
                  <c:v>46239</c:v>
                </c:pt>
                <c:pt idx="161">
                  <c:v>46240</c:v>
                </c:pt>
                <c:pt idx="162">
                  <c:v>46241</c:v>
                </c:pt>
                <c:pt idx="163">
                  <c:v>46243</c:v>
                </c:pt>
                <c:pt idx="164">
                  <c:v>46244</c:v>
                </c:pt>
                <c:pt idx="165">
                  <c:v>46245</c:v>
                </c:pt>
                <c:pt idx="166">
                  <c:v>46246</c:v>
                </c:pt>
                <c:pt idx="167">
                  <c:v>46247</c:v>
                </c:pt>
                <c:pt idx="168">
                  <c:v>46248</c:v>
                </c:pt>
                <c:pt idx="169">
                  <c:v>46251</c:v>
                </c:pt>
                <c:pt idx="170">
                  <c:v>46252</c:v>
                </c:pt>
                <c:pt idx="171">
                  <c:v>46253</c:v>
                </c:pt>
                <c:pt idx="172">
                  <c:v>46254</c:v>
                </c:pt>
                <c:pt idx="173">
                  <c:v>46255</c:v>
                </c:pt>
                <c:pt idx="174">
                  <c:v>46258</c:v>
                </c:pt>
                <c:pt idx="175">
                  <c:v>46259</c:v>
                </c:pt>
                <c:pt idx="176">
                  <c:v>46260</c:v>
                </c:pt>
                <c:pt idx="177">
                  <c:v>46261</c:v>
                </c:pt>
                <c:pt idx="178">
                  <c:v>46262</c:v>
                </c:pt>
                <c:pt idx="179">
                  <c:v>46265</c:v>
                </c:pt>
                <c:pt idx="180">
                  <c:v>46266</c:v>
                </c:pt>
                <c:pt idx="181">
                  <c:v>46267</c:v>
                </c:pt>
                <c:pt idx="182">
                  <c:v>46268</c:v>
                </c:pt>
                <c:pt idx="183">
                  <c:v>46269</c:v>
                </c:pt>
                <c:pt idx="184">
                  <c:v>46271</c:v>
                </c:pt>
                <c:pt idx="185">
                  <c:v>46272</c:v>
                </c:pt>
                <c:pt idx="186">
                  <c:v>46273</c:v>
                </c:pt>
                <c:pt idx="187">
                  <c:v>46274</c:v>
                </c:pt>
                <c:pt idx="188">
                  <c:v>46275</c:v>
                </c:pt>
                <c:pt idx="189">
                  <c:v>46276</c:v>
                </c:pt>
                <c:pt idx="190">
                  <c:v>46279</c:v>
                </c:pt>
                <c:pt idx="191">
                  <c:v>46280</c:v>
                </c:pt>
                <c:pt idx="192">
                  <c:v>46281</c:v>
                </c:pt>
                <c:pt idx="193">
                  <c:v>46282</c:v>
                </c:pt>
                <c:pt idx="194">
                  <c:v>46283</c:v>
                </c:pt>
                <c:pt idx="195">
                  <c:v>46286</c:v>
                </c:pt>
                <c:pt idx="196">
                  <c:v>46287</c:v>
                </c:pt>
                <c:pt idx="197">
                  <c:v>46288</c:v>
                </c:pt>
                <c:pt idx="198">
                  <c:v>46289</c:v>
                </c:pt>
                <c:pt idx="199">
                  <c:v>46290</c:v>
                </c:pt>
                <c:pt idx="200">
                  <c:v>46293</c:v>
                </c:pt>
                <c:pt idx="201">
                  <c:v>46294</c:v>
                </c:pt>
                <c:pt idx="202">
                  <c:v>46295</c:v>
                </c:pt>
              </c:numCache>
            </c:numRef>
          </c:cat>
          <c:val>
            <c:numRef>
              <c:f>'G1 Gas prices'!$G$4:$G$206</c:f>
              <c:numCache>
                <c:formatCode>0.00</c:formatCode>
                <c:ptCount val="203"/>
                <c:pt idx="0">
                  <c:v>9.6863275498241492</c:v>
                </c:pt>
                <c:pt idx="1">
                  <c:v>#N/A</c:v>
                </c:pt>
                <c:pt idx="2">
                  <c:v>9.9779880422039859</c:v>
                </c:pt>
                <c:pt idx="3">
                  <c:v>9.4073647420867541</c:v>
                </c:pt>
                <c:pt idx="4">
                  <c:v>9.6170459554513474</c:v>
                </c:pt>
                <c:pt idx="5">
                  <c:v>9.859411781946072</c:v>
                </c:pt>
                <c:pt idx="6">
                  <c:v>9.4616601699882779</c:v>
                </c:pt>
                <c:pt idx="7">
                  <c:v>9.6747689331770221</c:v>
                </c:pt>
                <c:pt idx="8">
                  <c:v>10.346755920281359</c:v>
                </c:pt>
                <c:pt idx="9">
                  <c:v>10.742513423212193</c:v>
                </c:pt>
                <c:pt idx="10">
                  <c:v>10.866955304806565</c:v>
                </c:pt>
                <c:pt idx="11">
                  <c:v>11.277801582649474</c:v>
                </c:pt>
                <c:pt idx="12">
                  <c:v>12.536914449003516</c:v>
                </c:pt>
                <c:pt idx="13">
                  <c:v>#N/A</c:v>
                </c:pt>
                <c:pt idx="14">
                  <c:v>11.937247508792497</c:v>
                </c:pt>
                <c:pt idx="15">
                  <c:v>12.346937075029308</c:v>
                </c:pt>
                <c:pt idx="16">
                  <c:v>13.450458382180539</c:v>
                </c:pt>
                <c:pt idx="17">
                  <c:v>13.099979542790152</c:v>
                </c:pt>
                <c:pt idx="18">
                  <c:v>13.812985609613131</c:v>
                </c:pt>
                <c:pt idx="19">
                  <c:v>13.625006799531068</c:v>
                </c:pt>
                <c:pt idx="20">
                  <c:v>13.609518757327082</c:v>
                </c:pt>
                <c:pt idx="21">
                  <c:v>13.600211049237982</c:v>
                </c:pt>
                <c:pt idx="22">
                  <c:v>14.040725644783116</c:v>
                </c:pt>
                <c:pt idx="23">
                  <c:v>13.684121483001169</c:v>
                </c:pt>
                <c:pt idx="24">
                  <c:v>11.746442409144198</c:v>
                </c:pt>
                <c:pt idx="25">
                  <c:v>11.382542203985931</c:v>
                </c:pt>
                <c:pt idx="26">
                  <c:v>11.588871717467759</c:v>
                </c:pt>
                <c:pt idx="27">
                  <c:v>11.668829718640092</c:v>
                </c:pt>
                <c:pt idx="28">
                  <c:v>12.356902930832357</c:v>
                </c:pt>
                <c:pt idx="29">
                  <c:v>11.680404689331771</c:v>
                </c:pt>
                <c:pt idx="30">
                  <c:v>11.10503247362251</c:v>
                </c:pt>
                <c:pt idx="31">
                  <c:v>11.203769871043376</c:v>
                </c:pt>
                <c:pt idx="32">
                  <c:v>11.478276084407973</c:v>
                </c:pt>
                <c:pt idx="33">
                  <c:v>11.306418522860493</c:v>
                </c:pt>
                <c:pt idx="34">
                  <c:v>#N/A</c:v>
                </c:pt>
                <c:pt idx="35">
                  <c:v>10.699350820633061</c:v>
                </c:pt>
                <c:pt idx="36">
                  <c:v>10.340682356389214</c:v>
                </c:pt>
                <c:pt idx="37">
                  <c:v>10.896559495896836</c:v>
                </c:pt>
                <c:pt idx="38">
                  <c:v>11.556199472450176</c:v>
                </c:pt>
                <c:pt idx="39">
                  <c:v>11.05901667643611</c:v>
                </c:pt>
                <c:pt idx="40">
                  <c:v>11.013145838218051</c:v>
                </c:pt>
                <c:pt idx="41">
                  <c:v>10.673329396248535</c:v>
                </c:pt>
                <c:pt idx="42">
                  <c:v>10.741916764361077</c:v>
                </c:pt>
                <c:pt idx="43">
                  <c:v>11.136735287221569</c:v>
                </c:pt>
                <c:pt idx="44">
                  <c:v>11.073250234466588</c:v>
                </c:pt>
                <c:pt idx="45">
                  <c:v>15.248392145369285</c:v>
                </c:pt>
                <c:pt idx="46">
                  <c:v>18.46369167643611</c:v>
                </c:pt>
                <c:pt idx="47">
                  <c:v>16.63394917936694</c:v>
                </c:pt>
                <c:pt idx="48">
                  <c:v>17.225047919109031</c:v>
                </c:pt>
                <c:pt idx="49">
                  <c:v>18.159036049237987</c:v>
                </c:pt>
                <c:pt idx="50">
                  <c:v>19.179460023446659</c:v>
                </c:pt>
                <c:pt idx="51">
                  <c:v>16.179181242672918</c:v>
                </c:pt>
                <c:pt idx="52">
                  <c:v>16.945274736225088</c:v>
                </c:pt>
                <c:pt idx="53">
                  <c:v>17.178315943728016</c:v>
                </c:pt>
                <c:pt idx="54">
                  <c:v>16.808794255568582</c:v>
                </c:pt>
                <c:pt idx="55">
                  <c:v>17.13185723915592</c:v>
                </c:pt>
                <c:pt idx="56">
                  <c:v>17.415518024618994</c:v>
                </c:pt>
                <c:pt idx="57">
                  <c:v>18.444419871043376</c:v>
                </c:pt>
                <c:pt idx="58">
                  <c:v>20.874143610785463</c:v>
                </c:pt>
                <c:pt idx="59">
                  <c:v>20.046320779601409</c:v>
                </c:pt>
                <c:pt idx="60">
                  <c:v>19.249294284876907</c:v>
                </c:pt>
                <c:pt idx="61">
                  <c:v>18.337828194607269</c:v>
                </c:pt>
                <c:pt idx="62">
                  <c:v>17.909763188745607</c:v>
                </c:pt>
                <c:pt idx="63">
                  <c:v>18.6789611957796</c:v>
                </c:pt>
                <c:pt idx="64">
                  <c:v>18.291882766705744</c:v>
                </c:pt>
                <c:pt idx="65">
                  <c:v>18.400924853458381</c:v>
                </c:pt>
                <c:pt idx="66">
                  <c:v>17.134206506447828</c:v>
                </c:pt>
                <c:pt idx="67">
                  <c:v>16.171780187573269</c:v>
                </c:pt>
                <c:pt idx="68">
                  <c:v>16.934584525205157</c:v>
                </c:pt>
                <c:pt idx="69">
                  <c:v>16.900850293083238</c:v>
                </c:pt>
                <c:pt idx="70">
                  <c:v>16.933117819460726</c:v>
                </c:pt>
                <c:pt idx="71">
                  <c:v>18.057474706916764</c:v>
                </c:pt>
                <c:pt idx="72">
                  <c:v>15.515459730363425</c:v>
                </c:pt>
                <c:pt idx="73">
                  <c:v>15.841868405627199</c:v>
                </c:pt>
                <c:pt idx="74">
                  <c:v>14.99320849941383</c:v>
                </c:pt>
                <c:pt idx="75">
                  <c:v>15.928963364595546</c:v>
                </c:pt>
                <c:pt idx="76">
                  <c:v>14.985835726846426</c:v>
                </c:pt>
                <c:pt idx="77">
                  <c:v>14.316143053927316</c:v>
                </c:pt>
                <c:pt idx="78">
                  <c:v>14.650012485345837</c:v>
                </c:pt>
                <c:pt idx="79">
                  <c:v>13.408938130128956</c:v>
                </c:pt>
                <c:pt idx="80">
                  <c:v>13.916800117233297</c:v>
                </c:pt>
                <c:pt idx="81">
                  <c:v>14.442353810082064</c:v>
                </c:pt>
                <c:pt idx="82">
                  <c:v>14.952172567409143</c:v>
                </c:pt>
                <c:pt idx="83">
                  <c:v>15.263223446658854</c:v>
                </c:pt>
                <c:pt idx="84">
                  <c:v>15.406834642438451</c:v>
                </c:pt>
                <c:pt idx="85">
                  <c:v>15.350006623681127</c:v>
                </c:pt>
                <c:pt idx="86">
                  <c:v>14.967869577960142</c:v>
                </c:pt>
                <c:pt idx="87">
                  <c:v>16.059373827667059</c:v>
                </c:pt>
                <c:pt idx="88">
                  <c:v>15.808368200468935</c:v>
                </c:pt>
                <c:pt idx="89">
                  <c:v>15.76727227432591</c:v>
                </c:pt>
                <c:pt idx="90">
                  <c:v>16.505768288393902</c:v>
                </c:pt>
                <c:pt idx="91">
                  <c:v>16.10089923798359</c:v>
                </c:pt>
                <c:pt idx="92">
                  <c:v>15.122514830011726</c:v>
                </c:pt>
                <c:pt idx="93">
                  <c:v>15.019097420867526</c:v>
                </c:pt>
                <c:pt idx="94">
                  <c:v>15.23140501172333</c:v>
                </c:pt>
                <c:pt idx="95">
                  <c:v>15.962038100820632</c:v>
                </c:pt>
                <c:pt idx="96">
                  <c:v>16.053439976553342</c:v>
                </c:pt>
                <c:pt idx="97">
                  <c:v>16.104341148886284</c:v>
                </c:pt>
                <c:pt idx="98">
                  <c:v>16.310524325908556</c:v>
                </c:pt>
                <c:pt idx="99">
                  <c:v>17.095302139507623</c:v>
                </c:pt>
                <c:pt idx="100">
                  <c:v>17.155986225087926</c:v>
                </c:pt>
                <c:pt idx="101">
                  <c:v>17.619262368112544</c:v>
                </c:pt>
                <c:pt idx="102">
                  <c:v>16.832312426729189</c:v>
                </c:pt>
                <c:pt idx="103">
                  <c:v>16.781632825322394</c:v>
                </c:pt>
                <c:pt idx="104">
                  <c:v>16.555358997655336</c:v>
                </c:pt>
                <c:pt idx="105">
                  <c:v>#N/A</c:v>
                </c:pt>
                <c:pt idx="106">
                  <c:v>16.167193434935523</c:v>
                </c:pt>
                <c:pt idx="107">
                  <c:v>15.821500674091441</c:v>
                </c:pt>
                <c:pt idx="108">
                  <c:v>16.019423475967177</c:v>
                </c:pt>
                <c:pt idx="109">
                  <c:v>15.745770193434934</c:v>
                </c:pt>
                <c:pt idx="110">
                  <c:v>16.723978898007037</c:v>
                </c:pt>
                <c:pt idx="111">
                  <c:v>16.243865592028133</c:v>
                </c:pt>
                <c:pt idx="112">
                  <c:v>16.61977491207503</c:v>
                </c:pt>
                <c:pt idx="113">
                  <c:v>16.615973270808912</c:v>
                </c:pt>
                <c:pt idx="114">
                  <c:v>16.392273388042206</c:v>
                </c:pt>
                <c:pt idx="115">
                  <c:v>16.859354337631888</c:v>
                </c:pt>
                <c:pt idx="116">
                  <c:v>16.508958499413833</c:v>
                </c:pt>
                <c:pt idx="117">
                  <c:v>16.921833235638921</c:v>
                </c:pt>
                <c:pt idx="118">
                  <c:v>16.769646834701053</c:v>
                </c:pt>
                <c:pt idx="119">
                  <c:v>15.864710697538102</c:v>
                </c:pt>
                <c:pt idx="120">
                  <c:v>14.450137543962484</c:v>
                </c:pt>
                <c:pt idx="121">
                  <c:v>14.218843347010552</c:v>
                </c:pt>
                <c:pt idx="122">
                  <c:v>14.241518024618992</c:v>
                </c:pt>
                <c:pt idx="123">
                  <c:v>13.62247391559203</c:v>
                </c:pt>
                <c:pt idx="124">
                  <c:v>14.142523446658853</c:v>
                </c:pt>
                <c:pt idx="125">
                  <c:v>14.034354747948418</c:v>
                </c:pt>
                <c:pt idx="126">
                  <c:v>14.016569812426731</c:v>
                </c:pt>
                <c:pt idx="127">
                  <c:v>13.594983821805393</c:v>
                </c:pt>
                <c:pt idx="128">
                  <c:v>13.482149032825324</c:v>
                </c:pt>
                <c:pt idx="129">
                  <c:v>13.629459144196954</c:v>
                </c:pt>
                <c:pt idx="130">
                  <c:v>14.252787954279016</c:v>
                </c:pt>
                <c:pt idx="131">
                  <c:v>14.53693282532239</c:v>
                </c:pt>
                <c:pt idx="132">
                  <c:v>14.273040328253225</c:v>
                </c:pt>
                <c:pt idx="133">
                  <c:v>14.767987104337633</c:v>
                </c:pt>
                <c:pt idx="134">
                  <c:v>14.846834701055101</c:v>
                </c:pt>
                <c:pt idx="135">
                  <c:v>#N/A</c:v>
                </c:pt>
                <c:pt idx="136">
                  <c:v>14.77845269636577</c:v>
                </c:pt>
                <c:pt idx="137">
                  <c:v>15.593131535756156</c:v>
                </c:pt>
                <c:pt idx="138">
                  <c:v>16.37323305978898</c:v>
                </c:pt>
                <c:pt idx="139">
                  <c:v>16.797091969519343</c:v>
                </c:pt>
                <c:pt idx="140">
                  <c:v>16.310547772567411</c:v>
                </c:pt>
                <c:pt idx="141">
                  <c:v>17.134746483001173</c:v>
                </c:pt>
                <c:pt idx="142">
                  <c:v>17.737850293083238</c:v>
                </c:pt>
                <c:pt idx="143">
                  <c:v>18.217494372801877</c:v>
                </c:pt>
                <c:pt idx="144">
                  <c:v>18.379950029308326</c:v>
                </c:pt>
                <c:pt idx="145">
                  <c:v>19.243810082063305</c:v>
                </c:pt>
                <c:pt idx="146">
                  <c:v>19.645514712778429</c:v>
                </c:pt>
                <c:pt idx="147">
                  <c:v>19.948285580304805</c:v>
                </c:pt>
                <c:pt idx="148">
                  <c:v>20.920202754982416</c:v>
                </c:pt>
                <c:pt idx="149">
                  <c:v>20.632061957796012</c:v>
                </c:pt>
                <c:pt idx="150">
                  <c:v>21.213404894490036</c:v>
                </c:pt>
                <c:pt idx="151">
                  <c:v>#N/A</c:v>
                </c:pt>
                <c:pt idx="152">
                  <c:v>19.422219460726847</c:v>
                </c:pt>
                <c:pt idx="153">
                  <c:v>19.292483499413834</c:v>
                </c:pt>
                <c:pt idx="154">
                  <c:v>20.158888628370459</c:v>
                </c:pt>
                <c:pt idx="155">
                  <c:v>19.647171219226255</c:v>
                </c:pt>
                <c:pt idx="156">
                  <c:v>19.942521951934349</c:v>
                </c:pt>
                <c:pt idx="157">
                  <c:v>#N/A</c:v>
                </c:pt>
                <c:pt idx="158">
                  <c:v>19.396982561547482</c:v>
                </c:pt>
                <c:pt idx="159">
                  <c:v>18.892185433763192</c:v>
                </c:pt>
                <c:pt idx="160">
                  <c:v>17.734730011723332</c:v>
                </c:pt>
                <c:pt idx="161">
                  <c:v>18.831027227432589</c:v>
                </c:pt>
                <c:pt idx="162">
                  <c:v>18.816913716295428</c:v>
                </c:pt>
                <c:pt idx="163">
                  <c:v>#N/A</c:v>
                </c:pt>
                <c:pt idx="164">
                  <c:v>20.584363892145369</c:v>
                </c:pt>
                <c:pt idx="165">
                  <c:v>19.870401670574449</c:v>
                </c:pt>
                <c:pt idx="166">
                  <c:v>20.63840386869871</c:v>
                </c:pt>
                <c:pt idx="167">
                  <c:v>20.412438452520515</c:v>
                </c:pt>
                <c:pt idx="168">
                  <c:v>20.848515357561549</c:v>
                </c:pt>
                <c:pt idx="169">
                  <c:v>20.979642057444316</c:v>
                </c:pt>
                <c:pt idx="170">
                  <c:v>21.600840562719814</c:v>
                </c:pt>
                <c:pt idx="171">
                  <c:v>21.666939742086754</c:v>
                </c:pt>
                <c:pt idx="172">
                  <c:v>22.34995032239156</c:v>
                </c:pt>
                <c:pt idx="173">
                  <c:v>22.554708675263775</c:v>
                </c:pt>
                <c:pt idx="174">
                  <c:v>23.357350527549823</c:v>
                </c:pt>
                <c:pt idx="175">
                  <c:v>22.780824267291909</c:v>
                </c:pt>
                <c:pt idx="176">
                  <c:v>22.409394079718645</c:v>
                </c:pt>
                <c:pt idx="177">
                  <c:v>23.258473915592027</c:v>
                </c:pt>
                <c:pt idx="178">
                  <c:v>22.767363481828841</c:v>
                </c:pt>
                <c:pt idx="179">
                  <c:v>23.768204953106682</c:v>
                </c:pt>
                <c:pt idx="180">
                  <c:v>24.537610609613129</c:v>
                </c:pt>
                <c:pt idx="181">
                  <c:v>25.016568815943728</c:v>
                </c:pt>
                <c:pt idx="182">
                  <c:v>24.462122801875736</c:v>
                </c:pt>
                <c:pt idx="183">
                  <c:v>24.499951230949588</c:v>
                </c:pt>
                <c:pt idx="184">
                  <c:v>#N/A</c:v>
                </c:pt>
                <c:pt idx="185">
                  <c:v>25.129202813599061</c:v>
                </c:pt>
                <c:pt idx="186">
                  <c:v>25.84417664126612</c:v>
                </c:pt>
                <c:pt idx="187">
                  <c:v>27.00449126611958</c:v>
                </c:pt>
                <c:pt idx="188">
                  <c:v>27.963791412661198</c:v>
                </c:pt>
                <c:pt idx="189">
                  <c:v>27.044257913247364</c:v>
                </c:pt>
                <c:pt idx="190">
                  <c:v>27.94709067995311</c:v>
                </c:pt>
                <c:pt idx="191">
                  <c:v>27.082430246189915</c:v>
                </c:pt>
                <c:pt idx="192">
                  <c:v>26.386580890973036</c:v>
                </c:pt>
                <c:pt idx="193">
                  <c:v>25.687122157092617</c:v>
                </c:pt>
                <c:pt idx="194">
                  <c:v>26.717302227432594</c:v>
                </c:pt>
                <c:pt idx="195">
                  <c:v>24.623055597889799</c:v>
                </c:pt>
                <c:pt idx="196">
                  <c:v>24.572769050410315</c:v>
                </c:pt>
                <c:pt idx="197">
                  <c:v>24.046950175849943</c:v>
                </c:pt>
                <c:pt idx="198">
                  <c:v>25.03459958968347</c:v>
                </c:pt>
                <c:pt idx="199">
                  <c:v>24.079994138335287</c:v>
                </c:pt>
                <c:pt idx="200">
                  <c:v>24.46536866940211</c:v>
                </c:pt>
                <c:pt idx="201">
                  <c:v>23.191954279015242</c:v>
                </c:pt>
                <c:pt idx="202">
                  <c:v>23.975123827667062</c:v>
                </c:pt>
              </c:numCache>
            </c:numRef>
          </c:val>
          <c:smooth val="0"/>
          <c:extLst>
            <c:ext xmlns:c16="http://schemas.microsoft.com/office/drawing/2014/chart" uri="{C3380CC4-5D6E-409C-BE32-E72D297353CC}">
              <c16:uniqueId val="{00000002-332C-45B6-B488-A27E1E2817B0}"/>
            </c:ext>
          </c:extLst>
        </c:ser>
        <c:dLbls>
          <c:showLegendKey val="0"/>
          <c:showVal val="0"/>
          <c:showCatName val="0"/>
          <c:showSerName val="0"/>
          <c:showPercent val="0"/>
          <c:showBubbleSize val="0"/>
        </c:dLbls>
        <c:marker val="1"/>
        <c:smooth val="0"/>
        <c:axId val="248933776"/>
        <c:axId val="248932816"/>
      </c:lineChart>
      <c:lineChart>
        <c:grouping val="standard"/>
        <c:varyColors val="0"/>
        <c:ser>
          <c:idx val="2"/>
          <c:order val="2"/>
          <c:tx>
            <c:v>Henry Hub (RHS)</c:v>
          </c:tx>
          <c:spPr>
            <a:ln w="19050" cap="rnd">
              <a:solidFill>
                <a:srgbClr val="A6A6A6"/>
              </a:solidFill>
              <a:round/>
            </a:ln>
          </c:spPr>
          <c:marker>
            <c:symbol val="none"/>
          </c:marker>
          <c:dLbls>
            <c:dLbl>
              <c:idx val="202"/>
              <c:layout>
                <c:manualLayout>
                  <c:x val="-3.2002923976608186E-2"/>
                  <c:y val="3.5879629629629574E-2"/>
                </c:manualLayout>
              </c:layout>
              <c:tx>
                <c:rich>
                  <a:bodyPr rot="0" vert="horz" wrap="none" anchor="ctr" anchorCtr="1"/>
                  <a:lstStyle/>
                  <a:p>
                    <a:pPr>
                      <a:defRPr sz="800" b="0">
                        <a:solidFill>
                          <a:srgbClr val="000000"/>
                        </a:solidFill>
                        <a:latin typeface="Roboto"/>
                        <a:cs typeface="Roboto"/>
                      </a:defRPr>
                    </a:pPr>
                    <a:r>
                      <a:rPr lang="en-US" sz="800" b="0">
                        <a:solidFill>
                          <a:srgbClr val="000000"/>
                        </a:solidFill>
                        <a:latin typeface="Roboto"/>
                        <a:cs typeface="Roboto"/>
                      </a:rPr>
                      <a:t>3.0</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3-332C-45B6-B488-A27E1E2817B0}"/>
                </c:ext>
              </c:extLst>
            </c:dLbl>
            <c:spPr>
              <a:noFill/>
              <a:ln>
                <a:noFill/>
              </a:ln>
            </c:spPr>
            <c:showLegendKey val="0"/>
            <c:showVal val="0"/>
            <c:showCatName val="0"/>
            <c:showSerName val="0"/>
            <c:showPercent val="0"/>
            <c:showBubbleSize val="0"/>
            <c:extLst>
              <c:ext xmlns:c15="http://schemas.microsoft.com/office/drawing/2012/chart" uri="{CE6537A1-D6FC-4f65-9D91-7224C49458BB}">
                <c15:showLeaderLines val="0"/>
              </c:ext>
            </c:extLst>
          </c:dLbls>
          <c:cat>
            <c:numRef>
              <c:f>'G1 Gas prices'!$A$4:$A$206</c:f>
              <c:numCache>
                <c:formatCode>dd\-mmm\-yy</c:formatCode>
                <c:ptCount val="203"/>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46167</c:v>
                </c:pt>
                <c:pt idx="106">
                  <c:v>46168</c:v>
                </c:pt>
                <c:pt idx="107">
                  <c:v>46169</c:v>
                </c:pt>
                <c:pt idx="108">
                  <c:v>46170</c:v>
                </c:pt>
                <c:pt idx="109">
                  <c:v>46171</c:v>
                </c:pt>
                <c:pt idx="110">
                  <c:v>46174</c:v>
                </c:pt>
                <c:pt idx="111">
                  <c:v>46175</c:v>
                </c:pt>
                <c:pt idx="112">
                  <c:v>46176</c:v>
                </c:pt>
                <c:pt idx="113">
                  <c:v>46177</c:v>
                </c:pt>
                <c:pt idx="114">
                  <c:v>46178</c:v>
                </c:pt>
                <c:pt idx="115">
                  <c:v>46181</c:v>
                </c:pt>
                <c:pt idx="116">
                  <c:v>46182</c:v>
                </c:pt>
                <c:pt idx="117">
                  <c:v>46183</c:v>
                </c:pt>
                <c:pt idx="118">
                  <c:v>46184</c:v>
                </c:pt>
                <c:pt idx="119">
                  <c:v>46185</c:v>
                </c:pt>
                <c:pt idx="120">
                  <c:v>46188</c:v>
                </c:pt>
                <c:pt idx="121">
                  <c:v>46189</c:v>
                </c:pt>
                <c:pt idx="122">
                  <c:v>46190</c:v>
                </c:pt>
                <c:pt idx="123">
                  <c:v>46191</c:v>
                </c:pt>
                <c:pt idx="124">
                  <c:v>46192</c:v>
                </c:pt>
                <c:pt idx="125">
                  <c:v>46195</c:v>
                </c:pt>
                <c:pt idx="126">
                  <c:v>46196</c:v>
                </c:pt>
                <c:pt idx="127">
                  <c:v>46197</c:v>
                </c:pt>
                <c:pt idx="128">
                  <c:v>46198</c:v>
                </c:pt>
                <c:pt idx="129">
                  <c:v>46199</c:v>
                </c:pt>
                <c:pt idx="130">
                  <c:v>46202</c:v>
                </c:pt>
                <c:pt idx="131">
                  <c:v>46203</c:v>
                </c:pt>
                <c:pt idx="132">
                  <c:v>46204</c:v>
                </c:pt>
                <c:pt idx="133">
                  <c:v>46205</c:v>
                </c:pt>
                <c:pt idx="134">
                  <c:v>46206</c:v>
                </c:pt>
                <c:pt idx="135">
                  <c:v>46208</c:v>
                </c:pt>
                <c:pt idx="136">
                  <c:v>46209</c:v>
                </c:pt>
                <c:pt idx="137">
                  <c:v>46210</c:v>
                </c:pt>
                <c:pt idx="138">
                  <c:v>46211</c:v>
                </c:pt>
                <c:pt idx="139">
                  <c:v>46212</c:v>
                </c:pt>
                <c:pt idx="140">
                  <c:v>46213</c:v>
                </c:pt>
                <c:pt idx="141">
                  <c:v>46216</c:v>
                </c:pt>
                <c:pt idx="142">
                  <c:v>46217</c:v>
                </c:pt>
                <c:pt idx="143">
                  <c:v>46218</c:v>
                </c:pt>
                <c:pt idx="144">
                  <c:v>46219</c:v>
                </c:pt>
                <c:pt idx="145">
                  <c:v>46220</c:v>
                </c:pt>
                <c:pt idx="146">
                  <c:v>46223</c:v>
                </c:pt>
                <c:pt idx="147">
                  <c:v>46224</c:v>
                </c:pt>
                <c:pt idx="148">
                  <c:v>46225</c:v>
                </c:pt>
                <c:pt idx="149">
                  <c:v>46226</c:v>
                </c:pt>
                <c:pt idx="150">
                  <c:v>46227</c:v>
                </c:pt>
                <c:pt idx="151">
                  <c:v>46229</c:v>
                </c:pt>
                <c:pt idx="152">
                  <c:v>46230</c:v>
                </c:pt>
                <c:pt idx="153">
                  <c:v>46231</c:v>
                </c:pt>
                <c:pt idx="154">
                  <c:v>46232</c:v>
                </c:pt>
                <c:pt idx="155">
                  <c:v>46233</c:v>
                </c:pt>
                <c:pt idx="156">
                  <c:v>46234</c:v>
                </c:pt>
                <c:pt idx="157">
                  <c:v>46236</c:v>
                </c:pt>
                <c:pt idx="158">
                  <c:v>46237</c:v>
                </c:pt>
                <c:pt idx="159">
                  <c:v>46238</c:v>
                </c:pt>
                <c:pt idx="160">
                  <c:v>46239</c:v>
                </c:pt>
                <c:pt idx="161">
                  <c:v>46240</c:v>
                </c:pt>
                <c:pt idx="162">
                  <c:v>46241</c:v>
                </c:pt>
                <c:pt idx="163">
                  <c:v>46243</c:v>
                </c:pt>
                <c:pt idx="164">
                  <c:v>46244</c:v>
                </c:pt>
                <c:pt idx="165">
                  <c:v>46245</c:v>
                </c:pt>
                <c:pt idx="166">
                  <c:v>46246</c:v>
                </c:pt>
                <c:pt idx="167">
                  <c:v>46247</c:v>
                </c:pt>
                <c:pt idx="168">
                  <c:v>46248</c:v>
                </c:pt>
                <c:pt idx="169">
                  <c:v>46251</c:v>
                </c:pt>
                <c:pt idx="170">
                  <c:v>46252</c:v>
                </c:pt>
                <c:pt idx="171">
                  <c:v>46253</c:v>
                </c:pt>
                <c:pt idx="172">
                  <c:v>46254</c:v>
                </c:pt>
                <c:pt idx="173">
                  <c:v>46255</c:v>
                </c:pt>
                <c:pt idx="174">
                  <c:v>46258</c:v>
                </c:pt>
                <c:pt idx="175">
                  <c:v>46259</c:v>
                </c:pt>
                <c:pt idx="176">
                  <c:v>46260</c:v>
                </c:pt>
                <c:pt idx="177">
                  <c:v>46261</c:v>
                </c:pt>
                <c:pt idx="178">
                  <c:v>46262</c:v>
                </c:pt>
                <c:pt idx="179">
                  <c:v>46265</c:v>
                </c:pt>
                <c:pt idx="180">
                  <c:v>46266</c:v>
                </c:pt>
                <c:pt idx="181">
                  <c:v>46267</c:v>
                </c:pt>
                <c:pt idx="182">
                  <c:v>46268</c:v>
                </c:pt>
                <c:pt idx="183">
                  <c:v>46269</c:v>
                </c:pt>
                <c:pt idx="184">
                  <c:v>46271</c:v>
                </c:pt>
                <c:pt idx="185">
                  <c:v>46272</c:v>
                </c:pt>
                <c:pt idx="186">
                  <c:v>46273</c:v>
                </c:pt>
                <c:pt idx="187">
                  <c:v>46274</c:v>
                </c:pt>
                <c:pt idx="188">
                  <c:v>46275</c:v>
                </c:pt>
                <c:pt idx="189">
                  <c:v>46276</c:v>
                </c:pt>
                <c:pt idx="190">
                  <c:v>46279</c:v>
                </c:pt>
                <c:pt idx="191">
                  <c:v>46280</c:v>
                </c:pt>
                <c:pt idx="192">
                  <c:v>46281</c:v>
                </c:pt>
                <c:pt idx="193">
                  <c:v>46282</c:v>
                </c:pt>
                <c:pt idx="194">
                  <c:v>46283</c:v>
                </c:pt>
                <c:pt idx="195">
                  <c:v>46286</c:v>
                </c:pt>
                <c:pt idx="196">
                  <c:v>46287</c:v>
                </c:pt>
                <c:pt idx="197">
                  <c:v>46288</c:v>
                </c:pt>
                <c:pt idx="198">
                  <c:v>46289</c:v>
                </c:pt>
                <c:pt idx="199">
                  <c:v>46290</c:v>
                </c:pt>
                <c:pt idx="200">
                  <c:v>46293</c:v>
                </c:pt>
                <c:pt idx="201">
                  <c:v>46294</c:v>
                </c:pt>
                <c:pt idx="202">
                  <c:v>46295</c:v>
                </c:pt>
              </c:numCache>
            </c:numRef>
          </c:cat>
          <c:val>
            <c:numRef>
              <c:f>'G1 Gas prices'!$E$4:$E$206</c:f>
              <c:numCache>
                <c:formatCode>General</c:formatCode>
                <c:ptCount val="203"/>
                <c:pt idx="0" formatCode="0.000">
                  <c:v>3.6859999999999999</c:v>
                </c:pt>
                <c:pt idx="1">
                  <c:v>#N/A</c:v>
                </c:pt>
                <c:pt idx="2" formatCode="0.000">
                  <c:v>3.6179999999999999</c:v>
                </c:pt>
                <c:pt idx="3" formatCode="0.000">
                  <c:v>3.5230000000000001</c:v>
                </c:pt>
                <c:pt idx="4" formatCode="0.000">
                  <c:v>3.35</c:v>
                </c:pt>
                <c:pt idx="5" formatCode="0.000">
                  <c:v>3.5249999999999999</c:v>
                </c:pt>
                <c:pt idx="6" formatCode="0.000">
                  <c:v>3.407</c:v>
                </c:pt>
                <c:pt idx="7" formatCode="0.000">
                  <c:v>3.169</c:v>
                </c:pt>
                <c:pt idx="8" formatCode="0.000">
                  <c:v>3.4089999999999998</c:v>
                </c:pt>
                <c:pt idx="9" formatCode="0.000">
                  <c:v>3.419</c:v>
                </c:pt>
                <c:pt idx="10" formatCode="0.000">
                  <c:v>3.12</c:v>
                </c:pt>
                <c:pt idx="11" formatCode="0.000">
                  <c:v>3.1280000000000001</c:v>
                </c:pt>
                <c:pt idx="12" formatCode="0.000">
                  <c:v>3.1030000000000002</c:v>
                </c:pt>
                <c:pt idx="13" formatCode="0.000">
                  <c:v>3.468</c:v>
                </c:pt>
                <c:pt idx="14" formatCode="0.000">
                  <c:v>3.5859999999999999</c:v>
                </c:pt>
                <c:pt idx="15" formatCode="0.000">
                  <c:v>3.234</c:v>
                </c:pt>
                <c:pt idx="16" formatCode="0.000">
                  <c:v>3.5350000000000001</c:v>
                </c:pt>
                <c:pt idx="17" formatCode="0.000">
                  <c:v>5.0449999999999999</c:v>
                </c:pt>
                <c:pt idx="18" formatCode="0.000">
                  <c:v>5.2750000000000004</c:v>
                </c:pt>
                <c:pt idx="19" formatCode="0.000">
                  <c:v>6.8</c:v>
                </c:pt>
                <c:pt idx="20" formatCode="0.000">
                  <c:v>6.9539999999999997</c:v>
                </c:pt>
                <c:pt idx="21" formatCode="0.000">
                  <c:v>7.46</c:v>
                </c:pt>
                <c:pt idx="22" formatCode="0.000">
                  <c:v>3.9180000000000001</c:v>
                </c:pt>
                <c:pt idx="23" formatCode="0.000">
                  <c:v>4.3540000000000001</c:v>
                </c:pt>
                <c:pt idx="24" formatCode="0.000">
                  <c:v>3.2370000000000001</c:v>
                </c:pt>
                <c:pt idx="25" formatCode="0.000">
                  <c:v>3.3109999999999999</c:v>
                </c:pt>
                <c:pt idx="26" formatCode="0.000">
                  <c:v>3.4649999999999999</c:v>
                </c:pt>
                <c:pt idx="27" formatCode="0.000">
                  <c:v>3.5089999999999999</c:v>
                </c:pt>
                <c:pt idx="28" formatCode="0.000">
                  <c:v>3.4220000000000002</c:v>
                </c:pt>
                <c:pt idx="29" formatCode="0.000">
                  <c:v>3.1379999999999999</c:v>
                </c:pt>
                <c:pt idx="30" formatCode="0.000">
                  <c:v>3.1150000000000002</c:v>
                </c:pt>
                <c:pt idx="31" formatCode="0.000">
                  <c:v>3.1589999999999998</c:v>
                </c:pt>
                <c:pt idx="32" formatCode="0.000">
                  <c:v>3.2170000000000001</c:v>
                </c:pt>
                <c:pt idx="33" formatCode="0.000">
                  <c:v>3.2429999999999999</c:v>
                </c:pt>
                <c:pt idx="34" formatCode="0.000">
                  <c:v>3.0379999999999998</c:v>
                </c:pt>
                <c:pt idx="35" formatCode="0.000">
                  <c:v>3.0950000000000002</c:v>
                </c:pt>
                <c:pt idx="36" formatCode="0.000">
                  <c:v>2.9380000000000002</c:v>
                </c:pt>
                <c:pt idx="37" formatCode="0.000">
                  <c:v>2.9329999999999998</c:v>
                </c:pt>
                <c:pt idx="38" formatCode="0.000">
                  <c:v>2.996</c:v>
                </c:pt>
                <c:pt idx="39" formatCode="0.000">
                  <c:v>3.0470000000000002</c:v>
                </c:pt>
                <c:pt idx="40" formatCode="0.000">
                  <c:v>2.9849999999999999</c:v>
                </c:pt>
                <c:pt idx="41" formatCode="0.000">
                  <c:v>2.915</c:v>
                </c:pt>
                <c:pt idx="42" formatCode="0.000">
                  <c:v>2.9689999999999999</c:v>
                </c:pt>
                <c:pt idx="43" formatCode="0.000">
                  <c:v>2.827</c:v>
                </c:pt>
                <c:pt idx="44" formatCode="0.000">
                  <c:v>2.859</c:v>
                </c:pt>
                <c:pt idx="45" formatCode="0.000">
                  <c:v>2.96</c:v>
                </c:pt>
                <c:pt idx="46" formatCode="0.000">
                  <c:v>3.0539999999999998</c:v>
                </c:pt>
                <c:pt idx="47" formatCode="0.000">
                  <c:v>2.9169999999999998</c:v>
                </c:pt>
                <c:pt idx="48" formatCode="0.000">
                  <c:v>3.0030000000000001</c:v>
                </c:pt>
                <c:pt idx="49" formatCode="0.000">
                  <c:v>3.1859999999999999</c:v>
                </c:pt>
                <c:pt idx="50" formatCode="0.000">
                  <c:v>3.12</c:v>
                </c:pt>
                <c:pt idx="51" formatCode="0.000">
                  <c:v>3.02</c:v>
                </c:pt>
                <c:pt idx="52" formatCode="0.000">
                  <c:v>3.2090000000000001</c:v>
                </c:pt>
                <c:pt idx="53" formatCode="0.000">
                  <c:v>3.2330000000000001</c:v>
                </c:pt>
                <c:pt idx="54" formatCode="0.000">
                  <c:v>3.1309999999999998</c:v>
                </c:pt>
                <c:pt idx="55" formatCode="0.000">
                  <c:v>3.0110000000000001</c:v>
                </c:pt>
                <c:pt idx="56" formatCode="0.000">
                  <c:v>3.0089999999999999</c:v>
                </c:pt>
                <c:pt idx="57" formatCode="0.000">
                  <c:v>3.0329999999999999</c:v>
                </c:pt>
                <c:pt idx="58" formatCode="0.000">
                  <c:v>3.1259999999999999</c:v>
                </c:pt>
                <c:pt idx="59" formatCode="0.000">
                  <c:v>3.0640000000000001</c:v>
                </c:pt>
                <c:pt idx="60" formatCode="0.000">
                  <c:v>2.891</c:v>
                </c:pt>
                <c:pt idx="61" formatCode="0.000">
                  <c:v>2.9430000000000001</c:v>
                </c:pt>
                <c:pt idx="62" formatCode="0.000">
                  <c:v>2.952</c:v>
                </c:pt>
                <c:pt idx="63" formatCode="0.000">
                  <c:v>2.9990000000000001</c:v>
                </c:pt>
                <c:pt idx="64" formatCode="0.000">
                  <c:v>3.0950000000000002</c:v>
                </c:pt>
                <c:pt idx="65" formatCode="0.000">
                  <c:v>2.887</c:v>
                </c:pt>
                <c:pt idx="66" formatCode="0.000">
                  <c:v>2.8839999999999999</c:v>
                </c:pt>
                <c:pt idx="67" formatCode="0.000">
                  <c:v>2.819</c:v>
                </c:pt>
                <c:pt idx="68" formatCode="0.000">
                  <c:v>2.8</c:v>
                </c:pt>
                <c:pt idx="69" formatCode="0.000">
                  <c:v>2.8</c:v>
                </c:pt>
                <c:pt idx="70" formatCode="0.000">
                  <c:v>2.8109999999999999</c:v>
                </c:pt>
                <c:pt idx="71" formatCode="0.000">
                  <c:v>2.87</c:v>
                </c:pt>
                <c:pt idx="72" formatCode="0.000">
                  <c:v>2.7240000000000002</c:v>
                </c:pt>
                <c:pt idx="73" formatCode="0.000">
                  <c:v>2.67</c:v>
                </c:pt>
                <c:pt idx="74" formatCode="0.000">
                  <c:v>2.6480000000000001</c:v>
                </c:pt>
                <c:pt idx="75" formatCode="0.000">
                  <c:v>2.6269999999999998</c:v>
                </c:pt>
                <c:pt idx="76" formatCode="0.000">
                  <c:v>2.5990000000000002</c:v>
                </c:pt>
                <c:pt idx="77" formatCode="0.000">
                  <c:v>2.61</c:v>
                </c:pt>
                <c:pt idx="78" formatCode="0.000">
                  <c:v>2.6469999999999998</c:v>
                </c:pt>
                <c:pt idx="79" formatCode="0.000">
                  <c:v>2.6739999999999999</c:v>
                </c:pt>
                <c:pt idx="80" formatCode="0.000">
                  <c:v>2.831</c:v>
                </c:pt>
                <c:pt idx="81" formatCode="0.000">
                  <c:v>2.8420000000000001</c:v>
                </c:pt>
                <c:pt idx="82" formatCode="0.000">
                  <c:v>2.8610000000000002</c:v>
                </c:pt>
                <c:pt idx="83" formatCode="0.000">
                  <c:v>2.6139999999999999</c:v>
                </c:pt>
                <c:pt idx="84" formatCode="0.000">
                  <c:v>2.5230000000000001</c:v>
                </c:pt>
                <c:pt idx="85" formatCode="0.000">
                  <c:v>2.5499999999999998</c:v>
                </c:pt>
                <c:pt idx="86" formatCode="0.000">
                  <c:v>2.5590000000000002</c:v>
                </c:pt>
                <c:pt idx="87" formatCode="0.000">
                  <c:v>2.6469999999999998</c:v>
                </c:pt>
                <c:pt idx="88" formatCode="0.000">
                  <c:v>2.7669999999999999</c:v>
                </c:pt>
                <c:pt idx="89" formatCode="0.000">
                  <c:v>2.78</c:v>
                </c:pt>
                <c:pt idx="90" formatCode="0.000">
                  <c:v>2.867</c:v>
                </c:pt>
                <c:pt idx="91" formatCode="0.000">
                  <c:v>2.7879999999999998</c:v>
                </c:pt>
                <c:pt idx="92" formatCode="0.000">
                  <c:v>2.73</c:v>
                </c:pt>
                <c:pt idx="93" formatCode="0.000">
                  <c:v>2.7690000000000001</c:v>
                </c:pt>
                <c:pt idx="94" formatCode="0.000">
                  <c:v>2.7570000000000001</c:v>
                </c:pt>
                <c:pt idx="95" formatCode="0.000">
                  <c:v>2.91</c:v>
                </c:pt>
                <c:pt idx="96" formatCode="0.000">
                  <c:v>2.843</c:v>
                </c:pt>
                <c:pt idx="97" formatCode="0.000">
                  <c:v>2.8639999999999999</c:v>
                </c:pt>
                <c:pt idx="98" formatCode="0.000">
                  <c:v>2.8940000000000001</c:v>
                </c:pt>
                <c:pt idx="99" formatCode="0.000">
                  <c:v>2.96</c:v>
                </c:pt>
                <c:pt idx="100" formatCode="0.000">
                  <c:v>3.1880000000000002</c:v>
                </c:pt>
                <c:pt idx="101" formatCode="0.000">
                  <c:v>3.2839999999999998</c:v>
                </c:pt>
                <c:pt idx="102" formatCode="0.000">
                  <c:v>3.1549999999999998</c:v>
                </c:pt>
                <c:pt idx="103" formatCode="0.000">
                  <c:v>3.1560000000000001</c:v>
                </c:pt>
                <c:pt idx="104" formatCode="0.000">
                  <c:v>2.907</c:v>
                </c:pt>
                <c:pt idx="105">
                  <c:v>#N/A</c:v>
                </c:pt>
                <c:pt idx="106" formatCode="0.000">
                  <c:v>2.8940000000000001</c:v>
                </c:pt>
                <c:pt idx="107" formatCode="0.000">
                  <c:v>3.04</c:v>
                </c:pt>
                <c:pt idx="108" formatCode="0.000">
                  <c:v>3.2850000000000001</c:v>
                </c:pt>
                <c:pt idx="109" formatCode="0.000">
                  <c:v>3.29</c:v>
                </c:pt>
                <c:pt idx="110" formatCode="0.000">
                  <c:v>3.1789999999999998</c:v>
                </c:pt>
                <c:pt idx="111" formatCode="0.000">
                  <c:v>3.1669999999999998</c:v>
                </c:pt>
                <c:pt idx="112" formatCode="0.000">
                  <c:v>3.214</c:v>
                </c:pt>
                <c:pt idx="113" formatCode="0.000">
                  <c:v>3.3359999999999999</c:v>
                </c:pt>
                <c:pt idx="114" formatCode="0.000">
                  <c:v>3.2290000000000001</c:v>
                </c:pt>
                <c:pt idx="115" formatCode="0.000">
                  <c:v>3.1469999999999998</c:v>
                </c:pt>
                <c:pt idx="116" formatCode="0.000">
                  <c:v>3.14</c:v>
                </c:pt>
                <c:pt idx="117" formatCode="0.000">
                  <c:v>3.1850000000000001</c:v>
                </c:pt>
                <c:pt idx="118" formatCode="0.000">
                  <c:v>3.0870000000000002</c:v>
                </c:pt>
                <c:pt idx="119" formatCode="0.000">
                  <c:v>3.12</c:v>
                </c:pt>
                <c:pt idx="120" formatCode="0.000">
                  <c:v>3.169</c:v>
                </c:pt>
                <c:pt idx="121" formatCode="0.000">
                  <c:v>3.2570000000000001</c:v>
                </c:pt>
                <c:pt idx="122" formatCode="0.000">
                  <c:v>3.181</c:v>
                </c:pt>
                <c:pt idx="123" formatCode="0.000">
                  <c:v>3.2330000000000001</c:v>
                </c:pt>
                <c:pt idx="124">
                  <c:v>#N/A</c:v>
                </c:pt>
                <c:pt idx="125" formatCode="0.000">
                  <c:v>3.2530000000000001</c:v>
                </c:pt>
                <c:pt idx="126" formatCode="0.000">
                  <c:v>3.1469999999999998</c:v>
                </c:pt>
                <c:pt idx="127" formatCode="0.000">
                  <c:v>3.2210000000000001</c:v>
                </c:pt>
                <c:pt idx="128" formatCode="0.000">
                  <c:v>3.343</c:v>
                </c:pt>
                <c:pt idx="129" formatCode="0.000">
                  <c:v>3.2309999999999999</c:v>
                </c:pt>
                <c:pt idx="130" formatCode="0.000">
                  <c:v>3.181</c:v>
                </c:pt>
                <c:pt idx="131" formatCode="0.000">
                  <c:v>3.2749999999999999</c:v>
                </c:pt>
                <c:pt idx="132" formatCode="0.000">
                  <c:v>3.22</c:v>
                </c:pt>
                <c:pt idx="133" formatCode="0.000">
                  <c:v>3.1960000000000002</c:v>
                </c:pt>
                <c:pt idx="134" formatCode="0.000">
                  <c:v>3.2440000000000002</c:v>
                </c:pt>
                <c:pt idx="135" formatCode="0.000">
                  <c:v>3.1960000000000002</c:v>
                </c:pt>
                <c:pt idx="136" formatCode="0.000">
                  <c:v>3.2450000000000001</c:v>
                </c:pt>
                <c:pt idx="137" formatCode="0.000">
                  <c:v>3.2650000000000001</c:v>
                </c:pt>
                <c:pt idx="138" formatCode="0.000">
                  <c:v>3.2120000000000002</c:v>
                </c:pt>
                <c:pt idx="139" formatCode="0.000">
                  <c:v>3.012</c:v>
                </c:pt>
                <c:pt idx="140" formatCode="0.000">
                  <c:v>2.94</c:v>
                </c:pt>
                <c:pt idx="141" formatCode="0.000">
                  <c:v>2.8969999999999998</c:v>
                </c:pt>
                <c:pt idx="142" formatCode="0.000">
                  <c:v>2.9039999999999999</c:v>
                </c:pt>
                <c:pt idx="143" formatCode="0.000">
                  <c:v>2.9239999999999999</c:v>
                </c:pt>
                <c:pt idx="144" formatCode="0.000">
                  <c:v>2.8580000000000001</c:v>
                </c:pt>
                <c:pt idx="145" formatCode="0.000">
                  <c:v>2.911</c:v>
                </c:pt>
                <c:pt idx="146" formatCode="0.000">
                  <c:v>2.8370000000000002</c:v>
                </c:pt>
                <c:pt idx="147" formatCode="0.000">
                  <c:v>2.839</c:v>
                </c:pt>
                <c:pt idx="148" formatCode="0.000">
                  <c:v>2.8980000000000001</c:v>
                </c:pt>
                <c:pt idx="149" formatCode="0.000">
                  <c:v>2.92</c:v>
                </c:pt>
                <c:pt idx="150" formatCode="0.000">
                  <c:v>2.8879999999999999</c:v>
                </c:pt>
                <c:pt idx="151" formatCode="0.000">
                  <c:v>2.7669999999999999</c:v>
                </c:pt>
                <c:pt idx="152" formatCode="0.000">
                  <c:v>2.6619999999999999</c:v>
                </c:pt>
                <c:pt idx="153" formatCode="0.000">
                  <c:v>2.722</c:v>
                </c:pt>
                <c:pt idx="154" formatCode="0.000">
                  <c:v>2.758</c:v>
                </c:pt>
                <c:pt idx="155" formatCode="0.000">
                  <c:v>2.7469999999999999</c:v>
                </c:pt>
                <c:pt idx="156">
                  <c:v>#N/A</c:v>
                </c:pt>
                <c:pt idx="157" formatCode="0.000">
                  <c:v>2.7810000000000001</c:v>
                </c:pt>
                <c:pt idx="158" formatCode="0.000">
                  <c:v>2.6819999999999999</c:v>
                </c:pt>
                <c:pt idx="159" formatCode="0.000">
                  <c:v>2.6819999999999999</c:v>
                </c:pt>
                <c:pt idx="160" formatCode="0.000">
                  <c:v>2.6880000000000002</c:v>
                </c:pt>
                <c:pt idx="161" formatCode="0.000">
                  <c:v>2.64</c:v>
                </c:pt>
                <c:pt idx="162" formatCode="0.000">
                  <c:v>2.6619999999999999</c:v>
                </c:pt>
                <c:pt idx="163" formatCode="0.000">
                  <c:v>2.7629999999999999</c:v>
                </c:pt>
                <c:pt idx="164" formatCode="0.000">
                  <c:v>2.794</c:v>
                </c:pt>
                <c:pt idx="165" formatCode="0.000">
                  <c:v>2.7669999999999999</c:v>
                </c:pt>
                <c:pt idx="166" formatCode="0.000">
                  <c:v>2.8039999999999998</c:v>
                </c:pt>
                <c:pt idx="167" formatCode="0.000">
                  <c:v>2.7269999999999999</c:v>
                </c:pt>
                <c:pt idx="168" formatCode="0.000">
                  <c:v>2.7330000000000001</c:v>
                </c:pt>
                <c:pt idx="169" formatCode="0.000">
                  <c:v>2.7290000000000001</c:v>
                </c:pt>
                <c:pt idx="170" formatCode="0.000">
                  <c:v>2.8029999999999999</c:v>
                </c:pt>
                <c:pt idx="171" formatCode="0.000">
                  <c:v>2.8260000000000001</c:v>
                </c:pt>
                <c:pt idx="172" formatCode="0.000">
                  <c:v>2.76</c:v>
                </c:pt>
                <c:pt idx="173" formatCode="0.000">
                  <c:v>2.8109999999999999</c:v>
                </c:pt>
                <c:pt idx="174" formatCode="0.000">
                  <c:v>2.835</c:v>
                </c:pt>
                <c:pt idx="175" formatCode="0.000">
                  <c:v>2.8210000000000002</c:v>
                </c:pt>
                <c:pt idx="176" formatCode="0.000">
                  <c:v>2.8740000000000001</c:v>
                </c:pt>
                <c:pt idx="177" formatCode="0.000">
                  <c:v>2.9140000000000001</c:v>
                </c:pt>
                <c:pt idx="178" formatCode="0.000">
                  <c:v>2.8879999999999999</c:v>
                </c:pt>
                <c:pt idx="179" formatCode="0.000">
                  <c:v>2.9350000000000001</c:v>
                </c:pt>
                <c:pt idx="180" formatCode="0.000">
                  <c:v>2.9039999999999999</c:v>
                </c:pt>
                <c:pt idx="181" formatCode="0.000">
                  <c:v>2.956</c:v>
                </c:pt>
                <c:pt idx="182" formatCode="0.000">
                  <c:v>2.9129999999999998</c:v>
                </c:pt>
                <c:pt idx="183" formatCode="0.000">
                  <c:v>2.9750000000000001</c:v>
                </c:pt>
                <c:pt idx="184" formatCode="0.000">
                  <c:v>2.9279999999999999</c:v>
                </c:pt>
                <c:pt idx="185" formatCode="0.000">
                  <c:v>2.9870000000000001</c:v>
                </c:pt>
                <c:pt idx="186" formatCode="0.000">
                  <c:v>2.9159999999999999</c:v>
                </c:pt>
                <c:pt idx="187" formatCode="0.000">
                  <c:v>2.8220000000000001</c:v>
                </c:pt>
                <c:pt idx="188" formatCode="0.000">
                  <c:v>2.8340000000000001</c:v>
                </c:pt>
                <c:pt idx="189" formatCode="0.000">
                  <c:v>2.831</c:v>
                </c:pt>
                <c:pt idx="190" formatCode="0.000">
                  <c:v>2.8959999999999999</c:v>
                </c:pt>
                <c:pt idx="191" formatCode="0.000">
                  <c:v>2.919</c:v>
                </c:pt>
                <c:pt idx="192" formatCode="0.000">
                  <c:v>2.891</c:v>
                </c:pt>
                <c:pt idx="193" formatCode="0.000">
                  <c:v>2.9009999999999998</c:v>
                </c:pt>
                <c:pt idx="194" formatCode="0.000">
                  <c:v>2.9119999999999999</c:v>
                </c:pt>
                <c:pt idx="195" formatCode="0.000">
                  <c:v>2.8359999999999999</c:v>
                </c:pt>
                <c:pt idx="196" formatCode="0.000">
                  <c:v>3.117</c:v>
                </c:pt>
                <c:pt idx="197" formatCode="0.000">
                  <c:v>3.153</c:v>
                </c:pt>
                <c:pt idx="198" formatCode="0.000">
                  <c:v>3.37</c:v>
                </c:pt>
                <c:pt idx="199" formatCode="0.000">
                  <c:v>3.2250000000000001</c:v>
                </c:pt>
                <c:pt idx="200">
                  <c:v>3.1059999999999999</c:v>
                </c:pt>
                <c:pt idx="201">
                  <c:v>3.0110000000000001</c:v>
                </c:pt>
                <c:pt idx="202">
                  <c:v>3.0259999999999998</c:v>
                </c:pt>
              </c:numCache>
            </c:numRef>
          </c:val>
          <c:smooth val="0"/>
          <c:extLst>
            <c:ext xmlns:c16="http://schemas.microsoft.com/office/drawing/2014/chart" uri="{C3380CC4-5D6E-409C-BE32-E72D297353CC}">
              <c16:uniqueId val="{00000004-332C-45B6-B488-A27E1E2817B0}"/>
            </c:ext>
          </c:extLst>
        </c:ser>
        <c:ser>
          <c:idx val="3"/>
          <c:order val="3"/>
          <c:tx>
            <c:v>War begins (28 Feb)</c:v>
          </c:tx>
          <c:spPr>
            <a:ln>
              <a:noFill/>
            </a:ln>
          </c:spPr>
          <c:marker>
            <c:symbol val="none"/>
          </c:marker>
          <c:dLbls>
            <c:dLbl>
              <c:idx val="44"/>
              <c:layout>
                <c:manualLayout>
                  <c:x val="0"/>
                  <c:y val="0.03"/>
                </c:manualLayout>
              </c:layout>
              <c:tx>
                <c:rich>
                  <a:bodyPr rot="0" vert="horz" wrap="none"/>
                  <a:lstStyle/>
                  <a:p>
                    <a:pPr>
                      <a:defRPr sz="800" b="0">
                        <a:solidFill>
                          <a:srgbClr val="000000"/>
                        </a:solidFill>
                        <a:latin typeface="Roboto"/>
                        <a:cs typeface="Roboto"/>
                      </a:defRPr>
                    </a:pPr>
                    <a:r>
                      <a:rPr lang="en-US" sz="800" b="0">
                        <a:solidFill>
                          <a:srgbClr val="000000"/>
                        </a:solidFill>
                        <a:latin typeface="Roboto"/>
                        <a:cs typeface="Roboto"/>
                      </a:rPr>
                      <a:t>War begins (28 Feb)</a:t>
                    </a:r>
                  </a:p>
                </c:rich>
              </c:tx>
              <c:spPr>
                <a:noFill/>
                <a:ln>
                  <a:noFill/>
                </a:ln>
              </c:sp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5-332C-45B6-B488-A27E1E2817B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8"/>
            <c:spPr>
              <a:noFill/>
              <a:ln w="9525">
                <a:solidFill>
                  <a:srgbClr val="000000"/>
                </a:solidFill>
                <a:prstDash val="dash"/>
              </a:ln>
            </c:spPr>
          </c:errBars>
          <c:cat>
            <c:numRef>
              <c:f>'G1 Gas prices'!$A$4:$A$206</c:f>
              <c:numCache>
                <c:formatCode>dd\-mmm\-yy</c:formatCode>
                <c:ptCount val="203"/>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46167</c:v>
                </c:pt>
                <c:pt idx="106">
                  <c:v>46168</c:v>
                </c:pt>
                <c:pt idx="107">
                  <c:v>46169</c:v>
                </c:pt>
                <c:pt idx="108">
                  <c:v>46170</c:v>
                </c:pt>
                <c:pt idx="109">
                  <c:v>46171</c:v>
                </c:pt>
                <c:pt idx="110">
                  <c:v>46174</c:v>
                </c:pt>
                <c:pt idx="111">
                  <c:v>46175</c:v>
                </c:pt>
                <c:pt idx="112">
                  <c:v>46176</c:v>
                </c:pt>
                <c:pt idx="113">
                  <c:v>46177</c:v>
                </c:pt>
                <c:pt idx="114">
                  <c:v>46178</c:v>
                </c:pt>
                <c:pt idx="115">
                  <c:v>46181</c:v>
                </c:pt>
                <c:pt idx="116">
                  <c:v>46182</c:v>
                </c:pt>
                <c:pt idx="117">
                  <c:v>46183</c:v>
                </c:pt>
                <c:pt idx="118">
                  <c:v>46184</c:v>
                </c:pt>
                <c:pt idx="119">
                  <c:v>46185</c:v>
                </c:pt>
                <c:pt idx="120">
                  <c:v>46188</c:v>
                </c:pt>
                <c:pt idx="121">
                  <c:v>46189</c:v>
                </c:pt>
                <c:pt idx="122">
                  <c:v>46190</c:v>
                </c:pt>
                <c:pt idx="123">
                  <c:v>46191</c:v>
                </c:pt>
                <c:pt idx="124">
                  <c:v>46192</c:v>
                </c:pt>
                <c:pt idx="125">
                  <c:v>46195</c:v>
                </c:pt>
                <c:pt idx="126">
                  <c:v>46196</c:v>
                </c:pt>
                <c:pt idx="127">
                  <c:v>46197</c:v>
                </c:pt>
                <c:pt idx="128">
                  <c:v>46198</c:v>
                </c:pt>
                <c:pt idx="129">
                  <c:v>46199</c:v>
                </c:pt>
                <c:pt idx="130">
                  <c:v>46202</c:v>
                </c:pt>
                <c:pt idx="131">
                  <c:v>46203</c:v>
                </c:pt>
                <c:pt idx="132">
                  <c:v>46204</c:v>
                </c:pt>
                <c:pt idx="133">
                  <c:v>46205</c:v>
                </c:pt>
                <c:pt idx="134">
                  <c:v>46206</c:v>
                </c:pt>
                <c:pt idx="135">
                  <c:v>46208</c:v>
                </c:pt>
                <c:pt idx="136">
                  <c:v>46209</c:v>
                </c:pt>
                <c:pt idx="137">
                  <c:v>46210</c:v>
                </c:pt>
                <c:pt idx="138">
                  <c:v>46211</c:v>
                </c:pt>
                <c:pt idx="139">
                  <c:v>46212</c:v>
                </c:pt>
                <c:pt idx="140">
                  <c:v>46213</c:v>
                </c:pt>
                <c:pt idx="141">
                  <c:v>46216</c:v>
                </c:pt>
                <c:pt idx="142">
                  <c:v>46217</c:v>
                </c:pt>
                <c:pt idx="143">
                  <c:v>46218</c:v>
                </c:pt>
                <c:pt idx="144">
                  <c:v>46219</c:v>
                </c:pt>
                <c:pt idx="145">
                  <c:v>46220</c:v>
                </c:pt>
                <c:pt idx="146">
                  <c:v>46223</c:v>
                </c:pt>
                <c:pt idx="147">
                  <c:v>46224</c:v>
                </c:pt>
                <c:pt idx="148">
                  <c:v>46225</c:v>
                </c:pt>
                <c:pt idx="149">
                  <c:v>46226</c:v>
                </c:pt>
                <c:pt idx="150">
                  <c:v>46227</c:v>
                </c:pt>
                <c:pt idx="151">
                  <c:v>46229</c:v>
                </c:pt>
                <c:pt idx="152">
                  <c:v>46230</c:v>
                </c:pt>
                <c:pt idx="153">
                  <c:v>46231</c:v>
                </c:pt>
                <c:pt idx="154">
                  <c:v>46232</c:v>
                </c:pt>
                <c:pt idx="155">
                  <c:v>46233</c:v>
                </c:pt>
                <c:pt idx="156">
                  <c:v>46234</c:v>
                </c:pt>
                <c:pt idx="157">
                  <c:v>46236</c:v>
                </c:pt>
                <c:pt idx="158">
                  <c:v>46237</c:v>
                </c:pt>
                <c:pt idx="159">
                  <c:v>46238</c:v>
                </c:pt>
                <c:pt idx="160">
                  <c:v>46239</c:v>
                </c:pt>
                <c:pt idx="161">
                  <c:v>46240</c:v>
                </c:pt>
                <c:pt idx="162">
                  <c:v>46241</c:v>
                </c:pt>
                <c:pt idx="163">
                  <c:v>46243</c:v>
                </c:pt>
                <c:pt idx="164">
                  <c:v>46244</c:v>
                </c:pt>
                <c:pt idx="165">
                  <c:v>46245</c:v>
                </c:pt>
                <c:pt idx="166">
                  <c:v>46246</c:v>
                </c:pt>
                <c:pt idx="167">
                  <c:v>46247</c:v>
                </c:pt>
                <c:pt idx="168">
                  <c:v>46248</c:v>
                </c:pt>
                <c:pt idx="169">
                  <c:v>46251</c:v>
                </c:pt>
                <c:pt idx="170">
                  <c:v>46252</c:v>
                </c:pt>
                <c:pt idx="171">
                  <c:v>46253</c:v>
                </c:pt>
                <c:pt idx="172">
                  <c:v>46254</c:v>
                </c:pt>
                <c:pt idx="173">
                  <c:v>46255</c:v>
                </c:pt>
                <c:pt idx="174">
                  <c:v>46258</c:v>
                </c:pt>
                <c:pt idx="175">
                  <c:v>46259</c:v>
                </c:pt>
                <c:pt idx="176">
                  <c:v>46260</c:v>
                </c:pt>
                <c:pt idx="177">
                  <c:v>46261</c:v>
                </c:pt>
                <c:pt idx="178">
                  <c:v>46262</c:v>
                </c:pt>
                <c:pt idx="179">
                  <c:v>46265</c:v>
                </c:pt>
                <c:pt idx="180">
                  <c:v>46266</c:v>
                </c:pt>
                <c:pt idx="181">
                  <c:v>46267</c:v>
                </c:pt>
                <c:pt idx="182">
                  <c:v>46268</c:v>
                </c:pt>
                <c:pt idx="183">
                  <c:v>46269</c:v>
                </c:pt>
                <c:pt idx="184">
                  <c:v>46271</c:v>
                </c:pt>
                <c:pt idx="185">
                  <c:v>46272</c:v>
                </c:pt>
                <c:pt idx="186">
                  <c:v>46273</c:v>
                </c:pt>
                <c:pt idx="187">
                  <c:v>46274</c:v>
                </c:pt>
                <c:pt idx="188">
                  <c:v>46275</c:v>
                </c:pt>
                <c:pt idx="189">
                  <c:v>46276</c:v>
                </c:pt>
                <c:pt idx="190">
                  <c:v>46279</c:v>
                </c:pt>
                <c:pt idx="191">
                  <c:v>46280</c:v>
                </c:pt>
                <c:pt idx="192">
                  <c:v>46281</c:v>
                </c:pt>
                <c:pt idx="193">
                  <c:v>46282</c:v>
                </c:pt>
                <c:pt idx="194">
                  <c:v>46283</c:v>
                </c:pt>
                <c:pt idx="195">
                  <c:v>46286</c:v>
                </c:pt>
                <c:pt idx="196">
                  <c:v>46287</c:v>
                </c:pt>
                <c:pt idx="197">
                  <c:v>46288</c:v>
                </c:pt>
                <c:pt idx="198">
                  <c:v>46289</c:v>
                </c:pt>
                <c:pt idx="199">
                  <c:v>46290</c:v>
                </c:pt>
                <c:pt idx="200">
                  <c:v>46293</c:v>
                </c:pt>
                <c:pt idx="201">
                  <c:v>46294</c:v>
                </c:pt>
                <c:pt idx="202">
                  <c:v>46295</c:v>
                </c:pt>
              </c:numCache>
            </c:numRef>
          </c:cat>
          <c:val>
            <c:numRef>
              <c:f>'G1 Gas prices'!$N$4:$N$206</c:f>
              <c:numCache>
                <c:formatCode>General</c:formatCode>
                <c:ptCount val="203"/>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8</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numCache>
            </c:numRef>
          </c:val>
          <c:smooth val="0"/>
          <c:extLst>
            <c:ext xmlns:c16="http://schemas.microsoft.com/office/drawing/2014/chart" uri="{C3380CC4-5D6E-409C-BE32-E72D297353CC}">
              <c16:uniqueId val="{00000006-332C-45B6-B488-A27E1E2817B0}"/>
            </c:ext>
          </c:extLst>
        </c:ser>
        <c:ser>
          <c:idx val="4"/>
          <c:order val="4"/>
          <c:tx>
            <c:v>JKM back above TTF (16 Sep)</c:v>
          </c:tx>
          <c:spPr>
            <a:ln>
              <a:noFill/>
            </a:ln>
          </c:spPr>
          <c:marker>
            <c:symbol val="none"/>
          </c:marker>
          <c:dLbls>
            <c:dLbl>
              <c:idx val="192"/>
              <c:layout>
                <c:manualLayout>
                  <c:x val="0"/>
                  <c:y val="0.03"/>
                </c:manualLayout>
              </c:layout>
              <c:tx>
                <c:rich>
                  <a:bodyPr rot="0" vert="horz" wrap="none"/>
                  <a:lstStyle/>
                  <a:p>
                    <a:pPr>
                      <a:defRPr sz="800" b="0">
                        <a:solidFill>
                          <a:srgbClr val="000000"/>
                        </a:solidFill>
                        <a:latin typeface="Roboto"/>
                        <a:cs typeface="Roboto"/>
                      </a:defRPr>
                    </a:pPr>
                    <a:r>
                      <a:rPr lang="en-US" sz="800" b="0">
                        <a:solidFill>
                          <a:srgbClr val="000000"/>
                        </a:solidFill>
                        <a:latin typeface="Roboto"/>
                        <a:cs typeface="Roboto"/>
                      </a:rPr>
                      <a:t>JKM back above TTF (16 Sep)</a:t>
                    </a:r>
                  </a:p>
                </c:rich>
              </c:tx>
              <c:spPr>
                <a:noFill/>
                <a:ln>
                  <a:noFill/>
                </a:ln>
              </c:spPr>
              <c:dLblPos val="l"/>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7-332C-45B6-B488-A27E1E2817B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errBars>
            <c:errDir val="y"/>
            <c:errBarType val="minus"/>
            <c:errValType val="fixedVal"/>
            <c:noEndCap val="1"/>
            <c:val val="8"/>
            <c:spPr>
              <a:noFill/>
              <a:ln w="9525">
                <a:solidFill>
                  <a:srgbClr val="000000"/>
                </a:solidFill>
                <a:prstDash val="dash"/>
              </a:ln>
            </c:spPr>
          </c:errBars>
          <c:cat>
            <c:numRef>
              <c:f>'G1 Gas prices'!$A$4:$A$206</c:f>
              <c:numCache>
                <c:formatCode>dd\-mmm\-yy</c:formatCode>
                <c:ptCount val="203"/>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46040</c:v>
                </c:pt>
                <c:pt idx="14">
                  <c:v>46041</c:v>
                </c:pt>
                <c:pt idx="15">
                  <c:v>46042</c:v>
                </c:pt>
                <c:pt idx="16">
                  <c:v>46043</c:v>
                </c:pt>
                <c:pt idx="17">
                  <c:v>46044</c:v>
                </c:pt>
                <c:pt idx="18">
                  <c:v>46045</c:v>
                </c:pt>
                <c:pt idx="19">
                  <c:v>46048</c:v>
                </c:pt>
                <c:pt idx="20">
                  <c:v>46049</c:v>
                </c:pt>
                <c:pt idx="21">
                  <c:v>46050</c:v>
                </c:pt>
                <c:pt idx="22">
                  <c:v>46051</c:v>
                </c:pt>
                <c:pt idx="23">
                  <c:v>46052</c:v>
                </c:pt>
                <c:pt idx="24">
                  <c:v>46055</c:v>
                </c:pt>
                <c:pt idx="25">
                  <c:v>46056</c:v>
                </c:pt>
                <c:pt idx="26">
                  <c:v>46057</c:v>
                </c:pt>
                <c:pt idx="27">
                  <c:v>46058</c:v>
                </c:pt>
                <c:pt idx="28">
                  <c:v>46059</c:v>
                </c:pt>
                <c:pt idx="29">
                  <c:v>46062</c:v>
                </c:pt>
                <c:pt idx="30">
                  <c:v>46063</c:v>
                </c:pt>
                <c:pt idx="31">
                  <c:v>46064</c:v>
                </c:pt>
                <c:pt idx="32">
                  <c:v>46065</c:v>
                </c:pt>
                <c:pt idx="33">
                  <c:v>46066</c:v>
                </c:pt>
                <c:pt idx="34">
                  <c:v>46068</c:v>
                </c:pt>
                <c:pt idx="35">
                  <c:v>46069</c:v>
                </c:pt>
                <c:pt idx="36">
                  <c:v>46070</c:v>
                </c:pt>
                <c:pt idx="37">
                  <c:v>46071</c:v>
                </c:pt>
                <c:pt idx="38">
                  <c:v>46072</c:v>
                </c:pt>
                <c:pt idx="39">
                  <c:v>46073</c:v>
                </c:pt>
                <c:pt idx="40">
                  <c:v>46076</c:v>
                </c:pt>
                <c:pt idx="41">
                  <c:v>46077</c:v>
                </c:pt>
                <c:pt idx="42">
                  <c:v>46078</c:v>
                </c:pt>
                <c:pt idx="43">
                  <c:v>46079</c:v>
                </c:pt>
                <c:pt idx="44">
                  <c:v>46080</c:v>
                </c:pt>
                <c:pt idx="45">
                  <c:v>46083</c:v>
                </c:pt>
                <c:pt idx="46">
                  <c:v>46084</c:v>
                </c:pt>
                <c:pt idx="47">
                  <c:v>46085</c:v>
                </c:pt>
                <c:pt idx="48">
                  <c:v>46086</c:v>
                </c:pt>
                <c:pt idx="49">
                  <c:v>46087</c:v>
                </c:pt>
                <c:pt idx="50">
                  <c:v>46090</c:v>
                </c:pt>
                <c:pt idx="51">
                  <c:v>46091</c:v>
                </c:pt>
                <c:pt idx="52">
                  <c:v>46092</c:v>
                </c:pt>
                <c:pt idx="53">
                  <c:v>46093</c:v>
                </c:pt>
                <c:pt idx="54">
                  <c:v>46094</c:v>
                </c:pt>
                <c:pt idx="55">
                  <c:v>46097</c:v>
                </c:pt>
                <c:pt idx="56">
                  <c:v>46098</c:v>
                </c:pt>
                <c:pt idx="57">
                  <c:v>46099</c:v>
                </c:pt>
                <c:pt idx="58">
                  <c:v>46100</c:v>
                </c:pt>
                <c:pt idx="59">
                  <c:v>46101</c:v>
                </c:pt>
                <c:pt idx="60">
                  <c:v>46104</c:v>
                </c:pt>
                <c:pt idx="61">
                  <c:v>46105</c:v>
                </c:pt>
                <c:pt idx="62">
                  <c:v>46106</c:v>
                </c:pt>
                <c:pt idx="63">
                  <c:v>46107</c:v>
                </c:pt>
                <c:pt idx="64">
                  <c:v>46108</c:v>
                </c:pt>
                <c:pt idx="65">
                  <c:v>46111</c:v>
                </c:pt>
                <c:pt idx="66">
                  <c:v>46112</c:v>
                </c:pt>
                <c:pt idx="67">
                  <c:v>46113</c:v>
                </c:pt>
                <c:pt idx="68">
                  <c:v>46114</c:v>
                </c:pt>
                <c:pt idx="69">
                  <c:v>46115</c:v>
                </c:pt>
                <c:pt idx="70">
                  <c:v>46118</c:v>
                </c:pt>
                <c:pt idx="71">
                  <c:v>46119</c:v>
                </c:pt>
                <c:pt idx="72">
                  <c:v>46120</c:v>
                </c:pt>
                <c:pt idx="73">
                  <c:v>46121</c:v>
                </c:pt>
                <c:pt idx="74">
                  <c:v>46122</c:v>
                </c:pt>
                <c:pt idx="75">
                  <c:v>46125</c:v>
                </c:pt>
                <c:pt idx="76">
                  <c:v>46126</c:v>
                </c:pt>
                <c:pt idx="77">
                  <c:v>46127</c:v>
                </c:pt>
                <c:pt idx="78">
                  <c:v>46128</c:v>
                </c:pt>
                <c:pt idx="79">
                  <c:v>46129</c:v>
                </c:pt>
                <c:pt idx="80">
                  <c:v>46132</c:v>
                </c:pt>
                <c:pt idx="81">
                  <c:v>46133</c:v>
                </c:pt>
                <c:pt idx="82">
                  <c:v>46134</c:v>
                </c:pt>
                <c:pt idx="83">
                  <c:v>46135</c:v>
                </c:pt>
                <c:pt idx="84">
                  <c:v>46136</c:v>
                </c:pt>
                <c:pt idx="85">
                  <c:v>46139</c:v>
                </c:pt>
                <c:pt idx="86">
                  <c:v>46140</c:v>
                </c:pt>
                <c:pt idx="87">
                  <c:v>46141</c:v>
                </c:pt>
                <c:pt idx="88">
                  <c:v>46142</c:v>
                </c:pt>
                <c:pt idx="89">
                  <c:v>46143</c:v>
                </c:pt>
                <c:pt idx="90">
                  <c:v>46146</c:v>
                </c:pt>
                <c:pt idx="91">
                  <c:v>46147</c:v>
                </c:pt>
                <c:pt idx="92">
                  <c:v>46148</c:v>
                </c:pt>
                <c:pt idx="93">
                  <c:v>46149</c:v>
                </c:pt>
                <c:pt idx="94">
                  <c:v>46150</c:v>
                </c:pt>
                <c:pt idx="95">
                  <c:v>46153</c:v>
                </c:pt>
                <c:pt idx="96">
                  <c:v>46154</c:v>
                </c:pt>
                <c:pt idx="97">
                  <c:v>46155</c:v>
                </c:pt>
                <c:pt idx="98">
                  <c:v>46156</c:v>
                </c:pt>
                <c:pt idx="99">
                  <c:v>46157</c:v>
                </c:pt>
                <c:pt idx="100">
                  <c:v>46160</c:v>
                </c:pt>
                <c:pt idx="101">
                  <c:v>46161</c:v>
                </c:pt>
                <c:pt idx="102">
                  <c:v>46162</c:v>
                </c:pt>
                <c:pt idx="103">
                  <c:v>46163</c:v>
                </c:pt>
                <c:pt idx="104">
                  <c:v>46164</c:v>
                </c:pt>
                <c:pt idx="105">
                  <c:v>46167</c:v>
                </c:pt>
                <c:pt idx="106">
                  <c:v>46168</c:v>
                </c:pt>
                <c:pt idx="107">
                  <c:v>46169</c:v>
                </c:pt>
                <c:pt idx="108">
                  <c:v>46170</c:v>
                </c:pt>
                <c:pt idx="109">
                  <c:v>46171</c:v>
                </c:pt>
                <c:pt idx="110">
                  <c:v>46174</c:v>
                </c:pt>
                <c:pt idx="111">
                  <c:v>46175</c:v>
                </c:pt>
                <c:pt idx="112">
                  <c:v>46176</c:v>
                </c:pt>
                <c:pt idx="113">
                  <c:v>46177</c:v>
                </c:pt>
                <c:pt idx="114">
                  <c:v>46178</c:v>
                </c:pt>
                <c:pt idx="115">
                  <c:v>46181</c:v>
                </c:pt>
                <c:pt idx="116">
                  <c:v>46182</c:v>
                </c:pt>
                <c:pt idx="117">
                  <c:v>46183</c:v>
                </c:pt>
                <c:pt idx="118">
                  <c:v>46184</c:v>
                </c:pt>
                <c:pt idx="119">
                  <c:v>46185</c:v>
                </c:pt>
                <c:pt idx="120">
                  <c:v>46188</c:v>
                </c:pt>
                <c:pt idx="121">
                  <c:v>46189</c:v>
                </c:pt>
                <c:pt idx="122">
                  <c:v>46190</c:v>
                </c:pt>
                <c:pt idx="123">
                  <c:v>46191</c:v>
                </c:pt>
                <c:pt idx="124">
                  <c:v>46192</c:v>
                </c:pt>
                <c:pt idx="125">
                  <c:v>46195</c:v>
                </c:pt>
                <c:pt idx="126">
                  <c:v>46196</c:v>
                </c:pt>
                <c:pt idx="127">
                  <c:v>46197</c:v>
                </c:pt>
                <c:pt idx="128">
                  <c:v>46198</c:v>
                </c:pt>
                <c:pt idx="129">
                  <c:v>46199</c:v>
                </c:pt>
                <c:pt idx="130">
                  <c:v>46202</c:v>
                </c:pt>
                <c:pt idx="131">
                  <c:v>46203</c:v>
                </c:pt>
                <c:pt idx="132">
                  <c:v>46204</c:v>
                </c:pt>
                <c:pt idx="133">
                  <c:v>46205</c:v>
                </c:pt>
                <c:pt idx="134">
                  <c:v>46206</c:v>
                </c:pt>
                <c:pt idx="135">
                  <c:v>46208</c:v>
                </c:pt>
                <c:pt idx="136">
                  <c:v>46209</c:v>
                </c:pt>
                <c:pt idx="137">
                  <c:v>46210</c:v>
                </c:pt>
                <c:pt idx="138">
                  <c:v>46211</c:v>
                </c:pt>
                <c:pt idx="139">
                  <c:v>46212</c:v>
                </c:pt>
                <c:pt idx="140">
                  <c:v>46213</c:v>
                </c:pt>
                <c:pt idx="141">
                  <c:v>46216</c:v>
                </c:pt>
                <c:pt idx="142">
                  <c:v>46217</c:v>
                </c:pt>
                <c:pt idx="143">
                  <c:v>46218</c:v>
                </c:pt>
                <c:pt idx="144">
                  <c:v>46219</c:v>
                </c:pt>
                <c:pt idx="145">
                  <c:v>46220</c:v>
                </c:pt>
                <c:pt idx="146">
                  <c:v>46223</c:v>
                </c:pt>
                <c:pt idx="147">
                  <c:v>46224</c:v>
                </c:pt>
                <c:pt idx="148">
                  <c:v>46225</c:v>
                </c:pt>
                <c:pt idx="149">
                  <c:v>46226</c:v>
                </c:pt>
                <c:pt idx="150">
                  <c:v>46227</c:v>
                </c:pt>
                <c:pt idx="151">
                  <c:v>46229</c:v>
                </c:pt>
                <c:pt idx="152">
                  <c:v>46230</c:v>
                </c:pt>
                <c:pt idx="153">
                  <c:v>46231</c:v>
                </c:pt>
                <c:pt idx="154">
                  <c:v>46232</c:v>
                </c:pt>
                <c:pt idx="155">
                  <c:v>46233</c:v>
                </c:pt>
                <c:pt idx="156">
                  <c:v>46234</c:v>
                </c:pt>
                <c:pt idx="157">
                  <c:v>46236</c:v>
                </c:pt>
                <c:pt idx="158">
                  <c:v>46237</c:v>
                </c:pt>
                <c:pt idx="159">
                  <c:v>46238</c:v>
                </c:pt>
                <c:pt idx="160">
                  <c:v>46239</c:v>
                </c:pt>
                <c:pt idx="161">
                  <c:v>46240</c:v>
                </c:pt>
                <c:pt idx="162">
                  <c:v>46241</c:v>
                </c:pt>
                <c:pt idx="163">
                  <c:v>46243</c:v>
                </c:pt>
                <c:pt idx="164">
                  <c:v>46244</c:v>
                </c:pt>
                <c:pt idx="165">
                  <c:v>46245</c:v>
                </c:pt>
                <c:pt idx="166">
                  <c:v>46246</c:v>
                </c:pt>
                <c:pt idx="167">
                  <c:v>46247</c:v>
                </c:pt>
                <c:pt idx="168">
                  <c:v>46248</c:v>
                </c:pt>
                <c:pt idx="169">
                  <c:v>46251</c:v>
                </c:pt>
                <c:pt idx="170">
                  <c:v>46252</c:v>
                </c:pt>
                <c:pt idx="171">
                  <c:v>46253</c:v>
                </c:pt>
                <c:pt idx="172">
                  <c:v>46254</c:v>
                </c:pt>
                <c:pt idx="173">
                  <c:v>46255</c:v>
                </c:pt>
                <c:pt idx="174">
                  <c:v>46258</c:v>
                </c:pt>
                <c:pt idx="175">
                  <c:v>46259</c:v>
                </c:pt>
                <c:pt idx="176">
                  <c:v>46260</c:v>
                </c:pt>
                <c:pt idx="177">
                  <c:v>46261</c:v>
                </c:pt>
                <c:pt idx="178">
                  <c:v>46262</c:v>
                </c:pt>
                <c:pt idx="179">
                  <c:v>46265</c:v>
                </c:pt>
                <c:pt idx="180">
                  <c:v>46266</c:v>
                </c:pt>
                <c:pt idx="181">
                  <c:v>46267</c:v>
                </c:pt>
                <c:pt idx="182">
                  <c:v>46268</c:v>
                </c:pt>
                <c:pt idx="183">
                  <c:v>46269</c:v>
                </c:pt>
                <c:pt idx="184">
                  <c:v>46271</c:v>
                </c:pt>
                <c:pt idx="185">
                  <c:v>46272</c:v>
                </c:pt>
                <c:pt idx="186">
                  <c:v>46273</c:v>
                </c:pt>
                <c:pt idx="187">
                  <c:v>46274</c:v>
                </c:pt>
                <c:pt idx="188">
                  <c:v>46275</c:v>
                </c:pt>
                <c:pt idx="189">
                  <c:v>46276</c:v>
                </c:pt>
                <c:pt idx="190">
                  <c:v>46279</c:v>
                </c:pt>
                <c:pt idx="191">
                  <c:v>46280</c:v>
                </c:pt>
                <c:pt idx="192">
                  <c:v>46281</c:v>
                </c:pt>
                <c:pt idx="193">
                  <c:v>46282</c:v>
                </c:pt>
                <c:pt idx="194">
                  <c:v>46283</c:v>
                </c:pt>
                <c:pt idx="195">
                  <c:v>46286</c:v>
                </c:pt>
                <c:pt idx="196">
                  <c:v>46287</c:v>
                </c:pt>
                <c:pt idx="197">
                  <c:v>46288</c:v>
                </c:pt>
                <c:pt idx="198">
                  <c:v>46289</c:v>
                </c:pt>
                <c:pt idx="199">
                  <c:v>46290</c:v>
                </c:pt>
                <c:pt idx="200">
                  <c:v>46293</c:v>
                </c:pt>
                <c:pt idx="201">
                  <c:v>46294</c:v>
                </c:pt>
                <c:pt idx="202">
                  <c:v>46295</c:v>
                </c:pt>
              </c:numCache>
            </c:numRef>
          </c:cat>
          <c:val>
            <c:numRef>
              <c:f>'G1 Gas prices'!$O$4:$O$206</c:f>
              <c:numCache>
                <c:formatCode>General</c:formatCode>
                <c:ptCount val="203"/>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8</c:v>
                </c:pt>
                <c:pt idx="193">
                  <c:v>#N/A</c:v>
                </c:pt>
                <c:pt idx="194">
                  <c:v>#N/A</c:v>
                </c:pt>
                <c:pt idx="195">
                  <c:v>#N/A</c:v>
                </c:pt>
                <c:pt idx="196">
                  <c:v>#N/A</c:v>
                </c:pt>
                <c:pt idx="197">
                  <c:v>#N/A</c:v>
                </c:pt>
                <c:pt idx="198">
                  <c:v>#N/A</c:v>
                </c:pt>
                <c:pt idx="199">
                  <c:v>#N/A</c:v>
                </c:pt>
                <c:pt idx="200">
                  <c:v>#N/A</c:v>
                </c:pt>
                <c:pt idx="201">
                  <c:v>#N/A</c:v>
                </c:pt>
                <c:pt idx="202">
                  <c:v>#N/A</c:v>
                </c:pt>
              </c:numCache>
            </c:numRef>
          </c:val>
          <c:smooth val="0"/>
          <c:extLst>
            <c:ext xmlns:c16="http://schemas.microsoft.com/office/drawing/2014/chart" uri="{C3380CC4-5D6E-409C-BE32-E72D297353CC}">
              <c16:uniqueId val="{00000008-332C-45B6-B488-A27E1E2817B0}"/>
            </c:ext>
          </c:extLst>
        </c:ser>
        <c:dLbls>
          <c:showLegendKey val="0"/>
          <c:showVal val="0"/>
          <c:showCatName val="0"/>
          <c:showSerName val="0"/>
          <c:showPercent val="0"/>
          <c:showBubbleSize val="0"/>
        </c:dLbls>
        <c:marker val="1"/>
        <c:smooth val="0"/>
        <c:axId val="101090528"/>
        <c:axId val="101085728"/>
      </c:lineChart>
      <c:dateAx>
        <c:axId val="248933776"/>
        <c:scaling>
          <c:orientation val="minMax"/>
          <c:max val="46295"/>
          <c:min val="46022"/>
        </c:scaling>
        <c:delete val="0"/>
        <c:axPos val="b"/>
        <c:numFmt formatCode="mmm\-yy" sourceLinked="0"/>
        <c:majorTickMark val="out"/>
        <c:minorTickMark val="none"/>
        <c:tickLblPos val="nextTo"/>
        <c:spPr>
          <a:noFill/>
          <a:ln w="9525">
            <a:solidFill>
              <a:srgbClr val="D9D9D9"/>
            </a:solidFill>
          </a:ln>
        </c:spPr>
        <c:txPr>
          <a:bodyPr rot="-5400000" vert="horz"/>
          <a:lstStyle/>
          <a:p>
            <a:pPr>
              <a:defRPr sz="900" b="0">
                <a:solidFill>
                  <a:srgbClr val="000000"/>
                </a:solidFill>
                <a:latin typeface="Roboto"/>
                <a:cs typeface="Roboto"/>
              </a:defRPr>
            </a:pPr>
            <a:endParaRPr lang="en-US"/>
          </a:p>
        </c:txPr>
        <c:crossAx val="248932816"/>
        <c:crosses val="autoZero"/>
        <c:auto val="1"/>
        <c:lblOffset val="100"/>
        <c:baseTimeUnit val="days"/>
        <c:majorUnit val="1"/>
        <c:majorTimeUnit val="months"/>
      </c:dateAx>
      <c:valAx>
        <c:axId val="248932816"/>
        <c:scaling>
          <c:orientation val="minMax"/>
          <c:max val="35"/>
          <c:min val="5"/>
        </c:scaling>
        <c:delete val="0"/>
        <c:axPos val="l"/>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$/MMBtu</a:t>
                </a: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248933776"/>
        <c:crosses val="autoZero"/>
        <c:crossBetween val="between"/>
        <c:majorUnit val="10"/>
      </c:valAx>
      <c:valAx>
        <c:axId val="101085728"/>
        <c:scaling>
          <c:orientation val="minMax"/>
          <c:max val="8"/>
          <c:min val="2"/>
        </c:scaling>
        <c:delete val="0"/>
        <c:axPos val="r"/>
        <c:title>
          <c:tx>
            <c:rich>
              <a:bodyPr rot="-5400000" vert="horz" anchor="ctr" anchorCtr="1"/>
              <a:lstStyle/>
              <a:p>
                <a:pPr>
                  <a:defRPr sz="800" b="0">
                    <a:solidFill>
                      <a:srgbClr val="000000"/>
                    </a:solidFill>
                    <a:latin typeface="Roboto"/>
                    <a:cs typeface="Roboto"/>
                  </a:defRPr>
                </a:pPr>
                <a:r>
                  <a:rPr lang="en-US" sz="800" b="0" noProof="0">
                    <a:solidFill>
                      <a:srgbClr val="000000"/>
                    </a:solidFill>
                    <a:latin typeface="Roboto"/>
                    <a:cs typeface="Roboto"/>
                  </a:rPr>
                  <a:t>$/MMBtu</a:t>
                </a:r>
              </a:p>
            </c:rich>
          </c:tx>
          <c:overlay val="0"/>
          <c:spPr>
            <a:noFill/>
            <a:ln>
              <a:noFill/>
            </a:ln>
          </c:spPr>
        </c:title>
        <c:numFmt formatCode="0.0" sourceLinked="0"/>
        <c:majorTickMark val="out"/>
        <c:minorTickMark val="none"/>
        <c:tickLblPos val="nextTo"/>
        <c:spPr>
          <a:noFill/>
          <a:ln w="9525">
            <a:solidFill>
              <a:srgbClr val="D9D9D9"/>
            </a:solidFill>
          </a:ln>
        </c:spPr>
        <c:txPr>
          <a:bodyPr rot="-60000000" vert="horz"/>
          <a:lstStyle/>
          <a:p>
            <a:pPr>
              <a:defRPr sz="900" b="0">
                <a:solidFill>
                  <a:srgbClr val="000000"/>
                </a:solidFill>
                <a:latin typeface="Roboto"/>
                <a:cs typeface="Roboto"/>
              </a:defRPr>
            </a:pPr>
            <a:endParaRPr lang="en-US"/>
          </a:p>
        </c:txPr>
        <c:crossAx val="101090528"/>
        <c:crosses val="max"/>
        <c:crossBetween val="between"/>
        <c:majorUnit val="2"/>
      </c:valAx>
      <c:dateAx>
        <c:axId val="101090528"/>
        <c:scaling>
          <c:orientation val="minMax"/>
          <c:max val="46295"/>
          <c:min val="46023"/>
        </c:scaling>
        <c:delete val="1"/>
        <c:axPos val="b"/>
        <c:numFmt formatCode="dd\-mmm\-yy" sourceLinked="1"/>
        <c:majorTickMark val="out"/>
        <c:minorTickMark val="none"/>
        <c:tickLblPos val="nextTo"/>
        <c:crossAx val="101085728"/>
        <c:crosses val="autoZero"/>
        <c:auto val="1"/>
        <c:lblOffset val="100"/>
        <c:baseTimeUnit val="days"/>
      </c:dateAx>
      <c:spPr>
        <a:noFill/>
        <a:ln>
          <a:noFill/>
        </a:ln>
      </c:spPr>
    </c:plotArea>
    <c:legend>
      <c:legendPos val="b"/>
      <c:legendEntry>
        <c:idx val="3"/>
        <c:delete val="1"/>
      </c:legendEntry>
      <c:legendEntry>
        <c:idx val="4"/>
        <c:delete val="1"/>
      </c:legendEntry>
      <c:overlay val="0"/>
      <c:spPr>
        <a:noFill/>
        <a:ln>
          <a:noFill/>
        </a:ln>
      </c:spPr>
      <c:txPr>
        <a:bodyPr rot="0" vert="horz"/>
        <a:lstStyle/>
        <a:p>
          <a:pPr>
            <a:defRPr sz="900" b="0">
              <a:solidFill>
                <a:srgbClr val="000000"/>
              </a:solidFill>
              <a:latin typeface="Roboto"/>
              <a:cs typeface="Roboto"/>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solidFill>
      <a:srgbClr val="FFFFFF"/>
    </a:solidFill>
    <a:ln w="9525">
      <a:solidFill>
        <a:schemeClr val="bg1">
          <a:lumMod val="85000"/>
        </a:schemeClr>
      </a:solidFill>
    </a:ln>
  </c:spPr>
  <c:txPr>
    <a:bodyPr rot="0" vert="horz"/>
    <a:lstStyle/>
    <a:p>
      <a:pPr>
        <a:defRPr sz="900" b="0">
          <a:solidFill>
            <a:srgbClr val="000000"/>
          </a:solidFill>
          <a:latin typeface="Roboto"/>
          <a:cs typeface="Roboto"/>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r>
              <a:rPr lang="en-US" sz="1080" b="1" i="0" u="none" strike="noStrike" kern="1200" spc="0" baseline="0" noProof="0" dirty="0">
                <a:solidFill>
                  <a:schemeClr val="tx1"/>
                </a:solidFill>
                <a:latin typeface="Roboto"/>
              </a:rPr>
              <a:t>S&amp;P 500 closing levels: a record on 21 Sep, then a fall to finish the month slightly lower</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'Page 27'!$B$22</c:f>
              <c:strCache>
                <c:ptCount val="1"/>
                <c:pt idx="0">
                  <c:v>Price</c:v>
                </c:pt>
              </c:strCache>
            </c:strRef>
          </c:tx>
          <c:spPr>
            <a:ln w="28575" cap="rnd">
              <a:solidFill>
                <a:schemeClr val="accent1"/>
              </a:solidFill>
              <a:round/>
            </a:ln>
            <a:effectLst/>
          </c:spPr>
          <c:marker>
            <c:symbol val="none"/>
          </c:marker>
          <c:dLbls>
            <c:dLbl>
              <c:idx val="20"/>
              <c:layout>
                <c:manualLayout>
                  <c:x val="-1.2481844589687726E-2"/>
                  <c:y val="6.12745837127814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CE-4E16-A847-FAEF4E6F029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Roboto Light" panose="02000000000000000000" pitchFamily="2" charset="0"/>
                    <a:ea typeface="Roboto Light" panose="02000000000000000000" pitchFamily="2" charset="0"/>
                    <a:cs typeface="Roboto Light" panose="02000000000000000000" pitchFamily="2"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'Page 27'!$A$23:$A$43</c:f>
              <c:numCache>
                <c:formatCode>d\-mmm</c:formatCode>
                <c:ptCount val="21"/>
                <c:pt idx="0">
                  <c:v>46266</c:v>
                </c:pt>
                <c:pt idx="1">
                  <c:v>46267</c:v>
                </c:pt>
                <c:pt idx="2">
                  <c:v>46268</c:v>
                </c:pt>
                <c:pt idx="3">
                  <c:v>46269</c:v>
                </c:pt>
                <c:pt idx="4">
                  <c:v>46273</c:v>
                </c:pt>
                <c:pt idx="5">
                  <c:v>46274</c:v>
                </c:pt>
                <c:pt idx="6">
                  <c:v>46275</c:v>
                </c:pt>
                <c:pt idx="7">
                  <c:v>46276</c:v>
                </c:pt>
                <c:pt idx="8">
                  <c:v>46279</c:v>
                </c:pt>
                <c:pt idx="9">
                  <c:v>46280</c:v>
                </c:pt>
                <c:pt idx="10">
                  <c:v>46281</c:v>
                </c:pt>
                <c:pt idx="11">
                  <c:v>46282</c:v>
                </c:pt>
                <c:pt idx="12">
                  <c:v>46283</c:v>
                </c:pt>
                <c:pt idx="13">
                  <c:v>46286</c:v>
                </c:pt>
                <c:pt idx="14">
                  <c:v>46287</c:v>
                </c:pt>
                <c:pt idx="15">
                  <c:v>46288</c:v>
                </c:pt>
                <c:pt idx="16">
                  <c:v>46289</c:v>
                </c:pt>
                <c:pt idx="17">
                  <c:v>46290</c:v>
                </c:pt>
                <c:pt idx="18">
                  <c:v>46293</c:v>
                </c:pt>
                <c:pt idx="19">
                  <c:v>46294</c:v>
                </c:pt>
                <c:pt idx="20">
                  <c:v>46295</c:v>
                </c:pt>
              </c:numCache>
            </c:numRef>
          </c:cat>
          <c:val>
            <c:numRef>
              <c:f>'Page 27'!$B$23:$B$43</c:f>
              <c:numCache>
                <c:formatCode>#,##0</c:formatCode>
                <c:ptCount val="21"/>
                <c:pt idx="0">
                  <c:v>7631.47</c:v>
                </c:pt>
                <c:pt idx="1">
                  <c:v>7666.6</c:v>
                </c:pt>
                <c:pt idx="2">
                  <c:v>7747.71</c:v>
                </c:pt>
                <c:pt idx="3">
                  <c:v>7718.6</c:v>
                </c:pt>
                <c:pt idx="4">
                  <c:v>7673.52</c:v>
                </c:pt>
                <c:pt idx="5">
                  <c:v>7636.36</c:v>
                </c:pt>
                <c:pt idx="6">
                  <c:v>7591.7</c:v>
                </c:pt>
                <c:pt idx="7">
                  <c:v>7656.98</c:v>
                </c:pt>
                <c:pt idx="8">
                  <c:v>7619.98</c:v>
                </c:pt>
                <c:pt idx="9">
                  <c:v>7585.73</c:v>
                </c:pt>
                <c:pt idx="10">
                  <c:v>7551.81</c:v>
                </c:pt>
                <c:pt idx="11">
                  <c:v>7637.76</c:v>
                </c:pt>
                <c:pt idx="12">
                  <c:v>7650.5</c:v>
                </c:pt>
                <c:pt idx="13">
                  <c:v>7764.7</c:v>
                </c:pt>
                <c:pt idx="14">
                  <c:v>7764.64</c:v>
                </c:pt>
                <c:pt idx="15">
                  <c:v>7706.03</c:v>
                </c:pt>
                <c:pt idx="16">
                  <c:v>7704.13</c:v>
                </c:pt>
                <c:pt idx="17">
                  <c:v>7743.41</c:v>
                </c:pt>
                <c:pt idx="18">
                  <c:v>7683.69</c:v>
                </c:pt>
                <c:pt idx="19">
                  <c:v>7670.84</c:v>
                </c:pt>
                <c:pt idx="20">
                  <c:v>7651.54</c:v>
                </c:pt>
              </c:numCache>
            </c:numRef>
          </c:val>
          <c:smooth val="1"/>
          <c:extLst>
            <c:ext xmlns:c16="http://schemas.microsoft.com/office/drawing/2014/chart" uri="{C3380CC4-5D6E-409C-BE32-E72D297353CC}">
              <c16:uniqueId val="{00000000-19CE-4E16-A847-FAEF4E6F029C}"/>
            </c:ext>
          </c:extLst>
        </c:ser>
        <c:dLbls>
          <c:showLegendKey val="0"/>
          <c:showVal val="0"/>
          <c:showCatName val="0"/>
          <c:showSerName val="0"/>
          <c:showPercent val="0"/>
          <c:showBubbleSize val="0"/>
        </c:dLbls>
        <c:smooth val="0"/>
        <c:axId val="944923247"/>
        <c:axId val="944924687"/>
      </c:lineChart>
      <c:dateAx>
        <c:axId val="944923247"/>
        <c:scaling>
          <c:orientation val="minMax"/>
        </c:scaling>
        <c:delete val="0"/>
        <c:axPos val="b"/>
        <c:numFmt formatCode="d\-mmm" sourceLinked="1"/>
        <c:majorTickMark val="out"/>
        <c:minorTickMark val="none"/>
        <c:tickLblPos val="nextTo"/>
        <c:spPr>
          <a:noFill/>
          <a:ln w="9525" cap="flat" cmpd="sng" algn="ctr">
            <a:solidFill>
              <a:schemeClr val="bg1">
                <a:lumMod val="8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Roboto Light" panose="02000000000000000000" pitchFamily="2" charset="0"/>
                <a:ea typeface="Roboto Light" panose="02000000000000000000" pitchFamily="2" charset="0"/>
                <a:cs typeface="Roboto Light" panose="02000000000000000000" pitchFamily="2" charset="0"/>
              </a:defRPr>
            </a:pPr>
            <a:endParaRPr lang="en-US"/>
          </a:p>
        </c:txPr>
        <c:crossAx val="944924687"/>
        <c:crosses val="autoZero"/>
        <c:auto val="1"/>
        <c:lblOffset val="100"/>
        <c:baseTimeUnit val="days"/>
        <c:majorUnit val="4"/>
        <c:majorTimeUnit val="days"/>
      </c:dateAx>
      <c:valAx>
        <c:axId val="944924687"/>
        <c:scaling>
          <c:orientation val="minMax"/>
          <c:min val="7500"/>
        </c:scaling>
        <c:delete val="0"/>
        <c:axPos val="l"/>
        <c:numFmt formatCode="#,##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panose="02000000000000000000" pitchFamily="2" charset="0"/>
                <a:ea typeface="Roboto Light" panose="02000000000000000000" pitchFamily="2" charset="0"/>
                <a:cs typeface="Roboto Light" panose="02000000000000000000" pitchFamily="2" charset="0"/>
              </a:defRPr>
            </a:pPr>
            <a:endParaRPr lang="en-US"/>
          </a:p>
        </c:txPr>
        <c:crossAx val="944923247"/>
        <c:crosses val="autoZero"/>
        <c:crossBetween val="between"/>
        <c:majorUnit val="60"/>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US indices: September and the year so far</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bar"/>
        <c:grouping val="clustered"/>
        <c:varyColors val="0"/>
        <c:ser>
          <c:idx val="0"/>
          <c:order val="0"/>
          <c:tx>
            <c:strRef>
              <c:f>'Page 28'!$B$9</c:f>
              <c:strCache>
                <c:ptCount val="1"/>
                <c:pt idx="0">
                  <c:v>September 2026</c:v>
                </c:pt>
              </c:strCache>
            </c:strRef>
          </c:tx>
          <c:spPr>
            <a:solidFill>
              <a:srgbClr val="11528B"/>
            </a:solidFill>
            <a:ln>
              <a:noFill/>
            </a:ln>
            <a:effectLst/>
          </c:spPr>
          <c:invertIfNegative val="0"/>
          <c:cat>
            <c:strRef>
              <c:f>'Page 28'!$A$10:$A$12</c:f>
              <c:strCache>
                <c:ptCount val="3"/>
                <c:pt idx="0">
                  <c:v>Dow Jones</c:v>
                </c:pt>
                <c:pt idx="1">
                  <c:v>S&amp;P 500</c:v>
                </c:pt>
                <c:pt idx="2">
                  <c:v>Nasdaq 100</c:v>
                </c:pt>
              </c:strCache>
            </c:strRef>
          </c:cat>
          <c:val>
            <c:numRef>
              <c:f>'Page 28'!$B$10:$B$12</c:f>
              <c:numCache>
                <c:formatCode>0.0%</c:formatCode>
                <c:ptCount val="3"/>
                <c:pt idx="0">
                  <c:v>-4.2999999999999997E-2</c:v>
                </c:pt>
                <c:pt idx="1">
                  <c:v>-4.0000000000000001E-3</c:v>
                </c:pt>
                <c:pt idx="2">
                  <c:v>3.2000000000000001E-2</c:v>
                </c:pt>
              </c:numCache>
            </c:numRef>
          </c:val>
          <c:extLst>
            <c:ext xmlns:c16="http://schemas.microsoft.com/office/drawing/2014/chart" uri="{C3380CC4-5D6E-409C-BE32-E72D297353CC}">
              <c16:uniqueId val="{00000000-36C1-40C0-AA49-352693285D27}"/>
            </c:ext>
          </c:extLst>
        </c:ser>
        <c:ser>
          <c:idx val="1"/>
          <c:order val="1"/>
          <c:tx>
            <c:strRef>
              <c:f>'Page 28'!$C$9</c:f>
              <c:strCache>
                <c:ptCount val="1"/>
                <c:pt idx="0">
                  <c:v>2026 so far</c:v>
                </c:pt>
              </c:strCache>
            </c:strRef>
          </c:tx>
          <c:spPr>
            <a:solidFill>
              <a:srgbClr val="A6A6A6"/>
            </a:solidFill>
            <a:ln>
              <a:noFill/>
            </a:ln>
            <a:effectLst/>
          </c:spPr>
          <c:invertIfNegative val="0"/>
          <c:cat>
            <c:strRef>
              <c:f>'Page 28'!$A$10:$A$12</c:f>
              <c:strCache>
                <c:ptCount val="3"/>
                <c:pt idx="0">
                  <c:v>Dow Jones</c:v>
                </c:pt>
                <c:pt idx="1">
                  <c:v>S&amp;P 500</c:v>
                </c:pt>
                <c:pt idx="2">
                  <c:v>Nasdaq 100</c:v>
                </c:pt>
              </c:strCache>
            </c:strRef>
          </c:cat>
          <c:val>
            <c:numRef>
              <c:f>'Page 28'!$C$10:$C$12</c:f>
              <c:numCache>
                <c:formatCode>0.0%</c:formatCode>
                <c:ptCount val="3"/>
                <c:pt idx="0">
                  <c:v>5.9000000000000004E-2</c:v>
                </c:pt>
                <c:pt idx="1">
                  <c:v>0.11800000000000001</c:v>
                </c:pt>
                <c:pt idx="2">
                  <c:v>0.20399999999999999</c:v>
                </c:pt>
              </c:numCache>
            </c:numRef>
          </c:val>
          <c:extLst>
            <c:ext xmlns:c16="http://schemas.microsoft.com/office/drawing/2014/chart" uri="{C3380CC4-5D6E-409C-BE32-E72D297353CC}">
              <c16:uniqueId val="{00000001-36C1-40C0-AA49-352693285D27}"/>
            </c:ext>
          </c:extLst>
        </c:ser>
        <c:dLbls>
          <c:showLegendKey val="0"/>
          <c:showVal val="0"/>
          <c:showCatName val="0"/>
          <c:showSerName val="0"/>
          <c:showPercent val="0"/>
          <c:showBubbleSize val="0"/>
        </c:dLbls>
        <c:gapWidth val="54"/>
        <c:axId val="432005472"/>
        <c:axId val="432003832"/>
      </c:barChart>
      <c:catAx>
        <c:axId val="432005472"/>
        <c:scaling>
          <c:orientation val="minMax"/>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2003832"/>
        <c:crosses val="autoZero"/>
        <c:auto val="1"/>
        <c:lblAlgn val="ctr"/>
        <c:lblOffset val="100"/>
        <c:noMultiLvlLbl val="0"/>
      </c:catAx>
      <c:valAx>
        <c:axId val="432003832"/>
        <c:scaling>
          <c:orientation val="minMax"/>
        </c:scaling>
        <c:delete val="0"/>
        <c:axPos val="b"/>
        <c:numFmt formatCode="0.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200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S&amp;P 500 sector returns, September 2026</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bar"/>
        <c:grouping val="clustered"/>
        <c:varyColors val="0"/>
        <c:ser>
          <c:idx val="0"/>
          <c:order val="0"/>
          <c:tx>
            <c:strRef>
              <c:f>'Page 28'!$B$20</c:f>
              <c:strCache>
                <c:ptCount val="1"/>
                <c:pt idx="0">
                  <c:v>September 2026</c:v>
                </c:pt>
              </c:strCache>
            </c:strRef>
          </c:tx>
          <c:spPr>
            <a:solidFill>
              <a:srgbClr val="11528B"/>
            </a:solidFill>
            <a:ln>
              <a:noFill/>
            </a:ln>
            <a:effectLst/>
          </c:spPr>
          <c:invertIfNegative val="0"/>
          <c:dPt>
            <c:idx val="0"/>
            <c:invertIfNegative val="0"/>
            <c:bubble3D val="0"/>
            <c:spPr>
              <a:solidFill>
                <a:srgbClr val="A6A6A6"/>
              </a:solidFill>
              <a:ln>
                <a:noFill/>
              </a:ln>
              <a:effectLst/>
            </c:spPr>
            <c:extLst>
              <c:ext xmlns:c16="http://schemas.microsoft.com/office/drawing/2014/chart" uri="{C3380CC4-5D6E-409C-BE32-E72D297353CC}">
                <c16:uniqueId val="{00000001-C22E-4607-9E91-055AA881D171}"/>
              </c:ext>
            </c:extLst>
          </c:dPt>
          <c:dPt>
            <c:idx val="1"/>
            <c:invertIfNegative val="0"/>
            <c:bubble3D val="0"/>
            <c:spPr>
              <a:solidFill>
                <a:srgbClr val="A6A6A6"/>
              </a:solidFill>
              <a:ln>
                <a:noFill/>
              </a:ln>
              <a:effectLst/>
            </c:spPr>
            <c:extLst>
              <c:ext xmlns:c16="http://schemas.microsoft.com/office/drawing/2014/chart" uri="{C3380CC4-5D6E-409C-BE32-E72D297353CC}">
                <c16:uniqueId val="{00000003-C22E-4607-9E91-055AA881D171}"/>
              </c:ext>
            </c:extLst>
          </c:dPt>
          <c:dPt>
            <c:idx val="2"/>
            <c:invertIfNegative val="0"/>
            <c:bubble3D val="0"/>
            <c:spPr>
              <a:solidFill>
                <a:srgbClr val="A6A6A6"/>
              </a:solidFill>
              <a:ln>
                <a:noFill/>
              </a:ln>
              <a:effectLst/>
            </c:spPr>
            <c:extLst>
              <c:ext xmlns:c16="http://schemas.microsoft.com/office/drawing/2014/chart" uri="{C3380CC4-5D6E-409C-BE32-E72D297353CC}">
                <c16:uniqueId val="{00000005-C22E-4607-9E91-055AA881D171}"/>
              </c:ext>
            </c:extLst>
          </c:dPt>
          <c:dPt>
            <c:idx val="3"/>
            <c:invertIfNegative val="0"/>
            <c:bubble3D val="0"/>
            <c:spPr>
              <a:solidFill>
                <a:srgbClr val="A6A6A6"/>
              </a:solidFill>
              <a:ln>
                <a:noFill/>
              </a:ln>
              <a:effectLst/>
            </c:spPr>
            <c:extLst>
              <c:ext xmlns:c16="http://schemas.microsoft.com/office/drawing/2014/chart" uri="{C3380CC4-5D6E-409C-BE32-E72D297353CC}">
                <c16:uniqueId val="{00000007-C22E-4607-9E91-055AA881D171}"/>
              </c:ext>
            </c:extLst>
          </c:dPt>
          <c:dPt>
            <c:idx val="4"/>
            <c:invertIfNegative val="0"/>
            <c:bubble3D val="0"/>
            <c:spPr>
              <a:solidFill>
                <a:srgbClr val="A6A6A6"/>
              </a:solidFill>
              <a:ln>
                <a:noFill/>
              </a:ln>
              <a:effectLst/>
            </c:spPr>
            <c:extLst>
              <c:ext xmlns:c16="http://schemas.microsoft.com/office/drawing/2014/chart" uri="{C3380CC4-5D6E-409C-BE32-E72D297353CC}">
                <c16:uniqueId val="{00000009-C22E-4607-9E91-055AA881D171}"/>
              </c:ext>
            </c:extLst>
          </c:dPt>
          <c:dPt>
            <c:idx val="5"/>
            <c:invertIfNegative val="0"/>
            <c:bubble3D val="0"/>
            <c:spPr>
              <a:solidFill>
                <a:srgbClr val="A6A6A6"/>
              </a:solidFill>
              <a:ln>
                <a:noFill/>
              </a:ln>
              <a:effectLst/>
            </c:spPr>
            <c:extLst>
              <c:ext xmlns:c16="http://schemas.microsoft.com/office/drawing/2014/chart" uri="{C3380CC4-5D6E-409C-BE32-E72D297353CC}">
                <c16:uniqueId val="{0000000B-C22E-4607-9E91-055AA881D171}"/>
              </c:ext>
            </c:extLst>
          </c:dPt>
          <c:dPt>
            <c:idx val="6"/>
            <c:invertIfNegative val="0"/>
            <c:bubble3D val="0"/>
            <c:spPr>
              <a:solidFill>
                <a:srgbClr val="A6A6A6"/>
              </a:solidFill>
              <a:ln>
                <a:noFill/>
              </a:ln>
              <a:effectLst/>
            </c:spPr>
            <c:extLst>
              <c:ext xmlns:c16="http://schemas.microsoft.com/office/drawing/2014/chart" uri="{C3380CC4-5D6E-409C-BE32-E72D297353CC}">
                <c16:uniqueId val="{0000000D-C22E-4607-9E91-055AA881D171}"/>
              </c:ext>
            </c:extLst>
          </c:dPt>
          <c:dPt>
            <c:idx val="7"/>
            <c:invertIfNegative val="0"/>
            <c:bubble3D val="0"/>
            <c:spPr>
              <a:solidFill>
                <a:srgbClr val="A6A6A6"/>
              </a:solidFill>
              <a:ln>
                <a:noFill/>
              </a:ln>
              <a:effectLst/>
            </c:spPr>
            <c:extLst>
              <c:ext xmlns:c16="http://schemas.microsoft.com/office/drawing/2014/chart" uri="{C3380CC4-5D6E-409C-BE32-E72D297353CC}">
                <c16:uniqueId val="{0000000F-C22E-4607-9E91-055AA881D171}"/>
              </c:ext>
            </c:extLst>
          </c:dPt>
          <c:dPt>
            <c:idx val="8"/>
            <c:invertIfNegative val="0"/>
            <c:bubble3D val="0"/>
            <c:spPr>
              <a:solidFill>
                <a:srgbClr val="A6A6A6"/>
              </a:solidFill>
              <a:ln>
                <a:noFill/>
              </a:ln>
              <a:effectLst/>
            </c:spPr>
            <c:extLst>
              <c:ext xmlns:c16="http://schemas.microsoft.com/office/drawing/2014/chart" uri="{C3380CC4-5D6E-409C-BE32-E72D297353CC}">
                <c16:uniqueId val="{00000011-C22E-4607-9E91-055AA881D171}"/>
              </c:ext>
            </c:extLst>
          </c:dPt>
          <c:dPt>
            <c:idx val="9"/>
            <c:invertIfNegative val="0"/>
            <c:bubble3D val="0"/>
            <c:spPr>
              <a:solidFill>
                <a:srgbClr val="A6A6A6"/>
              </a:solidFill>
              <a:ln>
                <a:noFill/>
              </a:ln>
              <a:effectLst/>
            </c:spPr>
            <c:extLst>
              <c:ext xmlns:c16="http://schemas.microsoft.com/office/drawing/2014/chart" uri="{C3380CC4-5D6E-409C-BE32-E72D297353CC}">
                <c16:uniqueId val="{00000013-C22E-4607-9E91-055AA881D171}"/>
              </c:ext>
            </c:extLst>
          </c:dPt>
          <c:cat>
            <c:strRef>
              <c:f>'Page 28'!$A$21:$A$32</c:f>
              <c:strCache>
                <c:ptCount val="12"/>
                <c:pt idx="0">
                  <c:v>Aerospace &amp; Defense</c:v>
                </c:pt>
                <c:pt idx="1">
                  <c:v>Financials</c:v>
                </c:pt>
                <c:pt idx="2">
                  <c:v>Materials</c:v>
                </c:pt>
                <c:pt idx="3">
                  <c:v>Real Estate</c:v>
                </c:pt>
                <c:pt idx="4">
                  <c:v>Utilities</c:v>
                </c:pt>
                <c:pt idx="5">
                  <c:v>Cons. Discretionary</c:v>
                </c:pt>
                <c:pt idx="6">
                  <c:v>Industrials</c:v>
                </c:pt>
                <c:pt idx="7">
                  <c:v>Cons. Staples</c:v>
                </c:pt>
                <c:pt idx="8">
                  <c:v>Energy</c:v>
                </c:pt>
                <c:pt idx="9">
                  <c:v>Health Care</c:v>
                </c:pt>
                <c:pt idx="10">
                  <c:v>Comm. Services</c:v>
                </c:pt>
                <c:pt idx="11">
                  <c:v>Info. Technology</c:v>
                </c:pt>
              </c:strCache>
            </c:strRef>
          </c:cat>
          <c:val>
            <c:numRef>
              <c:f>'Page 28'!$B$21:$B$32</c:f>
              <c:numCache>
                <c:formatCode>0.0%</c:formatCode>
                <c:ptCount val="12"/>
                <c:pt idx="0">
                  <c:v>-9.4E-2</c:v>
                </c:pt>
                <c:pt idx="1">
                  <c:v>-7.2999999999999995E-2</c:v>
                </c:pt>
                <c:pt idx="2">
                  <c:v>-6.9000000000000006E-2</c:v>
                </c:pt>
                <c:pt idx="3">
                  <c:v>-6.7000000000000004E-2</c:v>
                </c:pt>
                <c:pt idx="4">
                  <c:v>-6.0999999999999999E-2</c:v>
                </c:pt>
                <c:pt idx="5">
                  <c:v>-5.8999999999999997E-2</c:v>
                </c:pt>
                <c:pt idx="6">
                  <c:v>-4.4999999999999998E-2</c:v>
                </c:pt>
                <c:pt idx="7">
                  <c:v>-3.5000000000000003E-2</c:v>
                </c:pt>
                <c:pt idx="8">
                  <c:v>-2.8000000000000001E-2</c:v>
                </c:pt>
                <c:pt idx="9">
                  <c:v>-0.01</c:v>
                </c:pt>
                <c:pt idx="10">
                  <c:v>4.2999999999999997E-2</c:v>
                </c:pt>
                <c:pt idx="11">
                  <c:v>4.3999999999999997E-2</c:v>
                </c:pt>
              </c:numCache>
            </c:numRef>
          </c:val>
          <c:extLst>
            <c:ext xmlns:c16="http://schemas.microsoft.com/office/drawing/2014/chart" uri="{C3380CC4-5D6E-409C-BE32-E72D297353CC}">
              <c16:uniqueId val="{00000014-C22E-4607-9E91-055AA881D171}"/>
            </c:ext>
          </c:extLst>
        </c:ser>
        <c:dLbls>
          <c:showLegendKey val="0"/>
          <c:showVal val="0"/>
          <c:showCatName val="0"/>
          <c:showSerName val="0"/>
          <c:showPercent val="0"/>
          <c:showBubbleSize val="0"/>
        </c:dLbls>
        <c:gapWidth val="114"/>
        <c:axId val="438653664"/>
        <c:axId val="438648744"/>
      </c:barChart>
      <c:catAx>
        <c:axId val="438653664"/>
        <c:scaling>
          <c:orientation val="minMax"/>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8648744"/>
        <c:crosses val="autoZero"/>
        <c:auto val="1"/>
        <c:lblAlgn val="ctr"/>
        <c:lblOffset val="100"/>
        <c:noMultiLvlLbl val="0"/>
      </c:catAx>
      <c:valAx>
        <c:axId val="438648744"/>
        <c:scaling>
          <c:orientation val="minMax"/>
        </c:scaling>
        <c:delete val="0"/>
        <c:axPos val="b"/>
        <c:numFmt formatCode="0.0%" sourceLinked="0"/>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8653664"/>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Weekly returns (%): the gap grew wider late in the month</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col"/>
        <c:grouping val="clustered"/>
        <c:varyColors val="0"/>
        <c:ser>
          <c:idx val="0"/>
          <c:order val="0"/>
          <c:tx>
            <c:strRef>
              <c:f>'Page 28'!$B$40</c:f>
              <c:strCache>
                <c:ptCount val="1"/>
                <c:pt idx="0">
                  <c:v>S&amp;P 500</c:v>
                </c:pt>
              </c:strCache>
            </c:strRef>
          </c:tx>
          <c:spPr>
            <a:solidFill>
              <a:srgbClr val="11528B"/>
            </a:solidFill>
            <a:ln>
              <a:noFill/>
            </a:ln>
            <a:effectLst/>
          </c:spPr>
          <c:invertIfNegative val="0"/>
          <c:cat>
            <c:strRef>
              <c:f>'Page 28'!$A$41:$A$45</c:f>
              <c:strCache>
                <c:ptCount val="5"/>
                <c:pt idx="0">
                  <c:v>to 4 Sep</c:v>
                </c:pt>
                <c:pt idx="1">
                  <c:v>to 11 Sep</c:v>
                </c:pt>
                <c:pt idx="2">
                  <c:v>to 18 Sep</c:v>
                </c:pt>
                <c:pt idx="3">
                  <c:v>to 25 Sep</c:v>
                </c:pt>
                <c:pt idx="4">
                  <c:v>to 30 Sep</c:v>
                </c:pt>
              </c:strCache>
            </c:strRef>
          </c:cat>
          <c:val>
            <c:numRef>
              <c:f>'Page 28'!$B$41:$B$45</c:f>
              <c:numCache>
                <c:formatCode>0.0%</c:formatCode>
                <c:ptCount val="5"/>
                <c:pt idx="0">
                  <c:v>-1E-3</c:v>
                </c:pt>
                <c:pt idx="1">
                  <c:v>-8.0000000000000002E-3</c:v>
                </c:pt>
                <c:pt idx="2">
                  <c:v>-1E-3</c:v>
                </c:pt>
                <c:pt idx="3">
                  <c:v>1.2E-2</c:v>
                </c:pt>
                <c:pt idx="4">
                  <c:v>-1.2E-2</c:v>
                </c:pt>
              </c:numCache>
            </c:numRef>
          </c:val>
          <c:extLst>
            <c:ext xmlns:c16="http://schemas.microsoft.com/office/drawing/2014/chart" uri="{C3380CC4-5D6E-409C-BE32-E72D297353CC}">
              <c16:uniqueId val="{00000000-9D7D-446D-9517-4DD0698E0831}"/>
            </c:ext>
          </c:extLst>
        </c:ser>
        <c:ser>
          <c:idx val="1"/>
          <c:order val="1"/>
          <c:tx>
            <c:strRef>
              <c:f>'Page 28'!$C$40</c:f>
              <c:strCache>
                <c:ptCount val="1"/>
                <c:pt idx="0">
                  <c:v>Nasdaq 100</c:v>
                </c:pt>
              </c:strCache>
            </c:strRef>
          </c:tx>
          <c:spPr>
            <a:solidFill>
              <a:srgbClr val="A6A6A6"/>
            </a:solidFill>
            <a:ln>
              <a:noFill/>
            </a:ln>
            <a:effectLst/>
          </c:spPr>
          <c:invertIfNegative val="0"/>
          <c:cat>
            <c:strRef>
              <c:f>'Page 28'!$A$41:$A$45</c:f>
              <c:strCache>
                <c:ptCount val="5"/>
                <c:pt idx="0">
                  <c:v>to 4 Sep</c:v>
                </c:pt>
                <c:pt idx="1">
                  <c:v>to 11 Sep</c:v>
                </c:pt>
                <c:pt idx="2">
                  <c:v>to 18 Sep</c:v>
                </c:pt>
                <c:pt idx="3">
                  <c:v>to 25 Sep</c:v>
                </c:pt>
                <c:pt idx="4">
                  <c:v>to 30 Sep</c:v>
                </c:pt>
              </c:strCache>
            </c:strRef>
          </c:cat>
          <c:val>
            <c:numRef>
              <c:f>'Page 28'!$C$41:$C$45</c:f>
              <c:numCache>
                <c:formatCode>0.0%</c:formatCode>
                <c:ptCount val="5"/>
                <c:pt idx="0">
                  <c:v>4.0000000000000001E-3</c:v>
                </c:pt>
                <c:pt idx="1">
                  <c:v>-6.0000000000000001E-3</c:v>
                </c:pt>
                <c:pt idx="2">
                  <c:v>8.9999999999999993E-3</c:v>
                </c:pt>
                <c:pt idx="3">
                  <c:v>3.3000000000000002E-2</c:v>
                </c:pt>
                <c:pt idx="4">
                  <c:v>-7.0000000000000001E-3</c:v>
                </c:pt>
              </c:numCache>
            </c:numRef>
          </c:val>
          <c:extLst>
            <c:ext xmlns:c16="http://schemas.microsoft.com/office/drawing/2014/chart" uri="{C3380CC4-5D6E-409C-BE32-E72D297353CC}">
              <c16:uniqueId val="{00000001-9D7D-446D-9517-4DD0698E0831}"/>
            </c:ext>
          </c:extLst>
        </c:ser>
        <c:dLbls>
          <c:showLegendKey val="0"/>
          <c:showVal val="0"/>
          <c:showCatName val="0"/>
          <c:showSerName val="0"/>
          <c:showPercent val="0"/>
          <c:showBubbleSize val="0"/>
        </c:dLbls>
        <c:gapWidth val="219"/>
        <c:overlap val="-27"/>
        <c:axId val="436067016"/>
        <c:axId val="436067344"/>
      </c:barChart>
      <c:catAx>
        <c:axId val="436067016"/>
        <c:scaling>
          <c:orientation val="minMax"/>
        </c:scaling>
        <c:delete val="0"/>
        <c:axPos val="b"/>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6067344"/>
        <c:crosses val="autoZero"/>
        <c:auto val="1"/>
        <c:lblAlgn val="ctr"/>
        <c:lblOffset val="100"/>
        <c:noMultiLvlLbl val="0"/>
      </c:catAx>
      <c:valAx>
        <c:axId val="436067344"/>
        <c:scaling>
          <c:orientation val="minMax"/>
        </c:scaling>
        <c:delete val="0"/>
        <c:axPos val="l"/>
        <c:numFmt formatCode="0.0%" sourceLinked="0"/>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6067016"/>
        <c:crosses val="autoZero"/>
        <c:crossBetween val="between"/>
        <c:majorUnit val="1.0000000000000002E-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Asian benchmarks: September and the year so far </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bar"/>
        <c:grouping val="clustered"/>
        <c:varyColors val="0"/>
        <c:ser>
          <c:idx val="0"/>
          <c:order val="0"/>
          <c:tx>
            <c:strRef>
              <c:f>'Page 29'!$B$9</c:f>
              <c:strCache>
                <c:ptCount val="1"/>
                <c:pt idx="0">
                  <c:v>September 2026</c:v>
                </c:pt>
              </c:strCache>
            </c:strRef>
          </c:tx>
          <c:spPr>
            <a:solidFill>
              <a:srgbClr val="11528B"/>
            </a:solidFill>
            <a:ln>
              <a:noFill/>
            </a:ln>
            <a:effectLst/>
          </c:spPr>
          <c:invertIfNegative val="0"/>
          <c:cat>
            <c:strRef>
              <c:f>'Page 29'!$A$10:$A$15</c:f>
              <c:strCache>
                <c:ptCount val="6"/>
                <c:pt idx="0">
                  <c:v>SENSEX</c:v>
                </c:pt>
                <c:pt idx="1">
                  <c:v>Hang Seng</c:v>
                </c:pt>
                <c:pt idx="2">
                  <c:v>Shanghai Comp.</c:v>
                </c:pt>
                <c:pt idx="3">
                  <c:v>Nikkei 225</c:v>
                </c:pt>
                <c:pt idx="4">
                  <c:v>KOSPI</c:v>
                </c:pt>
                <c:pt idx="5">
                  <c:v>TAIEX</c:v>
                </c:pt>
              </c:strCache>
            </c:strRef>
          </c:cat>
          <c:val>
            <c:numRef>
              <c:f>'Page 29'!$B$10:$B$15</c:f>
              <c:numCache>
                <c:formatCode>0.0%</c:formatCode>
                <c:ptCount val="6"/>
                <c:pt idx="0">
                  <c:v>-4.2999999999999997E-2</c:v>
                </c:pt>
                <c:pt idx="1">
                  <c:v>-2.5999999999999999E-2</c:v>
                </c:pt>
                <c:pt idx="2">
                  <c:v>-4.0000000000000001E-3</c:v>
                </c:pt>
                <c:pt idx="3">
                  <c:v>2E-3</c:v>
                </c:pt>
                <c:pt idx="4">
                  <c:v>1.0999999999999999E-2</c:v>
                </c:pt>
                <c:pt idx="5">
                  <c:v>4.8000000000000001E-2</c:v>
                </c:pt>
              </c:numCache>
            </c:numRef>
          </c:val>
          <c:extLst>
            <c:ext xmlns:c16="http://schemas.microsoft.com/office/drawing/2014/chart" uri="{C3380CC4-5D6E-409C-BE32-E72D297353CC}">
              <c16:uniqueId val="{00000000-1151-4F05-92C7-5639DB38A789}"/>
            </c:ext>
          </c:extLst>
        </c:ser>
        <c:ser>
          <c:idx val="1"/>
          <c:order val="1"/>
          <c:tx>
            <c:strRef>
              <c:f>'Page 29'!$C$9</c:f>
              <c:strCache>
                <c:ptCount val="1"/>
                <c:pt idx="0">
                  <c:v>2026 so far</c:v>
                </c:pt>
              </c:strCache>
            </c:strRef>
          </c:tx>
          <c:spPr>
            <a:solidFill>
              <a:srgbClr val="A6A6A6"/>
            </a:solidFill>
            <a:ln>
              <a:noFill/>
            </a:ln>
            <a:effectLst/>
          </c:spPr>
          <c:invertIfNegative val="0"/>
          <c:cat>
            <c:strRef>
              <c:f>'Page 29'!$A$10:$A$15</c:f>
              <c:strCache>
                <c:ptCount val="6"/>
                <c:pt idx="0">
                  <c:v>SENSEX</c:v>
                </c:pt>
                <c:pt idx="1">
                  <c:v>Hang Seng</c:v>
                </c:pt>
                <c:pt idx="2">
                  <c:v>Shanghai Comp.</c:v>
                </c:pt>
                <c:pt idx="3">
                  <c:v>Nikkei 225</c:v>
                </c:pt>
                <c:pt idx="4">
                  <c:v>KOSPI</c:v>
                </c:pt>
                <c:pt idx="5">
                  <c:v>TAIEX</c:v>
                </c:pt>
              </c:strCache>
            </c:strRef>
          </c:cat>
          <c:val>
            <c:numRef>
              <c:f>'Page 29'!$C$10:$C$15</c:f>
              <c:numCache>
                <c:formatCode>0.0%</c:formatCode>
                <c:ptCount val="6"/>
                <c:pt idx="0">
                  <c:v>-0.13300000000000001</c:v>
                </c:pt>
                <c:pt idx="1">
                  <c:v>-2.9000000000000001E-2</c:v>
                </c:pt>
                <c:pt idx="2">
                  <c:v>-7.0000000000000001E-3</c:v>
                </c:pt>
                <c:pt idx="3">
                  <c:v>0.318</c:v>
                </c:pt>
                <c:pt idx="4">
                  <c:v>0.64</c:v>
                </c:pt>
                <c:pt idx="5">
                  <c:v>0.66300000000000003</c:v>
                </c:pt>
              </c:numCache>
            </c:numRef>
          </c:val>
          <c:extLst>
            <c:ext xmlns:c16="http://schemas.microsoft.com/office/drawing/2014/chart" uri="{C3380CC4-5D6E-409C-BE32-E72D297353CC}">
              <c16:uniqueId val="{00000001-1151-4F05-92C7-5639DB38A789}"/>
            </c:ext>
          </c:extLst>
        </c:ser>
        <c:dLbls>
          <c:showLegendKey val="0"/>
          <c:showVal val="0"/>
          <c:showCatName val="0"/>
          <c:showSerName val="0"/>
          <c:showPercent val="0"/>
          <c:showBubbleSize val="0"/>
        </c:dLbls>
        <c:gapWidth val="182"/>
        <c:overlap val="-31"/>
        <c:axId val="227072240"/>
        <c:axId val="227070272"/>
      </c:barChart>
      <c:catAx>
        <c:axId val="227072240"/>
        <c:scaling>
          <c:orientation val="minMax"/>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227070272"/>
        <c:crosses val="autoZero"/>
        <c:auto val="1"/>
        <c:lblAlgn val="ctr"/>
        <c:lblOffset val="100"/>
        <c:noMultiLvlLbl val="0"/>
      </c:catAx>
      <c:valAx>
        <c:axId val="227070272"/>
        <c:scaling>
          <c:orientation val="minMax"/>
        </c:scaling>
        <c:delete val="0"/>
        <c:axPos val="b"/>
        <c:numFmt formatCode="0.0%" sourceLinked="0"/>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227072240"/>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Forward P/E against the 10-year average</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col"/>
        <c:grouping val="clustered"/>
        <c:varyColors val="0"/>
        <c:ser>
          <c:idx val="0"/>
          <c:order val="0"/>
          <c:tx>
            <c:strRef>
              <c:f>'Page 29'!$B$23</c:f>
              <c:strCache>
                <c:ptCount val="1"/>
                <c:pt idx="0">
                  <c:v>30-Sep-26</c:v>
                </c:pt>
              </c:strCache>
            </c:strRef>
          </c:tx>
          <c:spPr>
            <a:solidFill>
              <a:srgbClr val="11528B"/>
            </a:solidFill>
            <a:ln>
              <a:noFill/>
            </a:ln>
            <a:effectLst/>
          </c:spPr>
          <c:invertIfNegative val="0"/>
          <c:cat>
            <c:strRef>
              <c:f>'Page 29'!$A$24:$A$29</c:f>
              <c:strCache>
                <c:ptCount val="6"/>
                <c:pt idx="0">
                  <c:v>KOSPI</c:v>
                </c:pt>
                <c:pt idx="1">
                  <c:v>CSI 300</c:v>
                </c:pt>
                <c:pt idx="2">
                  <c:v>SENSEX</c:v>
                </c:pt>
                <c:pt idx="3">
                  <c:v>ASX 200</c:v>
                </c:pt>
                <c:pt idx="4">
                  <c:v>STI</c:v>
                </c:pt>
                <c:pt idx="5">
                  <c:v>TAIEX</c:v>
                </c:pt>
              </c:strCache>
            </c:strRef>
          </c:cat>
          <c:val>
            <c:numRef>
              <c:f>'Page 29'!$B$24:$B$29</c:f>
              <c:numCache>
                <c:formatCode>0.0\x</c:formatCode>
                <c:ptCount val="6"/>
                <c:pt idx="0">
                  <c:v>5.6</c:v>
                </c:pt>
                <c:pt idx="1">
                  <c:v>12.7</c:v>
                </c:pt>
                <c:pt idx="2">
                  <c:v>17.2</c:v>
                </c:pt>
                <c:pt idx="3">
                  <c:v>17</c:v>
                </c:pt>
                <c:pt idx="4">
                  <c:v>16.2</c:v>
                </c:pt>
                <c:pt idx="5">
                  <c:v>17.600000000000001</c:v>
                </c:pt>
              </c:numCache>
            </c:numRef>
          </c:val>
          <c:extLst>
            <c:ext xmlns:c16="http://schemas.microsoft.com/office/drawing/2014/chart" uri="{C3380CC4-5D6E-409C-BE32-E72D297353CC}">
              <c16:uniqueId val="{00000000-8DBD-4F5C-B2E3-6BB9ED698C47}"/>
            </c:ext>
          </c:extLst>
        </c:ser>
        <c:ser>
          <c:idx val="1"/>
          <c:order val="1"/>
          <c:tx>
            <c:strRef>
              <c:f>'Page 29'!$C$23</c:f>
              <c:strCache>
                <c:ptCount val="1"/>
                <c:pt idx="0">
                  <c:v>10-year average</c:v>
                </c:pt>
              </c:strCache>
            </c:strRef>
          </c:tx>
          <c:spPr>
            <a:solidFill>
              <a:srgbClr val="A6A6A6"/>
            </a:solidFill>
            <a:ln>
              <a:noFill/>
            </a:ln>
            <a:effectLst/>
          </c:spPr>
          <c:invertIfNegative val="0"/>
          <c:cat>
            <c:strRef>
              <c:f>'Page 29'!$A$24:$A$29</c:f>
              <c:strCache>
                <c:ptCount val="6"/>
                <c:pt idx="0">
                  <c:v>KOSPI</c:v>
                </c:pt>
                <c:pt idx="1">
                  <c:v>CSI 300</c:v>
                </c:pt>
                <c:pt idx="2">
                  <c:v>SENSEX</c:v>
                </c:pt>
                <c:pt idx="3">
                  <c:v>ASX 200</c:v>
                </c:pt>
                <c:pt idx="4">
                  <c:v>STI</c:v>
                </c:pt>
                <c:pt idx="5">
                  <c:v>TAIEX</c:v>
                </c:pt>
              </c:strCache>
            </c:strRef>
          </c:cat>
          <c:val>
            <c:numRef>
              <c:f>'Page 29'!$C$24:$C$29</c:f>
              <c:numCache>
                <c:formatCode>0.0\x</c:formatCode>
                <c:ptCount val="6"/>
                <c:pt idx="0">
                  <c:v>10</c:v>
                </c:pt>
                <c:pt idx="1">
                  <c:v>12.5</c:v>
                </c:pt>
                <c:pt idx="2">
                  <c:v>19.3</c:v>
                </c:pt>
                <c:pt idx="3">
                  <c:v>16.5</c:v>
                </c:pt>
                <c:pt idx="4">
                  <c:v>12.8</c:v>
                </c:pt>
                <c:pt idx="5">
                  <c:v>15</c:v>
                </c:pt>
              </c:numCache>
            </c:numRef>
          </c:val>
          <c:extLst>
            <c:ext xmlns:c16="http://schemas.microsoft.com/office/drawing/2014/chart" uri="{C3380CC4-5D6E-409C-BE32-E72D297353CC}">
              <c16:uniqueId val="{00000001-8DBD-4F5C-B2E3-6BB9ED698C47}"/>
            </c:ext>
          </c:extLst>
        </c:ser>
        <c:dLbls>
          <c:showLegendKey val="0"/>
          <c:showVal val="0"/>
          <c:showCatName val="0"/>
          <c:showSerName val="0"/>
          <c:showPercent val="0"/>
          <c:showBubbleSize val="0"/>
        </c:dLbls>
        <c:gapWidth val="219"/>
        <c:overlap val="-27"/>
        <c:axId val="439615640"/>
        <c:axId val="440434408"/>
      </c:barChart>
      <c:catAx>
        <c:axId val="439615640"/>
        <c:scaling>
          <c:orientation val="minMax"/>
        </c:scaling>
        <c:delete val="0"/>
        <c:axPos val="b"/>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40434408"/>
        <c:crosses val="autoZero"/>
        <c:auto val="1"/>
        <c:lblAlgn val="ctr"/>
        <c:lblOffset val="100"/>
        <c:noMultiLvlLbl val="0"/>
      </c:catAx>
      <c:valAx>
        <c:axId val="440434408"/>
        <c:scaling>
          <c:orientation val="minMax"/>
          <c:max val="20"/>
        </c:scaling>
        <c:delete val="0"/>
        <c:axPos val="l"/>
        <c:numFmt formatCode="0.0\x"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39615640"/>
        <c:crosses val="autoZero"/>
        <c:crossBetween val="between"/>
        <c:majorUnit val="4"/>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Chip index (SOX): up 78% in 2026 and 9.5% in September alone</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lineChart>
        <c:grouping val="stacked"/>
        <c:varyColors val="0"/>
        <c:ser>
          <c:idx val="0"/>
          <c:order val="0"/>
          <c:tx>
            <c:strRef>
              <c:f>'Page 30'!$B$2</c:f>
              <c:strCache>
                <c:ptCount val="1"/>
                <c:pt idx="0">
                  <c:v>Price</c:v>
                </c:pt>
              </c:strCache>
            </c:strRef>
          </c:tx>
          <c:spPr>
            <a:ln w="22225" cap="rnd">
              <a:solidFill>
                <a:srgbClr val="11528B"/>
              </a:solidFill>
              <a:round/>
            </a:ln>
            <a:effectLst/>
          </c:spPr>
          <c:marker>
            <c:symbol val="none"/>
          </c:marker>
          <c:cat>
            <c:numRef>
              <c:f>'Page 30'!$A$3:$A$441</c:f>
              <c:numCache>
                <c:formatCode>mmm\-yy</c:formatCode>
                <c:ptCount val="439"/>
                <c:pt idx="0">
                  <c:v>46295</c:v>
                </c:pt>
                <c:pt idx="1">
                  <c:v>46294</c:v>
                </c:pt>
                <c:pt idx="2">
                  <c:v>46293</c:v>
                </c:pt>
                <c:pt idx="3">
                  <c:v>46290</c:v>
                </c:pt>
                <c:pt idx="4">
                  <c:v>46289</c:v>
                </c:pt>
                <c:pt idx="5">
                  <c:v>46288</c:v>
                </c:pt>
                <c:pt idx="6">
                  <c:v>46287</c:v>
                </c:pt>
                <c:pt idx="7">
                  <c:v>46286</c:v>
                </c:pt>
                <c:pt idx="8">
                  <c:v>46283</c:v>
                </c:pt>
                <c:pt idx="9">
                  <c:v>46282</c:v>
                </c:pt>
                <c:pt idx="10">
                  <c:v>46281</c:v>
                </c:pt>
                <c:pt idx="11">
                  <c:v>46280</c:v>
                </c:pt>
                <c:pt idx="12">
                  <c:v>46279</c:v>
                </c:pt>
                <c:pt idx="13">
                  <c:v>46276</c:v>
                </c:pt>
                <c:pt idx="14">
                  <c:v>46275</c:v>
                </c:pt>
                <c:pt idx="15">
                  <c:v>46274</c:v>
                </c:pt>
                <c:pt idx="16">
                  <c:v>46273</c:v>
                </c:pt>
                <c:pt idx="17">
                  <c:v>46270</c:v>
                </c:pt>
                <c:pt idx="18">
                  <c:v>46269</c:v>
                </c:pt>
                <c:pt idx="19">
                  <c:v>46268</c:v>
                </c:pt>
                <c:pt idx="20">
                  <c:v>46267</c:v>
                </c:pt>
                <c:pt idx="21">
                  <c:v>46266</c:v>
                </c:pt>
                <c:pt idx="22">
                  <c:v>46265</c:v>
                </c:pt>
                <c:pt idx="23">
                  <c:v>46262</c:v>
                </c:pt>
                <c:pt idx="24">
                  <c:v>46261</c:v>
                </c:pt>
                <c:pt idx="25">
                  <c:v>46260</c:v>
                </c:pt>
                <c:pt idx="26">
                  <c:v>46259</c:v>
                </c:pt>
                <c:pt idx="27">
                  <c:v>46258</c:v>
                </c:pt>
                <c:pt idx="28">
                  <c:v>46255</c:v>
                </c:pt>
                <c:pt idx="29">
                  <c:v>46254</c:v>
                </c:pt>
                <c:pt idx="30">
                  <c:v>46253</c:v>
                </c:pt>
                <c:pt idx="31">
                  <c:v>46252</c:v>
                </c:pt>
                <c:pt idx="32">
                  <c:v>46251</c:v>
                </c:pt>
                <c:pt idx="33">
                  <c:v>46248</c:v>
                </c:pt>
                <c:pt idx="34">
                  <c:v>46247</c:v>
                </c:pt>
                <c:pt idx="35">
                  <c:v>46246</c:v>
                </c:pt>
                <c:pt idx="36">
                  <c:v>46245</c:v>
                </c:pt>
                <c:pt idx="37">
                  <c:v>46244</c:v>
                </c:pt>
                <c:pt idx="38">
                  <c:v>46241</c:v>
                </c:pt>
                <c:pt idx="39">
                  <c:v>46240</c:v>
                </c:pt>
                <c:pt idx="40">
                  <c:v>46239</c:v>
                </c:pt>
                <c:pt idx="41">
                  <c:v>46238</c:v>
                </c:pt>
                <c:pt idx="42">
                  <c:v>46237</c:v>
                </c:pt>
                <c:pt idx="43">
                  <c:v>46234</c:v>
                </c:pt>
                <c:pt idx="44">
                  <c:v>46233</c:v>
                </c:pt>
                <c:pt idx="45">
                  <c:v>46232</c:v>
                </c:pt>
                <c:pt idx="46">
                  <c:v>46231</c:v>
                </c:pt>
                <c:pt idx="47">
                  <c:v>46230</c:v>
                </c:pt>
                <c:pt idx="48">
                  <c:v>46227</c:v>
                </c:pt>
                <c:pt idx="49">
                  <c:v>46226</c:v>
                </c:pt>
                <c:pt idx="50">
                  <c:v>46225</c:v>
                </c:pt>
                <c:pt idx="51">
                  <c:v>46224</c:v>
                </c:pt>
                <c:pt idx="52">
                  <c:v>46223</c:v>
                </c:pt>
                <c:pt idx="53">
                  <c:v>46220</c:v>
                </c:pt>
                <c:pt idx="54">
                  <c:v>46219</c:v>
                </c:pt>
                <c:pt idx="55">
                  <c:v>46218</c:v>
                </c:pt>
                <c:pt idx="56">
                  <c:v>46217</c:v>
                </c:pt>
                <c:pt idx="57">
                  <c:v>46216</c:v>
                </c:pt>
                <c:pt idx="58">
                  <c:v>46213</c:v>
                </c:pt>
                <c:pt idx="59">
                  <c:v>46212</c:v>
                </c:pt>
                <c:pt idx="60">
                  <c:v>46211</c:v>
                </c:pt>
                <c:pt idx="61">
                  <c:v>46210</c:v>
                </c:pt>
                <c:pt idx="62">
                  <c:v>46209</c:v>
                </c:pt>
                <c:pt idx="63">
                  <c:v>46205</c:v>
                </c:pt>
                <c:pt idx="64">
                  <c:v>46204</c:v>
                </c:pt>
                <c:pt idx="65">
                  <c:v>46203</c:v>
                </c:pt>
                <c:pt idx="66">
                  <c:v>46202</c:v>
                </c:pt>
                <c:pt idx="67">
                  <c:v>46199</c:v>
                </c:pt>
                <c:pt idx="68">
                  <c:v>46198</c:v>
                </c:pt>
                <c:pt idx="69">
                  <c:v>46197</c:v>
                </c:pt>
                <c:pt idx="70">
                  <c:v>46196</c:v>
                </c:pt>
                <c:pt idx="71">
                  <c:v>46195</c:v>
                </c:pt>
                <c:pt idx="72">
                  <c:v>46191</c:v>
                </c:pt>
                <c:pt idx="73">
                  <c:v>46190</c:v>
                </c:pt>
                <c:pt idx="74">
                  <c:v>46189</c:v>
                </c:pt>
                <c:pt idx="75">
                  <c:v>46188</c:v>
                </c:pt>
                <c:pt idx="76">
                  <c:v>46185</c:v>
                </c:pt>
                <c:pt idx="77">
                  <c:v>46184</c:v>
                </c:pt>
                <c:pt idx="78">
                  <c:v>46183</c:v>
                </c:pt>
                <c:pt idx="79">
                  <c:v>46182</c:v>
                </c:pt>
                <c:pt idx="80">
                  <c:v>46181</c:v>
                </c:pt>
                <c:pt idx="81">
                  <c:v>46178</c:v>
                </c:pt>
                <c:pt idx="82">
                  <c:v>46177</c:v>
                </c:pt>
                <c:pt idx="83">
                  <c:v>46176</c:v>
                </c:pt>
                <c:pt idx="84">
                  <c:v>46175</c:v>
                </c:pt>
                <c:pt idx="85">
                  <c:v>46174</c:v>
                </c:pt>
                <c:pt idx="86">
                  <c:v>46171</c:v>
                </c:pt>
                <c:pt idx="87">
                  <c:v>46170</c:v>
                </c:pt>
                <c:pt idx="88">
                  <c:v>46169</c:v>
                </c:pt>
                <c:pt idx="89">
                  <c:v>46168</c:v>
                </c:pt>
                <c:pt idx="90">
                  <c:v>46164</c:v>
                </c:pt>
                <c:pt idx="91">
                  <c:v>46163</c:v>
                </c:pt>
                <c:pt idx="92">
                  <c:v>46162</c:v>
                </c:pt>
                <c:pt idx="93">
                  <c:v>46161</c:v>
                </c:pt>
                <c:pt idx="94">
                  <c:v>46160</c:v>
                </c:pt>
                <c:pt idx="95">
                  <c:v>46157</c:v>
                </c:pt>
                <c:pt idx="96">
                  <c:v>46156</c:v>
                </c:pt>
                <c:pt idx="97">
                  <c:v>46155</c:v>
                </c:pt>
                <c:pt idx="98">
                  <c:v>46154</c:v>
                </c:pt>
                <c:pt idx="99">
                  <c:v>46153</c:v>
                </c:pt>
                <c:pt idx="100">
                  <c:v>46150</c:v>
                </c:pt>
                <c:pt idx="101">
                  <c:v>46149</c:v>
                </c:pt>
                <c:pt idx="102">
                  <c:v>46148</c:v>
                </c:pt>
                <c:pt idx="103">
                  <c:v>46147</c:v>
                </c:pt>
                <c:pt idx="104">
                  <c:v>46146</c:v>
                </c:pt>
                <c:pt idx="105">
                  <c:v>46143</c:v>
                </c:pt>
                <c:pt idx="106">
                  <c:v>46142</c:v>
                </c:pt>
                <c:pt idx="107">
                  <c:v>46141</c:v>
                </c:pt>
                <c:pt idx="108">
                  <c:v>46140</c:v>
                </c:pt>
                <c:pt idx="109">
                  <c:v>46139</c:v>
                </c:pt>
                <c:pt idx="110">
                  <c:v>46136</c:v>
                </c:pt>
                <c:pt idx="111">
                  <c:v>46135</c:v>
                </c:pt>
                <c:pt idx="112">
                  <c:v>46134</c:v>
                </c:pt>
                <c:pt idx="113">
                  <c:v>46133</c:v>
                </c:pt>
                <c:pt idx="114">
                  <c:v>46132</c:v>
                </c:pt>
                <c:pt idx="115">
                  <c:v>46129</c:v>
                </c:pt>
                <c:pt idx="116">
                  <c:v>46128</c:v>
                </c:pt>
                <c:pt idx="117">
                  <c:v>46127</c:v>
                </c:pt>
                <c:pt idx="118">
                  <c:v>46126</c:v>
                </c:pt>
                <c:pt idx="119">
                  <c:v>46125</c:v>
                </c:pt>
                <c:pt idx="120">
                  <c:v>46122</c:v>
                </c:pt>
                <c:pt idx="121">
                  <c:v>46121</c:v>
                </c:pt>
                <c:pt idx="122">
                  <c:v>46120</c:v>
                </c:pt>
                <c:pt idx="123">
                  <c:v>46119</c:v>
                </c:pt>
                <c:pt idx="124">
                  <c:v>46118</c:v>
                </c:pt>
                <c:pt idx="125">
                  <c:v>46114</c:v>
                </c:pt>
                <c:pt idx="126">
                  <c:v>46113</c:v>
                </c:pt>
                <c:pt idx="127">
                  <c:v>46112</c:v>
                </c:pt>
                <c:pt idx="128">
                  <c:v>46111</c:v>
                </c:pt>
                <c:pt idx="129">
                  <c:v>46108</c:v>
                </c:pt>
                <c:pt idx="130">
                  <c:v>46107</c:v>
                </c:pt>
                <c:pt idx="131">
                  <c:v>46106</c:v>
                </c:pt>
                <c:pt idx="132">
                  <c:v>46105</c:v>
                </c:pt>
                <c:pt idx="133">
                  <c:v>46104</c:v>
                </c:pt>
                <c:pt idx="134">
                  <c:v>46101</c:v>
                </c:pt>
                <c:pt idx="135">
                  <c:v>46100</c:v>
                </c:pt>
                <c:pt idx="136">
                  <c:v>46099</c:v>
                </c:pt>
                <c:pt idx="137">
                  <c:v>46098</c:v>
                </c:pt>
                <c:pt idx="138">
                  <c:v>46097</c:v>
                </c:pt>
                <c:pt idx="139">
                  <c:v>46094</c:v>
                </c:pt>
                <c:pt idx="140">
                  <c:v>46093</c:v>
                </c:pt>
                <c:pt idx="141">
                  <c:v>46092</c:v>
                </c:pt>
                <c:pt idx="142">
                  <c:v>46091</c:v>
                </c:pt>
                <c:pt idx="143">
                  <c:v>46090</c:v>
                </c:pt>
                <c:pt idx="144">
                  <c:v>46087</c:v>
                </c:pt>
                <c:pt idx="145">
                  <c:v>46086</c:v>
                </c:pt>
                <c:pt idx="146">
                  <c:v>46085</c:v>
                </c:pt>
                <c:pt idx="147">
                  <c:v>46084</c:v>
                </c:pt>
                <c:pt idx="148">
                  <c:v>46083</c:v>
                </c:pt>
                <c:pt idx="149">
                  <c:v>46080</c:v>
                </c:pt>
                <c:pt idx="150">
                  <c:v>46079</c:v>
                </c:pt>
                <c:pt idx="151">
                  <c:v>46078</c:v>
                </c:pt>
                <c:pt idx="152">
                  <c:v>46077</c:v>
                </c:pt>
                <c:pt idx="153">
                  <c:v>46076</c:v>
                </c:pt>
                <c:pt idx="154">
                  <c:v>46073</c:v>
                </c:pt>
                <c:pt idx="155">
                  <c:v>46072</c:v>
                </c:pt>
                <c:pt idx="156">
                  <c:v>46071</c:v>
                </c:pt>
                <c:pt idx="157">
                  <c:v>46070</c:v>
                </c:pt>
                <c:pt idx="158">
                  <c:v>46066</c:v>
                </c:pt>
                <c:pt idx="159">
                  <c:v>46065</c:v>
                </c:pt>
                <c:pt idx="160">
                  <c:v>46064</c:v>
                </c:pt>
                <c:pt idx="161">
                  <c:v>46063</c:v>
                </c:pt>
                <c:pt idx="162">
                  <c:v>46062</c:v>
                </c:pt>
                <c:pt idx="163">
                  <c:v>46059</c:v>
                </c:pt>
                <c:pt idx="164">
                  <c:v>46058</c:v>
                </c:pt>
                <c:pt idx="165">
                  <c:v>46057</c:v>
                </c:pt>
                <c:pt idx="166">
                  <c:v>46056</c:v>
                </c:pt>
                <c:pt idx="167">
                  <c:v>46055</c:v>
                </c:pt>
                <c:pt idx="168">
                  <c:v>46052</c:v>
                </c:pt>
                <c:pt idx="169">
                  <c:v>46051</c:v>
                </c:pt>
                <c:pt idx="170">
                  <c:v>46050</c:v>
                </c:pt>
                <c:pt idx="171">
                  <c:v>46049</c:v>
                </c:pt>
                <c:pt idx="172">
                  <c:v>46048</c:v>
                </c:pt>
                <c:pt idx="173">
                  <c:v>46045</c:v>
                </c:pt>
                <c:pt idx="174">
                  <c:v>46044</c:v>
                </c:pt>
                <c:pt idx="175">
                  <c:v>46043</c:v>
                </c:pt>
                <c:pt idx="176">
                  <c:v>46042</c:v>
                </c:pt>
                <c:pt idx="177">
                  <c:v>46038</c:v>
                </c:pt>
                <c:pt idx="178">
                  <c:v>46037</c:v>
                </c:pt>
                <c:pt idx="179">
                  <c:v>46036</c:v>
                </c:pt>
                <c:pt idx="180">
                  <c:v>46035</c:v>
                </c:pt>
                <c:pt idx="181">
                  <c:v>46034</c:v>
                </c:pt>
                <c:pt idx="182">
                  <c:v>46031</c:v>
                </c:pt>
                <c:pt idx="183">
                  <c:v>46030</c:v>
                </c:pt>
                <c:pt idx="184">
                  <c:v>46029</c:v>
                </c:pt>
                <c:pt idx="185">
                  <c:v>46028</c:v>
                </c:pt>
                <c:pt idx="186">
                  <c:v>46027</c:v>
                </c:pt>
                <c:pt idx="187">
                  <c:v>46024</c:v>
                </c:pt>
                <c:pt idx="188">
                  <c:v>46022</c:v>
                </c:pt>
                <c:pt idx="189">
                  <c:v>46021</c:v>
                </c:pt>
                <c:pt idx="190">
                  <c:v>46020</c:v>
                </c:pt>
                <c:pt idx="191">
                  <c:v>46017</c:v>
                </c:pt>
                <c:pt idx="192">
                  <c:v>46015</c:v>
                </c:pt>
                <c:pt idx="193">
                  <c:v>46014</c:v>
                </c:pt>
                <c:pt idx="194">
                  <c:v>46013</c:v>
                </c:pt>
                <c:pt idx="195">
                  <c:v>46010</c:v>
                </c:pt>
                <c:pt idx="196">
                  <c:v>46009</c:v>
                </c:pt>
                <c:pt idx="197">
                  <c:v>46008</c:v>
                </c:pt>
                <c:pt idx="198">
                  <c:v>46007</c:v>
                </c:pt>
                <c:pt idx="199">
                  <c:v>46006</c:v>
                </c:pt>
                <c:pt idx="200">
                  <c:v>46003</c:v>
                </c:pt>
                <c:pt idx="201">
                  <c:v>46002</c:v>
                </c:pt>
                <c:pt idx="202">
                  <c:v>46001</c:v>
                </c:pt>
                <c:pt idx="203">
                  <c:v>46000</c:v>
                </c:pt>
                <c:pt idx="204">
                  <c:v>45999</c:v>
                </c:pt>
                <c:pt idx="205">
                  <c:v>45997</c:v>
                </c:pt>
                <c:pt idx="206">
                  <c:v>45996</c:v>
                </c:pt>
                <c:pt idx="207">
                  <c:v>45995</c:v>
                </c:pt>
                <c:pt idx="208">
                  <c:v>45994</c:v>
                </c:pt>
                <c:pt idx="209">
                  <c:v>45993</c:v>
                </c:pt>
                <c:pt idx="210">
                  <c:v>45992</c:v>
                </c:pt>
                <c:pt idx="211">
                  <c:v>45989</c:v>
                </c:pt>
                <c:pt idx="212">
                  <c:v>45987</c:v>
                </c:pt>
                <c:pt idx="213">
                  <c:v>45986</c:v>
                </c:pt>
                <c:pt idx="214">
                  <c:v>45985</c:v>
                </c:pt>
                <c:pt idx="215">
                  <c:v>45982</c:v>
                </c:pt>
                <c:pt idx="216">
                  <c:v>45981</c:v>
                </c:pt>
                <c:pt idx="217">
                  <c:v>45980</c:v>
                </c:pt>
                <c:pt idx="218">
                  <c:v>45979</c:v>
                </c:pt>
                <c:pt idx="219">
                  <c:v>45978</c:v>
                </c:pt>
                <c:pt idx="220">
                  <c:v>45975</c:v>
                </c:pt>
                <c:pt idx="221">
                  <c:v>45974</c:v>
                </c:pt>
                <c:pt idx="222">
                  <c:v>45973</c:v>
                </c:pt>
                <c:pt idx="223">
                  <c:v>45972</c:v>
                </c:pt>
                <c:pt idx="224">
                  <c:v>45971</c:v>
                </c:pt>
                <c:pt idx="225">
                  <c:v>45968</c:v>
                </c:pt>
                <c:pt idx="226">
                  <c:v>45967</c:v>
                </c:pt>
                <c:pt idx="227">
                  <c:v>45966</c:v>
                </c:pt>
                <c:pt idx="228">
                  <c:v>45965</c:v>
                </c:pt>
                <c:pt idx="229">
                  <c:v>45964</c:v>
                </c:pt>
                <c:pt idx="230">
                  <c:v>45961</c:v>
                </c:pt>
                <c:pt idx="231">
                  <c:v>45960</c:v>
                </c:pt>
                <c:pt idx="232">
                  <c:v>45959</c:v>
                </c:pt>
                <c:pt idx="233">
                  <c:v>45958</c:v>
                </c:pt>
                <c:pt idx="234">
                  <c:v>45957</c:v>
                </c:pt>
                <c:pt idx="235">
                  <c:v>45954</c:v>
                </c:pt>
                <c:pt idx="236">
                  <c:v>45953</c:v>
                </c:pt>
                <c:pt idx="237">
                  <c:v>45952</c:v>
                </c:pt>
                <c:pt idx="238">
                  <c:v>45951</c:v>
                </c:pt>
                <c:pt idx="239">
                  <c:v>45950</c:v>
                </c:pt>
                <c:pt idx="240">
                  <c:v>45947</c:v>
                </c:pt>
                <c:pt idx="241">
                  <c:v>45946</c:v>
                </c:pt>
                <c:pt idx="242">
                  <c:v>45945</c:v>
                </c:pt>
                <c:pt idx="243">
                  <c:v>45944</c:v>
                </c:pt>
                <c:pt idx="244">
                  <c:v>45943</c:v>
                </c:pt>
                <c:pt idx="245">
                  <c:v>45940</c:v>
                </c:pt>
                <c:pt idx="246">
                  <c:v>45939</c:v>
                </c:pt>
                <c:pt idx="247">
                  <c:v>45938</c:v>
                </c:pt>
                <c:pt idx="248">
                  <c:v>45937</c:v>
                </c:pt>
                <c:pt idx="249">
                  <c:v>45936</c:v>
                </c:pt>
                <c:pt idx="250">
                  <c:v>45933</c:v>
                </c:pt>
                <c:pt idx="251">
                  <c:v>45932</c:v>
                </c:pt>
                <c:pt idx="252">
                  <c:v>45931</c:v>
                </c:pt>
                <c:pt idx="253">
                  <c:v>45930</c:v>
                </c:pt>
                <c:pt idx="254">
                  <c:v>45929</c:v>
                </c:pt>
                <c:pt idx="255">
                  <c:v>45926</c:v>
                </c:pt>
                <c:pt idx="256">
                  <c:v>45925</c:v>
                </c:pt>
                <c:pt idx="257">
                  <c:v>45924</c:v>
                </c:pt>
                <c:pt idx="258">
                  <c:v>45923</c:v>
                </c:pt>
                <c:pt idx="259">
                  <c:v>45922</c:v>
                </c:pt>
                <c:pt idx="260">
                  <c:v>45919</c:v>
                </c:pt>
                <c:pt idx="261">
                  <c:v>45918</c:v>
                </c:pt>
                <c:pt idx="262">
                  <c:v>45917</c:v>
                </c:pt>
                <c:pt idx="263">
                  <c:v>45916</c:v>
                </c:pt>
                <c:pt idx="264">
                  <c:v>45915</c:v>
                </c:pt>
                <c:pt idx="265">
                  <c:v>45912</c:v>
                </c:pt>
                <c:pt idx="266">
                  <c:v>45911</c:v>
                </c:pt>
                <c:pt idx="267">
                  <c:v>45910</c:v>
                </c:pt>
                <c:pt idx="268">
                  <c:v>45909</c:v>
                </c:pt>
                <c:pt idx="269">
                  <c:v>45908</c:v>
                </c:pt>
                <c:pt idx="270">
                  <c:v>45905</c:v>
                </c:pt>
                <c:pt idx="271">
                  <c:v>45904</c:v>
                </c:pt>
                <c:pt idx="272">
                  <c:v>45903</c:v>
                </c:pt>
                <c:pt idx="273">
                  <c:v>45902</c:v>
                </c:pt>
                <c:pt idx="274">
                  <c:v>45898</c:v>
                </c:pt>
                <c:pt idx="275">
                  <c:v>45897</c:v>
                </c:pt>
                <c:pt idx="276">
                  <c:v>45896</c:v>
                </c:pt>
                <c:pt idx="277">
                  <c:v>45895</c:v>
                </c:pt>
                <c:pt idx="278">
                  <c:v>45894</c:v>
                </c:pt>
                <c:pt idx="279">
                  <c:v>45891</c:v>
                </c:pt>
                <c:pt idx="280">
                  <c:v>45890</c:v>
                </c:pt>
                <c:pt idx="281">
                  <c:v>45889</c:v>
                </c:pt>
                <c:pt idx="282">
                  <c:v>45888</c:v>
                </c:pt>
                <c:pt idx="283">
                  <c:v>45887</c:v>
                </c:pt>
                <c:pt idx="284">
                  <c:v>45884</c:v>
                </c:pt>
                <c:pt idx="285">
                  <c:v>45883</c:v>
                </c:pt>
                <c:pt idx="286">
                  <c:v>45882</c:v>
                </c:pt>
                <c:pt idx="287">
                  <c:v>45881</c:v>
                </c:pt>
                <c:pt idx="288">
                  <c:v>45880</c:v>
                </c:pt>
                <c:pt idx="289">
                  <c:v>45877</c:v>
                </c:pt>
                <c:pt idx="290">
                  <c:v>45876</c:v>
                </c:pt>
                <c:pt idx="291">
                  <c:v>45875</c:v>
                </c:pt>
                <c:pt idx="292">
                  <c:v>45874</c:v>
                </c:pt>
                <c:pt idx="293">
                  <c:v>45873</c:v>
                </c:pt>
                <c:pt idx="294">
                  <c:v>45870</c:v>
                </c:pt>
                <c:pt idx="295">
                  <c:v>45869</c:v>
                </c:pt>
                <c:pt idx="296">
                  <c:v>45868</c:v>
                </c:pt>
                <c:pt idx="297">
                  <c:v>45867</c:v>
                </c:pt>
                <c:pt idx="298">
                  <c:v>45866</c:v>
                </c:pt>
                <c:pt idx="299">
                  <c:v>45863</c:v>
                </c:pt>
                <c:pt idx="300">
                  <c:v>45862</c:v>
                </c:pt>
                <c:pt idx="301">
                  <c:v>45861</c:v>
                </c:pt>
                <c:pt idx="302">
                  <c:v>45860</c:v>
                </c:pt>
                <c:pt idx="303">
                  <c:v>45859</c:v>
                </c:pt>
                <c:pt idx="304">
                  <c:v>45856</c:v>
                </c:pt>
                <c:pt idx="305">
                  <c:v>45855</c:v>
                </c:pt>
                <c:pt idx="306">
                  <c:v>45854</c:v>
                </c:pt>
                <c:pt idx="307">
                  <c:v>45853</c:v>
                </c:pt>
                <c:pt idx="308">
                  <c:v>45852</c:v>
                </c:pt>
                <c:pt idx="309">
                  <c:v>45849</c:v>
                </c:pt>
                <c:pt idx="310">
                  <c:v>45848</c:v>
                </c:pt>
                <c:pt idx="311">
                  <c:v>45847</c:v>
                </c:pt>
                <c:pt idx="312">
                  <c:v>45846</c:v>
                </c:pt>
                <c:pt idx="313">
                  <c:v>45845</c:v>
                </c:pt>
                <c:pt idx="314">
                  <c:v>45841</c:v>
                </c:pt>
                <c:pt idx="315">
                  <c:v>45840</c:v>
                </c:pt>
                <c:pt idx="316">
                  <c:v>45839</c:v>
                </c:pt>
                <c:pt idx="317">
                  <c:v>45838</c:v>
                </c:pt>
                <c:pt idx="318">
                  <c:v>45835</c:v>
                </c:pt>
                <c:pt idx="319">
                  <c:v>45834</c:v>
                </c:pt>
                <c:pt idx="320">
                  <c:v>45833</c:v>
                </c:pt>
                <c:pt idx="321">
                  <c:v>45832</c:v>
                </c:pt>
                <c:pt idx="322">
                  <c:v>45831</c:v>
                </c:pt>
                <c:pt idx="323">
                  <c:v>45828</c:v>
                </c:pt>
                <c:pt idx="324">
                  <c:v>45826</c:v>
                </c:pt>
                <c:pt idx="325">
                  <c:v>45825</c:v>
                </c:pt>
                <c:pt idx="326">
                  <c:v>45824</c:v>
                </c:pt>
                <c:pt idx="327">
                  <c:v>45821</c:v>
                </c:pt>
                <c:pt idx="328">
                  <c:v>45820</c:v>
                </c:pt>
                <c:pt idx="329">
                  <c:v>45819</c:v>
                </c:pt>
                <c:pt idx="330">
                  <c:v>45818</c:v>
                </c:pt>
                <c:pt idx="331">
                  <c:v>45817</c:v>
                </c:pt>
                <c:pt idx="332">
                  <c:v>45814</c:v>
                </c:pt>
                <c:pt idx="333">
                  <c:v>45813</c:v>
                </c:pt>
                <c:pt idx="334">
                  <c:v>45812</c:v>
                </c:pt>
                <c:pt idx="335">
                  <c:v>45811</c:v>
                </c:pt>
                <c:pt idx="336">
                  <c:v>45810</c:v>
                </c:pt>
                <c:pt idx="337">
                  <c:v>45807</c:v>
                </c:pt>
                <c:pt idx="338">
                  <c:v>45806</c:v>
                </c:pt>
                <c:pt idx="339">
                  <c:v>45805</c:v>
                </c:pt>
                <c:pt idx="340">
                  <c:v>45804</c:v>
                </c:pt>
                <c:pt idx="341">
                  <c:v>45800</c:v>
                </c:pt>
                <c:pt idx="342">
                  <c:v>45799</c:v>
                </c:pt>
                <c:pt idx="343">
                  <c:v>45798</c:v>
                </c:pt>
                <c:pt idx="344">
                  <c:v>45797</c:v>
                </c:pt>
                <c:pt idx="345">
                  <c:v>45796</c:v>
                </c:pt>
                <c:pt idx="346">
                  <c:v>45793</c:v>
                </c:pt>
                <c:pt idx="347">
                  <c:v>45792</c:v>
                </c:pt>
                <c:pt idx="348">
                  <c:v>45791</c:v>
                </c:pt>
                <c:pt idx="349">
                  <c:v>45790</c:v>
                </c:pt>
                <c:pt idx="350">
                  <c:v>45789</c:v>
                </c:pt>
                <c:pt idx="351">
                  <c:v>45786</c:v>
                </c:pt>
                <c:pt idx="352">
                  <c:v>45785</c:v>
                </c:pt>
                <c:pt idx="353">
                  <c:v>45784</c:v>
                </c:pt>
                <c:pt idx="354">
                  <c:v>45783</c:v>
                </c:pt>
                <c:pt idx="355">
                  <c:v>45782</c:v>
                </c:pt>
                <c:pt idx="356">
                  <c:v>45779</c:v>
                </c:pt>
                <c:pt idx="357">
                  <c:v>45778</c:v>
                </c:pt>
                <c:pt idx="358">
                  <c:v>45777</c:v>
                </c:pt>
                <c:pt idx="359">
                  <c:v>45776</c:v>
                </c:pt>
                <c:pt idx="360">
                  <c:v>45775</c:v>
                </c:pt>
                <c:pt idx="361">
                  <c:v>45772</c:v>
                </c:pt>
                <c:pt idx="362">
                  <c:v>45771</c:v>
                </c:pt>
                <c:pt idx="363">
                  <c:v>45770</c:v>
                </c:pt>
                <c:pt idx="364">
                  <c:v>45769</c:v>
                </c:pt>
                <c:pt idx="365">
                  <c:v>45768</c:v>
                </c:pt>
                <c:pt idx="366">
                  <c:v>45764</c:v>
                </c:pt>
                <c:pt idx="367">
                  <c:v>45763</c:v>
                </c:pt>
                <c:pt idx="368">
                  <c:v>45762</c:v>
                </c:pt>
                <c:pt idx="369">
                  <c:v>45761</c:v>
                </c:pt>
                <c:pt idx="370">
                  <c:v>45758</c:v>
                </c:pt>
                <c:pt idx="371">
                  <c:v>45757</c:v>
                </c:pt>
                <c:pt idx="372">
                  <c:v>45756</c:v>
                </c:pt>
                <c:pt idx="373">
                  <c:v>45755</c:v>
                </c:pt>
                <c:pt idx="374">
                  <c:v>45754</c:v>
                </c:pt>
                <c:pt idx="375">
                  <c:v>45751</c:v>
                </c:pt>
                <c:pt idx="376">
                  <c:v>45750</c:v>
                </c:pt>
                <c:pt idx="377">
                  <c:v>45749</c:v>
                </c:pt>
                <c:pt idx="378">
                  <c:v>45748</c:v>
                </c:pt>
                <c:pt idx="379">
                  <c:v>45747</c:v>
                </c:pt>
                <c:pt idx="380">
                  <c:v>45744</c:v>
                </c:pt>
                <c:pt idx="381">
                  <c:v>45743</c:v>
                </c:pt>
                <c:pt idx="382">
                  <c:v>45742</c:v>
                </c:pt>
                <c:pt idx="383">
                  <c:v>45741</c:v>
                </c:pt>
                <c:pt idx="384">
                  <c:v>45740</c:v>
                </c:pt>
                <c:pt idx="385">
                  <c:v>45737</c:v>
                </c:pt>
                <c:pt idx="386">
                  <c:v>45736</c:v>
                </c:pt>
                <c:pt idx="387">
                  <c:v>45735</c:v>
                </c:pt>
                <c:pt idx="388">
                  <c:v>45734</c:v>
                </c:pt>
                <c:pt idx="389">
                  <c:v>45733</c:v>
                </c:pt>
                <c:pt idx="390">
                  <c:v>45730</c:v>
                </c:pt>
                <c:pt idx="391">
                  <c:v>45729</c:v>
                </c:pt>
                <c:pt idx="392">
                  <c:v>45728</c:v>
                </c:pt>
                <c:pt idx="393">
                  <c:v>45727</c:v>
                </c:pt>
                <c:pt idx="394">
                  <c:v>45726</c:v>
                </c:pt>
                <c:pt idx="395">
                  <c:v>45723</c:v>
                </c:pt>
                <c:pt idx="396">
                  <c:v>45722</c:v>
                </c:pt>
                <c:pt idx="397">
                  <c:v>45721</c:v>
                </c:pt>
                <c:pt idx="398">
                  <c:v>45720</c:v>
                </c:pt>
                <c:pt idx="399">
                  <c:v>45719</c:v>
                </c:pt>
                <c:pt idx="400">
                  <c:v>45716</c:v>
                </c:pt>
                <c:pt idx="401">
                  <c:v>45715</c:v>
                </c:pt>
                <c:pt idx="402">
                  <c:v>45714</c:v>
                </c:pt>
                <c:pt idx="403">
                  <c:v>45713</c:v>
                </c:pt>
                <c:pt idx="404">
                  <c:v>45712</c:v>
                </c:pt>
                <c:pt idx="405">
                  <c:v>45709</c:v>
                </c:pt>
                <c:pt idx="406">
                  <c:v>45708</c:v>
                </c:pt>
                <c:pt idx="407">
                  <c:v>45707</c:v>
                </c:pt>
                <c:pt idx="408">
                  <c:v>45706</c:v>
                </c:pt>
                <c:pt idx="409">
                  <c:v>45702</c:v>
                </c:pt>
                <c:pt idx="410">
                  <c:v>45701</c:v>
                </c:pt>
                <c:pt idx="411">
                  <c:v>45700</c:v>
                </c:pt>
                <c:pt idx="412">
                  <c:v>45699</c:v>
                </c:pt>
                <c:pt idx="413">
                  <c:v>45698</c:v>
                </c:pt>
                <c:pt idx="414">
                  <c:v>45695</c:v>
                </c:pt>
                <c:pt idx="415">
                  <c:v>45694</c:v>
                </c:pt>
                <c:pt idx="416">
                  <c:v>45693</c:v>
                </c:pt>
                <c:pt idx="417">
                  <c:v>45692</c:v>
                </c:pt>
                <c:pt idx="418">
                  <c:v>45691</c:v>
                </c:pt>
                <c:pt idx="419">
                  <c:v>45688</c:v>
                </c:pt>
                <c:pt idx="420">
                  <c:v>45687</c:v>
                </c:pt>
                <c:pt idx="421">
                  <c:v>45686</c:v>
                </c:pt>
                <c:pt idx="422">
                  <c:v>45685</c:v>
                </c:pt>
                <c:pt idx="423">
                  <c:v>45684</c:v>
                </c:pt>
                <c:pt idx="424">
                  <c:v>45681</c:v>
                </c:pt>
                <c:pt idx="425">
                  <c:v>45680</c:v>
                </c:pt>
                <c:pt idx="426">
                  <c:v>45679</c:v>
                </c:pt>
                <c:pt idx="427">
                  <c:v>45678</c:v>
                </c:pt>
                <c:pt idx="428">
                  <c:v>45674</c:v>
                </c:pt>
                <c:pt idx="429">
                  <c:v>45673</c:v>
                </c:pt>
                <c:pt idx="430">
                  <c:v>45672</c:v>
                </c:pt>
                <c:pt idx="431">
                  <c:v>45671</c:v>
                </c:pt>
                <c:pt idx="432">
                  <c:v>45670</c:v>
                </c:pt>
                <c:pt idx="433">
                  <c:v>45667</c:v>
                </c:pt>
                <c:pt idx="434">
                  <c:v>45665</c:v>
                </c:pt>
                <c:pt idx="435">
                  <c:v>45664</c:v>
                </c:pt>
                <c:pt idx="436">
                  <c:v>45663</c:v>
                </c:pt>
                <c:pt idx="437">
                  <c:v>45660</c:v>
                </c:pt>
                <c:pt idx="438">
                  <c:v>45659</c:v>
                </c:pt>
              </c:numCache>
            </c:numRef>
          </c:cat>
          <c:val>
            <c:numRef>
              <c:f>'Page 30'!$B$3:$B$441</c:f>
              <c:numCache>
                <c:formatCode>#,##0</c:formatCode>
                <c:ptCount val="439"/>
                <c:pt idx="0">
                  <c:v>12628.6</c:v>
                </c:pt>
                <c:pt idx="1">
                  <c:v>12629.2</c:v>
                </c:pt>
                <c:pt idx="2">
                  <c:v>12465.2</c:v>
                </c:pt>
                <c:pt idx="3">
                  <c:v>12668.9</c:v>
                </c:pt>
                <c:pt idx="4">
                  <c:v>12492.5</c:v>
                </c:pt>
                <c:pt idx="5">
                  <c:v>12534.3</c:v>
                </c:pt>
                <c:pt idx="6">
                  <c:v>12689.8</c:v>
                </c:pt>
                <c:pt idx="7">
                  <c:v>12433.2</c:v>
                </c:pt>
                <c:pt idx="8">
                  <c:v>11921.7</c:v>
                </c:pt>
                <c:pt idx="9">
                  <c:v>11599.5</c:v>
                </c:pt>
                <c:pt idx="10">
                  <c:v>11246.1</c:v>
                </c:pt>
                <c:pt idx="11">
                  <c:v>11175.5</c:v>
                </c:pt>
                <c:pt idx="12">
                  <c:v>11131.3</c:v>
                </c:pt>
                <c:pt idx="13">
                  <c:v>11824</c:v>
                </c:pt>
                <c:pt idx="14">
                  <c:v>11614.2</c:v>
                </c:pt>
                <c:pt idx="15">
                  <c:v>11931.3</c:v>
                </c:pt>
                <c:pt idx="16">
                  <c:v>11887.9</c:v>
                </c:pt>
                <c:pt idx="17">
                  <c:v>11735.3</c:v>
                </c:pt>
                <c:pt idx="18">
                  <c:v>11735.3</c:v>
                </c:pt>
                <c:pt idx="19">
                  <c:v>11352.1</c:v>
                </c:pt>
                <c:pt idx="20">
                  <c:v>11339.3</c:v>
                </c:pt>
                <c:pt idx="21">
                  <c:v>11288.6</c:v>
                </c:pt>
                <c:pt idx="22">
                  <c:v>11535.1</c:v>
                </c:pt>
                <c:pt idx="23">
                  <c:v>11469.7</c:v>
                </c:pt>
                <c:pt idx="24">
                  <c:v>11882.2</c:v>
                </c:pt>
                <c:pt idx="25">
                  <c:v>11611.2</c:v>
                </c:pt>
                <c:pt idx="26">
                  <c:v>11588</c:v>
                </c:pt>
                <c:pt idx="27">
                  <c:v>11423.2</c:v>
                </c:pt>
                <c:pt idx="28">
                  <c:v>11740.4</c:v>
                </c:pt>
                <c:pt idx="29">
                  <c:v>11800</c:v>
                </c:pt>
                <c:pt idx="30">
                  <c:v>11738.2</c:v>
                </c:pt>
                <c:pt idx="31">
                  <c:v>11992.5</c:v>
                </c:pt>
                <c:pt idx="32">
                  <c:v>12621</c:v>
                </c:pt>
                <c:pt idx="33">
                  <c:v>12417</c:v>
                </c:pt>
                <c:pt idx="34">
                  <c:v>12456</c:v>
                </c:pt>
                <c:pt idx="35">
                  <c:v>12399.4</c:v>
                </c:pt>
                <c:pt idx="36">
                  <c:v>12098.5</c:v>
                </c:pt>
                <c:pt idx="37">
                  <c:v>11993.9</c:v>
                </c:pt>
                <c:pt idx="38">
                  <c:v>12356.8</c:v>
                </c:pt>
                <c:pt idx="39">
                  <c:v>12048.7</c:v>
                </c:pt>
                <c:pt idx="40">
                  <c:v>12008.9</c:v>
                </c:pt>
                <c:pt idx="41">
                  <c:v>12179.3</c:v>
                </c:pt>
                <c:pt idx="42">
                  <c:v>11430.4</c:v>
                </c:pt>
                <c:pt idx="43">
                  <c:v>11311.1</c:v>
                </c:pt>
                <c:pt idx="44">
                  <c:v>11303</c:v>
                </c:pt>
                <c:pt idx="45">
                  <c:v>10447.5</c:v>
                </c:pt>
                <c:pt idx="46">
                  <c:v>11035.7</c:v>
                </c:pt>
                <c:pt idx="47">
                  <c:v>11554.9</c:v>
                </c:pt>
                <c:pt idx="48">
                  <c:v>11818.9</c:v>
                </c:pt>
                <c:pt idx="49">
                  <c:v>12343.8</c:v>
                </c:pt>
                <c:pt idx="50">
                  <c:v>12410.7</c:v>
                </c:pt>
                <c:pt idx="51">
                  <c:v>12356.2</c:v>
                </c:pt>
                <c:pt idx="52">
                  <c:v>11743.8</c:v>
                </c:pt>
                <c:pt idx="53">
                  <c:v>11673.9</c:v>
                </c:pt>
                <c:pt idx="54">
                  <c:v>11867.5</c:v>
                </c:pt>
                <c:pt idx="55">
                  <c:v>12398.9</c:v>
                </c:pt>
                <c:pt idx="56">
                  <c:v>12661.9</c:v>
                </c:pt>
                <c:pt idx="57">
                  <c:v>12347.8</c:v>
                </c:pt>
                <c:pt idx="58">
                  <c:v>12967.2</c:v>
                </c:pt>
                <c:pt idx="59">
                  <c:v>12960</c:v>
                </c:pt>
                <c:pt idx="60">
                  <c:v>12575</c:v>
                </c:pt>
                <c:pt idx="61">
                  <c:v>12300.5</c:v>
                </c:pt>
                <c:pt idx="62">
                  <c:v>12900.1</c:v>
                </c:pt>
                <c:pt idx="63">
                  <c:v>12626.2</c:v>
                </c:pt>
                <c:pt idx="64">
                  <c:v>13353.3</c:v>
                </c:pt>
                <c:pt idx="65">
                  <c:v>14247</c:v>
                </c:pt>
                <c:pt idx="66">
                  <c:v>13709.7</c:v>
                </c:pt>
                <c:pt idx="67">
                  <c:v>13203.6</c:v>
                </c:pt>
                <c:pt idx="68">
                  <c:v>13940.9</c:v>
                </c:pt>
                <c:pt idx="69">
                  <c:v>13458.2</c:v>
                </c:pt>
                <c:pt idx="70">
                  <c:v>13482.5</c:v>
                </c:pt>
                <c:pt idx="71">
                  <c:v>14634.7</c:v>
                </c:pt>
                <c:pt idx="72">
                  <c:v>14341.8</c:v>
                </c:pt>
                <c:pt idx="73">
                  <c:v>13477.1</c:v>
                </c:pt>
                <c:pt idx="74">
                  <c:v>13294.2</c:v>
                </c:pt>
                <c:pt idx="75">
                  <c:v>14099.6</c:v>
                </c:pt>
                <c:pt idx="76">
                  <c:v>13371.5</c:v>
                </c:pt>
                <c:pt idx="77">
                  <c:v>13171.4</c:v>
                </c:pt>
                <c:pt idx="78">
                  <c:v>12206.5</c:v>
                </c:pt>
                <c:pt idx="79">
                  <c:v>12657.8</c:v>
                </c:pt>
                <c:pt idx="80">
                  <c:v>12906.7</c:v>
                </c:pt>
                <c:pt idx="81">
                  <c:v>12220.8</c:v>
                </c:pt>
                <c:pt idx="82">
                  <c:v>13617.5</c:v>
                </c:pt>
                <c:pt idx="83">
                  <c:v>13917</c:v>
                </c:pt>
                <c:pt idx="84">
                  <c:v>13726.3</c:v>
                </c:pt>
                <c:pt idx="85">
                  <c:v>12965.6</c:v>
                </c:pt>
                <c:pt idx="86">
                  <c:v>12829.4</c:v>
                </c:pt>
                <c:pt idx="87">
                  <c:v>12829.1</c:v>
                </c:pt>
                <c:pt idx="88">
                  <c:v>12702.2</c:v>
                </c:pt>
                <c:pt idx="89">
                  <c:v>12876.9</c:v>
                </c:pt>
                <c:pt idx="90">
                  <c:v>12202.5</c:v>
                </c:pt>
                <c:pt idx="91">
                  <c:v>11964.1</c:v>
                </c:pt>
                <c:pt idx="92">
                  <c:v>11813.3</c:v>
                </c:pt>
                <c:pt idx="93">
                  <c:v>11305.5</c:v>
                </c:pt>
                <c:pt idx="94">
                  <c:v>11302.5</c:v>
                </c:pt>
                <c:pt idx="95">
                  <c:v>11588.5</c:v>
                </c:pt>
                <c:pt idx="96">
                  <c:v>12073.8</c:v>
                </c:pt>
                <c:pt idx="97">
                  <c:v>12018</c:v>
                </c:pt>
                <c:pt idx="98">
                  <c:v>11717.3</c:v>
                </c:pt>
                <c:pt idx="99">
                  <c:v>12081</c:v>
                </c:pt>
                <c:pt idx="100">
                  <c:v>11775.5</c:v>
                </c:pt>
                <c:pt idx="101">
                  <c:v>11161</c:v>
                </c:pt>
                <c:pt idx="102">
                  <c:v>11472.8</c:v>
                </c:pt>
                <c:pt idx="103">
                  <c:v>10980.6</c:v>
                </c:pt>
                <c:pt idx="104">
                  <c:v>10534.7</c:v>
                </c:pt>
                <c:pt idx="105">
                  <c:v>10595.3</c:v>
                </c:pt>
                <c:pt idx="106">
                  <c:v>10503.7</c:v>
                </c:pt>
                <c:pt idx="107">
                  <c:v>10271.299999999999</c:v>
                </c:pt>
                <c:pt idx="108">
                  <c:v>10035.6</c:v>
                </c:pt>
                <c:pt idx="109">
                  <c:v>10408</c:v>
                </c:pt>
                <c:pt idx="110">
                  <c:v>10513.7</c:v>
                </c:pt>
                <c:pt idx="111">
                  <c:v>10078.6</c:v>
                </c:pt>
                <c:pt idx="112">
                  <c:v>9909.2999999999993</c:v>
                </c:pt>
                <c:pt idx="113">
                  <c:v>9647.2000000000007</c:v>
                </c:pt>
                <c:pt idx="114">
                  <c:v>9599.2000000000007</c:v>
                </c:pt>
                <c:pt idx="115">
                  <c:v>9555.9</c:v>
                </c:pt>
                <c:pt idx="116">
                  <c:v>9329.2999999999993</c:v>
                </c:pt>
                <c:pt idx="117">
                  <c:v>9239.2999999999993</c:v>
                </c:pt>
                <c:pt idx="118">
                  <c:v>9224.1</c:v>
                </c:pt>
                <c:pt idx="119">
                  <c:v>9039.5</c:v>
                </c:pt>
                <c:pt idx="120">
                  <c:v>8889.7999999999993</c:v>
                </c:pt>
                <c:pt idx="121">
                  <c:v>8689.5</c:v>
                </c:pt>
                <c:pt idx="122">
                  <c:v>8510.9</c:v>
                </c:pt>
                <c:pt idx="123">
                  <c:v>8003.9</c:v>
                </c:pt>
                <c:pt idx="124">
                  <c:v>7916.1</c:v>
                </c:pt>
                <c:pt idx="125">
                  <c:v>7833.4</c:v>
                </c:pt>
                <c:pt idx="126">
                  <c:v>7802.3</c:v>
                </c:pt>
                <c:pt idx="127">
                  <c:v>7588.2</c:v>
                </c:pt>
                <c:pt idx="128">
                  <c:v>7142.3</c:v>
                </c:pt>
                <c:pt idx="129">
                  <c:v>7457.7</c:v>
                </c:pt>
                <c:pt idx="130">
                  <c:v>7585.9</c:v>
                </c:pt>
                <c:pt idx="131">
                  <c:v>7967.7</c:v>
                </c:pt>
                <c:pt idx="132">
                  <c:v>7872.7</c:v>
                </c:pt>
                <c:pt idx="133">
                  <c:v>7773.1</c:v>
                </c:pt>
                <c:pt idx="134">
                  <c:v>7670.6</c:v>
                </c:pt>
                <c:pt idx="135">
                  <c:v>7863.3</c:v>
                </c:pt>
                <c:pt idx="136">
                  <c:v>7795.1</c:v>
                </c:pt>
                <c:pt idx="137">
                  <c:v>7836.8</c:v>
                </c:pt>
                <c:pt idx="138">
                  <c:v>7796.2</c:v>
                </c:pt>
                <c:pt idx="139">
                  <c:v>7646.6</c:v>
                </c:pt>
                <c:pt idx="140">
                  <c:v>7643.2</c:v>
                </c:pt>
                <c:pt idx="141">
                  <c:v>7914.6</c:v>
                </c:pt>
                <c:pt idx="142">
                  <c:v>7865.1</c:v>
                </c:pt>
                <c:pt idx="143">
                  <c:v>7810.4</c:v>
                </c:pt>
                <c:pt idx="144">
                  <c:v>7514.7</c:v>
                </c:pt>
                <c:pt idx="145">
                  <c:v>7821.8</c:v>
                </c:pt>
                <c:pt idx="146">
                  <c:v>7914.5</c:v>
                </c:pt>
                <c:pt idx="147">
                  <c:v>7764.9</c:v>
                </c:pt>
                <c:pt idx="148">
                  <c:v>8137.4</c:v>
                </c:pt>
                <c:pt idx="149">
                  <c:v>8098.4</c:v>
                </c:pt>
                <c:pt idx="150">
                  <c:v>8197.2999999999993</c:v>
                </c:pt>
                <c:pt idx="151">
                  <c:v>8467.4</c:v>
                </c:pt>
                <c:pt idx="152">
                  <c:v>8332.2999999999993</c:v>
                </c:pt>
                <c:pt idx="153">
                  <c:v>8213.5</c:v>
                </c:pt>
                <c:pt idx="154">
                  <c:v>8260.4</c:v>
                </c:pt>
                <c:pt idx="155">
                  <c:v>8173.3</c:v>
                </c:pt>
                <c:pt idx="156">
                  <c:v>8214.4</c:v>
                </c:pt>
                <c:pt idx="157">
                  <c:v>8136</c:v>
                </c:pt>
                <c:pt idx="158">
                  <c:v>8137.9</c:v>
                </c:pt>
                <c:pt idx="159">
                  <c:v>8084.7</c:v>
                </c:pt>
                <c:pt idx="160">
                  <c:v>8291.9</c:v>
                </c:pt>
                <c:pt idx="161">
                  <c:v>8107.1</c:v>
                </c:pt>
                <c:pt idx="162">
                  <c:v>8162.6</c:v>
                </c:pt>
                <c:pt idx="163">
                  <c:v>8048.6</c:v>
                </c:pt>
                <c:pt idx="164">
                  <c:v>7614.6</c:v>
                </c:pt>
                <c:pt idx="165">
                  <c:v>7619.2</c:v>
                </c:pt>
                <c:pt idx="166">
                  <c:v>7966.3</c:v>
                </c:pt>
                <c:pt idx="167">
                  <c:v>8134.5</c:v>
                </c:pt>
                <c:pt idx="168">
                  <c:v>7998.5</c:v>
                </c:pt>
                <c:pt idx="169">
                  <c:v>8320.4</c:v>
                </c:pt>
                <c:pt idx="170">
                  <c:v>8306.7000000000007</c:v>
                </c:pt>
                <c:pt idx="171">
                  <c:v>8117.2</c:v>
                </c:pt>
                <c:pt idx="172">
                  <c:v>7927</c:v>
                </c:pt>
                <c:pt idx="173">
                  <c:v>7957.9</c:v>
                </c:pt>
                <c:pt idx="174">
                  <c:v>8055.2</c:v>
                </c:pt>
                <c:pt idx="175">
                  <c:v>8042.1</c:v>
                </c:pt>
                <c:pt idx="176">
                  <c:v>7794.2</c:v>
                </c:pt>
                <c:pt idx="177">
                  <c:v>7927.4</c:v>
                </c:pt>
                <c:pt idx="178">
                  <c:v>7837.3</c:v>
                </c:pt>
                <c:pt idx="179">
                  <c:v>7701.5</c:v>
                </c:pt>
                <c:pt idx="180">
                  <c:v>7748</c:v>
                </c:pt>
                <c:pt idx="181">
                  <c:v>7674.8</c:v>
                </c:pt>
                <c:pt idx="182">
                  <c:v>7638.8</c:v>
                </c:pt>
                <c:pt idx="183">
                  <c:v>7436.1</c:v>
                </c:pt>
                <c:pt idx="184">
                  <c:v>7574.9</c:v>
                </c:pt>
                <c:pt idx="185">
                  <c:v>7650.9</c:v>
                </c:pt>
                <c:pt idx="186">
                  <c:v>7446.5</c:v>
                </c:pt>
                <c:pt idx="187">
                  <c:v>7367.5</c:v>
                </c:pt>
                <c:pt idx="188">
                  <c:v>7083.1</c:v>
                </c:pt>
                <c:pt idx="189">
                  <c:v>7169.1</c:v>
                </c:pt>
                <c:pt idx="190">
                  <c:v>7178.3</c:v>
                </c:pt>
                <c:pt idx="191">
                  <c:v>7207.6</c:v>
                </c:pt>
                <c:pt idx="192">
                  <c:v>7204.4</c:v>
                </c:pt>
                <c:pt idx="193">
                  <c:v>7184.5</c:v>
                </c:pt>
                <c:pt idx="194">
                  <c:v>7145.6</c:v>
                </c:pt>
                <c:pt idx="195">
                  <c:v>7067.9</c:v>
                </c:pt>
                <c:pt idx="196">
                  <c:v>6863.6</c:v>
                </c:pt>
                <c:pt idx="197">
                  <c:v>6695.3</c:v>
                </c:pt>
                <c:pt idx="198">
                  <c:v>6958.4</c:v>
                </c:pt>
                <c:pt idx="199">
                  <c:v>6990.4</c:v>
                </c:pt>
                <c:pt idx="200">
                  <c:v>7033.6</c:v>
                </c:pt>
                <c:pt idx="201">
                  <c:v>7411.5</c:v>
                </c:pt>
                <c:pt idx="202">
                  <c:v>7467.5</c:v>
                </c:pt>
                <c:pt idx="203">
                  <c:v>7372.5</c:v>
                </c:pt>
                <c:pt idx="204">
                  <c:v>7375.2</c:v>
                </c:pt>
                <c:pt idx="205">
                  <c:v>7294.8</c:v>
                </c:pt>
                <c:pt idx="206">
                  <c:v>7294.8</c:v>
                </c:pt>
                <c:pt idx="207">
                  <c:v>7216</c:v>
                </c:pt>
                <c:pt idx="208">
                  <c:v>7280.5</c:v>
                </c:pt>
                <c:pt idx="209">
                  <c:v>7149.5</c:v>
                </c:pt>
                <c:pt idx="210">
                  <c:v>7020.5</c:v>
                </c:pt>
                <c:pt idx="211">
                  <c:v>7025.1</c:v>
                </c:pt>
                <c:pt idx="212">
                  <c:v>6899.5</c:v>
                </c:pt>
                <c:pt idx="213">
                  <c:v>6714.2</c:v>
                </c:pt>
                <c:pt idx="214">
                  <c:v>6703.2</c:v>
                </c:pt>
                <c:pt idx="215">
                  <c:v>6406.4</c:v>
                </c:pt>
                <c:pt idx="216">
                  <c:v>6352.1</c:v>
                </c:pt>
                <c:pt idx="217">
                  <c:v>6670</c:v>
                </c:pt>
                <c:pt idx="218">
                  <c:v>6551</c:v>
                </c:pt>
                <c:pt idx="219">
                  <c:v>6705.7</c:v>
                </c:pt>
                <c:pt idx="220">
                  <c:v>6811.2</c:v>
                </c:pt>
                <c:pt idx="221">
                  <c:v>6818.7</c:v>
                </c:pt>
                <c:pt idx="222">
                  <c:v>7082.1</c:v>
                </c:pt>
                <c:pt idx="223">
                  <c:v>6979.7</c:v>
                </c:pt>
                <c:pt idx="224">
                  <c:v>7157</c:v>
                </c:pt>
                <c:pt idx="225">
                  <c:v>6947.4</c:v>
                </c:pt>
                <c:pt idx="226">
                  <c:v>7018.4</c:v>
                </c:pt>
                <c:pt idx="227">
                  <c:v>7190.3</c:v>
                </c:pt>
                <c:pt idx="228">
                  <c:v>6979.6</c:v>
                </c:pt>
                <c:pt idx="229">
                  <c:v>7271</c:v>
                </c:pt>
                <c:pt idx="230">
                  <c:v>7228.7</c:v>
                </c:pt>
                <c:pt idx="231">
                  <c:v>7216</c:v>
                </c:pt>
                <c:pt idx="232">
                  <c:v>7327.9</c:v>
                </c:pt>
                <c:pt idx="233">
                  <c:v>7194.7</c:v>
                </c:pt>
                <c:pt idx="234">
                  <c:v>7168</c:v>
                </c:pt>
                <c:pt idx="235">
                  <c:v>6976.9</c:v>
                </c:pt>
                <c:pt idx="236">
                  <c:v>6847.4</c:v>
                </c:pt>
                <c:pt idx="237">
                  <c:v>6677.6</c:v>
                </c:pt>
                <c:pt idx="238">
                  <c:v>6839.3</c:v>
                </c:pt>
                <c:pt idx="239">
                  <c:v>6885</c:v>
                </c:pt>
                <c:pt idx="240">
                  <c:v>6778</c:v>
                </c:pt>
                <c:pt idx="241">
                  <c:v>6800</c:v>
                </c:pt>
                <c:pt idx="242">
                  <c:v>6767.1</c:v>
                </c:pt>
                <c:pt idx="243">
                  <c:v>6570.3</c:v>
                </c:pt>
                <c:pt idx="244">
                  <c:v>6723.5</c:v>
                </c:pt>
                <c:pt idx="245">
                  <c:v>6407.6</c:v>
                </c:pt>
                <c:pt idx="246">
                  <c:v>6840.2</c:v>
                </c:pt>
                <c:pt idx="247">
                  <c:v>6860.2</c:v>
                </c:pt>
                <c:pt idx="248">
                  <c:v>6634.8</c:v>
                </c:pt>
                <c:pt idx="249">
                  <c:v>6774.1</c:v>
                </c:pt>
                <c:pt idx="250">
                  <c:v>6583.7</c:v>
                </c:pt>
                <c:pt idx="251">
                  <c:v>6626.4</c:v>
                </c:pt>
                <c:pt idx="252">
                  <c:v>6500.3</c:v>
                </c:pt>
                <c:pt idx="253">
                  <c:v>6369.8</c:v>
                </c:pt>
                <c:pt idx="254">
                  <c:v>6315.1</c:v>
                </c:pt>
                <c:pt idx="255">
                  <c:v>6305.1</c:v>
                </c:pt>
                <c:pt idx="256">
                  <c:v>6284.7</c:v>
                </c:pt>
                <c:pt idx="257">
                  <c:v>6297</c:v>
                </c:pt>
                <c:pt idx="258">
                  <c:v>6308.2</c:v>
                </c:pt>
                <c:pt idx="259">
                  <c:v>6330.1</c:v>
                </c:pt>
                <c:pt idx="260">
                  <c:v>6232.2</c:v>
                </c:pt>
                <c:pt idx="261">
                  <c:v>6278.2</c:v>
                </c:pt>
                <c:pt idx="262">
                  <c:v>6060.2</c:v>
                </c:pt>
                <c:pt idx="263">
                  <c:v>6079.2</c:v>
                </c:pt>
                <c:pt idx="264">
                  <c:v>6059.8</c:v>
                </c:pt>
                <c:pt idx="265">
                  <c:v>6001.7</c:v>
                </c:pt>
                <c:pt idx="266">
                  <c:v>5995.4</c:v>
                </c:pt>
                <c:pt idx="267">
                  <c:v>5958.1</c:v>
                </c:pt>
                <c:pt idx="268">
                  <c:v>5819.8</c:v>
                </c:pt>
                <c:pt idx="269">
                  <c:v>5809.6</c:v>
                </c:pt>
                <c:pt idx="270">
                  <c:v>5761.4</c:v>
                </c:pt>
                <c:pt idx="271">
                  <c:v>5667.9</c:v>
                </c:pt>
                <c:pt idx="272">
                  <c:v>5592.8</c:v>
                </c:pt>
                <c:pt idx="273">
                  <c:v>5605.5</c:v>
                </c:pt>
                <c:pt idx="274">
                  <c:v>5668.9</c:v>
                </c:pt>
                <c:pt idx="275">
                  <c:v>5853.1</c:v>
                </c:pt>
                <c:pt idx="276">
                  <c:v>5824.6</c:v>
                </c:pt>
                <c:pt idx="277">
                  <c:v>5807.9</c:v>
                </c:pt>
                <c:pt idx="278">
                  <c:v>5756.3</c:v>
                </c:pt>
                <c:pt idx="279">
                  <c:v>5754.5</c:v>
                </c:pt>
                <c:pt idx="280">
                  <c:v>5603.3</c:v>
                </c:pt>
                <c:pt idx="281">
                  <c:v>5630.8</c:v>
                </c:pt>
                <c:pt idx="282">
                  <c:v>5671.5</c:v>
                </c:pt>
                <c:pt idx="283">
                  <c:v>5776.3</c:v>
                </c:pt>
                <c:pt idx="284">
                  <c:v>5752.7</c:v>
                </c:pt>
                <c:pt idx="285">
                  <c:v>5885.5</c:v>
                </c:pt>
                <c:pt idx="286">
                  <c:v>5892.6</c:v>
                </c:pt>
                <c:pt idx="287">
                  <c:v>5840.1</c:v>
                </c:pt>
                <c:pt idx="288">
                  <c:v>5670.4</c:v>
                </c:pt>
                <c:pt idx="289">
                  <c:v>5678</c:v>
                </c:pt>
                <c:pt idx="290">
                  <c:v>5633.7</c:v>
                </c:pt>
                <c:pt idx="291">
                  <c:v>5550.3</c:v>
                </c:pt>
                <c:pt idx="292">
                  <c:v>5561.7</c:v>
                </c:pt>
                <c:pt idx="293">
                  <c:v>5624.4</c:v>
                </c:pt>
                <c:pt idx="294">
                  <c:v>5527.6</c:v>
                </c:pt>
                <c:pt idx="295">
                  <c:v>5607.9</c:v>
                </c:pt>
                <c:pt idx="296">
                  <c:v>5787.3</c:v>
                </c:pt>
                <c:pt idx="297">
                  <c:v>5739.8</c:v>
                </c:pt>
                <c:pt idx="298">
                  <c:v>5737.1</c:v>
                </c:pt>
                <c:pt idx="299">
                  <c:v>5645.9</c:v>
                </c:pt>
                <c:pt idx="300">
                  <c:v>5644.4</c:v>
                </c:pt>
                <c:pt idx="301">
                  <c:v>5637.8</c:v>
                </c:pt>
                <c:pt idx="302">
                  <c:v>5638.7</c:v>
                </c:pt>
                <c:pt idx="303">
                  <c:v>5739.4</c:v>
                </c:pt>
                <c:pt idx="304">
                  <c:v>5732.6</c:v>
                </c:pt>
                <c:pt idx="305">
                  <c:v>5737.6</c:v>
                </c:pt>
                <c:pt idx="306">
                  <c:v>5696.2</c:v>
                </c:pt>
                <c:pt idx="307">
                  <c:v>5718.6</c:v>
                </c:pt>
                <c:pt idx="308">
                  <c:v>5646.7</c:v>
                </c:pt>
                <c:pt idx="309">
                  <c:v>5696.3</c:v>
                </c:pt>
                <c:pt idx="310">
                  <c:v>5708.3</c:v>
                </c:pt>
                <c:pt idx="311">
                  <c:v>5666</c:v>
                </c:pt>
                <c:pt idx="312">
                  <c:v>5641.2</c:v>
                </c:pt>
                <c:pt idx="313">
                  <c:v>5541.2</c:v>
                </c:pt>
                <c:pt idx="314">
                  <c:v>5647.1</c:v>
                </c:pt>
                <c:pt idx="315">
                  <c:v>5611</c:v>
                </c:pt>
                <c:pt idx="316">
                  <c:v>5507.5</c:v>
                </c:pt>
                <c:pt idx="317">
                  <c:v>5546.5</c:v>
                </c:pt>
                <c:pt idx="318">
                  <c:v>5545</c:v>
                </c:pt>
                <c:pt idx="319">
                  <c:v>5541.5</c:v>
                </c:pt>
                <c:pt idx="320">
                  <c:v>5493.3</c:v>
                </c:pt>
                <c:pt idx="321">
                  <c:v>5441.9</c:v>
                </c:pt>
                <c:pt idx="322">
                  <c:v>5244.3</c:v>
                </c:pt>
                <c:pt idx="323">
                  <c:v>5211.5</c:v>
                </c:pt>
                <c:pt idx="324">
                  <c:v>5251</c:v>
                </c:pt>
                <c:pt idx="325">
                  <c:v>5223.6000000000004</c:v>
                </c:pt>
                <c:pt idx="326">
                  <c:v>5267.3</c:v>
                </c:pt>
                <c:pt idx="327">
                  <c:v>5112.2</c:v>
                </c:pt>
                <c:pt idx="328">
                  <c:v>5249.1</c:v>
                </c:pt>
                <c:pt idx="329">
                  <c:v>5232.5</c:v>
                </c:pt>
                <c:pt idx="330">
                  <c:v>5242.5</c:v>
                </c:pt>
                <c:pt idx="331">
                  <c:v>5136.7</c:v>
                </c:pt>
                <c:pt idx="332">
                  <c:v>5038.1000000000004</c:v>
                </c:pt>
                <c:pt idx="333">
                  <c:v>5010.8999999999996</c:v>
                </c:pt>
                <c:pt idx="334">
                  <c:v>5033.3999999999996</c:v>
                </c:pt>
                <c:pt idx="335">
                  <c:v>4964.3999999999996</c:v>
                </c:pt>
                <c:pt idx="336">
                  <c:v>4832.8</c:v>
                </c:pt>
                <c:pt idx="337">
                  <c:v>4758.1000000000004</c:v>
                </c:pt>
                <c:pt idx="338">
                  <c:v>4860.5</c:v>
                </c:pt>
                <c:pt idx="339">
                  <c:v>4834.3999999999996</c:v>
                </c:pt>
                <c:pt idx="340">
                  <c:v>4861.1000000000004</c:v>
                </c:pt>
                <c:pt idx="341">
                  <c:v>4702.3999999999996</c:v>
                </c:pt>
                <c:pt idx="342">
                  <c:v>4775.5</c:v>
                </c:pt>
                <c:pt idx="343">
                  <c:v>4802.7</c:v>
                </c:pt>
                <c:pt idx="344">
                  <c:v>4890.8</c:v>
                </c:pt>
                <c:pt idx="345">
                  <c:v>4897.7</c:v>
                </c:pt>
                <c:pt idx="346">
                  <c:v>4922.2</c:v>
                </c:pt>
                <c:pt idx="347">
                  <c:v>4932.5</c:v>
                </c:pt>
                <c:pt idx="348">
                  <c:v>4960.7</c:v>
                </c:pt>
                <c:pt idx="349">
                  <c:v>4931.3999999999996</c:v>
                </c:pt>
                <c:pt idx="350">
                  <c:v>4780.8999999999996</c:v>
                </c:pt>
                <c:pt idx="351">
                  <c:v>4466.5</c:v>
                </c:pt>
                <c:pt idx="352">
                  <c:v>4430.3999999999996</c:v>
                </c:pt>
                <c:pt idx="353">
                  <c:v>4386.3999999999996</c:v>
                </c:pt>
                <c:pt idx="354">
                  <c:v>4311.2</c:v>
                </c:pt>
                <c:pt idx="355">
                  <c:v>4356.2</c:v>
                </c:pt>
                <c:pt idx="356">
                  <c:v>4397.1000000000004</c:v>
                </c:pt>
                <c:pt idx="357">
                  <c:v>4247.7</c:v>
                </c:pt>
                <c:pt idx="358">
                  <c:v>4230.1000000000004</c:v>
                </c:pt>
                <c:pt idx="359">
                  <c:v>4196.7</c:v>
                </c:pt>
                <c:pt idx="360">
                  <c:v>4235.6000000000004</c:v>
                </c:pt>
                <c:pt idx="361">
                  <c:v>4251.6000000000004</c:v>
                </c:pt>
                <c:pt idx="362">
                  <c:v>4208.2</c:v>
                </c:pt>
                <c:pt idx="363">
                  <c:v>3983.9</c:v>
                </c:pt>
                <c:pt idx="364">
                  <c:v>3832</c:v>
                </c:pt>
                <c:pt idx="365">
                  <c:v>3751.9</c:v>
                </c:pt>
                <c:pt idx="366">
                  <c:v>3832.5</c:v>
                </c:pt>
                <c:pt idx="367">
                  <c:v>3857.2</c:v>
                </c:pt>
                <c:pt idx="368">
                  <c:v>4021.9</c:v>
                </c:pt>
                <c:pt idx="369">
                  <c:v>4003.2</c:v>
                </c:pt>
                <c:pt idx="370">
                  <c:v>3990.9</c:v>
                </c:pt>
                <c:pt idx="371">
                  <c:v>3893.3</c:v>
                </c:pt>
                <c:pt idx="372">
                  <c:v>4230.5</c:v>
                </c:pt>
                <c:pt idx="373">
                  <c:v>3562.9</c:v>
                </c:pt>
                <c:pt idx="374">
                  <c:v>3694.9</c:v>
                </c:pt>
                <c:pt idx="375">
                  <c:v>3597.7</c:v>
                </c:pt>
                <c:pt idx="376">
                  <c:v>3893.7</c:v>
                </c:pt>
                <c:pt idx="377">
                  <c:v>4320.8</c:v>
                </c:pt>
                <c:pt idx="378">
                  <c:v>4282.5</c:v>
                </c:pt>
                <c:pt idx="379">
                  <c:v>4270.3999999999996</c:v>
                </c:pt>
                <c:pt idx="380">
                  <c:v>4284.8999999999996</c:v>
                </c:pt>
                <c:pt idx="381">
                  <c:v>4415.3</c:v>
                </c:pt>
                <c:pt idx="382">
                  <c:v>4508.7</c:v>
                </c:pt>
                <c:pt idx="383">
                  <c:v>4661.3</c:v>
                </c:pt>
                <c:pt idx="384">
                  <c:v>4694.2</c:v>
                </c:pt>
                <c:pt idx="385">
                  <c:v>4557.8999999999996</c:v>
                </c:pt>
                <c:pt idx="386">
                  <c:v>4601.3999999999996</c:v>
                </c:pt>
                <c:pt idx="387">
                  <c:v>4634.5</c:v>
                </c:pt>
                <c:pt idx="388">
                  <c:v>4589</c:v>
                </c:pt>
                <c:pt idx="389">
                  <c:v>4664</c:v>
                </c:pt>
                <c:pt idx="390">
                  <c:v>4598.8</c:v>
                </c:pt>
                <c:pt idx="391">
                  <c:v>4453.2</c:v>
                </c:pt>
                <c:pt idx="392">
                  <c:v>4481</c:v>
                </c:pt>
                <c:pt idx="393">
                  <c:v>4374.1000000000004</c:v>
                </c:pt>
                <c:pt idx="394">
                  <c:v>4405.1000000000004</c:v>
                </c:pt>
                <c:pt idx="395">
                  <c:v>4629.6000000000004</c:v>
                </c:pt>
                <c:pt idx="396">
                  <c:v>4487.8</c:v>
                </c:pt>
                <c:pt idx="397">
                  <c:v>4700.8</c:v>
                </c:pt>
                <c:pt idx="398">
                  <c:v>4604.5</c:v>
                </c:pt>
                <c:pt idx="399">
                  <c:v>4575.3999999999996</c:v>
                </c:pt>
                <c:pt idx="400">
                  <c:v>4766.7</c:v>
                </c:pt>
                <c:pt idx="401">
                  <c:v>4686.8</c:v>
                </c:pt>
                <c:pt idx="402">
                  <c:v>4990.8</c:v>
                </c:pt>
                <c:pt idx="403">
                  <c:v>4888.8999999999996</c:v>
                </c:pt>
                <c:pt idx="404">
                  <c:v>5003.5</c:v>
                </c:pt>
                <c:pt idx="405">
                  <c:v>5136.6000000000004</c:v>
                </c:pt>
                <c:pt idx="406">
                  <c:v>5310.6</c:v>
                </c:pt>
                <c:pt idx="407">
                  <c:v>5309.7</c:v>
                </c:pt>
                <c:pt idx="408">
                  <c:v>5247.9</c:v>
                </c:pt>
                <c:pt idx="409">
                  <c:v>5160.8999999999996</c:v>
                </c:pt>
                <c:pt idx="410">
                  <c:v>5156.3999999999996</c:v>
                </c:pt>
                <c:pt idx="411">
                  <c:v>5090.8</c:v>
                </c:pt>
                <c:pt idx="412">
                  <c:v>5080</c:v>
                </c:pt>
                <c:pt idx="413">
                  <c:v>5082.7</c:v>
                </c:pt>
                <c:pt idx="414">
                  <c:v>5009.3</c:v>
                </c:pt>
                <c:pt idx="415">
                  <c:v>5092.6000000000004</c:v>
                </c:pt>
                <c:pt idx="416">
                  <c:v>5091.5</c:v>
                </c:pt>
                <c:pt idx="417">
                  <c:v>4976.6000000000004</c:v>
                </c:pt>
                <c:pt idx="418">
                  <c:v>4924.8</c:v>
                </c:pt>
                <c:pt idx="419">
                  <c:v>5015.8999999999996</c:v>
                </c:pt>
                <c:pt idx="420">
                  <c:v>5030.5</c:v>
                </c:pt>
                <c:pt idx="421">
                  <c:v>4918.1000000000004</c:v>
                </c:pt>
                <c:pt idx="422">
                  <c:v>4907</c:v>
                </c:pt>
                <c:pt idx="423">
                  <c:v>4853.2</c:v>
                </c:pt>
                <c:pt idx="424">
                  <c:v>5341.9</c:v>
                </c:pt>
                <c:pt idx="425">
                  <c:v>5444.7</c:v>
                </c:pt>
                <c:pt idx="426">
                  <c:v>5469.3</c:v>
                </c:pt>
                <c:pt idx="427">
                  <c:v>5378.5</c:v>
                </c:pt>
                <c:pt idx="428">
                  <c:v>5309.7</c:v>
                </c:pt>
                <c:pt idx="429">
                  <c:v>5163</c:v>
                </c:pt>
                <c:pt idx="430">
                  <c:v>5153.7</c:v>
                </c:pt>
                <c:pt idx="431">
                  <c:v>5046</c:v>
                </c:pt>
                <c:pt idx="432">
                  <c:v>5020</c:v>
                </c:pt>
                <c:pt idx="433">
                  <c:v>5037.5</c:v>
                </c:pt>
                <c:pt idx="434">
                  <c:v>5162.3</c:v>
                </c:pt>
                <c:pt idx="435">
                  <c:v>5212.2</c:v>
                </c:pt>
                <c:pt idx="436">
                  <c:v>5310.1</c:v>
                </c:pt>
                <c:pt idx="437">
                  <c:v>5163.6000000000004</c:v>
                </c:pt>
                <c:pt idx="438">
                  <c:v>5021.5</c:v>
                </c:pt>
              </c:numCache>
            </c:numRef>
          </c:val>
          <c:smooth val="0"/>
          <c:extLst>
            <c:ext xmlns:c16="http://schemas.microsoft.com/office/drawing/2014/chart" uri="{C3380CC4-5D6E-409C-BE32-E72D297353CC}">
              <c16:uniqueId val="{00000000-96FB-40F4-958F-4073CE09C25B}"/>
            </c:ext>
          </c:extLst>
        </c:ser>
        <c:dLbls>
          <c:showLegendKey val="0"/>
          <c:showVal val="0"/>
          <c:showCatName val="0"/>
          <c:showSerName val="0"/>
          <c:showPercent val="0"/>
          <c:showBubbleSize val="0"/>
        </c:dLbls>
        <c:smooth val="0"/>
        <c:axId val="440740136"/>
        <c:axId val="440740464"/>
      </c:lineChart>
      <c:dateAx>
        <c:axId val="440740136"/>
        <c:scaling>
          <c:orientation val="minMax"/>
          <c:min val="45687"/>
        </c:scaling>
        <c:delete val="0"/>
        <c:axPos val="b"/>
        <c:numFmt formatCode="mmm\-yy"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40740464"/>
        <c:crosses val="autoZero"/>
        <c:auto val="1"/>
        <c:lblOffset val="100"/>
        <c:baseTimeUnit val="days"/>
        <c:majorUnit val="100"/>
        <c:majorTimeUnit val="days"/>
      </c:dateAx>
      <c:valAx>
        <c:axId val="440740464"/>
        <c:scaling>
          <c:orientation val="minMax"/>
        </c:scaling>
        <c:delete val="0"/>
        <c:axPos val="l"/>
        <c:numFmt formatCode="#,##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440740136"/>
        <c:crosses val="autoZero"/>
        <c:crossBetween val="between"/>
        <c:majorUnit val="5000"/>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Chip index (SOX) forward P/E over 10 years, against its own average</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manualLayout>
          <c:layoutTarget val="inner"/>
          <c:xMode val="edge"/>
          <c:yMode val="edge"/>
          <c:x val="8.5667385542253741E-2"/>
          <c:y val="0.12155980502437196"/>
          <c:w val="0.88112534236517714"/>
          <c:h val="0.68455442900201868"/>
        </c:manualLayout>
      </c:layout>
      <c:lineChart>
        <c:grouping val="standard"/>
        <c:varyColors val="0"/>
        <c:ser>
          <c:idx val="0"/>
          <c:order val="0"/>
          <c:tx>
            <c:strRef>
              <c:f>'Page 30'!$F$21</c:f>
              <c:strCache>
                <c:ptCount val="1"/>
                <c:pt idx="0">
                  <c:v>SOX forward P/E</c:v>
                </c:pt>
              </c:strCache>
            </c:strRef>
          </c:tx>
          <c:spPr>
            <a:ln w="22225" cap="rnd">
              <a:solidFill>
                <a:srgbClr val="11528B"/>
              </a:solidFill>
              <a:round/>
            </a:ln>
            <a:effectLst/>
          </c:spPr>
          <c:marker>
            <c:symbol val="none"/>
          </c:marker>
          <c:cat>
            <c:numRef>
              <c:f>'Page 30'!$E$22:$E$542</c:f>
              <c:numCache>
                <c:formatCode>[$-409]d\-mmm\-yy;@</c:formatCode>
                <c:ptCount val="521"/>
                <c:pt idx="0">
                  <c:v>42650</c:v>
                </c:pt>
                <c:pt idx="1">
                  <c:v>42657</c:v>
                </c:pt>
                <c:pt idx="2">
                  <c:v>42664</c:v>
                </c:pt>
                <c:pt idx="3">
                  <c:v>42671</c:v>
                </c:pt>
                <c:pt idx="4">
                  <c:v>42678</c:v>
                </c:pt>
                <c:pt idx="5">
                  <c:v>42685</c:v>
                </c:pt>
                <c:pt idx="6">
                  <c:v>42692</c:v>
                </c:pt>
                <c:pt idx="7">
                  <c:v>42699</c:v>
                </c:pt>
                <c:pt idx="8">
                  <c:v>42706</c:v>
                </c:pt>
                <c:pt idx="9">
                  <c:v>42713</c:v>
                </c:pt>
                <c:pt idx="10">
                  <c:v>42720</c:v>
                </c:pt>
                <c:pt idx="11">
                  <c:v>42727</c:v>
                </c:pt>
                <c:pt idx="12">
                  <c:v>42734</c:v>
                </c:pt>
                <c:pt idx="13">
                  <c:v>42741</c:v>
                </c:pt>
                <c:pt idx="14">
                  <c:v>42748</c:v>
                </c:pt>
                <c:pt idx="15">
                  <c:v>42755</c:v>
                </c:pt>
                <c:pt idx="16">
                  <c:v>42762</c:v>
                </c:pt>
                <c:pt idx="17">
                  <c:v>42769</c:v>
                </c:pt>
                <c:pt idx="18">
                  <c:v>42776</c:v>
                </c:pt>
                <c:pt idx="19">
                  <c:v>42783</c:v>
                </c:pt>
                <c:pt idx="20">
                  <c:v>42790</c:v>
                </c:pt>
                <c:pt idx="21">
                  <c:v>42797</c:v>
                </c:pt>
                <c:pt idx="22">
                  <c:v>42804</c:v>
                </c:pt>
                <c:pt idx="23">
                  <c:v>42811</c:v>
                </c:pt>
                <c:pt idx="24">
                  <c:v>42818</c:v>
                </c:pt>
                <c:pt idx="25">
                  <c:v>42825</c:v>
                </c:pt>
                <c:pt idx="26">
                  <c:v>42832</c:v>
                </c:pt>
                <c:pt idx="27">
                  <c:v>42839</c:v>
                </c:pt>
                <c:pt idx="28">
                  <c:v>42846</c:v>
                </c:pt>
                <c:pt idx="29">
                  <c:v>42853</c:v>
                </c:pt>
                <c:pt idx="30">
                  <c:v>42860</c:v>
                </c:pt>
                <c:pt idx="31">
                  <c:v>42867</c:v>
                </c:pt>
                <c:pt idx="32">
                  <c:v>42874</c:v>
                </c:pt>
                <c:pt idx="33">
                  <c:v>42881</c:v>
                </c:pt>
                <c:pt idx="34">
                  <c:v>42888</c:v>
                </c:pt>
                <c:pt idx="35">
                  <c:v>42895</c:v>
                </c:pt>
                <c:pt idx="36">
                  <c:v>42902</c:v>
                </c:pt>
                <c:pt idx="37">
                  <c:v>42909</c:v>
                </c:pt>
                <c:pt idx="38">
                  <c:v>42916</c:v>
                </c:pt>
                <c:pt idx="39">
                  <c:v>42923</c:v>
                </c:pt>
                <c:pt idx="40">
                  <c:v>42930</c:v>
                </c:pt>
                <c:pt idx="41">
                  <c:v>42937</c:v>
                </c:pt>
                <c:pt idx="42">
                  <c:v>42944</c:v>
                </c:pt>
                <c:pt idx="43">
                  <c:v>42951</c:v>
                </c:pt>
                <c:pt idx="44">
                  <c:v>42958</c:v>
                </c:pt>
                <c:pt idx="45">
                  <c:v>42965</c:v>
                </c:pt>
                <c:pt idx="46">
                  <c:v>42972</c:v>
                </c:pt>
                <c:pt idx="47">
                  <c:v>42979</c:v>
                </c:pt>
                <c:pt idx="48">
                  <c:v>42986</c:v>
                </c:pt>
                <c:pt idx="49">
                  <c:v>42993</c:v>
                </c:pt>
                <c:pt idx="50">
                  <c:v>43000</c:v>
                </c:pt>
                <c:pt idx="51">
                  <c:v>43007</c:v>
                </c:pt>
                <c:pt idx="52">
                  <c:v>43014</c:v>
                </c:pt>
                <c:pt idx="53">
                  <c:v>43021</c:v>
                </c:pt>
                <c:pt idx="54">
                  <c:v>43028</c:v>
                </c:pt>
                <c:pt idx="55">
                  <c:v>43035</c:v>
                </c:pt>
                <c:pt idx="56">
                  <c:v>43042</c:v>
                </c:pt>
                <c:pt idx="57">
                  <c:v>43049</c:v>
                </c:pt>
                <c:pt idx="58">
                  <c:v>43056</c:v>
                </c:pt>
                <c:pt idx="59">
                  <c:v>43063</c:v>
                </c:pt>
                <c:pt idx="60">
                  <c:v>43070</c:v>
                </c:pt>
                <c:pt idx="61">
                  <c:v>43077</c:v>
                </c:pt>
                <c:pt idx="62">
                  <c:v>43084</c:v>
                </c:pt>
                <c:pt idx="63">
                  <c:v>43091</c:v>
                </c:pt>
                <c:pt idx="64">
                  <c:v>43098</c:v>
                </c:pt>
                <c:pt idx="65">
                  <c:v>43105</c:v>
                </c:pt>
                <c:pt idx="66">
                  <c:v>43112</c:v>
                </c:pt>
                <c:pt idx="67">
                  <c:v>43119</c:v>
                </c:pt>
                <c:pt idx="68">
                  <c:v>43126</c:v>
                </c:pt>
                <c:pt idx="69">
                  <c:v>43133</c:v>
                </c:pt>
                <c:pt idx="70">
                  <c:v>43140</c:v>
                </c:pt>
                <c:pt idx="71">
                  <c:v>43147</c:v>
                </c:pt>
                <c:pt idx="72">
                  <c:v>43154</c:v>
                </c:pt>
                <c:pt idx="73">
                  <c:v>43161</c:v>
                </c:pt>
                <c:pt idx="74">
                  <c:v>43168</c:v>
                </c:pt>
                <c:pt idx="75">
                  <c:v>43175</c:v>
                </c:pt>
                <c:pt idx="76">
                  <c:v>43182</c:v>
                </c:pt>
                <c:pt idx="77">
                  <c:v>43189</c:v>
                </c:pt>
                <c:pt idx="78">
                  <c:v>43196</c:v>
                </c:pt>
                <c:pt idx="79">
                  <c:v>43203</c:v>
                </c:pt>
                <c:pt idx="80">
                  <c:v>43210</c:v>
                </c:pt>
                <c:pt idx="81">
                  <c:v>43217</c:v>
                </c:pt>
                <c:pt idx="82">
                  <c:v>43224</c:v>
                </c:pt>
                <c:pt idx="83">
                  <c:v>43231</c:v>
                </c:pt>
                <c:pt idx="84">
                  <c:v>43238</c:v>
                </c:pt>
                <c:pt idx="85">
                  <c:v>43245</c:v>
                </c:pt>
                <c:pt idx="86">
                  <c:v>43252</c:v>
                </c:pt>
                <c:pt idx="87">
                  <c:v>43259</c:v>
                </c:pt>
                <c:pt idx="88">
                  <c:v>43266</c:v>
                </c:pt>
                <c:pt idx="89">
                  <c:v>43273</c:v>
                </c:pt>
                <c:pt idx="90">
                  <c:v>43280</c:v>
                </c:pt>
                <c:pt idx="91">
                  <c:v>43287</c:v>
                </c:pt>
                <c:pt idx="92">
                  <c:v>43294</c:v>
                </c:pt>
                <c:pt idx="93">
                  <c:v>43301</c:v>
                </c:pt>
                <c:pt idx="94">
                  <c:v>43308</c:v>
                </c:pt>
                <c:pt idx="95">
                  <c:v>43315</c:v>
                </c:pt>
                <c:pt idx="96">
                  <c:v>43322</c:v>
                </c:pt>
                <c:pt idx="97">
                  <c:v>43329</c:v>
                </c:pt>
                <c:pt idx="98">
                  <c:v>43336</c:v>
                </c:pt>
                <c:pt idx="99">
                  <c:v>43343</c:v>
                </c:pt>
                <c:pt idx="100">
                  <c:v>43350</c:v>
                </c:pt>
                <c:pt idx="101">
                  <c:v>43357</c:v>
                </c:pt>
                <c:pt idx="102">
                  <c:v>43364</c:v>
                </c:pt>
                <c:pt idx="103">
                  <c:v>43371</c:v>
                </c:pt>
                <c:pt idx="104">
                  <c:v>43378</c:v>
                </c:pt>
                <c:pt idx="105">
                  <c:v>43385</c:v>
                </c:pt>
                <c:pt idx="106">
                  <c:v>43392</c:v>
                </c:pt>
                <c:pt idx="107">
                  <c:v>43399</c:v>
                </c:pt>
                <c:pt idx="108">
                  <c:v>43406</c:v>
                </c:pt>
                <c:pt idx="109">
                  <c:v>43413</c:v>
                </c:pt>
                <c:pt idx="110">
                  <c:v>43420</c:v>
                </c:pt>
                <c:pt idx="111">
                  <c:v>43427</c:v>
                </c:pt>
                <c:pt idx="112">
                  <c:v>43434</c:v>
                </c:pt>
                <c:pt idx="113">
                  <c:v>43441</c:v>
                </c:pt>
                <c:pt idx="114">
                  <c:v>43448</c:v>
                </c:pt>
                <c:pt idx="115">
                  <c:v>43455</c:v>
                </c:pt>
                <c:pt idx="116">
                  <c:v>43462</c:v>
                </c:pt>
                <c:pt idx="117">
                  <c:v>43469</c:v>
                </c:pt>
                <c:pt idx="118">
                  <c:v>43476</c:v>
                </c:pt>
                <c:pt idx="119">
                  <c:v>43483</c:v>
                </c:pt>
                <c:pt idx="120">
                  <c:v>43490</c:v>
                </c:pt>
                <c:pt idx="121">
                  <c:v>43497</c:v>
                </c:pt>
                <c:pt idx="122">
                  <c:v>43504</c:v>
                </c:pt>
                <c:pt idx="123">
                  <c:v>43511</c:v>
                </c:pt>
                <c:pt idx="124">
                  <c:v>43518</c:v>
                </c:pt>
                <c:pt idx="125">
                  <c:v>43525</c:v>
                </c:pt>
                <c:pt idx="126">
                  <c:v>43532</c:v>
                </c:pt>
                <c:pt idx="127">
                  <c:v>43539</c:v>
                </c:pt>
                <c:pt idx="128">
                  <c:v>43546</c:v>
                </c:pt>
                <c:pt idx="129">
                  <c:v>43553</c:v>
                </c:pt>
                <c:pt idx="130">
                  <c:v>43560</c:v>
                </c:pt>
                <c:pt idx="131">
                  <c:v>43567</c:v>
                </c:pt>
                <c:pt idx="132">
                  <c:v>43574</c:v>
                </c:pt>
                <c:pt idx="133">
                  <c:v>43581</c:v>
                </c:pt>
                <c:pt idx="134">
                  <c:v>43588</c:v>
                </c:pt>
                <c:pt idx="135">
                  <c:v>43595</c:v>
                </c:pt>
                <c:pt idx="136">
                  <c:v>43602</c:v>
                </c:pt>
                <c:pt idx="137">
                  <c:v>43609</c:v>
                </c:pt>
                <c:pt idx="138">
                  <c:v>43616</c:v>
                </c:pt>
                <c:pt idx="139">
                  <c:v>43623</c:v>
                </c:pt>
                <c:pt idx="140">
                  <c:v>43630</c:v>
                </c:pt>
                <c:pt idx="141">
                  <c:v>43637</c:v>
                </c:pt>
                <c:pt idx="142">
                  <c:v>43644</c:v>
                </c:pt>
                <c:pt idx="143">
                  <c:v>43651</c:v>
                </c:pt>
                <c:pt idx="144">
                  <c:v>43658</c:v>
                </c:pt>
                <c:pt idx="145">
                  <c:v>43665</c:v>
                </c:pt>
                <c:pt idx="146">
                  <c:v>43672</c:v>
                </c:pt>
                <c:pt idx="147">
                  <c:v>43679</c:v>
                </c:pt>
                <c:pt idx="148">
                  <c:v>43686</c:v>
                </c:pt>
                <c:pt idx="149">
                  <c:v>43693</c:v>
                </c:pt>
                <c:pt idx="150">
                  <c:v>43700</c:v>
                </c:pt>
                <c:pt idx="151">
                  <c:v>43707</c:v>
                </c:pt>
                <c:pt idx="152">
                  <c:v>43714</c:v>
                </c:pt>
                <c:pt idx="153">
                  <c:v>43721</c:v>
                </c:pt>
                <c:pt idx="154">
                  <c:v>43728</c:v>
                </c:pt>
                <c:pt idx="155">
                  <c:v>43735</c:v>
                </c:pt>
                <c:pt idx="156">
                  <c:v>43742</c:v>
                </c:pt>
                <c:pt idx="157">
                  <c:v>43749</c:v>
                </c:pt>
                <c:pt idx="158">
                  <c:v>43756</c:v>
                </c:pt>
                <c:pt idx="159">
                  <c:v>43763</c:v>
                </c:pt>
                <c:pt idx="160">
                  <c:v>43770</c:v>
                </c:pt>
                <c:pt idx="161">
                  <c:v>43777</c:v>
                </c:pt>
                <c:pt idx="162">
                  <c:v>43784</c:v>
                </c:pt>
                <c:pt idx="163">
                  <c:v>43791</c:v>
                </c:pt>
                <c:pt idx="164">
                  <c:v>43798</c:v>
                </c:pt>
                <c:pt idx="165">
                  <c:v>43805</c:v>
                </c:pt>
                <c:pt idx="166">
                  <c:v>43812</c:v>
                </c:pt>
                <c:pt idx="167">
                  <c:v>43819</c:v>
                </c:pt>
                <c:pt idx="168">
                  <c:v>43826</c:v>
                </c:pt>
                <c:pt idx="169">
                  <c:v>43833</c:v>
                </c:pt>
                <c:pt idx="170">
                  <c:v>43840</c:v>
                </c:pt>
                <c:pt idx="171">
                  <c:v>43847</c:v>
                </c:pt>
                <c:pt idx="172">
                  <c:v>43854</c:v>
                </c:pt>
                <c:pt idx="173">
                  <c:v>43861</c:v>
                </c:pt>
                <c:pt idx="174">
                  <c:v>43868</c:v>
                </c:pt>
                <c:pt idx="175">
                  <c:v>43875</c:v>
                </c:pt>
                <c:pt idx="176">
                  <c:v>43882</c:v>
                </c:pt>
                <c:pt idx="177">
                  <c:v>43889</c:v>
                </c:pt>
                <c:pt idx="178">
                  <c:v>43896</c:v>
                </c:pt>
                <c:pt idx="179">
                  <c:v>43903</c:v>
                </c:pt>
                <c:pt idx="180">
                  <c:v>43910</c:v>
                </c:pt>
                <c:pt idx="181">
                  <c:v>43917</c:v>
                </c:pt>
                <c:pt idx="182">
                  <c:v>43924</c:v>
                </c:pt>
                <c:pt idx="183">
                  <c:v>43931</c:v>
                </c:pt>
                <c:pt idx="184">
                  <c:v>43938</c:v>
                </c:pt>
                <c:pt idx="185">
                  <c:v>43945</c:v>
                </c:pt>
                <c:pt idx="186">
                  <c:v>43952</c:v>
                </c:pt>
                <c:pt idx="187">
                  <c:v>43959</c:v>
                </c:pt>
                <c:pt idx="188">
                  <c:v>43966</c:v>
                </c:pt>
                <c:pt idx="189">
                  <c:v>43973</c:v>
                </c:pt>
                <c:pt idx="190">
                  <c:v>43980</c:v>
                </c:pt>
                <c:pt idx="191">
                  <c:v>43987</c:v>
                </c:pt>
                <c:pt idx="192">
                  <c:v>43994</c:v>
                </c:pt>
                <c:pt idx="193">
                  <c:v>44001</c:v>
                </c:pt>
                <c:pt idx="194">
                  <c:v>44008</c:v>
                </c:pt>
                <c:pt idx="195">
                  <c:v>44015</c:v>
                </c:pt>
                <c:pt idx="196">
                  <c:v>44022</c:v>
                </c:pt>
                <c:pt idx="197">
                  <c:v>44029</c:v>
                </c:pt>
                <c:pt idx="198">
                  <c:v>44036</c:v>
                </c:pt>
                <c:pt idx="199">
                  <c:v>44043</c:v>
                </c:pt>
                <c:pt idx="200">
                  <c:v>44050</c:v>
                </c:pt>
                <c:pt idx="201">
                  <c:v>44057</c:v>
                </c:pt>
                <c:pt idx="202">
                  <c:v>44064</c:v>
                </c:pt>
                <c:pt idx="203">
                  <c:v>44071</c:v>
                </c:pt>
                <c:pt idx="204">
                  <c:v>44078</c:v>
                </c:pt>
                <c:pt idx="205">
                  <c:v>44085</c:v>
                </c:pt>
                <c:pt idx="206">
                  <c:v>44092</c:v>
                </c:pt>
                <c:pt idx="207">
                  <c:v>44099</c:v>
                </c:pt>
                <c:pt idx="208">
                  <c:v>44106</c:v>
                </c:pt>
                <c:pt idx="209">
                  <c:v>44113</c:v>
                </c:pt>
                <c:pt idx="210">
                  <c:v>44120</c:v>
                </c:pt>
                <c:pt idx="211">
                  <c:v>44127</c:v>
                </c:pt>
                <c:pt idx="212">
                  <c:v>44134</c:v>
                </c:pt>
                <c:pt idx="213">
                  <c:v>44141</c:v>
                </c:pt>
                <c:pt idx="214">
                  <c:v>44148</c:v>
                </c:pt>
                <c:pt idx="215">
                  <c:v>44155</c:v>
                </c:pt>
                <c:pt idx="216">
                  <c:v>44162</c:v>
                </c:pt>
                <c:pt idx="217">
                  <c:v>44169</c:v>
                </c:pt>
                <c:pt idx="218">
                  <c:v>44176</c:v>
                </c:pt>
                <c:pt idx="219">
                  <c:v>44183</c:v>
                </c:pt>
                <c:pt idx="220">
                  <c:v>44190</c:v>
                </c:pt>
                <c:pt idx="221">
                  <c:v>44197</c:v>
                </c:pt>
                <c:pt idx="222">
                  <c:v>44204</c:v>
                </c:pt>
                <c:pt idx="223">
                  <c:v>44211</c:v>
                </c:pt>
                <c:pt idx="224">
                  <c:v>44218</c:v>
                </c:pt>
                <c:pt idx="225">
                  <c:v>44225</c:v>
                </c:pt>
                <c:pt idx="226">
                  <c:v>44232</c:v>
                </c:pt>
                <c:pt idx="227">
                  <c:v>44239</c:v>
                </c:pt>
                <c:pt idx="228">
                  <c:v>44246</c:v>
                </c:pt>
                <c:pt idx="229">
                  <c:v>44253</c:v>
                </c:pt>
                <c:pt idx="230">
                  <c:v>44260</c:v>
                </c:pt>
                <c:pt idx="231">
                  <c:v>44267</c:v>
                </c:pt>
                <c:pt idx="232">
                  <c:v>44274</c:v>
                </c:pt>
                <c:pt idx="233">
                  <c:v>44281</c:v>
                </c:pt>
                <c:pt idx="234">
                  <c:v>44288</c:v>
                </c:pt>
                <c:pt idx="235">
                  <c:v>44295</c:v>
                </c:pt>
                <c:pt idx="236">
                  <c:v>44302</c:v>
                </c:pt>
                <c:pt idx="237">
                  <c:v>44309</c:v>
                </c:pt>
                <c:pt idx="238">
                  <c:v>44316</c:v>
                </c:pt>
                <c:pt idx="239">
                  <c:v>44323</c:v>
                </c:pt>
                <c:pt idx="240">
                  <c:v>44330</c:v>
                </c:pt>
                <c:pt idx="241">
                  <c:v>44337</c:v>
                </c:pt>
                <c:pt idx="242">
                  <c:v>44344</c:v>
                </c:pt>
                <c:pt idx="243">
                  <c:v>44351</c:v>
                </c:pt>
                <c:pt idx="244">
                  <c:v>44358</c:v>
                </c:pt>
                <c:pt idx="245">
                  <c:v>44365</c:v>
                </c:pt>
                <c:pt idx="246">
                  <c:v>44372</c:v>
                </c:pt>
                <c:pt idx="247">
                  <c:v>44379</c:v>
                </c:pt>
                <c:pt idx="248">
                  <c:v>44386</c:v>
                </c:pt>
                <c:pt idx="249">
                  <c:v>44393</c:v>
                </c:pt>
                <c:pt idx="250">
                  <c:v>44400</c:v>
                </c:pt>
                <c:pt idx="251">
                  <c:v>44407</c:v>
                </c:pt>
                <c:pt idx="252">
                  <c:v>44414</c:v>
                </c:pt>
                <c:pt idx="253">
                  <c:v>44421</c:v>
                </c:pt>
                <c:pt idx="254">
                  <c:v>44428</c:v>
                </c:pt>
                <c:pt idx="255">
                  <c:v>44435</c:v>
                </c:pt>
                <c:pt idx="256">
                  <c:v>44442</c:v>
                </c:pt>
                <c:pt idx="257">
                  <c:v>44449</c:v>
                </c:pt>
                <c:pt idx="258">
                  <c:v>44456</c:v>
                </c:pt>
                <c:pt idx="259">
                  <c:v>44463</c:v>
                </c:pt>
                <c:pt idx="260">
                  <c:v>44470</c:v>
                </c:pt>
                <c:pt idx="261">
                  <c:v>44477</c:v>
                </c:pt>
                <c:pt idx="262">
                  <c:v>44484</c:v>
                </c:pt>
                <c:pt idx="263">
                  <c:v>44491</c:v>
                </c:pt>
                <c:pt idx="264">
                  <c:v>44498</c:v>
                </c:pt>
                <c:pt idx="265">
                  <c:v>44505</c:v>
                </c:pt>
                <c:pt idx="266">
                  <c:v>44512</c:v>
                </c:pt>
                <c:pt idx="267">
                  <c:v>44519</c:v>
                </c:pt>
                <c:pt idx="268">
                  <c:v>44526</c:v>
                </c:pt>
                <c:pt idx="269">
                  <c:v>44533</c:v>
                </c:pt>
                <c:pt idx="270">
                  <c:v>44540</c:v>
                </c:pt>
                <c:pt idx="271">
                  <c:v>44547</c:v>
                </c:pt>
                <c:pt idx="272">
                  <c:v>44554</c:v>
                </c:pt>
                <c:pt idx="273">
                  <c:v>44561</c:v>
                </c:pt>
                <c:pt idx="274">
                  <c:v>44568</c:v>
                </c:pt>
                <c:pt idx="275">
                  <c:v>44575</c:v>
                </c:pt>
                <c:pt idx="276">
                  <c:v>44582</c:v>
                </c:pt>
                <c:pt idx="277">
                  <c:v>44589</c:v>
                </c:pt>
                <c:pt idx="278">
                  <c:v>44596</c:v>
                </c:pt>
                <c:pt idx="279">
                  <c:v>44603</c:v>
                </c:pt>
                <c:pt idx="280">
                  <c:v>44610</c:v>
                </c:pt>
                <c:pt idx="281">
                  <c:v>44617</c:v>
                </c:pt>
                <c:pt idx="282">
                  <c:v>44624</c:v>
                </c:pt>
                <c:pt idx="283">
                  <c:v>44631</c:v>
                </c:pt>
                <c:pt idx="284">
                  <c:v>44638</c:v>
                </c:pt>
                <c:pt idx="285">
                  <c:v>44645</c:v>
                </c:pt>
                <c:pt idx="286">
                  <c:v>44652</c:v>
                </c:pt>
                <c:pt idx="287">
                  <c:v>44659</c:v>
                </c:pt>
                <c:pt idx="288">
                  <c:v>44666</c:v>
                </c:pt>
                <c:pt idx="289">
                  <c:v>44673</c:v>
                </c:pt>
                <c:pt idx="290">
                  <c:v>44680</c:v>
                </c:pt>
                <c:pt idx="291">
                  <c:v>44687</c:v>
                </c:pt>
                <c:pt idx="292">
                  <c:v>44694</c:v>
                </c:pt>
                <c:pt idx="293">
                  <c:v>44701</c:v>
                </c:pt>
                <c:pt idx="294">
                  <c:v>44708</c:v>
                </c:pt>
                <c:pt idx="295">
                  <c:v>44715</c:v>
                </c:pt>
                <c:pt idx="296">
                  <c:v>44722</c:v>
                </c:pt>
                <c:pt idx="297">
                  <c:v>44729</c:v>
                </c:pt>
                <c:pt idx="298">
                  <c:v>44736</c:v>
                </c:pt>
                <c:pt idx="299">
                  <c:v>44743</c:v>
                </c:pt>
                <c:pt idx="300">
                  <c:v>44750</c:v>
                </c:pt>
                <c:pt idx="301">
                  <c:v>44757</c:v>
                </c:pt>
                <c:pt idx="302">
                  <c:v>44764</c:v>
                </c:pt>
                <c:pt idx="303">
                  <c:v>44771</c:v>
                </c:pt>
                <c:pt idx="304">
                  <c:v>44778</c:v>
                </c:pt>
                <c:pt idx="305">
                  <c:v>44785</c:v>
                </c:pt>
                <c:pt idx="306">
                  <c:v>44792</c:v>
                </c:pt>
                <c:pt idx="307">
                  <c:v>44799</c:v>
                </c:pt>
                <c:pt idx="308">
                  <c:v>44806</c:v>
                </c:pt>
                <c:pt idx="309">
                  <c:v>44813</c:v>
                </c:pt>
                <c:pt idx="310">
                  <c:v>44820</c:v>
                </c:pt>
                <c:pt idx="311">
                  <c:v>44827</c:v>
                </c:pt>
                <c:pt idx="312">
                  <c:v>44834</c:v>
                </c:pt>
                <c:pt idx="313">
                  <c:v>44841</c:v>
                </c:pt>
                <c:pt idx="314">
                  <c:v>44848</c:v>
                </c:pt>
                <c:pt idx="315">
                  <c:v>44855</c:v>
                </c:pt>
                <c:pt idx="316">
                  <c:v>44862</c:v>
                </c:pt>
                <c:pt idx="317">
                  <c:v>44869</c:v>
                </c:pt>
                <c:pt idx="318">
                  <c:v>44876</c:v>
                </c:pt>
                <c:pt idx="319">
                  <c:v>44883</c:v>
                </c:pt>
                <c:pt idx="320">
                  <c:v>44890</c:v>
                </c:pt>
                <c:pt idx="321">
                  <c:v>44897</c:v>
                </c:pt>
                <c:pt idx="322">
                  <c:v>44904</c:v>
                </c:pt>
                <c:pt idx="323">
                  <c:v>44911</c:v>
                </c:pt>
                <c:pt idx="324">
                  <c:v>44918</c:v>
                </c:pt>
                <c:pt idx="325">
                  <c:v>44925</c:v>
                </c:pt>
                <c:pt idx="326">
                  <c:v>44932</c:v>
                </c:pt>
                <c:pt idx="327">
                  <c:v>44939</c:v>
                </c:pt>
                <c:pt idx="328">
                  <c:v>44946</c:v>
                </c:pt>
                <c:pt idx="329">
                  <c:v>44953</c:v>
                </c:pt>
                <c:pt idx="330">
                  <c:v>44960</c:v>
                </c:pt>
                <c:pt idx="331">
                  <c:v>44967</c:v>
                </c:pt>
                <c:pt idx="332">
                  <c:v>44974</c:v>
                </c:pt>
                <c:pt idx="333">
                  <c:v>44981</c:v>
                </c:pt>
                <c:pt idx="334">
                  <c:v>44988</c:v>
                </c:pt>
                <c:pt idx="335">
                  <c:v>44995</c:v>
                </c:pt>
                <c:pt idx="336">
                  <c:v>45002</c:v>
                </c:pt>
                <c:pt idx="337">
                  <c:v>45009</c:v>
                </c:pt>
                <c:pt idx="338">
                  <c:v>45016</c:v>
                </c:pt>
                <c:pt idx="339">
                  <c:v>45023</c:v>
                </c:pt>
                <c:pt idx="340">
                  <c:v>45030</c:v>
                </c:pt>
                <c:pt idx="341">
                  <c:v>45037</c:v>
                </c:pt>
                <c:pt idx="342">
                  <c:v>45044</c:v>
                </c:pt>
                <c:pt idx="343">
                  <c:v>45051</c:v>
                </c:pt>
                <c:pt idx="344">
                  <c:v>45058</c:v>
                </c:pt>
                <c:pt idx="345">
                  <c:v>45065</c:v>
                </c:pt>
                <c:pt idx="346">
                  <c:v>45072</c:v>
                </c:pt>
                <c:pt idx="347">
                  <c:v>45079</c:v>
                </c:pt>
                <c:pt idx="348">
                  <c:v>45086</c:v>
                </c:pt>
                <c:pt idx="349">
                  <c:v>45093</c:v>
                </c:pt>
                <c:pt idx="350">
                  <c:v>45100</c:v>
                </c:pt>
                <c:pt idx="351">
                  <c:v>45107</c:v>
                </c:pt>
                <c:pt idx="352">
                  <c:v>45114</c:v>
                </c:pt>
                <c:pt idx="353">
                  <c:v>45121</c:v>
                </c:pt>
                <c:pt idx="354">
                  <c:v>45128</c:v>
                </c:pt>
                <c:pt idx="355">
                  <c:v>45135</c:v>
                </c:pt>
                <c:pt idx="356">
                  <c:v>45142</c:v>
                </c:pt>
                <c:pt idx="357">
                  <c:v>45149</c:v>
                </c:pt>
                <c:pt idx="358">
                  <c:v>45156</c:v>
                </c:pt>
                <c:pt idx="359">
                  <c:v>45163</c:v>
                </c:pt>
                <c:pt idx="360">
                  <c:v>45170</c:v>
                </c:pt>
                <c:pt idx="361">
                  <c:v>45177</c:v>
                </c:pt>
                <c:pt idx="362">
                  <c:v>45184</c:v>
                </c:pt>
                <c:pt idx="363">
                  <c:v>45191</c:v>
                </c:pt>
                <c:pt idx="364">
                  <c:v>45198</c:v>
                </c:pt>
                <c:pt idx="365">
                  <c:v>45205</c:v>
                </c:pt>
                <c:pt idx="366">
                  <c:v>45212</c:v>
                </c:pt>
                <c:pt idx="367">
                  <c:v>45219</c:v>
                </c:pt>
                <c:pt idx="368">
                  <c:v>45226</c:v>
                </c:pt>
                <c:pt idx="369">
                  <c:v>45233</c:v>
                </c:pt>
                <c:pt idx="370">
                  <c:v>45240</c:v>
                </c:pt>
                <c:pt idx="371">
                  <c:v>45247</c:v>
                </c:pt>
                <c:pt idx="372">
                  <c:v>45254</c:v>
                </c:pt>
                <c:pt idx="373">
                  <c:v>45261</c:v>
                </c:pt>
                <c:pt idx="374">
                  <c:v>45268</c:v>
                </c:pt>
                <c:pt idx="375">
                  <c:v>45275</c:v>
                </c:pt>
                <c:pt idx="376">
                  <c:v>45282</c:v>
                </c:pt>
                <c:pt idx="377">
                  <c:v>45289</c:v>
                </c:pt>
                <c:pt idx="378">
                  <c:v>45296</c:v>
                </c:pt>
                <c:pt idx="379">
                  <c:v>45303</c:v>
                </c:pt>
                <c:pt idx="380">
                  <c:v>45310</c:v>
                </c:pt>
                <c:pt idx="381">
                  <c:v>45317</c:v>
                </c:pt>
                <c:pt idx="382">
                  <c:v>45324</c:v>
                </c:pt>
                <c:pt idx="383">
                  <c:v>45331</c:v>
                </c:pt>
                <c:pt idx="384">
                  <c:v>45338</c:v>
                </c:pt>
                <c:pt idx="385">
                  <c:v>45345</c:v>
                </c:pt>
                <c:pt idx="386">
                  <c:v>45352</c:v>
                </c:pt>
                <c:pt idx="387">
                  <c:v>45359</c:v>
                </c:pt>
                <c:pt idx="388">
                  <c:v>45366</c:v>
                </c:pt>
                <c:pt idx="389">
                  <c:v>45373</c:v>
                </c:pt>
                <c:pt idx="390">
                  <c:v>45380</c:v>
                </c:pt>
                <c:pt idx="391">
                  <c:v>45387</c:v>
                </c:pt>
                <c:pt idx="392">
                  <c:v>45394</c:v>
                </c:pt>
                <c:pt idx="393">
                  <c:v>45401</c:v>
                </c:pt>
                <c:pt idx="394">
                  <c:v>45408</c:v>
                </c:pt>
                <c:pt idx="395">
                  <c:v>45415</c:v>
                </c:pt>
                <c:pt idx="396">
                  <c:v>45422</c:v>
                </c:pt>
                <c:pt idx="397">
                  <c:v>45429</c:v>
                </c:pt>
                <c:pt idx="398">
                  <c:v>45436</c:v>
                </c:pt>
                <c:pt idx="399">
                  <c:v>45443</c:v>
                </c:pt>
                <c:pt idx="400">
                  <c:v>45450</c:v>
                </c:pt>
                <c:pt idx="401">
                  <c:v>45457</c:v>
                </c:pt>
                <c:pt idx="402">
                  <c:v>45464</c:v>
                </c:pt>
                <c:pt idx="403">
                  <c:v>45471</c:v>
                </c:pt>
                <c:pt idx="404">
                  <c:v>45478</c:v>
                </c:pt>
                <c:pt idx="405">
                  <c:v>45485</c:v>
                </c:pt>
                <c:pt idx="406">
                  <c:v>45492</c:v>
                </c:pt>
                <c:pt idx="407">
                  <c:v>45499</c:v>
                </c:pt>
                <c:pt idx="408">
                  <c:v>45506</c:v>
                </c:pt>
                <c:pt idx="409">
                  <c:v>45513</c:v>
                </c:pt>
                <c:pt idx="410">
                  <c:v>45520</c:v>
                </c:pt>
                <c:pt idx="411">
                  <c:v>45527</c:v>
                </c:pt>
                <c:pt idx="412">
                  <c:v>45534</c:v>
                </c:pt>
                <c:pt idx="413">
                  <c:v>45541</c:v>
                </c:pt>
                <c:pt idx="414">
                  <c:v>45548</c:v>
                </c:pt>
                <c:pt idx="415">
                  <c:v>45555</c:v>
                </c:pt>
                <c:pt idx="416">
                  <c:v>45562</c:v>
                </c:pt>
                <c:pt idx="417">
                  <c:v>45569</c:v>
                </c:pt>
                <c:pt idx="418">
                  <c:v>45576</c:v>
                </c:pt>
                <c:pt idx="419">
                  <c:v>45583</c:v>
                </c:pt>
                <c:pt idx="420">
                  <c:v>45590</c:v>
                </c:pt>
                <c:pt idx="421">
                  <c:v>45597</c:v>
                </c:pt>
                <c:pt idx="422">
                  <c:v>45604</c:v>
                </c:pt>
                <c:pt idx="423">
                  <c:v>45611</c:v>
                </c:pt>
                <c:pt idx="424">
                  <c:v>45618</c:v>
                </c:pt>
                <c:pt idx="425">
                  <c:v>45625</c:v>
                </c:pt>
                <c:pt idx="426">
                  <c:v>45632</c:v>
                </c:pt>
                <c:pt idx="427">
                  <c:v>45639</c:v>
                </c:pt>
                <c:pt idx="428">
                  <c:v>45646</c:v>
                </c:pt>
                <c:pt idx="429">
                  <c:v>45653</c:v>
                </c:pt>
                <c:pt idx="430">
                  <c:v>45660</c:v>
                </c:pt>
                <c:pt idx="431">
                  <c:v>45667</c:v>
                </c:pt>
                <c:pt idx="432">
                  <c:v>45674</c:v>
                </c:pt>
                <c:pt idx="433">
                  <c:v>45681</c:v>
                </c:pt>
                <c:pt idx="434">
                  <c:v>45688</c:v>
                </c:pt>
                <c:pt idx="435">
                  <c:v>45695</c:v>
                </c:pt>
                <c:pt idx="436">
                  <c:v>45702</c:v>
                </c:pt>
                <c:pt idx="437">
                  <c:v>45709</c:v>
                </c:pt>
                <c:pt idx="438">
                  <c:v>45716</c:v>
                </c:pt>
                <c:pt idx="439">
                  <c:v>45723</c:v>
                </c:pt>
                <c:pt idx="440">
                  <c:v>45730</c:v>
                </c:pt>
                <c:pt idx="441">
                  <c:v>45737</c:v>
                </c:pt>
                <c:pt idx="442">
                  <c:v>45744</c:v>
                </c:pt>
                <c:pt idx="443">
                  <c:v>45751</c:v>
                </c:pt>
                <c:pt idx="444">
                  <c:v>45758</c:v>
                </c:pt>
                <c:pt idx="445">
                  <c:v>45765</c:v>
                </c:pt>
                <c:pt idx="446">
                  <c:v>45772</c:v>
                </c:pt>
                <c:pt idx="447">
                  <c:v>45779</c:v>
                </c:pt>
                <c:pt idx="448">
                  <c:v>45786</c:v>
                </c:pt>
                <c:pt idx="449">
                  <c:v>45793</c:v>
                </c:pt>
                <c:pt idx="450">
                  <c:v>45800</c:v>
                </c:pt>
                <c:pt idx="451">
                  <c:v>45807</c:v>
                </c:pt>
                <c:pt idx="452">
                  <c:v>45814</c:v>
                </c:pt>
                <c:pt idx="453">
                  <c:v>45821</c:v>
                </c:pt>
                <c:pt idx="454">
                  <c:v>45828</c:v>
                </c:pt>
                <c:pt idx="455">
                  <c:v>45835</c:v>
                </c:pt>
                <c:pt idx="456">
                  <c:v>45842</c:v>
                </c:pt>
                <c:pt idx="457">
                  <c:v>45849</c:v>
                </c:pt>
                <c:pt idx="458">
                  <c:v>45856</c:v>
                </c:pt>
                <c:pt idx="459">
                  <c:v>45863</c:v>
                </c:pt>
                <c:pt idx="460">
                  <c:v>45870</c:v>
                </c:pt>
                <c:pt idx="461">
                  <c:v>45877</c:v>
                </c:pt>
                <c:pt idx="462">
                  <c:v>45884</c:v>
                </c:pt>
                <c:pt idx="463">
                  <c:v>45891</c:v>
                </c:pt>
                <c:pt idx="464">
                  <c:v>45898</c:v>
                </c:pt>
                <c:pt idx="465">
                  <c:v>45905</c:v>
                </c:pt>
                <c:pt idx="466">
                  <c:v>45912</c:v>
                </c:pt>
                <c:pt idx="467">
                  <c:v>45919</c:v>
                </c:pt>
                <c:pt idx="468">
                  <c:v>45926</c:v>
                </c:pt>
                <c:pt idx="469">
                  <c:v>45933</c:v>
                </c:pt>
                <c:pt idx="470">
                  <c:v>45940</c:v>
                </c:pt>
                <c:pt idx="471">
                  <c:v>45947</c:v>
                </c:pt>
                <c:pt idx="472">
                  <c:v>45954</c:v>
                </c:pt>
                <c:pt idx="473">
                  <c:v>45961</c:v>
                </c:pt>
                <c:pt idx="474">
                  <c:v>45968</c:v>
                </c:pt>
                <c:pt idx="475">
                  <c:v>45975</c:v>
                </c:pt>
                <c:pt idx="476">
                  <c:v>45982</c:v>
                </c:pt>
                <c:pt idx="477">
                  <c:v>45989</c:v>
                </c:pt>
                <c:pt idx="478">
                  <c:v>45996</c:v>
                </c:pt>
                <c:pt idx="479">
                  <c:v>46003</c:v>
                </c:pt>
                <c:pt idx="480">
                  <c:v>46010</c:v>
                </c:pt>
                <c:pt idx="481">
                  <c:v>46017</c:v>
                </c:pt>
                <c:pt idx="482">
                  <c:v>46024</c:v>
                </c:pt>
                <c:pt idx="483">
                  <c:v>46031</c:v>
                </c:pt>
                <c:pt idx="484">
                  <c:v>46038</c:v>
                </c:pt>
                <c:pt idx="485">
                  <c:v>46045</c:v>
                </c:pt>
                <c:pt idx="486">
                  <c:v>46052</c:v>
                </c:pt>
                <c:pt idx="487">
                  <c:v>46059</c:v>
                </c:pt>
                <c:pt idx="488">
                  <c:v>46066</c:v>
                </c:pt>
                <c:pt idx="489">
                  <c:v>46073</c:v>
                </c:pt>
                <c:pt idx="490">
                  <c:v>46080</c:v>
                </c:pt>
                <c:pt idx="491">
                  <c:v>46087</c:v>
                </c:pt>
                <c:pt idx="492">
                  <c:v>46094</c:v>
                </c:pt>
                <c:pt idx="493">
                  <c:v>46101</c:v>
                </c:pt>
                <c:pt idx="494">
                  <c:v>46108</c:v>
                </c:pt>
                <c:pt idx="495">
                  <c:v>46115</c:v>
                </c:pt>
                <c:pt idx="496">
                  <c:v>46122</c:v>
                </c:pt>
                <c:pt idx="497">
                  <c:v>46129</c:v>
                </c:pt>
                <c:pt idx="498">
                  <c:v>46136</c:v>
                </c:pt>
                <c:pt idx="499">
                  <c:v>46143</c:v>
                </c:pt>
                <c:pt idx="500">
                  <c:v>46150</c:v>
                </c:pt>
                <c:pt idx="501">
                  <c:v>46157</c:v>
                </c:pt>
                <c:pt idx="502">
                  <c:v>46164</c:v>
                </c:pt>
                <c:pt idx="503">
                  <c:v>46171</c:v>
                </c:pt>
                <c:pt idx="504">
                  <c:v>46178</c:v>
                </c:pt>
                <c:pt idx="505">
                  <c:v>46185</c:v>
                </c:pt>
                <c:pt idx="506">
                  <c:v>46192</c:v>
                </c:pt>
                <c:pt idx="507">
                  <c:v>46199</c:v>
                </c:pt>
                <c:pt idx="508">
                  <c:v>46206</c:v>
                </c:pt>
                <c:pt idx="509">
                  <c:v>46213</c:v>
                </c:pt>
                <c:pt idx="510">
                  <c:v>46220</c:v>
                </c:pt>
                <c:pt idx="511">
                  <c:v>46227</c:v>
                </c:pt>
                <c:pt idx="512">
                  <c:v>46234</c:v>
                </c:pt>
                <c:pt idx="513">
                  <c:v>46241</c:v>
                </c:pt>
                <c:pt idx="514">
                  <c:v>46248</c:v>
                </c:pt>
                <c:pt idx="515">
                  <c:v>46255</c:v>
                </c:pt>
                <c:pt idx="516">
                  <c:v>46262</c:v>
                </c:pt>
                <c:pt idx="517">
                  <c:v>46269</c:v>
                </c:pt>
                <c:pt idx="518">
                  <c:v>46276</c:v>
                </c:pt>
                <c:pt idx="519">
                  <c:v>46283</c:v>
                </c:pt>
                <c:pt idx="520">
                  <c:v>46290</c:v>
                </c:pt>
              </c:numCache>
            </c:numRef>
          </c:cat>
          <c:val>
            <c:numRef>
              <c:f>'Page 30'!$F$22:$F$542</c:f>
              <c:numCache>
                <c:formatCode>0.0\x</c:formatCode>
                <c:ptCount val="521"/>
                <c:pt idx="0">
                  <c:v>16.009608326750701</c:v>
                </c:pt>
                <c:pt idx="1">
                  <c:v>15.423028679066499</c:v>
                </c:pt>
                <c:pt idx="2">
                  <c:v>15.40029305609</c:v>
                </c:pt>
                <c:pt idx="3">
                  <c:v>15.390631078696099</c:v>
                </c:pt>
                <c:pt idx="4">
                  <c:v>15.020497004110201</c:v>
                </c:pt>
                <c:pt idx="5">
                  <c:v>15.3027452490537</c:v>
                </c:pt>
                <c:pt idx="6">
                  <c:v>15.780317955253199</c:v>
                </c:pt>
                <c:pt idx="7">
                  <c:v>16.011207043038301</c:v>
                </c:pt>
                <c:pt idx="8">
                  <c:v>15.061487654542301</c:v>
                </c:pt>
                <c:pt idx="9">
                  <c:v>15.6913802775842</c:v>
                </c:pt>
                <c:pt idx="10">
                  <c:v>15.750890637268601</c:v>
                </c:pt>
                <c:pt idx="11">
                  <c:v>15.5583516489181</c:v>
                </c:pt>
                <c:pt idx="12">
                  <c:v>15.1414439941833</c:v>
                </c:pt>
                <c:pt idx="13">
                  <c:v>15.1485699932602</c:v>
                </c:pt>
                <c:pt idx="14">
                  <c:v>15.337426471943999</c:v>
                </c:pt>
                <c:pt idx="15">
                  <c:v>15.387094911272699</c:v>
                </c:pt>
                <c:pt idx="16">
                  <c:v>15.712582331722301</c:v>
                </c:pt>
                <c:pt idx="17">
                  <c:v>15.5950042147897</c:v>
                </c:pt>
                <c:pt idx="18">
                  <c:v>15.428959721315399</c:v>
                </c:pt>
                <c:pt idx="19">
                  <c:v>15.460808920356399</c:v>
                </c:pt>
                <c:pt idx="20">
                  <c:v>15.382486553801799</c:v>
                </c:pt>
                <c:pt idx="21">
                  <c:v>15.0216393911577</c:v>
                </c:pt>
                <c:pt idx="22">
                  <c:v>15.2046663301461</c:v>
                </c:pt>
                <c:pt idx="23">
                  <c:v>15.2559833706667</c:v>
                </c:pt>
                <c:pt idx="24">
                  <c:v>14.862691619383799</c:v>
                </c:pt>
                <c:pt idx="25">
                  <c:v>14.891792340526701</c:v>
                </c:pt>
                <c:pt idx="26">
                  <c:v>14.715062347540901</c:v>
                </c:pt>
                <c:pt idx="27">
                  <c:v>14.117290976943901</c:v>
                </c:pt>
                <c:pt idx="28">
                  <c:v>14.4701437209595</c:v>
                </c:pt>
                <c:pt idx="29">
                  <c:v>14.5806188830244</c:v>
                </c:pt>
                <c:pt idx="30">
                  <c:v>14.651700752161499</c:v>
                </c:pt>
                <c:pt idx="31">
                  <c:v>15.0322673081216</c:v>
                </c:pt>
                <c:pt idx="32">
                  <c:v>15.117439828669401</c:v>
                </c:pt>
                <c:pt idx="33">
                  <c:v>15.4076791637249</c:v>
                </c:pt>
                <c:pt idx="34">
                  <c:v>15.598474856138001</c:v>
                </c:pt>
                <c:pt idx="35">
                  <c:v>15.3626129353521</c:v>
                </c:pt>
                <c:pt idx="36">
                  <c:v>15.0215991512577</c:v>
                </c:pt>
                <c:pt idx="37">
                  <c:v>15.311764147664499</c:v>
                </c:pt>
                <c:pt idx="38">
                  <c:v>14.242288659826601</c:v>
                </c:pt>
                <c:pt idx="39">
                  <c:v>14.498694911672001</c:v>
                </c:pt>
                <c:pt idx="40">
                  <c:v>15.1522851413532</c:v>
                </c:pt>
                <c:pt idx="41">
                  <c:v>15.2516707308032</c:v>
                </c:pt>
                <c:pt idx="42">
                  <c:v>14.7613736345343</c:v>
                </c:pt>
                <c:pt idx="43">
                  <c:v>14.5809776101643</c:v>
                </c:pt>
                <c:pt idx="44">
                  <c:v>14.291544057998999</c:v>
                </c:pt>
                <c:pt idx="45">
                  <c:v>14.291231455334501</c:v>
                </c:pt>
                <c:pt idx="46">
                  <c:v>14.3401398904946</c:v>
                </c:pt>
                <c:pt idx="47">
                  <c:v>14.8112768225133</c:v>
                </c:pt>
                <c:pt idx="48">
                  <c:v>14.442557991699999</c:v>
                </c:pt>
                <c:pt idx="49">
                  <c:v>15.1178134552532</c:v>
                </c:pt>
                <c:pt idx="50">
                  <c:v>14.8811548626246</c:v>
                </c:pt>
                <c:pt idx="51">
                  <c:v>14.8789563797672</c:v>
                </c:pt>
                <c:pt idx="52">
                  <c:v>15.095144783957901</c:v>
                </c:pt>
                <c:pt idx="53">
                  <c:v>15.396569453403901</c:v>
                </c:pt>
                <c:pt idx="54">
                  <c:v>15.3077078192578</c:v>
                </c:pt>
                <c:pt idx="55">
                  <c:v>15.4704207119476</c:v>
                </c:pt>
                <c:pt idx="56">
                  <c:v>15.8867309543133</c:v>
                </c:pt>
                <c:pt idx="57">
                  <c:v>15.761532818768201</c:v>
                </c:pt>
                <c:pt idx="58">
                  <c:v>15.704020931875499</c:v>
                </c:pt>
                <c:pt idx="59">
                  <c:v>16.0204779329442</c:v>
                </c:pt>
                <c:pt idx="60">
                  <c:v>14.9877338548969</c:v>
                </c:pt>
                <c:pt idx="61">
                  <c:v>14.6006735454219</c:v>
                </c:pt>
                <c:pt idx="62">
                  <c:v>14.717412550229801</c:v>
                </c:pt>
                <c:pt idx="63">
                  <c:v>14.651190047573801</c:v>
                </c:pt>
                <c:pt idx="64">
                  <c:v>14.417538398909</c:v>
                </c:pt>
                <c:pt idx="65">
                  <c:v>15.213532013568701</c:v>
                </c:pt>
                <c:pt idx="66">
                  <c:v>15.121462626165</c:v>
                </c:pt>
                <c:pt idx="67">
                  <c:v>15.582215524238901</c:v>
                </c:pt>
                <c:pt idx="68">
                  <c:v>15.373375462821</c:v>
                </c:pt>
                <c:pt idx="69">
                  <c:v>14.6922624066931</c:v>
                </c:pt>
                <c:pt idx="70">
                  <c:v>13.737132012010401</c:v>
                </c:pt>
                <c:pt idx="71">
                  <c:v>14.3491839865101</c:v>
                </c:pt>
                <c:pt idx="72">
                  <c:v>14.6653655980405</c:v>
                </c:pt>
                <c:pt idx="73">
                  <c:v>14.7166315344514</c:v>
                </c:pt>
                <c:pt idx="74">
                  <c:v>15.393894350171999</c:v>
                </c:pt>
                <c:pt idx="75">
                  <c:v>15.269049743188599</c:v>
                </c:pt>
                <c:pt idx="76">
                  <c:v>13.9270292386876</c:v>
                </c:pt>
                <c:pt idx="77">
                  <c:v>13.948568630099199</c:v>
                </c:pt>
                <c:pt idx="78">
                  <c:v>13.2737960362065</c:v>
                </c:pt>
                <c:pt idx="79">
                  <c:v>13.926276894098301</c:v>
                </c:pt>
                <c:pt idx="80">
                  <c:v>13.2928925951108</c:v>
                </c:pt>
                <c:pt idx="81">
                  <c:v>13.046924200369601</c:v>
                </c:pt>
                <c:pt idx="82">
                  <c:v>13.5327411187954</c:v>
                </c:pt>
                <c:pt idx="83">
                  <c:v>14.030646591737501</c:v>
                </c:pt>
                <c:pt idx="84">
                  <c:v>13.9819283303358</c:v>
                </c:pt>
                <c:pt idx="85">
                  <c:v>14.2763430272917</c:v>
                </c:pt>
                <c:pt idx="86">
                  <c:v>14.377714671727601</c:v>
                </c:pt>
                <c:pt idx="87">
                  <c:v>14.3173245656396</c:v>
                </c:pt>
                <c:pt idx="88">
                  <c:v>14.394985161291</c:v>
                </c:pt>
                <c:pt idx="89">
                  <c:v>14.0631441761664</c:v>
                </c:pt>
                <c:pt idx="90">
                  <c:v>13.4378650272477</c:v>
                </c:pt>
                <c:pt idx="91">
                  <c:v>13.7943167325879</c:v>
                </c:pt>
                <c:pt idx="92">
                  <c:v>13.6996909764847</c:v>
                </c:pt>
                <c:pt idx="93">
                  <c:v>13.853964216577999</c:v>
                </c:pt>
                <c:pt idx="94">
                  <c:v>13.981610645064301</c:v>
                </c:pt>
                <c:pt idx="95">
                  <c:v>14.019323783414199</c:v>
                </c:pt>
                <c:pt idx="96">
                  <c:v>13.726031182493299</c:v>
                </c:pt>
                <c:pt idx="97">
                  <c:v>13.4338793469978</c:v>
                </c:pt>
                <c:pt idx="98">
                  <c:v>13.9807841463864</c:v>
                </c:pt>
                <c:pt idx="99">
                  <c:v>14.2116368615136</c:v>
                </c:pt>
                <c:pt idx="100">
                  <c:v>13.673764948233</c:v>
                </c:pt>
                <c:pt idx="101">
                  <c:v>13.8914113656165</c:v>
                </c:pt>
                <c:pt idx="102">
                  <c:v>13.9948382739202</c:v>
                </c:pt>
                <c:pt idx="103">
                  <c:v>13.144543139378801</c:v>
                </c:pt>
                <c:pt idx="104">
                  <c:v>12.686588373345</c:v>
                </c:pt>
                <c:pt idx="105">
                  <c:v>12.084651551880899</c:v>
                </c:pt>
                <c:pt idx="106">
                  <c:v>11.8964113797145</c:v>
                </c:pt>
                <c:pt idx="107">
                  <c:v>11.227420534443899</c:v>
                </c:pt>
                <c:pt idx="108">
                  <c:v>12.112239977410001</c:v>
                </c:pt>
                <c:pt idx="109">
                  <c:v>12.161168448840501</c:v>
                </c:pt>
                <c:pt idx="110">
                  <c:v>12.228473205287299</c:v>
                </c:pt>
                <c:pt idx="111">
                  <c:v>11.8806352349006</c:v>
                </c:pt>
                <c:pt idx="112">
                  <c:v>12.548141556119401</c:v>
                </c:pt>
                <c:pt idx="113">
                  <c:v>11.659483925803199</c:v>
                </c:pt>
                <c:pt idx="114">
                  <c:v>11.9156110155007</c:v>
                </c:pt>
                <c:pt idx="115">
                  <c:v>11.474791921874701</c:v>
                </c:pt>
                <c:pt idx="116">
                  <c:v>11.8608340879526</c:v>
                </c:pt>
                <c:pt idx="117">
                  <c:v>11.848479698962199</c:v>
                </c:pt>
                <c:pt idx="118">
                  <c:v>12.5970302940751</c:v>
                </c:pt>
                <c:pt idx="119">
                  <c:v>12.7055761211872</c:v>
                </c:pt>
                <c:pt idx="120">
                  <c:v>13.456954866533399</c:v>
                </c:pt>
                <c:pt idx="121">
                  <c:v>13.8168360635329</c:v>
                </c:pt>
                <c:pt idx="122">
                  <c:v>14.2615789455414</c:v>
                </c:pt>
                <c:pt idx="123">
                  <c:v>14.9052913493675</c:v>
                </c:pt>
                <c:pt idx="124">
                  <c:v>14.9992865122032</c:v>
                </c:pt>
                <c:pt idx="125">
                  <c:v>14.906121713885399</c:v>
                </c:pt>
                <c:pt idx="126">
                  <c:v>14.4754296351643</c:v>
                </c:pt>
                <c:pt idx="127">
                  <c:v>15.2061907751799</c:v>
                </c:pt>
                <c:pt idx="128">
                  <c:v>15.626854557966499</c:v>
                </c:pt>
                <c:pt idx="129">
                  <c:v>15.5200063732012</c:v>
                </c:pt>
                <c:pt idx="130">
                  <c:v>16.3791894429975</c:v>
                </c:pt>
                <c:pt idx="131">
                  <c:v>16.555756961905001</c:v>
                </c:pt>
                <c:pt idx="132">
                  <c:v>17.065541870486701</c:v>
                </c:pt>
                <c:pt idx="133">
                  <c:v>16.945271361857099</c:v>
                </c:pt>
                <c:pt idx="134">
                  <c:v>17.055095424602399</c:v>
                </c:pt>
                <c:pt idx="135">
                  <c:v>16.024796730908399</c:v>
                </c:pt>
                <c:pt idx="136">
                  <c:v>15.1435079662671</c:v>
                </c:pt>
                <c:pt idx="137">
                  <c:v>14.2225432983992</c:v>
                </c:pt>
                <c:pt idx="138">
                  <c:v>14.089419383541101</c:v>
                </c:pt>
                <c:pt idx="139">
                  <c:v>15.067279676099201</c:v>
                </c:pt>
                <c:pt idx="140">
                  <c:v>14.9862964768114</c:v>
                </c:pt>
                <c:pt idx="141">
                  <c:v>15.600835140914899</c:v>
                </c:pt>
                <c:pt idx="142">
                  <c:v>16.082350466863002</c:v>
                </c:pt>
                <c:pt idx="143">
                  <c:v>16.085606811766102</c:v>
                </c:pt>
                <c:pt idx="144">
                  <c:v>16.506770844554399</c:v>
                </c:pt>
                <c:pt idx="145">
                  <c:v>16.721325517106902</c:v>
                </c:pt>
                <c:pt idx="146">
                  <c:v>17.428709400492</c:v>
                </c:pt>
                <c:pt idx="147">
                  <c:v>16.541937511074401</c:v>
                </c:pt>
                <c:pt idx="148">
                  <c:v>16.302118258419299</c:v>
                </c:pt>
                <c:pt idx="149">
                  <c:v>16.438591462583499</c:v>
                </c:pt>
                <c:pt idx="150">
                  <c:v>16.061720028268098</c:v>
                </c:pt>
                <c:pt idx="151">
                  <c:v>16.7003121907299</c:v>
                </c:pt>
                <c:pt idx="152">
                  <c:v>17.338566419991199</c:v>
                </c:pt>
                <c:pt idx="153">
                  <c:v>17.682952318112001</c:v>
                </c:pt>
                <c:pt idx="154">
                  <c:v>17.148568362849101</c:v>
                </c:pt>
                <c:pt idx="155">
                  <c:v>16.688608878074401</c:v>
                </c:pt>
                <c:pt idx="156">
                  <c:v>16.987050217779998</c:v>
                </c:pt>
                <c:pt idx="157">
                  <c:v>17.106893899622499</c:v>
                </c:pt>
                <c:pt idx="158">
                  <c:v>17.076561071780802</c:v>
                </c:pt>
                <c:pt idx="159">
                  <c:v>17.655581335862799</c:v>
                </c:pt>
                <c:pt idx="160">
                  <c:v>18.0584344410724</c:v>
                </c:pt>
                <c:pt idx="161">
                  <c:v>18.672002443130999</c:v>
                </c:pt>
                <c:pt idx="162">
                  <c:v>18.636530709791199</c:v>
                </c:pt>
                <c:pt idx="163">
                  <c:v>18.0829214743672</c:v>
                </c:pt>
                <c:pt idx="164">
                  <c:v>18.350908818855199</c:v>
                </c:pt>
                <c:pt idx="165">
                  <c:v>18.4406924328412</c:v>
                </c:pt>
                <c:pt idx="166">
                  <c:v>19.125044020345399</c:v>
                </c:pt>
                <c:pt idx="167">
                  <c:v>19.748596356655</c:v>
                </c:pt>
                <c:pt idx="168">
                  <c:v>19.581940888783802</c:v>
                </c:pt>
                <c:pt idx="169">
                  <c:v>19.462716619273898</c:v>
                </c:pt>
                <c:pt idx="170">
                  <c:v>19.471090170725802</c:v>
                </c:pt>
                <c:pt idx="171">
                  <c:v>19.860525969434601</c:v>
                </c:pt>
                <c:pt idx="172">
                  <c:v>19.6893252363068</c:v>
                </c:pt>
                <c:pt idx="173">
                  <c:v>18.193313142782898</c:v>
                </c:pt>
                <c:pt idx="174">
                  <c:v>18.842613856514799</c:v>
                </c:pt>
                <c:pt idx="175">
                  <c:v>19.457410588213101</c:v>
                </c:pt>
                <c:pt idx="176">
                  <c:v>18.772801123488598</c:v>
                </c:pt>
                <c:pt idx="177">
                  <c:v>16.915844948643599</c:v>
                </c:pt>
                <c:pt idx="178">
                  <c:v>16.677969868410401</c:v>
                </c:pt>
                <c:pt idx="179">
                  <c:v>15.3336458373988</c:v>
                </c:pt>
                <c:pt idx="180">
                  <c:v>13.072126509585701</c:v>
                </c:pt>
                <c:pt idx="181">
                  <c:v>15.215953621038</c:v>
                </c:pt>
                <c:pt idx="182">
                  <c:v>14.932591582598899</c:v>
                </c:pt>
                <c:pt idx="183">
                  <c:v>16.784681135781501</c:v>
                </c:pt>
                <c:pt idx="184">
                  <c:v>17.949870105311401</c:v>
                </c:pt>
                <c:pt idx="185">
                  <c:v>18.062375012343399</c:v>
                </c:pt>
                <c:pt idx="186">
                  <c:v>17.1863834160689</c:v>
                </c:pt>
                <c:pt idx="187">
                  <c:v>18.525514811440001</c:v>
                </c:pt>
                <c:pt idx="188">
                  <c:v>17.754184139766402</c:v>
                </c:pt>
                <c:pt idx="189">
                  <c:v>18.7413491615252</c:v>
                </c:pt>
                <c:pt idx="190">
                  <c:v>19.0901754362045</c:v>
                </c:pt>
                <c:pt idx="191">
                  <c:v>20.462385129939101</c:v>
                </c:pt>
                <c:pt idx="192">
                  <c:v>19.391762166465099</c:v>
                </c:pt>
                <c:pt idx="193">
                  <c:v>19.921789778986199</c:v>
                </c:pt>
                <c:pt idx="194">
                  <c:v>19.059302719879302</c:v>
                </c:pt>
                <c:pt idx="195">
                  <c:v>19.602139017920901</c:v>
                </c:pt>
                <c:pt idx="196">
                  <c:v>20.257430472599498</c:v>
                </c:pt>
                <c:pt idx="197">
                  <c:v>19.953061111861601</c:v>
                </c:pt>
                <c:pt idx="198">
                  <c:v>19.315376414003499</c:v>
                </c:pt>
                <c:pt idx="199">
                  <c:v>19.8464037950307</c:v>
                </c:pt>
                <c:pt idx="200">
                  <c:v>20.074804056024298</c:v>
                </c:pt>
                <c:pt idx="201">
                  <c:v>20.123398043357799</c:v>
                </c:pt>
                <c:pt idx="202">
                  <c:v>19.989591792486198</c:v>
                </c:pt>
                <c:pt idx="203">
                  <c:v>20.550028697572401</c:v>
                </c:pt>
                <c:pt idx="204">
                  <c:v>19.8979326609292</c:v>
                </c:pt>
                <c:pt idx="205">
                  <c:v>19.1558619852599</c:v>
                </c:pt>
                <c:pt idx="206">
                  <c:v>19.290255160505598</c:v>
                </c:pt>
                <c:pt idx="207">
                  <c:v>18.461225414684201</c:v>
                </c:pt>
                <c:pt idx="208">
                  <c:v>19.031512095127699</c:v>
                </c:pt>
                <c:pt idx="209">
                  <c:v>20.391886399418201</c:v>
                </c:pt>
                <c:pt idx="210">
                  <c:v>20.305814060527201</c:v>
                </c:pt>
                <c:pt idx="211">
                  <c:v>19.880290565665899</c:v>
                </c:pt>
                <c:pt idx="212">
                  <c:v>18.762437085500601</c:v>
                </c:pt>
                <c:pt idx="213">
                  <c:v>20.7237825731311</c:v>
                </c:pt>
                <c:pt idx="214">
                  <c:v>20.407641650720201</c:v>
                </c:pt>
                <c:pt idx="215">
                  <c:v>20.675027167203499</c:v>
                </c:pt>
                <c:pt idx="216">
                  <c:v>21.216506909560302</c:v>
                </c:pt>
                <c:pt idx="217">
                  <c:v>22.297511741488901</c:v>
                </c:pt>
                <c:pt idx="218">
                  <c:v>21.4058479205829</c:v>
                </c:pt>
                <c:pt idx="219">
                  <c:v>21.775927829966999</c:v>
                </c:pt>
                <c:pt idx="220">
                  <c:v>21.459849700077999</c:v>
                </c:pt>
                <c:pt idx="221">
                  <c:v>21.7560323215822</c:v>
                </c:pt>
                <c:pt idx="222">
                  <c:v>22.674374469524299</c:v>
                </c:pt>
                <c:pt idx="223">
                  <c:v>23.0391850413518</c:v>
                </c:pt>
                <c:pt idx="224">
                  <c:v>23.354167539542001</c:v>
                </c:pt>
                <c:pt idx="225">
                  <c:v>21.420117398568699</c:v>
                </c:pt>
                <c:pt idx="226">
                  <c:v>21.7033753541787</c:v>
                </c:pt>
                <c:pt idx="227">
                  <c:v>23.332532901718999</c:v>
                </c:pt>
                <c:pt idx="228">
                  <c:v>23.049694412179502</c:v>
                </c:pt>
                <c:pt idx="229">
                  <c:v>21.730189505458998</c:v>
                </c:pt>
                <c:pt idx="230">
                  <c:v>20.3547325008401</c:v>
                </c:pt>
                <c:pt idx="231">
                  <c:v>20.613820491968902</c:v>
                </c:pt>
                <c:pt idx="232">
                  <c:v>20.837854635034699</c:v>
                </c:pt>
                <c:pt idx="233">
                  <c:v>21.9503070613669</c:v>
                </c:pt>
                <c:pt idx="234">
                  <c:v>22.453383974099602</c:v>
                </c:pt>
                <c:pt idx="235">
                  <c:v>22.7503736577106</c:v>
                </c:pt>
                <c:pt idx="236">
                  <c:v>22.2535596408547</c:v>
                </c:pt>
                <c:pt idx="237">
                  <c:v>21.525416895263302</c:v>
                </c:pt>
                <c:pt idx="238">
                  <c:v>20.329104198364401</c:v>
                </c:pt>
                <c:pt idx="239">
                  <c:v>20.158522221663301</c:v>
                </c:pt>
                <c:pt idx="240">
                  <c:v>19.244671758635899</c:v>
                </c:pt>
                <c:pt idx="241">
                  <c:v>19.539420853915601</c:v>
                </c:pt>
                <c:pt idx="242">
                  <c:v>20.219538584295801</c:v>
                </c:pt>
                <c:pt idx="243">
                  <c:v>20.270362783605599</c:v>
                </c:pt>
                <c:pt idx="244">
                  <c:v>20.1187898615166</c:v>
                </c:pt>
                <c:pt idx="245">
                  <c:v>19.716301014135698</c:v>
                </c:pt>
                <c:pt idx="246">
                  <c:v>19.877495494366499</c:v>
                </c:pt>
                <c:pt idx="247">
                  <c:v>20.203476762833599</c:v>
                </c:pt>
                <c:pt idx="248">
                  <c:v>19.911896196806101</c:v>
                </c:pt>
                <c:pt idx="249">
                  <c:v>19.061737691711102</c:v>
                </c:pt>
                <c:pt idx="250">
                  <c:v>19.754412812470299</c:v>
                </c:pt>
                <c:pt idx="251">
                  <c:v>19.834779315440301</c:v>
                </c:pt>
                <c:pt idx="252">
                  <c:v>19.941085224035</c:v>
                </c:pt>
                <c:pt idx="253">
                  <c:v>19.460475251357199</c:v>
                </c:pt>
                <c:pt idx="254">
                  <c:v>18.8630517531425</c:v>
                </c:pt>
                <c:pt idx="255">
                  <c:v>19.796169621170801</c:v>
                </c:pt>
                <c:pt idx="256">
                  <c:v>19.6772414606402</c:v>
                </c:pt>
                <c:pt idx="257">
                  <c:v>19.459418050856499</c:v>
                </c:pt>
                <c:pt idx="258">
                  <c:v>19.435534803175099</c:v>
                </c:pt>
                <c:pt idx="259">
                  <c:v>19.111780330233</c:v>
                </c:pt>
                <c:pt idx="260">
                  <c:v>18.344957335903</c:v>
                </c:pt>
                <c:pt idx="261">
                  <c:v>18.226791512261698</c:v>
                </c:pt>
                <c:pt idx="262">
                  <c:v>18.562642030283101</c:v>
                </c:pt>
                <c:pt idx="263">
                  <c:v>19.151237776906999</c:v>
                </c:pt>
                <c:pt idx="264">
                  <c:v>19.471306564887001</c:v>
                </c:pt>
                <c:pt idx="265">
                  <c:v>20.751920424740199</c:v>
                </c:pt>
                <c:pt idx="266">
                  <c:v>20.952152539095199</c:v>
                </c:pt>
                <c:pt idx="267">
                  <c:v>21.507224437479099</c:v>
                </c:pt>
                <c:pt idx="268">
                  <c:v>20.585188976434999</c:v>
                </c:pt>
                <c:pt idx="269">
                  <c:v>20.728342837165201</c:v>
                </c:pt>
                <c:pt idx="270">
                  <c:v>21.160997667490701</c:v>
                </c:pt>
                <c:pt idx="271">
                  <c:v>20.267856704589299</c:v>
                </c:pt>
                <c:pt idx="272">
                  <c:v>21.006064170841402</c:v>
                </c:pt>
                <c:pt idx="273">
                  <c:v>21.043085302288901</c:v>
                </c:pt>
                <c:pt idx="274">
                  <c:v>20.1603792526811</c:v>
                </c:pt>
                <c:pt idx="275">
                  <c:v>20.556835015430401</c:v>
                </c:pt>
                <c:pt idx="276">
                  <c:v>18.0554255384877</c:v>
                </c:pt>
                <c:pt idx="277">
                  <c:v>17.370780454998599</c:v>
                </c:pt>
                <c:pt idx="278">
                  <c:v>17.763846358872101</c:v>
                </c:pt>
                <c:pt idx="279">
                  <c:v>17.137970957895</c:v>
                </c:pt>
                <c:pt idx="280">
                  <c:v>17.043236973208899</c:v>
                </c:pt>
                <c:pt idx="281">
                  <c:v>17.293305214822901</c:v>
                </c:pt>
                <c:pt idx="282">
                  <c:v>16.2174354256097</c:v>
                </c:pt>
                <c:pt idx="283">
                  <c:v>15.603479735332501</c:v>
                </c:pt>
                <c:pt idx="284">
                  <c:v>16.975125892129601</c:v>
                </c:pt>
                <c:pt idx="285">
                  <c:v>18.0522776330412</c:v>
                </c:pt>
                <c:pt idx="286">
                  <c:v>17.1542074682162</c:v>
                </c:pt>
                <c:pt idx="287">
                  <c:v>15.8765165621917</c:v>
                </c:pt>
                <c:pt idx="288">
                  <c:v>15.3704419055146</c:v>
                </c:pt>
                <c:pt idx="289">
                  <c:v>15.1743757207544</c:v>
                </c:pt>
                <c:pt idx="290">
                  <c:v>14.6770513107691</c:v>
                </c:pt>
                <c:pt idx="291">
                  <c:v>14.7737715721169</c:v>
                </c:pt>
                <c:pt idx="292">
                  <c:v>14.6591628033213</c:v>
                </c:pt>
                <c:pt idx="293">
                  <c:v>14.198180359341499</c:v>
                </c:pt>
                <c:pt idx="294">
                  <c:v>15.277600244065299</c:v>
                </c:pt>
                <c:pt idx="295">
                  <c:v>14.962993616407299</c:v>
                </c:pt>
                <c:pt idx="296">
                  <c:v>13.860480990768901</c:v>
                </c:pt>
                <c:pt idx="297">
                  <c:v>12.607776531593601</c:v>
                </c:pt>
                <c:pt idx="298">
                  <c:v>13.6484551195159</c:v>
                </c:pt>
                <c:pt idx="299">
                  <c:v>12.7187166158715</c:v>
                </c:pt>
                <c:pt idx="300">
                  <c:v>13.5673067199616</c:v>
                </c:pt>
                <c:pt idx="301">
                  <c:v>14.016618585508301</c:v>
                </c:pt>
                <c:pt idx="302">
                  <c:v>14.8491706315759</c:v>
                </c:pt>
                <c:pt idx="303">
                  <c:v>15.872915602496199</c:v>
                </c:pt>
                <c:pt idx="304">
                  <c:v>16.319473357185899</c:v>
                </c:pt>
                <c:pt idx="305">
                  <c:v>16.716197945437202</c:v>
                </c:pt>
                <c:pt idx="306">
                  <c:v>16.108561693354702</c:v>
                </c:pt>
                <c:pt idx="307">
                  <c:v>15.3314004141672</c:v>
                </c:pt>
                <c:pt idx="308">
                  <c:v>14.2409844053954</c:v>
                </c:pt>
                <c:pt idx="309">
                  <c:v>14.9288340553213</c:v>
                </c:pt>
                <c:pt idx="310">
                  <c:v>14.103477405128499</c:v>
                </c:pt>
                <c:pt idx="311">
                  <c:v>13.205419149850901</c:v>
                </c:pt>
                <c:pt idx="312">
                  <c:v>13.052718620018901</c:v>
                </c:pt>
                <c:pt idx="313">
                  <c:v>13.479679164803001</c:v>
                </c:pt>
                <c:pt idx="314">
                  <c:v>12.598413189572099</c:v>
                </c:pt>
                <c:pt idx="315">
                  <c:v>13.8126319294183</c:v>
                </c:pt>
                <c:pt idx="316">
                  <c:v>14.8073708838235</c:v>
                </c:pt>
                <c:pt idx="317">
                  <c:v>15.1845189534627</c:v>
                </c:pt>
                <c:pt idx="318">
                  <c:v>17.594876773716202</c:v>
                </c:pt>
                <c:pt idx="319">
                  <c:v>17.590105533127801</c:v>
                </c:pt>
                <c:pt idx="320">
                  <c:v>17.8095730837593</c:v>
                </c:pt>
                <c:pt idx="321">
                  <c:v>18.125442804648699</c:v>
                </c:pt>
                <c:pt idx="322">
                  <c:v>17.921547072978498</c:v>
                </c:pt>
                <c:pt idx="323">
                  <c:v>17.4532127595945</c:v>
                </c:pt>
                <c:pt idx="324">
                  <c:v>16.993050252038799</c:v>
                </c:pt>
                <c:pt idx="325">
                  <c:v>17.062746910873202</c:v>
                </c:pt>
                <c:pt idx="326">
                  <c:v>17.754595987947301</c:v>
                </c:pt>
                <c:pt idx="327">
                  <c:v>18.899891215287798</c:v>
                </c:pt>
                <c:pt idx="328">
                  <c:v>18.849252273192601</c:v>
                </c:pt>
                <c:pt idx="329">
                  <c:v>20.6089720871318</c:v>
                </c:pt>
                <c:pt idx="330">
                  <c:v>21.890241748276502</c:v>
                </c:pt>
                <c:pt idx="331">
                  <c:v>21.409938975086199</c:v>
                </c:pt>
                <c:pt idx="332">
                  <c:v>21.164190573038901</c:v>
                </c:pt>
                <c:pt idx="333">
                  <c:v>20.585170523759199</c:v>
                </c:pt>
                <c:pt idx="334">
                  <c:v>21.227205709453099</c:v>
                </c:pt>
                <c:pt idx="335">
                  <c:v>20.415694577080799</c:v>
                </c:pt>
                <c:pt idx="336">
                  <c:v>21.472413259820801</c:v>
                </c:pt>
                <c:pt idx="337">
                  <c:v>21.394626687905301</c:v>
                </c:pt>
                <c:pt idx="338">
                  <c:v>22.589827320593599</c:v>
                </c:pt>
                <c:pt idx="339">
                  <c:v>21.380990017807601</c:v>
                </c:pt>
                <c:pt idx="340">
                  <c:v>21.300618316773502</c:v>
                </c:pt>
                <c:pt idx="341">
                  <c:v>20.889511976917099</c:v>
                </c:pt>
                <c:pt idx="342">
                  <c:v>20.703443026860601</c:v>
                </c:pt>
                <c:pt idx="343">
                  <c:v>21.1094396588128</c:v>
                </c:pt>
                <c:pt idx="344">
                  <c:v>20.973151993026999</c:v>
                </c:pt>
                <c:pt idx="345">
                  <c:v>22.473099605422199</c:v>
                </c:pt>
                <c:pt idx="346">
                  <c:v>24.255036701719</c:v>
                </c:pt>
                <c:pt idx="347">
                  <c:v>23.742610763343102</c:v>
                </c:pt>
                <c:pt idx="348">
                  <c:v>23.788553624782001</c:v>
                </c:pt>
                <c:pt idx="349">
                  <c:v>24.616194080197701</c:v>
                </c:pt>
                <c:pt idx="350">
                  <c:v>23.2518446087504</c:v>
                </c:pt>
                <c:pt idx="351">
                  <c:v>24.463235416681002</c:v>
                </c:pt>
                <c:pt idx="352">
                  <c:v>23.709727766278601</c:v>
                </c:pt>
                <c:pt idx="353">
                  <c:v>24.6375583463679</c:v>
                </c:pt>
                <c:pt idx="354">
                  <c:v>24.232710983398899</c:v>
                </c:pt>
                <c:pt idx="355">
                  <c:v>24.7282417662183</c:v>
                </c:pt>
                <c:pt idx="356">
                  <c:v>23.724999612035202</c:v>
                </c:pt>
                <c:pt idx="357">
                  <c:v>22.422824450763098</c:v>
                </c:pt>
                <c:pt idx="358">
                  <c:v>21.972747749929098</c:v>
                </c:pt>
                <c:pt idx="359">
                  <c:v>21.818438212941999</c:v>
                </c:pt>
                <c:pt idx="360">
                  <c:v>22.759055994768801</c:v>
                </c:pt>
                <c:pt idx="361">
                  <c:v>21.945020799577598</c:v>
                </c:pt>
                <c:pt idx="362">
                  <c:v>21.2735096421669</c:v>
                </c:pt>
                <c:pt idx="363">
                  <c:v>20.374368520195599</c:v>
                </c:pt>
                <c:pt idx="364">
                  <c:v>20.862838849992301</c:v>
                </c:pt>
                <c:pt idx="365">
                  <c:v>20.975493802224801</c:v>
                </c:pt>
                <c:pt idx="366">
                  <c:v>20.769898522623102</c:v>
                </c:pt>
                <c:pt idx="367">
                  <c:v>19.883069609641399</c:v>
                </c:pt>
                <c:pt idx="368">
                  <c:v>19.229034944319199</c:v>
                </c:pt>
                <c:pt idx="369">
                  <c:v>21.039094067451501</c:v>
                </c:pt>
                <c:pt idx="370">
                  <c:v>21.978317518148799</c:v>
                </c:pt>
                <c:pt idx="371">
                  <c:v>22.811314190005401</c:v>
                </c:pt>
                <c:pt idx="372">
                  <c:v>22.5492065955664</c:v>
                </c:pt>
                <c:pt idx="373">
                  <c:v>22.404988168086799</c:v>
                </c:pt>
                <c:pt idx="374">
                  <c:v>22.233570557868902</c:v>
                </c:pt>
                <c:pt idx="375">
                  <c:v>24.107938928586801</c:v>
                </c:pt>
                <c:pt idx="376">
                  <c:v>23.5410549630014</c:v>
                </c:pt>
                <c:pt idx="377">
                  <c:v>23.687170980950601</c:v>
                </c:pt>
                <c:pt idx="378">
                  <c:v>22.2412724543222</c:v>
                </c:pt>
                <c:pt idx="379">
                  <c:v>22.7926419330458</c:v>
                </c:pt>
                <c:pt idx="380">
                  <c:v>24.467372574261901</c:v>
                </c:pt>
                <c:pt idx="381">
                  <c:v>24.7361506795285</c:v>
                </c:pt>
                <c:pt idx="382">
                  <c:v>25.049203889647199</c:v>
                </c:pt>
                <c:pt idx="383">
                  <c:v>26.502789111806798</c:v>
                </c:pt>
                <c:pt idx="384">
                  <c:v>26.2566209594643</c:v>
                </c:pt>
                <c:pt idx="385">
                  <c:v>26.5456020938161</c:v>
                </c:pt>
                <c:pt idx="386">
                  <c:v>28.261857793720001</c:v>
                </c:pt>
                <c:pt idx="387">
                  <c:v>28.301446796714998</c:v>
                </c:pt>
                <c:pt idx="388">
                  <c:v>26.921683968955701</c:v>
                </c:pt>
                <c:pt idx="389">
                  <c:v>27.335160614400898</c:v>
                </c:pt>
                <c:pt idx="390">
                  <c:v>27.1344718281692</c:v>
                </c:pt>
                <c:pt idx="391">
                  <c:v>26.512616091561299</c:v>
                </c:pt>
                <c:pt idx="392">
                  <c:v>25.931561146063</c:v>
                </c:pt>
                <c:pt idx="393">
                  <c:v>23.362717198290099</c:v>
                </c:pt>
                <c:pt idx="394">
                  <c:v>26.0977690443314</c:v>
                </c:pt>
                <c:pt idx="395">
                  <c:v>26.022841779099799</c:v>
                </c:pt>
                <c:pt idx="396">
                  <c:v>26.403381886029202</c:v>
                </c:pt>
                <c:pt idx="397">
                  <c:v>27.090260917885601</c:v>
                </c:pt>
                <c:pt idx="398">
                  <c:v>27.887680824612499</c:v>
                </c:pt>
                <c:pt idx="399">
                  <c:v>27.193539003690201</c:v>
                </c:pt>
                <c:pt idx="400">
                  <c:v>27.827492116306001</c:v>
                </c:pt>
                <c:pt idx="401">
                  <c:v>28.977831193677002</c:v>
                </c:pt>
                <c:pt idx="402">
                  <c:v>28.330301756386799</c:v>
                </c:pt>
                <c:pt idx="403">
                  <c:v>27.7016110809938</c:v>
                </c:pt>
                <c:pt idx="404">
                  <c:v>28.425634348655802</c:v>
                </c:pt>
                <c:pt idx="405">
                  <c:v>28.7502659756721</c:v>
                </c:pt>
                <c:pt idx="406">
                  <c:v>26.015064408524701</c:v>
                </c:pt>
                <c:pt idx="407">
                  <c:v>25.0308586536771</c:v>
                </c:pt>
                <c:pt idx="408">
                  <c:v>23.1751162813283</c:v>
                </c:pt>
                <c:pt idx="409">
                  <c:v>23.558201880333002</c:v>
                </c:pt>
                <c:pt idx="410">
                  <c:v>25.680117907569102</c:v>
                </c:pt>
                <c:pt idx="411">
                  <c:v>25.842890249556099</c:v>
                </c:pt>
                <c:pt idx="412">
                  <c:v>25.258201674827902</c:v>
                </c:pt>
                <c:pt idx="413">
                  <c:v>22.031033018299901</c:v>
                </c:pt>
                <c:pt idx="414">
                  <c:v>24.070874496266701</c:v>
                </c:pt>
                <c:pt idx="415">
                  <c:v>24.111570801949899</c:v>
                </c:pt>
                <c:pt idx="416">
                  <c:v>24.515508213984202</c:v>
                </c:pt>
                <c:pt idx="417">
                  <c:v>24.349281112686398</c:v>
                </c:pt>
                <c:pt idx="418">
                  <c:v>24.813833839060798</c:v>
                </c:pt>
                <c:pt idx="419">
                  <c:v>24.166320948848501</c:v>
                </c:pt>
                <c:pt idx="420">
                  <c:v>24.164448071426499</c:v>
                </c:pt>
                <c:pt idx="421">
                  <c:v>23.493472207431299</c:v>
                </c:pt>
                <c:pt idx="422">
                  <c:v>25.221655463862401</c:v>
                </c:pt>
                <c:pt idx="423">
                  <c:v>23.0118875650892</c:v>
                </c:pt>
                <c:pt idx="424">
                  <c:v>23.400408975951699</c:v>
                </c:pt>
                <c:pt idx="425">
                  <c:v>23.159543642306598</c:v>
                </c:pt>
                <c:pt idx="426">
                  <c:v>23.6371269104947</c:v>
                </c:pt>
                <c:pt idx="427">
                  <c:v>23.948369411247501</c:v>
                </c:pt>
                <c:pt idx="428">
                  <c:v>23.624836241412201</c:v>
                </c:pt>
                <c:pt idx="429">
                  <c:v>23.979434093669099</c:v>
                </c:pt>
                <c:pt idx="430">
                  <c:v>24.092846484223799</c:v>
                </c:pt>
                <c:pt idx="431">
                  <c:v>23.431793474305099</c:v>
                </c:pt>
                <c:pt idx="432">
                  <c:v>24.6341749616345</c:v>
                </c:pt>
                <c:pt idx="433">
                  <c:v>24.713107382176901</c:v>
                </c:pt>
                <c:pt idx="434">
                  <c:v>23.4923338260786</c:v>
                </c:pt>
                <c:pt idx="435">
                  <c:v>23.934718032099301</c:v>
                </c:pt>
                <c:pt idx="436">
                  <c:v>25.0073424645276</c:v>
                </c:pt>
                <c:pt idx="437">
                  <c:v>24.758805652269299</c:v>
                </c:pt>
                <c:pt idx="438">
                  <c:v>22.821009956640602</c:v>
                </c:pt>
                <c:pt idx="439">
                  <c:v>21.914097291668</c:v>
                </c:pt>
                <c:pt idx="440">
                  <c:v>21.7145897830388</c:v>
                </c:pt>
                <c:pt idx="441">
                  <c:v>21.4079658246674</c:v>
                </c:pt>
                <c:pt idx="442">
                  <c:v>19.790169769907202</c:v>
                </c:pt>
                <c:pt idx="443">
                  <c:v>16.5355536328175</c:v>
                </c:pt>
                <c:pt idx="444">
                  <c:v>18.239510815802198</c:v>
                </c:pt>
                <c:pt idx="445">
                  <c:v>17.546796119182702</c:v>
                </c:pt>
                <c:pt idx="446">
                  <c:v>19.537800650199902</c:v>
                </c:pt>
                <c:pt idx="447">
                  <c:v>20.2287843781296</c:v>
                </c:pt>
                <c:pt idx="448">
                  <c:v>20.466400836092301</c:v>
                </c:pt>
                <c:pt idx="449">
                  <c:v>22.499714156895301</c:v>
                </c:pt>
                <c:pt idx="450">
                  <c:v>21.391602192182699</c:v>
                </c:pt>
                <c:pt idx="451">
                  <c:v>21.474278966923102</c:v>
                </c:pt>
                <c:pt idx="452">
                  <c:v>22.585741534444399</c:v>
                </c:pt>
                <c:pt idx="453">
                  <c:v>22.781829066469001</c:v>
                </c:pt>
                <c:pt idx="454">
                  <c:v>23.097719994108701</c:v>
                </c:pt>
                <c:pt idx="455">
                  <c:v>23.937244530367099</c:v>
                </c:pt>
                <c:pt idx="456">
                  <c:v>24.2379887095816</c:v>
                </c:pt>
                <c:pt idx="457">
                  <c:v>24.367092278691</c:v>
                </c:pt>
                <c:pt idx="458">
                  <c:v>24.4567134287309</c:v>
                </c:pt>
                <c:pt idx="459">
                  <c:v>24.068873337815901</c:v>
                </c:pt>
                <c:pt idx="460">
                  <c:v>23.3708507956703</c:v>
                </c:pt>
                <c:pt idx="461">
                  <c:v>23.969332511423399</c:v>
                </c:pt>
                <c:pt idx="462">
                  <c:v>24.1586326911453</c:v>
                </c:pt>
                <c:pt idx="463">
                  <c:v>24.029009428488799</c:v>
                </c:pt>
                <c:pt idx="464">
                  <c:v>23.5256568719137</c:v>
                </c:pt>
                <c:pt idx="465">
                  <c:v>23.5601136619328</c:v>
                </c:pt>
                <c:pt idx="466">
                  <c:v>24.355512204075701</c:v>
                </c:pt>
                <c:pt idx="467">
                  <c:v>25.1280576241098</c:v>
                </c:pt>
                <c:pt idx="468">
                  <c:v>25.918706408253001</c:v>
                </c:pt>
                <c:pt idx="469">
                  <c:v>26.865209811921702</c:v>
                </c:pt>
                <c:pt idx="470">
                  <c:v>25.949403442320701</c:v>
                </c:pt>
                <c:pt idx="471">
                  <c:v>27.0107190374844</c:v>
                </c:pt>
                <c:pt idx="472">
                  <c:v>27.553838158384899</c:v>
                </c:pt>
                <c:pt idx="473">
                  <c:v>28.226118350153101</c:v>
                </c:pt>
                <c:pt idx="474">
                  <c:v>26.886890708366401</c:v>
                </c:pt>
                <c:pt idx="475">
                  <c:v>26.173328687475699</c:v>
                </c:pt>
                <c:pt idx="476">
                  <c:v>24.361657336566001</c:v>
                </c:pt>
                <c:pt idx="477">
                  <c:v>26.477224147785499</c:v>
                </c:pt>
                <c:pt idx="478">
                  <c:v>27.1412464197582</c:v>
                </c:pt>
                <c:pt idx="479">
                  <c:v>25.468577735832302</c:v>
                </c:pt>
                <c:pt idx="480">
                  <c:v>23.420354303443101</c:v>
                </c:pt>
                <c:pt idx="481">
                  <c:v>24.748109289614298</c:v>
                </c:pt>
                <c:pt idx="482">
                  <c:v>25.0674846742277</c:v>
                </c:pt>
                <c:pt idx="483">
                  <c:v>25.779299109745999</c:v>
                </c:pt>
                <c:pt idx="484">
                  <c:v>26.278126210360501</c:v>
                </c:pt>
                <c:pt idx="485">
                  <c:v>25.7748352915468</c:v>
                </c:pt>
                <c:pt idx="486">
                  <c:v>25.544272700111801</c:v>
                </c:pt>
                <c:pt idx="487">
                  <c:v>25.510285630429099</c:v>
                </c:pt>
                <c:pt idx="488">
                  <c:v>25.577773643999201</c:v>
                </c:pt>
                <c:pt idx="489">
                  <c:v>25.625492215706998</c:v>
                </c:pt>
                <c:pt idx="490">
                  <c:v>24.823056285818801</c:v>
                </c:pt>
                <c:pt idx="491">
                  <c:v>22.588189064259399</c:v>
                </c:pt>
                <c:pt idx="492">
                  <c:v>22.317934379359599</c:v>
                </c:pt>
                <c:pt idx="493">
                  <c:v>19.728025442475101</c:v>
                </c:pt>
                <c:pt idx="494">
                  <c:v>17.5671950201172</c:v>
                </c:pt>
                <c:pt idx="495">
                  <c:v>18.355158153293399</c:v>
                </c:pt>
                <c:pt idx="496">
                  <c:v>20.507510104408102</c:v>
                </c:pt>
                <c:pt idx="497">
                  <c:v>21.747666507856898</c:v>
                </c:pt>
                <c:pt idx="498">
                  <c:v>23.433457160034699</c:v>
                </c:pt>
                <c:pt idx="499">
                  <c:v>23.3734188480006</c:v>
                </c:pt>
                <c:pt idx="500">
                  <c:v>25.533021488439498</c:v>
                </c:pt>
                <c:pt idx="501">
                  <c:v>24.8075276893269</c:v>
                </c:pt>
                <c:pt idx="502">
                  <c:v>25.651287023575001</c:v>
                </c:pt>
                <c:pt idx="503">
                  <c:v>26.4741343340071</c:v>
                </c:pt>
                <c:pt idx="504">
                  <c:v>24.732252090126501</c:v>
                </c:pt>
                <c:pt idx="505">
                  <c:v>26.6220499174593</c:v>
                </c:pt>
                <c:pt idx="506">
                  <c:v>27.950602242085601</c:v>
                </c:pt>
                <c:pt idx="507">
                  <c:v>24.948014629944801</c:v>
                </c:pt>
                <c:pt idx="508">
                  <c:v>23.522072840260101</c:v>
                </c:pt>
                <c:pt idx="509">
                  <c:v>24.047588818692301</c:v>
                </c:pt>
                <c:pt idx="510">
                  <c:v>21.283730283656801</c:v>
                </c:pt>
                <c:pt idx="511">
                  <c:v>21.1954289226294</c:v>
                </c:pt>
                <c:pt idx="512">
                  <c:v>19.985791434039498</c:v>
                </c:pt>
                <c:pt idx="513">
                  <c:v>21.4968826034054</c:v>
                </c:pt>
                <c:pt idx="514">
                  <c:v>21.371424625056001</c:v>
                </c:pt>
                <c:pt idx="515">
                  <c:v>19.944412235670299</c:v>
                </c:pt>
                <c:pt idx="516">
                  <c:v>18.990174588348001</c:v>
                </c:pt>
                <c:pt idx="517">
                  <c:v>19.232336700630601</c:v>
                </c:pt>
                <c:pt idx="518">
                  <c:v>19.195234764607498</c:v>
                </c:pt>
                <c:pt idx="519">
                  <c:v>19.214414199549999</c:v>
                </c:pt>
                <c:pt idx="520">
                  <c:v>20.9139856694724</c:v>
                </c:pt>
              </c:numCache>
            </c:numRef>
          </c:val>
          <c:smooth val="1"/>
          <c:extLst>
            <c:ext xmlns:c16="http://schemas.microsoft.com/office/drawing/2014/chart" uri="{C3380CC4-5D6E-409C-BE32-E72D297353CC}">
              <c16:uniqueId val="{00000000-653D-4239-8AC2-4063AC8DD139}"/>
            </c:ext>
          </c:extLst>
        </c:ser>
        <c:ser>
          <c:idx val="1"/>
          <c:order val="1"/>
          <c:tx>
            <c:strRef>
              <c:f>'Page 30'!$G$21</c:f>
              <c:strCache>
                <c:ptCount val="1"/>
                <c:pt idx="0">
                  <c:v>10-year average</c:v>
                </c:pt>
              </c:strCache>
            </c:strRef>
          </c:tx>
          <c:spPr>
            <a:ln w="22225" cap="rnd">
              <a:solidFill>
                <a:srgbClr val="A6A6A6"/>
              </a:solidFill>
              <a:prstDash val="sysDash"/>
              <a:round/>
            </a:ln>
            <a:effectLst/>
          </c:spPr>
          <c:marker>
            <c:symbol val="none"/>
          </c:marker>
          <c:cat>
            <c:numRef>
              <c:f>'Page 30'!$E$22:$E$542</c:f>
              <c:numCache>
                <c:formatCode>[$-409]d\-mmm\-yy;@</c:formatCode>
                <c:ptCount val="521"/>
                <c:pt idx="0">
                  <c:v>42650</c:v>
                </c:pt>
                <c:pt idx="1">
                  <c:v>42657</c:v>
                </c:pt>
                <c:pt idx="2">
                  <c:v>42664</c:v>
                </c:pt>
                <c:pt idx="3">
                  <c:v>42671</c:v>
                </c:pt>
                <c:pt idx="4">
                  <c:v>42678</c:v>
                </c:pt>
                <c:pt idx="5">
                  <c:v>42685</c:v>
                </c:pt>
                <c:pt idx="6">
                  <c:v>42692</c:v>
                </c:pt>
                <c:pt idx="7">
                  <c:v>42699</c:v>
                </c:pt>
                <c:pt idx="8">
                  <c:v>42706</c:v>
                </c:pt>
                <c:pt idx="9">
                  <c:v>42713</c:v>
                </c:pt>
                <c:pt idx="10">
                  <c:v>42720</c:v>
                </c:pt>
                <c:pt idx="11">
                  <c:v>42727</c:v>
                </c:pt>
                <c:pt idx="12">
                  <c:v>42734</c:v>
                </c:pt>
                <c:pt idx="13">
                  <c:v>42741</c:v>
                </c:pt>
                <c:pt idx="14">
                  <c:v>42748</c:v>
                </c:pt>
                <c:pt idx="15">
                  <c:v>42755</c:v>
                </c:pt>
                <c:pt idx="16">
                  <c:v>42762</c:v>
                </c:pt>
                <c:pt idx="17">
                  <c:v>42769</c:v>
                </c:pt>
                <c:pt idx="18">
                  <c:v>42776</c:v>
                </c:pt>
                <c:pt idx="19">
                  <c:v>42783</c:v>
                </c:pt>
                <c:pt idx="20">
                  <c:v>42790</c:v>
                </c:pt>
                <c:pt idx="21">
                  <c:v>42797</c:v>
                </c:pt>
                <c:pt idx="22">
                  <c:v>42804</c:v>
                </c:pt>
                <c:pt idx="23">
                  <c:v>42811</c:v>
                </c:pt>
                <c:pt idx="24">
                  <c:v>42818</c:v>
                </c:pt>
                <c:pt idx="25">
                  <c:v>42825</c:v>
                </c:pt>
                <c:pt idx="26">
                  <c:v>42832</c:v>
                </c:pt>
                <c:pt idx="27">
                  <c:v>42839</c:v>
                </c:pt>
                <c:pt idx="28">
                  <c:v>42846</c:v>
                </c:pt>
                <c:pt idx="29">
                  <c:v>42853</c:v>
                </c:pt>
                <c:pt idx="30">
                  <c:v>42860</c:v>
                </c:pt>
                <c:pt idx="31">
                  <c:v>42867</c:v>
                </c:pt>
                <c:pt idx="32">
                  <c:v>42874</c:v>
                </c:pt>
                <c:pt idx="33">
                  <c:v>42881</c:v>
                </c:pt>
                <c:pt idx="34">
                  <c:v>42888</c:v>
                </c:pt>
                <c:pt idx="35">
                  <c:v>42895</c:v>
                </c:pt>
                <c:pt idx="36">
                  <c:v>42902</c:v>
                </c:pt>
                <c:pt idx="37">
                  <c:v>42909</c:v>
                </c:pt>
                <c:pt idx="38">
                  <c:v>42916</c:v>
                </c:pt>
                <c:pt idx="39">
                  <c:v>42923</c:v>
                </c:pt>
                <c:pt idx="40">
                  <c:v>42930</c:v>
                </c:pt>
                <c:pt idx="41">
                  <c:v>42937</c:v>
                </c:pt>
                <c:pt idx="42">
                  <c:v>42944</c:v>
                </c:pt>
                <c:pt idx="43">
                  <c:v>42951</c:v>
                </c:pt>
                <c:pt idx="44">
                  <c:v>42958</c:v>
                </c:pt>
                <c:pt idx="45">
                  <c:v>42965</c:v>
                </c:pt>
                <c:pt idx="46">
                  <c:v>42972</c:v>
                </c:pt>
                <c:pt idx="47">
                  <c:v>42979</c:v>
                </c:pt>
                <c:pt idx="48">
                  <c:v>42986</c:v>
                </c:pt>
                <c:pt idx="49">
                  <c:v>42993</c:v>
                </c:pt>
                <c:pt idx="50">
                  <c:v>43000</c:v>
                </c:pt>
                <c:pt idx="51">
                  <c:v>43007</c:v>
                </c:pt>
                <c:pt idx="52">
                  <c:v>43014</c:v>
                </c:pt>
                <c:pt idx="53">
                  <c:v>43021</c:v>
                </c:pt>
                <c:pt idx="54">
                  <c:v>43028</c:v>
                </c:pt>
                <c:pt idx="55">
                  <c:v>43035</c:v>
                </c:pt>
                <c:pt idx="56">
                  <c:v>43042</c:v>
                </c:pt>
                <c:pt idx="57">
                  <c:v>43049</c:v>
                </c:pt>
                <c:pt idx="58">
                  <c:v>43056</c:v>
                </c:pt>
                <c:pt idx="59">
                  <c:v>43063</c:v>
                </c:pt>
                <c:pt idx="60">
                  <c:v>43070</c:v>
                </c:pt>
                <c:pt idx="61">
                  <c:v>43077</c:v>
                </c:pt>
                <c:pt idx="62">
                  <c:v>43084</c:v>
                </c:pt>
                <c:pt idx="63">
                  <c:v>43091</c:v>
                </c:pt>
                <c:pt idx="64">
                  <c:v>43098</c:v>
                </c:pt>
                <c:pt idx="65">
                  <c:v>43105</c:v>
                </c:pt>
                <c:pt idx="66">
                  <c:v>43112</c:v>
                </c:pt>
                <c:pt idx="67">
                  <c:v>43119</c:v>
                </c:pt>
                <c:pt idx="68">
                  <c:v>43126</c:v>
                </c:pt>
                <c:pt idx="69">
                  <c:v>43133</c:v>
                </c:pt>
                <c:pt idx="70">
                  <c:v>43140</c:v>
                </c:pt>
                <c:pt idx="71">
                  <c:v>43147</c:v>
                </c:pt>
                <c:pt idx="72">
                  <c:v>43154</c:v>
                </c:pt>
                <c:pt idx="73">
                  <c:v>43161</c:v>
                </c:pt>
                <c:pt idx="74">
                  <c:v>43168</c:v>
                </c:pt>
                <c:pt idx="75">
                  <c:v>43175</c:v>
                </c:pt>
                <c:pt idx="76">
                  <c:v>43182</c:v>
                </c:pt>
                <c:pt idx="77">
                  <c:v>43189</c:v>
                </c:pt>
                <c:pt idx="78">
                  <c:v>43196</c:v>
                </c:pt>
                <c:pt idx="79">
                  <c:v>43203</c:v>
                </c:pt>
                <c:pt idx="80">
                  <c:v>43210</c:v>
                </c:pt>
                <c:pt idx="81">
                  <c:v>43217</c:v>
                </c:pt>
                <c:pt idx="82">
                  <c:v>43224</c:v>
                </c:pt>
                <c:pt idx="83">
                  <c:v>43231</c:v>
                </c:pt>
                <c:pt idx="84">
                  <c:v>43238</c:v>
                </c:pt>
                <c:pt idx="85">
                  <c:v>43245</c:v>
                </c:pt>
                <c:pt idx="86">
                  <c:v>43252</c:v>
                </c:pt>
                <c:pt idx="87">
                  <c:v>43259</c:v>
                </c:pt>
                <c:pt idx="88">
                  <c:v>43266</c:v>
                </c:pt>
                <c:pt idx="89">
                  <c:v>43273</c:v>
                </c:pt>
                <c:pt idx="90">
                  <c:v>43280</c:v>
                </c:pt>
                <c:pt idx="91">
                  <c:v>43287</c:v>
                </c:pt>
                <c:pt idx="92">
                  <c:v>43294</c:v>
                </c:pt>
                <c:pt idx="93">
                  <c:v>43301</c:v>
                </c:pt>
                <c:pt idx="94">
                  <c:v>43308</c:v>
                </c:pt>
                <c:pt idx="95">
                  <c:v>43315</c:v>
                </c:pt>
                <c:pt idx="96">
                  <c:v>43322</c:v>
                </c:pt>
                <c:pt idx="97">
                  <c:v>43329</c:v>
                </c:pt>
                <c:pt idx="98">
                  <c:v>43336</c:v>
                </c:pt>
                <c:pt idx="99">
                  <c:v>43343</c:v>
                </c:pt>
                <c:pt idx="100">
                  <c:v>43350</c:v>
                </c:pt>
                <c:pt idx="101">
                  <c:v>43357</c:v>
                </c:pt>
                <c:pt idx="102">
                  <c:v>43364</c:v>
                </c:pt>
                <c:pt idx="103">
                  <c:v>43371</c:v>
                </c:pt>
                <c:pt idx="104">
                  <c:v>43378</c:v>
                </c:pt>
                <c:pt idx="105">
                  <c:v>43385</c:v>
                </c:pt>
                <c:pt idx="106">
                  <c:v>43392</c:v>
                </c:pt>
                <c:pt idx="107">
                  <c:v>43399</c:v>
                </c:pt>
                <c:pt idx="108">
                  <c:v>43406</c:v>
                </c:pt>
                <c:pt idx="109">
                  <c:v>43413</c:v>
                </c:pt>
                <c:pt idx="110">
                  <c:v>43420</c:v>
                </c:pt>
                <c:pt idx="111">
                  <c:v>43427</c:v>
                </c:pt>
                <c:pt idx="112">
                  <c:v>43434</c:v>
                </c:pt>
                <c:pt idx="113">
                  <c:v>43441</c:v>
                </c:pt>
                <c:pt idx="114">
                  <c:v>43448</c:v>
                </c:pt>
                <c:pt idx="115">
                  <c:v>43455</c:v>
                </c:pt>
                <c:pt idx="116">
                  <c:v>43462</c:v>
                </c:pt>
                <c:pt idx="117">
                  <c:v>43469</c:v>
                </c:pt>
                <c:pt idx="118">
                  <c:v>43476</c:v>
                </c:pt>
                <c:pt idx="119">
                  <c:v>43483</c:v>
                </c:pt>
                <c:pt idx="120">
                  <c:v>43490</c:v>
                </c:pt>
                <c:pt idx="121">
                  <c:v>43497</c:v>
                </c:pt>
                <c:pt idx="122">
                  <c:v>43504</c:v>
                </c:pt>
                <c:pt idx="123">
                  <c:v>43511</c:v>
                </c:pt>
                <c:pt idx="124">
                  <c:v>43518</c:v>
                </c:pt>
                <c:pt idx="125">
                  <c:v>43525</c:v>
                </c:pt>
                <c:pt idx="126">
                  <c:v>43532</c:v>
                </c:pt>
                <c:pt idx="127">
                  <c:v>43539</c:v>
                </c:pt>
                <c:pt idx="128">
                  <c:v>43546</c:v>
                </c:pt>
                <c:pt idx="129">
                  <c:v>43553</c:v>
                </c:pt>
                <c:pt idx="130">
                  <c:v>43560</c:v>
                </c:pt>
                <c:pt idx="131">
                  <c:v>43567</c:v>
                </c:pt>
                <c:pt idx="132">
                  <c:v>43574</c:v>
                </c:pt>
                <c:pt idx="133">
                  <c:v>43581</c:v>
                </c:pt>
                <c:pt idx="134">
                  <c:v>43588</c:v>
                </c:pt>
                <c:pt idx="135">
                  <c:v>43595</c:v>
                </c:pt>
                <c:pt idx="136">
                  <c:v>43602</c:v>
                </c:pt>
                <c:pt idx="137">
                  <c:v>43609</c:v>
                </c:pt>
                <c:pt idx="138">
                  <c:v>43616</c:v>
                </c:pt>
                <c:pt idx="139">
                  <c:v>43623</c:v>
                </c:pt>
                <c:pt idx="140">
                  <c:v>43630</c:v>
                </c:pt>
                <c:pt idx="141">
                  <c:v>43637</c:v>
                </c:pt>
                <c:pt idx="142">
                  <c:v>43644</c:v>
                </c:pt>
                <c:pt idx="143">
                  <c:v>43651</c:v>
                </c:pt>
                <c:pt idx="144">
                  <c:v>43658</c:v>
                </c:pt>
                <c:pt idx="145">
                  <c:v>43665</c:v>
                </c:pt>
                <c:pt idx="146">
                  <c:v>43672</c:v>
                </c:pt>
                <c:pt idx="147">
                  <c:v>43679</c:v>
                </c:pt>
                <c:pt idx="148">
                  <c:v>43686</c:v>
                </c:pt>
                <c:pt idx="149">
                  <c:v>43693</c:v>
                </c:pt>
                <c:pt idx="150">
                  <c:v>43700</c:v>
                </c:pt>
                <c:pt idx="151">
                  <c:v>43707</c:v>
                </c:pt>
                <c:pt idx="152">
                  <c:v>43714</c:v>
                </c:pt>
                <c:pt idx="153">
                  <c:v>43721</c:v>
                </c:pt>
                <c:pt idx="154">
                  <c:v>43728</c:v>
                </c:pt>
                <c:pt idx="155">
                  <c:v>43735</c:v>
                </c:pt>
                <c:pt idx="156">
                  <c:v>43742</c:v>
                </c:pt>
                <c:pt idx="157">
                  <c:v>43749</c:v>
                </c:pt>
                <c:pt idx="158">
                  <c:v>43756</c:v>
                </c:pt>
                <c:pt idx="159">
                  <c:v>43763</c:v>
                </c:pt>
                <c:pt idx="160">
                  <c:v>43770</c:v>
                </c:pt>
                <c:pt idx="161">
                  <c:v>43777</c:v>
                </c:pt>
                <c:pt idx="162">
                  <c:v>43784</c:v>
                </c:pt>
                <c:pt idx="163">
                  <c:v>43791</c:v>
                </c:pt>
                <c:pt idx="164">
                  <c:v>43798</c:v>
                </c:pt>
                <c:pt idx="165">
                  <c:v>43805</c:v>
                </c:pt>
                <c:pt idx="166">
                  <c:v>43812</c:v>
                </c:pt>
                <c:pt idx="167">
                  <c:v>43819</c:v>
                </c:pt>
                <c:pt idx="168">
                  <c:v>43826</c:v>
                </c:pt>
                <c:pt idx="169">
                  <c:v>43833</c:v>
                </c:pt>
                <c:pt idx="170">
                  <c:v>43840</c:v>
                </c:pt>
                <c:pt idx="171">
                  <c:v>43847</c:v>
                </c:pt>
                <c:pt idx="172">
                  <c:v>43854</c:v>
                </c:pt>
                <c:pt idx="173">
                  <c:v>43861</c:v>
                </c:pt>
                <c:pt idx="174">
                  <c:v>43868</c:v>
                </c:pt>
                <c:pt idx="175">
                  <c:v>43875</c:v>
                </c:pt>
                <c:pt idx="176">
                  <c:v>43882</c:v>
                </c:pt>
                <c:pt idx="177">
                  <c:v>43889</c:v>
                </c:pt>
                <c:pt idx="178">
                  <c:v>43896</c:v>
                </c:pt>
                <c:pt idx="179">
                  <c:v>43903</c:v>
                </c:pt>
                <c:pt idx="180">
                  <c:v>43910</c:v>
                </c:pt>
                <c:pt idx="181">
                  <c:v>43917</c:v>
                </c:pt>
                <c:pt idx="182">
                  <c:v>43924</c:v>
                </c:pt>
                <c:pt idx="183">
                  <c:v>43931</c:v>
                </c:pt>
                <c:pt idx="184">
                  <c:v>43938</c:v>
                </c:pt>
                <c:pt idx="185">
                  <c:v>43945</c:v>
                </c:pt>
                <c:pt idx="186">
                  <c:v>43952</c:v>
                </c:pt>
                <c:pt idx="187">
                  <c:v>43959</c:v>
                </c:pt>
                <c:pt idx="188">
                  <c:v>43966</c:v>
                </c:pt>
                <c:pt idx="189">
                  <c:v>43973</c:v>
                </c:pt>
                <c:pt idx="190">
                  <c:v>43980</c:v>
                </c:pt>
                <c:pt idx="191">
                  <c:v>43987</c:v>
                </c:pt>
                <c:pt idx="192">
                  <c:v>43994</c:v>
                </c:pt>
                <c:pt idx="193">
                  <c:v>44001</c:v>
                </c:pt>
                <c:pt idx="194">
                  <c:v>44008</c:v>
                </c:pt>
                <c:pt idx="195">
                  <c:v>44015</c:v>
                </c:pt>
                <c:pt idx="196">
                  <c:v>44022</c:v>
                </c:pt>
                <c:pt idx="197">
                  <c:v>44029</c:v>
                </c:pt>
                <c:pt idx="198">
                  <c:v>44036</c:v>
                </c:pt>
                <c:pt idx="199">
                  <c:v>44043</c:v>
                </c:pt>
                <c:pt idx="200">
                  <c:v>44050</c:v>
                </c:pt>
                <c:pt idx="201">
                  <c:v>44057</c:v>
                </c:pt>
                <c:pt idx="202">
                  <c:v>44064</c:v>
                </c:pt>
                <c:pt idx="203">
                  <c:v>44071</c:v>
                </c:pt>
                <c:pt idx="204">
                  <c:v>44078</c:v>
                </c:pt>
                <c:pt idx="205">
                  <c:v>44085</c:v>
                </c:pt>
                <c:pt idx="206">
                  <c:v>44092</c:v>
                </c:pt>
                <c:pt idx="207">
                  <c:v>44099</c:v>
                </c:pt>
                <c:pt idx="208">
                  <c:v>44106</c:v>
                </c:pt>
                <c:pt idx="209">
                  <c:v>44113</c:v>
                </c:pt>
                <c:pt idx="210">
                  <c:v>44120</c:v>
                </c:pt>
                <c:pt idx="211">
                  <c:v>44127</c:v>
                </c:pt>
                <c:pt idx="212">
                  <c:v>44134</c:v>
                </c:pt>
                <c:pt idx="213">
                  <c:v>44141</c:v>
                </c:pt>
                <c:pt idx="214">
                  <c:v>44148</c:v>
                </c:pt>
                <c:pt idx="215">
                  <c:v>44155</c:v>
                </c:pt>
                <c:pt idx="216">
                  <c:v>44162</c:v>
                </c:pt>
                <c:pt idx="217">
                  <c:v>44169</c:v>
                </c:pt>
                <c:pt idx="218">
                  <c:v>44176</c:v>
                </c:pt>
                <c:pt idx="219">
                  <c:v>44183</c:v>
                </c:pt>
                <c:pt idx="220">
                  <c:v>44190</c:v>
                </c:pt>
                <c:pt idx="221">
                  <c:v>44197</c:v>
                </c:pt>
                <c:pt idx="222">
                  <c:v>44204</c:v>
                </c:pt>
                <c:pt idx="223">
                  <c:v>44211</c:v>
                </c:pt>
                <c:pt idx="224">
                  <c:v>44218</c:v>
                </c:pt>
                <c:pt idx="225">
                  <c:v>44225</c:v>
                </c:pt>
                <c:pt idx="226">
                  <c:v>44232</c:v>
                </c:pt>
                <c:pt idx="227">
                  <c:v>44239</c:v>
                </c:pt>
                <c:pt idx="228">
                  <c:v>44246</c:v>
                </c:pt>
                <c:pt idx="229">
                  <c:v>44253</c:v>
                </c:pt>
                <c:pt idx="230">
                  <c:v>44260</c:v>
                </c:pt>
                <c:pt idx="231">
                  <c:v>44267</c:v>
                </c:pt>
                <c:pt idx="232">
                  <c:v>44274</c:v>
                </c:pt>
                <c:pt idx="233">
                  <c:v>44281</c:v>
                </c:pt>
                <c:pt idx="234">
                  <c:v>44288</c:v>
                </c:pt>
                <c:pt idx="235">
                  <c:v>44295</c:v>
                </c:pt>
                <c:pt idx="236">
                  <c:v>44302</c:v>
                </c:pt>
                <c:pt idx="237">
                  <c:v>44309</c:v>
                </c:pt>
                <c:pt idx="238">
                  <c:v>44316</c:v>
                </c:pt>
                <c:pt idx="239">
                  <c:v>44323</c:v>
                </c:pt>
                <c:pt idx="240">
                  <c:v>44330</c:v>
                </c:pt>
                <c:pt idx="241">
                  <c:v>44337</c:v>
                </c:pt>
                <c:pt idx="242">
                  <c:v>44344</c:v>
                </c:pt>
                <c:pt idx="243">
                  <c:v>44351</c:v>
                </c:pt>
                <c:pt idx="244">
                  <c:v>44358</c:v>
                </c:pt>
                <c:pt idx="245">
                  <c:v>44365</c:v>
                </c:pt>
                <c:pt idx="246">
                  <c:v>44372</c:v>
                </c:pt>
                <c:pt idx="247">
                  <c:v>44379</c:v>
                </c:pt>
                <c:pt idx="248">
                  <c:v>44386</c:v>
                </c:pt>
                <c:pt idx="249">
                  <c:v>44393</c:v>
                </c:pt>
                <c:pt idx="250">
                  <c:v>44400</c:v>
                </c:pt>
                <c:pt idx="251">
                  <c:v>44407</c:v>
                </c:pt>
                <c:pt idx="252">
                  <c:v>44414</c:v>
                </c:pt>
                <c:pt idx="253">
                  <c:v>44421</c:v>
                </c:pt>
                <c:pt idx="254">
                  <c:v>44428</c:v>
                </c:pt>
                <c:pt idx="255">
                  <c:v>44435</c:v>
                </c:pt>
                <c:pt idx="256">
                  <c:v>44442</c:v>
                </c:pt>
                <c:pt idx="257">
                  <c:v>44449</c:v>
                </c:pt>
                <c:pt idx="258">
                  <c:v>44456</c:v>
                </c:pt>
                <c:pt idx="259">
                  <c:v>44463</c:v>
                </c:pt>
                <c:pt idx="260">
                  <c:v>44470</c:v>
                </c:pt>
                <c:pt idx="261">
                  <c:v>44477</c:v>
                </c:pt>
                <c:pt idx="262">
                  <c:v>44484</c:v>
                </c:pt>
                <c:pt idx="263">
                  <c:v>44491</c:v>
                </c:pt>
                <c:pt idx="264">
                  <c:v>44498</c:v>
                </c:pt>
                <c:pt idx="265">
                  <c:v>44505</c:v>
                </c:pt>
                <c:pt idx="266">
                  <c:v>44512</c:v>
                </c:pt>
                <c:pt idx="267">
                  <c:v>44519</c:v>
                </c:pt>
                <c:pt idx="268">
                  <c:v>44526</c:v>
                </c:pt>
                <c:pt idx="269">
                  <c:v>44533</c:v>
                </c:pt>
                <c:pt idx="270">
                  <c:v>44540</c:v>
                </c:pt>
                <c:pt idx="271">
                  <c:v>44547</c:v>
                </c:pt>
                <c:pt idx="272">
                  <c:v>44554</c:v>
                </c:pt>
                <c:pt idx="273">
                  <c:v>44561</c:v>
                </c:pt>
                <c:pt idx="274">
                  <c:v>44568</c:v>
                </c:pt>
                <c:pt idx="275">
                  <c:v>44575</c:v>
                </c:pt>
                <c:pt idx="276">
                  <c:v>44582</c:v>
                </c:pt>
                <c:pt idx="277">
                  <c:v>44589</c:v>
                </c:pt>
                <c:pt idx="278">
                  <c:v>44596</c:v>
                </c:pt>
                <c:pt idx="279">
                  <c:v>44603</c:v>
                </c:pt>
                <c:pt idx="280">
                  <c:v>44610</c:v>
                </c:pt>
                <c:pt idx="281">
                  <c:v>44617</c:v>
                </c:pt>
                <c:pt idx="282">
                  <c:v>44624</c:v>
                </c:pt>
                <c:pt idx="283">
                  <c:v>44631</c:v>
                </c:pt>
                <c:pt idx="284">
                  <c:v>44638</c:v>
                </c:pt>
                <c:pt idx="285">
                  <c:v>44645</c:v>
                </c:pt>
                <c:pt idx="286">
                  <c:v>44652</c:v>
                </c:pt>
                <c:pt idx="287">
                  <c:v>44659</c:v>
                </c:pt>
                <c:pt idx="288">
                  <c:v>44666</c:v>
                </c:pt>
                <c:pt idx="289">
                  <c:v>44673</c:v>
                </c:pt>
                <c:pt idx="290">
                  <c:v>44680</c:v>
                </c:pt>
                <c:pt idx="291">
                  <c:v>44687</c:v>
                </c:pt>
                <c:pt idx="292">
                  <c:v>44694</c:v>
                </c:pt>
                <c:pt idx="293">
                  <c:v>44701</c:v>
                </c:pt>
                <c:pt idx="294">
                  <c:v>44708</c:v>
                </c:pt>
                <c:pt idx="295">
                  <c:v>44715</c:v>
                </c:pt>
                <c:pt idx="296">
                  <c:v>44722</c:v>
                </c:pt>
                <c:pt idx="297">
                  <c:v>44729</c:v>
                </c:pt>
                <c:pt idx="298">
                  <c:v>44736</c:v>
                </c:pt>
                <c:pt idx="299">
                  <c:v>44743</c:v>
                </c:pt>
                <c:pt idx="300">
                  <c:v>44750</c:v>
                </c:pt>
                <c:pt idx="301">
                  <c:v>44757</c:v>
                </c:pt>
                <c:pt idx="302">
                  <c:v>44764</c:v>
                </c:pt>
                <c:pt idx="303">
                  <c:v>44771</c:v>
                </c:pt>
                <c:pt idx="304">
                  <c:v>44778</c:v>
                </c:pt>
                <c:pt idx="305">
                  <c:v>44785</c:v>
                </c:pt>
                <c:pt idx="306">
                  <c:v>44792</c:v>
                </c:pt>
                <c:pt idx="307">
                  <c:v>44799</c:v>
                </c:pt>
                <c:pt idx="308">
                  <c:v>44806</c:v>
                </c:pt>
                <c:pt idx="309">
                  <c:v>44813</c:v>
                </c:pt>
                <c:pt idx="310">
                  <c:v>44820</c:v>
                </c:pt>
                <c:pt idx="311">
                  <c:v>44827</c:v>
                </c:pt>
                <c:pt idx="312">
                  <c:v>44834</c:v>
                </c:pt>
                <c:pt idx="313">
                  <c:v>44841</c:v>
                </c:pt>
                <c:pt idx="314">
                  <c:v>44848</c:v>
                </c:pt>
                <c:pt idx="315">
                  <c:v>44855</c:v>
                </c:pt>
                <c:pt idx="316">
                  <c:v>44862</c:v>
                </c:pt>
                <c:pt idx="317">
                  <c:v>44869</c:v>
                </c:pt>
                <c:pt idx="318">
                  <c:v>44876</c:v>
                </c:pt>
                <c:pt idx="319">
                  <c:v>44883</c:v>
                </c:pt>
                <c:pt idx="320">
                  <c:v>44890</c:v>
                </c:pt>
                <c:pt idx="321">
                  <c:v>44897</c:v>
                </c:pt>
                <c:pt idx="322">
                  <c:v>44904</c:v>
                </c:pt>
                <c:pt idx="323">
                  <c:v>44911</c:v>
                </c:pt>
                <c:pt idx="324">
                  <c:v>44918</c:v>
                </c:pt>
                <c:pt idx="325">
                  <c:v>44925</c:v>
                </c:pt>
                <c:pt idx="326">
                  <c:v>44932</c:v>
                </c:pt>
                <c:pt idx="327">
                  <c:v>44939</c:v>
                </c:pt>
                <c:pt idx="328">
                  <c:v>44946</c:v>
                </c:pt>
                <c:pt idx="329">
                  <c:v>44953</c:v>
                </c:pt>
                <c:pt idx="330">
                  <c:v>44960</c:v>
                </c:pt>
                <c:pt idx="331">
                  <c:v>44967</c:v>
                </c:pt>
                <c:pt idx="332">
                  <c:v>44974</c:v>
                </c:pt>
                <c:pt idx="333">
                  <c:v>44981</c:v>
                </c:pt>
                <c:pt idx="334">
                  <c:v>44988</c:v>
                </c:pt>
                <c:pt idx="335">
                  <c:v>44995</c:v>
                </c:pt>
                <c:pt idx="336">
                  <c:v>45002</c:v>
                </c:pt>
                <c:pt idx="337">
                  <c:v>45009</c:v>
                </c:pt>
                <c:pt idx="338">
                  <c:v>45016</c:v>
                </c:pt>
                <c:pt idx="339">
                  <c:v>45023</c:v>
                </c:pt>
                <c:pt idx="340">
                  <c:v>45030</c:v>
                </c:pt>
                <c:pt idx="341">
                  <c:v>45037</c:v>
                </c:pt>
                <c:pt idx="342">
                  <c:v>45044</c:v>
                </c:pt>
                <c:pt idx="343">
                  <c:v>45051</c:v>
                </c:pt>
                <c:pt idx="344">
                  <c:v>45058</c:v>
                </c:pt>
                <c:pt idx="345">
                  <c:v>45065</c:v>
                </c:pt>
                <c:pt idx="346">
                  <c:v>45072</c:v>
                </c:pt>
                <c:pt idx="347">
                  <c:v>45079</c:v>
                </c:pt>
                <c:pt idx="348">
                  <c:v>45086</c:v>
                </c:pt>
                <c:pt idx="349">
                  <c:v>45093</c:v>
                </c:pt>
                <c:pt idx="350">
                  <c:v>45100</c:v>
                </c:pt>
                <c:pt idx="351">
                  <c:v>45107</c:v>
                </c:pt>
                <c:pt idx="352">
                  <c:v>45114</c:v>
                </c:pt>
                <c:pt idx="353">
                  <c:v>45121</c:v>
                </c:pt>
                <c:pt idx="354">
                  <c:v>45128</c:v>
                </c:pt>
                <c:pt idx="355">
                  <c:v>45135</c:v>
                </c:pt>
                <c:pt idx="356">
                  <c:v>45142</c:v>
                </c:pt>
                <c:pt idx="357">
                  <c:v>45149</c:v>
                </c:pt>
                <c:pt idx="358">
                  <c:v>45156</c:v>
                </c:pt>
                <c:pt idx="359">
                  <c:v>45163</c:v>
                </c:pt>
                <c:pt idx="360">
                  <c:v>45170</c:v>
                </c:pt>
                <c:pt idx="361">
                  <c:v>45177</c:v>
                </c:pt>
                <c:pt idx="362">
                  <c:v>45184</c:v>
                </c:pt>
                <c:pt idx="363">
                  <c:v>45191</c:v>
                </c:pt>
                <c:pt idx="364">
                  <c:v>45198</c:v>
                </c:pt>
                <c:pt idx="365">
                  <c:v>45205</c:v>
                </c:pt>
                <c:pt idx="366">
                  <c:v>45212</c:v>
                </c:pt>
                <c:pt idx="367">
                  <c:v>45219</c:v>
                </c:pt>
                <c:pt idx="368">
                  <c:v>45226</c:v>
                </c:pt>
                <c:pt idx="369">
                  <c:v>45233</c:v>
                </c:pt>
                <c:pt idx="370">
                  <c:v>45240</c:v>
                </c:pt>
                <c:pt idx="371">
                  <c:v>45247</c:v>
                </c:pt>
                <c:pt idx="372">
                  <c:v>45254</c:v>
                </c:pt>
                <c:pt idx="373">
                  <c:v>45261</c:v>
                </c:pt>
                <c:pt idx="374">
                  <c:v>45268</c:v>
                </c:pt>
                <c:pt idx="375">
                  <c:v>45275</c:v>
                </c:pt>
                <c:pt idx="376">
                  <c:v>45282</c:v>
                </c:pt>
                <c:pt idx="377">
                  <c:v>45289</c:v>
                </c:pt>
                <c:pt idx="378">
                  <c:v>45296</c:v>
                </c:pt>
                <c:pt idx="379">
                  <c:v>45303</c:v>
                </c:pt>
                <c:pt idx="380">
                  <c:v>45310</c:v>
                </c:pt>
                <c:pt idx="381">
                  <c:v>45317</c:v>
                </c:pt>
                <c:pt idx="382">
                  <c:v>45324</c:v>
                </c:pt>
                <c:pt idx="383">
                  <c:v>45331</c:v>
                </c:pt>
                <c:pt idx="384">
                  <c:v>45338</c:v>
                </c:pt>
                <c:pt idx="385">
                  <c:v>45345</c:v>
                </c:pt>
                <c:pt idx="386">
                  <c:v>45352</c:v>
                </c:pt>
                <c:pt idx="387">
                  <c:v>45359</c:v>
                </c:pt>
                <c:pt idx="388">
                  <c:v>45366</c:v>
                </c:pt>
                <c:pt idx="389">
                  <c:v>45373</c:v>
                </c:pt>
                <c:pt idx="390">
                  <c:v>45380</c:v>
                </c:pt>
                <c:pt idx="391">
                  <c:v>45387</c:v>
                </c:pt>
                <c:pt idx="392">
                  <c:v>45394</c:v>
                </c:pt>
                <c:pt idx="393">
                  <c:v>45401</c:v>
                </c:pt>
                <c:pt idx="394">
                  <c:v>45408</c:v>
                </c:pt>
                <c:pt idx="395">
                  <c:v>45415</c:v>
                </c:pt>
                <c:pt idx="396">
                  <c:v>45422</c:v>
                </c:pt>
                <c:pt idx="397">
                  <c:v>45429</c:v>
                </c:pt>
                <c:pt idx="398">
                  <c:v>45436</c:v>
                </c:pt>
                <c:pt idx="399">
                  <c:v>45443</c:v>
                </c:pt>
                <c:pt idx="400">
                  <c:v>45450</c:v>
                </c:pt>
                <c:pt idx="401">
                  <c:v>45457</c:v>
                </c:pt>
                <c:pt idx="402">
                  <c:v>45464</c:v>
                </c:pt>
                <c:pt idx="403">
                  <c:v>45471</c:v>
                </c:pt>
                <c:pt idx="404">
                  <c:v>45478</c:v>
                </c:pt>
                <c:pt idx="405">
                  <c:v>45485</c:v>
                </c:pt>
                <c:pt idx="406">
                  <c:v>45492</c:v>
                </c:pt>
                <c:pt idx="407">
                  <c:v>45499</c:v>
                </c:pt>
                <c:pt idx="408">
                  <c:v>45506</c:v>
                </c:pt>
                <c:pt idx="409">
                  <c:v>45513</c:v>
                </c:pt>
                <c:pt idx="410">
                  <c:v>45520</c:v>
                </c:pt>
                <c:pt idx="411">
                  <c:v>45527</c:v>
                </c:pt>
                <c:pt idx="412">
                  <c:v>45534</c:v>
                </c:pt>
                <c:pt idx="413">
                  <c:v>45541</c:v>
                </c:pt>
                <c:pt idx="414">
                  <c:v>45548</c:v>
                </c:pt>
                <c:pt idx="415">
                  <c:v>45555</c:v>
                </c:pt>
                <c:pt idx="416">
                  <c:v>45562</c:v>
                </c:pt>
                <c:pt idx="417">
                  <c:v>45569</c:v>
                </c:pt>
                <c:pt idx="418">
                  <c:v>45576</c:v>
                </c:pt>
                <c:pt idx="419">
                  <c:v>45583</c:v>
                </c:pt>
                <c:pt idx="420">
                  <c:v>45590</c:v>
                </c:pt>
                <c:pt idx="421">
                  <c:v>45597</c:v>
                </c:pt>
                <c:pt idx="422">
                  <c:v>45604</c:v>
                </c:pt>
                <c:pt idx="423">
                  <c:v>45611</c:v>
                </c:pt>
                <c:pt idx="424">
                  <c:v>45618</c:v>
                </c:pt>
                <c:pt idx="425">
                  <c:v>45625</c:v>
                </c:pt>
                <c:pt idx="426">
                  <c:v>45632</c:v>
                </c:pt>
                <c:pt idx="427">
                  <c:v>45639</c:v>
                </c:pt>
                <c:pt idx="428">
                  <c:v>45646</c:v>
                </c:pt>
                <c:pt idx="429">
                  <c:v>45653</c:v>
                </c:pt>
                <c:pt idx="430">
                  <c:v>45660</c:v>
                </c:pt>
                <c:pt idx="431">
                  <c:v>45667</c:v>
                </c:pt>
                <c:pt idx="432">
                  <c:v>45674</c:v>
                </c:pt>
                <c:pt idx="433">
                  <c:v>45681</c:v>
                </c:pt>
                <c:pt idx="434">
                  <c:v>45688</c:v>
                </c:pt>
                <c:pt idx="435">
                  <c:v>45695</c:v>
                </c:pt>
                <c:pt idx="436">
                  <c:v>45702</c:v>
                </c:pt>
                <c:pt idx="437">
                  <c:v>45709</c:v>
                </c:pt>
                <c:pt idx="438">
                  <c:v>45716</c:v>
                </c:pt>
                <c:pt idx="439">
                  <c:v>45723</c:v>
                </c:pt>
                <c:pt idx="440">
                  <c:v>45730</c:v>
                </c:pt>
                <c:pt idx="441">
                  <c:v>45737</c:v>
                </c:pt>
                <c:pt idx="442">
                  <c:v>45744</c:v>
                </c:pt>
                <c:pt idx="443">
                  <c:v>45751</c:v>
                </c:pt>
                <c:pt idx="444">
                  <c:v>45758</c:v>
                </c:pt>
                <c:pt idx="445">
                  <c:v>45765</c:v>
                </c:pt>
                <c:pt idx="446">
                  <c:v>45772</c:v>
                </c:pt>
                <c:pt idx="447">
                  <c:v>45779</c:v>
                </c:pt>
                <c:pt idx="448">
                  <c:v>45786</c:v>
                </c:pt>
                <c:pt idx="449">
                  <c:v>45793</c:v>
                </c:pt>
                <c:pt idx="450">
                  <c:v>45800</c:v>
                </c:pt>
                <c:pt idx="451">
                  <c:v>45807</c:v>
                </c:pt>
                <c:pt idx="452">
                  <c:v>45814</c:v>
                </c:pt>
                <c:pt idx="453">
                  <c:v>45821</c:v>
                </c:pt>
                <c:pt idx="454">
                  <c:v>45828</c:v>
                </c:pt>
                <c:pt idx="455">
                  <c:v>45835</c:v>
                </c:pt>
                <c:pt idx="456">
                  <c:v>45842</c:v>
                </c:pt>
                <c:pt idx="457">
                  <c:v>45849</c:v>
                </c:pt>
                <c:pt idx="458">
                  <c:v>45856</c:v>
                </c:pt>
                <c:pt idx="459">
                  <c:v>45863</c:v>
                </c:pt>
                <c:pt idx="460">
                  <c:v>45870</c:v>
                </c:pt>
                <c:pt idx="461">
                  <c:v>45877</c:v>
                </c:pt>
                <c:pt idx="462">
                  <c:v>45884</c:v>
                </c:pt>
                <c:pt idx="463">
                  <c:v>45891</c:v>
                </c:pt>
                <c:pt idx="464">
                  <c:v>45898</c:v>
                </c:pt>
                <c:pt idx="465">
                  <c:v>45905</c:v>
                </c:pt>
                <c:pt idx="466">
                  <c:v>45912</c:v>
                </c:pt>
                <c:pt idx="467">
                  <c:v>45919</c:v>
                </c:pt>
                <c:pt idx="468">
                  <c:v>45926</c:v>
                </c:pt>
                <c:pt idx="469">
                  <c:v>45933</c:v>
                </c:pt>
                <c:pt idx="470">
                  <c:v>45940</c:v>
                </c:pt>
                <c:pt idx="471">
                  <c:v>45947</c:v>
                </c:pt>
                <c:pt idx="472">
                  <c:v>45954</c:v>
                </c:pt>
                <c:pt idx="473">
                  <c:v>45961</c:v>
                </c:pt>
                <c:pt idx="474">
                  <c:v>45968</c:v>
                </c:pt>
                <c:pt idx="475">
                  <c:v>45975</c:v>
                </c:pt>
                <c:pt idx="476">
                  <c:v>45982</c:v>
                </c:pt>
                <c:pt idx="477">
                  <c:v>45989</c:v>
                </c:pt>
                <c:pt idx="478">
                  <c:v>45996</c:v>
                </c:pt>
                <c:pt idx="479">
                  <c:v>46003</c:v>
                </c:pt>
                <c:pt idx="480">
                  <c:v>46010</c:v>
                </c:pt>
                <c:pt idx="481">
                  <c:v>46017</c:v>
                </c:pt>
                <c:pt idx="482">
                  <c:v>46024</c:v>
                </c:pt>
                <c:pt idx="483">
                  <c:v>46031</c:v>
                </c:pt>
                <c:pt idx="484">
                  <c:v>46038</c:v>
                </c:pt>
                <c:pt idx="485">
                  <c:v>46045</c:v>
                </c:pt>
                <c:pt idx="486">
                  <c:v>46052</c:v>
                </c:pt>
                <c:pt idx="487">
                  <c:v>46059</c:v>
                </c:pt>
                <c:pt idx="488">
                  <c:v>46066</c:v>
                </c:pt>
                <c:pt idx="489">
                  <c:v>46073</c:v>
                </c:pt>
                <c:pt idx="490">
                  <c:v>46080</c:v>
                </c:pt>
                <c:pt idx="491">
                  <c:v>46087</c:v>
                </c:pt>
                <c:pt idx="492">
                  <c:v>46094</c:v>
                </c:pt>
                <c:pt idx="493">
                  <c:v>46101</c:v>
                </c:pt>
                <c:pt idx="494">
                  <c:v>46108</c:v>
                </c:pt>
                <c:pt idx="495">
                  <c:v>46115</c:v>
                </c:pt>
                <c:pt idx="496">
                  <c:v>46122</c:v>
                </c:pt>
                <c:pt idx="497">
                  <c:v>46129</c:v>
                </c:pt>
                <c:pt idx="498">
                  <c:v>46136</c:v>
                </c:pt>
                <c:pt idx="499">
                  <c:v>46143</c:v>
                </c:pt>
                <c:pt idx="500">
                  <c:v>46150</c:v>
                </c:pt>
                <c:pt idx="501">
                  <c:v>46157</c:v>
                </c:pt>
                <c:pt idx="502">
                  <c:v>46164</c:v>
                </c:pt>
                <c:pt idx="503">
                  <c:v>46171</c:v>
                </c:pt>
                <c:pt idx="504">
                  <c:v>46178</c:v>
                </c:pt>
                <c:pt idx="505">
                  <c:v>46185</c:v>
                </c:pt>
                <c:pt idx="506">
                  <c:v>46192</c:v>
                </c:pt>
                <c:pt idx="507">
                  <c:v>46199</c:v>
                </c:pt>
                <c:pt idx="508">
                  <c:v>46206</c:v>
                </c:pt>
                <c:pt idx="509">
                  <c:v>46213</c:v>
                </c:pt>
                <c:pt idx="510">
                  <c:v>46220</c:v>
                </c:pt>
                <c:pt idx="511">
                  <c:v>46227</c:v>
                </c:pt>
                <c:pt idx="512">
                  <c:v>46234</c:v>
                </c:pt>
                <c:pt idx="513">
                  <c:v>46241</c:v>
                </c:pt>
                <c:pt idx="514">
                  <c:v>46248</c:v>
                </c:pt>
                <c:pt idx="515">
                  <c:v>46255</c:v>
                </c:pt>
                <c:pt idx="516">
                  <c:v>46262</c:v>
                </c:pt>
                <c:pt idx="517">
                  <c:v>46269</c:v>
                </c:pt>
                <c:pt idx="518">
                  <c:v>46276</c:v>
                </c:pt>
                <c:pt idx="519">
                  <c:v>46283</c:v>
                </c:pt>
                <c:pt idx="520">
                  <c:v>46290</c:v>
                </c:pt>
              </c:numCache>
            </c:numRef>
          </c:cat>
          <c:val>
            <c:numRef>
              <c:f>'Page 30'!$G$22:$G$542</c:f>
              <c:numCache>
                <c:formatCode>0.0\x</c:formatCode>
                <c:ptCount val="521"/>
                <c:pt idx="0">
                  <c:v>19.25</c:v>
                </c:pt>
                <c:pt idx="1">
                  <c:v>19.25</c:v>
                </c:pt>
                <c:pt idx="2">
                  <c:v>19.25</c:v>
                </c:pt>
                <c:pt idx="3">
                  <c:v>19.25</c:v>
                </c:pt>
                <c:pt idx="4">
                  <c:v>19.25</c:v>
                </c:pt>
                <c:pt idx="5">
                  <c:v>19.25</c:v>
                </c:pt>
                <c:pt idx="6">
                  <c:v>19.25</c:v>
                </c:pt>
                <c:pt idx="7">
                  <c:v>19.25</c:v>
                </c:pt>
                <c:pt idx="8">
                  <c:v>19.25</c:v>
                </c:pt>
                <c:pt idx="9">
                  <c:v>19.25</c:v>
                </c:pt>
                <c:pt idx="10">
                  <c:v>19.25</c:v>
                </c:pt>
                <c:pt idx="11">
                  <c:v>19.25</c:v>
                </c:pt>
                <c:pt idx="12">
                  <c:v>19.25</c:v>
                </c:pt>
                <c:pt idx="13">
                  <c:v>19.25</c:v>
                </c:pt>
                <c:pt idx="14">
                  <c:v>19.25</c:v>
                </c:pt>
                <c:pt idx="15">
                  <c:v>19.25</c:v>
                </c:pt>
                <c:pt idx="16">
                  <c:v>19.25</c:v>
                </c:pt>
                <c:pt idx="17">
                  <c:v>19.25</c:v>
                </c:pt>
                <c:pt idx="18">
                  <c:v>19.25</c:v>
                </c:pt>
                <c:pt idx="19">
                  <c:v>19.25</c:v>
                </c:pt>
                <c:pt idx="20">
                  <c:v>19.25</c:v>
                </c:pt>
                <c:pt idx="21">
                  <c:v>19.25</c:v>
                </c:pt>
                <c:pt idx="22">
                  <c:v>19.25</c:v>
                </c:pt>
                <c:pt idx="23">
                  <c:v>19.25</c:v>
                </c:pt>
                <c:pt idx="24">
                  <c:v>19.25</c:v>
                </c:pt>
                <c:pt idx="25">
                  <c:v>19.25</c:v>
                </c:pt>
                <c:pt idx="26">
                  <c:v>19.25</c:v>
                </c:pt>
                <c:pt idx="27">
                  <c:v>19.25</c:v>
                </c:pt>
                <c:pt idx="28">
                  <c:v>19.25</c:v>
                </c:pt>
                <c:pt idx="29">
                  <c:v>19.25</c:v>
                </c:pt>
                <c:pt idx="30">
                  <c:v>19.25</c:v>
                </c:pt>
                <c:pt idx="31">
                  <c:v>19.25</c:v>
                </c:pt>
                <c:pt idx="32">
                  <c:v>19.25</c:v>
                </c:pt>
                <c:pt idx="33">
                  <c:v>19.25</c:v>
                </c:pt>
                <c:pt idx="34">
                  <c:v>19.25</c:v>
                </c:pt>
                <c:pt idx="35">
                  <c:v>19.25</c:v>
                </c:pt>
                <c:pt idx="36">
                  <c:v>19.25</c:v>
                </c:pt>
                <c:pt idx="37">
                  <c:v>19.25</c:v>
                </c:pt>
                <c:pt idx="38">
                  <c:v>19.25</c:v>
                </c:pt>
                <c:pt idx="39">
                  <c:v>19.25</c:v>
                </c:pt>
                <c:pt idx="40">
                  <c:v>19.25</c:v>
                </c:pt>
                <c:pt idx="41">
                  <c:v>19.25</c:v>
                </c:pt>
                <c:pt idx="42">
                  <c:v>19.25</c:v>
                </c:pt>
                <c:pt idx="43">
                  <c:v>19.25</c:v>
                </c:pt>
                <c:pt idx="44">
                  <c:v>19.25</c:v>
                </c:pt>
                <c:pt idx="45">
                  <c:v>19.25</c:v>
                </c:pt>
                <c:pt idx="46">
                  <c:v>19.25</c:v>
                </c:pt>
                <c:pt idx="47">
                  <c:v>19.25</c:v>
                </c:pt>
                <c:pt idx="48">
                  <c:v>19.25</c:v>
                </c:pt>
                <c:pt idx="49">
                  <c:v>19.25</c:v>
                </c:pt>
                <c:pt idx="50">
                  <c:v>19.25</c:v>
                </c:pt>
                <c:pt idx="51">
                  <c:v>19.25</c:v>
                </c:pt>
                <c:pt idx="52">
                  <c:v>19.25</c:v>
                </c:pt>
                <c:pt idx="53">
                  <c:v>19.25</c:v>
                </c:pt>
                <c:pt idx="54">
                  <c:v>19.25</c:v>
                </c:pt>
                <c:pt idx="55">
                  <c:v>19.25</c:v>
                </c:pt>
                <c:pt idx="56">
                  <c:v>19.25</c:v>
                </c:pt>
                <c:pt idx="57">
                  <c:v>19.25</c:v>
                </c:pt>
                <c:pt idx="58">
                  <c:v>19.25</c:v>
                </c:pt>
                <c:pt idx="59">
                  <c:v>19.25</c:v>
                </c:pt>
                <c:pt idx="60">
                  <c:v>19.25</c:v>
                </c:pt>
                <c:pt idx="61">
                  <c:v>19.25</c:v>
                </c:pt>
                <c:pt idx="62">
                  <c:v>19.25</c:v>
                </c:pt>
                <c:pt idx="63">
                  <c:v>19.25</c:v>
                </c:pt>
                <c:pt idx="64">
                  <c:v>19.25</c:v>
                </c:pt>
                <c:pt idx="65">
                  <c:v>19.25</c:v>
                </c:pt>
                <c:pt idx="66">
                  <c:v>19.25</c:v>
                </c:pt>
                <c:pt idx="67">
                  <c:v>19.25</c:v>
                </c:pt>
                <c:pt idx="68">
                  <c:v>19.25</c:v>
                </c:pt>
                <c:pt idx="69">
                  <c:v>19.25</c:v>
                </c:pt>
                <c:pt idx="70">
                  <c:v>19.25</c:v>
                </c:pt>
                <c:pt idx="71">
                  <c:v>19.25</c:v>
                </c:pt>
                <c:pt idx="72">
                  <c:v>19.25</c:v>
                </c:pt>
                <c:pt idx="73">
                  <c:v>19.25</c:v>
                </c:pt>
                <c:pt idx="74">
                  <c:v>19.25</c:v>
                </c:pt>
                <c:pt idx="75">
                  <c:v>19.25</c:v>
                </c:pt>
                <c:pt idx="76">
                  <c:v>19.25</c:v>
                </c:pt>
                <c:pt idx="77">
                  <c:v>19.25</c:v>
                </c:pt>
                <c:pt idx="78">
                  <c:v>19.25</c:v>
                </c:pt>
                <c:pt idx="79">
                  <c:v>19.25</c:v>
                </c:pt>
                <c:pt idx="80">
                  <c:v>19.25</c:v>
                </c:pt>
                <c:pt idx="81">
                  <c:v>19.25</c:v>
                </c:pt>
                <c:pt idx="82">
                  <c:v>19.25</c:v>
                </c:pt>
                <c:pt idx="83">
                  <c:v>19.25</c:v>
                </c:pt>
                <c:pt idx="84">
                  <c:v>19.25</c:v>
                </c:pt>
                <c:pt idx="85">
                  <c:v>19.25</c:v>
                </c:pt>
                <c:pt idx="86">
                  <c:v>19.25</c:v>
                </c:pt>
                <c:pt idx="87">
                  <c:v>19.25</c:v>
                </c:pt>
                <c:pt idx="88">
                  <c:v>19.25</c:v>
                </c:pt>
                <c:pt idx="89">
                  <c:v>19.25</c:v>
                </c:pt>
                <c:pt idx="90">
                  <c:v>19.25</c:v>
                </c:pt>
                <c:pt idx="91">
                  <c:v>19.25</c:v>
                </c:pt>
                <c:pt idx="92">
                  <c:v>19.25</c:v>
                </c:pt>
                <c:pt idx="93">
                  <c:v>19.25</c:v>
                </c:pt>
                <c:pt idx="94">
                  <c:v>19.25</c:v>
                </c:pt>
                <c:pt idx="95">
                  <c:v>19.25</c:v>
                </c:pt>
                <c:pt idx="96">
                  <c:v>19.25</c:v>
                </c:pt>
                <c:pt idx="97">
                  <c:v>19.25</c:v>
                </c:pt>
                <c:pt idx="98">
                  <c:v>19.25</c:v>
                </c:pt>
                <c:pt idx="99">
                  <c:v>19.25</c:v>
                </c:pt>
                <c:pt idx="100">
                  <c:v>19.25</c:v>
                </c:pt>
                <c:pt idx="101">
                  <c:v>19.25</c:v>
                </c:pt>
                <c:pt idx="102">
                  <c:v>19.25</c:v>
                </c:pt>
                <c:pt idx="103">
                  <c:v>19.25</c:v>
                </c:pt>
                <c:pt idx="104">
                  <c:v>19.25</c:v>
                </c:pt>
                <c:pt idx="105">
                  <c:v>19.25</c:v>
                </c:pt>
                <c:pt idx="106">
                  <c:v>19.25</c:v>
                </c:pt>
                <c:pt idx="107">
                  <c:v>19.25</c:v>
                </c:pt>
                <c:pt idx="108">
                  <c:v>19.25</c:v>
                </c:pt>
                <c:pt idx="109">
                  <c:v>19.25</c:v>
                </c:pt>
                <c:pt idx="110">
                  <c:v>19.25</c:v>
                </c:pt>
                <c:pt idx="111">
                  <c:v>19.25</c:v>
                </c:pt>
                <c:pt idx="112">
                  <c:v>19.25</c:v>
                </c:pt>
                <c:pt idx="113">
                  <c:v>19.25</c:v>
                </c:pt>
                <c:pt idx="114">
                  <c:v>19.25</c:v>
                </c:pt>
                <c:pt idx="115">
                  <c:v>19.25</c:v>
                </c:pt>
                <c:pt idx="116">
                  <c:v>19.25</c:v>
                </c:pt>
                <c:pt idx="117">
                  <c:v>19.25</c:v>
                </c:pt>
                <c:pt idx="118">
                  <c:v>19.25</c:v>
                </c:pt>
                <c:pt idx="119">
                  <c:v>19.25</c:v>
                </c:pt>
                <c:pt idx="120">
                  <c:v>19.25</c:v>
                </c:pt>
                <c:pt idx="121">
                  <c:v>19.25</c:v>
                </c:pt>
                <c:pt idx="122">
                  <c:v>19.25</c:v>
                </c:pt>
                <c:pt idx="123">
                  <c:v>19.25</c:v>
                </c:pt>
                <c:pt idx="124">
                  <c:v>19.25</c:v>
                </c:pt>
                <c:pt idx="125">
                  <c:v>19.25</c:v>
                </c:pt>
                <c:pt idx="126">
                  <c:v>19.25</c:v>
                </c:pt>
                <c:pt idx="127">
                  <c:v>19.25</c:v>
                </c:pt>
                <c:pt idx="128">
                  <c:v>19.25</c:v>
                </c:pt>
                <c:pt idx="129">
                  <c:v>19.25</c:v>
                </c:pt>
                <c:pt idx="130">
                  <c:v>19.25</c:v>
                </c:pt>
                <c:pt idx="131">
                  <c:v>19.25</c:v>
                </c:pt>
                <c:pt idx="132">
                  <c:v>19.25</c:v>
                </c:pt>
                <c:pt idx="133">
                  <c:v>19.25</c:v>
                </c:pt>
                <c:pt idx="134">
                  <c:v>19.25</c:v>
                </c:pt>
                <c:pt idx="135">
                  <c:v>19.25</c:v>
                </c:pt>
                <c:pt idx="136">
                  <c:v>19.25</c:v>
                </c:pt>
                <c:pt idx="137">
                  <c:v>19.25</c:v>
                </c:pt>
                <c:pt idx="138">
                  <c:v>19.25</c:v>
                </c:pt>
                <c:pt idx="139">
                  <c:v>19.25</c:v>
                </c:pt>
                <c:pt idx="140">
                  <c:v>19.25</c:v>
                </c:pt>
                <c:pt idx="141">
                  <c:v>19.25</c:v>
                </c:pt>
                <c:pt idx="142">
                  <c:v>19.25</c:v>
                </c:pt>
                <c:pt idx="143">
                  <c:v>19.25</c:v>
                </c:pt>
                <c:pt idx="144">
                  <c:v>19.25</c:v>
                </c:pt>
                <c:pt idx="145">
                  <c:v>19.25</c:v>
                </c:pt>
                <c:pt idx="146">
                  <c:v>19.25</c:v>
                </c:pt>
                <c:pt idx="147">
                  <c:v>19.25</c:v>
                </c:pt>
                <c:pt idx="148">
                  <c:v>19.25</c:v>
                </c:pt>
                <c:pt idx="149">
                  <c:v>19.25</c:v>
                </c:pt>
                <c:pt idx="150">
                  <c:v>19.25</c:v>
                </c:pt>
                <c:pt idx="151">
                  <c:v>19.25</c:v>
                </c:pt>
                <c:pt idx="152">
                  <c:v>19.25</c:v>
                </c:pt>
                <c:pt idx="153">
                  <c:v>19.25</c:v>
                </c:pt>
                <c:pt idx="154">
                  <c:v>19.25</c:v>
                </c:pt>
                <c:pt idx="155">
                  <c:v>19.25</c:v>
                </c:pt>
                <c:pt idx="156">
                  <c:v>19.25</c:v>
                </c:pt>
                <c:pt idx="157">
                  <c:v>19.25</c:v>
                </c:pt>
                <c:pt idx="158">
                  <c:v>19.25</c:v>
                </c:pt>
                <c:pt idx="159">
                  <c:v>19.25</c:v>
                </c:pt>
                <c:pt idx="160">
                  <c:v>19.25</c:v>
                </c:pt>
                <c:pt idx="161">
                  <c:v>19.25</c:v>
                </c:pt>
                <c:pt idx="162">
                  <c:v>19.25</c:v>
                </c:pt>
                <c:pt idx="163">
                  <c:v>19.25</c:v>
                </c:pt>
                <c:pt idx="164">
                  <c:v>19.25</c:v>
                </c:pt>
                <c:pt idx="165">
                  <c:v>19.25</c:v>
                </c:pt>
                <c:pt idx="166">
                  <c:v>19.25</c:v>
                </c:pt>
                <c:pt idx="167">
                  <c:v>19.25</c:v>
                </c:pt>
                <c:pt idx="168">
                  <c:v>19.25</c:v>
                </c:pt>
                <c:pt idx="169">
                  <c:v>19.25</c:v>
                </c:pt>
                <c:pt idx="170">
                  <c:v>19.25</c:v>
                </c:pt>
                <c:pt idx="171">
                  <c:v>19.25</c:v>
                </c:pt>
                <c:pt idx="172">
                  <c:v>19.25</c:v>
                </c:pt>
                <c:pt idx="173">
                  <c:v>19.25</c:v>
                </c:pt>
                <c:pt idx="174">
                  <c:v>19.25</c:v>
                </c:pt>
                <c:pt idx="175">
                  <c:v>19.25</c:v>
                </c:pt>
                <c:pt idx="176">
                  <c:v>19.25</c:v>
                </c:pt>
                <c:pt idx="177">
                  <c:v>19.25</c:v>
                </c:pt>
                <c:pt idx="178">
                  <c:v>19.25</c:v>
                </c:pt>
                <c:pt idx="179">
                  <c:v>19.25</c:v>
                </c:pt>
                <c:pt idx="180">
                  <c:v>19.25</c:v>
                </c:pt>
                <c:pt idx="181">
                  <c:v>19.25</c:v>
                </c:pt>
                <c:pt idx="182">
                  <c:v>19.25</c:v>
                </c:pt>
                <c:pt idx="183">
                  <c:v>19.25</c:v>
                </c:pt>
                <c:pt idx="184">
                  <c:v>19.25</c:v>
                </c:pt>
                <c:pt idx="185">
                  <c:v>19.25</c:v>
                </c:pt>
                <c:pt idx="186">
                  <c:v>19.25</c:v>
                </c:pt>
                <c:pt idx="187">
                  <c:v>19.25</c:v>
                </c:pt>
                <c:pt idx="188">
                  <c:v>19.25</c:v>
                </c:pt>
                <c:pt idx="189">
                  <c:v>19.25</c:v>
                </c:pt>
                <c:pt idx="190">
                  <c:v>19.25</c:v>
                </c:pt>
                <c:pt idx="191">
                  <c:v>19.25</c:v>
                </c:pt>
                <c:pt idx="192">
                  <c:v>19.25</c:v>
                </c:pt>
                <c:pt idx="193">
                  <c:v>19.25</c:v>
                </c:pt>
                <c:pt idx="194">
                  <c:v>19.25</c:v>
                </c:pt>
                <c:pt idx="195">
                  <c:v>19.25</c:v>
                </c:pt>
                <c:pt idx="196">
                  <c:v>19.25</c:v>
                </c:pt>
                <c:pt idx="197">
                  <c:v>19.25</c:v>
                </c:pt>
                <c:pt idx="198">
                  <c:v>19.25</c:v>
                </c:pt>
                <c:pt idx="199">
                  <c:v>19.25</c:v>
                </c:pt>
                <c:pt idx="200">
                  <c:v>19.25</c:v>
                </c:pt>
                <c:pt idx="201">
                  <c:v>19.25</c:v>
                </c:pt>
                <c:pt idx="202">
                  <c:v>19.25</c:v>
                </c:pt>
                <c:pt idx="203">
                  <c:v>19.25</c:v>
                </c:pt>
                <c:pt idx="204">
                  <c:v>19.25</c:v>
                </c:pt>
                <c:pt idx="205">
                  <c:v>19.25</c:v>
                </c:pt>
                <c:pt idx="206">
                  <c:v>19.25</c:v>
                </c:pt>
                <c:pt idx="207">
                  <c:v>19.25</c:v>
                </c:pt>
                <c:pt idx="208">
                  <c:v>19.25</c:v>
                </c:pt>
                <c:pt idx="209">
                  <c:v>19.25</c:v>
                </c:pt>
                <c:pt idx="210">
                  <c:v>19.25</c:v>
                </c:pt>
                <c:pt idx="211">
                  <c:v>19.25</c:v>
                </c:pt>
                <c:pt idx="212">
                  <c:v>19.25</c:v>
                </c:pt>
                <c:pt idx="213">
                  <c:v>19.25</c:v>
                </c:pt>
                <c:pt idx="214">
                  <c:v>19.25</c:v>
                </c:pt>
                <c:pt idx="215">
                  <c:v>19.25</c:v>
                </c:pt>
                <c:pt idx="216">
                  <c:v>19.25</c:v>
                </c:pt>
                <c:pt idx="217">
                  <c:v>19.25</c:v>
                </c:pt>
                <c:pt idx="218">
                  <c:v>19.25</c:v>
                </c:pt>
                <c:pt idx="219">
                  <c:v>19.25</c:v>
                </c:pt>
                <c:pt idx="220">
                  <c:v>19.25</c:v>
                </c:pt>
                <c:pt idx="221">
                  <c:v>19.25</c:v>
                </c:pt>
                <c:pt idx="222">
                  <c:v>19.25</c:v>
                </c:pt>
                <c:pt idx="223">
                  <c:v>19.25</c:v>
                </c:pt>
                <c:pt idx="224">
                  <c:v>19.25</c:v>
                </c:pt>
                <c:pt idx="225">
                  <c:v>19.25</c:v>
                </c:pt>
                <c:pt idx="226">
                  <c:v>19.25</c:v>
                </c:pt>
                <c:pt idx="227">
                  <c:v>19.25</c:v>
                </c:pt>
                <c:pt idx="228">
                  <c:v>19.25</c:v>
                </c:pt>
                <c:pt idx="229">
                  <c:v>19.25</c:v>
                </c:pt>
                <c:pt idx="230">
                  <c:v>19.25</c:v>
                </c:pt>
                <c:pt idx="231">
                  <c:v>19.25</c:v>
                </c:pt>
                <c:pt idx="232">
                  <c:v>19.25</c:v>
                </c:pt>
                <c:pt idx="233">
                  <c:v>19.25</c:v>
                </c:pt>
                <c:pt idx="234">
                  <c:v>19.25</c:v>
                </c:pt>
                <c:pt idx="235">
                  <c:v>19.25</c:v>
                </c:pt>
                <c:pt idx="236">
                  <c:v>19.25</c:v>
                </c:pt>
                <c:pt idx="237">
                  <c:v>19.25</c:v>
                </c:pt>
                <c:pt idx="238">
                  <c:v>19.25</c:v>
                </c:pt>
                <c:pt idx="239">
                  <c:v>19.25</c:v>
                </c:pt>
                <c:pt idx="240">
                  <c:v>19.25</c:v>
                </c:pt>
                <c:pt idx="241">
                  <c:v>19.25</c:v>
                </c:pt>
                <c:pt idx="242">
                  <c:v>19.25</c:v>
                </c:pt>
                <c:pt idx="243">
                  <c:v>19.25</c:v>
                </c:pt>
                <c:pt idx="244">
                  <c:v>19.25</c:v>
                </c:pt>
                <c:pt idx="245">
                  <c:v>19.25</c:v>
                </c:pt>
                <c:pt idx="246">
                  <c:v>19.25</c:v>
                </c:pt>
                <c:pt idx="247">
                  <c:v>19.25</c:v>
                </c:pt>
                <c:pt idx="248">
                  <c:v>19.25</c:v>
                </c:pt>
                <c:pt idx="249">
                  <c:v>19.25</c:v>
                </c:pt>
                <c:pt idx="250">
                  <c:v>19.25</c:v>
                </c:pt>
                <c:pt idx="251">
                  <c:v>19.25</c:v>
                </c:pt>
                <c:pt idx="252">
                  <c:v>19.25</c:v>
                </c:pt>
                <c:pt idx="253">
                  <c:v>19.25</c:v>
                </c:pt>
                <c:pt idx="254">
                  <c:v>19.25</c:v>
                </c:pt>
                <c:pt idx="255">
                  <c:v>19.25</c:v>
                </c:pt>
                <c:pt idx="256">
                  <c:v>19.25</c:v>
                </c:pt>
                <c:pt idx="257">
                  <c:v>19.25</c:v>
                </c:pt>
                <c:pt idx="258">
                  <c:v>19.25</c:v>
                </c:pt>
                <c:pt idx="259">
                  <c:v>19.25</c:v>
                </c:pt>
                <c:pt idx="260">
                  <c:v>19.25</c:v>
                </c:pt>
                <c:pt idx="261">
                  <c:v>19.25</c:v>
                </c:pt>
                <c:pt idx="262">
                  <c:v>19.25</c:v>
                </c:pt>
                <c:pt idx="263">
                  <c:v>19.25</c:v>
                </c:pt>
                <c:pt idx="264">
                  <c:v>19.25</c:v>
                </c:pt>
                <c:pt idx="265">
                  <c:v>19.25</c:v>
                </c:pt>
                <c:pt idx="266">
                  <c:v>19.25</c:v>
                </c:pt>
                <c:pt idx="267">
                  <c:v>19.25</c:v>
                </c:pt>
                <c:pt idx="268">
                  <c:v>19.25</c:v>
                </c:pt>
                <c:pt idx="269">
                  <c:v>19.25</c:v>
                </c:pt>
                <c:pt idx="270">
                  <c:v>19.25</c:v>
                </c:pt>
                <c:pt idx="271">
                  <c:v>19.25</c:v>
                </c:pt>
                <c:pt idx="272">
                  <c:v>19.25</c:v>
                </c:pt>
                <c:pt idx="273">
                  <c:v>19.25</c:v>
                </c:pt>
                <c:pt idx="274">
                  <c:v>19.25</c:v>
                </c:pt>
                <c:pt idx="275">
                  <c:v>19.25</c:v>
                </c:pt>
                <c:pt idx="276">
                  <c:v>19.25</c:v>
                </c:pt>
                <c:pt idx="277">
                  <c:v>19.25</c:v>
                </c:pt>
                <c:pt idx="278">
                  <c:v>19.25</c:v>
                </c:pt>
                <c:pt idx="279">
                  <c:v>19.25</c:v>
                </c:pt>
                <c:pt idx="280">
                  <c:v>19.25</c:v>
                </c:pt>
                <c:pt idx="281">
                  <c:v>19.25</c:v>
                </c:pt>
                <c:pt idx="282">
                  <c:v>19.25</c:v>
                </c:pt>
                <c:pt idx="283">
                  <c:v>19.25</c:v>
                </c:pt>
                <c:pt idx="284">
                  <c:v>19.25</c:v>
                </c:pt>
                <c:pt idx="285">
                  <c:v>19.25</c:v>
                </c:pt>
                <c:pt idx="286">
                  <c:v>19.25</c:v>
                </c:pt>
                <c:pt idx="287">
                  <c:v>19.25</c:v>
                </c:pt>
                <c:pt idx="288">
                  <c:v>19.25</c:v>
                </c:pt>
                <c:pt idx="289">
                  <c:v>19.25</c:v>
                </c:pt>
                <c:pt idx="290">
                  <c:v>19.25</c:v>
                </c:pt>
                <c:pt idx="291">
                  <c:v>19.25</c:v>
                </c:pt>
                <c:pt idx="292">
                  <c:v>19.25</c:v>
                </c:pt>
                <c:pt idx="293">
                  <c:v>19.25</c:v>
                </c:pt>
                <c:pt idx="294">
                  <c:v>19.25</c:v>
                </c:pt>
                <c:pt idx="295">
                  <c:v>19.25</c:v>
                </c:pt>
                <c:pt idx="296">
                  <c:v>19.25</c:v>
                </c:pt>
                <c:pt idx="297">
                  <c:v>19.25</c:v>
                </c:pt>
                <c:pt idx="298">
                  <c:v>19.25</c:v>
                </c:pt>
                <c:pt idx="299">
                  <c:v>19.25</c:v>
                </c:pt>
                <c:pt idx="300">
                  <c:v>19.25</c:v>
                </c:pt>
                <c:pt idx="301">
                  <c:v>19.25</c:v>
                </c:pt>
                <c:pt idx="302">
                  <c:v>19.25</c:v>
                </c:pt>
                <c:pt idx="303">
                  <c:v>19.25</c:v>
                </c:pt>
                <c:pt idx="304">
                  <c:v>19.25</c:v>
                </c:pt>
                <c:pt idx="305">
                  <c:v>19.25</c:v>
                </c:pt>
                <c:pt idx="306">
                  <c:v>19.25</c:v>
                </c:pt>
                <c:pt idx="307">
                  <c:v>19.25</c:v>
                </c:pt>
                <c:pt idx="308">
                  <c:v>19.25</c:v>
                </c:pt>
                <c:pt idx="309">
                  <c:v>19.25</c:v>
                </c:pt>
                <c:pt idx="310">
                  <c:v>19.25</c:v>
                </c:pt>
                <c:pt idx="311">
                  <c:v>19.25</c:v>
                </c:pt>
                <c:pt idx="312">
                  <c:v>19.25</c:v>
                </c:pt>
                <c:pt idx="313">
                  <c:v>19.25</c:v>
                </c:pt>
                <c:pt idx="314">
                  <c:v>19.25</c:v>
                </c:pt>
                <c:pt idx="315">
                  <c:v>19.25</c:v>
                </c:pt>
                <c:pt idx="316">
                  <c:v>19.25</c:v>
                </c:pt>
                <c:pt idx="317">
                  <c:v>19.25</c:v>
                </c:pt>
                <c:pt idx="318">
                  <c:v>19.25</c:v>
                </c:pt>
                <c:pt idx="319">
                  <c:v>19.25</c:v>
                </c:pt>
                <c:pt idx="320">
                  <c:v>19.25</c:v>
                </c:pt>
                <c:pt idx="321">
                  <c:v>19.25</c:v>
                </c:pt>
                <c:pt idx="322">
                  <c:v>19.25</c:v>
                </c:pt>
                <c:pt idx="323">
                  <c:v>19.25</c:v>
                </c:pt>
                <c:pt idx="324">
                  <c:v>19.25</c:v>
                </c:pt>
                <c:pt idx="325">
                  <c:v>19.25</c:v>
                </c:pt>
                <c:pt idx="326">
                  <c:v>19.25</c:v>
                </c:pt>
                <c:pt idx="327">
                  <c:v>19.25</c:v>
                </c:pt>
                <c:pt idx="328">
                  <c:v>19.25</c:v>
                </c:pt>
                <c:pt idx="329">
                  <c:v>19.25</c:v>
                </c:pt>
                <c:pt idx="330">
                  <c:v>19.25</c:v>
                </c:pt>
                <c:pt idx="331">
                  <c:v>19.25</c:v>
                </c:pt>
                <c:pt idx="332">
                  <c:v>19.25</c:v>
                </c:pt>
                <c:pt idx="333">
                  <c:v>19.25</c:v>
                </c:pt>
                <c:pt idx="334">
                  <c:v>19.25</c:v>
                </c:pt>
                <c:pt idx="335">
                  <c:v>19.25</c:v>
                </c:pt>
                <c:pt idx="336">
                  <c:v>19.25</c:v>
                </c:pt>
                <c:pt idx="337">
                  <c:v>19.25</c:v>
                </c:pt>
                <c:pt idx="338">
                  <c:v>19.25</c:v>
                </c:pt>
                <c:pt idx="339">
                  <c:v>19.25</c:v>
                </c:pt>
                <c:pt idx="340">
                  <c:v>19.25</c:v>
                </c:pt>
                <c:pt idx="341">
                  <c:v>19.25</c:v>
                </c:pt>
                <c:pt idx="342">
                  <c:v>19.25</c:v>
                </c:pt>
                <c:pt idx="343">
                  <c:v>19.25</c:v>
                </c:pt>
                <c:pt idx="344">
                  <c:v>19.25</c:v>
                </c:pt>
                <c:pt idx="345">
                  <c:v>19.25</c:v>
                </c:pt>
                <c:pt idx="346">
                  <c:v>19.25</c:v>
                </c:pt>
                <c:pt idx="347">
                  <c:v>19.25</c:v>
                </c:pt>
                <c:pt idx="348">
                  <c:v>19.25</c:v>
                </c:pt>
                <c:pt idx="349">
                  <c:v>19.25</c:v>
                </c:pt>
                <c:pt idx="350">
                  <c:v>19.25</c:v>
                </c:pt>
                <c:pt idx="351">
                  <c:v>19.25</c:v>
                </c:pt>
                <c:pt idx="352">
                  <c:v>19.25</c:v>
                </c:pt>
                <c:pt idx="353">
                  <c:v>19.25</c:v>
                </c:pt>
                <c:pt idx="354">
                  <c:v>19.25</c:v>
                </c:pt>
                <c:pt idx="355">
                  <c:v>19.25</c:v>
                </c:pt>
                <c:pt idx="356">
                  <c:v>19.25</c:v>
                </c:pt>
                <c:pt idx="357">
                  <c:v>19.25</c:v>
                </c:pt>
                <c:pt idx="358">
                  <c:v>19.25</c:v>
                </c:pt>
                <c:pt idx="359">
                  <c:v>19.25</c:v>
                </c:pt>
                <c:pt idx="360">
                  <c:v>19.25</c:v>
                </c:pt>
                <c:pt idx="361">
                  <c:v>19.25</c:v>
                </c:pt>
                <c:pt idx="362">
                  <c:v>19.25</c:v>
                </c:pt>
                <c:pt idx="363">
                  <c:v>19.25</c:v>
                </c:pt>
                <c:pt idx="364">
                  <c:v>19.25</c:v>
                </c:pt>
                <c:pt idx="365">
                  <c:v>19.25</c:v>
                </c:pt>
                <c:pt idx="366">
                  <c:v>19.25</c:v>
                </c:pt>
                <c:pt idx="367">
                  <c:v>19.25</c:v>
                </c:pt>
                <c:pt idx="368">
                  <c:v>19.25</c:v>
                </c:pt>
                <c:pt idx="369">
                  <c:v>19.25</c:v>
                </c:pt>
                <c:pt idx="370">
                  <c:v>19.25</c:v>
                </c:pt>
                <c:pt idx="371">
                  <c:v>19.25</c:v>
                </c:pt>
                <c:pt idx="372">
                  <c:v>19.25</c:v>
                </c:pt>
                <c:pt idx="373">
                  <c:v>19.25</c:v>
                </c:pt>
                <c:pt idx="374">
                  <c:v>19.25</c:v>
                </c:pt>
                <c:pt idx="375">
                  <c:v>19.25</c:v>
                </c:pt>
                <c:pt idx="376">
                  <c:v>19.25</c:v>
                </c:pt>
                <c:pt idx="377">
                  <c:v>19.25</c:v>
                </c:pt>
                <c:pt idx="378">
                  <c:v>19.25</c:v>
                </c:pt>
                <c:pt idx="379">
                  <c:v>19.25</c:v>
                </c:pt>
                <c:pt idx="380">
                  <c:v>19.25</c:v>
                </c:pt>
                <c:pt idx="381">
                  <c:v>19.25</c:v>
                </c:pt>
                <c:pt idx="382">
                  <c:v>19.25</c:v>
                </c:pt>
                <c:pt idx="383">
                  <c:v>19.25</c:v>
                </c:pt>
                <c:pt idx="384">
                  <c:v>19.25</c:v>
                </c:pt>
                <c:pt idx="385">
                  <c:v>19.25</c:v>
                </c:pt>
                <c:pt idx="386">
                  <c:v>19.25</c:v>
                </c:pt>
                <c:pt idx="387">
                  <c:v>19.25</c:v>
                </c:pt>
                <c:pt idx="388">
                  <c:v>19.25</c:v>
                </c:pt>
                <c:pt idx="389">
                  <c:v>19.25</c:v>
                </c:pt>
                <c:pt idx="390">
                  <c:v>19.25</c:v>
                </c:pt>
                <c:pt idx="391">
                  <c:v>19.25</c:v>
                </c:pt>
                <c:pt idx="392">
                  <c:v>19.25</c:v>
                </c:pt>
                <c:pt idx="393">
                  <c:v>19.25</c:v>
                </c:pt>
                <c:pt idx="394">
                  <c:v>19.25</c:v>
                </c:pt>
                <c:pt idx="395">
                  <c:v>19.25</c:v>
                </c:pt>
                <c:pt idx="396">
                  <c:v>19.25</c:v>
                </c:pt>
                <c:pt idx="397">
                  <c:v>19.25</c:v>
                </c:pt>
                <c:pt idx="398">
                  <c:v>19.25</c:v>
                </c:pt>
                <c:pt idx="399">
                  <c:v>19.25</c:v>
                </c:pt>
                <c:pt idx="400">
                  <c:v>19.25</c:v>
                </c:pt>
                <c:pt idx="401">
                  <c:v>19.25</c:v>
                </c:pt>
                <c:pt idx="402">
                  <c:v>19.25</c:v>
                </c:pt>
                <c:pt idx="403">
                  <c:v>19.25</c:v>
                </c:pt>
                <c:pt idx="404">
                  <c:v>19.25</c:v>
                </c:pt>
                <c:pt idx="405">
                  <c:v>19.25</c:v>
                </c:pt>
                <c:pt idx="406">
                  <c:v>19.25</c:v>
                </c:pt>
                <c:pt idx="407">
                  <c:v>19.25</c:v>
                </c:pt>
                <c:pt idx="408">
                  <c:v>19.25</c:v>
                </c:pt>
                <c:pt idx="409">
                  <c:v>19.25</c:v>
                </c:pt>
                <c:pt idx="410">
                  <c:v>19.25</c:v>
                </c:pt>
                <c:pt idx="411">
                  <c:v>19.25</c:v>
                </c:pt>
                <c:pt idx="412">
                  <c:v>19.25</c:v>
                </c:pt>
                <c:pt idx="413">
                  <c:v>19.25</c:v>
                </c:pt>
                <c:pt idx="414">
                  <c:v>19.25</c:v>
                </c:pt>
                <c:pt idx="415">
                  <c:v>19.25</c:v>
                </c:pt>
                <c:pt idx="416">
                  <c:v>19.25</c:v>
                </c:pt>
                <c:pt idx="417">
                  <c:v>19.25</c:v>
                </c:pt>
                <c:pt idx="418">
                  <c:v>19.25</c:v>
                </c:pt>
                <c:pt idx="419">
                  <c:v>19.25</c:v>
                </c:pt>
                <c:pt idx="420">
                  <c:v>19.25</c:v>
                </c:pt>
                <c:pt idx="421">
                  <c:v>19.25</c:v>
                </c:pt>
                <c:pt idx="422">
                  <c:v>19.25</c:v>
                </c:pt>
                <c:pt idx="423">
                  <c:v>19.25</c:v>
                </c:pt>
                <c:pt idx="424">
                  <c:v>19.25</c:v>
                </c:pt>
                <c:pt idx="425">
                  <c:v>19.25</c:v>
                </c:pt>
                <c:pt idx="426">
                  <c:v>19.25</c:v>
                </c:pt>
                <c:pt idx="427">
                  <c:v>19.25</c:v>
                </c:pt>
                <c:pt idx="428">
                  <c:v>19.25</c:v>
                </c:pt>
                <c:pt idx="429">
                  <c:v>19.25</c:v>
                </c:pt>
                <c:pt idx="430">
                  <c:v>19.25</c:v>
                </c:pt>
                <c:pt idx="431">
                  <c:v>19.25</c:v>
                </c:pt>
                <c:pt idx="432">
                  <c:v>19.25</c:v>
                </c:pt>
                <c:pt idx="433">
                  <c:v>19.25</c:v>
                </c:pt>
                <c:pt idx="434">
                  <c:v>19.25</c:v>
                </c:pt>
                <c:pt idx="435">
                  <c:v>19.25</c:v>
                </c:pt>
                <c:pt idx="436">
                  <c:v>19.25</c:v>
                </c:pt>
                <c:pt idx="437">
                  <c:v>19.25</c:v>
                </c:pt>
                <c:pt idx="438">
                  <c:v>19.25</c:v>
                </c:pt>
                <c:pt idx="439">
                  <c:v>19.25</c:v>
                </c:pt>
                <c:pt idx="440">
                  <c:v>19.25</c:v>
                </c:pt>
                <c:pt idx="441">
                  <c:v>19.25</c:v>
                </c:pt>
                <c:pt idx="442">
                  <c:v>19.25</c:v>
                </c:pt>
                <c:pt idx="443">
                  <c:v>19.25</c:v>
                </c:pt>
                <c:pt idx="444">
                  <c:v>19.25</c:v>
                </c:pt>
                <c:pt idx="445">
                  <c:v>19.25</c:v>
                </c:pt>
                <c:pt idx="446">
                  <c:v>19.25</c:v>
                </c:pt>
                <c:pt idx="447">
                  <c:v>19.25</c:v>
                </c:pt>
                <c:pt idx="448">
                  <c:v>19.25</c:v>
                </c:pt>
                <c:pt idx="449">
                  <c:v>19.25</c:v>
                </c:pt>
                <c:pt idx="450">
                  <c:v>19.25</c:v>
                </c:pt>
                <c:pt idx="451">
                  <c:v>19.25</c:v>
                </c:pt>
                <c:pt idx="452">
                  <c:v>19.25</c:v>
                </c:pt>
                <c:pt idx="453">
                  <c:v>19.25</c:v>
                </c:pt>
                <c:pt idx="454">
                  <c:v>19.25</c:v>
                </c:pt>
                <c:pt idx="455">
                  <c:v>19.25</c:v>
                </c:pt>
                <c:pt idx="456">
                  <c:v>19.25</c:v>
                </c:pt>
                <c:pt idx="457">
                  <c:v>19.25</c:v>
                </c:pt>
                <c:pt idx="458">
                  <c:v>19.25</c:v>
                </c:pt>
                <c:pt idx="459">
                  <c:v>19.25</c:v>
                </c:pt>
                <c:pt idx="460">
                  <c:v>19.25</c:v>
                </c:pt>
                <c:pt idx="461">
                  <c:v>19.25</c:v>
                </c:pt>
                <c:pt idx="462">
                  <c:v>19.25</c:v>
                </c:pt>
                <c:pt idx="463">
                  <c:v>19.25</c:v>
                </c:pt>
                <c:pt idx="464">
                  <c:v>19.25</c:v>
                </c:pt>
                <c:pt idx="465">
                  <c:v>19.25</c:v>
                </c:pt>
                <c:pt idx="466">
                  <c:v>19.25</c:v>
                </c:pt>
                <c:pt idx="467">
                  <c:v>19.25</c:v>
                </c:pt>
                <c:pt idx="468">
                  <c:v>19.25</c:v>
                </c:pt>
                <c:pt idx="469">
                  <c:v>19.25</c:v>
                </c:pt>
                <c:pt idx="470">
                  <c:v>19.25</c:v>
                </c:pt>
                <c:pt idx="471">
                  <c:v>19.25</c:v>
                </c:pt>
                <c:pt idx="472">
                  <c:v>19.25</c:v>
                </c:pt>
                <c:pt idx="473">
                  <c:v>19.25</c:v>
                </c:pt>
                <c:pt idx="474">
                  <c:v>19.25</c:v>
                </c:pt>
                <c:pt idx="475">
                  <c:v>19.25</c:v>
                </c:pt>
                <c:pt idx="476">
                  <c:v>19.25</c:v>
                </c:pt>
                <c:pt idx="477">
                  <c:v>19.25</c:v>
                </c:pt>
                <c:pt idx="478">
                  <c:v>19.25</c:v>
                </c:pt>
                <c:pt idx="479">
                  <c:v>19.25</c:v>
                </c:pt>
                <c:pt idx="480">
                  <c:v>19.25</c:v>
                </c:pt>
                <c:pt idx="481">
                  <c:v>19.25</c:v>
                </c:pt>
                <c:pt idx="482">
                  <c:v>19.25</c:v>
                </c:pt>
                <c:pt idx="483">
                  <c:v>19.25</c:v>
                </c:pt>
                <c:pt idx="484">
                  <c:v>19.25</c:v>
                </c:pt>
                <c:pt idx="485">
                  <c:v>19.25</c:v>
                </c:pt>
                <c:pt idx="486">
                  <c:v>19.25</c:v>
                </c:pt>
                <c:pt idx="487">
                  <c:v>19.25</c:v>
                </c:pt>
                <c:pt idx="488">
                  <c:v>19.25</c:v>
                </c:pt>
                <c:pt idx="489">
                  <c:v>19.25</c:v>
                </c:pt>
                <c:pt idx="490">
                  <c:v>19.25</c:v>
                </c:pt>
                <c:pt idx="491">
                  <c:v>19.25</c:v>
                </c:pt>
                <c:pt idx="492">
                  <c:v>19.25</c:v>
                </c:pt>
                <c:pt idx="493">
                  <c:v>19.25</c:v>
                </c:pt>
                <c:pt idx="494">
                  <c:v>19.25</c:v>
                </c:pt>
                <c:pt idx="495">
                  <c:v>19.25</c:v>
                </c:pt>
                <c:pt idx="496">
                  <c:v>19.25</c:v>
                </c:pt>
                <c:pt idx="497">
                  <c:v>19.25</c:v>
                </c:pt>
                <c:pt idx="498">
                  <c:v>19.25</c:v>
                </c:pt>
                <c:pt idx="499">
                  <c:v>19.25</c:v>
                </c:pt>
                <c:pt idx="500">
                  <c:v>19.25</c:v>
                </c:pt>
                <c:pt idx="501">
                  <c:v>19.25</c:v>
                </c:pt>
                <c:pt idx="502">
                  <c:v>19.25</c:v>
                </c:pt>
                <c:pt idx="503">
                  <c:v>19.25</c:v>
                </c:pt>
                <c:pt idx="504">
                  <c:v>19.25</c:v>
                </c:pt>
                <c:pt idx="505">
                  <c:v>19.25</c:v>
                </c:pt>
                <c:pt idx="506">
                  <c:v>19.25</c:v>
                </c:pt>
                <c:pt idx="507">
                  <c:v>19.25</c:v>
                </c:pt>
                <c:pt idx="508">
                  <c:v>19.25</c:v>
                </c:pt>
                <c:pt idx="509">
                  <c:v>19.25</c:v>
                </c:pt>
                <c:pt idx="510">
                  <c:v>19.25</c:v>
                </c:pt>
                <c:pt idx="511">
                  <c:v>19.25</c:v>
                </c:pt>
                <c:pt idx="512">
                  <c:v>19.25</c:v>
                </c:pt>
                <c:pt idx="513">
                  <c:v>19.25</c:v>
                </c:pt>
                <c:pt idx="514">
                  <c:v>19.25</c:v>
                </c:pt>
                <c:pt idx="515">
                  <c:v>19.25</c:v>
                </c:pt>
                <c:pt idx="516">
                  <c:v>19.25</c:v>
                </c:pt>
                <c:pt idx="517">
                  <c:v>19.25</c:v>
                </c:pt>
                <c:pt idx="518">
                  <c:v>19.25</c:v>
                </c:pt>
                <c:pt idx="519">
                  <c:v>19.25</c:v>
                </c:pt>
                <c:pt idx="520">
                  <c:v>19.25</c:v>
                </c:pt>
              </c:numCache>
            </c:numRef>
          </c:val>
          <c:smooth val="0"/>
          <c:extLst>
            <c:ext xmlns:c16="http://schemas.microsoft.com/office/drawing/2014/chart" uri="{C3380CC4-5D6E-409C-BE32-E72D297353CC}">
              <c16:uniqueId val="{00000001-653D-4239-8AC2-4063AC8DD139}"/>
            </c:ext>
          </c:extLst>
        </c:ser>
        <c:dLbls>
          <c:showLegendKey val="0"/>
          <c:showVal val="0"/>
          <c:showCatName val="0"/>
          <c:showSerName val="0"/>
          <c:showPercent val="0"/>
          <c:showBubbleSize val="0"/>
        </c:dLbls>
        <c:smooth val="0"/>
        <c:axId val="623800968"/>
        <c:axId val="623801296"/>
      </c:lineChart>
      <c:dateAx>
        <c:axId val="623800968"/>
        <c:scaling>
          <c:orientation val="minMax"/>
          <c:max val="46295"/>
          <c:min val="42643"/>
        </c:scaling>
        <c:delete val="0"/>
        <c:axPos val="b"/>
        <c:numFmt formatCode="[$-409]mmm\-yy;@" sourceLinked="0"/>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solidFill>
                <a:latin typeface="Roboto Light"/>
                <a:ea typeface="+mn-ea"/>
                <a:cs typeface="+mn-cs"/>
              </a:defRPr>
            </a:pPr>
            <a:endParaRPr lang="en-US"/>
          </a:p>
        </c:txPr>
        <c:crossAx val="623801296"/>
        <c:crosses val="autoZero"/>
        <c:auto val="1"/>
        <c:lblOffset val="100"/>
        <c:baseTimeUnit val="days"/>
        <c:majorUnit val="455"/>
        <c:majorTimeUnit val="days"/>
      </c:dateAx>
      <c:valAx>
        <c:axId val="623801296"/>
        <c:scaling>
          <c:orientation val="minMax"/>
          <c:min val="5"/>
        </c:scaling>
        <c:delete val="0"/>
        <c:axPos val="l"/>
        <c:numFmt formatCode="0.0\x"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623800968"/>
        <c:crosses val="autoZero"/>
        <c:crossBetween val="between"/>
        <c:majorUnit val="6"/>
      </c:valAx>
      <c:spPr>
        <a:noFill/>
        <a:ln>
          <a:noFill/>
        </a:ln>
        <a:effectLst/>
      </c:spPr>
    </c:plotArea>
    <c:legend>
      <c:legendPos val="b"/>
      <c:layout>
        <c:manualLayout>
          <c:xMode val="edge"/>
          <c:yMode val="edge"/>
          <c:x val="0.26665962939914473"/>
          <c:y val="0.91135821141471474"/>
          <c:w val="0.46668062849922415"/>
          <c:h val="7.911546884540111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S&amp;P 500 earnings growth: above 25% into 4Q26E, then slower</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col"/>
        <c:grouping val="clustered"/>
        <c:varyColors val="0"/>
        <c:ser>
          <c:idx val="0"/>
          <c:order val="0"/>
          <c:tx>
            <c:strRef>
              <c:f>'Page 31'!$B$9</c:f>
              <c:strCache>
                <c:ptCount val="1"/>
                <c:pt idx="0">
                  <c:v>Profit growth (%)</c:v>
                </c:pt>
              </c:strCache>
            </c:strRef>
          </c:tx>
          <c:spPr>
            <a:solidFill>
              <a:srgbClr val="11528B"/>
            </a:solidFill>
            <a:ln>
              <a:solidFill>
                <a:srgbClr val="11528B"/>
              </a:solid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'Page 31'!$A$10:$A$14</c:f>
              <c:strCache>
                <c:ptCount val="5"/>
                <c:pt idx="0">
                  <c:v>2Q26A</c:v>
                </c:pt>
                <c:pt idx="1">
                  <c:v>3Q26E</c:v>
                </c:pt>
                <c:pt idx="2">
                  <c:v>4Q26E</c:v>
                </c:pt>
                <c:pt idx="3">
                  <c:v>CY26E</c:v>
                </c:pt>
                <c:pt idx="4">
                  <c:v>CY27E</c:v>
                </c:pt>
              </c:strCache>
            </c:strRef>
          </c:cat>
          <c:val>
            <c:numRef>
              <c:f>'Page 31'!$B$10:$B$14</c:f>
              <c:numCache>
                <c:formatCode>0.0%</c:formatCode>
                <c:ptCount val="5"/>
                <c:pt idx="0">
                  <c:v>0.52</c:v>
                </c:pt>
                <c:pt idx="1">
                  <c:v>0.29099999999999998</c:v>
                </c:pt>
                <c:pt idx="2">
                  <c:v>0.26800000000000002</c:v>
                </c:pt>
                <c:pt idx="3">
                  <c:v>0.32</c:v>
                </c:pt>
                <c:pt idx="4">
                  <c:v>0.154</c:v>
                </c:pt>
              </c:numCache>
            </c:numRef>
          </c:val>
          <c:extLst>
            <c:ext xmlns:c16="http://schemas.microsoft.com/office/drawing/2014/chart" uri="{C3380CC4-5D6E-409C-BE32-E72D297353CC}">
              <c16:uniqueId val="{00000000-77B7-4703-9A1D-C4E5DCEF0D9F}"/>
            </c:ext>
          </c:extLst>
        </c:ser>
        <c:dLbls>
          <c:showLegendKey val="0"/>
          <c:showVal val="0"/>
          <c:showCatName val="0"/>
          <c:showSerName val="0"/>
          <c:showPercent val="0"/>
          <c:showBubbleSize val="0"/>
        </c:dLbls>
        <c:gapWidth val="219"/>
        <c:overlap val="-27"/>
        <c:axId val="226150952"/>
        <c:axId val="226153248"/>
      </c:barChart>
      <c:catAx>
        <c:axId val="226150952"/>
        <c:scaling>
          <c:orientation val="minMax"/>
        </c:scaling>
        <c:delete val="0"/>
        <c:axPos val="b"/>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226153248"/>
        <c:crosses val="autoZero"/>
        <c:auto val="1"/>
        <c:lblAlgn val="ctr"/>
        <c:lblOffset val="100"/>
        <c:noMultiLvlLbl val="0"/>
      </c:catAx>
      <c:valAx>
        <c:axId val="226153248"/>
        <c:scaling>
          <c:orientation val="minMax"/>
        </c:scaling>
        <c:delete val="1"/>
        <c:axPos val="l"/>
        <c:numFmt formatCode="0.0%" sourceLinked="1"/>
        <c:majorTickMark val="none"/>
        <c:minorTickMark val="none"/>
        <c:tickLblPos val="nextTo"/>
        <c:crossAx val="226150952"/>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t>Forward P/E fell from 20.4x to 19.2x as forecasts outran prices</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lineChart>
        <c:grouping val="standard"/>
        <c:varyColors val="0"/>
        <c:ser>
          <c:idx val="0"/>
          <c:order val="0"/>
          <c:tx>
            <c:strRef>
              <c:f>'Page 31'!$B$22</c:f>
              <c:strCache>
                <c:ptCount val="1"/>
                <c:pt idx="0">
                  <c:v>Forward 12M P/E (x)</c:v>
                </c:pt>
              </c:strCache>
            </c:strRef>
          </c:tx>
          <c:spPr>
            <a:ln w="28575" cap="rnd">
              <a:solidFill>
                <a:srgbClr val="11528B"/>
              </a:solidFill>
              <a:round/>
            </a:ln>
            <a:effectLst/>
          </c:spPr>
          <c:marker>
            <c:symbol val="circle"/>
            <c:size val="5"/>
            <c:spPr>
              <a:solidFill>
                <a:srgbClr val="11528B"/>
              </a:solidFill>
              <a:ln w="9525">
                <a:solidFill>
                  <a:srgbClr val="11528B"/>
                </a:solidFill>
              </a:ln>
              <a:effectLst/>
            </c:spPr>
          </c:marker>
          <c:dLbls>
            <c:dLbl>
              <c:idx val="0"/>
              <c:layout>
                <c:manualLayout>
                  <c:x val="-2.0181771848908839E-17"/>
                  <c:y val="-2.6990553306342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CC-4AC5-AC79-1B1B9D9737B6}"/>
                </c:ext>
              </c:extLst>
            </c:dLbl>
            <c:dLbl>
              <c:idx val="1"/>
              <c:layout>
                <c:manualLayout>
                  <c:x val="-2.2016732716865625E-3"/>
                  <c:y val="-2.6990553306342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CC-4AC5-AC79-1B1B9D9737B6}"/>
                </c:ext>
              </c:extLst>
            </c:dLbl>
            <c:dLbl>
              <c:idx val="2"/>
              <c:layout>
                <c:manualLayout>
                  <c:x val="-2.2016732716864818E-3"/>
                  <c:y val="-1.34952766531713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CC-4AC5-AC79-1B1B9D9737B6}"/>
                </c:ext>
              </c:extLst>
            </c:dLbl>
            <c:dLbl>
              <c:idx val="3"/>
              <c:layout>
                <c:manualLayout>
                  <c:x val="0"/>
                  <c:y val="-3.14889788573999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CC-4AC5-AC79-1B1B9D9737B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panose="02000000000000000000" pitchFamily="2" charset="0"/>
                    <a:ea typeface="Roboto Light" panose="02000000000000000000" pitchFamily="2" charset="0"/>
                    <a:cs typeface="Roboto Light"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'Page 31'!$A$23:$A$27</c:f>
              <c:strCache>
                <c:ptCount val="5"/>
                <c:pt idx="0">
                  <c:v>30 Jun</c:v>
                </c:pt>
                <c:pt idx="1">
                  <c:v>24 Jul</c:v>
                </c:pt>
                <c:pt idx="2">
                  <c:v>7 Aug</c:v>
                </c:pt>
                <c:pt idx="3">
                  <c:v>28 Aug</c:v>
                </c:pt>
                <c:pt idx="4">
                  <c:v>30 Sep</c:v>
                </c:pt>
              </c:strCache>
            </c:strRef>
          </c:cat>
          <c:val>
            <c:numRef>
              <c:f>'Page 31'!$B$23:$B$27</c:f>
              <c:numCache>
                <c:formatCode>0.0\x</c:formatCode>
                <c:ptCount val="5"/>
                <c:pt idx="0">
                  <c:v>20.399999999999999</c:v>
                </c:pt>
                <c:pt idx="1">
                  <c:v>20.100000000000001</c:v>
                </c:pt>
                <c:pt idx="2">
                  <c:v>20</c:v>
                </c:pt>
                <c:pt idx="3">
                  <c:v>19.600000000000001</c:v>
                </c:pt>
                <c:pt idx="4">
                  <c:v>19.2</c:v>
                </c:pt>
              </c:numCache>
            </c:numRef>
          </c:val>
          <c:smooth val="0"/>
          <c:extLst>
            <c:ext xmlns:c16="http://schemas.microsoft.com/office/drawing/2014/chart" uri="{C3380CC4-5D6E-409C-BE32-E72D297353CC}">
              <c16:uniqueId val="{00000004-0DCC-4AC5-AC79-1B1B9D9737B6}"/>
            </c:ext>
          </c:extLst>
        </c:ser>
        <c:dLbls>
          <c:showLegendKey val="0"/>
          <c:showVal val="0"/>
          <c:showCatName val="0"/>
          <c:showSerName val="0"/>
          <c:showPercent val="0"/>
          <c:showBubbleSize val="0"/>
        </c:dLbls>
        <c:marker val="1"/>
        <c:smooth val="0"/>
        <c:axId val="631186424"/>
        <c:axId val="631187408"/>
      </c:lineChart>
      <c:catAx>
        <c:axId val="631186424"/>
        <c:scaling>
          <c:orientation val="minMax"/>
        </c:scaling>
        <c:delete val="0"/>
        <c:axPos val="b"/>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panose="02000000000000000000" pitchFamily="2" charset="0"/>
                <a:ea typeface="Roboto Light" panose="02000000000000000000" pitchFamily="2" charset="0"/>
                <a:cs typeface="Roboto Light" panose="02000000000000000000" pitchFamily="2" charset="0"/>
              </a:defRPr>
            </a:pPr>
            <a:endParaRPr lang="en-US"/>
          </a:p>
        </c:txPr>
        <c:crossAx val="631187408"/>
        <c:crosses val="autoZero"/>
        <c:auto val="1"/>
        <c:lblAlgn val="ctr"/>
        <c:lblOffset val="100"/>
        <c:noMultiLvlLbl val="0"/>
      </c:catAx>
      <c:valAx>
        <c:axId val="631187408"/>
        <c:scaling>
          <c:orientation val="minMax"/>
        </c:scaling>
        <c:delete val="1"/>
        <c:axPos val="l"/>
        <c:numFmt formatCode="0.0\x" sourceLinked="1"/>
        <c:majorTickMark val="none"/>
        <c:minorTickMark val="none"/>
        <c:tickLblPos val="nextTo"/>
        <c:crossAx val="631186424"/>
        <c:crosses val="autoZero"/>
        <c:crossBetween val="between"/>
        <c:majorUnit val="0.4"/>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3Q26E EPS estimates rose against the usual trend</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col"/>
        <c:grouping val="clustered"/>
        <c:varyColors val="0"/>
        <c:ser>
          <c:idx val="0"/>
          <c:order val="0"/>
          <c:tx>
            <c:strRef>
              <c:f>'Page 31'!$B$35</c:f>
              <c:strCache>
                <c:ptCount val="1"/>
                <c:pt idx="0">
                  <c:v>Change in quarterly EPS estimate during the quarter (%)</c:v>
                </c:pt>
              </c:strCache>
            </c:strRef>
          </c:tx>
          <c:spPr>
            <a:solidFill>
              <a:srgbClr val="11528B"/>
            </a:solidFill>
            <a:ln>
              <a:noFill/>
            </a:ln>
            <a:effectLst/>
          </c:spPr>
          <c:invertIfNegative val="0"/>
          <c:dPt>
            <c:idx val="0"/>
            <c:invertIfNegative val="0"/>
            <c:bubble3D val="0"/>
            <c:spPr>
              <a:solidFill>
                <a:srgbClr val="A6A6A6"/>
              </a:solidFill>
              <a:ln>
                <a:noFill/>
              </a:ln>
              <a:effectLst/>
            </c:spPr>
            <c:extLst>
              <c:ext xmlns:c16="http://schemas.microsoft.com/office/drawing/2014/chart" uri="{C3380CC4-5D6E-409C-BE32-E72D297353CC}">
                <c16:uniqueId val="{00000004-DDD8-4DBA-8B16-4EB3750CDEEC}"/>
              </c:ext>
            </c:extLst>
          </c:dPt>
          <c:dPt>
            <c:idx val="1"/>
            <c:invertIfNegative val="0"/>
            <c:bubble3D val="0"/>
            <c:spPr>
              <a:solidFill>
                <a:srgbClr val="A6A6A6"/>
              </a:solidFill>
              <a:ln>
                <a:noFill/>
              </a:ln>
              <a:effectLst/>
            </c:spPr>
            <c:extLst>
              <c:ext xmlns:c16="http://schemas.microsoft.com/office/drawing/2014/chart" uri="{C3380CC4-5D6E-409C-BE32-E72D297353CC}">
                <c16:uniqueId val="{00000003-DDD8-4DBA-8B16-4EB3750CDEEC}"/>
              </c:ext>
            </c:extLst>
          </c:dPt>
          <c:dPt>
            <c:idx val="2"/>
            <c:invertIfNegative val="0"/>
            <c:bubble3D val="0"/>
            <c:spPr>
              <a:solidFill>
                <a:srgbClr val="A6A6A6"/>
              </a:solidFill>
              <a:ln>
                <a:noFill/>
              </a:ln>
              <a:effectLst/>
            </c:spPr>
            <c:extLst>
              <c:ext xmlns:c16="http://schemas.microsoft.com/office/drawing/2014/chart" uri="{C3380CC4-5D6E-409C-BE32-E72D297353CC}">
                <c16:uniqueId val="{00000002-DDD8-4DBA-8B16-4EB3750CDEEC}"/>
              </c:ext>
            </c:extLst>
          </c:dPt>
          <c:dPt>
            <c:idx val="3"/>
            <c:invertIfNegative val="0"/>
            <c:bubble3D val="0"/>
            <c:spPr>
              <a:solidFill>
                <a:srgbClr val="A6A6A6"/>
              </a:solidFill>
              <a:ln>
                <a:noFill/>
              </a:ln>
              <a:effectLst/>
            </c:spPr>
            <c:extLst>
              <c:ext xmlns:c16="http://schemas.microsoft.com/office/drawing/2014/chart" uri="{C3380CC4-5D6E-409C-BE32-E72D297353CC}">
                <c16:uniqueId val="{00000001-DDD8-4DBA-8B16-4EB3750CDEEC}"/>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'Page 31'!$A$36:$A$40</c:f>
              <c:strCache>
                <c:ptCount val="5"/>
                <c:pt idx="0">
                  <c:v>20-yr avg</c:v>
                </c:pt>
                <c:pt idx="1">
                  <c:v>15-yr avg</c:v>
                </c:pt>
                <c:pt idx="2">
                  <c:v>10-yr avg</c:v>
                </c:pt>
                <c:pt idx="3">
                  <c:v>5-yr avg</c:v>
                </c:pt>
                <c:pt idx="4">
                  <c:v>3Q26E</c:v>
                </c:pt>
              </c:strCache>
            </c:strRef>
          </c:cat>
          <c:val>
            <c:numRef>
              <c:f>'Page 31'!$B$36:$B$40</c:f>
              <c:numCache>
                <c:formatCode>0.0%</c:formatCode>
                <c:ptCount val="5"/>
                <c:pt idx="0">
                  <c:v>-4.2000000000000003E-2</c:v>
                </c:pt>
                <c:pt idx="1">
                  <c:v>-3.2000000000000001E-2</c:v>
                </c:pt>
                <c:pt idx="2">
                  <c:v>-2.5000000000000001E-2</c:v>
                </c:pt>
                <c:pt idx="3">
                  <c:v>-2.1999999999999999E-2</c:v>
                </c:pt>
                <c:pt idx="4">
                  <c:v>1.2999999999999999E-2</c:v>
                </c:pt>
              </c:numCache>
            </c:numRef>
          </c:val>
          <c:extLst>
            <c:ext xmlns:c16="http://schemas.microsoft.com/office/drawing/2014/chart" uri="{C3380CC4-5D6E-409C-BE32-E72D297353CC}">
              <c16:uniqueId val="{00000000-DDD8-4DBA-8B16-4EB3750CDEEC}"/>
            </c:ext>
          </c:extLst>
        </c:ser>
        <c:dLbls>
          <c:showLegendKey val="0"/>
          <c:showVal val="0"/>
          <c:showCatName val="0"/>
          <c:showSerName val="0"/>
          <c:showPercent val="0"/>
          <c:showBubbleSize val="0"/>
        </c:dLbls>
        <c:gapWidth val="219"/>
        <c:overlap val="-27"/>
        <c:axId val="684465024"/>
        <c:axId val="684464368"/>
      </c:barChart>
      <c:catAx>
        <c:axId val="684465024"/>
        <c:scaling>
          <c:orientation val="minMax"/>
        </c:scaling>
        <c:delete val="0"/>
        <c:axPos val="b"/>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684464368"/>
        <c:crosses val="autoZero"/>
        <c:auto val="1"/>
        <c:lblAlgn val="ctr"/>
        <c:lblOffset val="100"/>
        <c:noMultiLvlLbl val="0"/>
      </c:catAx>
      <c:valAx>
        <c:axId val="684464368"/>
        <c:scaling>
          <c:orientation val="minMax"/>
        </c:scaling>
        <c:delete val="1"/>
        <c:axPos val="l"/>
        <c:numFmt formatCode="0.0%" sourceLinked="1"/>
        <c:majorTickMark val="none"/>
        <c:minorTickMark val="none"/>
        <c:tickLblPos val="nextTo"/>
        <c:crossAx val="684465024"/>
        <c:crosses val="autoZero"/>
        <c:crossBetween val="between"/>
      </c:valAx>
      <c:spPr>
        <a:noFill/>
        <a:ln>
          <a:noFill/>
        </a:ln>
        <a:effectLst/>
      </c:spPr>
    </c:plotArea>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Global benchmark forward P/E against the 10-year average</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col"/>
        <c:grouping val="clustered"/>
        <c:varyColors val="0"/>
        <c:ser>
          <c:idx val="0"/>
          <c:order val="0"/>
          <c:tx>
            <c:strRef>
              <c:f>'Page 32 A'!$B$9</c:f>
              <c:strCache>
                <c:ptCount val="1"/>
                <c:pt idx="0">
                  <c:v>30 Sep 2026</c:v>
                </c:pt>
              </c:strCache>
            </c:strRef>
          </c:tx>
          <c:spPr>
            <a:solidFill>
              <a:srgbClr val="11528B"/>
            </a:solidFill>
            <a:ln>
              <a:noFill/>
            </a:ln>
            <a:effectLst/>
          </c:spPr>
          <c:invertIfNegative val="0"/>
          <c:cat>
            <c:strRef>
              <c:f>'Page 32 A'!$A$10:$A$17</c:f>
              <c:strCache>
                <c:ptCount val="8"/>
                <c:pt idx="0">
                  <c:v>MSCI EM</c:v>
                </c:pt>
                <c:pt idx="1">
                  <c:v>Hang Seng</c:v>
                </c:pt>
                <c:pt idx="2">
                  <c:v>EURO STOXX 50</c:v>
                </c:pt>
                <c:pt idx="3">
                  <c:v>MSCI World</c:v>
                </c:pt>
                <c:pt idx="4">
                  <c:v>S&amp;P 500</c:v>
                </c:pt>
                <c:pt idx="5">
                  <c:v>SOX</c:v>
                </c:pt>
                <c:pt idx="6">
                  <c:v>Nikkei 225</c:v>
                </c:pt>
                <c:pt idx="7">
                  <c:v>Nasdaq 100</c:v>
                </c:pt>
              </c:strCache>
            </c:strRef>
          </c:cat>
          <c:val>
            <c:numRef>
              <c:f>'Page 32 A'!$B$10:$B$17</c:f>
              <c:numCache>
                <c:formatCode>0.0\x</c:formatCode>
                <c:ptCount val="8"/>
                <c:pt idx="0">
                  <c:v>9.6</c:v>
                </c:pt>
                <c:pt idx="1">
                  <c:v>10.199999999999999</c:v>
                </c:pt>
                <c:pt idx="2">
                  <c:v>14.8</c:v>
                </c:pt>
                <c:pt idx="3">
                  <c:v>17.899999999999999</c:v>
                </c:pt>
                <c:pt idx="4">
                  <c:v>18.899999999999999</c:v>
                </c:pt>
                <c:pt idx="5">
                  <c:v>20.7</c:v>
                </c:pt>
                <c:pt idx="6">
                  <c:v>21.3</c:v>
                </c:pt>
                <c:pt idx="7">
                  <c:v>21.9</c:v>
                </c:pt>
              </c:numCache>
            </c:numRef>
          </c:val>
          <c:extLst>
            <c:ext xmlns:c16="http://schemas.microsoft.com/office/drawing/2014/chart" uri="{C3380CC4-5D6E-409C-BE32-E72D297353CC}">
              <c16:uniqueId val="{00000000-41CD-443C-A1D5-840B63EC1B78}"/>
            </c:ext>
          </c:extLst>
        </c:ser>
        <c:ser>
          <c:idx val="1"/>
          <c:order val="1"/>
          <c:tx>
            <c:strRef>
              <c:f>'Page 32 A'!$C$9</c:f>
              <c:strCache>
                <c:ptCount val="1"/>
                <c:pt idx="0">
                  <c:v>10-year average</c:v>
                </c:pt>
              </c:strCache>
            </c:strRef>
          </c:tx>
          <c:spPr>
            <a:solidFill>
              <a:srgbClr val="A6A6A6"/>
            </a:solidFill>
            <a:ln>
              <a:noFill/>
            </a:ln>
            <a:effectLst/>
          </c:spPr>
          <c:invertIfNegative val="0"/>
          <c:cat>
            <c:strRef>
              <c:f>'Page 32 A'!$A$10:$A$17</c:f>
              <c:strCache>
                <c:ptCount val="8"/>
                <c:pt idx="0">
                  <c:v>MSCI EM</c:v>
                </c:pt>
                <c:pt idx="1">
                  <c:v>Hang Seng</c:v>
                </c:pt>
                <c:pt idx="2">
                  <c:v>EURO STOXX 50</c:v>
                </c:pt>
                <c:pt idx="3">
                  <c:v>MSCI World</c:v>
                </c:pt>
                <c:pt idx="4">
                  <c:v>S&amp;P 500</c:v>
                </c:pt>
                <c:pt idx="5">
                  <c:v>SOX</c:v>
                </c:pt>
                <c:pt idx="6">
                  <c:v>Nikkei 225</c:v>
                </c:pt>
                <c:pt idx="7">
                  <c:v>Nasdaq 100</c:v>
                </c:pt>
              </c:strCache>
            </c:strRef>
          </c:cat>
          <c:val>
            <c:numRef>
              <c:f>'Page 32 A'!$C$10:$C$17</c:f>
              <c:numCache>
                <c:formatCode>0.0\x</c:formatCode>
                <c:ptCount val="8"/>
                <c:pt idx="0">
                  <c:v>12.2</c:v>
                </c:pt>
                <c:pt idx="1">
                  <c:v>10.5</c:v>
                </c:pt>
                <c:pt idx="2">
                  <c:v>14.1</c:v>
                </c:pt>
                <c:pt idx="3">
                  <c:v>17.600000000000001</c:v>
                </c:pt>
                <c:pt idx="4">
                  <c:v>19.2</c:v>
                </c:pt>
                <c:pt idx="5">
                  <c:v>19.3</c:v>
                </c:pt>
                <c:pt idx="6">
                  <c:v>18.8</c:v>
                </c:pt>
                <c:pt idx="7">
                  <c:v>23.7</c:v>
                </c:pt>
              </c:numCache>
            </c:numRef>
          </c:val>
          <c:extLst>
            <c:ext xmlns:c16="http://schemas.microsoft.com/office/drawing/2014/chart" uri="{C3380CC4-5D6E-409C-BE32-E72D297353CC}">
              <c16:uniqueId val="{00000001-41CD-443C-A1D5-840B63EC1B78}"/>
            </c:ext>
          </c:extLst>
        </c:ser>
        <c:dLbls>
          <c:showLegendKey val="0"/>
          <c:showVal val="0"/>
          <c:showCatName val="0"/>
          <c:showSerName val="0"/>
          <c:showPercent val="0"/>
          <c:showBubbleSize val="0"/>
        </c:dLbls>
        <c:gapWidth val="219"/>
        <c:overlap val="-27"/>
        <c:axId val="523092984"/>
        <c:axId val="682846640"/>
      </c:barChart>
      <c:catAx>
        <c:axId val="523092984"/>
        <c:scaling>
          <c:orientation val="minMax"/>
        </c:scaling>
        <c:delete val="0"/>
        <c:axPos val="b"/>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682846640"/>
        <c:crosses val="autoZero"/>
        <c:auto val="1"/>
        <c:lblAlgn val="ctr"/>
        <c:lblOffset val="100"/>
        <c:noMultiLvlLbl val="0"/>
      </c:catAx>
      <c:valAx>
        <c:axId val="682846640"/>
        <c:scaling>
          <c:orientation val="minMax"/>
        </c:scaling>
        <c:delete val="0"/>
        <c:axPos val="l"/>
        <c:numFmt formatCode="0.0\x"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52309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r>
              <a:rPr lang="en-US" b="1" noProof="0">
                <a:latin typeface="Roboto "/>
              </a:rPr>
              <a:t>Chip company forward P/E against the 10-year median</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Roboto "/>
              <a:ea typeface="+mn-ea"/>
              <a:cs typeface="+mn-cs"/>
            </a:defRPr>
          </a:pPr>
          <a:endParaRPr lang="en-US"/>
        </a:p>
      </c:txPr>
    </c:title>
    <c:autoTitleDeleted val="0"/>
    <c:plotArea>
      <c:layout/>
      <c:barChart>
        <c:barDir val="col"/>
        <c:grouping val="clustered"/>
        <c:varyColors val="0"/>
        <c:ser>
          <c:idx val="0"/>
          <c:order val="0"/>
          <c:tx>
            <c:strRef>
              <c:f>'Page 32 A'!$B$25</c:f>
              <c:strCache>
                <c:ptCount val="1"/>
                <c:pt idx="0">
                  <c:v>30 Sep 2026</c:v>
                </c:pt>
              </c:strCache>
            </c:strRef>
          </c:tx>
          <c:spPr>
            <a:solidFill>
              <a:srgbClr val="11528B"/>
            </a:solidFill>
            <a:ln>
              <a:noFill/>
            </a:ln>
            <a:effectLst/>
          </c:spPr>
          <c:invertIfNegative val="0"/>
          <c:cat>
            <c:strRef>
              <c:f>'Page 32 A'!$A$26:$A$32</c:f>
              <c:strCache>
                <c:ptCount val="7"/>
                <c:pt idx="0">
                  <c:v>Samsung</c:v>
                </c:pt>
                <c:pt idx="1">
                  <c:v>Micron</c:v>
                </c:pt>
                <c:pt idx="2">
                  <c:v>TSMC</c:v>
                </c:pt>
                <c:pt idx="3">
                  <c:v>Broadcom</c:v>
                </c:pt>
                <c:pt idx="4">
                  <c:v>Lam Research</c:v>
                </c:pt>
                <c:pt idx="5">
                  <c:v>Marvell</c:v>
                </c:pt>
                <c:pt idx="6">
                  <c:v>AMD</c:v>
                </c:pt>
              </c:strCache>
            </c:strRef>
          </c:cat>
          <c:val>
            <c:numRef>
              <c:f>'Page 32 A'!$B$26:$B$32</c:f>
              <c:numCache>
                <c:formatCode>0.0\x</c:formatCode>
                <c:ptCount val="7"/>
                <c:pt idx="0">
                  <c:v>4.2</c:v>
                </c:pt>
                <c:pt idx="1">
                  <c:v>6.6</c:v>
                </c:pt>
                <c:pt idx="2">
                  <c:v>18.8</c:v>
                </c:pt>
                <c:pt idx="3">
                  <c:v>18.899999999999999</c:v>
                </c:pt>
                <c:pt idx="4">
                  <c:v>32.5</c:v>
                </c:pt>
                <c:pt idx="5">
                  <c:v>44.4</c:v>
                </c:pt>
                <c:pt idx="6">
                  <c:v>44.9</c:v>
                </c:pt>
              </c:numCache>
            </c:numRef>
          </c:val>
          <c:extLst>
            <c:ext xmlns:c16="http://schemas.microsoft.com/office/drawing/2014/chart" uri="{C3380CC4-5D6E-409C-BE32-E72D297353CC}">
              <c16:uniqueId val="{00000000-BA7D-4B12-B3F8-EC296C546EB8}"/>
            </c:ext>
          </c:extLst>
        </c:ser>
        <c:ser>
          <c:idx val="1"/>
          <c:order val="1"/>
          <c:tx>
            <c:strRef>
              <c:f>'Page 32 A'!$C$25</c:f>
              <c:strCache>
                <c:ptCount val="1"/>
                <c:pt idx="0">
                  <c:v>10-year median</c:v>
                </c:pt>
              </c:strCache>
            </c:strRef>
          </c:tx>
          <c:spPr>
            <a:solidFill>
              <a:srgbClr val="A6A6A6"/>
            </a:solidFill>
            <a:ln>
              <a:noFill/>
            </a:ln>
            <a:effectLst/>
          </c:spPr>
          <c:invertIfNegative val="0"/>
          <c:cat>
            <c:strRef>
              <c:f>'Page 32 A'!$A$26:$A$32</c:f>
              <c:strCache>
                <c:ptCount val="7"/>
                <c:pt idx="0">
                  <c:v>Samsung</c:v>
                </c:pt>
                <c:pt idx="1">
                  <c:v>Micron</c:v>
                </c:pt>
                <c:pt idx="2">
                  <c:v>TSMC</c:v>
                </c:pt>
                <c:pt idx="3">
                  <c:v>Broadcom</c:v>
                </c:pt>
                <c:pt idx="4">
                  <c:v>Lam Research</c:v>
                </c:pt>
                <c:pt idx="5">
                  <c:v>Marvell</c:v>
                </c:pt>
                <c:pt idx="6">
                  <c:v>AMD</c:v>
                </c:pt>
              </c:strCache>
            </c:strRef>
          </c:cat>
          <c:val>
            <c:numRef>
              <c:f>'Page 32 A'!$C$26:$C$32</c:f>
              <c:numCache>
                <c:formatCode>0.0\x</c:formatCode>
                <c:ptCount val="7"/>
                <c:pt idx="0">
                  <c:v>10.9</c:v>
                </c:pt>
                <c:pt idx="1">
                  <c:v>9.5</c:v>
                </c:pt>
                <c:pt idx="2">
                  <c:v>17.600000000000001</c:v>
                </c:pt>
                <c:pt idx="3">
                  <c:v>15.2</c:v>
                </c:pt>
                <c:pt idx="4">
                  <c:v>16.899999999999999</c:v>
                </c:pt>
                <c:pt idx="5">
                  <c:v>25</c:v>
                </c:pt>
                <c:pt idx="6">
                  <c:v>34.9</c:v>
                </c:pt>
              </c:numCache>
            </c:numRef>
          </c:val>
          <c:extLst>
            <c:ext xmlns:c16="http://schemas.microsoft.com/office/drawing/2014/chart" uri="{C3380CC4-5D6E-409C-BE32-E72D297353CC}">
              <c16:uniqueId val="{00000001-BA7D-4B12-B3F8-EC296C546EB8}"/>
            </c:ext>
          </c:extLst>
        </c:ser>
        <c:dLbls>
          <c:showLegendKey val="0"/>
          <c:showVal val="0"/>
          <c:showCatName val="0"/>
          <c:showSerName val="0"/>
          <c:showPercent val="0"/>
          <c:showBubbleSize val="0"/>
        </c:dLbls>
        <c:gapWidth val="219"/>
        <c:overlap val="-27"/>
        <c:axId val="632549416"/>
        <c:axId val="632551384"/>
      </c:barChart>
      <c:catAx>
        <c:axId val="632549416"/>
        <c:scaling>
          <c:orientation val="minMax"/>
        </c:scaling>
        <c:delete val="0"/>
        <c:axPos val="b"/>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632551384"/>
        <c:crosses val="autoZero"/>
        <c:auto val="1"/>
        <c:lblAlgn val="ctr"/>
        <c:lblOffset val="100"/>
        <c:noMultiLvlLbl val="0"/>
      </c:catAx>
      <c:valAx>
        <c:axId val="632551384"/>
        <c:scaling>
          <c:orientation val="minMax"/>
        </c:scaling>
        <c:delete val="0"/>
        <c:axPos val="l"/>
        <c:numFmt formatCode="0.0\x"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crossAx val="632549416"/>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Roboto Light"/>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900">
          <a:solidFill>
            <a:schemeClr val="tx1"/>
          </a:solidFill>
          <a:latin typeface="Roboto Ligh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withinLinear" id="14">
  <a:schemeClr val="accent1"/>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4">
  <a:schemeClr val="accent1"/>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withinLinear" id="14">
  <a:schemeClr val="accent1"/>
</cs:colorStyle>
</file>

<file path=ppt/charts/colors14.xml><?xml version="1.0" encoding="utf-8"?>
<cs:colorStyle xmlns:cs="http://schemas.microsoft.com/office/drawing/2012/chartStyle" xmlns:a="http://schemas.openxmlformats.org/drawingml/2006/main" meth="withinLinear" id="14">
  <a:schemeClr val="accent1"/>
</cs:colorStyle>
</file>

<file path=ppt/charts/colors15.xml><?xml version="1.0" encoding="utf-8"?>
<cs:colorStyle xmlns:cs="http://schemas.microsoft.com/office/drawing/2012/chartStyle" xmlns:a="http://schemas.openxmlformats.org/drawingml/2006/main" meth="withinLinear" id="14">
  <a:schemeClr val="accent1"/>
</cs:colorStyle>
</file>

<file path=ppt/charts/colors16.xml><?xml version="1.0" encoding="utf-8"?>
<cs:colorStyle xmlns:cs="http://schemas.microsoft.com/office/drawing/2012/chartStyle" xmlns:a="http://schemas.openxmlformats.org/drawingml/2006/main" meth="withinLinear" id="14">
  <a:schemeClr val="accent1"/>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08_0.xml><?xml version="1.0" encoding="utf-8"?>
<p188:cmLst xmlns:a="http://schemas.openxmlformats.org/drawingml/2006/main" xmlns:r="http://schemas.openxmlformats.org/officeDocument/2006/relationships" xmlns:p188="http://schemas.microsoft.com/office/powerpoint/2018/8/main">
  <p188:cm id="{1AC9F0D7-6695-4FA2-AB78-90F7FAE95BB1}" authorId="{ED0088A0-8BD1-9A13-C6DD-F54F09AF6C31}" status="resolved" created="2026-10-06T11:57:24.126" complete="100000">
    <ac:txMkLst xmlns:ac="http://schemas.microsoft.com/office/drawing/2013/main/command">
      <pc:docMk xmlns:pc="http://schemas.microsoft.com/office/powerpoint/2013/main/command"/>
      <pc:sldMk xmlns:pc="http://schemas.microsoft.com/office/powerpoint/2013/main/command" cId="0" sldId="264"/>
      <ac:spMk id="9" creationId="{00000000-0000-0000-0000-000000000000}"/>
      <ac:txMk cp="32" len="79">
        <ac:context len="520" hash="2160382867"/>
      </ac:txMk>
    </ac:txMkLst>
    <p188:pos x="5127244" y="506222"/>
    <p188:txBody>
      <a:bodyPr/>
      <a:lstStyle/>
      <a:p>
        <a:r>
          <a:rPr lang="en-IN"/>
          <a:t>This I didn’t get. Point means % points?</a:t>
        </a:r>
      </a:p>
    </p188:txBody>
  </p188:cm>
  <p188:cm id="{D9797330-E742-4E39-92D1-1DCF53585294}" authorId="{ED0088A0-8BD1-9A13-C6DD-F54F09AF6C31}" status="resolved" created="2026-10-06T12:00:36.986" complete="100000">
    <ac:txMkLst xmlns:ac="http://schemas.microsoft.com/office/drawing/2013/main/command">
      <pc:docMk xmlns:pc="http://schemas.microsoft.com/office/powerpoint/2013/main/command"/>
      <pc:sldMk xmlns:pc="http://schemas.microsoft.com/office/powerpoint/2013/main/command" cId="0" sldId="264"/>
      <ac:spMk id="9" creationId="{00000000-0000-0000-0000-000000000000}"/>
      <ac:txMk cp="208" len="48">
        <ac:context len="520" hash="2160382867"/>
      </ac:txMk>
    </ac:txMkLst>
    <p188:pos x="2923794" y="1039622"/>
    <p188:txBody>
      <a:bodyPr/>
      <a:lstStyle/>
      <a:p>
        <a:r>
          <a:rPr lang="en-IN"/>
          <a:t>Brent may not be correct measure for US companies. You can use generic word like despite crude gaining </a:t>
        </a:r>
      </a:p>
    </p188:txBody>
  </p188:cm>
</p188:cmLst>
</file>

<file path=ppt/comments/modernComment_155_0.xml><?xml version="1.0" encoding="utf-8"?>
<p188:cmLst xmlns:a="http://schemas.openxmlformats.org/drawingml/2006/main" xmlns:r="http://schemas.openxmlformats.org/officeDocument/2006/relationships" xmlns:p188="http://schemas.microsoft.com/office/powerpoint/2018/8/main">
  <p188:cm id="{66A90D01-8FF8-4293-8116-7497ED96D8D6}" authorId="{ED0088A0-8BD1-9A13-C6DD-F54F09AF6C31}" status="resolved" created="2026-10-06T11:54:43.597" complete="100000">
    <ac:deMkLst xmlns:ac="http://schemas.microsoft.com/office/drawing/2013/main/command">
      <pc:docMk xmlns:pc="http://schemas.microsoft.com/office/powerpoint/2013/main/command"/>
      <pc:sldMk xmlns:pc="http://schemas.microsoft.com/office/powerpoint/2013/main/command" cId="0" sldId="341"/>
      <ac:graphicFrameMk id="4" creationId="{86CB63AE-1211-B27E-8052-A7169DD64FA4}"/>
    </ac:deMkLst>
    <p188:txBody>
      <a:bodyPr/>
      <a:lstStyle/>
      <a:p>
        <a:r>
          <a:rPr lang="en-IN"/>
          <a:t>If I look at the chart, looks like gain</a:t>
        </a:r>
      </a:p>
    </p188:txBody>
  </p188:cm>
</p188:cmLst>
</file>

<file path=ppt/drawings/drawing1.xml><?xml version="1.0" encoding="utf-8"?>
<c:userShapes xmlns:c="http://schemas.openxmlformats.org/drawingml/2006/chart">
  <cdr:relSizeAnchor xmlns:cdr="http://schemas.openxmlformats.org/drawingml/2006/chartDrawing">
    <cdr:from>
      <cdr:x>0.20095</cdr:x>
      <cdr:y>0.10067</cdr:y>
    </cdr:from>
    <cdr:to>
      <cdr:x>0.20095</cdr:x>
      <cdr:y>0.93261</cdr:y>
    </cdr:to>
    <cdr:cxnSp macro="">
      <cdr:nvCxnSpPr>
        <cdr:cNvPr id="3" name="Straight Connector 2">
          <a:extLst xmlns:a="http://schemas.openxmlformats.org/drawingml/2006/main">
            <a:ext uri="{FF2B5EF4-FFF2-40B4-BE49-F238E27FC236}">
              <a16:creationId xmlns:a16="http://schemas.microsoft.com/office/drawing/2014/main" id="{EAF8BB43-C38B-47B0-BE28-6913C7FC9A1B}"/>
            </a:ext>
          </a:extLst>
        </cdr:cNvPr>
        <cdr:cNvCxnSpPr/>
      </cdr:nvCxnSpPr>
      <cdr:spPr>
        <a:xfrm xmlns:a="http://schemas.openxmlformats.org/drawingml/2006/main" flipV="1">
          <a:off x="1059543" y="448086"/>
          <a:ext cx="0" cy="3702957"/>
        </a:xfrm>
        <a:prstGeom xmlns:a="http://schemas.openxmlformats.org/drawingml/2006/main" prst="line">
          <a:avLst/>
        </a:prstGeom>
        <a:ln xmlns:a="http://schemas.openxmlformats.org/drawingml/2006/main" w="19050"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0.8555</cdr:x>
      <cdr:y>0.3596</cdr:y>
    </cdr:from>
    <cdr:to>
      <cdr:x>0.94289</cdr:x>
      <cdr:y>0.46222</cdr:y>
    </cdr:to>
    <cdr:cxnSp macro="">
      <cdr:nvCxnSpPr>
        <cdr:cNvPr id="2" name="Straight Arrow Connector 1">
          <a:extLst xmlns:a="http://schemas.openxmlformats.org/drawingml/2006/main">
            <a:ext uri="{FF2B5EF4-FFF2-40B4-BE49-F238E27FC236}">
              <a16:creationId xmlns:a16="http://schemas.microsoft.com/office/drawing/2014/main" id="{E7B26EE2-12E8-88DE-1C56-A071907E7DF7}"/>
            </a:ext>
          </a:extLst>
        </cdr:cNvPr>
        <cdr:cNvCxnSpPr/>
      </cdr:nvCxnSpPr>
      <cdr:spPr>
        <a:xfrm xmlns:a="http://schemas.openxmlformats.org/drawingml/2006/main" flipV="1">
          <a:off x="4724400" y="785792"/>
          <a:ext cx="482600" cy="224258"/>
        </a:xfrm>
        <a:prstGeom xmlns:a="http://schemas.openxmlformats.org/drawingml/2006/main" prst="straightConnector1">
          <a:avLst/>
        </a:prstGeom>
        <a:ln xmlns:a="http://schemas.openxmlformats.org/drawingml/2006/main" w="19050" cap="flat" cmpd="sng" algn="ctr">
          <a:solidFill>
            <a:schemeClr val="dk1"/>
          </a:solidFill>
          <a:prstDash val="sysDash"/>
          <a:round/>
          <a:headEnd type="none" w="med" len="med"/>
          <a:tailEnd type="arrow"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0.53945</cdr:x>
      <cdr:y>0.20712</cdr:y>
    </cdr:from>
    <cdr:to>
      <cdr:x>0.53945</cdr:x>
      <cdr:y>0.6638</cdr:y>
    </cdr:to>
    <cdr:cxnSp macro="">
      <cdr:nvCxnSpPr>
        <cdr:cNvPr id="2" name="Straight Connector 1">
          <a:extLst xmlns:a="http://schemas.openxmlformats.org/drawingml/2006/main">
            <a:ext uri="{FF2B5EF4-FFF2-40B4-BE49-F238E27FC236}">
              <a16:creationId xmlns:a16="http://schemas.microsoft.com/office/drawing/2014/main" id="{8C0F011B-40C0-CA9E-A72C-0B5B3B684BDF}"/>
            </a:ext>
          </a:extLst>
        </cdr:cNvPr>
        <cdr:cNvCxnSpPr/>
      </cdr:nvCxnSpPr>
      <cdr:spPr>
        <a:xfrm xmlns:a="http://schemas.openxmlformats.org/drawingml/2006/main">
          <a:off x="2944560" y="462835"/>
          <a:ext cx="0" cy="1020477"/>
        </a:xfrm>
        <a:prstGeom xmlns:a="http://schemas.openxmlformats.org/drawingml/2006/main" prst="line">
          <a:avLst/>
        </a:prstGeom>
        <a:ln xmlns:a="http://schemas.openxmlformats.org/drawingml/2006/main" w="19050" cap="flat" cmpd="sng" algn="ctr">
          <a:solidFill>
            <a:schemeClr val="tx1">
              <a:lumMod val="65000"/>
              <a:lumOff val="35000"/>
            </a:schemeClr>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dr:relSizeAnchor xmlns:cdr="http://schemas.openxmlformats.org/drawingml/2006/chartDrawing">
    <cdr:from>
      <cdr:x>0.31802</cdr:x>
      <cdr:y>0.48561</cdr:y>
    </cdr:from>
    <cdr:to>
      <cdr:x>0.47239</cdr:x>
      <cdr:y>0.6683</cdr:y>
    </cdr:to>
    <cdr:sp macro="" textlink="">
      <cdr:nvSpPr>
        <cdr:cNvPr id="6" name="Text Box 1">
          <a:extLst xmlns:a="http://schemas.openxmlformats.org/drawingml/2006/main">
            <a:ext uri="{FF2B5EF4-FFF2-40B4-BE49-F238E27FC236}">
              <a16:creationId xmlns:a16="http://schemas.microsoft.com/office/drawing/2014/main" id="{A77F67C2-2C80-357D-FCD3-A71613873D7D}"/>
            </a:ext>
          </a:extLst>
        </cdr:cNvPr>
        <cdr:cNvSpPr txBox="1"/>
      </cdr:nvSpPr>
      <cdr:spPr>
        <a:xfrm xmlns:a="http://schemas.openxmlformats.org/drawingml/2006/main">
          <a:off x="1735896" y="1085135"/>
          <a:ext cx="842609" cy="4082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000" kern="1200" dirty="0">
              <a:latin typeface="Trebuchet MS" panose="020B0603020202020204" pitchFamily="34" charset="0"/>
            </a:rPr>
            <a:t>pre-FOMC</a:t>
          </a:r>
          <a:endParaRPr lang="en-IN" sz="700" kern="1200" dirty="0">
            <a:latin typeface="Trebuchet MS" panose="020B0603020202020204" pitchFamily="34" charset="0"/>
          </a:endParaRPr>
        </a:p>
      </cdr:txBody>
    </cdr:sp>
  </cdr:relSizeAnchor>
  <cdr:relSizeAnchor xmlns:cdr="http://schemas.openxmlformats.org/drawingml/2006/chartDrawing">
    <cdr:from>
      <cdr:x>0.60129</cdr:x>
      <cdr:y>0.5</cdr:y>
    </cdr:from>
    <cdr:to>
      <cdr:x>0.74787</cdr:x>
      <cdr:y>0.6165</cdr:y>
    </cdr:to>
    <cdr:sp macro="" textlink="">
      <cdr:nvSpPr>
        <cdr:cNvPr id="7" name="Text Box 1">
          <a:extLst xmlns:a="http://schemas.openxmlformats.org/drawingml/2006/main">
            <a:ext uri="{FF2B5EF4-FFF2-40B4-BE49-F238E27FC236}">
              <a16:creationId xmlns:a16="http://schemas.microsoft.com/office/drawing/2014/main" id="{6A0F81E1-A469-8B78-48CB-AC7E37DFC635}"/>
            </a:ext>
          </a:extLst>
        </cdr:cNvPr>
        <cdr:cNvSpPr txBox="1"/>
      </cdr:nvSpPr>
      <cdr:spPr>
        <a:xfrm xmlns:a="http://schemas.openxmlformats.org/drawingml/2006/main">
          <a:off x="3282128" y="1117288"/>
          <a:ext cx="800100" cy="26032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N" sz="1000" kern="1200" dirty="0">
              <a:latin typeface="Trebuchet MS" panose="020B0603020202020204" pitchFamily="34" charset="0"/>
            </a:rPr>
            <a:t>post-FOMC</a:t>
          </a:r>
          <a:endParaRPr lang="en-IN" sz="700" kern="1200" dirty="0">
            <a:latin typeface="Trebuchet MS" panose="020B0603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0.88155</cdr:x>
      <cdr:y>0.09893</cdr:y>
    </cdr:from>
    <cdr:to>
      <cdr:x>0.97727</cdr:x>
      <cdr:y>0.77688</cdr:y>
    </cdr:to>
    <cdr:sp macro="" textlink="">
      <cdr:nvSpPr>
        <cdr:cNvPr id="2" name="Rectangle 1">
          <a:extLst xmlns:a="http://schemas.openxmlformats.org/drawingml/2006/main">
            <a:ext uri="{FF2B5EF4-FFF2-40B4-BE49-F238E27FC236}">
              <a16:creationId xmlns:a16="http://schemas.microsoft.com/office/drawing/2014/main" id="{3B057CC2-F3EB-ED8E-D8E4-4E1E2BB8B191}"/>
            </a:ext>
          </a:extLst>
        </cdr:cNvPr>
        <cdr:cNvSpPr/>
      </cdr:nvSpPr>
      <cdr:spPr>
        <a:xfrm xmlns:a="http://schemas.openxmlformats.org/drawingml/2006/main">
          <a:off x="4811892" y="221076"/>
          <a:ext cx="522514" cy="1514922"/>
        </a:xfrm>
        <a:prstGeom xmlns:a="http://schemas.openxmlformats.org/drawingml/2006/main" prst="rect">
          <a:avLst/>
        </a:prstGeom>
        <a:solidFill xmlns:a="http://schemas.openxmlformats.org/drawingml/2006/main">
          <a:schemeClr val="tx1">
            <a:lumMod val="65000"/>
            <a:lumOff val="35000"/>
            <a:alpha val="30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IN" kern="1200"/>
        </a:p>
      </cdr:txBody>
    </cdr:sp>
  </cdr:relSizeAnchor>
</c:userShapes>
</file>

<file path=ppt/drawings/drawing5.xml><?xml version="1.0" encoding="utf-8"?>
<c:userShapes xmlns:c="http://schemas.openxmlformats.org/drawingml/2006/chart">
  <cdr:relSizeAnchor xmlns:cdr="http://schemas.openxmlformats.org/drawingml/2006/chartDrawing">
    <cdr:from>
      <cdr:x>0.76247</cdr:x>
      <cdr:y>0.59337</cdr:y>
    </cdr:from>
    <cdr:to>
      <cdr:x>1</cdr:x>
      <cdr:y>0.78427</cdr:y>
    </cdr:to>
    <cdr:sp macro="" textlink="">
      <cdr:nvSpPr>
        <cdr:cNvPr id="2" name="TextBox 1">
          <a:extLst xmlns:a="http://schemas.openxmlformats.org/drawingml/2006/main">
            <a:ext uri="{FF2B5EF4-FFF2-40B4-BE49-F238E27FC236}">
              <a16:creationId xmlns:a16="http://schemas.microsoft.com/office/drawing/2014/main" id="{54FFCA0F-9C00-2E04-CCD9-8FE48FA99CC7}"/>
            </a:ext>
          </a:extLst>
        </cdr:cNvPr>
        <cdr:cNvSpPr txBox="1"/>
      </cdr:nvSpPr>
      <cdr:spPr>
        <a:xfrm xmlns:a="http://schemas.openxmlformats.org/drawingml/2006/main">
          <a:off x="4244005" y="1319564"/>
          <a:ext cx="1306286" cy="42454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t>Day 0=Event day</a:t>
          </a:r>
          <a:endParaRPr lang="en-IN" sz="1100" kern="1200" dirty="0"/>
        </a:p>
      </cdr:txBody>
    </cdr:sp>
  </cdr:relSizeAnchor>
</c:userShapes>
</file>

<file path=ppt/drawings/drawing6.xml><?xml version="1.0" encoding="utf-8"?>
<c:userShapes xmlns:c="http://schemas.openxmlformats.org/drawingml/2006/chart">
  <cdr:relSizeAnchor xmlns:cdr="http://schemas.openxmlformats.org/drawingml/2006/chartDrawing">
    <cdr:from>
      <cdr:x>0.76247</cdr:x>
      <cdr:y>0.57587</cdr:y>
    </cdr:from>
    <cdr:to>
      <cdr:x>1</cdr:x>
      <cdr:y>0.76857</cdr:y>
    </cdr:to>
    <cdr:sp macro="" textlink="">
      <cdr:nvSpPr>
        <cdr:cNvPr id="2" name="TextBox 1">
          <a:extLst xmlns:a="http://schemas.openxmlformats.org/drawingml/2006/main">
            <a:ext uri="{FF2B5EF4-FFF2-40B4-BE49-F238E27FC236}">
              <a16:creationId xmlns:a16="http://schemas.microsoft.com/office/drawing/2014/main" id="{F79E0DCE-B62A-3A3F-FB3C-ECAB5C560D98}"/>
            </a:ext>
          </a:extLst>
        </cdr:cNvPr>
        <cdr:cNvSpPr txBox="1"/>
      </cdr:nvSpPr>
      <cdr:spPr>
        <a:xfrm xmlns:a="http://schemas.openxmlformats.org/drawingml/2006/main">
          <a:off x="4193205" y="1268764"/>
          <a:ext cx="1306286" cy="4245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a:t>Day 0=Event day</a:t>
          </a:r>
          <a:endParaRPr lang="en-IN" sz="1100" kern="1200" dirty="0"/>
        </a:p>
      </cdr:txBody>
    </cdr:sp>
  </cdr:relSizeAnchor>
</c:userShapes>
</file>

<file path=ppt/drawings/drawing7.xml><?xml version="1.0" encoding="utf-8"?>
<c:userShapes xmlns:c="http://schemas.openxmlformats.org/drawingml/2006/chart">
  <cdr:relSizeAnchor xmlns:cdr="http://schemas.openxmlformats.org/drawingml/2006/chartDrawing">
    <cdr:from>
      <cdr:x>0.81348</cdr:x>
      <cdr:y>0.16947</cdr:y>
    </cdr:from>
    <cdr:to>
      <cdr:x>0.97806</cdr:x>
      <cdr:y>0.47399</cdr:y>
    </cdr:to>
    <cdr:sp macro="" textlink="">
      <cdr:nvSpPr>
        <cdr:cNvPr id="2" name="Rectangle 1">
          <a:extLst xmlns:a="http://schemas.openxmlformats.org/drawingml/2006/main">
            <a:ext uri="{FF2B5EF4-FFF2-40B4-BE49-F238E27FC236}">
              <a16:creationId xmlns:a16="http://schemas.microsoft.com/office/drawing/2014/main" id="{D42B2962-55C7-E833-18D4-DEFD52A8A70D}"/>
            </a:ext>
          </a:extLst>
        </cdr:cNvPr>
        <cdr:cNvSpPr/>
      </cdr:nvSpPr>
      <cdr:spPr>
        <a:xfrm xmlns:a="http://schemas.openxmlformats.org/drawingml/2006/main">
          <a:off x="4394202" y="758585"/>
          <a:ext cx="889000" cy="1363133"/>
        </a:xfrm>
        <a:prstGeom xmlns:a="http://schemas.openxmlformats.org/drawingml/2006/main" prst="rect">
          <a:avLst/>
        </a:prstGeom>
        <a:noFill xmlns:a="http://schemas.openxmlformats.org/drawingml/2006/main"/>
        <a:ln xmlns:a="http://schemas.openxmlformats.org/drawingml/2006/main" w="9525"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GB" kern="1200"/>
        </a:p>
      </cdr:txBody>
    </cdr:sp>
  </cdr:relSizeAnchor>
</c:userShapes>
</file>

<file path=ppt/drawings/drawing8.xml><?xml version="1.0" encoding="utf-8"?>
<c:userShapes xmlns:c="http://schemas.openxmlformats.org/drawingml/2006/chart">
  <cdr:relSizeAnchor xmlns:cdr="http://schemas.openxmlformats.org/drawingml/2006/chartDrawing">
    <cdr:from>
      <cdr:x>0</cdr:x>
      <cdr:y>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6D752A42-AB70-B87C-8729-F9E410E00132}"/>
            </a:ext>
          </a:extLst>
        </cdr:cNvPr>
        <cdr:cNvCxnSpPr>
          <a:cxnSpLocks xmlns:a="http://schemas.openxmlformats.org/drawingml/2006/main"/>
        </cdr:cNvCxnSpPr>
      </cdr:nvCxnSpPr>
      <cdr:spPr>
        <a:xfrm xmlns:a="http://schemas.openxmlformats.org/drawingml/2006/main">
          <a:off x="7302500" y="3589867"/>
          <a:ext cx="3729567" cy="0"/>
        </a:xfrm>
        <a:prstGeom xmlns:a="http://schemas.openxmlformats.org/drawingml/2006/main" prst="line">
          <a:avLst/>
        </a:prstGeom>
        <a:ln xmlns:a="http://schemas.openxmlformats.org/drawingml/2006/main" w="19050" cap="flat" cmpd="sng" algn="ctr">
          <a:no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0.83767</cdr:x>
      <cdr:y>0.72772</cdr:y>
    </cdr:from>
    <cdr:to>
      <cdr:x>0.95749</cdr:x>
      <cdr:y>0.80687</cdr:y>
    </cdr:to>
    <cdr:sp macro="" textlink="">
      <cdr:nvSpPr>
        <cdr:cNvPr id="2" name="Rectangle 1">
          <a:extLst xmlns:a="http://schemas.openxmlformats.org/drawingml/2006/main">
            <a:ext uri="{FF2B5EF4-FFF2-40B4-BE49-F238E27FC236}">
              <a16:creationId xmlns:a16="http://schemas.microsoft.com/office/drawing/2014/main" id="{D3F37B85-D77D-519F-F112-B911EAA61C86}"/>
            </a:ext>
          </a:extLst>
        </cdr:cNvPr>
        <cdr:cNvSpPr/>
      </cdr:nvSpPr>
      <cdr:spPr>
        <a:xfrm xmlns:a="http://schemas.openxmlformats.org/drawingml/2006/main">
          <a:off x="4617071" y="2169392"/>
          <a:ext cx="660444" cy="235944"/>
        </a:xfrm>
        <a:prstGeom xmlns:a="http://schemas.openxmlformats.org/drawingml/2006/main" prst="rect">
          <a:avLst/>
        </a:prstGeom>
        <a:ln xmlns:a="http://schemas.openxmlformats.org/drawingml/2006/main">
          <a:solidFill>
            <a:schemeClr val="tx1"/>
          </a:solidFill>
          <a:prstDash val="sysDot"/>
        </a:ln>
      </cdr:spPr>
      <cdr:style>
        <a:lnRef xmlns:a="http://schemas.openxmlformats.org/drawingml/2006/main" idx="2">
          <a:schemeClr val="accent1"/>
        </a:lnRef>
        <a:fillRef xmlns:a="http://schemas.openxmlformats.org/drawingml/2006/main" idx="1">
          <a:schemeClr val="lt1"/>
        </a:fillRef>
        <a:effectRef xmlns:a="http://schemas.openxmlformats.org/drawingml/2006/main" idx="0">
          <a:schemeClr val="accent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sz="1000" kern="1200" dirty="0">
              <a:latin typeface="Roboto" panose="02000000000000000000" pitchFamily="2" charset="0"/>
              <a:ea typeface="Roboto" panose="02000000000000000000" pitchFamily="2" charset="0"/>
              <a:cs typeface="Roboto" panose="02000000000000000000" pitchFamily="2" charset="0"/>
            </a:rPr>
            <a:t>-1.4645</a:t>
          </a:r>
        </a:p>
      </cdr:txBody>
    </cdr:sp>
  </cdr:relSizeAnchor>
</c:userShapes>
</file>

<file path=ppt/drawings/drawing10.xml><?xml version="1.0" encoding="utf-8"?>
<c:userShapes xmlns:c="http://schemas.openxmlformats.org/drawingml/2006/chart">
  <cdr:relSizeAnchor xmlns:cdr="http://schemas.openxmlformats.org/drawingml/2006/chartDrawing">
    <cdr:from>
      <cdr:x>0.93526</cdr:x>
      <cdr:y>0.49793</cdr:y>
    </cdr:from>
    <cdr:to>
      <cdr:x>1</cdr:x>
      <cdr:y>0.63958</cdr:y>
    </cdr:to>
    <cdr:sp macro="" textlink="">
      <cdr:nvSpPr>
        <cdr:cNvPr id="2" name="Oval 1">
          <a:extLst xmlns:a="http://schemas.openxmlformats.org/drawingml/2006/main">
            <a:ext uri="{FF2B5EF4-FFF2-40B4-BE49-F238E27FC236}">
              <a16:creationId xmlns:a16="http://schemas.microsoft.com/office/drawing/2014/main" id="{D07F2D87-2734-25E9-2479-B40C06450B16}"/>
            </a:ext>
          </a:extLst>
        </cdr:cNvPr>
        <cdr:cNvSpPr/>
      </cdr:nvSpPr>
      <cdr:spPr>
        <a:xfrm xmlns:a="http://schemas.openxmlformats.org/drawingml/2006/main">
          <a:off x="5148408" y="1514742"/>
          <a:ext cx="356401" cy="430887"/>
        </a:xfrm>
        <a:prstGeom xmlns:a="http://schemas.openxmlformats.org/drawingml/2006/main" prst="ellipse">
          <a:avLst/>
        </a:prstGeom>
        <a:noFill xmlns:a="http://schemas.openxmlformats.org/drawingml/2006/main"/>
        <a:ln xmlns:a="http://schemas.openxmlformats.org/drawingml/2006/main" w="9525">
          <a:solidFill>
            <a:srgbClr val="FF0000"/>
          </a:solidFill>
          <a:prstDash val="sysDash"/>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drawings/drawing11.xml><?xml version="1.0" encoding="utf-8"?>
<c:userShapes xmlns:c="http://schemas.openxmlformats.org/drawingml/2006/chart">
  <cdr:relSizeAnchor xmlns:cdr="http://schemas.openxmlformats.org/drawingml/2006/chartDrawing">
    <cdr:from>
      <cdr:x>0.86714</cdr:x>
      <cdr:y>0.34642</cdr:y>
    </cdr:from>
    <cdr:to>
      <cdr:x>0.95264</cdr:x>
      <cdr:y>0.46677</cdr:y>
    </cdr:to>
    <cdr:cxnSp macro="">
      <cdr:nvCxnSpPr>
        <cdr:cNvPr id="3" name="Straight Arrow Connector 2">
          <a:extLst xmlns:a="http://schemas.openxmlformats.org/drawingml/2006/main">
            <a:ext uri="{FF2B5EF4-FFF2-40B4-BE49-F238E27FC236}">
              <a16:creationId xmlns:a16="http://schemas.microsoft.com/office/drawing/2014/main" id="{11A37ACC-00CC-D65F-7024-11245A6BC715}"/>
            </a:ext>
          </a:extLst>
        </cdr:cNvPr>
        <cdr:cNvCxnSpPr/>
      </cdr:nvCxnSpPr>
      <cdr:spPr>
        <a:xfrm xmlns:a="http://schemas.openxmlformats.org/drawingml/2006/main">
          <a:off x="4789166" y="1567315"/>
          <a:ext cx="472266" cy="544514"/>
        </a:xfrm>
        <a:prstGeom xmlns:a="http://schemas.openxmlformats.org/drawingml/2006/main" prst="straightConnector1">
          <a:avLst/>
        </a:prstGeom>
        <a:ln xmlns:a="http://schemas.openxmlformats.org/drawingml/2006/main" w="19050" cap="flat" cmpd="sng" algn="ctr">
          <a:solidFill>
            <a:schemeClr val="dk1"/>
          </a:solidFill>
          <a:prstDash val="dash"/>
          <a:round/>
          <a:headEnd type="none" w="med" len="med"/>
          <a:tailEnd type="arrow"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7D64B-235C-4309-B70E-7215F75306CA}"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23E933-B86A-40EE-BBAC-D2FACF715E09}" type="slidenum">
              <a:rPr lang="en-GB" smtClean="0"/>
              <a:t>‹#›</a:t>
            </a:fld>
            <a:endParaRPr lang="en-GB"/>
          </a:p>
        </p:txBody>
      </p:sp>
    </p:spTree>
    <p:extLst>
      <p:ext uri="{BB962C8B-B14F-4D97-AF65-F5344CB8AC3E}">
        <p14:creationId xmlns:p14="http://schemas.microsoft.com/office/powerpoint/2010/main" val="328421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E84D0-570E-6B51-1809-E2E5DF7BE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570CF-7713-FAA0-7768-9969C587EB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134682-DC14-5C14-BCB8-4559F00CF4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A50AFE-F40A-C1CB-CC0C-36FAEC091D21}"/>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996945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123E933-B86A-40EE-BBAC-D2FACF715E09}" type="slidenum">
              <a:rPr lang="en-GB" smtClean="0"/>
              <a:t>8</a:t>
            </a:fld>
            <a:endParaRPr lang="en-GB"/>
          </a:p>
        </p:txBody>
      </p:sp>
    </p:spTree>
    <p:extLst>
      <p:ext uri="{BB962C8B-B14F-4D97-AF65-F5344CB8AC3E}">
        <p14:creationId xmlns:p14="http://schemas.microsoft.com/office/powerpoint/2010/main" val="1025930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66619-E735-2E59-14B3-6034D3B6A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90871-AF98-2672-73DB-4B911AEC77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C2AB7-5C94-2369-307A-EB0ADDB986D3}"/>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30683399-9103-EBD7-75A9-FD4468780F34}"/>
              </a:ext>
            </a:extLst>
          </p:cNvPr>
          <p:cNvSpPr>
            <a:spLocks noGrp="1"/>
          </p:cNvSpPr>
          <p:nvPr>
            <p:ph type="sldNum" sz="quarter" idx="5"/>
          </p:nvPr>
        </p:nvSpPr>
        <p:spPr/>
        <p:txBody>
          <a:bodyPr/>
          <a:lstStyle/>
          <a:p>
            <a:fld id="{2123E933-B86A-40EE-BBAC-D2FACF715E09}" type="slidenum">
              <a:rPr lang="en-GB" smtClean="0"/>
              <a:t>9</a:t>
            </a:fld>
            <a:endParaRPr lang="en-GB"/>
          </a:p>
        </p:txBody>
      </p:sp>
    </p:spTree>
    <p:extLst>
      <p:ext uri="{BB962C8B-B14F-4D97-AF65-F5344CB8AC3E}">
        <p14:creationId xmlns:p14="http://schemas.microsoft.com/office/powerpoint/2010/main" val="1698953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23E933-B86A-40EE-BBAC-D2FACF715E09}" type="slidenum">
              <a:rPr lang="en-GB" smtClean="0"/>
              <a:t>10</a:t>
            </a:fld>
            <a:endParaRPr lang="en-GB"/>
          </a:p>
        </p:txBody>
      </p:sp>
    </p:spTree>
    <p:extLst>
      <p:ext uri="{BB962C8B-B14F-4D97-AF65-F5344CB8AC3E}">
        <p14:creationId xmlns:p14="http://schemas.microsoft.com/office/powerpoint/2010/main" val="82473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123E933-B86A-40EE-BBAC-D2FACF715E09}" type="slidenum">
              <a:rPr lang="en-GB" smtClean="0"/>
              <a:t>12</a:t>
            </a:fld>
            <a:endParaRPr lang="en-GB"/>
          </a:p>
        </p:txBody>
      </p:sp>
    </p:spTree>
    <p:extLst>
      <p:ext uri="{BB962C8B-B14F-4D97-AF65-F5344CB8AC3E}">
        <p14:creationId xmlns:p14="http://schemas.microsoft.com/office/powerpoint/2010/main" val="831102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C2F7-4917-77BF-0361-06FB67C9A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9999A-D2D4-218E-DD34-BBD9CF4699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82C52E-3E32-A089-C4BC-914FF4FEC1C3}"/>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C3843917-D01D-75B7-8041-04BC265564FF}"/>
              </a:ext>
            </a:extLst>
          </p:cNvPr>
          <p:cNvSpPr>
            <a:spLocks noGrp="1"/>
          </p:cNvSpPr>
          <p:nvPr>
            <p:ph type="sldNum" sz="quarter" idx="5"/>
          </p:nvPr>
        </p:nvSpPr>
        <p:spPr/>
        <p:txBody>
          <a:bodyPr/>
          <a:lstStyle/>
          <a:p>
            <a:fld id="{2123E933-B86A-40EE-BBAC-D2FACF715E09}" type="slidenum">
              <a:rPr lang="en-GB" smtClean="0"/>
              <a:t>14</a:t>
            </a:fld>
            <a:endParaRPr lang="en-GB"/>
          </a:p>
        </p:txBody>
      </p:sp>
    </p:spTree>
    <p:extLst>
      <p:ext uri="{BB962C8B-B14F-4D97-AF65-F5344CB8AC3E}">
        <p14:creationId xmlns:p14="http://schemas.microsoft.com/office/powerpoint/2010/main" val="1833437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3E933-B86A-40EE-BBAC-D2FACF715E09}" type="slidenum">
              <a:rPr lang="en-GB" smtClean="0"/>
              <a:t>16</a:t>
            </a:fld>
            <a:endParaRPr lang="en-GB"/>
          </a:p>
        </p:txBody>
      </p:sp>
    </p:spTree>
    <p:extLst>
      <p:ext uri="{BB962C8B-B14F-4D97-AF65-F5344CB8AC3E}">
        <p14:creationId xmlns:p14="http://schemas.microsoft.com/office/powerpoint/2010/main" val="2395919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3E933-B86A-40EE-BBAC-D2FACF715E09}" type="slidenum">
              <a:rPr lang="en-GB" smtClean="0"/>
              <a:t>17</a:t>
            </a:fld>
            <a:endParaRPr lang="en-GB"/>
          </a:p>
        </p:txBody>
      </p:sp>
    </p:spTree>
    <p:extLst>
      <p:ext uri="{BB962C8B-B14F-4D97-AF65-F5344CB8AC3E}">
        <p14:creationId xmlns:p14="http://schemas.microsoft.com/office/powerpoint/2010/main" val="1015506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23E933-B86A-40EE-BBAC-D2FACF715E09}" type="slidenum">
              <a:rPr lang="en-GB" smtClean="0"/>
              <a:t>19</a:t>
            </a:fld>
            <a:endParaRPr lang="en-GB"/>
          </a:p>
        </p:txBody>
      </p:sp>
    </p:spTree>
    <p:extLst>
      <p:ext uri="{BB962C8B-B14F-4D97-AF65-F5344CB8AC3E}">
        <p14:creationId xmlns:p14="http://schemas.microsoft.com/office/powerpoint/2010/main" val="854539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23E933-B86A-40EE-BBAC-D2FACF715E09}" type="slidenum">
              <a:rPr lang="en-GB" smtClean="0"/>
              <a:t>20</a:t>
            </a:fld>
            <a:endParaRPr lang="en-GB"/>
          </a:p>
        </p:txBody>
      </p:sp>
    </p:spTree>
    <p:extLst>
      <p:ext uri="{BB962C8B-B14F-4D97-AF65-F5344CB8AC3E}">
        <p14:creationId xmlns:p14="http://schemas.microsoft.com/office/powerpoint/2010/main" val="1767415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123E933-B86A-40EE-BBAC-D2FACF715E09}" type="slidenum">
              <a:rPr lang="en-GB" smtClean="0"/>
              <a:t>22</a:t>
            </a:fld>
            <a:endParaRPr lang="en-GB"/>
          </a:p>
        </p:txBody>
      </p:sp>
    </p:spTree>
    <p:extLst>
      <p:ext uri="{BB962C8B-B14F-4D97-AF65-F5344CB8AC3E}">
        <p14:creationId xmlns:p14="http://schemas.microsoft.com/office/powerpoint/2010/main" val="2762372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6C322-6C48-E2B3-40B0-4973A2116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4BD774-5FB8-B355-2CD7-D69FCFEBB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799D2-9E7D-96EB-1C8F-AB2879CBB7E5}"/>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11B4F714-BCC7-5319-4139-1951AEB50F4F}"/>
              </a:ext>
            </a:extLst>
          </p:cNvPr>
          <p:cNvSpPr>
            <a:spLocks noGrp="1"/>
          </p:cNvSpPr>
          <p:nvPr>
            <p:ph type="sldNum" sz="quarter" idx="5"/>
          </p:nvPr>
        </p:nvSpPr>
        <p:spPr/>
        <p:txBody>
          <a:bodyPr/>
          <a:lstStyle/>
          <a:p>
            <a:fld id="{2123E933-B86A-40EE-BBAC-D2FACF715E09}" type="slidenum">
              <a:rPr lang="en-GB" smtClean="0"/>
              <a:t>23</a:t>
            </a:fld>
            <a:endParaRPr lang="en-GB"/>
          </a:p>
        </p:txBody>
      </p:sp>
    </p:spTree>
    <p:extLst>
      <p:ext uri="{BB962C8B-B14F-4D97-AF65-F5344CB8AC3E}">
        <p14:creationId xmlns:p14="http://schemas.microsoft.com/office/powerpoint/2010/main" val="1184885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38034-E6DD-071E-AA2C-615537825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35187-E2A8-082C-B066-BD579A19554F}"/>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BCCF1D32-3434-DEB8-45B6-B111E6D59731}"/>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F7B3A444-CCDC-E630-A13D-ED522961C59F}"/>
              </a:ext>
            </a:extLst>
          </p:cNvPr>
          <p:cNvSpPr>
            <a:spLocks noGrp="1"/>
          </p:cNvSpPr>
          <p:nvPr>
            <p:ph type="sldNum" sz="quarter" idx="5"/>
          </p:nvPr>
        </p:nvSpPr>
        <p:spPr/>
        <p:txBody>
          <a:bodyPr/>
          <a:lstStyle/>
          <a:p>
            <a:fld id="{2123E933-B86A-40EE-BBAC-D2FACF715E09}" type="slidenum">
              <a:rPr lang="en-GB" smtClean="0"/>
              <a:t>24</a:t>
            </a:fld>
            <a:endParaRPr lang="en-GB"/>
          </a:p>
        </p:txBody>
      </p:sp>
    </p:spTree>
    <p:extLst>
      <p:ext uri="{BB962C8B-B14F-4D97-AF65-F5344CB8AC3E}">
        <p14:creationId xmlns:p14="http://schemas.microsoft.com/office/powerpoint/2010/main" val="1718617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F75925-986B-0D7A-3FB2-4FBC030A27CB}"/>
              </a:ext>
            </a:extLst>
          </p:cNvPr>
          <p:cNvSpPr/>
          <p:nvPr userDrawn="1"/>
        </p:nvSpPr>
        <p:spPr>
          <a:xfrm>
            <a:off x="0" y="1"/>
            <a:ext cx="12192000" cy="6857999"/>
          </a:xfrm>
          <a:prstGeom prst="rect">
            <a:avLst/>
          </a:prstGeom>
          <a:gradFill flip="none" rotWithShape="1">
            <a:gsLst>
              <a:gs pos="9000">
                <a:schemeClr val="accent1">
                  <a:lumMod val="75000"/>
                </a:schemeClr>
              </a:gs>
              <a:gs pos="100000">
                <a:schemeClr val="tx2">
                  <a:lumMod val="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29">
            <a:extLst>
              <a:ext uri="{FF2B5EF4-FFF2-40B4-BE49-F238E27FC236}">
                <a16:creationId xmlns:a16="http://schemas.microsoft.com/office/drawing/2014/main" id="{1A5FA12C-EAD9-3B31-7C2D-50FCF1340C96}"/>
              </a:ext>
            </a:extLst>
          </p:cNvPr>
          <p:cNvSpPr>
            <a:spLocks noGrp="1"/>
          </p:cNvSpPr>
          <p:nvPr>
            <p:ph sz="quarter" idx="15" hasCustomPrompt="1"/>
          </p:nvPr>
        </p:nvSpPr>
        <p:spPr>
          <a:xfrm>
            <a:off x="766826" y="3196611"/>
            <a:ext cx="5474176" cy="615553"/>
          </a:xfrm>
          <a:noFill/>
        </p:spPr>
        <p:txBody>
          <a:bodyPr wrap="square" lIns="0" tIns="0" rIns="0" bIns="0">
            <a:spAutoFit/>
          </a:bodyPr>
          <a:lstStyle>
            <a:lvl1pPr>
              <a:lnSpc>
                <a:spcPct val="100000"/>
              </a:lnSpc>
              <a:defRPr lang="en-IN" sz="2000" b="0" dirty="0">
                <a:solidFill>
                  <a:srgbClr val="FFFFFF"/>
                </a:solidFill>
                <a:latin typeface="Lora" pitchFamily="2" charset="0"/>
                <a:ea typeface="Roboto" pitchFamily="2" charset="0"/>
              </a:defRPr>
            </a:lvl1pPr>
          </a:lstStyle>
          <a:p>
            <a:pPr lvl="0"/>
            <a:r>
              <a:rPr lang="en-IN" sz="2000" b="0">
                <a:solidFill>
                  <a:srgbClr val="FFFFFF"/>
                </a:solidFill>
                <a:latin typeface="Lora" pitchFamily="2" charset="0"/>
                <a:ea typeface="Roboto" pitchFamily="2" charset="0"/>
              </a:rPr>
              <a:t>Dollar resilience, higher yields, energy volatility and diverging asset returns</a:t>
            </a:r>
          </a:p>
        </p:txBody>
      </p:sp>
      <p:sp>
        <p:nvSpPr>
          <p:cNvPr id="28" name="Content Placeholder 27">
            <a:extLst>
              <a:ext uri="{FF2B5EF4-FFF2-40B4-BE49-F238E27FC236}">
                <a16:creationId xmlns:a16="http://schemas.microsoft.com/office/drawing/2014/main" id="{92AFF850-AFFB-A234-4A53-2220B402C0D4}"/>
              </a:ext>
            </a:extLst>
          </p:cNvPr>
          <p:cNvSpPr>
            <a:spLocks noGrp="1"/>
          </p:cNvSpPr>
          <p:nvPr>
            <p:ph sz="quarter" idx="14" hasCustomPrompt="1"/>
          </p:nvPr>
        </p:nvSpPr>
        <p:spPr>
          <a:xfrm>
            <a:off x="766826" y="2440704"/>
            <a:ext cx="5778753" cy="184666"/>
          </a:xfrm>
          <a:noFill/>
        </p:spPr>
        <p:txBody>
          <a:bodyPr wrap="square" lIns="0" tIns="0" rIns="0" bIns="0">
            <a:spAutoFit/>
          </a:bodyPr>
          <a:lstStyle>
            <a:lvl1pPr>
              <a:lnSpc>
                <a:spcPct val="100000"/>
              </a:lnSpc>
              <a:defRPr lang="en-US" sz="1200" b="0" spc="500" dirty="0">
                <a:solidFill>
                  <a:schemeClr val="bg1">
                    <a:lumMod val="75000"/>
                  </a:schemeClr>
                </a:solidFill>
                <a:latin typeface="Roboto"/>
                <a:ea typeface="+mn-ea"/>
              </a:defRPr>
            </a:lvl1pPr>
            <a:lvl2pPr>
              <a:defRPr lang="en-US" sz="1800" dirty="0" smtClean="0"/>
            </a:lvl2pPr>
            <a:lvl3pPr>
              <a:defRPr lang="en-US" sz="1800" dirty="0" smtClean="0"/>
            </a:lvl3pPr>
            <a:lvl4pPr>
              <a:defRPr lang="en-US" dirty="0" smtClean="0"/>
            </a:lvl4pPr>
            <a:lvl5pPr>
              <a:defRPr lang="en-US" dirty="0"/>
            </a:lvl5pPr>
          </a:lstStyle>
          <a:p>
            <a:pPr lvl="0"/>
            <a:r>
              <a:rPr lang="en-US" sz="1200" b="0" spc="500">
                <a:solidFill>
                  <a:schemeClr val="bg1">
                    <a:lumMod val="75000"/>
                  </a:schemeClr>
                </a:solidFill>
                <a:latin typeface="Roboto"/>
              </a:rPr>
              <a:t>VIEWS  ·  ECONOMICS  ·  DATA  ·  ANALYSIS</a:t>
            </a:r>
          </a:p>
        </p:txBody>
      </p:sp>
      <p:sp>
        <p:nvSpPr>
          <p:cNvPr id="2" name="Title 1">
            <a:extLst>
              <a:ext uri="{FF2B5EF4-FFF2-40B4-BE49-F238E27FC236}">
                <a16:creationId xmlns:a16="http://schemas.microsoft.com/office/drawing/2014/main" id="{8F55C72D-C148-B2C0-8B41-D8A95BCED4B5}"/>
              </a:ext>
            </a:extLst>
          </p:cNvPr>
          <p:cNvSpPr>
            <a:spLocks noGrp="1"/>
          </p:cNvSpPr>
          <p:nvPr>
            <p:ph type="ctrTitle" hasCustomPrompt="1"/>
          </p:nvPr>
        </p:nvSpPr>
        <p:spPr>
          <a:xfrm>
            <a:off x="1251942" y="664123"/>
            <a:ext cx="9144000" cy="176972"/>
          </a:xfrm>
        </p:spPr>
        <p:txBody>
          <a:bodyPr anchor="b">
            <a:spAutoFit/>
          </a:bodyPr>
          <a:lstStyle>
            <a:lvl1pPr algn="l">
              <a:defRPr lang="en-GB" sz="1150" b="1" kern="1200" spc="300" dirty="0">
                <a:solidFill>
                  <a:schemeClr val="bg1">
                    <a:lumMod val="85000"/>
                  </a:schemeClr>
                </a:solidFill>
                <a:latin typeface="Roboto"/>
                <a:ea typeface="+mn-ea"/>
                <a:cs typeface="+mn-cs"/>
              </a:defRPr>
            </a:lvl1pPr>
          </a:lstStyle>
          <a:p>
            <a:pPr>
              <a:lnSpc>
                <a:spcPct val="100000"/>
              </a:lnSpc>
            </a:pPr>
            <a:r>
              <a:rPr lang="en-US" sz="1150" b="1" spc="300">
                <a:solidFill>
                  <a:schemeClr val="bg1">
                    <a:lumMod val="85000"/>
                  </a:schemeClr>
                </a:solidFill>
                <a:latin typeface="Roboto"/>
              </a:rPr>
              <a:t>MONTHLY INVESTMENT RESEARCH ROUNDUP</a:t>
            </a:r>
          </a:p>
        </p:txBody>
      </p:sp>
      <p:pic>
        <p:nvPicPr>
          <p:cNvPr id="8" name="Picture 7" descr="cover_flower.png">
            <a:extLst>
              <a:ext uri="{FF2B5EF4-FFF2-40B4-BE49-F238E27FC236}">
                <a16:creationId xmlns:a16="http://schemas.microsoft.com/office/drawing/2014/main" id="{2E9EDD91-C3AD-947A-8E89-EF6989ADA149}"/>
              </a:ext>
            </a:extLst>
          </p:cNvPr>
          <p:cNvPicPr>
            <a:picLocks noChangeAspect="1"/>
          </p:cNvPicPr>
          <p:nvPr userDrawn="1"/>
        </p:nvPicPr>
        <p:blipFill>
          <a:blip r:embed="rId2"/>
          <a:stretch>
            <a:fillRect/>
          </a:stretch>
        </p:blipFill>
        <p:spPr>
          <a:xfrm>
            <a:off x="7137205" y="3196611"/>
            <a:ext cx="5379787" cy="3688154"/>
          </a:xfrm>
          <a:prstGeom prst="rect">
            <a:avLst/>
          </a:prstGeom>
        </p:spPr>
      </p:pic>
      <p:cxnSp>
        <p:nvCxnSpPr>
          <p:cNvPr id="11" name="Straight Connector 10">
            <a:extLst>
              <a:ext uri="{FF2B5EF4-FFF2-40B4-BE49-F238E27FC236}">
                <a16:creationId xmlns:a16="http://schemas.microsoft.com/office/drawing/2014/main" id="{9599CF7B-F2C9-5C34-521E-3919ABE6149C}"/>
              </a:ext>
            </a:extLst>
          </p:cNvPr>
          <p:cNvCxnSpPr/>
          <p:nvPr userDrawn="1"/>
        </p:nvCxnSpPr>
        <p:spPr>
          <a:xfrm>
            <a:off x="780288" y="756379"/>
            <a:ext cx="324612" cy="0"/>
          </a:xfrm>
          <a:prstGeom prst="line">
            <a:avLst/>
          </a:prstGeom>
          <a:ln>
            <a:solidFill>
              <a:srgbClr val="EF542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C06F794-46E1-2C4B-CAC4-DAAB7BD8C44D}"/>
              </a:ext>
            </a:extLst>
          </p:cNvPr>
          <p:cNvCxnSpPr/>
          <p:nvPr userDrawn="1"/>
        </p:nvCxnSpPr>
        <p:spPr>
          <a:xfrm>
            <a:off x="780288" y="2979420"/>
            <a:ext cx="5186172" cy="0"/>
          </a:xfrm>
          <a:prstGeom prst="line">
            <a:avLst/>
          </a:prstGeom>
          <a:ln w="3175">
            <a:solidFill>
              <a:srgbClr val="8599AA"/>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A58FBBF3-A88B-F228-B23A-6FED0E7679B7}"/>
              </a:ext>
            </a:extLst>
          </p:cNvPr>
          <p:cNvSpPr txBox="1"/>
          <p:nvPr userDrawn="1"/>
        </p:nvSpPr>
        <p:spPr>
          <a:xfrm>
            <a:off x="6853174" y="561814"/>
            <a:ext cx="4572000" cy="444289"/>
          </a:xfrm>
          <a:prstGeom prst="rect">
            <a:avLst/>
          </a:prstGeom>
          <a:noFill/>
        </p:spPr>
        <p:txBody>
          <a:bodyPr wrap="square" lIns="0" tIns="0" rIns="0" bIns="0">
            <a:spAutoFit/>
          </a:bodyPr>
          <a:lstStyle/>
          <a:p>
            <a:pPr algn="r">
              <a:lnSpc>
                <a:spcPct val="115000"/>
              </a:lnSpc>
            </a:pPr>
            <a:r>
              <a:rPr sz="1300" b="0">
                <a:solidFill>
                  <a:schemeClr val="bg1">
                    <a:lumMod val="85000"/>
                  </a:schemeClr>
                </a:solidFill>
                <a:latin typeface="Roboto"/>
              </a:rPr>
              <a:t>Ins(AI)</a:t>
            </a:r>
            <a:r>
              <a:rPr sz="1300" b="0" err="1">
                <a:solidFill>
                  <a:schemeClr val="bg1">
                    <a:lumMod val="85000"/>
                  </a:schemeClr>
                </a:solidFill>
                <a:latin typeface="Roboto"/>
              </a:rPr>
              <a:t>ghts</a:t>
            </a:r>
            <a:r>
              <a:rPr sz="1300" b="0">
                <a:solidFill>
                  <a:schemeClr val="bg1">
                    <a:lumMod val="85000"/>
                  </a:schemeClr>
                </a:solidFill>
                <a:latin typeface="Roboto"/>
              </a:rPr>
              <a:t> for
Business Success</a:t>
            </a:r>
          </a:p>
        </p:txBody>
      </p:sp>
      <p:sp>
        <p:nvSpPr>
          <p:cNvPr id="21" name="Content Placeholder 19">
            <a:extLst>
              <a:ext uri="{FF2B5EF4-FFF2-40B4-BE49-F238E27FC236}">
                <a16:creationId xmlns:a16="http://schemas.microsoft.com/office/drawing/2014/main" id="{3B0E89FE-FCDE-5846-99D9-C6F958BA270B}"/>
              </a:ext>
            </a:extLst>
          </p:cNvPr>
          <p:cNvSpPr>
            <a:spLocks noGrp="1"/>
          </p:cNvSpPr>
          <p:nvPr>
            <p:ph sz="quarter" idx="13"/>
          </p:nvPr>
        </p:nvSpPr>
        <p:spPr>
          <a:xfrm>
            <a:off x="766826" y="1125290"/>
            <a:ext cx="7264811" cy="1261884"/>
          </a:xfrm>
          <a:noFill/>
        </p:spPr>
        <p:txBody>
          <a:bodyPr wrap="square" lIns="0" tIns="0" rIns="0" bIns="0">
            <a:spAutoFit/>
          </a:bodyPr>
          <a:lstStyle>
            <a:lvl1pPr>
              <a:defRPr lang="en-US" sz="8200" b="0" spc="120" dirty="0" smtClean="0">
                <a:solidFill>
                  <a:srgbClr val="FFFFFF"/>
                </a:solidFill>
                <a:latin typeface="Lora Medium"/>
                <a:ea typeface="+mn-ea"/>
              </a:defRPr>
            </a:lvl1pPr>
            <a:lvl2pPr>
              <a:defRPr lang="en-US" sz="1800" dirty="0" smtClean="0"/>
            </a:lvl2pPr>
            <a:lvl3pPr>
              <a:defRPr lang="en-US" sz="1800" dirty="0" smtClean="0"/>
            </a:lvl3pPr>
            <a:lvl4pPr>
              <a:defRPr lang="en-US" dirty="0" smtClean="0"/>
            </a:lvl4pPr>
            <a:lvl5pPr>
              <a:defRPr lang="en-US" dirty="0"/>
            </a:lvl5pPr>
          </a:lstStyle>
          <a:p>
            <a:pPr lvl="0"/>
            <a:r>
              <a:rPr lang="en-US"/>
              <a:t>Click to </a:t>
            </a:r>
          </a:p>
        </p:txBody>
      </p:sp>
      <p:pic>
        <p:nvPicPr>
          <p:cNvPr id="4" name="Picture 3">
            <a:extLst>
              <a:ext uri="{FF2B5EF4-FFF2-40B4-BE49-F238E27FC236}">
                <a16:creationId xmlns:a16="http://schemas.microsoft.com/office/drawing/2014/main" id="{2FF778C5-A56D-6196-77DE-08AB95E2C3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3538" y="5839266"/>
            <a:ext cx="1607922" cy="572021"/>
          </a:xfrm>
          <a:prstGeom prst="rect">
            <a:avLst/>
          </a:prstGeom>
        </p:spPr>
      </p:pic>
    </p:spTree>
    <p:extLst>
      <p:ext uri="{BB962C8B-B14F-4D97-AF65-F5344CB8AC3E}">
        <p14:creationId xmlns:p14="http://schemas.microsoft.com/office/powerpoint/2010/main" val="428426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40D8557-A4F5-87C0-1558-4A517E6D111B}"/>
              </a:ext>
            </a:extLst>
          </p:cNvPr>
          <p:cNvSpPr/>
          <p:nvPr userDrawn="1"/>
        </p:nvSpPr>
        <p:spPr>
          <a:xfrm rot="10800000">
            <a:off x="0" y="1"/>
            <a:ext cx="12192000" cy="6857999"/>
          </a:xfrm>
          <a:prstGeom prst="rect">
            <a:avLst/>
          </a:prstGeom>
          <a:gradFill flip="none" rotWithShape="1">
            <a:gsLst>
              <a:gs pos="0">
                <a:srgbClr val="4FB7F7"/>
              </a:gs>
              <a:gs pos="73000">
                <a:srgbClr val="57134B"/>
              </a:gs>
              <a:gs pos="33000">
                <a:srgbClr val="1E4798"/>
              </a:gs>
              <a:gs pos="52000">
                <a:srgbClr val="09176F"/>
              </a:gs>
              <a:gs pos="100000">
                <a:srgbClr val="D20C1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29">
            <a:extLst>
              <a:ext uri="{FF2B5EF4-FFF2-40B4-BE49-F238E27FC236}">
                <a16:creationId xmlns:a16="http://schemas.microsoft.com/office/drawing/2014/main" id="{1A5FA12C-EAD9-3B31-7C2D-50FCF1340C96}"/>
              </a:ext>
            </a:extLst>
          </p:cNvPr>
          <p:cNvSpPr>
            <a:spLocks noGrp="1"/>
          </p:cNvSpPr>
          <p:nvPr>
            <p:ph sz="quarter" idx="15" hasCustomPrompt="1"/>
          </p:nvPr>
        </p:nvSpPr>
        <p:spPr>
          <a:xfrm>
            <a:off x="766826" y="3196611"/>
            <a:ext cx="4780534" cy="615553"/>
          </a:xfrm>
          <a:noFill/>
        </p:spPr>
        <p:txBody>
          <a:bodyPr wrap="square" lIns="0" tIns="0" rIns="0" bIns="0">
            <a:spAutoFit/>
          </a:bodyPr>
          <a:lstStyle>
            <a:lvl1pPr>
              <a:lnSpc>
                <a:spcPct val="100000"/>
              </a:lnSpc>
              <a:defRPr lang="en-IN" sz="2000" b="0" dirty="0">
                <a:solidFill>
                  <a:srgbClr val="FFFFFF"/>
                </a:solidFill>
                <a:latin typeface="Lora" pitchFamily="2" charset="0"/>
                <a:ea typeface="Roboto" pitchFamily="2" charset="0"/>
              </a:defRPr>
            </a:lvl1pPr>
          </a:lstStyle>
          <a:p>
            <a:pPr lvl="0"/>
            <a:r>
              <a:rPr lang="en-IN" sz="2000" b="0">
                <a:solidFill>
                  <a:srgbClr val="FFFFFF"/>
                </a:solidFill>
                <a:latin typeface="Lora" pitchFamily="2" charset="0"/>
                <a:ea typeface="Roboto" pitchFamily="2" charset="0"/>
              </a:rPr>
              <a:t>Dollar resilience, higher yields, energy volatility and diverging asset returns</a:t>
            </a:r>
          </a:p>
        </p:txBody>
      </p:sp>
      <p:sp>
        <p:nvSpPr>
          <p:cNvPr id="28" name="Content Placeholder 27">
            <a:extLst>
              <a:ext uri="{FF2B5EF4-FFF2-40B4-BE49-F238E27FC236}">
                <a16:creationId xmlns:a16="http://schemas.microsoft.com/office/drawing/2014/main" id="{92AFF850-AFFB-A234-4A53-2220B402C0D4}"/>
              </a:ext>
            </a:extLst>
          </p:cNvPr>
          <p:cNvSpPr>
            <a:spLocks noGrp="1"/>
          </p:cNvSpPr>
          <p:nvPr>
            <p:ph sz="quarter" idx="14" hasCustomPrompt="1"/>
          </p:nvPr>
        </p:nvSpPr>
        <p:spPr>
          <a:xfrm>
            <a:off x="766826" y="2440704"/>
            <a:ext cx="5778753" cy="184666"/>
          </a:xfrm>
          <a:noFill/>
        </p:spPr>
        <p:txBody>
          <a:bodyPr wrap="square" lIns="0" tIns="0" rIns="0" bIns="0">
            <a:spAutoFit/>
          </a:bodyPr>
          <a:lstStyle>
            <a:lvl1pPr>
              <a:lnSpc>
                <a:spcPct val="100000"/>
              </a:lnSpc>
              <a:defRPr lang="en-US" sz="1200" b="0" spc="500" dirty="0">
                <a:solidFill>
                  <a:schemeClr val="bg1">
                    <a:lumMod val="75000"/>
                  </a:schemeClr>
                </a:solidFill>
                <a:latin typeface="Roboto"/>
                <a:ea typeface="+mn-ea"/>
              </a:defRPr>
            </a:lvl1pPr>
            <a:lvl2pPr>
              <a:defRPr lang="en-US" sz="1800" dirty="0" smtClean="0"/>
            </a:lvl2pPr>
            <a:lvl3pPr>
              <a:defRPr lang="en-US" sz="1800" dirty="0" smtClean="0"/>
            </a:lvl3pPr>
            <a:lvl4pPr>
              <a:defRPr lang="en-US" dirty="0" smtClean="0"/>
            </a:lvl4pPr>
            <a:lvl5pPr>
              <a:defRPr lang="en-US" dirty="0"/>
            </a:lvl5pPr>
          </a:lstStyle>
          <a:p>
            <a:pPr lvl="0"/>
            <a:r>
              <a:rPr lang="en-US" sz="1200" b="0" spc="500">
                <a:solidFill>
                  <a:schemeClr val="bg1">
                    <a:lumMod val="75000"/>
                  </a:schemeClr>
                </a:solidFill>
                <a:latin typeface="Roboto"/>
              </a:rPr>
              <a:t>VIEWS  ·  ECONOMICS  ·  DATA  ·  ANALYSIS</a:t>
            </a:r>
          </a:p>
        </p:txBody>
      </p:sp>
      <p:sp>
        <p:nvSpPr>
          <p:cNvPr id="2" name="Title 1">
            <a:extLst>
              <a:ext uri="{FF2B5EF4-FFF2-40B4-BE49-F238E27FC236}">
                <a16:creationId xmlns:a16="http://schemas.microsoft.com/office/drawing/2014/main" id="{8F55C72D-C148-B2C0-8B41-D8A95BCED4B5}"/>
              </a:ext>
            </a:extLst>
          </p:cNvPr>
          <p:cNvSpPr>
            <a:spLocks noGrp="1"/>
          </p:cNvSpPr>
          <p:nvPr>
            <p:ph type="ctrTitle" hasCustomPrompt="1"/>
          </p:nvPr>
        </p:nvSpPr>
        <p:spPr>
          <a:xfrm>
            <a:off x="1251942" y="664123"/>
            <a:ext cx="9144000" cy="176972"/>
          </a:xfrm>
        </p:spPr>
        <p:txBody>
          <a:bodyPr anchor="b">
            <a:spAutoFit/>
          </a:bodyPr>
          <a:lstStyle>
            <a:lvl1pPr algn="l">
              <a:defRPr lang="en-GB" sz="1150" b="1" kern="1200" spc="300" dirty="0">
                <a:solidFill>
                  <a:schemeClr val="bg1">
                    <a:lumMod val="85000"/>
                  </a:schemeClr>
                </a:solidFill>
                <a:latin typeface="Roboto"/>
                <a:ea typeface="+mn-ea"/>
                <a:cs typeface="+mn-cs"/>
              </a:defRPr>
            </a:lvl1pPr>
          </a:lstStyle>
          <a:p>
            <a:pPr>
              <a:lnSpc>
                <a:spcPct val="100000"/>
              </a:lnSpc>
            </a:pPr>
            <a:r>
              <a:rPr lang="en-US" sz="1150" b="1" spc="300">
                <a:solidFill>
                  <a:schemeClr val="bg1">
                    <a:lumMod val="85000"/>
                  </a:schemeClr>
                </a:solidFill>
                <a:latin typeface="Roboto"/>
              </a:rPr>
              <a:t>MONTHLY INVESTMENT RESEARCH ROUNDUP</a:t>
            </a:r>
          </a:p>
        </p:txBody>
      </p:sp>
      <p:cxnSp>
        <p:nvCxnSpPr>
          <p:cNvPr id="11" name="Straight Connector 10">
            <a:extLst>
              <a:ext uri="{FF2B5EF4-FFF2-40B4-BE49-F238E27FC236}">
                <a16:creationId xmlns:a16="http://schemas.microsoft.com/office/drawing/2014/main" id="{9599CF7B-F2C9-5C34-521E-3919ABE6149C}"/>
              </a:ext>
            </a:extLst>
          </p:cNvPr>
          <p:cNvCxnSpPr/>
          <p:nvPr userDrawn="1"/>
        </p:nvCxnSpPr>
        <p:spPr>
          <a:xfrm>
            <a:off x="780288" y="756379"/>
            <a:ext cx="324612" cy="0"/>
          </a:xfrm>
          <a:prstGeom prst="line">
            <a:avLst/>
          </a:prstGeom>
          <a:ln>
            <a:solidFill>
              <a:srgbClr val="EF5423"/>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D689C6E-5759-2370-AFBA-FF8862AFB766}"/>
              </a:ext>
            </a:extLst>
          </p:cNvPr>
          <p:cNvSpPr txBox="1"/>
          <p:nvPr userDrawn="1"/>
        </p:nvSpPr>
        <p:spPr>
          <a:xfrm>
            <a:off x="5214937" y="6111520"/>
            <a:ext cx="2300287" cy="184666"/>
          </a:xfrm>
          <a:prstGeom prst="rect">
            <a:avLst/>
          </a:prstGeom>
          <a:noFill/>
        </p:spPr>
        <p:txBody>
          <a:bodyPr wrap="square" lIns="0" tIns="0" rIns="0" bIns="0">
            <a:spAutoFit/>
          </a:bodyPr>
          <a:lstStyle/>
          <a:p>
            <a:pPr algn="ctr">
              <a:lnSpc>
                <a:spcPct val="100000"/>
              </a:lnSpc>
            </a:pPr>
            <a:r>
              <a:rPr sz="1200" spc="160">
                <a:solidFill>
                  <a:schemeClr val="bg1">
                    <a:lumMod val="65000"/>
                  </a:schemeClr>
                </a:solidFill>
                <a:latin typeface="Roboto" pitchFamily="2" charset="0"/>
                <a:ea typeface="Roboto" pitchFamily="2" charset="0"/>
              </a:rPr>
              <a:t>Issue 01  </a:t>
            </a:r>
            <a:r>
              <a:rPr lang="en-US" sz="1200" spc="160">
                <a:solidFill>
                  <a:schemeClr val="bg1">
                    <a:lumMod val="65000"/>
                  </a:schemeClr>
                </a:solidFill>
                <a:latin typeface="Roboto" pitchFamily="2" charset="0"/>
                <a:ea typeface="Roboto" pitchFamily="2" charset="0"/>
              </a:rPr>
              <a:t> </a:t>
            </a:r>
            <a:r>
              <a:rPr sz="1200" spc="160">
                <a:solidFill>
                  <a:schemeClr val="bg1">
                    <a:lumMod val="65000"/>
                  </a:schemeClr>
                </a:solidFill>
                <a:latin typeface="Roboto" pitchFamily="2" charset="0"/>
                <a:ea typeface="Roboto" pitchFamily="2" charset="0"/>
              </a:rPr>
              <a:t>|  </a:t>
            </a:r>
            <a:r>
              <a:rPr lang="en-US" sz="1200" spc="160">
                <a:solidFill>
                  <a:schemeClr val="bg1">
                    <a:lumMod val="65000"/>
                  </a:schemeClr>
                </a:solidFill>
                <a:latin typeface="Roboto" pitchFamily="2" charset="0"/>
                <a:ea typeface="Roboto" pitchFamily="2" charset="0"/>
              </a:rPr>
              <a:t> </a:t>
            </a:r>
            <a:r>
              <a:rPr sz="1200" spc="160">
                <a:solidFill>
                  <a:schemeClr val="bg1">
                    <a:lumMod val="65000"/>
                  </a:schemeClr>
                </a:solidFill>
                <a:latin typeface="Roboto" pitchFamily="2" charset="0"/>
                <a:ea typeface="Roboto" pitchFamily="2" charset="0"/>
              </a:rPr>
              <a:t>July 2026</a:t>
            </a:r>
          </a:p>
        </p:txBody>
      </p:sp>
      <p:cxnSp>
        <p:nvCxnSpPr>
          <p:cNvPr id="15" name="Straight Connector 14">
            <a:extLst>
              <a:ext uri="{FF2B5EF4-FFF2-40B4-BE49-F238E27FC236}">
                <a16:creationId xmlns:a16="http://schemas.microsoft.com/office/drawing/2014/main" id="{BC06F794-46E1-2C4B-CAC4-DAAB7BD8C44D}"/>
              </a:ext>
            </a:extLst>
          </p:cNvPr>
          <p:cNvCxnSpPr/>
          <p:nvPr userDrawn="1"/>
        </p:nvCxnSpPr>
        <p:spPr>
          <a:xfrm>
            <a:off x="780288" y="2979420"/>
            <a:ext cx="5186172" cy="0"/>
          </a:xfrm>
          <a:prstGeom prst="line">
            <a:avLst/>
          </a:prstGeom>
          <a:ln w="3175">
            <a:solidFill>
              <a:srgbClr val="8599AA"/>
            </a:solidFill>
          </a:ln>
        </p:spPr>
        <p:style>
          <a:lnRef idx="2">
            <a:schemeClr val="accent1"/>
          </a:lnRef>
          <a:fillRef idx="0">
            <a:schemeClr val="accent1"/>
          </a:fillRef>
          <a:effectRef idx="1">
            <a:schemeClr val="accent1"/>
          </a:effectRef>
          <a:fontRef idx="minor">
            <a:schemeClr val="tx1"/>
          </a:fontRef>
        </p:style>
      </p:cxnSp>
      <p:sp>
        <p:nvSpPr>
          <p:cNvPr id="21" name="Content Placeholder 19">
            <a:extLst>
              <a:ext uri="{FF2B5EF4-FFF2-40B4-BE49-F238E27FC236}">
                <a16:creationId xmlns:a16="http://schemas.microsoft.com/office/drawing/2014/main" id="{3B0E89FE-FCDE-5846-99D9-C6F958BA270B}"/>
              </a:ext>
            </a:extLst>
          </p:cNvPr>
          <p:cNvSpPr>
            <a:spLocks noGrp="1"/>
          </p:cNvSpPr>
          <p:nvPr>
            <p:ph sz="quarter" idx="13"/>
          </p:nvPr>
        </p:nvSpPr>
        <p:spPr>
          <a:xfrm>
            <a:off x="766826" y="1125290"/>
            <a:ext cx="7264811" cy="1261884"/>
          </a:xfrm>
          <a:noFill/>
        </p:spPr>
        <p:txBody>
          <a:bodyPr wrap="square" lIns="0" tIns="0" rIns="0" bIns="0">
            <a:spAutoFit/>
          </a:bodyPr>
          <a:lstStyle>
            <a:lvl1pPr>
              <a:defRPr lang="en-US" sz="8200" b="0" spc="120" dirty="0" smtClean="0">
                <a:solidFill>
                  <a:srgbClr val="FFFFFF"/>
                </a:solidFill>
                <a:latin typeface="Lora Medium"/>
                <a:ea typeface="+mn-ea"/>
              </a:defRPr>
            </a:lvl1pPr>
            <a:lvl2pPr>
              <a:defRPr lang="en-US" sz="1800" dirty="0" smtClean="0"/>
            </a:lvl2pPr>
            <a:lvl3pPr>
              <a:defRPr lang="en-US" sz="1800" dirty="0" smtClean="0"/>
            </a:lvl3pPr>
            <a:lvl4pPr>
              <a:defRPr lang="en-US" dirty="0" smtClean="0"/>
            </a:lvl4pPr>
            <a:lvl5pPr>
              <a:defRPr lang="en-US" dirty="0"/>
            </a:lvl5pPr>
          </a:lstStyle>
          <a:p>
            <a:pPr lvl="0"/>
            <a:r>
              <a:rPr lang="en-US"/>
              <a:t>Click to </a:t>
            </a:r>
          </a:p>
        </p:txBody>
      </p:sp>
      <p:pic>
        <p:nvPicPr>
          <p:cNvPr id="3" name="Picture 2">
            <a:extLst>
              <a:ext uri="{FF2B5EF4-FFF2-40B4-BE49-F238E27FC236}">
                <a16:creationId xmlns:a16="http://schemas.microsoft.com/office/drawing/2014/main" id="{97A02AD7-978C-154E-7C24-99A0EA20F4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3538" y="5839266"/>
            <a:ext cx="1607922" cy="572021"/>
          </a:xfrm>
          <a:prstGeom prst="rect">
            <a:avLst/>
          </a:prstGeom>
        </p:spPr>
      </p:pic>
      <p:pic>
        <p:nvPicPr>
          <p:cNvPr id="4" name="Picture 3" descr="cover_flower.png">
            <a:extLst>
              <a:ext uri="{FF2B5EF4-FFF2-40B4-BE49-F238E27FC236}">
                <a16:creationId xmlns:a16="http://schemas.microsoft.com/office/drawing/2014/main" id="{1A02ED31-D131-13F4-C528-D41A93E4FA8A}"/>
              </a:ext>
            </a:extLst>
          </p:cNvPr>
          <p:cNvPicPr>
            <a:picLocks noChangeAspect="1"/>
          </p:cNvPicPr>
          <p:nvPr userDrawn="1"/>
        </p:nvPicPr>
        <p:blipFill>
          <a:blip r:embed="rId3"/>
          <a:stretch>
            <a:fillRect/>
          </a:stretch>
        </p:blipFill>
        <p:spPr>
          <a:xfrm>
            <a:off x="7137205" y="3196611"/>
            <a:ext cx="5379787" cy="3688154"/>
          </a:xfrm>
          <a:prstGeom prst="rect">
            <a:avLst/>
          </a:prstGeom>
        </p:spPr>
      </p:pic>
      <p:sp>
        <p:nvSpPr>
          <p:cNvPr id="5" name="TextBox 4">
            <a:extLst>
              <a:ext uri="{FF2B5EF4-FFF2-40B4-BE49-F238E27FC236}">
                <a16:creationId xmlns:a16="http://schemas.microsoft.com/office/drawing/2014/main" id="{7F2831A2-A8EE-7458-0F1D-8311495F68C9}"/>
              </a:ext>
            </a:extLst>
          </p:cNvPr>
          <p:cNvSpPr txBox="1"/>
          <p:nvPr userDrawn="1"/>
        </p:nvSpPr>
        <p:spPr>
          <a:xfrm>
            <a:off x="6853174" y="561814"/>
            <a:ext cx="4572000" cy="444289"/>
          </a:xfrm>
          <a:prstGeom prst="rect">
            <a:avLst/>
          </a:prstGeom>
          <a:noFill/>
        </p:spPr>
        <p:txBody>
          <a:bodyPr wrap="square" lIns="0" tIns="0" rIns="0" bIns="0">
            <a:spAutoFit/>
          </a:bodyPr>
          <a:lstStyle/>
          <a:p>
            <a:pPr algn="r">
              <a:lnSpc>
                <a:spcPct val="115000"/>
              </a:lnSpc>
            </a:pPr>
            <a:r>
              <a:rPr sz="1300" b="0">
                <a:solidFill>
                  <a:schemeClr val="bg1">
                    <a:lumMod val="85000"/>
                  </a:schemeClr>
                </a:solidFill>
                <a:latin typeface="Roboto"/>
              </a:rPr>
              <a:t>Ins(AI)</a:t>
            </a:r>
            <a:r>
              <a:rPr sz="1300" b="0" err="1">
                <a:solidFill>
                  <a:schemeClr val="bg1">
                    <a:lumMod val="85000"/>
                  </a:schemeClr>
                </a:solidFill>
                <a:latin typeface="Roboto"/>
              </a:rPr>
              <a:t>ghts</a:t>
            </a:r>
            <a:r>
              <a:rPr sz="1300" b="0">
                <a:solidFill>
                  <a:schemeClr val="bg1">
                    <a:lumMod val="85000"/>
                  </a:schemeClr>
                </a:solidFill>
                <a:latin typeface="Roboto"/>
              </a:rPr>
              <a:t> for
Business Success</a:t>
            </a:r>
          </a:p>
        </p:txBody>
      </p:sp>
    </p:spTree>
    <p:extLst>
      <p:ext uri="{BB962C8B-B14F-4D97-AF65-F5344CB8AC3E}">
        <p14:creationId xmlns:p14="http://schemas.microsoft.com/office/powerpoint/2010/main" val="2951754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7AE7C9-CB93-935E-3328-0040BE597894}"/>
              </a:ext>
            </a:extLst>
          </p:cNvPr>
          <p:cNvSpPr/>
          <p:nvPr userDrawn="1"/>
        </p:nvSpPr>
        <p:spPr>
          <a:xfrm rot="10800000">
            <a:off x="0" y="1"/>
            <a:ext cx="12192000" cy="6857999"/>
          </a:xfrm>
          <a:prstGeom prst="rect">
            <a:avLst/>
          </a:prstGeom>
          <a:gradFill flip="none" rotWithShape="1">
            <a:gsLst>
              <a:gs pos="6000">
                <a:schemeClr val="accent1">
                  <a:lumMod val="75000"/>
                </a:schemeClr>
              </a:gs>
              <a:gs pos="100000">
                <a:schemeClr val="tx2">
                  <a:lumMod val="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B3B6BCA1-9327-8E44-0336-2B24DE56EE4B}"/>
              </a:ext>
            </a:extLst>
          </p:cNvPr>
          <p:cNvSpPr>
            <a:spLocks noGrp="1"/>
          </p:cNvSpPr>
          <p:nvPr>
            <p:ph type="body" idx="14" hasCustomPrompt="1"/>
          </p:nvPr>
        </p:nvSpPr>
        <p:spPr>
          <a:xfrm>
            <a:off x="7915195" y="4444867"/>
            <a:ext cx="3635756" cy="2123658"/>
          </a:xfrm>
          <a:prstGeom prst="rect">
            <a:avLst/>
          </a:prstGeom>
          <a:noFill/>
        </p:spPr>
        <p:txBody>
          <a:bodyPr wrap="square" lIns="0" tIns="0" rIns="0" bIns="0">
            <a:spAutoFit/>
          </a:bodyPr>
          <a:lstStyle>
            <a:lvl1pPr marL="0" indent="0" algn="l">
              <a:buNone/>
              <a:defRPr lang="en-US" sz="13800" b="0" spc="-10" dirty="0">
                <a:solidFill>
                  <a:srgbClr val="8599AA">
                    <a:alpha val="16000"/>
                  </a:srgbClr>
                </a:solidFill>
                <a:latin typeface="Lora SemiBold" pitchFamily="2" charset="0"/>
                <a:ea typeface="+mn-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lgn="r"/>
            <a:r>
              <a:rPr lang="en-US"/>
              <a:t> </a:t>
            </a:r>
          </a:p>
        </p:txBody>
      </p:sp>
      <p:sp>
        <p:nvSpPr>
          <p:cNvPr id="16" name="Text Placeholder 2">
            <a:extLst>
              <a:ext uri="{FF2B5EF4-FFF2-40B4-BE49-F238E27FC236}">
                <a16:creationId xmlns:a16="http://schemas.microsoft.com/office/drawing/2014/main" id="{F9AF751D-2CA0-22AC-DD7A-0626A0F4E408}"/>
              </a:ext>
            </a:extLst>
          </p:cNvPr>
          <p:cNvSpPr>
            <a:spLocks noGrp="1"/>
          </p:cNvSpPr>
          <p:nvPr>
            <p:ph type="body" idx="13"/>
          </p:nvPr>
        </p:nvSpPr>
        <p:spPr>
          <a:xfrm>
            <a:off x="932307" y="2485157"/>
            <a:ext cx="10515600" cy="169277"/>
          </a:xfrm>
          <a:prstGeom prst="rect">
            <a:avLst/>
          </a:prstGeom>
          <a:noFill/>
        </p:spPr>
        <p:txBody>
          <a:bodyPr wrap="square" lIns="0" tIns="0" rIns="0" bIns="0">
            <a:spAutoFit/>
          </a:bodyPr>
          <a:lstStyle>
            <a:lvl1pPr marL="0" indent="0">
              <a:buNone/>
              <a:defRPr lang="en-US" sz="1100" b="0" spc="220" dirty="0">
                <a:solidFill>
                  <a:srgbClr val="EF5423"/>
                </a:solidFill>
                <a:latin typeface="Roboto Medium"/>
                <a:ea typeface="+mn-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39AA48A9-0436-83F9-1D17-D0DB7919FEB2}"/>
              </a:ext>
            </a:extLst>
          </p:cNvPr>
          <p:cNvSpPr>
            <a:spLocks noGrp="1"/>
          </p:cNvSpPr>
          <p:nvPr>
            <p:ph type="title"/>
          </p:nvPr>
        </p:nvSpPr>
        <p:spPr>
          <a:xfrm>
            <a:off x="508000" y="2803412"/>
            <a:ext cx="10515600" cy="677108"/>
          </a:xfrm>
          <a:noFill/>
        </p:spPr>
        <p:txBody>
          <a:bodyPr wrap="square" lIns="0" tIns="0" rIns="0" bIns="0">
            <a:spAutoFit/>
          </a:bodyPr>
          <a:lstStyle>
            <a:lvl1pPr>
              <a:defRPr lang="en-GB" sz="4400" b="0" spc="-10" dirty="0">
                <a:solidFill>
                  <a:schemeClr val="bg1"/>
                </a:solidFill>
                <a:ea typeface="+mn-ea"/>
                <a:cs typeface="+mn-cs"/>
              </a:defRPr>
            </a:lvl1pPr>
          </a:lstStyle>
          <a:p>
            <a:pPr marL="0" lvl="0">
              <a:lnSpc>
                <a:spcPct val="100000"/>
              </a:lnSpc>
            </a:pPr>
            <a:r>
              <a:rPr lang="en-US"/>
              <a:t>Click to edit Master title style</a:t>
            </a:r>
            <a:endParaRPr lang="en-GB"/>
          </a:p>
        </p:txBody>
      </p:sp>
      <p:sp>
        <p:nvSpPr>
          <p:cNvPr id="3" name="Text Placeholder 2">
            <a:extLst>
              <a:ext uri="{FF2B5EF4-FFF2-40B4-BE49-F238E27FC236}">
                <a16:creationId xmlns:a16="http://schemas.microsoft.com/office/drawing/2014/main" id="{9A48E0D7-7DE9-D526-948A-F3E03A6FE3EC}"/>
              </a:ext>
            </a:extLst>
          </p:cNvPr>
          <p:cNvSpPr>
            <a:spLocks noGrp="1"/>
          </p:cNvSpPr>
          <p:nvPr>
            <p:ph type="body" idx="1"/>
          </p:nvPr>
        </p:nvSpPr>
        <p:spPr>
          <a:xfrm>
            <a:off x="508000" y="3651735"/>
            <a:ext cx="4965700" cy="263021"/>
          </a:xfrm>
          <a:prstGeom prst="rect">
            <a:avLst/>
          </a:prstGeom>
          <a:noFill/>
        </p:spPr>
        <p:txBody>
          <a:bodyPr wrap="square" lIns="0" tIns="0" rIns="0" bIns="0" anchor="t">
            <a:spAutoFit/>
          </a:bodyPr>
          <a:lstStyle>
            <a:lvl1pPr marL="0" indent="0">
              <a:buNone/>
              <a:defRPr lang="en-US" sz="1400" b="0" dirty="0">
                <a:solidFill>
                  <a:srgbClr val="8599AA"/>
                </a:solidFill>
                <a:latin typeface="Roboto" pitchFamily="2" charset="0"/>
                <a:ea typeface="Roboto"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lnSpc>
                <a:spcPct val="135000"/>
              </a:lnSpc>
            </a:pPr>
            <a:r>
              <a:rPr lang="en-US"/>
              <a:t>Click to edit Master text styles</a:t>
            </a:r>
          </a:p>
        </p:txBody>
      </p:sp>
      <p:sp>
        <p:nvSpPr>
          <p:cNvPr id="8" name="Oval 7">
            <a:extLst>
              <a:ext uri="{FF2B5EF4-FFF2-40B4-BE49-F238E27FC236}">
                <a16:creationId xmlns:a16="http://schemas.microsoft.com/office/drawing/2014/main" id="{F53DFA07-C3AF-3A05-C462-EA9FB1EFA494}"/>
              </a:ext>
            </a:extLst>
          </p:cNvPr>
          <p:cNvSpPr/>
          <p:nvPr userDrawn="1"/>
        </p:nvSpPr>
        <p:spPr>
          <a:xfrm>
            <a:off x="502920" y="2212848"/>
            <a:ext cx="118872" cy="118872"/>
          </a:xfrm>
          <a:prstGeom prst="ellipse">
            <a:avLst/>
          </a:prstGeom>
          <a:solidFill>
            <a:schemeClr val="bg1">
              <a:lumMod val="95000"/>
            </a:schemeClr>
          </a:solidFill>
          <a:ln>
            <a:noFill/>
          </a:ln>
          <a:effectLst/>
        </p:spPr>
        <p:txBody>
          <a:bodyPr rtlCol="0" anchor="ctr"/>
          <a:lstStyle/>
          <a:p>
            <a:pPr algn="ctr"/>
            <a:endParaRPr/>
          </a:p>
        </p:txBody>
      </p:sp>
      <p:sp>
        <p:nvSpPr>
          <p:cNvPr id="9" name="Oval 8">
            <a:extLst>
              <a:ext uri="{FF2B5EF4-FFF2-40B4-BE49-F238E27FC236}">
                <a16:creationId xmlns:a16="http://schemas.microsoft.com/office/drawing/2014/main" id="{F0D53663-F44B-F449-7F26-8AA7625FB64B}"/>
              </a:ext>
            </a:extLst>
          </p:cNvPr>
          <p:cNvSpPr/>
          <p:nvPr userDrawn="1"/>
        </p:nvSpPr>
        <p:spPr>
          <a:xfrm>
            <a:off x="685800" y="2212848"/>
            <a:ext cx="118872" cy="118872"/>
          </a:xfrm>
          <a:prstGeom prst="ellipse">
            <a:avLst/>
          </a:prstGeom>
          <a:solidFill>
            <a:srgbClr val="EF5423"/>
          </a:solidFill>
          <a:ln>
            <a:noFill/>
          </a:ln>
          <a:effectLst/>
        </p:spPr>
        <p:txBody>
          <a:bodyPr rtlCol="0" anchor="ctr"/>
          <a:lstStyle/>
          <a:p>
            <a:pPr algn="ctr"/>
            <a:endParaRPr/>
          </a:p>
        </p:txBody>
      </p:sp>
      <p:cxnSp>
        <p:nvCxnSpPr>
          <p:cNvPr id="13" name="Straight Connector 12">
            <a:extLst>
              <a:ext uri="{FF2B5EF4-FFF2-40B4-BE49-F238E27FC236}">
                <a16:creationId xmlns:a16="http://schemas.microsoft.com/office/drawing/2014/main" id="{10CF1020-4544-20FD-A410-8D7FF55EF0C7}"/>
              </a:ext>
            </a:extLst>
          </p:cNvPr>
          <p:cNvCxnSpPr/>
          <p:nvPr userDrawn="1"/>
        </p:nvCxnSpPr>
        <p:spPr>
          <a:xfrm>
            <a:off x="502920" y="2585179"/>
            <a:ext cx="324612" cy="0"/>
          </a:xfrm>
          <a:prstGeom prst="line">
            <a:avLst/>
          </a:prstGeom>
          <a:ln>
            <a:solidFill>
              <a:srgbClr val="EF5423"/>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157A2DF4-4629-99D8-A14A-D908E5DB45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8196" y="4627786"/>
            <a:ext cx="1607922" cy="572021"/>
          </a:xfrm>
          <a:prstGeom prst="rect">
            <a:avLst/>
          </a:prstGeom>
        </p:spPr>
      </p:pic>
    </p:spTree>
    <p:extLst>
      <p:ext uri="{BB962C8B-B14F-4D97-AF65-F5344CB8AC3E}">
        <p14:creationId xmlns:p14="http://schemas.microsoft.com/office/powerpoint/2010/main" val="100548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1BB1AD-647E-3769-6F96-5215381B2FFD}"/>
              </a:ext>
            </a:extLst>
          </p:cNvPr>
          <p:cNvSpPr/>
          <p:nvPr userDrawn="1"/>
        </p:nvSpPr>
        <p:spPr>
          <a:xfrm rot="10800000">
            <a:off x="0" y="1"/>
            <a:ext cx="12192000" cy="6857999"/>
          </a:xfrm>
          <a:prstGeom prst="rect">
            <a:avLst/>
          </a:prstGeom>
          <a:gradFill flip="none" rotWithShape="1">
            <a:gsLst>
              <a:gs pos="0">
                <a:srgbClr val="4FB7F7"/>
              </a:gs>
              <a:gs pos="73000">
                <a:srgbClr val="57134B"/>
              </a:gs>
              <a:gs pos="33000">
                <a:srgbClr val="1E4798"/>
              </a:gs>
              <a:gs pos="52000">
                <a:srgbClr val="09176F"/>
              </a:gs>
              <a:gs pos="100000">
                <a:srgbClr val="D20C1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B3B6BCA1-9327-8E44-0336-2B24DE56EE4B}"/>
              </a:ext>
            </a:extLst>
          </p:cNvPr>
          <p:cNvSpPr>
            <a:spLocks noGrp="1"/>
          </p:cNvSpPr>
          <p:nvPr>
            <p:ph type="body" idx="14" hasCustomPrompt="1"/>
          </p:nvPr>
        </p:nvSpPr>
        <p:spPr>
          <a:xfrm>
            <a:off x="7915195" y="4444867"/>
            <a:ext cx="3635756" cy="2123658"/>
          </a:xfrm>
          <a:prstGeom prst="rect">
            <a:avLst/>
          </a:prstGeom>
          <a:noFill/>
        </p:spPr>
        <p:txBody>
          <a:bodyPr wrap="square" lIns="0" tIns="0" rIns="0" bIns="0">
            <a:spAutoFit/>
          </a:bodyPr>
          <a:lstStyle>
            <a:lvl1pPr marL="0" indent="0" algn="l">
              <a:buNone/>
              <a:defRPr lang="en-US" sz="13800" b="0" spc="-10" dirty="0">
                <a:solidFill>
                  <a:schemeClr val="bg1">
                    <a:lumMod val="65000"/>
                    <a:alpha val="16000"/>
                  </a:schemeClr>
                </a:solidFill>
                <a:latin typeface="Lora SemiBold" pitchFamily="2" charset="0"/>
                <a:ea typeface="+mn-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lgn="r"/>
            <a:r>
              <a:rPr lang="en-US"/>
              <a:t> </a:t>
            </a:r>
          </a:p>
        </p:txBody>
      </p:sp>
      <p:sp>
        <p:nvSpPr>
          <p:cNvPr id="16" name="Text Placeholder 2">
            <a:extLst>
              <a:ext uri="{FF2B5EF4-FFF2-40B4-BE49-F238E27FC236}">
                <a16:creationId xmlns:a16="http://schemas.microsoft.com/office/drawing/2014/main" id="{F9AF751D-2CA0-22AC-DD7A-0626A0F4E408}"/>
              </a:ext>
            </a:extLst>
          </p:cNvPr>
          <p:cNvSpPr>
            <a:spLocks noGrp="1"/>
          </p:cNvSpPr>
          <p:nvPr>
            <p:ph type="body" idx="13"/>
          </p:nvPr>
        </p:nvSpPr>
        <p:spPr>
          <a:xfrm>
            <a:off x="932307" y="2485157"/>
            <a:ext cx="10515600" cy="169277"/>
          </a:xfrm>
          <a:prstGeom prst="rect">
            <a:avLst/>
          </a:prstGeom>
          <a:noFill/>
        </p:spPr>
        <p:txBody>
          <a:bodyPr wrap="square" lIns="0" tIns="0" rIns="0" bIns="0">
            <a:spAutoFit/>
          </a:bodyPr>
          <a:lstStyle>
            <a:lvl1pPr marL="0" indent="0">
              <a:buNone/>
              <a:defRPr lang="en-US" sz="1100" b="0" spc="220" dirty="0">
                <a:solidFill>
                  <a:schemeClr val="bg1"/>
                </a:solidFill>
                <a:latin typeface="Roboto Medium"/>
                <a:ea typeface="+mn-ea"/>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39AA48A9-0436-83F9-1D17-D0DB7919FEB2}"/>
              </a:ext>
            </a:extLst>
          </p:cNvPr>
          <p:cNvSpPr>
            <a:spLocks noGrp="1"/>
          </p:cNvSpPr>
          <p:nvPr>
            <p:ph type="title"/>
          </p:nvPr>
        </p:nvSpPr>
        <p:spPr>
          <a:xfrm>
            <a:off x="508000" y="2803412"/>
            <a:ext cx="10515600" cy="677108"/>
          </a:xfrm>
          <a:noFill/>
        </p:spPr>
        <p:txBody>
          <a:bodyPr wrap="square" lIns="0" tIns="0" rIns="0" bIns="0">
            <a:spAutoFit/>
          </a:bodyPr>
          <a:lstStyle>
            <a:lvl1pPr>
              <a:defRPr lang="en-GB" sz="4400" b="0" spc="-10" dirty="0">
                <a:solidFill>
                  <a:schemeClr val="bg1"/>
                </a:solidFill>
                <a:ea typeface="+mn-ea"/>
                <a:cs typeface="+mn-cs"/>
              </a:defRPr>
            </a:lvl1pPr>
          </a:lstStyle>
          <a:p>
            <a:pPr marL="0" lvl="0">
              <a:lnSpc>
                <a:spcPct val="100000"/>
              </a:lnSpc>
            </a:pPr>
            <a:r>
              <a:rPr lang="en-US"/>
              <a:t>Click to edit Master title style</a:t>
            </a:r>
            <a:endParaRPr lang="en-GB"/>
          </a:p>
        </p:txBody>
      </p:sp>
      <p:sp>
        <p:nvSpPr>
          <p:cNvPr id="3" name="Text Placeholder 2">
            <a:extLst>
              <a:ext uri="{FF2B5EF4-FFF2-40B4-BE49-F238E27FC236}">
                <a16:creationId xmlns:a16="http://schemas.microsoft.com/office/drawing/2014/main" id="{9A48E0D7-7DE9-D526-948A-F3E03A6FE3EC}"/>
              </a:ext>
            </a:extLst>
          </p:cNvPr>
          <p:cNvSpPr>
            <a:spLocks noGrp="1"/>
          </p:cNvSpPr>
          <p:nvPr>
            <p:ph type="body" idx="1"/>
          </p:nvPr>
        </p:nvSpPr>
        <p:spPr>
          <a:xfrm>
            <a:off x="508000" y="3651735"/>
            <a:ext cx="4965700" cy="263021"/>
          </a:xfrm>
          <a:prstGeom prst="rect">
            <a:avLst/>
          </a:prstGeom>
          <a:noFill/>
        </p:spPr>
        <p:txBody>
          <a:bodyPr wrap="square" lIns="0" tIns="0" rIns="0" bIns="0" anchor="t">
            <a:spAutoFit/>
          </a:bodyPr>
          <a:lstStyle>
            <a:lvl1pPr marL="0" indent="0">
              <a:buNone/>
              <a:defRPr lang="en-US" sz="1400" b="0" dirty="0">
                <a:solidFill>
                  <a:schemeClr val="bg1">
                    <a:lumMod val="95000"/>
                  </a:schemeClr>
                </a:solidFill>
                <a:latin typeface="Roboto" pitchFamily="2" charset="0"/>
                <a:ea typeface="Roboto"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lnSpc>
                <a:spcPct val="135000"/>
              </a:lnSpc>
            </a:pPr>
            <a:r>
              <a:rPr lang="en-US"/>
              <a:t>Click to edit Master text styles</a:t>
            </a:r>
          </a:p>
        </p:txBody>
      </p:sp>
      <p:sp>
        <p:nvSpPr>
          <p:cNvPr id="8" name="Oval 7">
            <a:extLst>
              <a:ext uri="{FF2B5EF4-FFF2-40B4-BE49-F238E27FC236}">
                <a16:creationId xmlns:a16="http://schemas.microsoft.com/office/drawing/2014/main" id="{F53DFA07-C3AF-3A05-C462-EA9FB1EFA494}"/>
              </a:ext>
            </a:extLst>
          </p:cNvPr>
          <p:cNvSpPr/>
          <p:nvPr userDrawn="1"/>
        </p:nvSpPr>
        <p:spPr>
          <a:xfrm>
            <a:off x="502920" y="2212848"/>
            <a:ext cx="118872" cy="118872"/>
          </a:xfrm>
          <a:prstGeom prst="ellipse">
            <a:avLst/>
          </a:prstGeom>
          <a:solidFill>
            <a:schemeClr val="bg1">
              <a:lumMod val="95000"/>
            </a:schemeClr>
          </a:solidFill>
          <a:ln>
            <a:noFill/>
          </a:ln>
          <a:effectLst/>
        </p:spPr>
        <p:txBody>
          <a:bodyPr rtlCol="0" anchor="ctr"/>
          <a:lstStyle/>
          <a:p>
            <a:pPr algn="ctr"/>
            <a:endParaRPr/>
          </a:p>
        </p:txBody>
      </p:sp>
      <p:sp>
        <p:nvSpPr>
          <p:cNvPr id="9" name="Oval 8">
            <a:extLst>
              <a:ext uri="{FF2B5EF4-FFF2-40B4-BE49-F238E27FC236}">
                <a16:creationId xmlns:a16="http://schemas.microsoft.com/office/drawing/2014/main" id="{F0D53663-F44B-F449-7F26-8AA7625FB64B}"/>
              </a:ext>
            </a:extLst>
          </p:cNvPr>
          <p:cNvSpPr/>
          <p:nvPr userDrawn="1"/>
        </p:nvSpPr>
        <p:spPr>
          <a:xfrm>
            <a:off x="685800" y="2212848"/>
            <a:ext cx="118872" cy="118872"/>
          </a:xfrm>
          <a:prstGeom prst="ellipse">
            <a:avLst/>
          </a:prstGeom>
          <a:solidFill>
            <a:srgbClr val="EF5423"/>
          </a:solidFill>
          <a:ln>
            <a:noFill/>
          </a:ln>
          <a:effectLst/>
        </p:spPr>
        <p:txBody>
          <a:bodyPr rtlCol="0" anchor="ctr"/>
          <a:lstStyle/>
          <a:p>
            <a:pPr algn="ctr"/>
            <a:endParaRPr/>
          </a:p>
        </p:txBody>
      </p:sp>
      <p:cxnSp>
        <p:nvCxnSpPr>
          <p:cNvPr id="13" name="Straight Connector 12">
            <a:extLst>
              <a:ext uri="{FF2B5EF4-FFF2-40B4-BE49-F238E27FC236}">
                <a16:creationId xmlns:a16="http://schemas.microsoft.com/office/drawing/2014/main" id="{10CF1020-4544-20FD-A410-8D7FF55EF0C7}"/>
              </a:ext>
            </a:extLst>
          </p:cNvPr>
          <p:cNvCxnSpPr/>
          <p:nvPr userDrawn="1"/>
        </p:nvCxnSpPr>
        <p:spPr>
          <a:xfrm>
            <a:off x="502920" y="2585179"/>
            <a:ext cx="324612" cy="0"/>
          </a:xfrm>
          <a:prstGeom prst="line">
            <a:avLst/>
          </a:prstGeom>
          <a:ln>
            <a:solidFill>
              <a:srgbClr val="EF5423"/>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0AC7F475-346B-E863-CEC9-25086D833B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8196" y="4627786"/>
            <a:ext cx="1607922" cy="572021"/>
          </a:xfrm>
          <a:prstGeom prst="rect">
            <a:avLst/>
          </a:prstGeom>
        </p:spPr>
      </p:pic>
    </p:spTree>
    <p:extLst>
      <p:ext uri="{BB962C8B-B14F-4D97-AF65-F5344CB8AC3E}">
        <p14:creationId xmlns:p14="http://schemas.microsoft.com/office/powerpoint/2010/main" val="223121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54D9-44DB-BB6D-241B-D9EEC6AAB7BA}"/>
              </a:ext>
            </a:extLst>
          </p:cNvPr>
          <p:cNvSpPr>
            <a:spLocks noGrp="1"/>
          </p:cNvSpPr>
          <p:nvPr>
            <p:ph type="title"/>
          </p:nvPr>
        </p:nvSpPr>
        <p:spPr/>
        <p:txBody>
          <a:bodyPr/>
          <a:lstStyle/>
          <a:p>
            <a:r>
              <a:rPr lang="en-US"/>
              <a:t>Click to edit Master title style</a:t>
            </a:r>
            <a:endParaRPr lang="en-GB"/>
          </a:p>
        </p:txBody>
      </p:sp>
      <p:sp>
        <p:nvSpPr>
          <p:cNvPr id="7" name="Text Placeholder 2">
            <a:extLst>
              <a:ext uri="{FF2B5EF4-FFF2-40B4-BE49-F238E27FC236}">
                <a16:creationId xmlns:a16="http://schemas.microsoft.com/office/drawing/2014/main" id="{921DE346-4658-2A5D-0950-F4E672772BEA}"/>
              </a:ext>
            </a:extLst>
          </p:cNvPr>
          <p:cNvSpPr>
            <a:spLocks noGrp="1"/>
          </p:cNvSpPr>
          <p:nvPr>
            <p:ph idx="1"/>
          </p:nvPr>
        </p:nvSpPr>
        <p:spPr>
          <a:xfrm>
            <a:off x="508000" y="6350714"/>
            <a:ext cx="11176000" cy="123111"/>
          </a:xfrm>
          <a:prstGeom prst="rect">
            <a:avLst/>
          </a:prstGeom>
        </p:spPr>
        <p:txBody>
          <a:bodyPr vert="horz" wrap="square" lIns="0" tIns="0" rIns="0" bIns="0" rtlCol="0" anchor="b" anchorCtr="0">
            <a:spAutoFit/>
          </a:bodyPr>
          <a:lstStyle/>
          <a:p>
            <a:pPr lvl="0"/>
            <a:r>
              <a:rPr lang="en-US"/>
              <a:t>Click to edit Master text styles</a:t>
            </a:r>
          </a:p>
        </p:txBody>
      </p:sp>
    </p:spTree>
    <p:extLst>
      <p:ext uri="{BB962C8B-B14F-4D97-AF65-F5344CB8AC3E}">
        <p14:creationId xmlns:p14="http://schemas.microsoft.com/office/powerpoint/2010/main" val="18198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1A2D-5112-A8C3-E740-7F1DAEE5FB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D57189-F821-3BCF-9B41-D75A2395F79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E2DB81-9593-CF65-6203-6261B01C61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9B36EAA-CE22-F8BA-B2A2-F91911924728}"/>
              </a:ext>
            </a:extLst>
          </p:cNvPr>
          <p:cNvSpPr>
            <a:spLocks noGrp="1"/>
          </p:cNvSpPr>
          <p:nvPr>
            <p:ph type="dt" sz="half" idx="10"/>
          </p:nvPr>
        </p:nvSpPr>
        <p:spPr>
          <a:xfrm>
            <a:off x="838200" y="6356350"/>
            <a:ext cx="2743200" cy="365125"/>
          </a:xfrm>
          <a:prstGeom prst="rect">
            <a:avLst/>
          </a:prstGeom>
        </p:spPr>
        <p:txBody>
          <a:bodyPr/>
          <a:lstStyle/>
          <a:p>
            <a:fld id="{4A567CCB-2C8F-4E49-95E4-219B90E96367}" type="datetimeFigureOut">
              <a:rPr lang="en-GB" smtClean="0"/>
              <a:t>07/10/2026</a:t>
            </a:fld>
            <a:endParaRPr lang="en-GB"/>
          </a:p>
        </p:txBody>
      </p:sp>
      <p:sp>
        <p:nvSpPr>
          <p:cNvPr id="6" name="Footer Placeholder 5">
            <a:extLst>
              <a:ext uri="{FF2B5EF4-FFF2-40B4-BE49-F238E27FC236}">
                <a16:creationId xmlns:a16="http://schemas.microsoft.com/office/drawing/2014/main" id="{42D46477-1410-6A24-F559-71C4991E6DC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9A818B5A-AD31-5B8A-4AE6-55186667044B}"/>
              </a:ext>
            </a:extLst>
          </p:cNvPr>
          <p:cNvSpPr>
            <a:spLocks noGrp="1"/>
          </p:cNvSpPr>
          <p:nvPr>
            <p:ph type="sldNum" sz="quarter" idx="12"/>
          </p:nvPr>
        </p:nvSpPr>
        <p:spPr>
          <a:xfrm>
            <a:off x="8610600" y="6356350"/>
            <a:ext cx="2743200" cy="365125"/>
          </a:xfrm>
          <a:prstGeom prst="rect">
            <a:avLst/>
          </a:prstGeom>
        </p:spPr>
        <p:txBody>
          <a:bodyPr/>
          <a:lstStyle/>
          <a:p>
            <a:fld id="{27C0D7C8-6AE7-4AB2-9115-8BF8BCAFB410}" type="slidenum">
              <a:rPr lang="en-GB" smtClean="0"/>
              <a:t>‹#›</a:t>
            </a:fld>
            <a:endParaRPr lang="en-GB"/>
          </a:p>
        </p:txBody>
      </p:sp>
    </p:spTree>
    <p:extLst>
      <p:ext uri="{BB962C8B-B14F-4D97-AF65-F5344CB8AC3E}">
        <p14:creationId xmlns:p14="http://schemas.microsoft.com/office/powerpoint/2010/main" val="931607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4888-F95E-C078-9B7B-B6D0AD6FA0CA}"/>
              </a:ext>
            </a:extLst>
          </p:cNvPr>
          <p:cNvSpPr>
            <a:spLocks noGrp="1"/>
          </p:cNvSpPr>
          <p:nvPr>
            <p:ph type="title"/>
          </p:nvPr>
        </p:nvSpPr>
        <p:spPr/>
        <p:txBody>
          <a:bodyPr/>
          <a:lstStyle/>
          <a:p>
            <a:r>
              <a:rPr lang="en-US"/>
              <a:t>Click to edit Master title style</a:t>
            </a:r>
            <a:endParaRPr lang="en-GB"/>
          </a:p>
        </p:txBody>
      </p:sp>
      <p:sp>
        <p:nvSpPr>
          <p:cNvPr id="8" name="Content Placeholder 7">
            <a:extLst>
              <a:ext uri="{FF2B5EF4-FFF2-40B4-BE49-F238E27FC236}">
                <a16:creationId xmlns:a16="http://schemas.microsoft.com/office/drawing/2014/main" id="{73B7B587-4508-A972-7A15-543B537D9BC8}"/>
              </a:ext>
            </a:extLst>
          </p:cNvPr>
          <p:cNvSpPr>
            <a:spLocks noGrp="1"/>
          </p:cNvSpPr>
          <p:nvPr>
            <p:ph sz="quarter" idx="10"/>
          </p:nvPr>
        </p:nvSpPr>
        <p:spPr>
          <a:xfrm>
            <a:off x="508000" y="6350714"/>
            <a:ext cx="11176000" cy="123111"/>
          </a:xfrm>
        </p:spPr>
        <p:txBody>
          <a:bodyPr/>
          <a:lstStyle>
            <a:lvl1pPr>
              <a:defRPr lang="en-US" sz="800" kern="1200" dirty="0" smtClean="0">
                <a:solidFill>
                  <a:srgbClr val="888888"/>
                </a:solidFill>
                <a:latin typeface="Roboto Light" panose="02000000000000000000" pitchFamily="2" charset="0"/>
                <a:ea typeface="Roboto Light" panose="02000000000000000000" pitchFamily="2" charset="0"/>
                <a:cs typeface="+mn-cs"/>
              </a:defRPr>
            </a:lvl1pPr>
            <a:lvl2pPr>
              <a:defRPr lang="en-US" sz="800" kern="1200" dirty="0" smtClean="0">
                <a:solidFill>
                  <a:srgbClr val="888888"/>
                </a:solidFill>
                <a:latin typeface="Roboto Light" panose="02000000000000000000" pitchFamily="2" charset="0"/>
                <a:ea typeface="Roboto Light" panose="02000000000000000000" pitchFamily="2" charset="0"/>
                <a:cs typeface="+mn-cs"/>
              </a:defRPr>
            </a:lvl2pPr>
            <a:lvl3pPr>
              <a:defRPr lang="en-US" sz="800" kern="1200" dirty="0" smtClean="0">
                <a:solidFill>
                  <a:srgbClr val="888888"/>
                </a:solidFill>
                <a:latin typeface="Roboto Light" panose="02000000000000000000" pitchFamily="2" charset="0"/>
                <a:ea typeface="Roboto Light" panose="02000000000000000000" pitchFamily="2" charset="0"/>
                <a:cs typeface="+mn-cs"/>
              </a:defRPr>
            </a:lvl3pPr>
            <a:lvl4pPr>
              <a:defRPr lang="en-US" sz="800" kern="1200" dirty="0" smtClean="0">
                <a:solidFill>
                  <a:srgbClr val="888888"/>
                </a:solidFill>
                <a:latin typeface="Roboto Light" panose="02000000000000000000" pitchFamily="2" charset="0"/>
                <a:ea typeface="Roboto Light" panose="02000000000000000000" pitchFamily="2" charset="0"/>
                <a:cs typeface="+mn-cs"/>
              </a:defRPr>
            </a:lvl4pPr>
            <a:lvl5pPr>
              <a:defRPr lang="en-US" sz="800" kern="1200" dirty="0">
                <a:solidFill>
                  <a:srgbClr val="888888"/>
                </a:solidFill>
                <a:latin typeface="Roboto Light" panose="02000000000000000000" pitchFamily="2" charset="0"/>
                <a:ea typeface="Roboto Light" panose="02000000000000000000" pitchFamily="2" charset="0"/>
                <a:cs typeface="+mn-cs"/>
              </a:defRPr>
            </a:lvl5pPr>
          </a:lstStyle>
          <a:p>
            <a:pPr marL="0" lvl="0" indent="0" algn="l" defTabSz="914400" rtl="0" eaLnBrk="1" latinLnBrk="0" hangingPunct="1">
              <a:lnSpc>
                <a:spcPct val="100000"/>
              </a:lnSpc>
              <a:spcBef>
                <a:spcPts val="0"/>
              </a:spcBef>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1294010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30006C1-0ADC-152B-B7A3-D044AF04ED72}"/>
              </a:ext>
            </a:extLst>
          </p:cNvPr>
          <p:cNvSpPr/>
          <p:nvPr userDrawn="1"/>
        </p:nvSpPr>
        <p:spPr>
          <a:xfrm rot="10800000">
            <a:off x="502920" y="384047"/>
            <a:ext cx="11181080" cy="3081528"/>
          </a:xfrm>
          <a:prstGeom prst="rect">
            <a:avLst/>
          </a:prstGeom>
          <a:gradFill flip="none" rotWithShape="1">
            <a:gsLst>
              <a:gs pos="0">
                <a:srgbClr val="4FB7F7"/>
              </a:gs>
              <a:gs pos="73000">
                <a:srgbClr val="57134B"/>
              </a:gs>
              <a:gs pos="33000">
                <a:srgbClr val="1E4798"/>
              </a:gs>
              <a:gs pos="52000">
                <a:srgbClr val="09176F"/>
              </a:gs>
              <a:gs pos="100000">
                <a:srgbClr val="D20C12"/>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25F5697-61A4-EA11-488D-05D3FCCEC58A}"/>
              </a:ext>
            </a:extLst>
          </p:cNvPr>
          <p:cNvSpPr txBox="1"/>
          <p:nvPr userDrawn="1"/>
        </p:nvSpPr>
        <p:spPr>
          <a:xfrm>
            <a:off x="502920" y="3712463"/>
            <a:ext cx="6766560" cy="237744"/>
          </a:xfrm>
          <a:prstGeom prst="rect">
            <a:avLst/>
          </a:prstGeom>
          <a:noFill/>
        </p:spPr>
        <p:txBody>
          <a:bodyPr wrap="square" lIns="0" tIns="0" rIns="0" bIns="0">
            <a:spAutoFit/>
          </a:bodyPr>
          <a:lstStyle/>
          <a:p>
            <a:pPr algn="l">
              <a:lnSpc>
                <a:spcPct val="100000"/>
              </a:lnSpc>
            </a:pPr>
            <a:r>
              <a:rPr sz="1300" b="0">
                <a:solidFill>
                  <a:srgbClr val="061556"/>
                </a:solidFill>
                <a:latin typeface="Roboto Medium"/>
              </a:rPr>
              <a:t>About the SGA Research Desk</a:t>
            </a:r>
          </a:p>
        </p:txBody>
      </p:sp>
      <p:sp>
        <p:nvSpPr>
          <p:cNvPr id="9" name="TextBox 8">
            <a:extLst>
              <a:ext uri="{FF2B5EF4-FFF2-40B4-BE49-F238E27FC236}">
                <a16:creationId xmlns:a16="http://schemas.microsoft.com/office/drawing/2014/main" id="{96357494-EB33-4C71-810E-F08329B3D2C8}"/>
              </a:ext>
            </a:extLst>
          </p:cNvPr>
          <p:cNvSpPr txBox="1"/>
          <p:nvPr userDrawn="1"/>
        </p:nvSpPr>
        <p:spPr>
          <a:xfrm>
            <a:off x="502920" y="4023360"/>
            <a:ext cx="6766560" cy="960120"/>
          </a:xfrm>
          <a:prstGeom prst="rect">
            <a:avLst/>
          </a:prstGeom>
          <a:noFill/>
        </p:spPr>
        <p:txBody>
          <a:bodyPr wrap="square" lIns="0" tIns="0" rIns="0" bIns="0">
            <a:spAutoFit/>
          </a:bodyPr>
          <a:lstStyle/>
          <a:p>
            <a:pPr algn="l">
              <a:lnSpc>
                <a:spcPct val="135000"/>
              </a:lnSpc>
            </a:pPr>
            <a:r>
              <a:rPr sz="1100" b="0">
                <a:solidFill>
                  <a:srgbClr val="565656"/>
                </a:solidFill>
                <a:latin typeface="Roboto Light"/>
              </a:rPr>
              <a:t>SGA supports sell-side and buy-side institutions across equity research, financial modeling, fixed income, fund analytics and data solutions. VEDA is published monthly by our investment research desk.</a:t>
            </a:r>
          </a:p>
        </p:txBody>
      </p:sp>
      <p:sp>
        <p:nvSpPr>
          <p:cNvPr id="10" name="Rectangle 9">
            <a:extLst>
              <a:ext uri="{FF2B5EF4-FFF2-40B4-BE49-F238E27FC236}">
                <a16:creationId xmlns:a16="http://schemas.microsoft.com/office/drawing/2014/main" id="{4BD30799-6798-0A99-9C55-5F318F795888}"/>
              </a:ext>
            </a:extLst>
          </p:cNvPr>
          <p:cNvSpPr/>
          <p:nvPr userDrawn="1"/>
        </p:nvSpPr>
        <p:spPr>
          <a:xfrm>
            <a:off x="7589520" y="3712463"/>
            <a:ext cx="4114800" cy="1298448"/>
          </a:xfrm>
          <a:prstGeom prst="rect">
            <a:avLst/>
          </a:prstGeom>
          <a:solidFill>
            <a:srgbClr val="E8F2FC"/>
          </a:solidFill>
          <a:ln w="9525">
            <a:solidFill>
              <a:srgbClr val="D7DEE8"/>
            </a:solidFill>
          </a:ln>
          <a:effectLst/>
        </p:spPr>
        <p:txBody>
          <a:bodyPr rtlCol="0" anchor="ctr"/>
          <a:lstStyle/>
          <a:p>
            <a:pPr algn="ctr"/>
            <a:endParaRPr/>
          </a:p>
        </p:txBody>
      </p:sp>
      <p:sp>
        <p:nvSpPr>
          <p:cNvPr id="11" name="TextBox 10">
            <a:extLst>
              <a:ext uri="{FF2B5EF4-FFF2-40B4-BE49-F238E27FC236}">
                <a16:creationId xmlns:a16="http://schemas.microsoft.com/office/drawing/2014/main" id="{7080C504-FFFB-1316-06E2-6FA4758634F4}"/>
              </a:ext>
            </a:extLst>
          </p:cNvPr>
          <p:cNvSpPr txBox="1"/>
          <p:nvPr userDrawn="1"/>
        </p:nvSpPr>
        <p:spPr>
          <a:xfrm>
            <a:off x="7754112" y="3858768"/>
            <a:ext cx="3794760" cy="219456"/>
          </a:xfrm>
          <a:prstGeom prst="rect">
            <a:avLst/>
          </a:prstGeom>
          <a:noFill/>
        </p:spPr>
        <p:txBody>
          <a:bodyPr wrap="square" lIns="0" tIns="0" rIns="0" bIns="0">
            <a:spAutoFit/>
          </a:bodyPr>
          <a:lstStyle/>
          <a:p>
            <a:pPr algn="l">
              <a:lnSpc>
                <a:spcPct val="100000"/>
              </a:lnSpc>
            </a:pPr>
            <a:r>
              <a:rPr sz="1200" b="0">
                <a:solidFill>
                  <a:srgbClr val="061556"/>
                </a:solidFill>
                <a:latin typeface="Roboto Medium"/>
              </a:rPr>
              <a:t>Continue the conversation</a:t>
            </a:r>
          </a:p>
        </p:txBody>
      </p:sp>
      <p:sp>
        <p:nvSpPr>
          <p:cNvPr id="12" name="TextBox 11">
            <a:extLst>
              <a:ext uri="{FF2B5EF4-FFF2-40B4-BE49-F238E27FC236}">
                <a16:creationId xmlns:a16="http://schemas.microsoft.com/office/drawing/2014/main" id="{9CE8F345-F251-A5BC-16D6-E96DE5236FA2}"/>
              </a:ext>
            </a:extLst>
          </p:cNvPr>
          <p:cNvSpPr txBox="1"/>
          <p:nvPr userDrawn="1"/>
        </p:nvSpPr>
        <p:spPr>
          <a:xfrm>
            <a:off x="7754112" y="4151376"/>
            <a:ext cx="3794760" cy="731520"/>
          </a:xfrm>
          <a:prstGeom prst="rect">
            <a:avLst/>
          </a:prstGeom>
          <a:noFill/>
        </p:spPr>
        <p:txBody>
          <a:bodyPr wrap="square" lIns="0" tIns="0" rIns="0" bIns="0">
            <a:spAutoFit/>
          </a:bodyPr>
          <a:lstStyle/>
          <a:p>
            <a:pPr algn="l">
              <a:lnSpc>
                <a:spcPct val="130000"/>
              </a:lnSpc>
            </a:pPr>
            <a:r>
              <a:rPr sz="1050" b="0">
                <a:solidFill>
                  <a:srgbClr val="565656"/>
                </a:solidFill>
                <a:latin typeface="Roboto Light"/>
              </a:rPr>
              <a:t>We build bespoke versions of this on your asset classes and coverage universe. Reply with one question for the desk and we will answer it in the next issue.</a:t>
            </a:r>
          </a:p>
        </p:txBody>
      </p:sp>
      <p:sp>
        <p:nvSpPr>
          <p:cNvPr id="13" name="TextBox 12">
            <a:extLst>
              <a:ext uri="{FF2B5EF4-FFF2-40B4-BE49-F238E27FC236}">
                <a16:creationId xmlns:a16="http://schemas.microsoft.com/office/drawing/2014/main" id="{48BB4D60-D906-CF24-0974-EE0E8370DD96}"/>
              </a:ext>
            </a:extLst>
          </p:cNvPr>
          <p:cNvSpPr txBox="1"/>
          <p:nvPr userDrawn="1"/>
        </p:nvSpPr>
        <p:spPr>
          <a:xfrm>
            <a:off x="5669280" y="5358384"/>
            <a:ext cx="6035040" cy="237744"/>
          </a:xfrm>
          <a:prstGeom prst="rect">
            <a:avLst/>
          </a:prstGeom>
          <a:noFill/>
        </p:spPr>
        <p:txBody>
          <a:bodyPr wrap="square" lIns="0" tIns="0" rIns="0" bIns="0">
            <a:spAutoFit/>
          </a:bodyPr>
          <a:lstStyle/>
          <a:p>
            <a:pPr algn="r">
              <a:lnSpc>
                <a:spcPct val="100000"/>
              </a:lnSpc>
            </a:pPr>
            <a:r>
              <a:rPr sz="1300" b="0">
                <a:solidFill>
                  <a:srgbClr val="000000"/>
                </a:solidFill>
                <a:latin typeface="Roboto"/>
              </a:rPr>
              <a:t>Connect with  research@sganalytics.com</a:t>
            </a:r>
          </a:p>
        </p:txBody>
      </p:sp>
      <p:sp>
        <p:nvSpPr>
          <p:cNvPr id="14" name="Rectangle 13">
            <a:extLst>
              <a:ext uri="{FF2B5EF4-FFF2-40B4-BE49-F238E27FC236}">
                <a16:creationId xmlns:a16="http://schemas.microsoft.com/office/drawing/2014/main" id="{55F924DF-51BC-B275-6A86-1BA3686A6D8D}"/>
              </a:ext>
            </a:extLst>
          </p:cNvPr>
          <p:cNvSpPr/>
          <p:nvPr userDrawn="1"/>
        </p:nvSpPr>
        <p:spPr>
          <a:xfrm>
            <a:off x="502920" y="5797296"/>
            <a:ext cx="11201400" cy="10972"/>
          </a:xfrm>
          <a:prstGeom prst="rect">
            <a:avLst/>
          </a:prstGeom>
          <a:solidFill>
            <a:srgbClr val="D7DEE8"/>
          </a:solidFill>
          <a:ln>
            <a:noFill/>
          </a:ln>
          <a:effectLst/>
        </p:spPr>
        <p:txBody>
          <a:bodyPr rtlCol="0" anchor="ctr"/>
          <a:lstStyle/>
          <a:p>
            <a:pPr algn="ctr"/>
            <a:endParaRPr/>
          </a:p>
        </p:txBody>
      </p:sp>
      <p:sp>
        <p:nvSpPr>
          <p:cNvPr id="15" name="TextBox 14">
            <a:extLst>
              <a:ext uri="{FF2B5EF4-FFF2-40B4-BE49-F238E27FC236}">
                <a16:creationId xmlns:a16="http://schemas.microsoft.com/office/drawing/2014/main" id="{9BC26E86-150C-D6F2-4D41-D615A2905878}"/>
              </a:ext>
            </a:extLst>
          </p:cNvPr>
          <p:cNvSpPr txBox="1"/>
          <p:nvPr userDrawn="1"/>
        </p:nvSpPr>
        <p:spPr>
          <a:xfrm>
            <a:off x="502920" y="5907024"/>
            <a:ext cx="11201400" cy="201168"/>
          </a:xfrm>
          <a:prstGeom prst="rect">
            <a:avLst/>
          </a:prstGeom>
          <a:noFill/>
        </p:spPr>
        <p:txBody>
          <a:bodyPr wrap="square" lIns="0" tIns="0" rIns="0" bIns="0">
            <a:spAutoFit/>
          </a:bodyPr>
          <a:lstStyle/>
          <a:p>
            <a:pPr algn="ctr">
              <a:lnSpc>
                <a:spcPct val="100000"/>
              </a:lnSpc>
            </a:pPr>
            <a:r>
              <a:rPr sz="850" b="0">
                <a:solidFill>
                  <a:srgbClr val="565656"/>
                </a:solidFill>
                <a:latin typeface="Roboto Light"/>
              </a:rPr>
              <a:t>Pune  |  Hyderabad  |  Bengaluru  |  Gurugram  |  New York  |  Chicago  |  Canada  |  London  |  Zurich  |  Singapore  |  Nicaragua  |  Philippines  |  Vietnam  |  Cape Town</a:t>
            </a:r>
          </a:p>
        </p:txBody>
      </p:sp>
      <p:sp>
        <p:nvSpPr>
          <p:cNvPr id="17" name="TextBox 16">
            <a:extLst>
              <a:ext uri="{FF2B5EF4-FFF2-40B4-BE49-F238E27FC236}">
                <a16:creationId xmlns:a16="http://schemas.microsoft.com/office/drawing/2014/main" id="{F8B7E165-F607-4647-7CD5-7685E37AEF7C}"/>
              </a:ext>
            </a:extLst>
          </p:cNvPr>
          <p:cNvSpPr txBox="1"/>
          <p:nvPr userDrawn="1"/>
        </p:nvSpPr>
        <p:spPr>
          <a:xfrm>
            <a:off x="502920" y="6217920"/>
            <a:ext cx="11201400" cy="457200"/>
          </a:xfrm>
          <a:prstGeom prst="rect">
            <a:avLst/>
          </a:prstGeom>
          <a:noFill/>
        </p:spPr>
        <p:txBody>
          <a:bodyPr wrap="square" lIns="0" tIns="0" rIns="0" bIns="0">
            <a:spAutoFit/>
          </a:bodyPr>
          <a:lstStyle/>
          <a:p>
            <a:pPr algn="l">
              <a:lnSpc>
                <a:spcPct val="125000"/>
              </a:lnSpc>
            </a:pPr>
            <a:r>
              <a:rPr sz="750" b="0">
                <a:solidFill>
                  <a:srgbClr val="888888"/>
                </a:solidFill>
                <a:latin typeface="Roboto Light"/>
              </a:rPr>
              <a:t>Disclaimer: This document is produced by SG Analytics for information purposes only. It does not constitute investment advice, a recommendation, or an offer to buy or sell any security. Information is drawn from sources believed reliable but is not guaranteed as to accuracy or completeness. Views are as at the date of publication and subject to change. © 2026 SG Analytics. All rights reserved.</a:t>
            </a:r>
          </a:p>
        </p:txBody>
      </p:sp>
      <p:pic>
        <p:nvPicPr>
          <p:cNvPr id="18" name="Picture 17" descr="logo_white_t.png">
            <a:extLst>
              <a:ext uri="{FF2B5EF4-FFF2-40B4-BE49-F238E27FC236}">
                <a16:creationId xmlns:a16="http://schemas.microsoft.com/office/drawing/2014/main" id="{FA276F47-B9A9-4EA0-2750-88D1F7E5066B}"/>
              </a:ext>
            </a:extLst>
          </p:cNvPr>
          <p:cNvPicPr>
            <a:picLocks noChangeAspect="1"/>
          </p:cNvPicPr>
          <p:nvPr userDrawn="1"/>
        </p:nvPicPr>
        <p:blipFill>
          <a:blip r:embed="rId2"/>
          <a:stretch>
            <a:fillRect/>
          </a:stretch>
        </p:blipFill>
        <p:spPr>
          <a:xfrm>
            <a:off x="517525" y="5077207"/>
            <a:ext cx="3681316" cy="501998"/>
          </a:xfrm>
          <a:prstGeom prst="rect">
            <a:avLst/>
          </a:prstGeom>
        </p:spPr>
      </p:pic>
    </p:spTree>
    <p:extLst>
      <p:ext uri="{BB962C8B-B14F-4D97-AF65-F5344CB8AC3E}">
        <p14:creationId xmlns:p14="http://schemas.microsoft.com/office/powerpoint/2010/main" val="1324557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DBC0EFB-A506-B86A-8111-94A917C780DB}"/>
              </a:ext>
            </a:extLst>
          </p:cNvPr>
          <p:cNvSpPr/>
          <p:nvPr userDrawn="1"/>
        </p:nvSpPr>
        <p:spPr>
          <a:xfrm rot="10800000">
            <a:off x="0" y="0"/>
            <a:ext cx="12192000" cy="6858000"/>
          </a:xfrm>
          <a:prstGeom prst="rect">
            <a:avLst/>
          </a:prstGeom>
          <a:gradFill flip="none" rotWithShape="1">
            <a:gsLst>
              <a:gs pos="6000">
                <a:schemeClr val="accent1">
                  <a:lumMod val="75000"/>
                </a:schemeClr>
              </a:gs>
              <a:gs pos="100000">
                <a:schemeClr val="tx2">
                  <a:lumMod val="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932688" y="2518028"/>
            <a:ext cx="4810887" cy="246221"/>
          </a:xfrm>
          <a:prstGeom prst="rect">
            <a:avLst/>
          </a:prstGeom>
          <a:noFill/>
        </p:spPr>
        <p:txBody>
          <a:bodyPr wrap="square" lIns="0" tIns="0" rIns="0" bIns="0">
            <a:spAutoFit/>
          </a:bodyPr>
          <a:lstStyle/>
          <a:p>
            <a:pPr algn="l">
              <a:lnSpc>
                <a:spcPct val="100000"/>
              </a:lnSpc>
            </a:pPr>
            <a:r>
              <a:rPr sz="1600" b="1">
                <a:solidFill>
                  <a:schemeClr val="bg1"/>
                </a:solidFill>
                <a:latin typeface="Lora" pitchFamily="2" charset="0"/>
              </a:rPr>
              <a:t>About the SGA Research Desk</a:t>
            </a:r>
          </a:p>
        </p:txBody>
      </p:sp>
      <p:sp>
        <p:nvSpPr>
          <p:cNvPr id="10" name="TextBox 9"/>
          <p:cNvSpPr txBox="1"/>
          <p:nvPr userDrawn="1"/>
        </p:nvSpPr>
        <p:spPr>
          <a:xfrm>
            <a:off x="932688" y="2889503"/>
            <a:ext cx="4810887" cy="663708"/>
          </a:xfrm>
          <a:prstGeom prst="rect">
            <a:avLst/>
          </a:prstGeom>
          <a:noFill/>
        </p:spPr>
        <p:txBody>
          <a:bodyPr wrap="square" lIns="0" tIns="0" rIns="0" bIns="0">
            <a:spAutoFit/>
          </a:bodyPr>
          <a:lstStyle/>
          <a:p>
            <a:pPr algn="l">
              <a:lnSpc>
                <a:spcPct val="135000"/>
              </a:lnSpc>
            </a:pPr>
            <a:r>
              <a:rPr sz="1100" b="0">
                <a:solidFill>
                  <a:schemeClr val="bg1">
                    <a:lumMod val="75000"/>
                  </a:schemeClr>
                </a:solidFill>
                <a:latin typeface="Roboto" pitchFamily="2" charset="0"/>
                <a:ea typeface="Roboto" pitchFamily="2" charset="0"/>
              </a:rPr>
              <a:t>SGA supports sell-side and buy-side institutions across equity research, financial modeling, fixed income, fund analytics and data solutions. VEDA is published monthly by our investment research desk.</a:t>
            </a:r>
          </a:p>
        </p:txBody>
      </p:sp>
      <p:sp>
        <p:nvSpPr>
          <p:cNvPr id="14" name="TextBox 13"/>
          <p:cNvSpPr txBox="1"/>
          <p:nvPr userDrawn="1"/>
        </p:nvSpPr>
        <p:spPr>
          <a:xfrm>
            <a:off x="932688" y="5370203"/>
            <a:ext cx="10392537" cy="138499"/>
          </a:xfrm>
          <a:prstGeom prst="rect">
            <a:avLst/>
          </a:prstGeom>
          <a:noFill/>
        </p:spPr>
        <p:txBody>
          <a:bodyPr wrap="square" lIns="0" tIns="0" rIns="0" bIns="0">
            <a:spAutoFit/>
          </a:bodyPr>
          <a:lstStyle/>
          <a:p>
            <a:pPr marL="0" marR="0" lvl="0" indent="0" algn="l" rtl="0">
              <a:lnSpc>
                <a:spcPct val="100000"/>
              </a:lnSpc>
              <a:spcBef>
                <a:spcPts val="0"/>
              </a:spcBef>
              <a:spcAft>
                <a:spcPts val="0"/>
              </a:spcAft>
              <a:buClr>
                <a:srgbClr val="000000"/>
              </a:buClr>
              <a:buSzPts val="1050"/>
              <a:buFont typeface="Arial"/>
              <a:buNone/>
            </a:pPr>
            <a:r>
              <a:rPr lang="en-US" sz="900" b="0" i="0" u="none" strike="noStrike" cap="none">
                <a:solidFill>
                  <a:srgbClr val="A5A5A5"/>
                </a:solidFill>
                <a:latin typeface="Roboto" pitchFamily="2" charset="0"/>
                <a:ea typeface="Roboto" pitchFamily="2" charset="0"/>
                <a:cs typeface="Arial"/>
                <a:sym typeface="Arial"/>
              </a:rPr>
              <a:t>Singapore    |    India    |    Nicaragua    |    Philippines    |    USA    |    UK    |    Vietnam    |    Canada    |    South Africa    |    UAE</a:t>
            </a:r>
          </a:p>
        </p:txBody>
      </p:sp>
      <p:sp>
        <p:nvSpPr>
          <p:cNvPr id="15" name="TextBox 14"/>
          <p:cNvSpPr txBox="1"/>
          <p:nvPr userDrawn="1"/>
        </p:nvSpPr>
        <p:spPr>
          <a:xfrm>
            <a:off x="932688" y="5717252"/>
            <a:ext cx="10392537" cy="538609"/>
          </a:xfrm>
          <a:prstGeom prst="rect">
            <a:avLst/>
          </a:prstGeom>
          <a:noFill/>
        </p:spPr>
        <p:txBody>
          <a:bodyPr wrap="square" lIns="0" tIns="0" rIns="0" bIns="0">
            <a:spAutoFit/>
          </a:bodyPr>
          <a:lstStyle/>
          <a:p>
            <a:pPr algn="l">
              <a:lnSpc>
                <a:spcPct val="100000"/>
              </a:lnSpc>
              <a:spcAft>
                <a:spcPts val="300"/>
              </a:spcAft>
            </a:pPr>
            <a:r>
              <a:rPr lang="en-IN" sz="750" b="1">
                <a:solidFill>
                  <a:schemeClr val="bg1">
                    <a:lumMod val="50000"/>
                  </a:schemeClr>
                </a:solidFill>
                <a:latin typeface="Roboto" pitchFamily="2" charset="0"/>
                <a:ea typeface="Roboto" pitchFamily="2" charset="0"/>
              </a:rPr>
              <a:t>SG Analytics (SGA), a Straive company, </a:t>
            </a:r>
            <a:r>
              <a:rPr lang="en-IN" sz="750" b="0">
                <a:solidFill>
                  <a:schemeClr val="bg1">
                    <a:lumMod val="50000"/>
                  </a:schemeClr>
                </a:solidFill>
                <a:latin typeface="Roboto" pitchFamily="2" charset="0"/>
                <a:ea typeface="Roboto" pitchFamily="2" charset="0"/>
              </a:rPr>
              <a:t>is a global data, analytics, and AI consulting firm specializing in turning data into actionable insights and operationalizing AI at scale.</a:t>
            </a:r>
          </a:p>
          <a:p>
            <a:pPr algn="l">
              <a:lnSpc>
                <a:spcPct val="100000"/>
              </a:lnSpc>
              <a:spcAft>
                <a:spcPts val="300"/>
              </a:spcAft>
            </a:pPr>
            <a:r>
              <a:rPr lang="en-IN" sz="750" b="0">
                <a:solidFill>
                  <a:schemeClr val="bg1">
                    <a:lumMod val="50000"/>
                  </a:schemeClr>
                </a:solidFill>
                <a:latin typeface="Roboto" pitchFamily="2" charset="0"/>
                <a:ea typeface="Roboto" pitchFamily="2" charset="0"/>
              </a:rPr>
              <a:t>With expertise across BFSI, Capital Markets, TMT (Technology, Media &amp; Telecom), Supply Chain &amp; Manufacturing, and other high-growth industries, SGA empowers clients with Ins(AI)ghts for Business Success.</a:t>
            </a:r>
          </a:p>
          <a:p>
            <a:pPr algn="l">
              <a:lnSpc>
                <a:spcPct val="100000"/>
              </a:lnSpc>
              <a:spcAft>
                <a:spcPts val="300"/>
              </a:spcAft>
            </a:pPr>
            <a:r>
              <a:rPr lang="en-IN" sz="750" b="0">
                <a:solidFill>
                  <a:schemeClr val="bg1">
                    <a:lumMod val="50000"/>
                  </a:schemeClr>
                </a:solidFill>
                <a:latin typeface="Roboto" pitchFamily="2" charset="0"/>
                <a:ea typeface="Roboto" pitchFamily="2" charset="0"/>
              </a:rPr>
              <a:t>SGA’s 1,400+ experts operate across the U.S., U.K., and India, bringing together domain expertise, data, innovation, and AI capabilities. Recognized by Gartner, Everest Group, and ISG, and featured in the Deloitte Technology Fast 50 India 2024 and Financial Times &amp; Statista APAC 2025 High-Growth Companies, SGA helps organizations translate intelligence into better decisions and scalable AI deployment.</a:t>
            </a:r>
          </a:p>
        </p:txBody>
      </p:sp>
      <p:cxnSp>
        <p:nvCxnSpPr>
          <p:cNvPr id="19" name="Straight Connector 18">
            <a:extLst>
              <a:ext uri="{FF2B5EF4-FFF2-40B4-BE49-F238E27FC236}">
                <a16:creationId xmlns:a16="http://schemas.microsoft.com/office/drawing/2014/main" id="{E244CADB-7137-12F1-951C-9C7A642D993E}"/>
              </a:ext>
            </a:extLst>
          </p:cNvPr>
          <p:cNvCxnSpPr/>
          <p:nvPr userDrawn="1"/>
        </p:nvCxnSpPr>
        <p:spPr>
          <a:xfrm>
            <a:off x="932688" y="2324100"/>
            <a:ext cx="4810887" cy="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07BB97B-BC41-BFA0-6E16-43E162C19074}"/>
              </a:ext>
            </a:extLst>
          </p:cNvPr>
          <p:cNvSpPr txBox="1"/>
          <p:nvPr userDrawn="1"/>
        </p:nvSpPr>
        <p:spPr>
          <a:xfrm>
            <a:off x="6514338" y="2518028"/>
            <a:ext cx="4810887" cy="246221"/>
          </a:xfrm>
          <a:prstGeom prst="rect">
            <a:avLst/>
          </a:prstGeom>
          <a:noFill/>
        </p:spPr>
        <p:txBody>
          <a:bodyPr wrap="square" lIns="0" tIns="0" rIns="0" bIns="0">
            <a:spAutoFit/>
          </a:bodyPr>
          <a:lstStyle/>
          <a:p>
            <a:pPr algn="l">
              <a:lnSpc>
                <a:spcPct val="100000"/>
              </a:lnSpc>
            </a:pPr>
            <a:r>
              <a:rPr lang="en-US" sz="1600" b="1">
                <a:solidFill>
                  <a:schemeClr val="bg1"/>
                </a:solidFill>
                <a:latin typeface="Lora" pitchFamily="2" charset="0"/>
              </a:rPr>
              <a:t>Continue the conversation</a:t>
            </a:r>
          </a:p>
        </p:txBody>
      </p:sp>
      <p:sp>
        <p:nvSpPr>
          <p:cNvPr id="21" name="TextBox 20">
            <a:extLst>
              <a:ext uri="{FF2B5EF4-FFF2-40B4-BE49-F238E27FC236}">
                <a16:creationId xmlns:a16="http://schemas.microsoft.com/office/drawing/2014/main" id="{35D9C4FB-A887-C633-4856-E1D3F781AE08}"/>
              </a:ext>
            </a:extLst>
          </p:cNvPr>
          <p:cNvSpPr txBox="1"/>
          <p:nvPr userDrawn="1"/>
        </p:nvSpPr>
        <p:spPr>
          <a:xfrm>
            <a:off x="6514338" y="2889503"/>
            <a:ext cx="4810887" cy="663708"/>
          </a:xfrm>
          <a:prstGeom prst="rect">
            <a:avLst/>
          </a:prstGeom>
          <a:noFill/>
        </p:spPr>
        <p:txBody>
          <a:bodyPr wrap="square" lIns="0" tIns="0" rIns="0" bIns="0">
            <a:spAutoFit/>
          </a:bodyPr>
          <a:lstStyle/>
          <a:p>
            <a:pPr algn="l">
              <a:lnSpc>
                <a:spcPct val="135000"/>
              </a:lnSpc>
            </a:pPr>
            <a:r>
              <a:rPr lang="en-IN" sz="1100" b="0">
                <a:solidFill>
                  <a:schemeClr val="bg1">
                    <a:lumMod val="75000"/>
                  </a:schemeClr>
                </a:solidFill>
                <a:latin typeface="Roboto" pitchFamily="2" charset="0"/>
                <a:ea typeface="Roboto" pitchFamily="2" charset="0"/>
              </a:rPr>
              <a:t>We build bespoke versions of this on your asset classes and coverage universe. Reply with one question for the desk and we will answer it in the next issue.</a:t>
            </a:r>
          </a:p>
        </p:txBody>
      </p:sp>
      <p:cxnSp>
        <p:nvCxnSpPr>
          <p:cNvPr id="22" name="Straight Connector 21">
            <a:extLst>
              <a:ext uri="{FF2B5EF4-FFF2-40B4-BE49-F238E27FC236}">
                <a16:creationId xmlns:a16="http://schemas.microsoft.com/office/drawing/2014/main" id="{64B12C77-9423-0DA1-5B06-7644164AC776}"/>
              </a:ext>
            </a:extLst>
          </p:cNvPr>
          <p:cNvCxnSpPr/>
          <p:nvPr userDrawn="1"/>
        </p:nvCxnSpPr>
        <p:spPr>
          <a:xfrm>
            <a:off x="6514338" y="2324100"/>
            <a:ext cx="481088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0DC2E01-A217-79E1-7A89-345EBEB1D940}"/>
              </a:ext>
            </a:extLst>
          </p:cNvPr>
          <p:cNvCxnSpPr/>
          <p:nvPr userDrawn="1"/>
        </p:nvCxnSpPr>
        <p:spPr>
          <a:xfrm>
            <a:off x="932688" y="5254379"/>
            <a:ext cx="10392537" cy="0"/>
          </a:xfrm>
          <a:prstGeom prst="line">
            <a:avLst/>
          </a:prstGeom>
          <a:ln w="9525">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1451CA92-03BC-70C0-0F0E-2A1353C6D520}"/>
              </a:ext>
            </a:extLst>
          </p:cNvPr>
          <p:cNvSpPr/>
          <p:nvPr userDrawn="1"/>
        </p:nvSpPr>
        <p:spPr>
          <a:xfrm>
            <a:off x="6514338" y="3767466"/>
            <a:ext cx="4810887" cy="54292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userDrawn="1"/>
        </p:nvSpPr>
        <p:spPr>
          <a:xfrm>
            <a:off x="6723888" y="3946595"/>
            <a:ext cx="1343787" cy="184666"/>
          </a:xfrm>
          <a:prstGeom prst="rect">
            <a:avLst/>
          </a:prstGeom>
          <a:noFill/>
        </p:spPr>
        <p:txBody>
          <a:bodyPr wrap="square" lIns="0" tIns="0" rIns="0" bIns="0">
            <a:spAutoFit/>
          </a:bodyPr>
          <a:lstStyle/>
          <a:p>
            <a:pPr>
              <a:lnSpc>
                <a:spcPct val="100000"/>
              </a:lnSpc>
            </a:pPr>
            <a:r>
              <a:rPr sz="1200" b="1">
                <a:solidFill>
                  <a:srgbClr val="0A8DDF"/>
                </a:solidFill>
                <a:latin typeface="Roboto"/>
              </a:rPr>
              <a:t>Connect</a:t>
            </a:r>
            <a:r>
              <a:rPr lang="en-US" sz="1200" b="1">
                <a:solidFill>
                  <a:srgbClr val="0A8DDF"/>
                </a:solidFill>
                <a:latin typeface="Roboto"/>
              </a:rPr>
              <a:t> with </a:t>
            </a:r>
            <a:endParaRPr sz="1200" b="1">
              <a:solidFill>
                <a:srgbClr val="0A8DDF"/>
              </a:solidFill>
              <a:latin typeface="Roboto"/>
            </a:endParaRPr>
          </a:p>
        </p:txBody>
      </p:sp>
      <p:sp>
        <p:nvSpPr>
          <p:cNvPr id="27" name="TextBox 26">
            <a:extLst>
              <a:ext uri="{FF2B5EF4-FFF2-40B4-BE49-F238E27FC236}">
                <a16:creationId xmlns:a16="http://schemas.microsoft.com/office/drawing/2014/main" id="{701C9747-601F-E617-666B-C32BBE11DDB6}"/>
              </a:ext>
            </a:extLst>
          </p:cNvPr>
          <p:cNvSpPr txBox="1"/>
          <p:nvPr userDrawn="1"/>
        </p:nvSpPr>
        <p:spPr>
          <a:xfrm>
            <a:off x="7914513" y="3915818"/>
            <a:ext cx="2915412" cy="246221"/>
          </a:xfrm>
          <a:prstGeom prst="rect">
            <a:avLst/>
          </a:prstGeom>
          <a:noFill/>
        </p:spPr>
        <p:txBody>
          <a:bodyPr wrap="square" lIns="0" tIns="0" rIns="0" bIns="0">
            <a:spAutoFit/>
          </a:bodyPr>
          <a:lstStyle/>
          <a:p>
            <a:pPr>
              <a:lnSpc>
                <a:spcPct val="100000"/>
              </a:lnSpc>
            </a:pPr>
            <a:r>
              <a:rPr lang="en-US" sz="1600">
                <a:solidFill>
                  <a:schemeClr val="bg1"/>
                </a:solidFill>
                <a:latin typeface="Lora" pitchFamily="2" charset="0"/>
              </a:rPr>
              <a:t>research@sganalytics.com</a:t>
            </a:r>
            <a:endParaRPr sz="1600" b="0">
              <a:solidFill>
                <a:schemeClr val="bg1"/>
              </a:solidFill>
              <a:latin typeface="Lora" pitchFamily="2" charset="0"/>
            </a:endParaRPr>
          </a:p>
        </p:txBody>
      </p:sp>
      <p:cxnSp>
        <p:nvCxnSpPr>
          <p:cNvPr id="32" name="Straight Connector 31">
            <a:extLst>
              <a:ext uri="{FF2B5EF4-FFF2-40B4-BE49-F238E27FC236}">
                <a16:creationId xmlns:a16="http://schemas.microsoft.com/office/drawing/2014/main" id="{36576518-A68F-25BC-C0E1-0D5674E45178}"/>
              </a:ext>
            </a:extLst>
          </p:cNvPr>
          <p:cNvCxnSpPr/>
          <p:nvPr userDrawn="1"/>
        </p:nvCxnSpPr>
        <p:spPr>
          <a:xfrm>
            <a:off x="6514338" y="3767466"/>
            <a:ext cx="0" cy="542925"/>
          </a:xfrm>
          <a:prstGeom prst="line">
            <a:avLst/>
          </a:prstGeom>
          <a:ln>
            <a:solidFill>
              <a:srgbClr val="EF5423"/>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5B2C4D4-6B1D-1CFC-267B-DE8A17B484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7303" y="680880"/>
            <a:ext cx="1607922" cy="572021"/>
          </a:xfrm>
          <a:prstGeom prst="rect">
            <a:avLst/>
          </a:prstGeom>
        </p:spPr>
      </p:pic>
    </p:spTree>
    <p:extLst>
      <p:ext uri="{BB962C8B-B14F-4D97-AF65-F5344CB8AC3E}">
        <p14:creationId xmlns:p14="http://schemas.microsoft.com/office/powerpoint/2010/main" val="392360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71A91-2CFC-E419-6A90-6B31EED9F2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A90BD1-1B9E-2976-81E8-026EF13FE86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097712C-7F30-F167-6490-794279945B7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0A1D90-A550-1E84-730C-55EBB1731252}"/>
              </a:ext>
            </a:extLst>
          </p:cNvPr>
          <p:cNvSpPr>
            <a:spLocks noGrp="1"/>
          </p:cNvSpPr>
          <p:nvPr>
            <p:ph type="dt" sz="half" idx="10"/>
          </p:nvPr>
        </p:nvSpPr>
        <p:spPr>
          <a:xfrm>
            <a:off x="838200" y="6356350"/>
            <a:ext cx="2743200" cy="365125"/>
          </a:xfrm>
          <a:prstGeom prst="rect">
            <a:avLst/>
          </a:prstGeom>
        </p:spPr>
        <p:txBody>
          <a:bodyPr/>
          <a:lstStyle/>
          <a:p>
            <a:fld id="{4A567CCB-2C8F-4E49-95E4-219B90E96367}" type="datetimeFigureOut">
              <a:rPr lang="en-GB" smtClean="0"/>
              <a:t>07/10/2026</a:t>
            </a:fld>
            <a:endParaRPr lang="en-GB"/>
          </a:p>
        </p:txBody>
      </p:sp>
      <p:sp>
        <p:nvSpPr>
          <p:cNvPr id="6" name="Footer Placeholder 5">
            <a:extLst>
              <a:ext uri="{FF2B5EF4-FFF2-40B4-BE49-F238E27FC236}">
                <a16:creationId xmlns:a16="http://schemas.microsoft.com/office/drawing/2014/main" id="{33AD6D9D-F056-3986-371E-BA10EC986D9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5281671-33BB-8271-1FB8-587426843F60}"/>
              </a:ext>
            </a:extLst>
          </p:cNvPr>
          <p:cNvSpPr>
            <a:spLocks noGrp="1"/>
          </p:cNvSpPr>
          <p:nvPr>
            <p:ph type="sldNum" sz="quarter" idx="12"/>
          </p:nvPr>
        </p:nvSpPr>
        <p:spPr>
          <a:xfrm>
            <a:off x="8610600" y="6356350"/>
            <a:ext cx="2743200" cy="365125"/>
          </a:xfrm>
          <a:prstGeom prst="rect">
            <a:avLst/>
          </a:prstGeom>
        </p:spPr>
        <p:txBody>
          <a:bodyPr/>
          <a:lstStyle/>
          <a:p>
            <a:fld id="{27C0D7C8-6AE7-4AB2-9115-8BF8BCAFB410}" type="slidenum">
              <a:rPr lang="en-GB" smtClean="0"/>
              <a:t>‹#›</a:t>
            </a:fld>
            <a:endParaRPr lang="en-GB"/>
          </a:p>
        </p:txBody>
      </p:sp>
    </p:spTree>
    <p:extLst>
      <p:ext uri="{BB962C8B-B14F-4D97-AF65-F5344CB8AC3E}">
        <p14:creationId xmlns:p14="http://schemas.microsoft.com/office/powerpoint/2010/main" val="2509324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57F8E-79F6-1A46-7A71-A6E841E77DC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C52190-C90C-EB4D-F817-D22A05BEAB2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A1EDA4-D6F4-1FB4-7E07-ACB96BF2A4CA}"/>
              </a:ext>
            </a:extLst>
          </p:cNvPr>
          <p:cNvSpPr>
            <a:spLocks noGrp="1"/>
          </p:cNvSpPr>
          <p:nvPr>
            <p:ph type="dt" sz="half" idx="10"/>
          </p:nvPr>
        </p:nvSpPr>
        <p:spPr>
          <a:xfrm>
            <a:off x="838200" y="6356350"/>
            <a:ext cx="2743200" cy="365125"/>
          </a:xfrm>
          <a:prstGeom prst="rect">
            <a:avLst/>
          </a:prstGeom>
        </p:spPr>
        <p:txBody>
          <a:bodyPr/>
          <a:lstStyle/>
          <a:p>
            <a:fld id="{4A567CCB-2C8F-4E49-95E4-219B90E96367}" type="datetimeFigureOut">
              <a:rPr lang="en-GB" smtClean="0"/>
              <a:t>07/10/2026</a:t>
            </a:fld>
            <a:endParaRPr lang="en-GB"/>
          </a:p>
        </p:txBody>
      </p:sp>
      <p:sp>
        <p:nvSpPr>
          <p:cNvPr id="5" name="Footer Placeholder 4">
            <a:extLst>
              <a:ext uri="{FF2B5EF4-FFF2-40B4-BE49-F238E27FC236}">
                <a16:creationId xmlns:a16="http://schemas.microsoft.com/office/drawing/2014/main" id="{5E591B60-78B4-C581-4BC1-854749BEE4A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3A12A25-FA1B-C16C-C053-C36970058523}"/>
              </a:ext>
            </a:extLst>
          </p:cNvPr>
          <p:cNvSpPr>
            <a:spLocks noGrp="1"/>
          </p:cNvSpPr>
          <p:nvPr>
            <p:ph type="sldNum" sz="quarter" idx="12"/>
          </p:nvPr>
        </p:nvSpPr>
        <p:spPr>
          <a:xfrm>
            <a:off x="8610600" y="6356350"/>
            <a:ext cx="2743200" cy="365125"/>
          </a:xfrm>
          <a:prstGeom prst="rect">
            <a:avLst/>
          </a:prstGeom>
        </p:spPr>
        <p:txBody>
          <a:bodyPr/>
          <a:lstStyle/>
          <a:p>
            <a:fld id="{27C0D7C8-6AE7-4AB2-9115-8BF8BCAFB410}" type="slidenum">
              <a:rPr lang="en-GB" smtClean="0"/>
              <a:t>‹#›</a:t>
            </a:fld>
            <a:endParaRPr lang="en-GB"/>
          </a:p>
        </p:txBody>
      </p:sp>
    </p:spTree>
    <p:extLst>
      <p:ext uri="{BB962C8B-B14F-4D97-AF65-F5344CB8AC3E}">
        <p14:creationId xmlns:p14="http://schemas.microsoft.com/office/powerpoint/2010/main" val="4016255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B75463-1910-A7C8-EE7D-C4DB09DC2D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F1023D-1611-0B98-EC0E-DF17B56C6B5B}"/>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DE7874-93BA-0321-E664-D03EB37B473A}"/>
              </a:ext>
            </a:extLst>
          </p:cNvPr>
          <p:cNvSpPr>
            <a:spLocks noGrp="1"/>
          </p:cNvSpPr>
          <p:nvPr>
            <p:ph type="dt" sz="half" idx="10"/>
          </p:nvPr>
        </p:nvSpPr>
        <p:spPr>
          <a:xfrm>
            <a:off x="838200" y="6356350"/>
            <a:ext cx="2743200" cy="365125"/>
          </a:xfrm>
          <a:prstGeom prst="rect">
            <a:avLst/>
          </a:prstGeom>
        </p:spPr>
        <p:txBody>
          <a:bodyPr/>
          <a:lstStyle/>
          <a:p>
            <a:fld id="{4A567CCB-2C8F-4E49-95E4-219B90E96367}" type="datetimeFigureOut">
              <a:rPr lang="en-GB" smtClean="0"/>
              <a:t>07/10/2026</a:t>
            </a:fld>
            <a:endParaRPr lang="en-GB"/>
          </a:p>
        </p:txBody>
      </p:sp>
      <p:sp>
        <p:nvSpPr>
          <p:cNvPr id="5" name="Footer Placeholder 4">
            <a:extLst>
              <a:ext uri="{FF2B5EF4-FFF2-40B4-BE49-F238E27FC236}">
                <a16:creationId xmlns:a16="http://schemas.microsoft.com/office/drawing/2014/main" id="{5977CF1C-1F14-8D3B-6ECA-163A2D34D20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DB4657B5-1440-373E-FBA7-06607A08F989}"/>
              </a:ext>
            </a:extLst>
          </p:cNvPr>
          <p:cNvSpPr>
            <a:spLocks noGrp="1"/>
          </p:cNvSpPr>
          <p:nvPr>
            <p:ph type="sldNum" sz="quarter" idx="12"/>
          </p:nvPr>
        </p:nvSpPr>
        <p:spPr>
          <a:xfrm>
            <a:off x="8610600" y="6356350"/>
            <a:ext cx="2743200" cy="365125"/>
          </a:xfrm>
          <a:prstGeom prst="rect">
            <a:avLst/>
          </a:prstGeom>
        </p:spPr>
        <p:txBody>
          <a:bodyPr/>
          <a:lstStyle/>
          <a:p>
            <a:fld id="{27C0D7C8-6AE7-4AB2-9115-8BF8BCAFB410}" type="slidenum">
              <a:rPr lang="en-GB" smtClean="0"/>
              <a:t>‹#›</a:t>
            </a:fld>
            <a:endParaRPr lang="en-GB"/>
          </a:p>
        </p:txBody>
      </p:sp>
    </p:spTree>
    <p:extLst>
      <p:ext uri="{BB962C8B-B14F-4D97-AF65-F5344CB8AC3E}">
        <p14:creationId xmlns:p14="http://schemas.microsoft.com/office/powerpoint/2010/main" val="2369880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472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D04908-BE03-447F-6702-B7DD318F2C50}"/>
              </a:ext>
            </a:extLst>
          </p:cNvPr>
          <p:cNvSpPr>
            <a:spLocks noGrp="1"/>
          </p:cNvSpPr>
          <p:nvPr>
            <p:ph type="title"/>
          </p:nvPr>
        </p:nvSpPr>
        <p:spPr>
          <a:xfrm>
            <a:off x="508000" y="326534"/>
            <a:ext cx="11176000" cy="387798"/>
          </a:xfrm>
          <a:prstGeom prst="rect">
            <a:avLst/>
          </a:prstGeom>
        </p:spPr>
        <p:txBody>
          <a:bodyPr vert="horz" lIns="0" tIns="0" rIns="0" bIns="0" rtlCol="0" anchor="ctr">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D80EFF-9493-A718-B0BD-FD28D72131A9}"/>
              </a:ext>
            </a:extLst>
          </p:cNvPr>
          <p:cNvSpPr>
            <a:spLocks noGrp="1"/>
          </p:cNvSpPr>
          <p:nvPr>
            <p:ph type="body" idx="1"/>
          </p:nvPr>
        </p:nvSpPr>
        <p:spPr>
          <a:xfrm>
            <a:off x="508000" y="6350714"/>
            <a:ext cx="11176000" cy="123111"/>
          </a:xfrm>
          <a:prstGeom prst="rect">
            <a:avLst/>
          </a:prstGeom>
        </p:spPr>
        <p:txBody>
          <a:bodyPr vert="horz" wrap="square" lIns="0" tIns="0" rIns="0" bIns="0" rtlCol="0" anchor="b" anchorCtr="0">
            <a:spAutoFit/>
          </a:bodyPr>
          <a:lstStyle/>
          <a:p>
            <a:pPr lvl="0"/>
            <a:r>
              <a:rPr lang="en-US"/>
              <a:t>Click to edit Master text styles</a:t>
            </a:r>
          </a:p>
        </p:txBody>
      </p:sp>
      <p:sp>
        <p:nvSpPr>
          <p:cNvPr id="91" name="TextBox 90"/>
          <p:cNvSpPr txBox="1"/>
          <p:nvPr userDrawn="1"/>
        </p:nvSpPr>
        <p:spPr>
          <a:xfrm>
            <a:off x="502920" y="6620256"/>
            <a:ext cx="2743200" cy="146304"/>
          </a:xfrm>
          <a:prstGeom prst="rect">
            <a:avLst/>
          </a:prstGeom>
          <a:noFill/>
        </p:spPr>
        <p:txBody>
          <a:bodyPr wrap="square" lIns="0" tIns="0" rIns="0" bIns="0">
            <a:spAutoFit/>
          </a:bodyPr>
          <a:lstStyle/>
          <a:p>
            <a:pPr algn="l">
              <a:lnSpc>
                <a:spcPct val="100000"/>
              </a:lnSpc>
            </a:pPr>
            <a:r>
              <a:rPr sz="800" b="0">
                <a:solidFill>
                  <a:srgbClr val="888888"/>
                </a:solidFill>
                <a:latin typeface="Roboto"/>
              </a:rPr>
              <a:t>SG Analytics | Confidential</a:t>
            </a:r>
          </a:p>
        </p:txBody>
      </p:sp>
      <p:sp>
        <p:nvSpPr>
          <p:cNvPr id="92" name="TextBox 91"/>
          <p:cNvSpPr txBox="1"/>
          <p:nvPr userDrawn="1"/>
        </p:nvSpPr>
        <p:spPr>
          <a:xfrm>
            <a:off x="6675120" y="6620256"/>
            <a:ext cx="4526280" cy="146304"/>
          </a:xfrm>
          <a:prstGeom prst="rect">
            <a:avLst/>
          </a:prstGeom>
          <a:noFill/>
        </p:spPr>
        <p:txBody>
          <a:bodyPr wrap="square" lIns="0" tIns="0" rIns="0" bIns="0">
            <a:spAutoFit/>
          </a:bodyPr>
          <a:lstStyle/>
          <a:p>
            <a:pPr algn="r">
              <a:lnSpc>
                <a:spcPct val="100000"/>
              </a:lnSpc>
            </a:pPr>
            <a:r>
              <a:rPr sz="800" b="0">
                <a:solidFill>
                  <a:srgbClr val="888888"/>
                </a:solidFill>
                <a:latin typeface="Roboto"/>
              </a:rPr>
              <a:t>SGA VEDA  |  Monthly Investment Research Roundup</a:t>
            </a:r>
          </a:p>
        </p:txBody>
      </p:sp>
      <p:sp>
        <p:nvSpPr>
          <p:cNvPr id="5" name="Rectangle 4">
            <a:extLst>
              <a:ext uri="{FF2B5EF4-FFF2-40B4-BE49-F238E27FC236}">
                <a16:creationId xmlns:a16="http://schemas.microsoft.com/office/drawing/2014/main" id="{C0B38BEA-439E-8377-D65B-5A768533F866}"/>
              </a:ext>
            </a:extLst>
          </p:cNvPr>
          <p:cNvSpPr/>
          <p:nvPr userDrawn="1"/>
        </p:nvSpPr>
        <p:spPr>
          <a:xfrm>
            <a:off x="11192097" y="6631853"/>
            <a:ext cx="491903" cy="123111"/>
          </a:xfrm>
          <a:prstGeom prst="rect">
            <a:avLst/>
          </a:prstGeom>
        </p:spPr>
        <p:txBody>
          <a:bodyPr wrap="square" lIns="0" tIns="0" rIns="0" bIns="0" anchor="ctr">
            <a:spAutoFit/>
          </a:bodyPr>
          <a:lstStyle/>
          <a:p>
            <a:pPr algn="r"/>
            <a:r>
              <a:rPr lang="en-IN" sz="800">
                <a:solidFill>
                  <a:schemeClr val="bg1">
                    <a:lumMod val="65000"/>
                  </a:schemeClr>
                </a:solidFill>
                <a:latin typeface="Roboto" panose="02000000000000000000" pitchFamily="2" charset="0"/>
                <a:ea typeface="Roboto" panose="02000000000000000000" pitchFamily="2" charset="0"/>
                <a:cs typeface="Times New Roman" panose="02020603050405020304" pitchFamily="18" charset="0"/>
              </a:rPr>
              <a:t> </a:t>
            </a:r>
            <a:fld id="{498725CF-5049-4BF5-A002-0A3574810B73}" type="slidenum">
              <a:rPr lang="en-IN" sz="800" b="1" smtClean="0">
                <a:solidFill>
                  <a:schemeClr val="bg1">
                    <a:lumMod val="65000"/>
                  </a:schemeClr>
                </a:solidFill>
                <a:latin typeface="Roboto" panose="02000000000000000000" pitchFamily="2" charset="0"/>
                <a:ea typeface="Roboto" panose="02000000000000000000" pitchFamily="2" charset="0"/>
                <a:cs typeface="Times New Roman" panose="02020603050405020304" pitchFamily="18" charset="0"/>
              </a:rPr>
              <a:pPr algn="r"/>
              <a:t>‹#›</a:t>
            </a:fld>
            <a:endParaRPr lang="en-IN" sz="800" b="1">
              <a:solidFill>
                <a:schemeClr val="bg1">
                  <a:lumMod val="65000"/>
                </a:schemeClr>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917827385"/>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1" r:id="rId3"/>
    <p:sldLayoutId id="2147483662" r:id="rId4"/>
    <p:sldLayoutId id="2147483650" r:id="rId5"/>
    <p:sldLayoutId id="2147483652" r:id="rId6"/>
    <p:sldLayoutId id="2147483654" r:id="rId7"/>
    <p:sldLayoutId id="2147483655" r:id="rId8"/>
    <p:sldLayoutId id="2147483656" r:id="rId9"/>
    <p:sldLayoutId id="2147483657" r:id="rId10"/>
    <p:sldLayoutId id="2147483658" r:id="rId11"/>
    <p:sldLayoutId id="2147483659" r:id="rId12"/>
    <p:sldLayoutId id="2147483663" r:id="rId13"/>
  </p:sldLayoutIdLst>
  <p:txStyles>
    <p:titleStyle>
      <a:lvl1pPr algn="l" defTabSz="914400" rtl="0" eaLnBrk="1" latinLnBrk="0" hangingPunct="1">
        <a:lnSpc>
          <a:spcPct val="90000"/>
        </a:lnSpc>
        <a:spcBef>
          <a:spcPct val="0"/>
        </a:spcBef>
        <a:buNone/>
        <a:defRPr sz="2800" kern="1200">
          <a:solidFill>
            <a:schemeClr val="tx1"/>
          </a:solidFill>
          <a:latin typeface="Lora SemiBold" pitchFamily="2" charset="0"/>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lang="en-US" sz="800" kern="1200" dirty="0">
          <a:solidFill>
            <a:srgbClr val="888888"/>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06" userDrawn="1">
          <p15:clr>
            <a:srgbClr val="F26B43"/>
          </p15:clr>
        </p15:guide>
        <p15:guide id="2" pos="320" userDrawn="1">
          <p15:clr>
            <a:srgbClr val="F26B43"/>
          </p15:clr>
        </p15:guide>
        <p15:guide id="3" pos="7360" userDrawn="1">
          <p15:clr>
            <a:srgbClr val="F26B43"/>
          </p15:clr>
        </p15:guide>
        <p15:guide id="4" orient="horz" pos="4078" userDrawn="1">
          <p15:clr>
            <a:srgbClr val="F26B43"/>
          </p15:clr>
        </p15:guide>
        <p15:guide id="5" orient="horz" pos="39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5" Type="http://schemas.openxmlformats.org/officeDocument/2006/relationships/chart" Target="../charts/chart7.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chart" Target="../charts/chart17.xml"/><Relationship Id="rId4" Type="http://schemas.openxmlformats.org/officeDocument/2006/relationships/chart" Target="../charts/char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1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5.xml"/><Relationship Id="rId4" Type="http://schemas.openxmlformats.org/officeDocument/2006/relationships/chart" Target="../charts/chart24.xml"/></Relationships>
</file>

<file path=ppt/slides/_rels/slide14.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chart" Target="../charts/chart27.xml"/><Relationship Id="rId4" Type="http://schemas.openxmlformats.org/officeDocument/2006/relationships/chart" Target="../charts/char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28.xml"/><Relationship Id="rId7" Type="http://schemas.openxmlformats.org/officeDocument/2006/relationships/chart" Target="../charts/chart32.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chart" Target="../charts/chart31.xml"/><Relationship Id="rId5" Type="http://schemas.openxmlformats.org/officeDocument/2006/relationships/chart" Target="../charts/chart30.xml"/><Relationship Id="rId4" Type="http://schemas.openxmlformats.org/officeDocument/2006/relationships/chart" Target="../charts/chart29.xml"/></Relationships>
</file>

<file path=ppt/slides/_rels/slide17.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34.xml"/></Relationships>
</file>

<file path=ppt/slides/_rels/slide18.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chart" Target="../charts/chart39.xml"/><Relationship Id="rId4" Type="http://schemas.openxmlformats.org/officeDocument/2006/relationships/chart" Target="../charts/chart38.xml"/></Relationships>
</file>

<file path=ppt/slides/_rels/slide20.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hart" Target="../charts/chart44.xml"/><Relationship Id="rId5" Type="http://schemas.openxmlformats.org/officeDocument/2006/relationships/chart" Target="../charts/chart43.xml"/><Relationship Id="rId4" Type="http://schemas.openxmlformats.org/officeDocument/2006/relationships/chart" Target="../charts/chart42.xml"/></Relationships>
</file>

<file path=ppt/slides/_rels/slide23.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chart" Target="../charts/chart48.xml"/><Relationship Id="rId5" Type="http://schemas.openxmlformats.org/officeDocument/2006/relationships/chart" Target="../charts/chart47.xml"/><Relationship Id="rId4" Type="http://schemas.openxmlformats.org/officeDocument/2006/relationships/chart" Target="../charts/chart46.xml"/></Relationships>
</file>

<file path=ppt/slides/_rels/slide24.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chart" Target="../charts/chart51.xml"/><Relationship Id="rId4" Type="http://schemas.openxmlformats.org/officeDocument/2006/relationships/chart" Target="../charts/chart50.xml"/></Relationships>
</file>

<file path=ppt/slides/_rels/slide25.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chart" Target="../charts/chart52.xml"/><Relationship Id="rId1" Type="http://schemas.openxmlformats.org/officeDocument/2006/relationships/slideLayout" Target="../slideLayouts/slideLayout5.xml"/><Relationship Id="rId5" Type="http://schemas.openxmlformats.org/officeDocument/2006/relationships/chart" Target="../charts/chart55.xml"/><Relationship Id="rId4" Type="http://schemas.openxmlformats.org/officeDocument/2006/relationships/chart" Target="../charts/chart5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55_0.xm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chart" Target="../charts/chart56.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chart" Target="../charts/chart59.xml"/><Relationship Id="rId5" Type="http://schemas.openxmlformats.org/officeDocument/2006/relationships/chart" Target="../charts/chart58.xml"/><Relationship Id="rId4" Type="http://schemas.openxmlformats.org/officeDocument/2006/relationships/chart" Target="../charts/chart57.xml"/></Relationships>
</file>

<file path=ppt/slides/_rels/slide29.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chart" Target="../charts/chart61.xml"/></Relationships>
</file>

<file path=ppt/slides/_rels/slide30.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chart" Target="../charts/chart63.xml"/></Relationships>
</file>

<file path=ppt/slides/_rels/slide31.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chart" Target="../charts/chart66.xml"/><Relationship Id="rId4" Type="http://schemas.openxmlformats.org/officeDocument/2006/relationships/chart" Target="../charts/chart65.xml"/></Relationships>
</file>

<file path=ppt/slides/_rels/slide32.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chart" Target="../charts/chart68.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1140D-F423-8E12-CB38-D66BE98F9A37}"/>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ADBF309-0DB8-B87E-0B0A-4C9B49A74345}"/>
              </a:ext>
            </a:extLst>
          </p:cNvPr>
          <p:cNvSpPr>
            <a:spLocks noGrp="1"/>
          </p:cNvSpPr>
          <p:nvPr>
            <p:ph sz="quarter" idx="15"/>
          </p:nvPr>
        </p:nvSpPr>
        <p:spPr>
          <a:xfrm>
            <a:off x="766826" y="3196611"/>
            <a:ext cx="5474176" cy="615553"/>
          </a:xfrm>
        </p:spPr>
        <p:txBody>
          <a:bodyPr anchor="t"/>
          <a:lstStyle/>
          <a:p>
            <a:r>
              <a:rPr lang="en-US"/>
              <a:t>Navigating central bank divergence, yield pressures, and defensive carry</a:t>
            </a:r>
            <a:endParaRPr lang="en-US" noProof="0"/>
          </a:p>
        </p:txBody>
      </p:sp>
      <p:sp>
        <p:nvSpPr>
          <p:cNvPr id="4" name="Content Placeholder 3">
            <a:extLst>
              <a:ext uri="{FF2B5EF4-FFF2-40B4-BE49-F238E27FC236}">
                <a16:creationId xmlns:a16="http://schemas.microsoft.com/office/drawing/2014/main" id="{1770111C-56EF-F7B0-6869-0AEBFB115ABB}"/>
              </a:ext>
            </a:extLst>
          </p:cNvPr>
          <p:cNvSpPr>
            <a:spLocks noGrp="1"/>
          </p:cNvSpPr>
          <p:nvPr>
            <p:ph sz="quarter" idx="14"/>
          </p:nvPr>
        </p:nvSpPr>
        <p:spPr>
          <a:xfrm>
            <a:off x="766826" y="2440704"/>
            <a:ext cx="5778753" cy="184666"/>
          </a:xfrm>
        </p:spPr>
        <p:txBody>
          <a:bodyPr/>
          <a:lstStyle/>
          <a:p>
            <a:r>
              <a:rPr lang="en-US" noProof="0"/>
              <a:t>VIEWS  ·  ECONOMICS  ·  DATA  ·  ANALYSIS</a:t>
            </a:r>
          </a:p>
        </p:txBody>
      </p:sp>
      <p:sp>
        <p:nvSpPr>
          <p:cNvPr id="7" name="Title 6">
            <a:extLst>
              <a:ext uri="{FF2B5EF4-FFF2-40B4-BE49-F238E27FC236}">
                <a16:creationId xmlns:a16="http://schemas.microsoft.com/office/drawing/2014/main" id="{8900F083-1FCB-28E4-7F10-368B9E9DCE15}"/>
              </a:ext>
            </a:extLst>
          </p:cNvPr>
          <p:cNvSpPr>
            <a:spLocks noGrp="1"/>
          </p:cNvSpPr>
          <p:nvPr>
            <p:ph type="ctrTitle"/>
          </p:nvPr>
        </p:nvSpPr>
        <p:spPr>
          <a:xfrm>
            <a:off x="1251942" y="664123"/>
            <a:ext cx="9144000" cy="176972"/>
          </a:xfrm>
        </p:spPr>
        <p:txBody>
          <a:bodyPr/>
          <a:lstStyle/>
          <a:p>
            <a:r>
              <a:rPr lang="en-US" noProof="0"/>
              <a:t>MONTHLY INVESTMENT RESEARCH ROUNDUP</a:t>
            </a:r>
          </a:p>
        </p:txBody>
      </p:sp>
      <p:sp>
        <p:nvSpPr>
          <p:cNvPr id="8" name="Content Placeholder 7">
            <a:extLst>
              <a:ext uri="{FF2B5EF4-FFF2-40B4-BE49-F238E27FC236}">
                <a16:creationId xmlns:a16="http://schemas.microsoft.com/office/drawing/2014/main" id="{E0D94CA7-1C0E-1698-C0F0-DD1C6E680418}"/>
              </a:ext>
            </a:extLst>
          </p:cNvPr>
          <p:cNvSpPr>
            <a:spLocks noGrp="1"/>
          </p:cNvSpPr>
          <p:nvPr>
            <p:ph sz="quarter" idx="13"/>
          </p:nvPr>
        </p:nvSpPr>
        <p:spPr>
          <a:xfrm>
            <a:off x="766826" y="1125290"/>
            <a:ext cx="7264811" cy="1261884"/>
          </a:xfrm>
        </p:spPr>
        <p:txBody>
          <a:bodyPr/>
          <a:lstStyle/>
          <a:p>
            <a:r>
              <a:rPr lang="en-US" noProof="0"/>
              <a:t>SGA VEDA</a:t>
            </a:r>
          </a:p>
        </p:txBody>
      </p:sp>
      <p:sp>
        <p:nvSpPr>
          <p:cNvPr id="13" name="TextBox 12">
            <a:extLst>
              <a:ext uri="{FF2B5EF4-FFF2-40B4-BE49-F238E27FC236}">
                <a16:creationId xmlns:a16="http://schemas.microsoft.com/office/drawing/2014/main" id="{ED689C6E-5759-2370-AFBA-FF8862AFB766}"/>
              </a:ext>
            </a:extLst>
          </p:cNvPr>
          <p:cNvSpPr txBox="1"/>
          <p:nvPr/>
        </p:nvSpPr>
        <p:spPr>
          <a:xfrm>
            <a:off x="5137229" y="6101544"/>
            <a:ext cx="2816700" cy="184666"/>
          </a:xfrm>
          <a:prstGeom prst="rect">
            <a:avLst/>
          </a:prstGeom>
          <a:noFill/>
        </p:spPr>
        <p:txBody>
          <a:bodyPr wrap="square" lIns="0" tIns="0" rIns="0" bIns="0">
            <a:spAutoFit/>
          </a:bodyPr>
          <a:lstStyle/>
          <a:p>
            <a:pPr algn="ctr">
              <a:lnSpc>
                <a:spcPct val="100000"/>
              </a:lnSpc>
            </a:pPr>
            <a:r>
              <a:rPr lang="en-US" sz="1200" spc="160" noProof="0">
                <a:solidFill>
                  <a:schemeClr val="bg1">
                    <a:lumMod val="65000"/>
                  </a:schemeClr>
                </a:solidFill>
                <a:latin typeface="Roboto" pitchFamily="2" charset="0"/>
                <a:ea typeface="Roboto" pitchFamily="2" charset="0"/>
              </a:rPr>
              <a:t>Issue 12   |   September 2026</a:t>
            </a:r>
          </a:p>
        </p:txBody>
      </p:sp>
    </p:spTree>
    <p:extLst>
      <p:ext uri="{BB962C8B-B14F-4D97-AF65-F5344CB8AC3E}">
        <p14:creationId xmlns:p14="http://schemas.microsoft.com/office/powerpoint/2010/main" val="52859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C3C12-2C7F-40C3-35B1-F22A1101559F}"/>
            </a:ext>
          </a:extLst>
        </p:cNvPr>
        <p:cNvGrpSpPr/>
        <p:nvPr/>
      </p:nvGrpSpPr>
      <p:grpSpPr>
        <a:xfrm>
          <a:off x="0" y="0"/>
          <a:ext cx="0" cy="0"/>
          <a:chOff x="0" y="0"/>
          <a:chExt cx="0" cy="0"/>
        </a:xfrm>
      </p:grpSpPr>
      <p:sp>
        <p:nvSpPr>
          <p:cNvPr id="38" name="Content Placeholder 37">
            <a:extLst>
              <a:ext uri="{FF2B5EF4-FFF2-40B4-BE49-F238E27FC236}">
                <a16:creationId xmlns:a16="http://schemas.microsoft.com/office/drawing/2014/main" id="{F2EA97B2-2D64-D197-DC66-C5DC75B3677E}"/>
              </a:ext>
            </a:extLst>
          </p:cNvPr>
          <p:cNvSpPr>
            <a:spLocks noGrp="1"/>
          </p:cNvSpPr>
          <p:nvPr>
            <p:ph sz="quarter" idx="10"/>
          </p:nvPr>
        </p:nvSpPr>
        <p:spPr>
          <a:xfrm>
            <a:off x="508000" y="6350714"/>
            <a:ext cx="11176000" cy="123111"/>
          </a:xfrm>
        </p:spPr>
        <p:txBody>
          <a:bodyPr/>
          <a:lstStyle/>
          <a:p>
            <a:r>
              <a:rPr lang="en-US" noProof="0"/>
              <a:t>Source: SGA Research</a:t>
            </a:r>
          </a:p>
        </p:txBody>
      </p:sp>
      <p:sp>
        <p:nvSpPr>
          <p:cNvPr id="2" name="Title 1">
            <a:extLst>
              <a:ext uri="{FF2B5EF4-FFF2-40B4-BE49-F238E27FC236}">
                <a16:creationId xmlns:a16="http://schemas.microsoft.com/office/drawing/2014/main" id="{AAE23BBA-6652-9B3B-7F33-CC514A71F570}"/>
              </a:ext>
            </a:extLst>
          </p:cNvPr>
          <p:cNvSpPr>
            <a:spLocks noGrp="1"/>
          </p:cNvSpPr>
          <p:nvPr>
            <p:ph type="title"/>
          </p:nvPr>
        </p:nvSpPr>
        <p:spPr>
          <a:xfrm>
            <a:off x="508000" y="326534"/>
            <a:ext cx="11176000" cy="387798"/>
          </a:xfrm>
        </p:spPr>
        <p:txBody>
          <a:bodyPr/>
          <a:lstStyle/>
          <a:p>
            <a:r>
              <a:rPr lang="en-US" noProof="0"/>
              <a:t>October 2026 Outlook: October tests markets as inflation risks rebuild </a:t>
            </a:r>
          </a:p>
        </p:txBody>
      </p:sp>
      <p:sp>
        <p:nvSpPr>
          <p:cNvPr id="3" name="Google Shape;90;p13">
            <a:extLst>
              <a:ext uri="{FF2B5EF4-FFF2-40B4-BE49-F238E27FC236}">
                <a16:creationId xmlns:a16="http://schemas.microsoft.com/office/drawing/2014/main" id="{980BAA4C-0257-4F7C-A50D-E9C496F3D57B}"/>
              </a:ext>
            </a:extLst>
          </p:cNvPr>
          <p:cNvSpPr txBox="1"/>
          <p:nvPr/>
        </p:nvSpPr>
        <p:spPr>
          <a:xfrm>
            <a:off x="508000" y="962025"/>
            <a:ext cx="9921875" cy="508473"/>
          </a:xfrm>
          <a:prstGeom prst="rect">
            <a:avLst/>
          </a:prstGeom>
          <a:noFill/>
          <a:ln w="9525">
            <a:noFill/>
          </a:ln>
          <a:effectLst/>
        </p:spPr>
        <p:txBody>
          <a:bodyPr spcFirstLastPara="1" wrap="square" lIns="0" tIns="0" rIns="0" bIns="0" anchor="ctr" anchorCtr="0">
            <a:spAutoFit/>
          </a:bodyPr>
          <a:lstStyle/>
          <a:p>
            <a:pPr lvl="0">
              <a:lnSpc>
                <a:spcPct val="118000"/>
              </a:lnSpc>
            </a:pPr>
            <a:r>
              <a:rPr lang="en-US" sz="1400">
                <a:latin typeface="Roboto" panose="02000000000000000000" pitchFamily="2" charset="0"/>
                <a:ea typeface="Roboto" panose="02000000000000000000" pitchFamily="2" charset="0"/>
                <a:cs typeface="Roboto" panose="02000000000000000000" pitchFamily="2" charset="0"/>
              </a:rPr>
              <a:t>Divergent central bank policies and elevated US Treasury yields will keep the US Dollar well supported in October, leaving global markets firmly aligned with defensive carry strategies over duration gains</a:t>
            </a:r>
            <a:r>
              <a:rPr lang="en-US" sz="1400" noProof="0">
                <a:solidFill>
                  <a:srgbClr val="000000"/>
                </a:solidFill>
                <a:latin typeface="Roboto" panose="02000000000000000000" pitchFamily="2" charset="0"/>
                <a:ea typeface="Roboto" panose="02000000000000000000" pitchFamily="2" charset="0"/>
                <a:cs typeface="Roboto" panose="02000000000000000000" pitchFamily="2" charset="0"/>
                <a:sym typeface="Lato"/>
              </a:rPr>
              <a:t>.</a:t>
            </a:r>
            <a:endParaRPr lang="en-US" sz="1400" noProof="0">
              <a:solidFill>
                <a:srgbClr val="5E6B79"/>
              </a:solidFill>
              <a:latin typeface="Roboto" panose="02000000000000000000" pitchFamily="2" charset="0"/>
              <a:ea typeface="Roboto" panose="02000000000000000000" pitchFamily="2" charset="0"/>
              <a:cs typeface="Roboto" panose="02000000000000000000" pitchFamily="2" charset="0"/>
            </a:endParaRPr>
          </a:p>
        </p:txBody>
      </p:sp>
      <p:sp>
        <p:nvSpPr>
          <p:cNvPr id="5" name="Text 16">
            <a:extLst>
              <a:ext uri="{FF2B5EF4-FFF2-40B4-BE49-F238E27FC236}">
                <a16:creationId xmlns:a16="http://schemas.microsoft.com/office/drawing/2014/main" id="{6896BD90-8BF3-B796-50B2-B09DF3C69A51}"/>
              </a:ext>
            </a:extLst>
          </p:cNvPr>
          <p:cNvSpPr/>
          <p:nvPr/>
        </p:nvSpPr>
        <p:spPr>
          <a:xfrm>
            <a:off x="517527" y="1718191"/>
            <a:ext cx="1800000" cy="646331"/>
          </a:xfrm>
          <a:prstGeom prst="rect">
            <a:avLst/>
          </a:prstGeom>
          <a:noFill/>
          <a:ln/>
        </p:spPr>
        <p:txBody>
          <a:bodyPr wrap="square" lIns="0" tIns="0" rIns="0" bIns="0" rtlCol="0" anchor="t">
            <a:spAutoFit/>
          </a:bodyPr>
          <a:lstStyle/>
          <a:p>
            <a:pPr>
              <a:spcAft>
                <a:spcPts val="600"/>
              </a:spcAft>
            </a:pPr>
            <a:r>
              <a:rPr lang="en-US" sz="1400" b="1" noProof="0">
                <a:solidFill>
                  <a:srgbClr val="182230"/>
                </a:solidFill>
                <a:latin typeface="Roboto" pitchFamily="2" charset="0"/>
                <a:ea typeface="Roboto" pitchFamily="2" charset="0"/>
                <a:cs typeface="Roboto Light" panose="02000000000000000000" pitchFamily="2" charset="0"/>
              </a:rPr>
              <a:t>Hawkish repricing meets a softening economy</a:t>
            </a:r>
            <a:endParaRPr lang="en-US" sz="1400" noProof="0">
              <a:solidFill>
                <a:srgbClr val="182230"/>
              </a:solidFill>
              <a:latin typeface="Roboto" pitchFamily="2" charset="0"/>
              <a:ea typeface="Roboto" pitchFamily="2" charset="0"/>
              <a:cs typeface="Roboto Light" panose="02000000000000000000" pitchFamily="2" charset="0"/>
            </a:endParaRPr>
          </a:p>
        </p:txBody>
      </p:sp>
      <p:sp>
        <p:nvSpPr>
          <p:cNvPr id="6" name="Text 16">
            <a:extLst>
              <a:ext uri="{FF2B5EF4-FFF2-40B4-BE49-F238E27FC236}">
                <a16:creationId xmlns:a16="http://schemas.microsoft.com/office/drawing/2014/main" id="{5AFC9439-C180-9EAB-13DD-BE31E24D069D}"/>
              </a:ext>
            </a:extLst>
          </p:cNvPr>
          <p:cNvSpPr/>
          <p:nvPr/>
        </p:nvSpPr>
        <p:spPr>
          <a:xfrm>
            <a:off x="508000" y="2498548"/>
            <a:ext cx="1800000" cy="2369880"/>
          </a:xfrm>
          <a:prstGeom prst="rect">
            <a:avLst/>
          </a:prstGeom>
        </p:spPr>
        <p:txBody>
          <a:bodyPr wrap="square" lIns="0" tIns="0" rIns="0" bIns="0" rtlCol="0" anchor="t">
            <a:spAutoFit/>
          </a:bodyPr>
          <a:lstStyle/>
          <a:p>
            <a:r>
              <a:rPr lang="en-US" sz="1100">
                <a:latin typeface="Roboto" panose="02000000000000000000" pitchFamily="2" charset="0"/>
                <a:ea typeface="Roboto" panose="02000000000000000000" pitchFamily="2" charset="0"/>
                <a:cs typeface="Roboto" panose="02000000000000000000" pitchFamily="2" charset="0"/>
              </a:rPr>
              <a:t>Looking ahead to October, global monetary policy diverges: the Federal Reserve (Fed) holds rates steady while Lagarde signals a cautious European Central Bank (ECB). Meanwhile, hawkish stances from the Bank of England (BoE) and Bank of Japan (BoJ) underscore inflation risks, leaving markets aligned with defensive carry strategies over duration gains.</a:t>
            </a:r>
            <a:endParaRPr lang="en-US" sz="1100">
              <a:effectLst/>
              <a:latin typeface="Roboto" panose="02000000000000000000" pitchFamily="2" charset="0"/>
              <a:ea typeface="Roboto" panose="02000000000000000000" pitchFamily="2" charset="0"/>
              <a:cs typeface="Roboto" panose="02000000000000000000" pitchFamily="2" charset="0"/>
            </a:endParaRPr>
          </a:p>
        </p:txBody>
      </p:sp>
      <p:sp>
        <p:nvSpPr>
          <p:cNvPr id="11" name="Text 16">
            <a:extLst>
              <a:ext uri="{FF2B5EF4-FFF2-40B4-BE49-F238E27FC236}">
                <a16:creationId xmlns:a16="http://schemas.microsoft.com/office/drawing/2014/main" id="{392FBBF8-95D5-F4F7-E07A-493458930A3F}"/>
              </a:ext>
            </a:extLst>
          </p:cNvPr>
          <p:cNvSpPr/>
          <p:nvPr/>
        </p:nvSpPr>
        <p:spPr>
          <a:xfrm>
            <a:off x="2855360" y="1718191"/>
            <a:ext cx="1800000" cy="646331"/>
          </a:xfrm>
          <a:prstGeom prst="rect">
            <a:avLst/>
          </a:prstGeom>
          <a:noFill/>
          <a:ln/>
        </p:spPr>
        <p:txBody>
          <a:bodyPr wrap="square" lIns="0" tIns="0" rIns="0" bIns="0" rtlCol="0" anchor="t">
            <a:spAutoFit/>
          </a:bodyPr>
          <a:lstStyle/>
          <a:p>
            <a:pPr>
              <a:spcAft>
                <a:spcPts val="600"/>
              </a:spcAft>
            </a:pPr>
            <a:r>
              <a:rPr lang="en-US" sz="1400" b="1" noProof="0">
                <a:solidFill>
                  <a:srgbClr val="182230"/>
                </a:solidFill>
                <a:latin typeface="Roboto" pitchFamily="2" charset="0"/>
                <a:ea typeface="Roboto" pitchFamily="2" charset="0"/>
                <a:cs typeface="Roboto Light" panose="02000000000000000000" pitchFamily="2" charset="0"/>
              </a:rPr>
              <a:t>Strong US Dollar keeps currencies under pressure</a:t>
            </a:r>
            <a:endParaRPr lang="en-US" sz="1400" noProof="0">
              <a:solidFill>
                <a:srgbClr val="182230"/>
              </a:solidFill>
              <a:latin typeface="Roboto" pitchFamily="2" charset="0"/>
              <a:ea typeface="Roboto" pitchFamily="2" charset="0"/>
              <a:cs typeface="Roboto Light" panose="02000000000000000000" pitchFamily="2" charset="0"/>
            </a:endParaRPr>
          </a:p>
        </p:txBody>
      </p:sp>
      <p:sp>
        <p:nvSpPr>
          <p:cNvPr id="12" name="Text 16">
            <a:extLst>
              <a:ext uri="{FF2B5EF4-FFF2-40B4-BE49-F238E27FC236}">
                <a16:creationId xmlns:a16="http://schemas.microsoft.com/office/drawing/2014/main" id="{7DAE946B-5663-C2FA-EAF8-11CB549CDC51}"/>
              </a:ext>
            </a:extLst>
          </p:cNvPr>
          <p:cNvSpPr/>
          <p:nvPr/>
        </p:nvSpPr>
        <p:spPr>
          <a:xfrm>
            <a:off x="2855360" y="2498548"/>
            <a:ext cx="1800000" cy="2369880"/>
          </a:xfrm>
          <a:prstGeom prst="rect">
            <a:avLst/>
          </a:prstGeom>
          <a:noFill/>
          <a:ln/>
        </p:spPr>
        <p:txBody>
          <a:bodyPr wrap="square" lIns="0" tIns="0" rIns="0" bIns="0" rtlCol="0" anchor="t">
            <a:spAutoFit/>
          </a:bodyPr>
          <a:lstStyle/>
          <a:p>
            <a:pPr>
              <a:spcAft>
                <a:spcPts val="600"/>
              </a:spcAft>
            </a:pPr>
            <a:r>
              <a:rPr lang="en-US" sz="1100">
                <a:latin typeface="Roboto" panose="02000000000000000000" pitchFamily="2" charset="0"/>
                <a:ea typeface="Roboto" panose="02000000000000000000" pitchFamily="2" charset="0"/>
                <a:cs typeface="Roboto" panose="02000000000000000000" pitchFamily="2" charset="0"/>
              </a:rPr>
              <a:t>Elevated Treasury yields and persistent Fed hawkishness should keep the US Dollar well supported. Wide rate differentials maintain yen depreciation pressure near 160 amid intervention risks, while sterling remains range-bound. Meanwhile, French fiscal concerns continue weighing on the euro, and a firm US Dollar keeps emerging market currencies under pressure</a:t>
            </a:r>
            <a:r>
              <a:rPr lang="en-US" sz="1100" noProof="0">
                <a:solidFill>
                  <a:srgbClr val="182230"/>
                </a:solidFill>
                <a:latin typeface="Roboto" panose="02000000000000000000" pitchFamily="2" charset="0"/>
                <a:ea typeface="Roboto" panose="02000000000000000000" pitchFamily="2" charset="0"/>
                <a:cs typeface="Roboto" panose="02000000000000000000" pitchFamily="2" charset="0"/>
              </a:rPr>
              <a:t>.</a:t>
            </a:r>
          </a:p>
        </p:txBody>
      </p:sp>
      <p:sp>
        <p:nvSpPr>
          <p:cNvPr id="14" name="Text 16">
            <a:extLst>
              <a:ext uri="{FF2B5EF4-FFF2-40B4-BE49-F238E27FC236}">
                <a16:creationId xmlns:a16="http://schemas.microsoft.com/office/drawing/2014/main" id="{B38EB609-8807-5072-D66F-3DA2C21572A1}"/>
              </a:ext>
            </a:extLst>
          </p:cNvPr>
          <p:cNvSpPr/>
          <p:nvPr/>
        </p:nvSpPr>
        <p:spPr>
          <a:xfrm>
            <a:off x="5316020" y="1718191"/>
            <a:ext cx="1800000" cy="646331"/>
          </a:xfrm>
          <a:prstGeom prst="rect">
            <a:avLst/>
          </a:prstGeom>
          <a:noFill/>
          <a:ln/>
        </p:spPr>
        <p:txBody>
          <a:bodyPr wrap="square" lIns="0" tIns="0" rIns="0" bIns="0" rtlCol="0" anchor="t">
            <a:spAutoFit/>
          </a:bodyPr>
          <a:lstStyle/>
          <a:p>
            <a:pPr>
              <a:spcAft>
                <a:spcPts val="600"/>
              </a:spcAft>
            </a:pPr>
            <a:r>
              <a:rPr lang="en-US" sz="1400" b="1" noProof="0">
                <a:solidFill>
                  <a:srgbClr val="182230"/>
                </a:solidFill>
                <a:latin typeface="Roboto" pitchFamily="2" charset="0"/>
                <a:ea typeface="Roboto" pitchFamily="2" charset="0"/>
                <a:cs typeface="Roboto Light" panose="02000000000000000000" pitchFamily="2" charset="0"/>
              </a:rPr>
              <a:t>Credit strength masks underlying global valuation risks</a:t>
            </a:r>
            <a:endParaRPr lang="en-US" sz="1400" noProof="0">
              <a:solidFill>
                <a:srgbClr val="182230"/>
              </a:solidFill>
              <a:latin typeface="Roboto" pitchFamily="2" charset="0"/>
              <a:ea typeface="Roboto" pitchFamily="2" charset="0"/>
              <a:cs typeface="Roboto Light" panose="02000000000000000000" pitchFamily="2" charset="0"/>
            </a:endParaRPr>
          </a:p>
        </p:txBody>
      </p:sp>
      <p:sp>
        <p:nvSpPr>
          <p:cNvPr id="15" name="Text 16">
            <a:extLst>
              <a:ext uri="{FF2B5EF4-FFF2-40B4-BE49-F238E27FC236}">
                <a16:creationId xmlns:a16="http://schemas.microsoft.com/office/drawing/2014/main" id="{D847C687-5D27-BF27-EBB8-8E562F9F9749}"/>
              </a:ext>
            </a:extLst>
          </p:cNvPr>
          <p:cNvSpPr/>
          <p:nvPr/>
        </p:nvSpPr>
        <p:spPr>
          <a:xfrm>
            <a:off x="5306494" y="2498548"/>
            <a:ext cx="1800000" cy="2877711"/>
          </a:xfrm>
          <a:prstGeom prst="rect">
            <a:avLst/>
          </a:prstGeom>
          <a:noFill/>
          <a:ln/>
        </p:spPr>
        <p:txBody>
          <a:bodyPr wrap="square" lIns="0" tIns="0" rIns="0" bIns="0" rtlCol="0" anchor="t">
            <a:spAutoFit/>
          </a:bodyPr>
          <a:lstStyle/>
          <a:p>
            <a:pPr>
              <a:spcAft>
                <a:spcPts val="600"/>
              </a:spcAft>
            </a:pPr>
            <a:r>
              <a:rPr lang="en-US" sz="1100" noProof="0">
                <a:solidFill>
                  <a:srgbClr val="182230"/>
                </a:solidFill>
                <a:latin typeface="Roboto" pitchFamily="2" charset="0"/>
                <a:ea typeface="Roboto" pitchFamily="2" charset="0"/>
                <a:cs typeface="Roboto Light" panose="02000000000000000000" pitchFamily="2" charset="0"/>
              </a:rPr>
              <a:t>Carry remains supportive, but compressed valuations leave little room for error. Elevated US long-end yields, cautious ECB stance, and ongoing BoJ normalization continue to pressure global duration ahead of the upcoming October FOMC. With IG, HY, and EM spreads hovering near cycle lows, any hawkish policy surprise could broadly challenge total returns, favoring higher-quality credit, shorter duration, and highly selective risk-taking.</a:t>
            </a:r>
          </a:p>
        </p:txBody>
      </p:sp>
      <p:sp>
        <p:nvSpPr>
          <p:cNvPr id="17" name="Text 16">
            <a:extLst>
              <a:ext uri="{FF2B5EF4-FFF2-40B4-BE49-F238E27FC236}">
                <a16:creationId xmlns:a16="http://schemas.microsoft.com/office/drawing/2014/main" id="{CD8AD53A-62F9-433A-C1DE-C0C0C5913FE6}"/>
              </a:ext>
            </a:extLst>
          </p:cNvPr>
          <p:cNvSpPr/>
          <p:nvPr/>
        </p:nvSpPr>
        <p:spPr>
          <a:xfrm>
            <a:off x="7653855" y="1718191"/>
            <a:ext cx="1800000" cy="646331"/>
          </a:xfrm>
          <a:prstGeom prst="rect">
            <a:avLst/>
          </a:prstGeom>
          <a:noFill/>
          <a:ln/>
        </p:spPr>
        <p:txBody>
          <a:bodyPr wrap="square" lIns="0" tIns="0" rIns="0" bIns="0" rtlCol="0" anchor="t">
            <a:spAutoFit/>
          </a:bodyPr>
          <a:lstStyle/>
          <a:p>
            <a:pPr>
              <a:spcAft>
                <a:spcPts val="600"/>
              </a:spcAft>
            </a:pPr>
            <a:r>
              <a:rPr lang="en-US" sz="1400" b="1" noProof="0">
                <a:solidFill>
                  <a:srgbClr val="182230"/>
                </a:solidFill>
                <a:latin typeface="Roboto" pitchFamily="2" charset="0"/>
                <a:ea typeface="Roboto" pitchFamily="2" charset="0"/>
                <a:cs typeface="Roboto Light" panose="02000000000000000000" pitchFamily="2" charset="0"/>
              </a:rPr>
              <a:t>Supply shocks support prices; rates remain the risk</a:t>
            </a:r>
            <a:endParaRPr lang="en-US" sz="1400" noProof="0">
              <a:solidFill>
                <a:srgbClr val="182230"/>
              </a:solidFill>
              <a:latin typeface="Roboto" pitchFamily="2" charset="0"/>
              <a:ea typeface="Roboto" pitchFamily="2" charset="0"/>
              <a:cs typeface="Roboto Light" panose="02000000000000000000" pitchFamily="2" charset="0"/>
            </a:endParaRPr>
          </a:p>
        </p:txBody>
      </p:sp>
      <p:sp>
        <p:nvSpPr>
          <p:cNvPr id="18" name="Text 16">
            <a:extLst>
              <a:ext uri="{FF2B5EF4-FFF2-40B4-BE49-F238E27FC236}">
                <a16:creationId xmlns:a16="http://schemas.microsoft.com/office/drawing/2014/main" id="{C5E57393-3456-A6F9-0DA5-51FF6570FE7E}"/>
              </a:ext>
            </a:extLst>
          </p:cNvPr>
          <p:cNvSpPr/>
          <p:nvPr/>
        </p:nvSpPr>
        <p:spPr>
          <a:xfrm>
            <a:off x="7653855" y="2495149"/>
            <a:ext cx="1800000" cy="2539157"/>
          </a:xfrm>
          <a:prstGeom prst="rect">
            <a:avLst/>
          </a:prstGeom>
          <a:noFill/>
          <a:ln/>
        </p:spPr>
        <p:txBody>
          <a:bodyPr wrap="square" lIns="0" tIns="0" rIns="0" bIns="0" rtlCol="0" anchor="t">
            <a:spAutoFit/>
          </a:bodyPr>
          <a:lstStyle/>
          <a:p>
            <a:pPr>
              <a:spcAft>
                <a:spcPts val="600"/>
              </a:spcAft>
            </a:pPr>
            <a:r>
              <a:rPr lang="en-US" sz="1100" noProof="0">
                <a:solidFill>
                  <a:srgbClr val="182230"/>
                </a:solidFill>
                <a:latin typeface="Roboto" pitchFamily="2" charset="0"/>
                <a:ea typeface="Roboto" pitchFamily="2" charset="0"/>
                <a:cs typeface="Roboto Light" panose="02000000000000000000" pitchFamily="2" charset="0"/>
              </a:rPr>
              <a:t>Supply shocks should keep gas and diesel tight into winter, as Qatar's force majeure persists and European storage runs short, supporting coal prices. Oil's premium hinges on US-Iran diplomacy and Gulf export routes, so risks are two-sided. A further Fed hike would weigh on gold and silver, while Escondida strike risk and constrained Gulf supply should support copper and aluminium.</a:t>
            </a:r>
          </a:p>
        </p:txBody>
      </p:sp>
      <p:cxnSp>
        <p:nvCxnSpPr>
          <p:cNvPr id="22" name="Straight Connector 21">
            <a:extLst>
              <a:ext uri="{FF2B5EF4-FFF2-40B4-BE49-F238E27FC236}">
                <a16:creationId xmlns:a16="http://schemas.microsoft.com/office/drawing/2014/main" id="{4399F883-8D4C-498D-4CD5-4942503027F3}"/>
              </a:ext>
            </a:extLst>
          </p:cNvPr>
          <p:cNvCxnSpPr>
            <a:cxnSpLocks/>
          </p:cNvCxnSpPr>
          <p:nvPr/>
        </p:nvCxnSpPr>
        <p:spPr>
          <a:xfrm>
            <a:off x="508000" y="1600200"/>
            <a:ext cx="1800000" cy="0"/>
          </a:xfrm>
          <a:prstGeom prst="line">
            <a:avLst/>
          </a:prstGeom>
          <a:ln>
            <a:solidFill>
              <a:srgbClr val="11528B"/>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297E248-267B-C484-DB26-FF1E0A0D2D16}"/>
              </a:ext>
            </a:extLst>
          </p:cNvPr>
          <p:cNvCxnSpPr>
            <a:cxnSpLocks/>
          </p:cNvCxnSpPr>
          <p:nvPr/>
        </p:nvCxnSpPr>
        <p:spPr>
          <a:xfrm>
            <a:off x="2855360" y="1600200"/>
            <a:ext cx="1800000"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0172684-77FD-C905-BA76-E3CDCD2ECF13}"/>
              </a:ext>
            </a:extLst>
          </p:cNvPr>
          <p:cNvCxnSpPr>
            <a:cxnSpLocks/>
          </p:cNvCxnSpPr>
          <p:nvPr/>
        </p:nvCxnSpPr>
        <p:spPr>
          <a:xfrm>
            <a:off x="5316019" y="1600200"/>
            <a:ext cx="1800000" cy="0"/>
          </a:xfrm>
          <a:prstGeom prst="line">
            <a:avLst/>
          </a:prstGeom>
          <a:ln>
            <a:solidFill>
              <a:srgbClr val="0A8DD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C08B125-D872-A504-02BC-588053296AC2}"/>
              </a:ext>
            </a:extLst>
          </p:cNvPr>
          <p:cNvCxnSpPr>
            <a:cxnSpLocks/>
          </p:cNvCxnSpPr>
          <p:nvPr/>
        </p:nvCxnSpPr>
        <p:spPr>
          <a:xfrm>
            <a:off x="7668694" y="1600200"/>
            <a:ext cx="1800000" cy="0"/>
          </a:xfrm>
          <a:prstGeom prst="line">
            <a:avLst/>
          </a:prstGeom>
          <a:ln>
            <a:solidFill>
              <a:srgbClr val="D20C12"/>
            </a:solidFill>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4F164737-5582-9B57-437B-51D225DB4C99}"/>
              </a:ext>
            </a:extLst>
          </p:cNvPr>
          <p:cNvSpPr/>
          <p:nvPr/>
        </p:nvSpPr>
        <p:spPr>
          <a:xfrm>
            <a:off x="508000" y="5572126"/>
            <a:ext cx="11190840" cy="691726"/>
          </a:xfrm>
          <a:prstGeom prst="rect">
            <a:avLst/>
          </a:prstGeom>
          <a:solidFill>
            <a:srgbClr val="13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Text 68">
            <a:extLst>
              <a:ext uri="{FF2B5EF4-FFF2-40B4-BE49-F238E27FC236}">
                <a16:creationId xmlns:a16="http://schemas.microsoft.com/office/drawing/2014/main" id="{16CE6406-6038-7AB2-1F69-80EEB8DC02C1}"/>
              </a:ext>
            </a:extLst>
          </p:cNvPr>
          <p:cNvSpPr/>
          <p:nvPr/>
        </p:nvSpPr>
        <p:spPr>
          <a:xfrm>
            <a:off x="697992" y="5810267"/>
            <a:ext cx="1892808" cy="215444"/>
          </a:xfrm>
          <a:prstGeom prst="rect">
            <a:avLst/>
          </a:prstGeom>
          <a:noFill/>
          <a:ln/>
        </p:spPr>
        <p:txBody>
          <a:bodyPr wrap="square" lIns="0" tIns="0" rIns="0" bIns="0" rtlCol="0" anchor="ctr">
            <a:spAutoFit/>
          </a:bodyPr>
          <a:lstStyle/>
          <a:p>
            <a:pPr marL="0" indent="0" algn="l">
              <a:buNone/>
            </a:pPr>
            <a:r>
              <a:rPr lang="en-US" sz="1400" b="1" noProof="0">
                <a:solidFill>
                  <a:schemeClr val="accent1">
                    <a:lumMod val="40000"/>
                    <a:lumOff val="60000"/>
                  </a:schemeClr>
                </a:solidFill>
                <a:latin typeface="Lora" pitchFamily="2" charset="0"/>
                <a:ea typeface="Roboto" pitchFamily="2" charset="0"/>
                <a:cs typeface="Roboto Light" panose="02000000000000000000" pitchFamily="2" charset="0"/>
              </a:rPr>
              <a:t>Executive Takeaway:</a:t>
            </a:r>
          </a:p>
        </p:txBody>
      </p:sp>
      <p:sp>
        <p:nvSpPr>
          <p:cNvPr id="29" name="Text 68">
            <a:extLst>
              <a:ext uri="{FF2B5EF4-FFF2-40B4-BE49-F238E27FC236}">
                <a16:creationId xmlns:a16="http://schemas.microsoft.com/office/drawing/2014/main" id="{97FE7FA2-0994-1944-A647-EBFE90B76830}"/>
              </a:ext>
            </a:extLst>
          </p:cNvPr>
          <p:cNvSpPr/>
          <p:nvPr/>
        </p:nvSpPr>
        <p:spPr>
          <a:xfrm>
            <a:off x="2854942" y="5825656"/>
            <a:ext cx="8639066" cy="184666"/>
          </a:xfrm>
          <a:prstGeom prst="rect">
            <a:avLst/>
          </a:prstGeom>
          <a:noFill/>
          <a:ln/>
        </p:spPr>
        <p:txBody>
          <a:bodyPr wrap="square" lIns="0" tIns="0" rIns="0" bIns="0" rtlCol="0" anchor="ctr">
            <a:spAutoFit/>
          </a:bodyPr>
          <a:lstStyle/>
          <a:p>
            <a:r>
              <a:rPr lang="en-US" sz="1200">
                <a:solidFill>
                  <a:schemeClr val="bg2"/>
                </a:solidFill>
                <a:latin typeface="Roboto" panose="02000000000000000000" pitchFamily="2" charset="0"/>
                <a:ea typeface="Roboto" panose="02000000000000000000" pitchFamily="2" charset="0"/>
                <a:cs typeface="Roboto" panose="02000000000000000000" pitchFamily="2" charset="0"/>
              </a:rPr>
              <a:t>Divergent global rate policies favor defensive carry over duration gains</a:t>
            </a:r>
            <a:r>
              <a:rPr lang="en-US" sz="1200" noProof="0">
                <a:solidFill>
                  <a:schemeClr val="bg2"/>
                </a:solidFill>
                <a:latin typeface="Roboto" panose="02000000000000000000" pitchFamily="2" charset="0"/>
                <a:ea typeface="Roboto" panose="02000000000000000000" pitchFamily="2" charset="0"/>
                <a:cs typeface="Roboto" panose="02000000000000000000" pitchFamily="2" charset="0"/>
              </a:rPr>
              <a:t>.​</a:t>
            </a:r>
          </a:p>
        </p:txBody>
      </p:sp>
      <p:cxnSp>
        <p:nvCxnSpPr>
          <p:cNvPr id="31" name="Straight Connector 30">
            <a:extLst>
              <a:ext uri="{FF2B5EF4-FFF2-40B4-BE49-F238E27FC236}">
                <a16:creationId xmlns:a16="http://schemas.microsoft.com/office/drawing/2014/main" id="{757F47D8-2EA4-B361-8558-248DE60E874A}"/>
              </a:ext>
            </a:extLst>
          </p:cNvPr>
          <p:cNvCxnSpPr>
            <a:cxnSpLocks/>
          </p:cNvCxnSpPr>
          <p:nvPr/>
        </p:nvCxnSpPr>
        <p:spPr>
          <a:xfrm>
            <a:off x="2619375" y="5760803"/>
            <a:ext cx="0" cy="314372"/>
          </a:xfrm>
          <a:prstGeom prst="line">
            <a:avLst/>
          </a:prstGeom>
          <a:ln w="952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8" name="Text 16">
            <a:extLst>
              <a:ext uri="{FF2B5EF4-FFF2-40B4-BE49-F238E27FC236}">
                <a16:creationId xmlns:a16="http://schemas.microsoft.com/office/drawing/2014/main" id="{4E43DE21-B1BE-EF58-A2A6-E2E6BD63D18E}"/>
              </a:ext>
            </a:extLst>
          </p:cNvPr>
          <p:cNvSpPr/>
          <p:nvPr/>
        </p:nvSpPr>
        <p:spPr>
          <a:xfrm>
            <a:off x="9935882" y="1718191"/>
            <a:ext cx="1800000" cy="430887"/>
          </a:xfrm>
          <a:prstGeom prst="rect">
            <a:avLst/>
          </a:prstGeom>
          <a:noFill/>
          <a:ln/>
        </p:spPr>
        <p:txBody>
          <a:bodyPr wrap="square" lIns="0" tIns="0" rIns="0" bIns="0" rtlCol="0" anchor="t">
            <a:spAutoFit/>
          </a:bodyPr>
          <a:lstStyle/>
          <a:p>
            <a:pPr>
              <a:spcAft>
                <a:spcPts val="600"/>
              </a:spcAft>
            </a:pPr>
            <a:r>
              <a:rPr lang="en-US" sz="1400" b="1" noProof="0">
                <a:solidFill>
                  <a:srgbClr val="182230"/>
                </a:solidFill>
                <a:latin typeface="Roboto" pitchFamily="2" charset="0"/>
                <a:ea typeface="Roboto" pitchFamily="2" charset="0"/>
                <a:cs typeface="Roboto Light" panose="02000000000000000000" pitchFamily="2" charset="0"/>
              </a:rPr>
              <a:t>Equities lean on a narrow earnings base</a:t>
            </a:r>
            <a:endParaRPr lang="en-US" sz="1400" noProof="0">
              <a:solidFill>
                <a:srgbClr val="182230"/>
              </a:solidFill>
              <a:latin typeface="Roboto" pitchFamily="2" charset="0"/>
              <a:ea typeface="Roboto" pitchFamily="2" charset="0"/>
              <a:cs typeface="Roboto Light" panose="02000000000000000000" pitchFamily="2" charset="0"/>
            </a:endParaRPr>
          </a:p>
        </p:txBody>
      </p:sp>
      <p:sp>
        <p:nvSpPr>
          <p:cNvPr id="9" name="Text 16">
            <a:extLst>
              <a:ext uri="{FF2B5EF4-FFF2-40B4-BE49-F238E27FC236}">
                <a16:creationId xmlns:a16="http://schemas.microsoft.com/office/drawing/2014/main" id="{F112E6C0-4BA6-F014-F5E5-7D12703BFAE7}"/>
              </a:ext>
            </a:extLst>
          </p:cNvPr>
          <p:cNvSpPr/>
          <p:nvPr/>
        </p:nvSpPr>
        <p:spPr>
          <a:xfrm>
            <a:off x="9935882" y="2495149"/>
            <a:ext cx="1800000" cy="3046988"/>
          </a:xfrm>
          <a:prstGeom prst="rect">
            <a:avLst/>
          </a:prstGeom>
          <a:noFill/>
          <a:ln/>
        </p:spPr>
        <p:txBody>
          <a:bodyPr wrap="square" lIns="0" tIns="0" rIns="0" bIns="0" rtlCol="0" anchor="t">
            <a:spAutoFit/>
          </a:bodyPr>
          <a:lstStyle/>
          <a:p>
            <a:pPr>
              <a:spcAft>
                <a:spcPts val="600"/>
              </a:spcAft>
            </a:pPr>
            <a:r>
              <a:rPr lang="en-US" sz="1100" noProof="0">
                <a:solidFill>
                  <a:srgbClr val="182230"/>
                </a:solidFill>
                <a:latin typeface="Roboto" pitchFamily="2" charset="0"/>
                <a:ea typeface="Roboto" pitchFamily="2" charset="0"/>
                <a:cs typeface="Roboto Light" panose="02000000000000000000" pitchFamily="2" charset="0"/>
              </a:rPr>
              <a:t>October's equity outlook turns on 3Q26, which begin mid-month against consensus earnings growth of 29.1% and a market that has already narrowed. With the Fed having moved to 4.00% and guiding to one more rise, the burden of proof sits with earnings rather than valuation. The index multiple is no longer the constraint at 19x, but Japan and semiconductors trade well above their own history, and oil above $100 pressures margins outside energy. </a:t>
            </a:r>
          </a:p>
        </p:txBody>
      </p:sp>
      <p:cxnSp>
        <p:nvCxnSpPr>
          <p:cNvPr id="10" name="Straight Connector 9">
            <a:extLst>
              <a:ext uri="{FF2B5EF4-FFF2-40B4-BE49-F238E27FC236}">
                <a16:creationId xmlns:a16="http://schemas.microsoft.com/office/drawing/2014/main" id="{18000E3B-F216-437D-93C8-F65127A688BC}"/>
              </a:ext>
            </a:extLst>
          </p:cNvPr>
          <p:cNvCxnSpPr>
            <a:cxnSpLocks/>
          </p:cNvCxnSpPr>
          <p:nvPr/>
        </p:nvCxnSpPr>
        <p:spPr>
          <a:xfrm>
            <a:off x="9950721" y="1600200"/>
            <a:ext cx="1800000" cy="0"/>
          </a:xfrm>
          <a:prstGeom prst="line">
            <a:avLst/>
          </a:prstGeom>
          <a:ln>
            <a:solidFill>
              <a:srgbClr val="A6A6A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0847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0958-C398-165B-86B9-51501533B5F2}"/>
              </a:ext>
            </a:extLst>
          </p:cNvPr>
          <p:cNvSpPr>
            <a:spLocks noGrp="1"/>
          </p:cNvSpPr>
          <p:nvPr>
            <p:ph type="title"/>
          </p:nvPr>
        </p:nvSpPr>
        <p:spPr>
          <a:xfrm>
            <a:off x="508000" y="326534"/>
            <a:ext cx="11176000" cy="387798"/>
          </a:xfrm>
        </p:spPr>
        <p:txBody>
          <a:bodyPr/>
          <a:lstStyle/>
          <a:p>
            <a:r>
              <a:rPr lang="en-US" noProof="0"/>
              <a:t>Executive Summary  </a:t>
            </a:r>
            <a:r>
              <a:rPr lang="en-US" noProof="0">
                <a:solidFill>
                  <a:schemeClr val="bg1">
                    <a:lumMod val="65000"/>
                  </a:schemeClr>
                </a:solidFill>
              </a:rPr>
              <a:t>|</a:t>
            </a:r>
            <a:r>
              <a:rPr lang="en-US" noProof="0"/>
              <a:t>  </a:t>
            </a:r>
            <a:r>
              <a:rPr lang="en-US" noProof="0">
                <a:solidFill>
                  <a:schemeClr val="bg1">
                    <a:lumMod val="65000"/>
                  </a:schemeClr>
                </a:solidFill>
              </a:rPr>
              <a:t>September 2026 </a:t>
            </a:r>
          </a:p>
        </p:txBody>
      </p:sp>
      <p:sp>
        <p:nvSpPr>
          <p:cNvPr id="4" name="Content Placeholder 3">
            <a:extLst>
              <a:ext uri="{FF2B5EF4-FFF2-40B4-BE49-F238E27FC236}">
                <a16:creationId xmlns:a16="http://schemas.microsoft.com/office/drawing/2014/main" id="{C3453782-4625-4907-0C12-39A2F95FF6EF}"/>
              </a:ext>
            </a:extLst>
          </p:cNvPr>
          <p:cNvSpPr>
            <a:spLocks noGrp="1"/>
          </p:cNvSpPr>
          <p:nvPr>
            <p:ph sz="quarter" idx="10"/>
          </p:nvPr>
        </p:nvSpPr>
        <p:spPr>
          <a:xfrm>
            <a:off x="508000" y="6350714"/>
            <a:ext cx="11176000" cy="123111"/>
          </a:xfrm>
        </p:spPr>
        <p:txBody>
          <a:bodyPr/>
          <a:lstStyle/>
          <a:p>
            <a:r>
              <a:rPr lang="en-US" noProof="0"/>
              <a:t>Source: SGA Research </a:t>
            </a:r>
          </a:p>
        </p:txBody>
      </p:sp>
      <p:sp>
        <p:nvSpPr>
          <p:cNvPr id="7" name="Google Shape;90;p13">
            <a:extLst>
              <a:ext uri="{FF2B5EF4-FFF2-40B4-BE49-F238E27FC236}">
                <a16:creationId xmlns:a16="http://schemas.microsoft.com/office/drawing/2014/main" id="{27C2FFC4-639F-F71B-3B98-CAD8585F6D1F}"/>
              </a:ext>
            </a:extLst>
          </p:cNvPr>
          <p:cNvSpPr txBox="1"/>
          <p:nvPr/>
        </p:nvSpPr>
        <p:spPr>
          <a:xfrm>
            <a:off x="508000" y="962025"/>
            <a:ext cx="9921875" cy="254237"/>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400" noProof="0">
                <a:solidFill>
                  <a:srgbClr val="000000"/>
                </a:solidFill>
                <a:latin typeface="Roboto" pitchFamily="2" charset="0"/>
                <a:ea typeface="Roboto" pitchFamily="2" charset="0"/>
                <a:cs typeface="Roboto Light" panose="02000000000000000000" pitchFamily="2" charset="0"/>
                <a:sym typeface="Lato"/>
              </a:rPr>
              <a:t>Inflation, </a:t>
            </a:r>
            <a:r>
              <a:rPr lang="en-US" sz="1400" err="1">
                <a:solidFill>
                  <a:srgbClr val="000000"/>
                </a:solidFill>
                <a:latin typeface="Roboto" pitchFamily="2" charset="0"/>
                <a:ea typeface="Roboto" pitchFamily="2" charset="0"/>
                <a:cs typeface="Roboto Light" panose="02000000000000000000" pitchFamily="2" charset="0"/>
                <a:sym typeface="Lato"/>
              </a:rPr>
              <a:t>i</a:t>
            </a:r>
            <a:r>
              <a:rPr lang="en-US" sz="1400" noProof="0">
                <a:solidFill>
                  <a:srgbClr val="000000"/>
                </a:solidFill>
                <a:latin typeface="Roboto" pitchFamily="2" charset="0"/>
                <a:ea typeface="Roboto" pitchFamily="2" charset="0"/>
                <a:cs typeface="Roboto Light" panose="02000000000000000000" pitchFamily="2" charset="0"/>
                <a:sym typeface="Lato"/>
              </a:rPr>
              <a:t>nterest rate movements </a:t>
            </a:r>
            <a:r>
              <a:rPr lang="en-US" sz="1400">
                <a:solidFill>
                  <a:srgbClr val="000000"/>
                </a:solidFill>
                <a:latin typeface="Roboto" pitchFamily="2" charset="0"/>
                <a:ea typeface="Roboto" pitchFamily="2" charset="0"/>
                <a:cs typeface="Roboto Light" panose="02000000000000000000" pitchFamily="2" charset="0"/>
                <a:sym typeface="Lato"/>
              </a:rPr>
              <a:t>a</a:t>
            </a:r>
            <a:r>
              <a:rPr lang="en-US" sz="1400" noProof="0">
                <a:solidFill>
                  <a:srgbClr val="000000"/>
                </a:solidFill>
                <a:latin typeface="Roboto" pitchFamily="2" charset="0"/>
                <a:ea typeface="Roboto" pitchFamily="2" charset="0"/>
                <a:cs typeface="Roboto Light" panose="02000000000000000000" pitchFamily="2" charset="0"/>
                <a:sym typeface="Lato"/>
              </a:rPr>
              <a:t>nd geopolitics </a:t>
            </a:r>
            <a:r>
              <a:rPr lang="en-US" sz="1400">
                <a:solidFill>
                  <a:srgbClr val="000000"/>
                </a:solidFill>
                <a:latin typeface="Roboto" pitchFamily="2" charset="0"/>
                <a:ea typeface="Roboto" pitchFamily="2" charset="0"/>
                <a:cs typeface="Roboto Light" panose="02000000000000000000" pitchFamily="2" charset="0"/>
                <a:sym typeface="Lato"/>
              </a:rPr>
              <a:t>r</a:t>
            </a:r>
            <a:r>
              <a:rPr lang="en-US" sz="1400" noProof="0">
                <a:solidFill>
                  <a:srgbClr val="000000"/>
                </a:solidFill>
                <a:latin typeface="Roboto" pitchFamily="2" charset="0"/>
                <a:ea typeface="Roboto" pitchFamily="2" charset="0"/>
                <a:cs typeface="Roboto Light" panose="02000000000000000000" pitchFamily="2" charset="0"/>
                <a:sym typeface="Lato"/>
              </a:rPr>
              <a:t>eshape global </a:t>
            </a:r>
            <a:r>
              <a:rPr lang="en-US" sz="1400">
                <a:solidFill>
                  <a:srgbClr val="000000"/>
                </a:solidFill>
                <a:latin typeface="Roboto" pitchFamily="2" charset="0"/>
                <a:ea typeface="Roboto" pitchFamily="2" charset="0"/>
                <a:cs typeface="Roboto Light" panose="02000000000000000000" pitchFamily="2" charset="0"/>
                <a:sym typeface="Lato"/>
              </a:rPr>
              <a:t>a</a:t>
            </a:r>
            <a:r>
              <a:rPr lang="en-US" sz="1400" noProof="0">
                <a:solidFill>
                  <a:srgbClr val="000000"/>
                </a:solidFill>
                <a:latin typeface="Roboto" pitchFamily="2" charset="0"/>
                <a:ea typeface="Roboto" pitchFamily="2" charset="0"/>
                <a:cs typeface="Roboto Light" panose="02000000000000000000" pitchFamily="2" charset="0"/>
                <a:sym typeface="Lato"/>
              </a:rPr>
              <a:t>sset performance</a:t>
            </a:r>
          </a:p>
        </p:txBody>
      </p:sp>
      <p:sp>
        <p:nvSpPr>
          <p:cNvPr id="8" name="Rectangle 7">
            <a:extLst>
              <a:ext uri="{FF2B5EF4-FFF2-40B4-BE49-F238E27FC236}">
                <a16:creationId xmlns:a16="http://schemas.microsoft.com/office/drawing/2014/main" id="{877EC2CF-0B43-EF1E-0F02-986C62DB57A5}"/>
              </a:ext>
            </a:extLst>
          </p:cNvPr>
          <p:cNvSpPr/>
          <p:nvPr/>
        </p:nvSpPr>
        <p:spPr>
          <a:xfrm>
            <a:off x="508000" y="5572126"/>
            <a:ext cx="11190840" cy="691726"/>
          </a:xfrm>
          <a:prstGeom prst="rect">
            <a:avLst/>
          </a:prstGeom>
          <a:solidFill>
            <a:srgbClr val="13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2" name="Text 68">
            <a:extLst>
              <a:ext uri="{FF2B5EF4-FFF2-40B4-BE49-F238E27FC236}">
                <a16:creationId xmlns:a16="http://schemas.microsoft.com/office/drawing/2014/main" id="{6B8CA512-F950-0A17-9019-41229AEC6CED}"/>
              </a:ext>
            </a:extLst>
          </p:cNvPr>
          <p:cNvSpPr/>
          <p:nvPr/>
        </p:nvSpPr>
        <p:spPr>
          <a:xfrm>
            <a:off x="697992" y="5810267"/>
            <a:ext cx="1892808" cy="215444"/>
          </a:xfrm>
          <a:prstGeom prst="rect">
            <a:avLst/>
          </a:prstGeom>
          <a:noFill/>
          <a:ln/>
        </p:spPr>
        <p:txBody>
          <a:bodyPr wrap="square" lIns="0" tIns="0" rIns="0" bIns="0" rtlCol="0" anchor="ctr">
            <a:spAutoFit/>
          </a:bodyPr>
          <a:lstStyle/>
          <a:p>
            <a:r>
              <a:rPr lang="en-US" sz="1400" b="1" noProof="0">
                <a:solidFill>
                  <a:schemeClr val="accent1">
                    <a:lumMod val="40000"/>
                    <a:lumOff val="60000"/>
                  </a:schemeClr>
                </a:solidFill>
                <a:latin typeface="Lora" pitchFamily="2" charset="0"/>
                <a:ea typeface="Roboto" pitchFamily="2" charset="0"/>
              </a:rPr>
              <a:t>Portfolio Message:</a:t>
            </a:r>
          </a:p>
        </p:txBody>
      </p:sp>
      <p:sp>
        <p:nvSpPr>
          <p:cNvPr id="74" name="Text 68">
            <a:extLst>
              <a:ext uri="{FF2B5EF4-FFF2-40B4-BE49-F238E27FC236}">
                <a16:creationId xmlns:a16="http://schemas.microsoft.com/office/drawing/2014/main" id="{61A62621-94D7-42E9-4373-59537E44DDBF}"/>
              </a:ext>
            </a:extLst>
          </p:cNvPr>
          <p:cNvSpPr/>
          <p:nvPr/>
        </p:nvSpPr>
        <p:spPr>
          <a:xfrm>
            <a:off x="2854942" y="5733323"/>
            <a:ext cx="8639066" cy="369332"/>
          </a:xfrm>
          <a:prstGeom prst="rect">
            <a:avLst/>
          </a:prstGeom>
          <a:noFill/>
          <a:ln/>
        </p:spPr>
        <p:txBody>
          <a:bodyPr wrap="square" lIns="0" tIns="0" rIns="0" bIns="0" rtlCol="0" anchor="ctr">
            <a:spAutoFit/>
          </a:bodyPr>
          <a:lstStyle/>
          <a:p>
            <a:pPr marL="0" indent="0" algn="l">
              <a:buNone/>
            </a:pPr>
            <a:r>
              <a:rPr lang="en-US" sz="1200" noProof="0">
                <a:solidFill>
                  <a:schemeClr val="bg1"/>
                </a:solidFill>
                <a:latin typeface="Roboto" pitchFamily="2" charset="0"/>
                <a:ea typeface="Roboto" pitchFamily="2" charset="0"/>
                <a:cs typeface="Roboto Light" panose="02000000000000000000" pitchFamily="2" charset="0"/>
              </a:rPr>
              <a:t>Persistent inflation, higher rates and geopolitical risks favor quality credit, selective equities, carry strategies and cautious duration exposure.</a:t>
            </a:r>
          </a:p>
        </p:txBody>
      </p:sp>
      <p:cxnSp>
        <p:nvCxnSpPr>
          <p:cNvPr id="75" name="Straight Connector 74">
            <a:extLst>
              <a:ext uri="{FF2B5EF4-FFF2-40B4-BE49-F238E27FC236}">
                <a16:creationId xmlns:a16="http://schemas.microsoft.com/office/drawing/2014/main" id="{D082F618-3652-1B73-AA94-2DC8D1745C4A}"/>
              </a:ext>
            </a:extLst>
          </p:cNvPr>
          <p:cNvCxnSpPr>
            <a:cxnSpLocks/>
          </p:cNvCxnSpPr>
          <p:nvPr/>
        </p:nvCxnSpPr>
        <p:spPr>
          <a:xfrm>
            <a:off x="2619375" y="5760803"/>
            <a:ext cx="0" cy="314372"/>
          </a:xfrm>
          <a:prstGeom prst="line">
            <a:avLst/>
          </a:prstGeom>
          <a:ln w="952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pSp>
        <p:nvGrpSpPr>
          <p:cNvPr id="125" name="Group 124">
            <a:extLst>
              <a:ext uri="{FF2B5EF4-FFF2-40B4-BE49-F238E27FC236}">
                <a16:creationId xmlns:a16="http://schemas.microsoft.com/office/drawing/2014/main" id="{F8855028-B745-C4A6-4044-246785860DAE}"/>
              </a:ext>
            </a:extLst>
          </p:cNvPr>
          <p:cNvGrpSpPr/>
          <p:nvPr/>
        </p:nvGrpSpPr>
        <p:grpSpPr>
          <a:xfrm>
            <a:off x="508000" y="1323975"/>
            <a:ext cx="11176000" cy="4200971"/>
            <a:chOff x="508000" y="1323975"/>
            <a:chExt cx="11176000" cy="4200971"/>
          </a:xfrm>
        </p:grpSpPr>
        <p:grpSp>
          <p:nvGrpSpPr>
            <p:cNvPr id="96" name="Group 95">
              <a:extLst>
                <a:ext uri="{FF2B5EF4-FFF2-40B4-BE49-F238E27FC236}">
                  <a16:creationId xmlns:a16="http://schemas.microsoft.com/office/drawing/2014/main" id="{2C239D45-8AFE-35A1-0C60-46A7718AD7D8}"/>
                </a:ext>
              </a:extLst>
            </p:cNvPr>
            <p:cNvGrpSpPr/>
            <p:nvPr/>
          </p:nvGrpSpPr>
          <p:grpSpPr>
            <a:xfrm>
              <a:off x="508000" y="1323975"/>
              <a:ext cx="2156920" cy="4152900"/>
              <a:chOff x="508000" y="1323975"/>
              <a:chExt cx="2156920" cy="4152900"/>
            </a:xfrm>
          </p:grpSpPr>
          <p:sp>
            <p:nvSpPr>
              <p:cNvPr id="76" name="Rectangle 75">
                <a:extLst>
                  <a:ext uri="{FF2B5EF4-FFF2-40B4-BE49-F238E27FC236}">
                    <a16:creationId xmlns:a16="http://schemas.microsoft.com/office/drawing/2014/main" id="{5BE792D0-6E8B-8937-C50B-E019AE4A5A91}"/>
                  </a:ext>
                </a:extLst>
              </p:cNvPr>
              <p:cNvSpPr/>
              <p:nvPr/>
            </p:nvSpPr>
            <p:spPr>
              <a:xfrm>
                <a:off x="508000" y="1323975"/>
                <a:ext cx="2156920" cy="415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88" name="Straight Connector 87">
                <a:extLst>
                  <a:ext uri="{FF2B5EF4-FFF2-40B4-BE49-F238E27FC236}">
                    <a16:creationId xmlns:a16="http://schemas.microsoft.com/office/drawing/2014/main" id="{4DC3E430-D1F9-2BB2-0C46-1D36D9700E9A}"/>
                  </a:ext>
                </a:extLst>
              </p:cNvPr>
              <p:cNvCxnSpPr/>
              <p:nvPr/>
            </p:nvCxnSpPr>
            <p:spPr>
              <a:xfrm>
                <a:off x="508000" y="1323975"/>
                <a:ext cx="2156920" cy="0"/>
              </a:xfrm>
              <a:prstGeom prst="line">
                <a:avLst/>
              </a:prstGeom>
              <a:ln w="28575">
                <a:solidFill>
                  <a:srgbClr val="133655"/>
                </a:solidFill>
              </a:ln>
            </p:spPr>
            <p:style>
              <a:lnRef idx="2">
                <a:schemeClr val="accent1"/>
              </a:lnRef>
              <a:fillRef idx="0">
                <a:schemeClr val="accent1"/>
              </a:fillRef>
              <a:effectRef idx="1">
                <a:schemeClr val="accent1"/>
              </a:effectRef>
              <a:fontRef idx="minor">
                <a:schemeClr val="tx1"/>
              </a:fontRef>
            </p:style>
          </p:cxnSp>
          <p:sp>
            <p:nvSpPr>
              <p:cNvPr id="89" name="Oval 88">
                <a:extLst>
                  <a:ext uri="{FF2B5EF4-FFF2-40B4-BE49-F238E27FC236}">
                    <a16:creationId xmlns:a16="http://schemas.microsoft.com/office/drawing/2014/main" id="{8AD50E9A-6EC2-597E-DBCE-32FC77456E43}"/>
                  </a:ext>
                </a:extLst>
              </p:cNvPr>
              <p:cNvSpPr/>
              <p:nvPr/>
            </p:nvSpPr>
            <p:spPr>
              <a:xfrm>
                <a:off x="619125" y="1476375"/>
                <a:ext cx="276225" cy="276225"/>
              </a:xfrm>
              <a:prstGeom prst="ellipse">
                <a:avLst/>
              </a:prstGeom>
              <a:solidFill>
                <a:srgbClr val="1336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noProof="0">
                    <a:latin typeface="Roboto" pitchFamily="2" charset="0"/>
                    <a:ea typeface="Roboto" pitchFamily="2" charset="0"/>
                  </a:rPr>
                  <a:t>1</a:t>
                </a:r>
              </a:p>
            </p:txBody>
          </p:sp>
          <p:sp>
            <p:nvSpPr>
              <p:cNvPr id="90" name="Google Shape;90;p13">
                <a:extLst>
                  <a:ext uri="{FF2B5EF4-FFF2-40B4-BE49-F238E27FC236}">
                    <a16:creationId xmlns:a16="http://schemas.microsoft.com/office/drawing/2014/main" id="{3E19EDDB-FFD2-BF12-FA2C-6ADC4A19B63D}"/>
                  </a:ext>
                </a:extLst>
              </p:cNvPr>
              <p:cNvSpPr txBox="1"/>
              <p:nvPr/>
            </p:nvSpPr>
            <p:spPr>
              <a:xfrm>
                <a:off x="984250" y="1524000"/>
                <a:ext cx="1520825" cy="181588"/>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000" noProof="0">
                    <a:solidFill>
                      <a:srgbClr val="133655"/>
                    </a:solidFill>
                    <a:latin typeface="Roboto Medium" panose="02000000000000000000" pitchFamily="2" charset="0"/>
                    <a:ea typeface="Roboto Medium" panose="02000000000000000000" pitchFamily="2" charset="0"/>
                    <a:cs typeface="Roboto Light" panose="02000000000000000000" pitchFamily="2" charset="0"/>
                    <a:sym typeface="Lato"/>
                  </a:rPr>
                  <a:t>GLOBAL MACRO</a:t>
                </a:r>
              </a:p>
            </p:txBody>
          </p:sp>
          <p:sp>
            <p:nvSpPr>
              <p:cNvPr id="91" name="Google Shape;90;p13">
                <a:extLst>
                  <a:ext uri="{FF2B5EF4-FFF2-40B4-BE49-F238E27FC236}">
                    <a16:creationId xmlns:a16="http://schemas.microsoft.com/office/drawing/2014/main" id="{9B8B71B0-B7EE-9CAA-8416-048D74FBA461}"/>
                  </a:ext>
                </a:extLst>
              </p:cNvPr>
              <p:cNvSpPr txBox="1"/>
              <p:nvPr/>
            </p:nvSpPr>
            <p:spPr>
              <a:xfrm>
                <a:off x="631825" y="1857375"/>
                <a:ext cx="1873250" cy="553998"/>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200" b="1" noProof="0">
                    <a:latin typeface="Lora" pitchFamily="2" charset="0"/>
                    <a:ea typeface="Roboto Medium" panose="02000000000000000000" pitchFamily="2" charset="0"/>
                    <a:cs typeface="Roboto Light" panose="02000000000000000000" pitchFamily="2" charset="0"/>
                    <a:sym typeface="Lato"/>
                  </a:rPr>
                  <a:t>Inflation persistence complicates global policy outlook</a:t>
                </a:r>
              </a:p>
            </p:txBody>
          </p:sp>
          <p:sp>
            <p:nvSpPr>
              <p:cNvPr id="92" name="Google Shape;90;p13">
                <a:extLst>
                  <a:ext uri="{FF2B5EF4-FFF2-40B4-BE49-F238E27FC236}">
                    <a16:creationId xmlns:a16="http://schemas.microsoft.com/office/drawing/2014/main" id="{77197C6F-E6BF-B29C-25B6-95A25F375A57}"/>
                  </a:ext>
                </a:extLst>
              </p:cNvPr>
              <p:cNvSpPr txBox="1"/>
              <p:nvPr/>
            </p:nvSpPr>
            <p:spPr>
              <a:xfrm>
                <a:off x="631825" y="2524125"/>
                <a:ext cx="1873250" cy="2446824"/>
              </a:xfrm>
              <a:prstGeom prst="rect">
                <a:avLst/>
              </a:prstGeom>
              <a:noFill/>
              <a:ln w="9525">
                <a:noFill/>
              </a:ln>
              <a:effectLst/>
            </p:spPr>
            <p:txBody>
              <a:bodyPr spcFirstLastPara="1" wrap="square" lIns="0" tIns="0" rIns="0" bIns="0" anchor="t" anchorCtr="0">
                <a:spAutoFit/>
              </a:bodyPr>
              <a:lstStyle/>
              <a:p>
                <a:pPr marR="0" lvl="0" algn="l">
                  <a:spcAft>
                    <a:spcPts val="600"/>
                  </a:spcAft>
                </a:pPr>
                <a:r>
                  <a:rPr lang="en-US" sz="900" noProof="0">
                    <a:latin typeface="Roboto" pitchFamily="2" charset="0"/>
                    <a:ea typeface="Roboto" pitchFamily="2" charset="0"/>
                    <a:cs typeface="Roboto Light" panose="02000000000000000000" pitchFamily="2" charset="0"/>
                    <a:sym typeface="Lato"/>
                  </a:rPr>
                  <a:t>US activity remained relatively resilient, though cooling labor markets, weaker sentiment and high borrowing costs point to moderating demand.</a:t>
                </a:r>
              </a:p>
              <a:p>
                <a:pPr marR="0" lvl="0" algn="l">
                  <a:spcAft>
                    <a:spcPts val="600"/>
                  </a:spcAft>
                </a:pPr>
                <a:r>
                  <a:rPr lang="en-US" sz="900" noProof="0">
                    <a:latin typeface="Roboto" pitchFamily="2" charset="0"/>
                    <a:ea typeface="Roboto" pitchFamily="2" charset="0"/>
                    <a:cs typeface="Roboto Light" panose="02000000000000000000" pitchFamily="2" charset="0"/>
                    <a:sym typeface="Lato"/>
                  </a:rPr>
                  <a:t>September rate hikes by the Fed, ECB and BoJ underscored persistent inflation pressures, even as growth momentum softened and policy trade-offs became more challenging.</a:t>
                </a:r>
              </a:p>
              <a:p>
                <a:pPr marR="0" lvl="0" algn="l">
                  <a:spcAft>
                    <a:spcPts val="600"/>
                  </a:spcAft>
                </a:pPr>
                <a:r>
                  <a:rPr lang="en-US" sz="900" noProof="0">
                    <a:latin typeface="Roboto" pitchFamily="2" charset="0"/>
                    <a:ea typeface="Roboto" pitchFamily="2" charset="0"/>
                    <a:cs typeface="Roboto Light" panose="02000000000000000000" pitchFamily="2" charset="0"/>
                    <a:sym typeface="Lato"/>
                  </a:rPr>
                  <a:t>Meanwhile, the BoE remained on hold, while Japan's strong corporate sector and investment plans continued to offset subdued household demand and support economic activity</a:t>
                </a:r>
                <a:r>
                  <a:rPr lang="en-US" sz="900" noProof="0">
                    <a:latin typeface="Roboto" pitchFamily="2" charset="0"/>
                    <a:ea typeface="Roboto" pitchFamily="2" charset="0"/>
                  </a:rPr>
                  <a:t>.</a:t>
                </a:r>
              </a:p>
            </p:txBody>
          </p:sp>
        </p:grpSp>
        <p:grpSp>
          <p:nvGrpSpPr>
            <p:cNvPr id="97" name="Group 96">
              <a:extLst>
                <a:ext uri="{FF2B5EF4-FFF2-40B4-BE49-F238E27FC236}">
                  <a16:creationId xmlns:a16="http://schemas.microsoft.com/office/drawing/2014/main" id="{F36A366D-849F-517F-88EC-BFBBECB6ABE7}"/>
                </a:ext>
              </a:extLst>
            </p:cNvPr>
            <p:cNvGrpSpPr/>
            <p:nvPr/>
          </p:nvGrpSpPr>
          <p:grpSpPr>
            <a:xfrm>
              <a:off x="2762770" y="1323975"/>
              <a:ext cx="2156920" cy="4152900"/>
              <a:chOff x="508000" y="1323975"/>
              <a:chExt cx="2156920" cy="4152900"/>
            </a:xfrm>
          </p:grpSpPr>
          <p:sp>
            <p:nvSpPr>
              <p:cNvPr id="98" name="Rectangle 97">
                <a:extLst>
                  <a:ext uri="{FF2B5EF4-FFF2-40B4-BE49-F238E27FC236}">
                    <a16:creationId xmlns:a16="http://schemas.microsoft.com/office/drawing/2014/main" id="{E62F2CD7-6E6E-D35A-80B5-3B52DAEF4B11}"/>
                  </a:ext>
                </a:extLst>
              </p:cNvPr>
              <p:cNvSpPr/>
              <p:nvPr/>
            </p:nvSpPr>
            <p:spPr>
              <a:xfrm>
                <a:off x="508000" y="1323975"/>
                <a:ext cx="2156920" cy="415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99" name="Straight Connector 98">
                <a:extLst>
                  <a:ext uri="{FF2B5EF4-FFF2-40B4-BE49-F238E27FC236}">
                    <a16:creationId xmlns:a16="http://schemas.microsoft.com/office/drawing/2014/main" id="{9814A2B6-70E6-BE7A-B21A-690DEA75CB0C}"/>
                  </a:ext>
                </a:extLst>
              </p:cNvPr>
              <p:cNvCxnSpPr/>
              <p:nvPr/>
            </p:nvCxnSpPr>
            <p:spPr>
              <a:xfrm>
                <a:off x="508000" y="1323975"/>
                <a:ext cx="2156920" cy="0"/>
              </a:xfrm>
              <a:prstGeom prst="line">
                <a:avLst/>
              </a:prstGeom>
              <a:ln w="28575">
                <a:solidFill>
                  <a:srgbClr val="7030A0"/>
                </a:solidFill>
              </a:ln>
            </p:spPr>
            <p:style>
              <a:lnRef idx="2">
                <a:schemeClr val="accent1"/>
              </a:lnRef>
              <a:fillRef idx="0">
                <a:schemeClr val="accent1"/>
              </a:fillRef>
              <a:effectRef idx="1">
                <a:schemeClr val="accent1"/>
              </a:effectRef>
              <a:fontRef idx="minor">
                <a:schemeClr val="tx1"/>
              </a:fontRef>
            </p:style>
          </p:cxnSp>
          <p:sp>
            <p:nvSpPr>
              <p:cNvPr id="100" name="Oval 99">
                <a:extLst>
                  <a:ext uri="{FF2B5EF4-FFF2-40B4-BE49-F238E27FC236}">
                    <a16:creationId xmlns:a16="http://schemas.microsoft.com/office/drawing/2014/main" id="{E1D7084A-83DD-F003-492D-0ABDEBF0177C}"/>
                  </a:ext>
                </a:extLst>
              </p:cNvPr>
              <p:cNvSpPr/>
              <p:nvPr/>
            </p:nvSpPr>
            <p:spPr>
              <a:xfrm>
                <a:off x="619125" y="1476375"/>
                <a:ext cx="276225" cy="276225"/>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noProof="0">
                    <a:latin typeface="Roboto" pitchFamily="2" charset="0"/>
                    <a:ea typeface="Roboto" pitchFamily="2" charset="0"/>
                  </a:rPr>
                  <a:t>2</a:t>
                </a:r>
              </a:p>
            </p:txBody>
          </p:sp>
          <p:sp>
            <p:nvSpPr>
              <p:cNvPr id="101" name="Google Shape;90;p13">
                <a:extLst>
                  <a:ext uri="{FF2B5EF4-FFF2-40B4-BE49-F238E27FC236}">
                    <a16:creationId xmlns:a16="http://schemas.microsoft.com/office/drawing/2014/main" id="{A6AE8CEC-56A0-B1F6-2E0B-772863CB10EE}"/>
                  </a:ext>
                </a:extLst>
              </p:cNvPr>
              <p:cNvSpPr txBox="1"/>
              <p:nvPr/>
            </p:nvSpPr>
            <p:spPr>
              <a:xfrm>
                <a:off x="984250" y="1524000"/>
                <a:ext cx="1520825" cy="181588"/>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000" noProof="0">
                    <a:solidFill>
                      <a:srgbClr val="7030A0"/>
                    </a:solidFill>
                    <a:latin typeface="Roboto Medium" panose="02000000000000000000" pitchFamily="2" charset="0"/>
                    <a:ea typeface="Roboto Medium" panose="02000000000000000000" pitchFamily="2" charset="0"/>
                    <a:cs typeface="Roboto Light" panose="02000000000000000000" pitchFamily="2" charset="0"/>
                    <a:sym typeface="Lato"/>
                  </a:rPr>
                  <a:t>CURRENCIES</a:t>
                </a:r>
              </a:p>
            </p:txBody>
          </p:sp>
          <p:sp>
            <p:nvSpPr>
              <p:cNvPr id="102" name="Google Shape;90;p13">
                <a:extLst>
                  <a:ext uri="{FF2B5EF4-FFF2-40B4-BE49-F238E27FC236}">
                    <a16:creationId xmlns:a16="http://schemas.microsoft.com/office/drawing/2014/main" id="{39E33C38-5672-61F2-BD3A-42C272E4B9CD}"/>
                  </a:ext>
                </a:extLst>
              </p:cNvPr>
              <p:cNvSpPr txBox="1"/>
              <p:nvPr/>
            </p:nvSpPr>
            <p:spPr>
              <a:xfrm>
                <a:off x="631825" y="1857375"/>
                <a:ext cx="1873250" cy="369332"/>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200" b="1" noProof="0">
                    <a:latin typeface="Lora" pitchFamily="2" charset="0"/>
                    <a:ea typeface="Roboto Medium" panose="02000000000000000000" pitchFamily="2" charset="0"/>
                    <a:cs typeface="Roboto Light" panose="02000000000000000000" pitchFamily="2" charset="0"/>
                    <a:sym typeface="Lato"/>
                  </a:rPr>
                  <a:t>Fed repricing widened global FX divergences</a:t>
                </a:r>
              </a:p>
            </p:txBody>
          </p:sp>
          <p:sp>
            <p:nvSpPr>
              <p:cNvPr id="103" name="Google Shape;90;p13">
                <a:extLst>
                  <a:ext uri="{FF2B5EF4-FFF2-40B4-BE49-F238E27FC236}">
                    <a16:creationId xmlns:a16="http://schemas.microsoft.com/office/drawing/2014/main" id="{5F925CAD-3E9B-13CB-C492-1A00F798AC1D}"/>
                  </a:ext>
                </a:extLst>
              </p:cNvPr>
              <p:cNvSpPr txBox="1"/>
              <p:nvPr/>
            </p:nvSpPr>
            <p:spPr>
              <a:xfrm>
                <a:off x="631825" y="2524125"/>
                <a:ext cx="1873250" cy="2446824"/>
              </a:xfrm>
              <a:prstGeom prst="rect">
                <a:avLst/>
              </a:prstGeom>
              <a:noFill/>
              <a:ln w="9525">
                <a:noFill/>
              </a:ln>
              <a:effectLst/>
            </p:spPr>
            <p:txBody>
              <a:bodyPr spcFirstLastPara="1" wrap="square" lIns="0" tIns="0" rIns="0" bIns="0" anchor="t" anchorCtr="0">
                <a:spAutoFit/>
              </a:bodyPr>
              <a:lstStyle/>
              <a:p>
                <a:pPr marR="0" lvl="0">
                  <a:spcAft>
                    <a:spcPts val="600"/>
                  </a:spcAft>
                </a:pPr>
                <a:r>
                  <a:rPr lang="en-US" sz="900" noProof="0">
                    <a:latin typeface="Roboto" pitchFamily="2" charset="0"/>
                    <a:ea typeface="Roboto" pitchFamily="2" charset="0"/>
                    <a:sym typeface="Lato"/>
                  </a:rPr>
                  <a:t>The US Dollar strengthened through September as hawkish Fed repricing widened interest-rate differentials and supported demand for the greenback..</a:t>
                </a:r>
              </a:p>
              <a:p>
                <a:pPr>
                  <a:spcAft>
                    <a:spcPts val="600"/>
                  </a:spcAft>
                </a:pPr>
                <a:r>
                  <a:rPr lang="en-US" sz="900" noProof="0">
                    <a:latin typeface="Roboto" pitchFamily="2" charset="0"/>
                    <a:ea typeface="Roboto" pitchFamily="2" charset="0"/>
                  </a:rPr>
                  <a:t>Wide US-Japan rate differentials kept the yen under pressure despite intervention concerns, while sterling was supported by hawkish BoE outlook and the euro remained subdued amid softer Eurozone fundamentals.</a:t>
                </a:r>
              </a:p>
              <a:p>
                <a:pPr>
                  <a:spcAft>
                    <a:spcPts val="600"/>
                  </a:spcAft>
                </a:pPr>
                <a:r>
                  <a:rPr lang="en-US" sz="900" noProof="0">
                    <a:latin typeface="Roboto" pitchFamily="2" charset="0"/>
                    <a:ea typeface="Roboto" pitchFamily="2" charset="0"/>
                  </a:rPr>
                  <a:t>EM currencies underperformed overall as a stronger Dollar reduced carry appeal and pressured macro-sensitive currencies.</a:t>
                </a:r>
              </a:p>
            </p:txBody>
          </p:sp>
        </p:grpSp>
        <p:grpSp>
          <p:nvGrpSpPr>
            <p:cNvPr id="104" name="Group 103">
              <a:extLst>
                <a:ext uri="{FF2B5EF4-FFF2-40B4-BE49-F238E27FC236}">
                  <a16:creationId xmlns:a16="http://schemas.microsoft.com/office/drawing/2014/main" id="{7B2A1243-4B9F-8B10-6062-61FD03F5CC28}"/>
                </a:ext>
              </a:extLst>
            </p:cNvPr>
            <p:cNvGrpSpPr/>
            <p:nvPr/>
          </p:nvGrpSpPr>
          <p:grpSpPr>
            <a:xfrm>
              <a:off x="5017540" y="1323975"/>
              <a:ext cx="2156920" cy="4152900"/>
              <a:chOff x="508000" y="1323975"/>
              <a:chExt cx="2156920" cy="4152900"/>
            </a:xfrm>
          </p:grpSpPr>
          <p:sp>
            <p:nvSpPr>
              <p:cNvPr id="105" name="Rectangle 104">
                <a:extLst>
                  <a:ext uri="{FF2B5EF4-FFF2-40B4-BE49-F238E27FC236}">
                    <a16:creationId xmlns:a16="http://schemas.microsoft.com/office/drawing/2014/main" id="{80C99255-1363-D712-B4FE-FB9C6E13E92A}"/>
                  </a:ext>
                </a:extLst>
              </p:cNvPr>
              <p:cNvSpPr/>
              <p:nvPr/>
            </p:nvSpPr>
            <p:spPr>
              <a:xfrm>
                <a:off x="508000" y="1323975"/>
                <a:ext cx="2156920" cy="415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06" name="Straight Connector 105">
                <a:extLst>
                  <a:ext uri="{FF2B5EF4-FFF2-40B4-BE49-F238E27FC236}">
                    <a16:creationId xmlns:a16="http://schemas.microsoft.com/office/drawing/2014/main" id="{401E9D0D-A205-C5A3-F404-AA13C13E5008}"/>
                  </a:ext>
                </a:extLst>
              </p:cNvPr>
              <p:cNvCxnSpPr/>
              <p:nvPr/>
            </p:nvCxnSpPr>
            <p:spPr>
              <a:xfrm>
                <a:off x="508000" y="1323975"/>
                <a:ext cx="2156920" cy="0"/>
              </a:xfrm>
              <a:prstGeom prst="line">
                <a:avLst/>
              </a:prstGeom>
              <a:ln w="28575">
                <a:solidFill>
                  <a:srgbClr val="0A8DDF"/>
                </a:solidFill>
              </a:ln>
            </p:spPr>
            <p:style>
              <a:lnRef idx="2">
                <a:schemeClr val="accent1"/>
              </a:lnRef>
              <a:fillRef idx="0">
                <a:schemeClr val="accent1"/>
              </a:fillRef>
              <a:effectRef idx="1">
                <a:schemeClr val="accent1"/>
              </a:effectRef>
              <a:fontRef idx="minor">
                <a:schemeClr val="tx1"/>
              </a:fontRef>
            </p:style>
          </p:cxnSp>
          <p:sp>
            <p:nvSpPr>
              <p:cNvPr id="107" name="Oval 106">
                <a:extLst>
                  <a:ext uri="{FF2B5EF4-FFF2-40B4-BE49-F238E27FC236}">
                    <a16:creationId xmlns:a16="http://schemas.microsoft.com/office/drawing/2014/main" id="{5D95174C-7099-BC31-7090-7833B059D61C}"/>
                  </a:ext>
                </a:extLst>
              </p:cNvPr>
              <p:cNvSpPr/>
              <p:nvPr/>
            </p:nvSpPr>
            <p:spPr>
              <a:xfrm>
                <a:off x="619125" y="1476375"/>
                <a:ext cx="276225" cy="276225"/>
              </a:xfrm>
              <a:prstGeom prst="ellipse">
                <a:avLst/>
              </a:prstGeom>
              <a:solidFill>
                <a:srgbClr val="0A8D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noProof="0">
                    <a:latin typeface="Roboto" pitchFamily="2" charset="0"/>
                    <a:ea typeface="Roboto" pitchFamily="2" charset="0"/>
                  </a:rPr>
                  <a:t>3</a:t>
                </a:r>
              </a:p>
            </p:txBody>
          </p:sp>
          <p:sp>
            <p:nvSpPr>
              <p:cNvPr id="108" name="Google Shape;90;p13">
                <a:extLst>
                  <a:ext uri="{FF2B5EF4-FFF2-40B4-BE49-F238E27FC236}">
                    <a16:creationId xmlns:a16="http://schemas.microsoft.com/office/drawing/2014/main" id="{AA261D6C-6637-224C-2A2E-9E8267C22E64}"/>
                  </a:ext>
                </a:extLst>
              </p:cNvPr>
              <p:cNvSpPr txBox="1"/>
              <p:nvPr/>
            </p:nvSpPr>
            <p:spPr>
              <a:xfrm>
                <a:off x="984250" y="1524000"/>
                <a:ext cx="1520825" cy="181588"/>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000" noProof="0">
                    <a:solidFill>
                      <a:srgbClr val="0A8DDF"/>
                    </a:solidFill>
                    <a:latin typeface="Roboto Medium" panose="02000000000000000000" pitchFamily="2" charset="0"/>
                    <a:ea typeface="Roboto Medium" panose="02000000000000000000" pitchFamily="2" charset="0"/>
                    <a:cs typeface="Roboto Light" panose="02000000000000000000" pitchFamily="2" charset="0"/>
                    <a:sym typeface="Lato"/>
                  </a:rPr>
                  <a:t>FIXED INCOME</a:t>
                </a:r>
              </a:p>
            </p:txBody>
          </p:sp>
          <p:sp>
            <p:nvSpPr>
              <p:cNvPr id="109" name="Google Shape;90;p13">
                <a:extLst>
                  <a:ext uri="{FF2B5EF4-FFF2-40B4-BE49-F238E27FC236}">
                    <a16:creationId xmlns:a16="http://schemas.microsoft.com/office/drawing/2014/main" id="{E88C167C-8139-4832-FEDA-2ADCAE21610B}"/>
                  </a:ext>
                </a:extLst>
              </p:cNvPr>
              <p:cNvSpPr txBox="1"/>
              <p:nvPr/>
            </p:nvSpPr>
            <p:spPr>
              <a:xfrm>
                <a:off x="631825" y="1857375"/>
                <a:ext cx="1873250" cy="553998"/>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200" b="1" noProof="0">
                    <a:latin typeface="Lora" pitchFamily="2" charset="0"/>
                    <a:ea typeface="Roboto Medium" panose="02000000000000000000" pitchFamily="2" charset="0"/>
                    <a:cs typeface="Roboto Light" panose="02000000000000000000" pitchFamily="2" charset="0"/>
                    <a:sym typeface="Lato"/>
                  </a:rPr>
                  <a:t>Rising global yields drove investor preference for credit quality</a:t>
                </a:r>
              </a:p>
            </p:txBody>
          </p:sp>
          <p:sp>
            <p:nvSpPr>
              <p:cNvPr id="110" name="Google Shape;90;p13">
                <a:extLst>
                  <a:ext uri="{FF2B5EF4-FFF2-40B4-BE49-F238E27FC236}">
                    <a16:creationId xmlns:a16="http://schemas.microsoft.com/office/drawing/2014/main" id="{AC4312A2-2778-F195-9876-84436C227074}"/>
                  </a:ext>
                </a:extLst>
              </p:cNvPr>
              <p:cNvSpPr txBox="1"/>
              <p:nvPr/>
            </p:nvSpPr>
            <p:spPr>
              <a:xfrm>
                <a:off x="631825" y="2524125"/>
                <a:ext cx="1873250" cy="2169825"/>
              </a:xfrm>
              <a:prstGeom prst="rect">
                <a:avLst/>
              </a:prstGeom>
              <a:noFill/>
              <a:ln w="9525">
                <a:noFill/>
              </a:ln>
              <a:effectLst/>
            </p:spPr>
            <p:txBody>
              <a:bodyPr spcFirstLastPara="1" wrap="square" lIns="0" tIns="0" rIns="0" bIns="0" anchor="t" anchorCtr="0">
                <a:spAutoFit/>
              </a:bodyPr>
              <a:lstStyle/>
              <a:p>
                <a:pPr marR="0" lvl="0">
                  <a:spcAft>
                    <a:spcPts val="600"/>
                  </a:spcAft>
                </a:pPr>
                <a:r>
                  <a:rPr lang="en-US" sz="900" noProof="0">
                    <a:latin typeface="Roboto" pitchFamily="2" charset="0"/>
                    <a:ea typeface="Roboto" pitchFamily="2" charset="0"/>
                    <a:sym typeface="Lato"/>
                  </a:rPr>
                  <a:t>Global bond markets rapidly repriced duration, inflation, and fiscal risks, pushing longer yields toward 2008 pre-financial-crisis levels.</a:t>
                </a:r>
              </a:p>
              <a:p>
                <a:pPr marR="0" lvl="0">
                  <a:spcAft>
                    <a:spcPts val="600"/>
                  </a:spcAft>
                </a:pPr>
                <a:r>
                  <a:rPr lang="en-US" sz="900" noProof="0">
                    <a:latin typeface="Roboto" pitchFamily="2" charset="0"/>
                    <a:ea typeface="Roboto" pitchFamily="2" charset="0"/>
                    <a:sym typeface="Lato"/>
                  </a:rPr>
                  <a:t>Primary issuance remained strong overall, though refinancing activity and investment-grade dominance clearly highlighted persistent investor preference for high quality.</a:t>
                </a:r>
              </a:p>
              <a:p>
                <a:pPr marR="0" lvl="0">
                  <a:spcAft>
                    <a:spcPts val="600"/>
                  </a:spcAft>
                </a:pPr>
                <a:r>
                  <a:rPr lang="en-US" sz="900" noProof="0">
                    <a:latin typeface="Roboto" pitchFamily="2" charset="0"/>
                    <a:ea typeface="Roboto" pitchFamily="2" charset="0"/>
                    <a:sym typeface="Lato"/>
                  </a:rPr>
                  <a:t>Credit carry continued supporting broad returns, but heavily compressed spreads leave limited protection against weaker economic growth or credit deterioration</a:t>
                </a:r>
                <a:r>
                  <a:rPr lang="en-US" sz="900" noProof="0">
                    <a:latin typeface="Roboto" pitchFamily="2" charset="0"/>
                    <a:ea typeface="Roboto" pitchFamily="2" charset="0"/>
                  </a:rPr>
                  <a:t>.</a:t>
                </a:r>
              </a:p>
            </p:txBody>
          </p:sp>
        </p:grpSp>
        <p:grpSp>
          <p:nvGrpSpPr>
            <p:cNvPr id="111" name="Group 110">
              <a:extLst>
                <a:ext uri="{FF2B5EF4-FFF2-40B4-BE49-F238E27FC236}">
                  <a16:creationId xmlns:a16="http://schemas.microsoft.com/office/drawing/2014/main" id="{4D372276-8CBA-9D3C-7157-D58BFCC7BFED}"/>
                </a:ext>
              </a:extLst>
            </p:cNvPr>
            <p:cNvGrpSpPr/>
            <p:nvPr/>
          </p:nvGrpSpPr>
          <p:grpSpPr>
            <a:xfrm>
              <a:off x="7272310" y="1323975"/>
              <a:ext cx="2156920" cy="4152900"/>
              <a:chOff x="508000" y="1323975"/>
              <a:chExt cx="2156920" cy="4152900"/>
            </a:xfrm>
          </p:grpSpPr>
          <p:sp>
            <p:nvSpPr>
              <p:cNvPr id="112" name="Rectangle 111">
                <a:extLst>
                  <a:ext uri="{FF2B5EF4-FFF2-40B4-BE49-F238E27FC236}">
                    <a16:creationId xmlns:a16="http://schemas.microsoft.com/office/drawing/2014/main" id="{CAE3A287-AE12-F743-A62C-C04EF01060ED}"/>
                  </a:ext>
                </a:extLst>
              </p:cNvPr>
              <p:cNvSpPr/>
              <p:nvPr/>
            </p:nvSpPr>
            <p:spPr>
              <a:xfrm>
                <a:off x="508000" y="1323975"/>
                <a:ext cx="2156920" cy="415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13" name="Straight Connector 112">
                <a:extLst>
                  <a:ext uri="{FF2B5EF4-FFF2-40B4-BE49-F238E27FC236}">
                    <a16:creationId xmlns:a16="http://schemas.microsoft.com/office/drawing/2014/main" id="{BE3DCAEB-3751-F5A1-DAEC-C8A689A6C7DE}"/>
                  </a:ext>
                </a:extLst>
              </p:cNvPr>
              <p:cNvCxnSpPr/>
              <p:nvPr/>
            </p:nvCxnSpPr>
            <p:spPr>
              <a:xfrm>
                <a:off x="508000" y="1323975"/>
                <a:ext cx="2156920" cy="0"/>
              </a:xfrm>
              <a:prstGeom prst="line">
                <a:avLst/>
              </a:prstGeom>
              <a:ln w="28575">
                <a:solidFill>
                  <a:srgbClr val="D20C12"/>
                </a:solidFill>
              </a:ln>
            </p:spPr>
            <p:style>
              <a:lnRef idx="2">
                <a:schemeClr val="accent1"/>
              </a:lnRef>
              <a:fillRef idx="0">
                <a:schemeClr val="accent1"/>
              </a:fillRef>
              <a:effectRef idx="1">
                <a:schemeClr val="accent1"/>
              </a:effectRef>
              <a:fontRef idx="minor">
                <a:schemeClr val="tx1"/>
              </a:fontRef>
            </p:style>
          </p:cxnSp>
          <p:sp>
            <p:nvSpPr>
              <p:cNvPr id="114" name="Oval 113">
                <a:extLst>
                  <a:ext uri="{FF2B5EF4-FFF2-40B4-BE49-F238E27FC236}">
                    <a16:creationId xmlns:a16="http://schemas.microsoft.com/office/drawing/2014/main" id="{AB0C7AA2-23CB-D127-7779-A2C35EB1C13B}"/>
                  </a:ext>
                </a:extLst>
              </p:cNvPr>
              <p:cNvSpPr/>
              <p:nvPr/>
            </p:nvSpPr>
            <p:spPr>
              <a:xfrm>
                <a:off x="619125" y="1476375"/>
                <a:ext cx="276225" cy="276225"/>
              </a:xfrm>
              <a:prstGeom prst="ellipse">
                <a:avLst/>
              </a:prstGeom>
              <a:solidFill>
                <a:srgbClr val="D20C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noProof="0">
                    <a:latin typeface="Roboto" pitchFamily="2" charset="0"/>
                    <a:ea typeface="Roboto" pitchFamily="2" charset="0"/>
                  </a:rPr>
                  <a:t>4</a:t>
                </a:r>
              </a:p>
            </p:txBody>
          </p:sp>
          <p:sp>
            <p:nvSpPr>
              <p:cNvPr id="115" name="Google Shape;90;p13">
                <a:extLst>
                  <a:ext uri="{FF2B5EF4-FFF2-40B4-BE49-F238E27FC236}">
                    <a16:creationId xmlns:a16="http://schemas.microsoft.com/office/drawing/2014/main" id="{19445720-C33F-AEA7-E43F-660739E55576}"/>
                  </a:ext>
                </a:extLst>
              </p:cNvPr>
              <p:cNvSpPr txBox="1"/>
              <p:nvPr/>
            </p:nvSpPr>
            <p:spPr>
              <a:xfrm>
                <a:off x="984250" y="1524000"/>
                <a:ext cx="1520825" cy="181588"/>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000" noProof="0">
                    <a:solidFill>
                      <a:srgbClr val="D20C12"/>
                    </a:solidFill>
                    <a:latin typeface="Roboto Medium" panose="02000000000000000000" pitchFamily="2" charset="0"/>
                    <a:ea typeface="Roboto Medium" panose="02000000000000000000" pitchFamily="2" charset="0"/>
                    <a:cs typeface="Roboto Light" panose="02000000000000000000" pitchFamily="2" charset="0"/>
                    <a:sym typeface="Lato"/>
                  </a:rPr>
                  <a:t>COMMODITIES</a:t>
                </a:r>
              </a:p>
            </p:txBody>
          </p:sp>
          <p:sp>
            <p:nvSpPr>
              <p:cNvPr id="116" name="Google Shape;90;p13">
                <a:extLst>
                  <a:ext uri="{FF2B5EF4-FFF2-40B4-BE49-F238E27FC236}">
                    <a16:creationId xmlns:a16="http://schemas.microsoft.com/office/drawing/2014/main" id="{73C468C1-449B-7F71-14C1-B678C45D1844}"/>
                  </a:ext>
                </a:extLst>
              </p:cNvPr>
              <p:cNvSpPr txBox="1"/>
              <p:nvPr/>
            </p:nvSpPr>
            <p:spPr>
              <a:xfrm>
                <a:off x="631825" y="1857375"/>
                <a:ext cx="1873250" cy="369332"/>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200" b="1" noProof="0">
                    <a:latin typeface="Lora" pitchFamily="2" charset="0"/>
                    <a:ea typeface="Roboto Medium" panose="02000000000000000000" pitchFamily="2" charset="0"/>
                    <a:cs typeface="Roboto Light" panose="02000000000000000000" pitchFamily="2" charset="0"/>
                    <a:sym typeface="Lato"/>
                  </a:rPr>
                  <a:t>Energy rallied while rates weighed on metals</a:t>
                </a:r>
              </a:p>
            </p:txBody>
          </p:sp>
          <p:sp>
            <p:nvSpPr>
              <p:cNvPr id="117" name="Google Shape;90;p13">
                <a:extLst>
                  <a:ext uri="{FF2B5EF4-FFF2-40B4-BE49-F238E27FC236}">
                    <a16:creationId xmlns:a16="http://schemas.microsoft.com/office/drawing/2014/main" id="{98D05EF1-6450-6E42-DDF0-1BEC846A9ADE}"/>
                  </a:ext>
                </a:extLst>
              </p:cNvPr>
              <p:cNvSpPr txBox="1"/>
              <p:nvPr/>
            </p:nvSpPr>
            <p:spPr>
              <a:xfrm>
                <a:off x="631825" y="2524125"/>
                <a:ext cx="1873250" cy="1892826"/>
              </a:xfrm>
              <a:prstGeom prst="rect">
                <a:avLst/>
              </a:prstGeom>
              <a:noFill/>
              <a:ln w="9525">
                <a:noFill/>
              </a:ln>
              <a:effectLst/>
            </p:spPr>
            <p:txBody>
              <a:bodyPr spcFirstLastPara="1" wrap="square" lIns="0" tIns="0" rIns="0" bIns="0" anchor="t" anchorCtr="0">
                <a:spAutoFit/>
              </a:bodyPr>
              <a:lstStyle/>
              <a:p>
                <a:pPr marR="0" lvl="0" algn="l">
                  <a:spcAft>
                    <a:spcPts val="600"/>
                  </a:spcAft>
                </a:pPr>
                <a:r>
                  <a:rPr lang="en-US" sz="900" noProof="0">
                    <a:latin typeface="Roboto" pitchFamily="2" charset="0"/>
                    <a:ea typeface="Roboto" pitchFamily="2" charset="0"/>
                    <a:cs typeface="Roboto Light" panose="02000000000000000000" pitchFamily="2" charset="0"/>
                    <a:sym typeface="Lato"/>
                  </a:rPr>
                  <a:t>Energy rallied as Gulf supply shocks tightened physical crude, diesel and Asian LNG, with EU gas storage below its five-year range.</a:t>
                </a:r>
              </a:p>
              <a:p>
                <a:pPr marR="0" lvl="0" algn="l">
                  <a:spcAft>
                    <a:spcPts val="600"/>
                  </a:spcAft>
                </a:pPr>
                <a:r>
                  <a:rPr lang="en-US" sz="900" noProof="0">
                    <a:latin typeface="Roboto" pitchFamily="2" charset="0"/>
                    <a:ea typeface="Roboto" pitchFamily="2" charset="0"/>
                    <a:cs typeface="Roboto Light" panose="02000000000000000000" pitchFamily="2" charset="0"/>
                    <a:sym typeface="Lato"/>
                  </a:rPr>
                  <a:t>Gold and silver fell as real yields and the US Dollar rose with the Fed's hike; ETF and central bank buying held up.</a:t>
                </a:r>
              </a:p>
              <a:p>
                <a:pPr marR="0" lvl="0" algn="l">
                  <a:spcAft>
                    <a:spcPts val="600"/>
                  </a:spcAft>
                </a:pPr>
                <a:r>
                  <a:rPr lang="en-US" sz="900" noProof="0">
                    <a:latin typeface="Roboto" pitchFamily="2" charset="0"/>
                    <a:ea typeface="Roboto" pitchFamily="2" charset="0"/>
                    <a:cs typeface="Roboto Light" panose="02000000000000000000" pitchFamily="2" charset="0"/>
                    <a:sym typeface="Lato"/>
                  </a:rPr>
                  <a:t>Copper hit new highs before easing despite Escondida supply risk; </a:t>
                </a:r>
                <a:r>
                  <a:rPr lang="en-US" sz="900" noProof="0" err="1">
                    <a:latin typeface="Roboto" pitchFamily="2" charset="0"/>
                    <a:ea typeface="Roboto" pitchFamily="2" charset="0"/>
                    <a:cs typeface="Roboto Light" panose="02000000000000000000" pitchFamily="2" charset="0"/>
                    <a:sym typeface="Lato"/>
                  </a:rPr>
                  <a:t>aluminium</a:t>
                </a:r>
                <a:r>
                  <a:rPr lang="en-US" sz="900" noProof="0">
                    <a:latin typeface="Roboto" pitchFamily="2" charset="0"/>
                    <a:ea typeface="Roboto" pitchFamily="2" charset="0"/>
                    <a:cs typeface="Roboto Light" panose="02000000000000000000" pitchFamily="2" charset="0"/>
                    <a:sym typeface="Lato"/>
                  </a:rPr>
                  <a:t> slipped as Gulf smelters restarted.</a:t>
                </a:r>
              </a:p>
            </p:txBody>
          </p:sp>
        </p:grpSp>
        <p:grpSp>
          <p:nvGrpSpPr>
            <p:cNvPr id="118" name="Group 117">
              <a:extLst>
                <a:ext uri="{FF2B5EF4-FFF2-40B4-BE49-F238E27FC236}">
                  <a16:creationId xmlns:a16="http://schemas.microsoft.com/office/drawing/2014/main" id="{E73A154F-DE34-958B-3D1F-F3B3F3B0E7C6}"/>
                </a:ext>
              </a:extLst>
            </p:cNvPr>
            <p:cNvGrpSpPr/>
            <p:nvPr/>
          </p:nvGrpSpPr>
          <p:grpSpPr>
            <a:xfrm>
              <a:off x="9527080" y="1323975"/>
              <a:ext cx="2156920" cy="4200971"/>
              <a:chOff x="508000" y="1323975"/>
              <a:chExt cx="2156920" cy="4200971"/>
            </a:xfrm>
          </p:grpSpPr>
          <p:sp>
            <p:nvSpPr>
              <p:cNvPr id="119" name="Rectangle 118">
                <a:extLst>
                  <a:ext uri="{FF2B5EF4-FFF2-40B4-BE49-F238E27FC236}">
                    <a16:creationId xmlns:a16="http://schemas.microsoft.com/office/drawing/2014/main" id="{3C2ECB7B-5D12-1F34-CB83-D96DD5589E54}"/>
                  </a:ext>
                </a:extLst>
              </p:cNvPr>
              <p:cNvSpPr/>
              <p:nvPr/>
            </p:nvSpPr>
            <p:spPr>
              <a:xfrm>
                <a:off x="508000" y="1323975"/>
                <a:ext cx="2156920" cy="415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0" name="Straight Connector 119">
                <a:extLst>
                  <a:ext uri="{FF2B5EF4-FFF2-40B4-BE49-F238E27FC236}">
                    <a16:creationId xmlns:a16="http://schemas.microsoft.com/office/drawing/2014/main" id="{7BE3B008-3646-545D-8895-4E5262E79D49}"/>
                  </a:ext>
                </a:extLst>
              </p:cNvPr>
              <p:cNvCxnSpPr/>
              <p:nvPr/>
            </p:nvCxnSpPr>
            <p:spPr>
              <a:xfrm>
                <a:off x="508000" y="1323975"/>
                <a:ext cx="2156920" cy="0"/>
              </a:xfrm>
              <a:prstGeom prst="line">
                <a:avLst/>
              </a:prstGeom>
              <a:ln w="28575">
                <a:solidFill>
                  <a:srgbClr val="8599AA"/>
                </a:solidFill>
              </a:ln>
            </p:spPr>
            <p:style>
              <a:lnRef idx="2">
                <a:schemeClr val="accent1"/>
              </a:lnRef>
              <a:fillRef idx="0">
                <a:schemeClr val="accent1"/>
              </a:fillRef>
              <a:effectRef idx="1">
                <a:schemeClr val="accent1"/>
              </a:effectRef>
              <a:fontRef idx="minor">
                <a:schemeClr val="tx1"/>
              </a:fontRef>
            </p:style>
          </p:cxnSp>
          <p:sp>
            <p:nvSpPr>
              <p:cNvPr id="121" name="Oval 120">
                <a:extLst>
                  <a:ext uri="{FF2B5EF4-FFF2-40B4-BE49-F238E27FC236}">
                    <a16:creationId xmlns:a16="http://schemas.microsoft.com/office/drawing/2014/main" id="{517CB58B-28B4-3751-F52D-F78C500A6101}"/>
                  </a:ext>
                </a:extLst>
              </p:cNvPr>
              <p:cNvSpPr/>
              <p:nvPr/>
            </p:nvSpPr>
            <p:spPr>
              <a:xfrm>
                <a:off x="619125" y="1476375"/>
                <a:ext cx="276225" cy="276225"/>
              </a:xfrm>
              <a:prstGeom prst="ellipse">
                <a:avLst/>
              </a:prstGeom>
              <a:solidFill>
                <a:srgbClr val="8599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noProof="0">
                    <a:latin typeface="Roboto" pitchFamily="2" charset="0"/>
                    <a:ea typeface="Roboto" pitchFamily="2" charset="0"/>
                  </a:rPr>
                  <a:t>5</a:t>
                </a:r>
              </a:p>
            </p:txBody>
          </p:sp>
          <p:sp>
            <p:nvSpPr>
              <p:cNvPr id="122" name="Google Shape;90;p13">
                <a:extLst>
                  <a:ext uri="{FF2B5EF4-FFF2-40B4-BE49-F238E27FC236}">
                    <a16:creationId xmlns:a16="http://schemas.microsoft.com/office/drawing/2014/main" id="{467003C2-A3FB-E08D-CF64-3C4612C706F4}"/>
                  </a:ext>
                </a:extLst>
              </p:cNvPr>
              <p:cNvSpPr txBox="1"/>
              <p:nvPr/>
            </p:nvSpPr>
            <p:spPr>
              <a:xfrm>
                <a:off x="984250" y="1524000"/>
                <a:ext cx="1520825" cy="181588"/>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000" noProof="0">
                    <a:solidFill>
                      <a:srgbClr val="8599AA"/>
                    </a:solidFill>
                    <a:latin typeface="Roboto Medium" panose="02000000000000000000" pitchFamily="2" charset="0"/>
                    <a:ea typeface="Roboto Medium" panose="02000000000000000000" pitchFamily="2" charset="0"/>
                    <a:cs typeface="Roboto Light" panose="02000000000000000000" pitchFamily="2" charset="0"/>
                    <a:sym typeface="Lato"/>
                  </a:rPr>
                  <a:t>EQUITIES</a:t>
                </a:r>
              </a:p>
            </p:txBody>
          </p:sp>
          <p:sp>
            <p:nvSpPr>
              <p:cNvPr id="123" name="Google Shape;90;p13">
                <a:extLst>
                  <a:ext uri="{FF2B5EF4-FFF2-40B4-BE49-F238E27FC236}">
                    <a16:creationId xmlns:a16="http://schemas.microsoft.com/office/drawing/2014/main" id="{B639533A-CB00-D927-A536-2362C51DABF3}"/>
                  </a:ext>
                </a:extLst>
              </p:cNvPr>
              <p:cNvSpPr txBox="1"/>
              <p:nvPr/>
            </p:nvSpPr>
            <p:spPr>
              <a:xfrm>
                <a:off x="631825" y="1857375"/>
                <a:ext cx="1873250" cy="369332"/>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200" b="1" noProof="0">
                    <a:latin typeface="Lora" pitchFamily="2" charset="0"/>
                    <a:ea typeface="Roboto Medium" panose="02000000000000000000" pitchFamily="2" charset="0"/>
                    <a:cs typeface="Roboto Light" panose="02000000000000000000" pitchFamily="2" charset="0"/>
                    <a:sym typeface="Lato"/>
                  </a:rPr>
                  <a:t>Only technology survived the rate hike</a:t>
                </a:r>
              </a:p>
            </p:txBody>
          </p:sp>
          <p:sp>
            <p:nvSpPr>
              <p:cNvPr id="124" name="Google Shape;90;p13">
                <a:extLst>
                  <a:ext uri="{FF2B5EF4-FFF2-40B4-BE49-F238E27FC236}">
                    <a16:creationId xmlns:a16="http://schemas.microsoft.com/office/drawing/2014/main" id="{E4A70A18-2CA5-3718-D6F6-B4DBC2B71A73}"/>
                  </a:ext>
                </a:extLst>
              </p:cNvPr>
              <p:cNvSpPr txBox="1"/>
              <p:nvPr/>
            </p:nvSpPr>
            <p:spPr>
              <a:xfrm>
                <a:off x="631824" y="2524125"/>
                <a:ext cx="1940953" cy="3000821"/>
              </a:xfrm>
              <a:prstGeom prst="rect">
                <a:avLst/>
              </a:prstGeom>
              <a:noFill/>
              <a:ln w="9525">
                <a:noFill/>
              </a:ln>
              <a:effectLst/>
            </p:spPr>
            <p:txBody>
              <a:bodyPr spcFirstLastPara="1" wrap="square" lIns="0" tIns="0" rIns="0" bIns="0" anchor="t" anchorCtr="0">
                <a:spAutoFit/>
              </a:bodyPr>
              <a:lstStyle/>
              <a:p>
                <a:pPr marR="0" lvl="0" algn="l">
                  <a:spcAft>
                    <a:spcPts val="600"/>
                  </a:spcAft>
                </a:pPr>
                <a:r>
                  <a:rPr lang="en-US" sz="900" noProof="0">
                    <a:latin typeface="Roboto" pitchFamily="2" charset="0"/>
                    <a:ea typeface="Roboto" pitchFamily="2" charset="0"/>
                    <a:cs typeface="Roboto Light" panose="02000000000000000000" pitchFamily="2" charset="0"/>
                    <a:sym typeface="Lato"/>
                  </a:rPr>
                  <a:t>Equities set records in mid-September before the Fed's first rate hike since 2023 and a late oil shock pulled them back; the S&amp;P 500 closed 0.4% lower at 7,652, with the Nasdaq 100 up 3.2% and the Dow down 4.3%.</a:t>
                </a:r>
              </a:p>
              <a:p>
                <a:pPr marR="0" lvl="0" algn="l">
                  <a:spcAft>
                    <a:spcPts val="600"/>
                  </a:spcAft>
                </a:pPr>
                <a:r>
                  <a:rPr lang="en-US" sz="900" noProof="0">
                    <a:latin typeface="Roboto" pitchFamily="2" charset="0"/>
                    <a:ea typeface="Roboto" pitchFamily="2" charset="0"/>
                    <a:cs typeface="Roboto Light" panose="02000000000000000000" pitchFamily="2" charset="0"/>
                    <a:sym typeface="Lato"/>
                  </a:rPr>
                  <a:t>3Q26 consensus growth was raised to 29.1% during the quarter, a reversal of the usual pattern of cuts, while the forward multiple fell to about 19x for the S&amp;P 500, just below its 10-year average.</a:t>
                </a:r>
              </a:p>
              <a:p>
                <a:pPr marR="0" lvl="0" algn="l">
                  <a:spcAft>
                    <a:spcPts val="600"/>
                  </a:spcAft>
                </a:pPr>
                <a:r>
                  <a:rPr lang="en-US" sz="900" noProof="0">
                    <a:latin typeface="Roboto" pitchFamily="2" charset="0"/>
                    <a:ea typeface="Roboto" pitchFamily="2" charset="0"/>
                    <a:cs typeface="Roboto Light" panose="02000000000000000000" pitchFamily="2" charset="0"/>
                    <a:sym typeface="Lato"/>
                  </a:rPr>
                  <a:t>Only information technology and communication services rose; financials and aerospace &amp; defense fell 7-9%. Chip shares led again with gains spreading beyond the incumbents, Taiwan and Korea led Asia, and India fell for a seventh straight week.</a:t>
                </a: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490A2-162D-CC61-02E8-0BCABF4393C7}"/>
            </a:ext>
          </a:extLst>
        </p:cNvPr>
        <p:cNvGrpSpPr/>
        <p:nvPr/>
      </p:nvGrpSpPr>
      <p:grpSpPr>
        <a:xfrm>
          <a:off x="0" y="0"/>
          <a:ext cx="0" cy="0"/>
          <a:chOff x="0" y="0"/>
          <a:chExt cx="0" cy="0"/>
        </a:xfrm>
      </p:grpSpPr>
      <p:sp>
        <p:nvSpPr>
          <p:cNvPr id="165" name="Rectangle 164">
            <a:extLst>
              <a:ext uri="{FF2B5EF4-FFF2-40B4-BE49-F238E27FC236}">
                <a16:creationId xmlns:a16="http://schemas.microsoft.com/office/drawing/2014/main" id="{AFC1DF80-AF53-50A7-7BC3-BEA4C224B24D}"/>
              </a:ext>
            </a:extLst>
          </p:cNvPr>
          <p:cNvSpPr/>
          <p:nvPr/>
        </p:nvSpPr>
        <p:spPr>
          <a:xfrm>
            <a:off x="8199661" y="5379245"/>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7" name="Rectangle 166">
            <a:extLst>
              <a:ext uri="{FF2B5EF4-FFF2-40B4-BE49-F238E27FC236}">
                <a16:creationId xmlns:a16="http://schemas.microsoft.com/office/drawing/2014/main" id="{39F871EA-94F9-129D-4DE3-CA83EC52B787}"/>
              </a:ext>
            </a:extLst>
          </p:cNvPr>
          <p:cNvSpPr/>
          <p:nvPr/>
        </p:nvSpPr>
        <p:spPr>
          <a:xfrm>
            <a:off x="8199661" y="5108997"/>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8" name="Rectangle 167">
            <a:extLst>
              <a:ext uri="{FF2B5EF4-FFF2-40B4-BE49-F238E27FC236}">
                <a16:creationId xmlns:a16="http://schemas.microsoft.com/office/drawing/2014/main" id="{877E675E-B00E-2708-8101-3CC453FB4B05}"/>
              </a:ext>
            </a:extLst>
          </p:cNvPr>
          <p:cNvSpPr/>
          <p:nvPr/>
        </p:nvSpPr>
        <p:spPr>
          <a:xfrm>
            <a:off x="8199661" y="4838744"/>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9" name="Rectangle 168">
            <a:extLst>
              <a:ext uri="{FF2B5EF4-FFF2-40B4-BE49-F238E27FC236}">
                <a16:creationId xmlns:a16="http://schemas.microsoft.com/office/drawing/2014/main" id="{2A7D2BC4-BF7E-8079-3869-68661C631288}"/>
              </a:ext>
            </a:extLst>
          </p:cNvPr>
          <p:cNvSpPr/>
          <p:nvPr/>
        </p:nvSpPr>
        <p:spPr>
          <a:xfrm>
            <a:off x="8199661" y="4568491"/>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0" name="Rectangle 169">
            <a:extLst>
              <a:ext uri="{FF2B5EF4-FFF2-40B4-BE49-F238E27FC236}">
                <a16:creationId xmlns:a16="http://schemas.microsoft.com/office/drawing/2014/main" id="{7405EE20-0B38-0C2C-3785-BF2FC623CCD6}"/>
              </a:ext>
            </a:extLst>
          </p:cNvPr>
          <p:cNvSpPr/>
          <p:nvPr/>
        </p:nvSpPr>
        <p:spPr>
          <a:xfrm>
            <a:off x="8199661" y="4298238"/>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1" name="Rectangle 170">
            <a:extLst>
              <a:ext uri="{FF2B5EF4-FFF2-40B4-BE49-F238E27FC236}">
                <a16:creationId xmlns:a16="http://schemas.microsoft.com/office/drawing/2014/main" id="{29AF36C4-9D50-B1FA-86D7-6E62ACD78200}"/>
              </a:ext>
            </a:extLst>
          </p:cNvPr>
          <p:cNvSpPr/>
          <p:nvPr/>
        </p:nvSpPr>
        <p:spPr>
          <a:xfrm>
            <a:off x="8199661" y="4027985"/>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2" name="Rectangle 171">
            <a:extLst>
              <a:ext uri="{FF2B5EF4-FFF2-40B4-BE49-F238E27FC236}">
                <a16:creationId xmlns:a16="http://schemas.microsoft.com/office/drawing/2014/main" id="{B27FD198-A487-AD2F-7C0E-7532976FFF1D}"/>
              </a:ext>
            </a:extLst>
          </p:cNvPr>
          <p:cNvSpPr/>
          <p:nvPr/>
        </p:nvSpPr>
        <p:spPr>
          <a:xfrm>
            <a:off x="8199661" y="3757732"/>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3" name="Rectangle 172">
            <a:extLst>
              <a:ext uri="{FF2B5EF4-FFF2-40B4-BE49-F238E27FC236}">
                <a16:creationId xmlns:a16="http://schemas.microsoft.com/office/drawing/2014/main" id="{9D09BB06-9AA2-723E-CBFE-5281C0F2684B}"/>
              </a:ext>
            </a:extLst>
          </p:cNvPr>
          <p:cNvSpPr/>
          <p:nvPr/>
        </p:nvSpPr>
        <p:spPr>
          <a:xfrm>
            <a:off x="8199661" y="3487479"/>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4" name="Rectangle 173">
            <a:extLst>
              <a:ext uri="{FF2B5EF4-FFF2-40B4-BE49-F238E27FC236}">
                <a16:creationId xmlns:a16="http://schemas.microsoft.com/office/drawing/2014/main" id="{5DADAF38-88DF-CA9C-CB59-C46796C4D23B}"/>
              </a:ext>
            </a:extLst>
          </p:cNvPr>
          <p:cNvSpPr/>
          <p:nvPr/>
        </p:nvSpPr>
        <p:spPr>
          <a:xfrm>
            <a:off x="8199661" y="3217226"/>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5" name="Rectangle 174">
            <a:extLst>
              <a:ext uri="{FF2B5EF4-FFF2-40B4-BE49-F238E27FC236}">
                <a16:creationId xmlns:a16="http://schemas.microsoft.com/office/drawing/2014/main" id="{DDB6EBCB-2F97-8399-BC17-5A4788B1A47E}"/>
              </a:ext>
            </a:extLst>
          </p:cNvPr>
          <p:cNvSpPr/>
          <p:nvPr/>
        </p:nvSpPr>
        <p:spPr>
          <a:xfrm>
            <a:off x="8199661" y="2946973"/>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6" name="Rectangle 175">
            <a:extLst>
              <a:ext uri="{FF2B5EF4-FFF2-40B4-BE49-F238E27FC236}">
                <a16:creationId xmlns:a16="http://schemas.microsoft.com/office/drawing/2014/main" id="{48C43056-1D01-7B00-28B3-E04F60E6BC88}"/>
              </a:ext>
            </a:extLst>
          </p:cNvPr>
          <p:cNvSpPr/>
          <p:nvPr/>
        </p:nvSpPr>
        <p:spPr>
          <a:xfrm>
            <a:off x="8199661" y="2676720"/>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7" name="Rectangle 176">
            <a:extLst>
              <a:ext uri="{FF2B5EF4-FFF2-40B4-BE49-F238E27FC236}">
                <a16:creationId xmlns:a16="http://schemas.microsoft.com/office/drawing/2014/main" id="{DD20997C-5EB8-84A7-5AF9-BB54BDA3D6A2}"/>
              </a:ext>
            </a:extLst>
          </p:cNvPr>
          <p:cNvSpPr/>
          <p:nvPr/>
        </p:nvSpPr>
        <p:spPr>
          <a:xfrm>
            <a:off x="8199661" y="2406467"/>
            <a:ext cx="3484336" cy="18573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Title 2">
            <a:extLst>
              <a:ext uri="{FF2B5EF4-FFF2-40B4-BE49-F238E27FC236}">
                <a16:creationId xmlns:a16="http://schemas.microsoft.com/office/drawing/2014/main" id="{A2A1BA82-A7F8-A9C7-F318-0E61E788D741}"/>
              </a:ext>
            </a:extLst>
          </p:cNvPr>
          <p:cNvSpPr>
            <a:spLocks noGrp="1"/>
          </p:cNvSpPr>
          <p:nvPr>
            <p:ph type="title"/>
          </p:nvPr>
        </p:nvSpPr>
        <p:spPr>
          <a:xfrm>
            <a:off x="508000" y="326534"/>
            <a:ext cx="11176000" cy="387798"/>
          </a:xfrm>
        </p:spPr>
        <p:txBody>
          <a:bodyPr/>
          <a:lstStyle/>
          <a:p>
            <a:r>
              <a:rPr lang="en-US" noProof="0"/>
              <a:t>Our Views on Asset Classes</a:t>
            </a:r>
          </a:p>
        </p:txBody>
      </p:sp>
      <p:sp>
        <p:nvSpPr>
          <p:cNvPr id="14" name="Text 13">
            <a:extLst>
              <a:ext uri="{FF2B5EF4-FFF2-40B4-BE49-F238E27FC236}">
                <a16:creationId xmlns:a16="http://schemas.microsoft.com/office/drawing/2014/main" id="{A19DDB48-7147-2A4A-F035-5C0408F51B62}"/>
              </a:ext>
            </a:extLst>
          </p:cNvPr>
          <p:cNvSpPr/>
          <p:nvPr/>
        </p:nvSpPr>
        <p:spPr>
          <a:xfrm>
            <a:off x="7381875" y="975211"/>
            <a:ext cx="4302125" cy="307777"/>
          </a:xfrm>
          <a:prstGeom prst="rect">
            <a:avLst/>
          </a:prstGeom>
          <a:noFill/>
          <a:ln/>
        </p:spPr>
        <p:txBody>
          <a:bodyPr wrap="square" lIns="0" tIns="0" rIns="0" bIns="0" rtlCol="0" anchor="ctr">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000" noProof="0">
                <a:latin typeface="Roboto Light" panose="02000000000000000000" pitchFamily="2" charset="0"/>
                <a:ea typeface="Roboto Light" panose="02000000000000000000" pitchFamily="2" charset="0"/>
                <a:cs typeface="Roboto Light" panose="02000000000000000000" pitchFamily="2" charset="0"/>
              </a:rPr>
              <a:t>Positive = constructive risk/reward</a:t>
            </a:r>
          </a:p>
          <a:p>
            <a:pPr marL="0" indent="0" algn="r">
              <a:buNone/>
            </a:pPr>
            <a:r>
              <a:rPr lang="en-US" sz="1000" noProof="0">
                <a:latin typeface="Roboto Light" panose="02000000000000000000" pitchFamily="2" charset="0"/>
                <a:ea typeface="Roboto Light" panose="02000000000000000000" pitchFamily="2" charset="0"/>
                <a:cs typeface="Roboto Light" panose="02000000000000000000" pitchFamily="2" charset="0"/>
              </a:rPr>
              <a:t>Neutral = selective / balanced  |  Negative = unfavorable risk/reward</a:t>
            </a:r>
          </a:p>
        </p:txBody>
      </p:sp>
      <p:sp>
        <p:nvSpPr>
          <p:cNvPr id="15" name="Google Shape;90;p13">
            <a:extLst>
              <a:ext uri="{FF2B5EF4-FFF2-40B4-BE49-F238E27FC236}">
                <a16:creationId xmlns:a16="http://schemas.microsoft.com/office/drawing/2014/main" id="{AD0DA387-BD4E-08C7-D2F5-DF67428B3039}"/>
              </a:ext>
            </a:extLst>
          </p:cNvPr>
          <p:cNvSpPr txBox="1"/>
          <p:nvPr/>
        </p:nvSpPr>
        <p:spPr>
          <a:xfrm>
            <a:off x="508000" y="962025"/>
            <a:ext cx="2930525" cy="254237"/>
          </a:xfrm>
          <a:prstGeom prst="rect">
            <a:avLst/>
          </a:prstGeom>
          <a:noFill/>
          <a:ln w="9525">
            <a:noFill/>
          </a:ln>
          <a:effectLst/>
        </p:spPr>
        <p:txBody>
          <a:bodyPr spcFirstLastPara="1" wrap="square" lIns="0" tIns="0" rIns="0" bIns="0" anchor="t" anchorCtr="0">
            <a:spAutoFit/>
          </a:bodyPr>
          <a:lstStyle/>
          <a:p>
            <a:pPr marR="0" lvl="0" algn="l">
              <a:lnSpc>
                <a:spcPct val="118000"/>
              </a:lnSpc>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DIRECTIONAL OUTLOOK</a:t>
            </a:r>
          </a:p>
        </p:txBody>
      </p:sp>
      <p:sp>
        <p:nvSpPr>
          <p:cNvPr id="18" name="TextBox 17">
            <a:extLst>
              <a:ext uri="{FF2B5EF4-FFF2-40B4-BE49-F238E27FC236}">
                <a16:creationId xmlns:a16="http://schemas.microsoft.com/office/drawing/2014/main" id="{6701A8FE-BAC0-1EF0-CB81-62A8A3AAC77D}"/>
              </a:ext>
            </a:extLst>
          </p:cNvPr>
          <p:cNvSpPr txBox="1"/>
          <p:nvPr/>
        </p:nvSpPr>
        <p:spPr>
          <a:xfrm>
            <a:off x="508000" y="1431834"/>
            <a:ext cx="1333500" cy="215444"/>
          </a:xfrm>
          <a:prstGeom prst="rect">
            <a:avLst/>
          </a:prstGeom>
          <a:noFill/>
        </p:spPr>
        <p:txBody>
          <a:bodyPr wrap="square" lIns="0" tIns="0" rIns="0" bIns="0">
            <a:noAutofit/>
          </a:bodyPr>
          <a:lstStyle/>
          <a:p>
            <a:pPr marL="0" marR="0" lvl="0" indent="0" rtl="0">
              <a:lnSpc>
                <a:spcPct val="100000"/>
              </a:lnSpc>
              <a:spcBef>
                <a:spcPts val="0"/>
              </a:spcBef>
              <a:spcAft>
                <a:spcPts val="0"/>
              </a:spcAft>
              <a:buClr>
                <a:schemeClr val="lt1"/>
              </a:buClr>
              <a:buSzPts val="1200"/>
              <a:buFont typeface="Roboto Medium"/>
              <a:buNone/>
            </a:pPr>
            <a:r>
              <a:rPr lang="en-US" sz="14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Asset Class</a:t>
            </a:r>
            <a:endParaRPr lang="en-US" sz="14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19" name="TextBox 18">
            <a:extLst>
              <a:ext uri="{FF2B5EF4-FFF2-40B4-BE49-F238E27FC236}">
                <a16:creationId xmlns:a16="http://schemas.microsoft.com/office/drawing/2014/main" id="{EB92D6CD-8D91-9E82-183A-86A1CBAC671C}"/>
              </a:ext>
            </a:extLst>
          </p:cNvPr>
          <p:cNvSpPr txBox="1"/>
          <p:nvPr/>
        </p:nvSpPr>
        <p:spPr>
          <a:xfrm>
            <a:off x="508000" y="1755207"/>
            <a:ext cx="1333500" cy="363627"/>
          </a:xfrm>
          <a:prstGeom prst="rect">
            <a:avLst/>
          </a:prstGeom>
          <a:noFill/>
        </p:spPr>
        <p:txBody>
          <a:bodyPr wrap="square" lIns="0" tIns="0" rIns="0" bIns="0" anchor="ctr" anchorCtr="0">
            <a:noAutofit/>
          </a:bodyPr>
          <a:lstStyle/>
          <a:p>
            <a:pPr marL="0" marR="0" lvl="0" indent="0" rtl="0">
              <a:lnSpc>
                <a:spcPct val="100000"/>
              </a:lnSpc>
              <a:spcBef>
                <a:spcPts val="0"/>
              </a:spcBef>
              <a:spcAft>
                <a:spcPts val="0"/>
              </a:spcAft>
              <a:buClr>
                <a:schemeClr val="lt1"/>
              </a:buClr>
              <a:buSzPts val="1200"/>
              <a:buFont typeface="Roboto Medium"/>
              <a:buNone/>
            </a:pPr>
            <a:r>
              <a:rPr lang="en-US" sz="12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Rates</a:t>
            </a:r>
            <a:endParaRPr lang="en-US" sz="12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20" name="TextBox 19">
            <a:extLst>
              <a:ext uri="{FF2B5EF4-FFF2-40B4-BE49-F238E27FC236}">
                <a16:creationId xmlns:a16="http://schemas.microsoft.com/office/drawing/2014/main" id="{4209994D-3AE9-C471-FEFB-F83801F96B31}"/>
              </a:ext>
            </a:extLst>
          </p:cNvPr>
          <p:cNvSpPr txBox="1"/>
          <p:nvPr/>
        </p:nvSpPr>
        <p:spPr>
          <a:xfrm>
            <a:off x="508000" y="2154112"/>
            <a:ext cx="1333500" cy="363627"/>
          </a:xfrm>
          <a:prstGeom prst="rect">
            <a:avLst/>
          </a:prstGeom>
          <a:noFill/>
        </p:spPr>
        <p:txBody>
          <a:bodyPr wrap="square" lIns="0" tIns="0" rIns="0" bIns="0" anchor="ctr" anchorCtr="0">
            <a:noAutofit/>
          </a:bodyPr>
          <a:lstStyle/>
          <a:p>
            <a:pPr marL="0" marR="0" lvl="0" indent="0" rtl="0">
              <a:lnSpc>
                <a:spcPct val="100000"/>
              </a:lnSpc>
              <a:spcBef>
                <a:spcPts val="0"/>
              </a:spcBef>
              <a:spcAft>
                <a:spcPts val="0"/>
              </a:spcAft>
              <a:buClr>
                <a:schemeClr val="lt1"/>
              </a:buClr>
              <a:buSzPts val="1200"/>
              <a:buFont typeface="Roboto Medium"/>
              <a:buNone/>
            </a:pPr>
            <a:r>
              <a:rPr lang="en-US" sz="12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Credit</a:t>
            </a:r>
            <a:endParaRPr lang="en-US" sz="12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21" name="TextBox 20">
            <a:extLst>
              <a:ext uri="{FF2B5EF4-FFF2-40B4-BE49-F238E27FC236}">
                <a16:creationId xmlns:a16="http://schemas.microsoft.com/office/drawing/2014/main" id="{A80BD1CC-3518-C904-28BA-B8DDE6F77AA5}"/>
              </a:ext>
            </a:extLst>
          </p:cNvPr>
          <p:cNvSpPr txBox="1"/>
          <p:nvPr/>
        </p:nvSpPr>
        <p:spPr>
          <a:xfrm>
            <a:off x="508000" y="2562542"/>
            <a:ext cx="1333500" cy="363627"/>
          </a:xfrm>
          <a:prstGeom prst="rect">
            <a:avLst/>
          </a:prstGeom>
          <a:noFill/>
        </p:spPr>
        <p:txBody>
          <a:bodyPr wrap="square" lIns="0" tIns="0" rIns="0" bIns="0" anchor="ctr" anchorCtr="0">
            <a:noAutofit/>
          </a:bodyPr>
          <a:lstStyle/>
          <a:p>
            <a:pPr marL="0" marR="0" lvl="0" indent="0" rtl="0">
              <a:lnSpc>
                <a:spcPct val="100000"/>
              </a:lnSpc>
              <a:spcBef>
                <a:spcPts val="0"/>
              </a:spcBef>
              <a:spcAft>
                <a:spcPts val="0"/>
              </a:spcAft>
              <a:buClr>
                <a:schemeClr val="lt1"/>
              </a:buClr>
              <a:buSzPts val="1200"/>
              <a:buFont typeface="Roboto Medium"/>
              <a:buNone/>
            </a:pPr>
            <a:r>
              <a:rPr lang="en-US" sz="12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Currencies</a:t>
            </a:r>
          </a:p>
        </p:txBody>
      </p:sp>
      <p:sp>
        <p:nvSpPr>
          <p:cNvPr id="22" name="TextBox 21">
            <a:extLst>
              <a:ext uri="{FF2B5EF4-FFF2-40B4-BE49-F238E27FC236}">
                <a16:creationId xmlns:a16="http://schemas.microsoft.com/office/drawing/2014/main" id="{699CCD39-10BB-0524-0D9D-39D62934A540}"/>
              </a:ext>
            </a:extLst>
          </p:cNvPr>
          <p:cNvSpPr txBox="1"/>
          <p:nvPr/>
        </p:nvSpPr>
        <p:spPr>
          <a:xfrm>
            <a:off x="508000" y="2970973"/>
            <a:ext cx="1333500" cy="363627"/>
          </a:xfrm>
          <a:prstGeom prst="rect">
            <a:avLst/>
          </a:prstGeom>
          <a:noFill/>
        </p:spPr>
        <p:txBody>
          <a:bodyPr wrap="square" lIns="0" tIns="0" rIns="0" bIns="0" anchor="ctr" anchorCtr="0">
            <a:noAutofit/>
          </a:bodyPr>
          <a:lstStyle/>
          <a:p>
            <a:pPr marL="0" marR="0" lvl="0" indent="0" rtl="0">
              <a:lnSpc>
                <a:spcPct val="100000"/>
              </a:lnSpc>
              <a:spcBef>
                <a:spcPts val="0"/>
              </a:spcBef>
              <a:spcAft>
                <a:spcPts val="0"/>
              </a:spcAft>
              <a:buClr>
                <a:schemeClr val="lt1"/>
              </a:buClr>
              <a:buSzPts val="1200"/>
              <a:buFont typeface="Roboto Medium"/>
              <a:buNone/>
            </a:pPr>
            <a:r>
              <a:rPr lang="en-US" sz="12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Equities</a:t>
            </a:r>
          </a:p>
        </p:txBody>
      </p:sp>
      <p:sp>
        <p:nvSpPr>
          <p:cNvPr id="23" name="TextBox 22">
            <a:extLst>
              <a:ext uri="{FF2B5EF4-FFF2-40B4-BE49-F238E27FC236}">
                <a16:creationId xmlns:a16="http://schemas.microsoft.com/office/drawing/2014/main" id="{05D35026-D73E-254A-A1DC-0233512D8119}"/>
              </a:ext>
            </a:extLst>
          </p:cNvPr>
          <p:cNvSpPr txBox="1"/>
          <p:nvPr/>
        </p:nvSpPr>
        <p:spPr>
          <a:xfrm>
            <a:off x="508000" y="3460855"/>
            <a:ext cx="1333500" cy="215444"/>
          </a:xfrm>
          <a:prstGeom prst="rect">
            <a:avLst/>
          </a:prstGeom>
          <a:noFill/>
        </p:spPr>
        <p:txBody>
          <a:bodyPr wrap="square" lIns="0" tIns="0" rIns="0" bIns="0">
            <a:noAutofit/>
          </a:bodyPr>
          <a:lstStyle/>
          <a:p>
            <a:pPr>
              <a:buClr>
                <a:schemeClr val="lt1"/>
              </a:buClr>
              <a:buSzPts val="1200"/>
            </a:pPr>
            <a:r>
              <a:rPr lang="en-US" sz="1400" noProof="0">
                <a:latin typeface="Roboto" panose="02000000000000000000" pitchFamily="2" charset="0"/>
                <a:ea typeface="Roboto" panose="02000000000000000000" pitchFamily="2" charset="0"/>
                <a:sym typeface="Roboto Medium"/>
              </a:rPr>
              <a:t>Commodity</a:t>
            </a:r>
          </a:p>
        </p:txBody>
      </p:sp>
      <p:sp>
        <p:nvSpPr>
          <p:cNvPr id="24" name="TextBox 23">
            <a:extLst>
              <a:ext uri="{FF2B5EF4-FFF2-40B4-BE49-F238E27FC236}">
                <a16:creationId xmlns:a16="http://schemas.microsoft.com/office/drawing/2014/main" id="{D8FD57E3-1463-0ADE-4AD4-47562E14B056}"/>
              </a:ext>
            </a:extLst>
          </p:cNvPr>
          <p:cNvSpPr txBox="1"/>
          <p:nvPr/>
        </p:nvSpPr>
        <p:spPr>
          <a:xfrm>
            <a:off x="508000" y="3749008"/>
            <a:ext cx="1333500" cy="363627"/>
          </a:xfrm>
          <a:prstGeom prst="rect">
            <a:avLst/>
          </a:prstGeom>
          <a:noFill/>
        </p:spPr>
        <p:txBody>
          <a:bodyPr wrap="square" lIns="0" tIns="0" rIns="0" bIns="0" anchor="ctr" anchorCtr="0">
            <a:noAutofit/>
          </a:bodyPr>
          <a:lstStyle/>
          <a:p>
            <a:pPr marL="0" marR="0" lvl="0" indent="0" rtl="0">
              <a:lnSpc>
                <a:spcPct val="100000"/>
              </a:lnSpc>
              <a:spcBef>
                <a:spcPts val="0"/>
              </a:spcBef>
              <a:spcAft>
                <a:spcPts val="0"/>
              </a:spcAft>
              <a:buClr>
                <a:schemeClr val="lt1"/>
              </a:buClr>
              <a:buSzPts val="1200"/>
              <a:buFont typeface="Roboto Medium"/>
              <a:buNone/>
            </a:pPr>
            <a:r>
              <a:rPr lang="en-US" sz="12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Views</a:t>
            </a:r>
          </a:p>
        </p:txBody>
      </p:sp>
      <p:sp>
        <p:nvSpPr>
          <p:cNvPr id="27" name="TextBox 26">
            <a:extLst>
              <a:ext uri="{FF2B5EF4-FFF2-40B4-BE49-F238E27FC236}">
                <a16:creationId xmlns:a16="http://schemas.microsoft.com/office/drawing/2014/main" id="{AD87EC0F-03DE-FDE1-20C2-2E897E91A723}"/>
              </a:ext>
            </a:extLst>
          </p:cNvPr>
          <p:cNvSpPr txBox="1"/>
          <p:nvPr/>
        </p:nvSpPr>
        <p:spPr>
          <a:xfrm>
            <a:off x="1727200" y="1431834"/>
            <a:ext cx="977900" cy="215444"/>
          </a:xfrm>
          <a:prstGeom prst="rect">
            <a:avLst/>
          </a:prstGeom>
          <a:noFill/>
        </p:spPr>
        <p:txBody>
          <a:bodyPr wrap="square" lIns="0" tIns="0" rIns="0" bIns="0">
            <a:noAutofit/>
          </a:bodyPr>
          <a:lstStyle/>
          <a:p>
            <a:pPr marL="0" marR="0" lvl="0" indent="0" algn="ctr" rtl="0">
              <a:lnSpc>
                <a:spcPct val="100000"/>
              </a:lnSpc>
              <a:spcBef>
                <a:spcPts val="0"/>
              </a:spcBef>
              <a:spcAft>
                <a:spcPts val="0"/>
              </a:spcAft>
              <a:buClr>
                <a:schemeClr val="lt1"/>
              </a:buClr>
              <a:buSzPts val="1200"/>
              <a:buFont typeface="Roboto Medium"/>
              <a:buNone/>
            </a:pPr>
            <a:r>
              <a:rPr lang="en-US" sz="14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US</a:t>
            </a:r>
            <a:endParaRPr lang="en-US" sz="14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28" name="TextBox 27">
            <a:extLst>
              <a:ext uri="{FF2B5EF4-FFF2-40B4-BE49-F238E27FC236}">
                <a16:creationId xmlns:a16="http://schemas.microsoft.com/office/drawing/2014/main" id="{51F24E7A-8F33-5F3D-48BC-E9B9D12F108E}"/>
              </a:ext>
            </a:extLst>
          </p:cNvPr>
          <p:cNvSpPr txBox="1"/>
          <p:nvPr/>
        </p:nvSpPr>
        <p:spPr>
          <a:xfrm>
            <a:off x="1727200" y="1755207"/>
            <a:ext cx="977900" cy="363627"/>
          </a:xfrm>
          <a:prstGeom prst="rect">
            <a:avLst/>
          </a:prstGeom>
          <a:solidFill>
            <a:schemeClr val="bg1">
              <a:lumMod val="95000"/>
            </a:schemeClr>
          </a:solidFill>
        </p:spPr>
        <p:txBody>
          <a:bodyPr wrap="square" lIns="0" tIns="0" rIns="0" bIns="0" anchor="ctr" anchorCtr="0">
            <a:noAutofit/>
          </a:bodyPr>
          <a:lstStyle/>
          <a:p>
            <a:pPr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29" name="TextBox 28">
            <a:extLst>
              <a:ext uri="{FF2B5EF4-FFF2-40B4-BE49-F238E27FC236}">
                <a16:creationId xmlns:a16="http://schemas.microsoft.com/office/drawing/2014/main" id="{D4319D22-0A8F-F9BD-8EE5-2F4A9B40194E}"/>
              </a:ext>
            </a:extLst>
          </p:cNvPr>
          <p:cNvSpPr txBox="1"/>
          <p:nvPr/>
        </p:nvSpPr>
        <p:spPr>
          <a:xfrm>
            <a:off x="1727200" y="2154112"/>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30" name="TextBox 29">
            <a:extLst>
              <a:ext uri="{FF2B5EF4-FFF2-40B4-BE49-F238E27FC236}">
                <a16:creationId xmlns:a16="http://schemas.microsoft.com/office/drawing/2014/main" id="{0A3BDA61-2E13-C3EE-7F05-2DB13F17278B}"/>
              </a:ext>
            </a:extLst>
          </p:cNvPr>
          <p:cNvSpPr txBox="1"/>
          <p:nvPr/>
        </p:nvSpPr>
        <p:spPr>
          <a:xfrm>
            <a:off x="1727200" y="2562542"/>
            <a:ext cx="977900" cy="363627"/>
          </a:xfrm>
          <a:prstGeom prst="rect">
            <a:avLst/>
          </a:prstGeom>
          <a:solidFill>
            <a:srgbClr val="ECF9E7"/>
          </a:solidFill>
        </p:spPr>
        <p:txBody>
          <a:bodyPr wrap="square" lIns="0" tIns="0" rIns="0" bIns="0" anchor="ctr" anchorCtr="0">
            <a:noAutofit/>
          </a:bodyPr>
          <a:lstStyle/>
          <a:p>
            <a:pPr algn="ctr">
              <a:buClr>
                <a:schemeClr val="lt1"/>
              </a:buClr>
              <a:buSzPts val="1200"/>
            </a:pPr>
            <a:r>
              <a:rPr lang="en-US" sz="1100" noProof="0">
                <a:solidFill>
                  <a:srgbClr val="00B050"/>
                </a:solidFill>
                <a:latin typeface="Roboto" panose="02000000000000000000" pitchFamily="2" charset="0"/>
                <a:ea typeface="Roboto" panose="02000000000000000000" pitchFamily="2" charset="0"/>
                <a:sym typeface="Roboto Light"/>
              </a:rPr>
              <a:t>Positive</a:t>
            </a:r>
          </a:p>
        </p:txBody>
      </p:sp>
      <p:sp>
        <p:nvSpPr>
          <p:cNvPr id="31" name="TextBox 30">
            <a:extLst>
              <a:ext uri="{FF2B5EF4-FFF2-40B4-BE49-F238E27FC236}">
                <a16:creationId xmlns:a16="http://schemas.microsoft.com/office/drawing/2014/main" id="{120E4233-B88F-8438-C172-87CE6C794CF1}"/>
              </a:ext>
            </a:extLst>
          </p:cNvPr>
          <p:cNvSpPr txBox="1"/>
          <p:nvPr/>
        </p:nvSpPr>
        <p:spPr>
          <a:xfrm>
            <a:off x="1727200" y="2970973"/>
            <a:ext cx="977900" cy="363627"/>
          </a:xfrm>
          <a:prstGeom prst="rect">
            <a:avLst/>
          </a:prstGeom>
          <a:solidFill>
            <a:schemeClr val="bg1">
              <a:lumMod val="95000"/>
            </a:schemeClr>
          </a:solidFill>
        </p:spPr>
        <p:txBody>
          <a:bodyPr wrap="square" lIns="0" tIns="0" rIns="0" bIns="0" anchor="ctr" anchorCtr="0">
            <a:noAutofit/>
          </a:bodyPr>
          <a:lstStyle>
            <a:defPPr>
              <a:defRPr lang="en-US"/>
            </a:defPPr>
            <a:lvl1pPr lvl="0" algn="ctr">
              <a:buClr>
                <a:schemeClr val="lt1"/>
              </a:buClr>
              <a:buSzPts val="1200"/>
              <a:defRPr sz="1100">
                <a:latin typeface="Roboto" panose="02000000000000000000" pitchFamily="2" charset="0"/>
                <a:ea typeface="Roboto" panose="02000000000000000000" pitchFamily="2" charset="0"/>
                <a:cs typeface="Roboto" panose="02000000000000000000" pitchFamily="2" charset="0"/>
              </a:defRPr>
            </a:lvl1pPr>
          </a:lstStyle>
          <a:p>
            <a:r>
              <a:rPr lang="en-US" noProof="0">
                <a:sym typeface="Roboto Light"/>
              </a:rPr>
              <a:t>Neutral</a:t>
            </a:r>
          </a:p>
        </p:txBody>
      </p:sp>
      <p:sp>
        <p:nvSpPr>
          <p:cNvPr id="32" name="TextBox 31">
            <a:extLst>
              <a:ext uri="{FF2B5EF4-FFF2-40B4-BE49-F238E27FC236}">
                <a16:creationId xmlns:a16="http://schemas.microsoft.com/office/drawing/2014/main" id="{85E5F749-0E50-8B4B-0D84-E8086C2F528E}"/>
              </a:ext>
            </a:extLst>
          </p:cNvPr>
          <p:cNvSpPr txBox="1"/>
          <p:nvPr/>
        </p:nvSpPr>
        <p:spPr>
          <a:xfrm>
            <a:off x="1727200" y="3460855"/>
            <a:ext cx="977900" cy="215444"/>
          </a:xfrm>
          <a:prstGeom prst="rect">
            <a:avLst/>
          </a:prstGeom>
          <a:noFill/>
        </p:spPr>
        <p:txBody>
          <a:bodyPr wrap="square" lIns="0" tIns="0" rIns="0" bIns="0">
            <a:noAutofit/>
          </a:bodyPr>
          <a:lstStyle/>
          <a:p>
            <a:pPr algn="ctr">
              <a:buClr>
                <a:schemeClr val="lt1"/>
              </a:buClr>
              <a:buSzPts val="1200"/>
            </a:pPr>
            <a:r>
              <a:rPr lang="en-US" sz="1400" noProof="0">
                <a:latin typeface="Roboto" panose="02000000000000000000" pitchFamily="2" charset="0"/>
                <a:ea typeface="Roboto" panose="02000000000000000000" pitchFamily="2" charset="0"/>
                <a:sym typeface="Roboto Medium"/>
              </a:rPr>
              <a:t>Oil</a:t>
            </a:r>
          </a:p>
        </p:txBody>
      </p:sp>
      <p:sp>
        <p:nvSpPr>
          <p:cNvPr id="33" name="TextBox 32">
            <a:extLst>
              <a:ext uri="{FF2B5EF4-FFF2-40B4-BE49-F238E27FC236}">
                <a16:creationId xmlns:a16="http://schemas.microsoft.com/office/drawing/2014/main" id="{1000727F-DCE4-077B-600A-3211D073200D}"/>
              </a:ext>
            </a:extLst>
          </p:cNvPr>
          <p:cNvSpPr txBox="1"/>
          <p:nvPr/>
        </p:nvSpPr>
        <p:spPr>
          <a:xfrm>
            <a:off x="1727200" y="3749008"/>
            <a:ext cx="977900" cy="363627"/>
          </a:xfrm>
          <a:prstGeom prst="rect">
            <a:avLst/>
          </a:prstGeom>
          <a:solidFill>
            <a:schemeClr val="bg1">
              <a:lumMod val="95000"/>
            </a:schemeClr>
          </a:solidFill>
        </p:spPr>
        <p:txBody>
          <a:bodyPr wrap="square" lIns="0" tIns="0" rIns="0" bIns="0" anchor="ctr" anchorCtr="0">
            <a:noAutofit/>
          </a:bodyPr>
          <a:lstStyle/>
          <a:p>
            <a:pPr marL="0" marR="0" lvl="0" indent="0" algn="ctr" rtl="0">
              <a:lnSpc>
                <a:spcPct val="100000"/>
              </a:lnSpc>
              <a:spcBef>
                <a:spcPts val="0"/>
              </a:spcBef>
              <a:spcAft>
                <a:spcPts val="0"/>
              </a:spcAft>
              <a:buClr>
                <a:schemeClr val="lt1"/>
              </a:buClr>
              <a:buSzPts val="1200"/>
              <a:buFont typeface="Roboto Medium"/>
              <a:buNone/>
            </a:pPr>
            <a:r>
              <a:rPr lang="en-US" sz="11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35" name="TextBox 34">
            <a:extLst>
              <a:ext uri="{FF2B5EF4-FFF2-40B4-BE49-F238E27FC236}">
                <a16:creationId xmlns:a16="http://schemas.microsoft.com/office/drawing/2014/main" id="{FB726687-54EF-2214-860B-9AB592302B31}"/>
              </a:ext>
            </a:extLst>
          </p:cNvPr>
          <p:cNvSpPr txBox="1"/>
          <p:nvPr/>
        </p:nvSpPr>
        <p:spPr>
          <a:xfrm>
            <a:off x="2765425" y="1431834"/>
            <a:ext cx="977900" cy="215444"/>
          </a:xfrm>
          <a:prstGeom prst="rect">
            <a:avLst/>
          </a:prstGeom>
          <a:noFill/>
        </p:spPr>
        <p:txBody>
          <a:bodyPr wrap="square" lIns="0" tIns="0" rIns="0" bIns="0">
            <a:noAutofit/>
          </a:bodyPr>
          <a:lstStyle/>
          <a:p>
            <a:pPr marL="0" marR="0" lvl="0" indent="0" algn="ctr" rtl="0">
              <a:lnSpc>
                <a:spcPct val="100000"/>
              </a:lnSpc>
              <a:spcBef>
                <a:spcPts val="0"/>
              </a:spcBef>
              <a:spcAft>
                <a:spcPts val="0"/>
              </a:spcAft>
              <a:buClr>
                <a:schemeClr val="lt1"/>
              </a:buClr>
              <a:buSzPts val="1200"/>
              <a:buFont typeface="Roboto Medium"/>
              <a:buNone/>
            </a:pPr>
            <a:r>
              <a:rPr lang="en-US" sz="14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Europe</a:t>
            </a:r>
            <a:endParaRPr lang="en-US" sz="14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36" name="TextBox 35">
            <a:extLst>
              <a:ext uri="{FF2B5EF4-FFF2-40B4-BE49-F238E27FC236}">
                <a16:creationId xmlns:a16="http://schemas.microsoft.com/office/drawing/2014/main" id="{147202E6-81D1-4210-95B2-3F19074D1F2A}"/>
              </a:ext>
            </a:extLst>
          </p:cNvPr>
          <p:cNvSpPr txBox="1"/>
          <p:nvPr/>
        </p:nvSpPr>
        <p:spPr>
          <a:xfrm>
            <a:off x="2771867" y="1755101"/>
            <a:ext cx="977900" cy="363627"/>
          </a:xfrm>
          <a:prstGeom prst="rect">
            <a:avLst/>
          </a:prstGeom>
          <a:solidFill>
            <a:schemeClr val="bg1">
              <a:lumMod val="95000"/>
            </a:schemeClr>
          </a:solidFill>
        </p:spPr>
        <p:txBody>
          <a:bodyPr wrap="square" lIns="0" tIns="0" rIns="0" bIns="0" anchor="ctr" anchorCtr="0">
            <a:noAutofit/>
          </a:bodyPr>
          <a:lstStyle/>
          <a:p>
            <a:pPr algn="ctr">
              <a:buClr>
                <a:schemeClr val="lt1"/>
              </a:buClr>
              <a:buSzPts val="1200"/>
            </a:pPr>
            <a:r>
              <a:rPr lang="en-US" sz="1100" noProof="0" dirty="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37" name="TextBox 36">
            <a:extLst>
              <a:ext uri="{FF2B5EF4-FFF2-40B4-BE49-F238E27FC236}">
                <a16:creationId xmlns:a16="http://schemas.microsoft.com/office/drawing/2014/main" id="{DEAC5395-9BFE-CDCD-9AE7-D5E224FFA37D}"/>
              </a:ext>
            </a:extLst>
          </p:cNvPr>
          <p:cNvSpPr txBox="1"/>
          <p:nvPr/>
        </p:nvSpPr>
        <p:spPr>
          <a:xfrm>
            <a:off x="2765425" y="2154112"/>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39" name="TextBox 38">
            <a:extLst>
              <a:ext uri="{FF2B5EF4-FFF2-40B4-BE49-F238E27FC236}">
                <a16:creationId xmlns:a16="http://schemas.microsoft.com/office/drawing/2014/main" id="{C64E25E2-F421-61E8-C52C-06CA28161A77}"/>
              </a:ext>
            </a:extLst>
          </p:cNvPr>
          <p:cNvSpPr txBox="1"/>
          <p:nvPr/>
        </p:nvSpPr>
        <p:spPr>
          <a:xfrm>
            <a:off x="2765425" y="2970973"/>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40" name="TextBox 39">
            <a:extLst>
              <a:ext uri="{FF2B5EF4-FFF2-40B4-BE49-F238E27FC236}">
                <a16:creationId xmlns:a16="http://schemas.microsoft.com/office/drawing/2014/main" id="{D6695682-EC65-BCC2-843E-0A691A8DD5DA}"/>
              </a:ext>
            </a:extLst>
          </p:cNvPr>
          <p:cNvSpPr txBox="1"/>
          <p:nvPr/>
        </p:nvSpPr>
        <p:spPr>
          <a:xfrm>
            <a:off x="2765425" y="3460855"/>
            <a:ext cx="977900" cy="215444"/>
          </a:xfrm>
          <a:prstGeom prst="rect">
            <a:avLst/>
          </a:prstGeom>
          <a:noFill/>
        </p:spPr>
        <p:txBody>
          <a:bodyPr wrap="square" lIns="0" tIns="0" rIns="0" bIns="0">
            <a:noAutofit/>
          </a:bodyPr>
          <a:lstStyle/>
          <a:p>
            <a:pPr algn="ctr">
              <a:buClr>
                <a:schemeClr val="lt1"/>
              </a:buClr>
              <a:buSzPts val="1200"/>
            </a:pPr>
            <a:r>
              <a:rPr lang="en-US" sz="1400" noProof="0">
                <a:latin typeface="Roboto" panose="02000000000000000000" pitchFamily="2" charset="0"/>
                <a:ea typeface="Roboto" panose="02000000000000000000" pitchFamily="2" charset="0"/>
                <a:sym typeface="Roboto Medium"/>
              </a:rPr>
              <a:t>Gold</a:t>
            </a:r>
          </a:p>
        </p:txBody>
      </p:sp>
      <p:sp>
        <p:nvSpPr>
          <p:cNvPr id="43" name="TextBox 42">
            <a:extLst>
              <a:ext uri="{FF2B5EF4-FFF2-40B4-BE49-F238E27FC236}">
                <a16:creationId xmlns:a16="http://schemas.microsoft.com/office/drawing/2014/main" id="{942FA124-7789-114E-D681-88ED3879B297}"/>
              </a:ext>
            </a:extLst>
          </p:cNvPr>
          <p:cNvSpPr txBox="1"/>
          <p:nvPr/>
        </p:nvSpPr>
        <p:spPr>
          <a:xfrm>
            <a:off x="3803650" y="1431834"/>
            <a:ext cx="977900" cy="215444"/>
          </a:xfrm>
          <a:prstGeom prst="rect">
            <a:avLst/>
          </a:prstGeom>
          <a:noFill/>
        </p:spPr>
        <p:txBody>
          <a:bodyPr wrap="square" lIns="0" tIns="0" rIns="0" bIns="0">
            <a:noAutofit/>
          </a:bodyPr>
          <a:lstStyle/>
          <a:p>
            <a:pPr marL="0" marR="0" lvl="0" indent="0" algn="ctr" rtl="0">
              <a:lnSpc>
                <a:spcPct val="100000"/>
              </a:lnSpc>
              <a:spcBef>
                <a:spcPts val="0"/>
              </a:spcBef>
              <a:spcAft>
                <a:spcPts val="0"/>
              </a:spcAft>
              <a:buClr>
                <a:schemeClr val="lt1"/>
              </a:buClr>
              <a:buSzPts val="1200"/>
              <a:buFont typeface="Roboto Medium"/>
              <a:buNone/>
            </a:pPr>
            <a:r>
              <a:rPr lang="en-US" sz="14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UK</a:t>
            </a:r>
            <a:endParaRPr lang="en-US" sz="14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45" name="TextBox 44">
            <a:extLst>
              <a:ext uri="{FF2B5EF4-FFF2-40B4-BE49-F238E27FC236}">
                <a16:creationId xmlns:a16="http://schemas.microsoft.com/office/drawing/2014/main" id="{D427419F-27CD-9398-7409-C71CBC5BF663}"/>
              </a:ext>
            </a:extLst>
          </p:cNvPr>
          <p:cNvSpPr txBox="1"/>
          <p:nvPr/>
        </p:nvSpPr>
        <p:spPr>
          <a:xfrm>
            <a:off x="3803650" y="2154112"/>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46" name="TextBox 45">
            <a:extLst>
              <a:ext uri="{FF2B5EF4-FFF2-40B4-BE49-F238E27FC236}">
                <a16:creationId xmlns:a16="http://schemas.microsoft.com/office/drawing/2014/main" id="{79C3759F-1E44-ACDE-F645-F00678C90FA3}"/>
              </a:ext>
            </a:extLst>
          </p:cNvPr>
          <p:cNvSpPr txBox="1"/>
          <p:nvPr/>
        </p:nvSpPr>
        <p:spPr>
          <a:xfrm>
            <a:off x="3803650" y="2562542"/>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noProof="0" dirty="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p>
        </p:txBody>
      </p:sp>
      <p:sp>
        <p:nvSpPr>
          <p:cNvPr id="48" name="TextBox 47">
            <a:extLst>
              <a:ext uri="{FF2B5EF4-FFF2-40B4-BE49-F238E27FC236}">
                <a16:creationId xmlns:a16="http://schemas.microsoft.com/office/drawing/2014/main" id="{04BA9F85-E801-FB81-2A7C-91B18DBD1E2B}"/>
              </a:ext>
            </a:extLst>
          </p:cNvPr>
          <p:cNvSpPr txBox="1"/>
          <p:nvPr/>
        </p:nvSpPr>
        <p:spPr>
          <a:xfrm>
            <a:off x="3803650" y="2970973"/>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50" name="TextBox 49">
            <a:extLst>
              <a:ext uri="{FF2B5EF4-FFF2-40B4-BE49-F238E27FC236}">
                <a16:creationId xmlns:a16="http://schemas.microsoft.com/office/drawing/2014/main" id="{049CAE9D-368C-9999-EE36-4B46C3687EEF}"/>
              </a:ext>
            </a:extLst>
          </p:cNvPr>
          <p:cNvSpPr txBox="1"/>
          <p:nvPr/>
        </p:nvSpPr>
        <p:spPr>
          <a:xfrm>
            <a:off x="3803650" y="3460855"/>
            <a:ext cx="977900" cy="215444"/>
          </a:xfrm>
          <a:prstGeom prst="rect">
            <a:avLst/>
          </a:prstGeom>
          <a:noFill/>
        </p:spPr>
        <p:txBody>
          <a:bodyPr wrap="square" lIns="0" tIns="0" rIns="0" bIns="0">
            <a:noAutofit/>
          </a:bodyPr>
          <a:lstStyle/>
          <a:p>
            <a:pPr algn="ctr">
              <a:buClr>
                <a:schemeClr val="lt1"/>
              </a:buClr>
              <a:buSzPts val="1200"/>
            </a:pPr>
            <a:r>
              <a:rPr lang="en-US" sz="1400" noProof="0">
                <a:latin typeface="Roboto" panose="02000000000000000000" pitchFamily="2" charset="0"/>
                <a:ea typeface="Roboto" panose="02000000000000000000" pitchFamily="2" charset="0"/>
                <a:sym typeface="Roboto Medium"/>
              </a:rPr>
              <a:t>Silver</a:t>
            </a:r>
          </a:p>
        </p:txBody>
      </p:sp>
      <p:sp>
        <p:nvSpPr>
          <p:cNvPr id="64" name="TextBox 63">
            <a:extLst>
              <a:ext uri="{FF2B5EF4-FFF2-40B4-BE49-F238E27FC236}">
                <a16:creationId xmlns:a16="http://schemas.microsoft.com/office/drawing/2014/main" id="{D64FD5EF-1354-A7DA-EFB4-1211856E6A89}"/>
              </a:ext>
            </a:extLst>
          </p:cNvPr>
          <p:cNvSpPr txBox="1"/>
          <p:nvPr/>
        </p:nvSpPr>
        <p:spPr>
          <a:xfrm>
            <a:off x="4841875" y="1431834"/>
            <a:ext cx="977900" cy="215444"/>
          </a:xfrm>
          <a:prstGeom prst="rect">
            <a:avLst/>
          </a:prstGeom>
          <a:noFill/>
        </p:spPr>
        <p:txBody>
          <a:bodyPr wrap="square" lIns="0" tIns="0" rIns="0" bIns="0">
            <a:noAutofit/>
          </a:bodyPr>
          <a:lstStyle/>
          <a:p>
            <a:pPr marL="0" marR="0" lvl="0" indent="0" algn="ctr" rtl="0">
              <a:lnSpc>
                <a:spcPct val="100000"/>
              </a:lnSpc>
              <a:spcBef>
                <a:spcPts val="0"/>
              </a:spcBef>
              <a:spcAft>
                <a:spcPts val="0"/>
              </a:spcAft>
              <a:buClr>
                <a:schemeClr val="lt1"/>
              </a:buClr>
              <a:buSzPts val="1200"/>
              <a:buFont typeface="Roboto Medium"/>
              <a:buNone/>
            </a:pPr>
            <a:r>
              <a:rPr lang="en-US" sz="14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Japan</a:t>
            </a:r>
            <a:endParaRPr lang="en-US" sz="1400" b="0" i="0" u="none" strike="noStrike" cap="none" noProof="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103" name="TextBox 102">
            <a:extLst>
              <a:ext uri="{FF2B5EF4-FFF2-40B4-BE49-F238E27FC236}">
                <a16:creationId xmlns:a16="http://schemas.microsoft.com/office/drawing/2014/main" id="{738205A9-81E7-3A44-3EF0-86F77ED1E4B7}"/>
              </a:ext>
            </a:extLst>
          </p:cNvPr>
          <p:cNvSpPr txBox="1"/>
          <p:nvPr/>
        </p:nvSpPr>
        <p:spPr>
          <a:xfrm>
            <a:off x="4841875" y="2970973"/>
            <a:ext cx="977900" cy="363627"/>
          </a:xfrm>
          <a:prstGeom prst="rect">
            <a:avLst/>
          </a:prstGeom>
          <a:solidFill>
            <a:srgbClr val="FEF0F0"/>
          </a:solidFill>
        </p:spPr>
        <p:txBody>
          <a:bodyPr wrap="square" lIns="0" tIns="0" rIns="0" bIns="0" anchor="ctr" anchorCtr="0">
            <a:noAutofit/>
          </a:bodyPr>
          <a:lstStyle>
            <a:defPPr>
              <a:defRPr lang="en-US"/>
            </a:defPPr>
            <a:lvl1pPr lvl="0" algn="ctr">
              <a:buClr>
                <a:schemeClr val="lt1"/>
              </a:buClr>
              <a:buSzPts val="1200"/>
              <a:defRPr sz="1100">
                <a:solidFill>
                  <a:srgbClr val="D20C12"/>
                </a:solidFill>
                <a:latin typeface="Roboto" panose="02000000000000000000" pitchFamily="2" charset="0"/>
                <a:ea typeface="Roboto" panose="02000000000000000000" pitchFamily="2" charset="0"/>
                <a:cs typeface="Roboto" panose="02000000000000000000" pitchFamily="2" charset="0"/>
              </a:defRPr>
            </a:lvl1pPr>
          </a:lstStyle>
          <a:p>
            <a:r>
              <a:rPr lang="en-US">
                <a:sym typeface="Roboto Medium"/>
              </a:rPr>
              <a:t>Negative</a:t>
            </a:r>
          </a:p>
        </p:txBody>
      </p:sp>
      <p:sp>
        <p:nvSpPr>
          <p:cNvPr id="104" name="TextBox 103">
            <a:extLst>
              <a:ext uri="{FF2B5EF4-FFF2-40B4-BE49-F238E27FC236}">
                <a16:creationId xmlns:a16="http://schemas.microsoft.com/office/drawing/2014/main" id="{62C9E433-BDDF-178A-863E-17A9D39E2570}"/>
              </a:ext>
            </a:extLst>
          </p:cNvPr>
          <p:cNvSpPr txBox="1"/>
          <p:nvPr/>
        </p:nvSpPr>
        <p:spPr>
          <a:xfrm>
            <a:off x="4841875" y="3460855"/>
            <a:ext cx="977900" cy="215444"/>
          </a:xfrm>
          <a:prstGeom prst="rect">
            <a:avLst/>
          </a:prstGeom>
          <a:noFill/>
        </p:spPr>
        <p:txBody>
          <a:bodyPr wrap="square" lIns="0" tIns="0" rIns="0" bIns="0">
            <a:noAutofit/>
          </a:bodyPr>
          <a:lstStyle/>
          <a:p>
            <a:pPr algn="ctr">
              <a:buClr>
                <a:schemeClr val="lt1"/>
              </a:buClr>
              <a:buSzPts val="1200"/>
            </a:pPr>
            <a:r>
              <a:rPr lang="en-US" sz="1400" noProof="0" dirty="0" err="1">
                <a:latin typeface="Roboto" panose="02000000000000000000" pitchFamily="2" charset="0"/>
                <a:ea typeface="Roboto" panose="02000000000000000000" pitchFamily="2" charset="0"/>
                <a:sym typeface="Roboto Medium"/>
              </a:rPr>
              <a:t>Aluminium</a:t>
            </a:r>
            <a:endParaRPr lang="en-US" sz="1400" noProof="0" dirty="0">
              <a:latin typeface="Roboto" panose="02000000000000000000" pitchFamily="2" charset="0"/>
              <a:ea typeface="Roboto" panose="02000000000000000000" pitchFamily="2" charset="0"/>
              <a:sym typeface="Roboto Medium"/>
            </a:endParaRPr>
          </a:p>
        </p:txBody>
      </p:sp>
      <p:sp>
        <p:nvSpPr>
          <p:cNvPr id="105" name="TextBox 104">
            <a:extLst>
              <a:ext uri="{FF2B5EF4-FFF2-40B4-BE49-F238E27FC236}">
                <a16:creationId xmlns:a16="http://schemas.microsoft.com/office/drawing/2014/main" id="{47A8C69C-DA98-9FA8-DBE9-458A79DEB8E7}"/>
              </a:ext>
            </a:extLst>
          </p:cNvPr>
          <p:cNvSpPr txBox="1"/>
          <p:nvPr/>
        </p:nvSpPr>
        <p:spPr>
          <a:xfrm>
            <a:off x="4841875" y="3749008"/>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107" name="TextBox 106">
            <a:extLst>
              <a:ext uri="{FF2B5EF4-FFF2-40B4-BE49-F238E27FC236}">
                <a16:creationId xmlns:a16="http://schemas.microsoft.com/office/drawing/2014/main" id="{FE972EFB-8D81-CE88-F37C-898B8D037081}"/>
              </a:ext>
            </a:extLst>
          </p:cNvPr>
          <p:cNvSpPr txBox="1"/>
          <p:nvPr/>
        </p:nvSpPr>
        <p:spPr>
          <a:xfrm>
            <a:off x="5880100" y="1431834"/>
            <a:ext cx="977900" cy="215444"/>
          </a:xfrm>
          <a:prstGeom prst="rect">
            <a:avLst/>
          </a:prstGeom>
          <a:noFill/>
        </p:spPr>
        <p:txBody>
          <a:bodyPr wrap="square" lIns="0" tIns="0" rIns="0" bIns="0">
            <a:noAutofit/>
          </a:bodyPr>
          <a:lstStyle/>
          <a:p>
            <a:pPr marL="0" marR="0" lvl="0" indent="0" algn="ctr" rtl="0">
              <a:lnSpc>
                <a:spcPct val="100000"/>
              </a:lnSpc>
              <a:spcBef>
                <a:spcPts val="0"/>
              </a:spcBef>
              <a:spcAft>
                <a:spcPts val="0"/>
              </a:spcAft>
              <a:buClr>
                <a:schemeClr val="lt1"/>
              </a:buClr>
              <a:buSzPts val="1200"/>
              <a:buFont typeface="Roboto Medium"/>
              <a:buNone/>
            </a:pPr>
            <a:r>
              <a:rPr lang="en-US" sz="1400" b="0" u="none" strike="noStrike" cap="none" noProof="0">
                <a:latin typeface="Roboto" panose="02000000000000000000" pitchFamily="2" charset="0"/>
                <a:ea typeface="Roboto" panose="02000000000000000000" pitchFamily="2" charset="0"/>
                <a:cs typeface="Roboto" panose="02000000000000000000" pitchFamily="2" charset="0"/>
                <a:sym typeface="Roboto Medium"/>
              </a:rPr>
              <a:t>EM/Others</a:t>
            </a:r>
          </a:p>
        </p:txBody>
      </p:sp>
      <p:sp>
        <p:nvSpPr>
          <p:cNvPr id="110" name="TextBox 109">
            <a:extLst>
              <a:ext uri="{FF2B5EF4-FFF2-40B4-BE49-F238E27FC236}">
                <a16:creationId xmlns:a16="http://schemas.microsoft.com/office/drawing/2014/main" id="{1816E913-07E4-C27C-0E80-0C039A712F3B}"/>
              </a:ext>
            </a:extLst>
          </p:cNvPr>
          <p:cNvSpPr txBox="1"/>
          <p:nvPr/>
        </p:nvSpPr>
        <p:spPr>
          <a:xfrm>
            <a:off x="5880100" y="2562542"/>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dirty="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endParaRPr lang="en-US" sz="1100" noProof="0" dirty="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111" name="TextBox 110">
            <a:extLst>
              <a:ext uri="{FF2B5EF4-FFF2-40B4-BE49-F238E27FC236}">
                <a16:creationId xmlns:a16="http://schemas.microsoft.com/office/drawing/2014/main" id="{0726E498-4E1C-13A9-F056-4C14335984A4}"/>
              </a:ext>
            </a:extLst>
          </p:cNvPr>
          <p:cNvSpPr txBox="1"/>
          <p:nvPr/>
        </p:nvSpPr>
        <p:spPr>
          <a:xfrm>
            <a:off x="5880100" y="2970973"/>
            <a:ext cx="977900" cy="363627"/>
          </a:xfrm>
          <a:prstGeom prst="rect">
            <a:avLst/>
          </a:prstGeom>
          <a:solidFill>
            <a:schemeClr val="bg1">
              <a:lumMod val="95000"/>
            </a:schemeClr>
          </a:solidFill>
        </p:spPr>
        <p:txBody>
          <a:bodyPr wrap="square" lIns="0" tIns="0" rIns="0" bIns="0" anchor="ctr" anchorCtr="0">
            <a:noAutofit/>
          </a:bodyPr>
          <a:lstStyle>
            <a:defPPr>
              <a:defRPr lang="en-US"/>
            </a:defPPr>
            <a:lvl1pPr lvl="0" algn="ctr">
              <a:buClr>
                <a:schemeClr val="lt1"/>
              </a:buClr>
              <a:buSzPts val="1200"/>
              <a:defRPr sz="1100">
                <a:latin typeface="Roboto" panose="02000000000000000000" pitchFamily="2" charset="0"/>
                <a:ea typeface="Roboto" panose="02000000000000000000" pitchFamily="2" charset="0"/>
                <a:cs typeface="Roboto" panose="02000000000000000000" pitchFamily="2" charset="0"/>
              </a:defRPr>
            </a:lvl1pPr>
          </a:lstStyle>
          <a:p>
            <a:r>
              <a:rPr lang="en-US">
                <a:sym typeface="Roboto Medium"/>
              </a:rPr>
              <a:t>Neutral</a:t>
            </a:r>
          </a:p>
        </p:txBody>
      </p:sp>
      <p:grpSp>
        <p:nvGrpSpPr>
          <p:cNvPr id="117" name="Google Shape;122;p3">
            <a:extLst>
              <a:ext uri="{FF2B5EF4-FFF2-40B4-BE49-F238E27FC236}">
                <a16:creationId xmlns:a16="http://schemas.microsoft.com/office/drawing/2014/main" id="{137F2F1C-C763-75C1-028D-C2F2D47C5B1D}"/>
              </a:ext>
            </a:extLst>
          </p:cNvPr>
          <p:cNvGrpSpPr/>
          <p:nvPr/>
        </p:nvGrpSpPr>
        <p:grpSpPr>
          <a:xfrm>
            <a:off x="655587" y="4623836"/>
            <a:ext cx="6202413" cy="1013388"/>
            <a:chOff x="557858" y="8170101"/>
            <a:chExt cx="3653386" cy="973273"/>
          </a:xfrm>
        </p:grpSpPr>
        <p:sp>
          <p:nvSpPr>
            <p:cNvPr id="118" name="Google Shape;123;p3">
              <a:extLst>
                <a:ext uri="{FF2B5EF4-FFF2-40B4-BE49-F238E27FC236}">
                  <a16:creationId xmlns:a16="http://schemas.microsoft.com/office/drawing/2014/main" id="{3260246A-274D-97BE-55C7-03148EE14171}"/>
                </a:ext>
              </a:extLst>
            </p:cNvPr>
            <p:cNvSpPr txBox="1"/>
            <p:nvPr/>
          </p:nvSpPr>
          <p:spPr>
            <a:xfrm>
              <a:off x="557858" y="8170101"/>
              <a:ext cx="3645108" cy="17735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200" b="1" i="0" u="none" strike="noStrike" cap="none" noProof="0">
                  <a:solidFill>
                    <a:schemeClr val="dk1"/>
                  </a:solidFill>
                  <a:latin typeface="Roboto" pitchFamily="2" charset="0"/>
                  <a:ea typeface="Roboto" pitchFamily="2" charset="0"/>
                  <a:cs typeface="Roboto Light" panose="02000000000000000000" pitchFamily="2" charset="0"/>
                  <a:sym typeface="Lora"/>
                </a:rPr>
                <a:t>Outlook &amp; Strategy: Inflation And rates keep markets on edge</a:t>
              </a:r>
              <a:endParaRPr lang="en-US" sz="1200" b="0" i="0" u="none" strike="noStrike" cap="none" noProof="0">
                <a:solidFill>
                  <a:srgbClr val="000000"/>
                </a:solidFill>
                <a:latin typeface="Roboto" pitchFamily="2" charset="0"/>
                <a:ea typeface="Roboto" pitchFamily="2" charset="0"/>
                <a:cs typeface="Roboto Light" panose="02000000000000000000" pitchFamily="2" charset="0"/>
                <a:sym typeface="Arial"/>
              </a:endParaRPr>
            </a:p>
          </p:txBody>
        </p:sp>
        <p:sp>
          <p:nvSpPr>
            <p:cNvPr id="119" name="Google Shape;124;p3">
              <a:extLst>
                <a:ext uri="{FF2B5EF4-FFF2-40B4-BE49-F238E27FC236}">
                  <a16:creationId xmlns:a16="http://schemas.microsoft.com/office/drawing/2014/main" id="{884BF941-8684-8207-CE09-FDED26E53A07}"/>
                </a:ext>
              </a:extLst>
            </p:cNvPr>
            <p:cNvSpPr txBox="1"/>
            <p:nvPr/>
          </p:nvSpPr>
          <p:spPr>
            <a:xfrm>
              <a:off x="566135" y="8493069"/>
              <a:ext cx="3645109" cy="650305"/>
            </a:xfrm>
            <a:prstGeom prst="rect">
              <a:avLst/>
            </a:prstGeom>
            <a:noFill/>
            <a:ln>
              <a:noFill/>
            </a:ln>
          </p:spPr>
          <p:txBody>
            <a:bodyPr spcFirstLastPara="1" wrap="square" lIns="0" tIns="0" rIns="0" bIns="0" anchor="t" anchorCtr="0">
              <a:spAutoFit/>
            </a:bodyPr>
            <a:lstStyle/>
            <a:p>
              <a:pPr lvl="0">
                <a:buClr>
                  <a:srgbClr val="000000"/>
                </a:buClr>
                <a:buSzPts val="900"/>
              </a:pPr>
              <a:r>
                <a:rPr lang="en-US" sz="1100" noProof="0">
                  <a:latin typeface="Roboto "/>
                  <a:ea typeface="Roboto Light" panose="02000000000000000000" pitchFamily="2" charset="0"/>
                  <a:cs typeface="Roboto Light" panose="02000000000000000000" pitchFamily="2" charset="0"/>
                </a:rPr>
                <a:t>Central banks are likely to remain cautious as persistent inflation and resilient activity delay easing expectations, while elevated yields continue tightening financial conditions. Portfolio positioning should favor high-quality credit, selective equities with pricing power, and carry-oriented strategies, while maintaining limited duration exposure amid ongoing inflation and fiscal uncertainty.</a:t>
              </a:r>
              <a:endParaRPr lang="en-US" sz="1100" b="0" i="0" u="none" strike="noStrike" cap="none" noProof="0">
                <a:latin typeface="Roboto "/>
                <a:ea typeface="Roboto Light" panose="02000000000000000000" pitchFamily="2" charset="0"/>
                <a:cs typeface="Roboto Light" panose="02000000000000000000" pitchFamily="2" charset="0"/>
                <a:sym typeface="Arial"/>
              </a:endParaRPr>
            </a:p>
          </p:txBody>
        </p:sp>
      </p:grpSp>
      <p:cxnSp>
        <p:nvCxnSpPr>
          <p:cNvPr id="121" name="Straight Connector 120">
            <a:extLst>
              <a:ext uri="{FF2B5EF4-FFF2-40B4-BE49-F238E27FC236}">
                <a16:creationId xmlns:a16="http://schemas.microsoft.com/office/drawing/2014/main" id="{182B83CA-FFF7-9622-01F1-547425B40F1A}"/>
              </a:ext>
            </a:extLst>
          </p:cNvPr>
          <p:cNvCxnSpPr/>
          <p:nvPr/>
        </p:nvCxnSpPr>
        <p:spPr>
          <a:xfrm>
            <a:off x="508000" y="4502613"/>
            <a:ext cx="0" cy="1289987"/>
          </a:xfrm>
          <a:prstGeom prst="line">
            <a:avLst/>
          </a:prstGeom>
          <a:ln>
            <a:solidFill>
              <a:srgbClr val="133655"/>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B3A5990D-0001-4511-2C78-3E1C2055766C}"/>
              </a:ext>
            </a:extLst>
          </p:cNvPr>
          <p:cNvCxnSpPr/>
          <p:nvPr/>
        </p:nvCxnSpPr>
        <p:spPr>
          <a:xfrm flipH="1">
            <a:off x="508000" y="2118834"/>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795C8B7E-5F66-CBA5-A6FB-F28D51D3CFD9}"/>
              </a:ext>
            </a:extLst>
          </p:cNvPr>
          <p:cNvCxnSpPr/>
          <p:nvPr/>
        </p:nvCxnSpPr>
        <p:spPr>
          <a:xfrm flipH="1">
            <a:off x="508000" y="1747359"/>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82E86918-8F60-195F-4B51-C62AB3BF9769}"/>
              </a:ext>
            </a:extLst>
          </p:cNvPr>
          <p:cNvCxnSpPr/>
          <p:nvPr/>
        </p:nvCxnSpPr>
        <p:spPr>
          <a:xfrm flipH="1">
            <a:off x="508000" y="2537934"/>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47F3E624-DEF2-4B49-11E5-57D012A7DCF9}"/>
              </a:ext>
            </a:extLst>
          </p:cNvPr>
          <p:cNvCxnSpPr/>
          <p:nvPr/>
        </p:nvCxnSpPr>
        <p:spPr>
          <a:xfrm flipH="1">
            <a:off x="508000" y="2947509"/>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C5D7483D-2C14-C6FA-9554-44D7BE236233}"/>
              </a:ext>
            </a:extLst>
          </p:cNvPr>
          <p:cNvCxnSpPr/>
          <p:nvPr/>
        </p:nvCxnSpPr>
        <p:spPr>
          <a:xfrm flipH="1">
            <a:off x="508000" y="3328509"/>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25D83925-F406-CADE-CBDD-FB1681373BD7}"/>
              </a:ext>
            </a:extLst>
          </p:cNvPr>
          <p:cNvCxnSpPr/>
          <p:nvPr/>
        </p:nvCxnSpPr>
        <p:spPr>
          <a:xfrm flipH="1">
            <a:off x="508000" y="3757134"/>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AB715CFD-F6F5-9721-2FFF-29ADE7C27E8D}"/>
              </a:ext>
            </a:extLst>
          </p:cNvPr>
          <p:cNvCxnSpPr/>
          <p:nvPr/>
        </p:nvCxnSpPr>
        <p:spPr>
          <a:xfrm flipH="1">
            <a:off x="508000" y="4109559"/>
            <a:ext cx="111125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31" name="Google Shape;250;p10">
            <a:extLst>
              <a:ext uri="{FF2B5EF4-FFF2-40B4-BE49-F238E27FC236}">
                <a16:creationId xmlns:a16="http://schemas.microsoft.com/office/drawing/2014/main" id="{9FFC98A1-A38C-0985-49AD-DD47F1AC7885}"/>
              </a:ext>
            </a:extLst>
          </p:cNvPr>
          <p:cNvSpPr txBox="1"/>
          <p:nvPr/>
        </p:nvSpPr>
        <p:spPr>
          <a:xfrm>
            <a:off x="7278913" y="1423071"/>
            <a:ext cx="4405088" cy="484735"/>
          </a:xfrm>
          <a:prstGeom prst="rect">
            <a:avLst/>
          </a:prstGeom>
          <a:noFill/>
          <a:ln>
            <a:noFill/>
          </a:ln>
        </p:spPr>
        <p:txBody>
          <a:bodyPr spcFirstLastPara="1" wrap="square" lIns="0" tIns="0" rIns="0" bIns="0" anchor="ctr" anchorCtr="0">
            <a:normAutofit/>
          </a:bodyPr>
          <a:lstStyle/>
          <a:p>
            <a:pPr lvl="0">
              <a:buClr>
                <a:srgbClr val="000000"/>
              </a:buClr>
              <a:buSzPts val="1800"/>
            </a:pPr>
            <a:r>
              <a:rPr lang="en-US" sz="1400" b="1" noProof="0">
                <a:latin typeface="Lora" pitchFamily="2" charset="0"/>
                <a:ea typeface="Roboto Light" panose="02000000000000000000" pitchFamily="2" charset="0"/>
                <a:cs typeface="Roboto Light" panose="02000000000000000000" pitchFamily="2" charset="0"/>
              </a:rPr>
              <a:t>Cross-asset returns: Energy led yield repricing dominates September cross-asset returns</a:t>
            </a:r>
            <a:endParaRPr lang="en-US" sz="1400" b="1" i="0" u="none" strike="noStrike" cap="none" noProof="0">
              <a:latin typeface="Lora" pitchFamily="2" charset="0"/>
              <a:ea typeface="Roboto Light" panose="02000000000000000000" pitchFamily="2" charset="0"/>
              <a:cs typeface="Roboto Light" panose="02000000000000000000" pitchFamily="2" charset="0"/>
              <a:sym typeface="Arial"/>
            </a:endParaRPr>
          </a:p>
        </p:txBody>
      </p:sp>
      <p:sp>
        <p:nvSpPr>
          <p:cNvPr id="132" name="Text 0">
            <a:extLst>
              <a:ext uri="{FF2B5EF4-FFF2-40B4-BE49-F238E27FC236}">
                <a16:creationId xmlns:a16="http://schemas.microsoft.com/office/drawing/2014/main" id="{292DA93D-AB9B-7202-69E3-4B48F2345150}"/>
              </a:ext>
            </a:extLst>
          </p:cNvPr>
          <p:cNvSpPr/>
          <p:nvPr/>
        </p:nvSpPr>
        <p:spPr>
          <a:xfrm>
            <a:off x="7313546" y="1913051"/>
            <a:ext cx="4268854" cy="307777"/>
          </a:xfrm>
          <a:prstGeom prst="rect">
            <a:avLst/>
          </a:prstGeom>
          <a:noFill/>
          <a:ln/>
        </p:spPr>
        <p:txBody>
          <a:bodyPr wrap="square" lIns="0" tIns="0" rIns="0" bIns="0" rtlCol="0" anchor="ctr">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i="1" noProof="0" dirty="0">
                <a:latin typeface="Roboto "/>
                <a:ea typeface="Roboto Light" panose="02000000000000000000" pitchFamily="2" charset="0"/>
                <a:cs typeface="Roboto Light" panose="02000000000000000000" pitchFamily="2" charset="0"/>
              </a:rPr>
              <a:t>Ranked by September % change — best (top) to worst (bottom), *US 10-year yields September average </a:t>
            </a:r>
            <a:endParaRPr lang="en-US" sz="1000" noProof="0" dirty="0">
              <a:latin typeface="Roboto "/>
              <a:ea typeface="Roboto Light" panose="02000000000000000000" pitchFamily="2" charset="0"/>
              <a:cs typeface="Roboto Light" panose="02000000000000000000" pitchFamily="2" charset="0"/>
            </a:endParaRPr>
          </a:p>
        </p:txBody>
      </p:sp>
      <p:sp>
        <p:nvSpPr>
          <p:cNvPr id="139" name="TextBox 138">
            <a:extLst>
              <a:ext uri="{FF2B5EF4-FFF2-40B4-BE49-F238E27FC236}">
                <a16:creationId xmlns:a16="http://schemas.microsoft.com/office/drawing/2014/main" id="{05466C63-3230-781E-6A80-CF6E563BF633}"/>
              </a:ext>
            </a:extLst>
          </p:cNvPr>
          <p:cNvSpPr txBox="1"/>
          <p:nvPr/>
        </p:nvSpPr>
        <p:spPr>
          <a:xfrm>
            <a:off x="7278913" y="2537934"/>
            <a:ext cx="3484337" cy="369332"/>
          </a:xfrm>
          <a:prstGeom prst="rect">
            <a:avLst/>
          </a:prstGeom>
          <a:noFill/>
        </p:spPr>
        <p:txBody>
          <a:bodyPr wrap="square" rtlCol="0">
            <a:spAutoFit/>
          </a:bodyPr>
          <a:lstStyle/>
          <a:p>
            <a:endParaRPr lang="en-US" noProof="0"/>
          </a:p>
        </p:txBody>
      </p:sp>
      <p:sp>
        <p:nvSpPr>
          <p:cNvPr id="146" name="Google Shape;101;p13">
            <a:extLst>
              <a:ext uri="{FF2B5EF4-FFF2-40B4-BE49-F238E27FC236}">
                <a16:creationId xmlns:a16="http://schemas.microsoft.com/office/drawing/2014/main" id="{90030E79-02FC-F045-F07D-073E6E44098A}"/>
              </a:ext>
            </a:extLst>
          </p:cNvPr>
          <p:cNvSpPr txBox="1"/>
          <p:nvPr/>
        </p:nvSpPr>
        <p:spPr>
          <a:xfrm>
            <a:off x="7139938" y="2402230"/>
            <a:ext cx="1005840" cy="173124"/>
          </a:xfrm>
          <a:prstGeom prst="rect">
            <a:avLst/>
          </a:prstGeom>
          <a:noFill/>
          <a:ln>
            <a:noFill/>
          </a:ln>
        </p:spPr>
        <p:txBody>
          <a:bodyPr spcFirstLastPara="1" wrap="square" lIns="0" tIns="0" rIns="0" bIns="0" anchor="t" anchorCtr="0">
            <a:spAutoFit/>
          </a:bodyPr>
          <a:lstStyle/>
          <a:p>
            <a:pPr marL="0" marR="0" lvl="0" indent="0" algn="r" rtl="0">
              <a:lnSpc>
                <a:spcPct val="125000"/>
              </a:lnSpc>
              <a:spcBef>
                <a:spcPts val="0"/>
              </a:spcBef>
              <a:spcAft>
                <a:spcPts val="0"/>
              </a:spcAft>
              <a:buNone/>
            </a:pPr>
            <a:r>
              <a:rPr lang="en-US" sz="900" b="1" noProof="0">
                <a:latin typeface="Roboto "/>
                <a:ea typeface="Roboto Light" panose="02000000000000000000" pitchFamily="2" charset="0"/>
                <a:cs typeface="Roboto Light" panose="02000000000000000000" pitchFamily="2" charset="0"/>
              </a:rPr>
              <a:t>Brent</a:t>
            </a:r>
          </a:p>
        </p:txBody>
      </p:sp>
      <p:sp>
        <p:nvSpPr>
          <p:cNvPr id="147" name="Google Shape;103;p13">
            <a:extLst>
              <a:ext uri="{FF2B5EF4-FFF2-40B4-BE49-F238E27FC236}">
                <a16:creationId xmlns:a16="http://schemas.microsoft.com/office/drawing/2014/main" id="{AAB8C3BB-A8A9-E3C3-2C0A-3119C6AB23C3}"/>
              </a:ext>
            </a:extLst>
          </p:cNvPr>
          <p:cNvSpPr txBox="1"/>
          <p:nvPr/>
        </p:nvSpPr>
        <p:spPr>
          <a:xfrm>
            <a:off x="7139938" y="2695903"/>
            <a:ext cx="1005840" cy="173124"/>
          </a:xfrm>
          <a:prstGeom prst="rect">
            <a:avLst/>
          </a:prstGeom>
          <a:noFill/>
          <a:ln>
            <a:noFill/>
          </a:ln>
        </p:spPr>
        <p:txBody>
          <a:bodyPr spcFirstLastPara="1" wrap="square" lIns="0" tIns="0" rIns="0" bIns="0" anchor="t" anchorCtr="0">
            <a:spAutoFit/>
          </a:bodyPr>
          <a:lstStyle/>
          <a:p>
            <a:pPr marL="0" marR="0" lvl="0" indent="0" algn="r" rtl="0">
              <a:lnSpc>
                <a:spcPct val="125000"/>
              </a:lnSpc>
              <a:spcBef>
                <a:spcPts val="0"/>
              </a:spcBef>
              <a:spcAft>
                <a:spcPts val="0"/>
              </a:spcAft>
              <a:buNone/>
            </a:pPr>
            <a:r>
              <a:rPr lang="en-US" sz="900" b="1" noProof="0" dirty="0">
                <a:solidFill>
                  <a:srgbClr val="1E293B"/>
                </a:solidFill>
                <a:latin typeface="Roboto "/>
                <a:ea typeface="Roboto Light" panose="02000000000000000000" pitchFamily="2" charset="0"/>
                <a:cs typeface="Roboto Light" panose="02000000000000000000" pitchFamily="2" charset="0"/>
                <a:sym typeface="Poppins SemiBold"/>
              </a:rPr>
              <a:t>WTI</a:t>
            </a:r>
            <a:endParaRPr lang="en-US" sz="900" b="1" noProof="0" dirty="0">
              <a:latin typeface="Roboto "/>
              <a:ea typeface="Roboto Light" panose="02000000000000000000" pitchFamily="2" charset="0"/>
              <a:cs typeface="Roboto Light" panose="02000000000000000000" pitchFamily="2" charset="0"/>
            </a:endParaRPr>
          </a:p>
        </p:txBody>
      </p:sp>
      <p:sp>
        <p:nvSpPr>
          <p:cNvPr id="148" name="Google Shape;105;p13">
            <a:extLst>
              <a:ext uri="{FF2B5EF4-FFF2-40B4-BE49-F238E27FC236}">
                <a16:creationId xmlns:a16="http://schemas.microsoft.com/office/drawing/2014/main" id="{74B3675C-5DE1-E276-0269-D316A7168418}"/>
              </a:ext>
            </a:extLst>
          </p:cNvPr>
          <p:cNvSpPr txBox="1"/>
          <p:nvPr/>
        </p:nvSpPr>
        <p:spPr>
          <a:xfrm>
            <a:off x="7139938" y="2949384"/>
            <a:ext cx="1005840" cy="173124"/>
          </a:xfrm>
          <a:prstGeom prst="rect">
            <a:avLst/>
          </a:prstGeom>
          <a:noFill/>
          <a:ln>
            <a:noFill/>
          </a:ln>
        </p:spPr>
        <p:txBody>
          <a:bodyPr spcFirstLastPara="1" wrap="square" lIns="0" tIns="0" rIns="0" bIns="0" anchor="t" anchorCtr="0">
            <a:spAutoFit/>
          </a:bodyPr>
          <a:lstStyle/>
          <a:p>
            <a:pPr marL="0" marR="0" lvl="0" indent="0" algn="r" rtl="0">
              <a:lnSpc>
                <a:spcPct val="125000"/>
              </a:lnSpc>
              <a:spcBef>
                <a:spcPts val="0"/>
              </a:spcBef>
              <a:spcAft>
                <a:spcPts val="0"/>
              </a:spcAft>
              <a:buNone/>
            </a:pPr>
            <a:r>
              <a:rPr lang="en-US" sz="900" b="1" noProof="0" dirty="0">
                <a:solidFill>
                  <a:srgbClr val="1E293B"/>
                </a:solidFill>
                <a:latin typeface="Roboto "/>
                <a:cs typeface="Poppins SemiBold"/>
                <a:sym typeface="Poppins SemiBold"/>
              </a:rPr>
              <a:t>US 10-year*</a:t>
            </a:r>
            <a:endParaRPr lang="en-US" sz="900" b="1" noProof="0" dirty="0">
              <a:latin typeface="Roboto "/>
            </a:endParaRPr>
          </a:p>
        </p:txBody>
      </p:sp>
      <p:sp>
        <p:nvSpPr>
          <p:cNvPr id="149" name="Google Shape;107;p13">
            <a:extLst>
              <a:ext uri="{FF2B5EF4-FFF2-40B4-BE49-F238E27FC236}">
                <a16:creationId xmlns:a16="http://schemas.microsoft.com/office/drawing/2014/main" id="{5B26E292-9863-58C5-4647-6B59EE072392}"/>
              </a:ext>
            </a:extLst>
          </p:cNvPr>
          <p:cNvSpPr txBox="1"/>
          <p:nvPr/>
        </p:nvSpPr>
        <p:spPr>
          <a:xfrm>
            <a:off x="7139938" y="3253105"/>
            <a:ext cx="1005840" cy="138499"/>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00" b="1" noProof="0">
                <a:solidFill>
                  <a:srgbClr val="1E293B"/>
                </a:solidFill>
                <a:latin typeface="Roboto "/>
                <a:cs typeface="Poppins SemiBold"/>
                <a:sym typeface="Poppins SemiBold"/>
              </a:rPr>
              <a:t>Nasdaq 100</a:t>
            </a:r>
            <a:endParaRPr lang="en-US" sz="900" noProof="0">
              <a:latin typeface="Roboto "/>
            </a:endParaRPr>
          </a:p>
        </p:txBody>
      </p:sp>
      <p:sp>
        <p:nvSpPr>
          <p:cNvPr id="150" name="Google Shape;109;p13">
            <a:extLst>
              <a:ext uri="{FF2B5EF4-FFF2-40B4-BE49-F238E27FC236}">
                <a16:creationId xmlns:a16="http://schemas.microsoft.com/office/drawing/2014/main" id="{9479FE43-F31C-2288-004C-B3A603147077}"/>
              </a:ext>
            </a:extLst>
          </p:cNvPr>
          <p:cNvSpPr txBox="1"/>
          <p:nvPr/>
        </p:nvSpPr>
        <p:spPr>
          <a:xfrm>
            <a:off x="7139938" y="3532249"/>
            <a:ext cx="1005840" cy="173124"/>
          </a:xfrm>
          <a:prstGeom prst="rect">
            <a:avLst/>
          </a:prstGeom>
          <a:noFill/>
          <a:ln>
            <a:noFill/>
          </a:ln>
        </p:spPr>
        <p:txBody>
          <a:bodyPr spcFirstLastPara="1" wrap="square" lIns="0" tIns="0" rIns="0" bIns="0" anchor="t" anchorCtr="0">
            <a:spAutoFit/>
          </a:bodyPr>
          <a:lstStyle/>
          <a:p>
            <a:pPr marL="0" marR="0" lvl="0" indent="0" algn="r" rtl="0">
              <a:lnSpc>
                <a:spcPct val="125000"/>
              </a:lnSpc>
              <a:spcBef>
                <a:spcPts val="0"/>
              </a:spcBef>
              <a:spcAft>
                <a:spcPts val="0"/>
              </a:spcAft>
              <a:buNone/>
            </a:pPr>
            <a:r>
              <a:rPr lang="en-US" sz="900" b="1" noProof="0" dirty="0">
                <a:solidFill>
                  <a:srgbClr val="1E293B"/>
                </a:solidFill>
                <a:latin typeface="Roboto "/>
                <a:cs typeface="Poppins SemiBold"/>
                <a:sym typeface="Poppins SemiBold"/>
              </a:rPr>
              <a:t>Nikkei 225</a:t>
            </a:r>
            <a:endParaRPr lang="en-US" sz="900" b="1" noProof="0" dirty="0">
              <a:latin typeface="Roboto "/>
            </a:endParaRPr>
          </a:p>
        </p:txBody>
      </p:sp>
      <p:sp>
        <p:nvSpPr>
          <p:cNvPr id="151" name="Google Shape;111;p13">
            <a:extLst>
              <a:ext uri="{FF2B5EF4-FFF2-40B4-BE49-F238E27FC236}">
                <a16:creationId xmlns:a16="http://schemas.microsoft.com/office/drawing/2014/main" id="{975E3FB2-29BB-5513-BD77-584D3C33FDDF}"/>
              </a:ext>
            </a:extLst>
          </p:cNvPr>
          <p:cNvSpPr txBox="1"/>
          <p:nvPr/>
        </p:nvSpPr>
        <p:spPr>
          <a:xfrm>
            <a:off x="7139938" y="3815874"/>
            <a:ext cx="1005840" cy="138499"/>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00" b="1" noProof="0">
                <a:solidFill>
                  <a:srgbClr val="1E293B"/>
                </a:solidFill>
                <a:latin typeface="Roboto "/>
                <a:cs typeface="Poppins SemiBold"/>
                <a:sym typeface="Poppins SemiBold"/>
              </a:rPr>
              <a:t>S&amp;P 500</a:t>
            </a:r>
            <a:endParaRPr lang="en-US" sz="900" noProof="0">
              <a:latin typeface="Roboto "/>
            </a:endParaRPr>
          </a:p>
        </p:txBody>
      </p:sp>
      <p:sp>
        <p:nvSpPr>
          <p:cNvPr id="152" name="Google Shape;113;p13">
            <a:extLst>
              <a:ext uri="{FF2B5EF4-FFF2-40B4-BE49-F238E27FC236}">
                <a16:creationId xmlns:a16="http://schemas.microsoft.com/office/drawing/2014/main" id="{D87F823C-F9BE-3A11-38F1-2BCE9E292995}"/>
              </a:ext>
            </a:extLst>
          </p:cNvPr>
          <p:cNvSpPr txBox="1"/>
          <p:nvPr/>
        </p:nvSpPr>
        <p:spPr>
          <a:xfrm>
            <a:off x="7139938" y="4074922"/>
            <a:ext cx="1005840" cy="276999"/>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00" b="1" noProof="0">
                <a:latin typeface="Roboto "/>
              </a:rPr>
              <a:t>MSCI EM</a:t>
            </a:r>
          </a:p>
          <a:p>
            <a:pPr marL="0" marR="0" lvl="0" indent="0" algn="r" rtl="0">
              <a:lnSpc>
                <a:spcPct val="100000"/>
              </a:lnSpc>
              <a:spcBef>
                <a:spcPts val="0"/>
              </a:spcBef>
              <a:spcAft>
                <a:spcPts val="0"/>
              </a:spcAft>
              <a:buNone/>
            </a:pPr>
            <a:endParaRPr lang="en-US" sz="900" b="1" noProof="0">
              <a:latin typeface="Roboto "/>
            </a:endParaRPr>
          </a:p>
        </p:txBody>
      </p:sp>
      <p:sp>
        <p:nvSpPr>
          <p:cNvPr id="153" name="Google Shape;115;p13">
            <a:extLst>
              <a:ext uri="{FF2B5EF4-FFF2-40B4-BE49-F238E27FC236}">
                <a16:creationId xmlns:a16="http://schemas.microsoft.com/office/drawing/2014/main" id="{58D8ED98-A5A2-A405-5BD1-601352AC4188}"/>
              </a:ext>
            </a:extLst>
          </p:cNvPr>
          <p:cNvSpPr txBox="1"/>
          <p:nvPr/>
        </p:nvSpPr>
        <p:spPr>
          <a:xfrm>
            <a:off x="7139938" y="4354066"/>
            <a:ext cx="1005840" cy="138499"/>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00" b="1" noProof="0">
                <a:solidFill>
                  <a:srgbClr val="1E293B"/>
                </a:solidFill>
                <a:latin typeface="Roboto "/>
                <a:cs typeface="Poppins SemiBold"/>
                <a:sym typeface="Poppins SemiBold"/>
              </a:rPr>
              <a:t>FTSE 100</a:t>
            </a:r>
            <a:endParaRPr lang="en-US" sz="900" noProof="0">
              <a:latin typeface="Roboto "/>
            </a:endParaRPr>
          </a:p>
        </p:txBody>
      </p:sp>
      <p:sp>
        <p:nvSpPr>
          <p:cNvPr id="154" name="Google Shape;119;p13">
            <a:extLst>
              <a:ext uri="{FF2B5EF4-FFF2-40B4-BE49-F238E27FC236}">
                <a16:creationId xmlns:a16="http://schemas.microsoft.com/office/drawing/2014/main" id="{F89731C1-8865-B811-A950-17BC2B538C96}"/>
              </a:ext>
            </a:extLst>
          </p:cNvPr>
          <p:cNvSpPr txBox="1"/>
          <p:nvPr/>
        </p:nvSpPr>
        <p:spPr>
          <a:xfrm>
            <a:off x="7172596" y="4593018"/>
            <a:ext cx="1005840" cy="173124"/>
          </a:xfrm>
          <a:prstGeom prst="rect">
            <a:avLst/>
          </a:prstGeom>
          <a:noFill/>
          <a:ln>
            <a:noFill/>
          </a:ln>
        </p:spPr>
        <p:txBody>
          <a:bodyPr spcFirstLastPara="1" wrap="square" lIns="0" tIns="0" rIns="0" bIns="0" anchor="t" anchorCtr="0">
            <a:spAutoFit/>
          </a:bodyPr>
          <a:lstStyle/>
          <a:p>
            <a:pPr marL="0" marR="0" lvl="0" indent="0" algn="r" rtl="0">
              <a:lnSpc>
                <a:spcPct val="125000"/>
              </a:lnSpc>
              <a:spcBef>
                <a:spcPts val="0"/>
              </a:spcBef>
              <a:spcAft>
                <a:spcPts val="0"/>
              </a:spcAft>
              <a:buNone/>
            </a:pPr>
            <a:r>
              <a:rPr lang="en-US" sz="900" b="1" noProof="0">
                <a:latin typeface="Roboto "/>
              </a:rPr>
              <a:t>DAX 40</a:t>
            </a:r>
          </a:p>
        </p:txBody>
      </p:sp>
      <p:sp>
        <p:nvSpPr>
          <p:cNvPr id="155" name="Google Shape;121;p13">
            <a:extLst>
              <a:ext uri="{FF2B5EF4-FFF2-40B4-BE49-F238E27FC236}">
                <a16:creationId xmlns:a16="http://schemas.microsoft.com/office/drawing/2014/main" id="{AF25507B-C9C1-5711-3B07-5B5208D1B40B}"/>
              </a:ext>
            </a:extLst>
          </p:cNvPr>
          <p:cNvSpPr txBox="1"/>
          <p:nvPr/>
        </p:nvSpPr>
        <p:spPr>
          <a:xfrm>
            <a:off x="7139938" y="4886691"/>
            <a:ext cx="1005840" cy="138499"/>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00" b="1" noProof="0">
                <a:solidFill>
                  <a:srgbClr val="1E293B"/>
                </a:solidFill>
                <a:latin typeface="Roboto "/>
                <a:cs typeface="Poppins SemiBold"/>
                <a:sym typeface="Poppins SemiBold"/>
              </a:rPr>
              <a:t>CAC 40</a:t>
            </a:r>
            <a:endParaRPr lang="en-US" sz="900" b="1" noProof="0">
              <a:latin typeface="Roboto "/>
            </a:endParaRPr>
          </a:p>
        </p:txBody>
      </p:sp>
      <p:sp>
        <p:nvSpPr>
          <p:cNvPr id="156" name="Google Shape;123;p13">
            <a:extLst>
              <a:ext uri="{FF2B5EF4-FFF2-40B4-BE49-F238E27FC236}">
                <a16:creationId xmlns:a16="http://schemas.microsoft.com/office/drawing/2014/main" id="{DC71D21D-F472-A0F6-3C01-C2CA0F583F54}"/>
              </a:ext>
            </a:extLst>
          </p:cNvPr>
          <p:cNvSpPr txBox="1"/>
          <p:nvPr/>
        </p:nvSpPr>
        <p:spPr>
          <a:xfrm>
            <a:off x="7139938" y="5155787"/>
            <a:ext cx="1005840" cy="138499"/>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00" b="1" noProof="0">
                <a:solidFill>
                  <a:srgbClr val="1E293B"/>
                </a:solidFill>
                <a:latin typeface="Roboto "/>
                <a:cs typeface="Poppins SemiBold"/>
                <a:sym typeface="Poppins SemiBold"/>
              </a:rPr>
              <a:t>Gold</a:t>
            </a:r>
            <a:endParaRPr lang="en-US" sz="900" b="1" noProof="0">
              <a:latin typeface="Roboto "/>
            </a:endParaRPr>
          </a:p>
        </p:txBody>
      </p:sp>
      <p:sp>
        <p:nvSpPr>
          <p:cNvPr id="157" name="Google Shape;125;p13">
            <a:extLst>
              <a:ext uri="{FF2B5EF4-FFF2-40B4-BE49-F238E27FC236}">
                <a16:creationId xmlns:a16="http://schemas.microsoft.com/office/drawing/2014/main" id="{3D87F2D4-2BC6-55D1-0886-A32AE273E87E}"/>
              </a:ext>
            </a:extLst>
          </p:cNvPr>
          <p:cNvSpPr txBox="1"/>
          <p:nvPr/>
        </p:nvSpPr>
        <p:spPr>
          <a:xfrm>
            <a:off x="7139938" y="5444977"/>
            <a:ext cx="1005840" cy="96950"/>
          </a:xfrm>
          <a:prstGeom prst="rect">
            <a:avLst/>
          </a:prstGeom>
          <a:noFill/>
          <a:ln>
            <a:noFill/>
          </a:ln>
        </p:spPr>
        <p:txBody>
          <a:bodyPr spcFirstLastPara="1" wrap="square" lIns="0" tIns="0" rIns="0" bIns="0" anchor="t" anchorCtr="0">
            <a:spAutoFit/>
          </a:bodyPr>
          <a:lstStyle/>
          <a:p>
            <a:pPr marL="0" marR="0" lvl="0" indent="0" algn="r" rtl="0">
              <a:lnSpc>
                <a:spcPct val="70277"/>
              </a:lnSpc>
              <a:spcBef>
                <a:spcPts val="0"/>
              </a:spcBef>
              <a:spcAft>
                <a:spcPts val="0"/>
              </a:spcAft>
              <a:buNone/>
            </a:pPr>
            <a:r>
              <a:rPr lang="en-US" sz="900" b="1" noProof="0">
                <a:solidFill>
                  <a:srgbClr val="1E293B"/>
                </a:solidFill>
                <a:latin typeface="Roboto "/>
                <a:cs typeface="Poppins SemiBold"/>
                <a:sym typeface="Poppins SemiBold"/>
              </a:rPr>
              <a:t>Silver</a:t>
            </a:r>
            <a:endParaRPr lang="en-US" sz="900" b="1" noProof="0">
              <a:latin typeface="Roboto "/>
            </a:endParaRPr>
          </a:p>
        </p:txBody>
      </p:sp>
      <p:grpSp>
        <p:nvGrpSpPr>
          <p:cNvPr id="158" name="Group 157">
            <a:extLst>
              <a:ext uri="{FF2B5EF4-FFF2-40B4-BE49-F238E27FC236}">
                <a16:creationId xmlns:a16="http://schemas.microsoft.com/office/drawing/2014/main" id="{12C44242-6863-C623-03D3-8E6F7FECCDBE}"/>
              </a:ext>
            </a:extLst>
          </p:cNvPr>
          <p:cNvGrpSpPr/>
          <p:nvPr/>
        </p:nvGrpSpPr>
        <p:grpSpPr>
          <a:xfrm>
            <a:off x="8199661" y="5785282"/>
            <a:ext cx="2281074" cy="123111"/>
            <a:chOff x="732536" y="6134123"/>
            <a:chExt cx="2281074" cy="123111"/>
          </a:xfrm>
        </p:grpSpPr>
        <p:sp>
          <p:nvSpPr>
            <p:cNvPr id="159" name="Text 35">
              <a:extLst>
                <a:ext uri="{FF2B5EF4-FFF2-40B4-BE49-F238E27FC236}">
                  <a16:creationId xmlns:a16="http://schemas.microsoft.com/office/drawing/2014/main" id="{0D473B63-8D9F-4198-2CF0-C8A91AFF471A}"/>
                </a:ext>
              </a:extLst>
            </p:cNvPr>
            <p:cNvSpPr/>
            <p:nvPr/>
          </p:nvSpPr>
          <p:spPr>
            <a:xfrm>
              <a:off x="898649" y="6134123"/>
              <a:ext cx="395417" cy="123111"/>
            </a:xfrm>
            <a:prstGeom prst="rect">
              <a:avLst/>
            </a:prstGeom>
            <a:noFill/>
            <a:ln/>
          </p:spPr>
          <p:txBody>
            <a:bodyPr wrap="square" lIns="0" tIns="0" rIns="0" bIns="0" rtlCol="0" anchor="ctr">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800" noProof="0">
                  <a:solidFill>
                    <a:srgbClr val="404040"/>
                  </a:solidFill>
                  <a:latin typeface="Roboto Light" panose="02000000000000000000" pitchFamily="2" charset="0"/>
                  <a:ea typeface="Roboto Light" panose="02000000000000000000" pitchFamily="2" charset="0"/>
                  <a:cs typeface="Roboto Light" panose="02000000000000000000" pitchFamily="2" charset="0"/>
                </a:rPr>
                <a:t>Gain</a:t>
              </a:r>
              <a:endParaRPr lang="en-US" sz="800" noProof="0">
                <a:latin typeface="Roboto Light" panose="02000000000000000000" pitchFamily="2" charset="0"/>
                <a:ea typeface="Roboto Light" panose="02000000000000000000" pitchFamily="2" charset="0"/>
                <a:cs typeface="Roboto Light" panose="02000000000000000000" pitchFamily="2" charset="0"/>
              </a:endParaRPr>
            </a:p>
          </p:txBody>
        </p:sp>
        <p:sp>
          <p:nvSpPr>
            <p:cNvPr id="160" name="Text 37">
              <a:extLst>
                <a:ext uri="{FF2B5EF4-FFF2-40B4-BE49-F238E27FC236}">
                  <a16:creationId xmlns:a16="http://schemas.microsoft.com/office/drawing/2014/main" id="{34ED0D7A-940E-D4FA-69E3-5D9C1019665E}"/>
                </a:ext>
              </a:extLst>
            </p:cNvPr>
            <p:cNvSpPr/>
            <p:nvPr/>
          </p:nvSpPr>
          <p:spPr>
            <a:xfrm>
              <a:off x="1401445" y="6134123"/>
              <a:ext cx="395417" cy="123111"/>
            </a:xfrm>
            <a:prstGeom prst="rect">
              <a:avLst/>
            </a:prstGeom>
            <a:noFill/>
            <a:ln/>
          </p:spPr>
          <p:txBody>
            <a:bodyPr wrap="square" lIns="0" tIns="0" rIns="0" bIns="0" rtlCol="0" anchor="ctr">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800" noProof="0">
                  <a:solidFill>
                    <a:srgbClr val="404040"/>
                  </a:solidFill>
                  <a:latin typeface="Roboto Light" panose="02000000000000000000" pitchFamily="2" charset="0"/>
                  <a:ea typeface="Roboto Light" panose="02000000000000000000" pitchFamily="2" charset="0"/>
                  <a:cs typeface="Roboto Light" panose="02000000000000000000" pitchFamily="2" charset="0"/>
                </a:rPr>
                <a:t>Flat</a:t>
              </a:r>
              <a:endParaRPr lang="en-US" sz="800" noProof="0">
                <a:latin typeface="Roboto Light" panose="02000000000000000000" pitchFamily="2" charset="0"/>
                <a:ea typeface="Roboto Light" panose="02000000000000000000" pitchFamily="2" charset="0"/>
                <a:cs typeface="Roboto Light" panose="02000000000000000000" pitchFamily="2" charset="0"/>
              </a:endParaRPr>
            </a:p>
          </p:txBody>
        </p:sp>
        <p:sp>
          <p:nvSpPr>
            <p:cNvPr id="161" name="Text 39">
              <a:extLst>
                <a:ext uri="{FF2B5EF4-FFF2-40B4-BE49-F238E27FC236}">
                  <a16:creationId xmlns:a16="http://schemas.microsoft.com/office/drawing/2014/main" id="{A080F5DF-FE4C-D02C-274C-811FD071340B}"/>
                </a:ext>
              </a:extLst>
            </p:cNvPr>
            <p:cNvSpPr/>
            <p:nvPr/>
          </p:nvSpPr>
          <p:spPr>
            <a:xfrm>
              <a:off x="1959165" y="6134123"/>
              <a:ext cx="1054445" cy="123111"/>
            </a:xfrm>
            <a:prstGeom prst="rect">
              <a:avLst/>
            </a:prstGeom>
            <a:noFill/>
            <a:ln/>
          </p:spPr>
          <p:txBody>
            <a:bodyPr wrap="square" lIns="0" tIns="0" rIns="0" bIns="0" rtlCol="0" anchor="ctr">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800" noProof="0">
                  <a:solidFill>
                    <a:srgbClr val="404040"/>
                  </a:solidFill>
                  <a:latin typeface="Roboto Light" panose="02000000000000000000" pitchFamily="2" charset="0"/>
                  <a:ea typeface="Roboto Light" panose="02000000000000000000" pitchFamily="2" charset="0"/>
                  <a:cs typeface="Roboto Light" panose="02000000000000000000" pitchFamily="2" charset="0"/>
                </a:rPr>
                <a:t>Loss (deeper = larger)</a:t>
              </a:r>
              <a:endParaRPr lang="en-US" sz="800" noProof="0">
                <a:latin typeface="Roboto Light" panose="02000000000000000000" pitchFamily="2" charset="0"/>
                <a:ea typeface="Roboto Light" panose="02000000000000000000" pitchFamily="2" charset="0"/>
                <a:cs typeface="Roboto Light" panose="02000000000000000000" pitchFamily="2" charset="0"/>
              </a:endParaRPr>
            </a:p>
          </p:txBody>
        </p:sp>
        <p:sp>
          <p:nvSpPr>
            <p:cNvPr id="162" name="Google Shape;127;p13">
              <a:extLst>
                <a:ext uri="{FF2B5EF4-FFF2-40B4-BE49-F238E27FC236}">
                  <a16:creationId xmlns:a16="http://schemas.microsoft.com/office/drawing/2014/main" id="{C92E1A39-0F89-A637-E65A-8AAD41420C73}"/>
                </a:ext>
              </a:extLst>
            </p:cNvPr>
            <p:cNvSpPr/>
            <p:nvPr/>
          </p:nvSpPr>
          <p:spPr>
            <a:xfrm>
              <a:off x="732536" y="6150345"/>
              <a:ext cx="129730" cy="100936"/>
            </a:xfrm>
            <a:prstGeom prst="rect">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800" b="0" i="0" u="none" strike="noStrike" cap="none" noProof="0">
                <a:solidFill>
                  <a:schemeClr val="dk1"/>
                </a:solidFill>
                <a:latin typeface="Calibri"/>
                <a:ea typeface="Calibri"/>
                <a:cs typeface="Calibri"/>
                <a:sym typeface="Calibri"/>
              </a:endParaRPr>
            </a:p>
          </p:txBody>
        </p:sp>
        <p:sp>
          <p:nvSpPr>
            <p:cNvPr id="163" name="Google Shape;129;p13">
              <a:extLst>
                <a:ext uri="{FF2B5EF4-FFF2-40B4-BE49-F238E27FC236}">
                  <a16:creationId xmlns:a16="http://schemas.microsoft.com/office/drawing/2014/main" id="{7B47F26B-BBB8-EF1E-BDF8-C9B26A395EAC}"/>
                </a:ext>
              </a:extLst>
            </p:cNvPr>
            <p:cNvSpPr/>
            <p:nvPr/>
          </p:nvSpPr>
          <p:spPr>
            <a:xfrm>
              <a:off x="1238380" y="6150345"/>
              <a:ext cx="129730" cy="100936"/>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800" b="0" i="0" u="none" strike="noStrike" cap="none" noProof="0">
                <a:solidFill>
                  <a:schemeClr val="dk1"/>
                </a:solidFill>
                <a:latin typeface="Calibri"/>
                <a:ea typeface="Calibri"/>
                <a:cs typeface="Calibri"/>
                <a:sym typeface="Calibri"/>
              </a:endParaRPr>
            </a:p>
          </p:txBody>
        </p:sp>
        <p:sp>
          <p:nvSpPr>
            <p:cNvPr id="164" name="Google Shape;131;p13">
              <a:extLst>
                <a:ext uri="{FF2B5EF4-FFF2-40B4-BE49-F238E27FC236}">
                  <a16:creationId xmlns:a16="http://schemas.microsoft.com/office/drawing/2014/main" id="{39F927D6-55FA-4C41-33C7-71BDF65C7DE7}"/>
                </a:ext>
              </a:extLst>
            </p:cNvPr>
            <p:cNvSpPr/>
            <p:nvPr/>
          </p:nvSpPr>
          <p:spPr>
            <a:xfrm>
              <a:off x="1796862" y="6150345"/>
              <a:ext cx="129730" cy="100936"/>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800" b="0" i="0" u="none" strike="noStrike" cap="none" noProof="0">
                <a:solidFill>
                  <a:schemeClr val="dk1"/>
                </a:solidFill>
                <a:latin typeface="Calibri"/>
                <a:ea typeface="Calibri"/>
                <a:cs typeface="Calibri"/>
                <a:sym typeface="Calibri"/>
              </a:endParaRPr>
            </a:p>
          </p:txBody>
        </p:sp>
      </p:grpSp>
      <p:cxnSp>
        <p:nvCxnSpPr>
          <p:cNvPr id="5" name="Straight Connector 4">
            <a:extLst>
              <a:ext uri="{FF2B5EF4-FFF2-40B4-BE49-F238E27FC236}">
                <a16:creationId xmlns:a16="http://schemas.microsoft.com/office/drawing/2014/main" id="{AE56D9F1-106E-6367-805C-969025CAEA4A}"/>
              </a:ext>
            </a:extLst>
          </p:cNvPr>
          <p:cNvCxnSpPr>
            <a:cxnSpLocks/>
          </p:cNvCxnSpPr>
          <p:nvPr/>
        </p:nvCxnSpPr>
        <p:spPr>
          <a:xfrm>
            <a:off x="7094443" y="864125"/>
            <a:ext cx="0" cy="5199218"/>
          </a:xfrm>
          <a:prstGeom prst="line">
            <a:avLst/>
          </a:prstGeom>
          <a:ln>
            <a:solidFill>
              <a:srgbClr val="133655"/>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0A984C43-C5D8-3005-871C-F732E8A6E62A}"/>
              </a:ext>
            </a:extLst>
          </p:cNvPr>
          <p:cNvSpPr txBox="1"/>
          <p:nvPr/>
        </p:nvSpPr>
        <p:spPr>
          <a:xfrm>
            <a:off x="2771867" y="2562541"/>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noProof="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p>
        </p:txBody>
      </p:sp>
      <p:sp>
        <p:nvSpPr>
          <p:cNvPr id="6" name="TextBox 5">
            <a:extLst>
              <a:ext uri="{FF2B5EF4-FFF2-40B4-BE49-F238E27FC236}">
                <a16:creationId xmlns:a16="http://schemas.microsoft.com/office/drawing/2014/main" id="{961B79A0-059F-F1C9-DDB7-95268A68510E}"/>
              </a:ext>
            </a:extLst>
          </p:cNvPr>
          <p:cNvSpPr txBox="1"/>
          <p:nvPr/>
        </p:nvSpPr>
        <p:spPr>
          <a:xfrm>
            <a:off x="4841549" y="2562542"/>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dirty="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endParaRPr lang="en-US" sz="1100" noProof="0" dirty="0">
              <a:latin typeface="Roboto" panose="02000000000000000000" pitchFamily="2" charset="0"/>
              <a:ea typeface="Roboto" panose="02000000000000000000" pitchFamily="2" charset="0"/>
              <a:cs typeface="Roboto" panose="02000000000000000000" pitchFamily="2" charset="0"/>
              <a:sym typeface="Roboto Medium"/>
            </a:endParaRPr>
          </a:p>
        </p:txBody>
      </p:sp>
      <p:sp>
        <p:nvSpPr>
          <p:cNvPr id="7" name="TextBox 6">
            <a:extLst>
              <a:ext uri="{FF2B5EF4-FFF2-40B4-BE49-F238E27FC236}">
                <a16:creationId xmlns:a16="http://schemas.microsoft.com/office/drawing/2014/main" id="{2FA5DF45-BE57-F905-1764-D9847011B719}"/>
              </a:ext>
            </a:extLst>
          </p:cNvPr>
          <p:cNvSpPr txBox="1"/>
          <p:nvPr/>
        </p:nvSpPr>
        <p:spPr>
          <a:xfrm>
            <a:off x="5887580" y="2163532"/>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8" name="TextBox 7">
            <a:extLst>
              <a:ext uri="{FF2B5EF4-FFF2-40B4-BE49-F238E27FC236}">
                <a16:creationId xmlns:a16="http://schemas.microsoft.com/office/drawing/2014/main" id="{976443C8-4919-5BED-CA0A-4644541AB2FF}"/>
              </a:ext>
            </a:extLst>
          </p:cNvPr>
          <p:cNvSpPr txBox="1"/>
          <p:nvPr/>
        </p:nvSpPr>
        <p:spPr>
          <a:xfrm>
            <a:off x="5887580" y="1755101"/>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9" name="TextBox 8">
            <a:extLst>
              <a:ext uri="{FF2B5EF4-FFF2-40B4-BE49-F238E27FC236}">
                <a16:creationId xmlns:a16="http://schemas.microsoft.com/office/drawing/2014/main" id="{BBF2917C-1F3F-D384-EC41-0B565E08774F}"/>
              </a:ext>
            </a:extLst>
          </p:cNvPr>
          <p:cNvSpPr txBox="1"/>
          <p:nvPr/>
        </p:nvSpPr>
        <p:spPr>
          <a:xfrm>
            <a:off x="4843420" y="2154111"/>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10" name="TextBox 9">
            <a:extLst>
              <a:ext uri="{FF2B5EF4-FFF2-40B4-BE49-F238E27FC236}">
                <a16:creationId xmlns:a16="http://schemas.microsoft.com/office/drawing/2014/main" id="{EFC83597-EFE7-347A-0792-325B569AE023}"/>
              </a:ext>
            </a:extLst>
          </p:cNvPr>
          <p:cNvSpPr txBox="1"/>
          <p:nvPr/>
        </p:nvSpPr>
        <p:spPr>
          <a:xfrm>
            <a:off x="4841549" y="1747359"/>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noProof="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p>
        </p:txBody>
      </p:sp>
      <p:sp>
        <p:nvSpPr>
          <p:cNvPr id="11" name="TextBox 10">
            <a:extLst>
              <a:ext uri="{FF2B5EF4-FFF2-40B4-BE49-F238E27FC236}">
                <a16:creationId xmlns:a16="http://schemas.microsoft.com/office/drawing/2014/main" id="{26884C83-EA5F-837D-D464-3715F3DA5233}"/>
              </a:ext>
            </a:extLst>
          </p:cNvPr>
          <p:cNvSpPr txBox="1"/>
          <p:nvPr/>
        </p:nvSpPr>
        <p:spPr>
          <a:xfrm>
            <a:off x="3803650" y="1754130"/>
            <a:ext cx="977900" cy="363627"/>
          </a:xfrm>
          <a:prstGeom prst="rect">
            <a:avLst/>
          </a:prstGeom>
          <a:solidFill>
            <a:schemeClr val="bg1">
              <a:lumMod val="95000"/>
            </a:schemeClr>
          </a:solidFill>
        </p:spPr>
        <p:txBody>
          <a:bodyPr wrap="square" lIns="0" tIns="0" rIns="0" bIns="0" anchor="ctr" anchorCtr="0">
            <a:noAutofit/>
          </a:bodyPr>
          <a:lstStyle/>
          <a:p>
            <a:pPr algn="ctr">
              <a:buClr>
                <a:schemeClr val="lt1"/>
              </a:buClr>
              <a:buSzPts val="1200"/>
            </a:pPr>
            <a:r>
              <a:rPr lang="en-US" sz="1100" dirty="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13" name="TextBox 12">
            <a:extLst>
              <a:ext uri="{FF2B5EF4-FFF2-40B4-BE49-F238E27FC236}">
                <a16:creationId xmlns:a16="http://schemas.microsoft.com/office/drawing/2014/main" id="{71AE94A5-4567-AB6F-48B6-9612EB1266D0}"/>
              </a:ext>
            </a:extLst>
          </p:cNvPr>
          <p:cNvSpPr txBox="1"/>
          <p:nvPr/>
        </p:nvSpPr>
        <p:spPr>
          <a:xfrm>
            <a:off x="5883226" y="3457779"/>
            <a:ext cx="977900" cy="215444"/>
          </a:xfrm>
          <a:prstGeom prst="rect">
            <a:avLst/>
          </a:prstGeom>
          <a:noFill/>
        </p:spPr>
        <p:txBody>
          <a:bodyPr wrap="square" lIns="0" tIns="0" rIns="0" bIns="0">
            <a:noAutofit/>
          </a:bodyPr>
          <a:lstStyle/>
          <a:p>
            <a:pPr algn="ctr">
              <a:buClr>
                <a:schemeClr val="lt1"/>
              </a:buClr>
              <a:buSzPts val="1200"/>
            </a:pPr>
            <a:r>
              <a:rPr lang="en-US" sz="1400" noProof="0">
                <a:latin typeface="Roboto" panose="02000000000000000000" pitchFamily="2" charset="0"/>
                <a:ea typeface="Roboto" panose="02000000000000000000" pitchFamily="2" charset="0"/>
                <a:sym typeface="Roboto Medium"/>
              </a:rPr>
              <a:t>Copper</a:t>
            </a:r>
          </a:p>
        </p:txBody>
      </p:sp>
      <p:sp>
        <p:nvSpPr>
          <p:cNvPr id="16" name="TextBox 15">
            <a:extLst>
              <a:ext uri="{FF2B5EF4-FFF2-40B4-BE49-F238E27FC236}">
                <a16:creationId xmlns:a16="http://schemas.microsoft.com/office/drawing/2014/main" id="{41B02A1C-15F8-2D59-7DE8-AF9C175CF82B}"/>
              </a:ext>
            </a:extLst>
          </p:cNvPr>
          <p:cNvSpPr txBox="1"/>
          <p:nvPr/>
        </p:nvSpPr>
        <p:spPr>
          <a:xfrm>
            <a:off x="5883226" y="3745932"/>
            <a:ext cx="977900" cy="363627"/>
          </a:xfrm>
          <a:prstGeom prst="rect">
            <a:avLst/>
          </a:prstGeom>
          <a:solidFill>
            <a:schemeClr val="bg1">
              <a:lumMod val="95000"/>
            </a:schemeClr>
          </a:solidFill>
        </p:spPr>
        <p:txBody>
          <a:bodyPr wrap="square" lIns="0" tIns="0" rIns="0" bIns="0" anchor="ctr" anchorCtr="0">
            <a:noAutofit/>
          </a:bodyPr>
          <a:lstStyle/>
          <a:p>
            <a:pPr lvl="0" algn="ctr">
              <a:buClr>
                <a:schemeClr val="lt1"/>
              </a:buClr>
              <a:buSzPts val="1200"/>
            </a:pPr>
            <a:r>
              <a:rPr lang="en-US" sz="1100" noProof="0">
                <a:latin typeface="Roboto" panose="02000000000000000000" pitchFamily="2" charset="0"/>
                <a:ea typeface="Roboto" panose="02000000000000000000" pitchFamily="2" charset="0"/>
                <a:cs typeface="Roboto" panose="02000000000000000000" pitchFamily="2" charset="0"/>
                <a:sym typeface="Roboto Medium"/>
              </a:rPr>
              <a:t>Neutral</a:t>
            </a:r>
          </a:p>
        </p:txBody>
      </p:sp>
      <p:sp>
        <p:nvSpPr>
          <p:cNvPr id="12" name="TextBox 11">
            <a:extLst>
              <a:ext uri="{FF2B5EF4-FFF2-40B4-BE49-F238E27FC236}">
                <a16:creationId xmlns:a16="http://schemas.microsoft.com/office/drawing/2014/main" id="{7A85B96A-3A07-E33B-01C6-86DD2997411D}"/>
              </a:ext>
            </a:extLst>
          </p:cNvPr>
          <p:cNvSpPr txBox="1"/>
          <p:nvPr/>
        </p:nvSpPr>
        <p:spPr>
          <a:xfrm>
            <a:off x="2750992" y="3740155"/>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noProof="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p>
        </p:txBody>
      </p:sp>
      <p:sp>
        <p:nvSpPr>
          <p:cNvPr id="17" name="TextBox 16">
            <a:extLst>
              <a:ext uri="{FF2B5EF4-FFF2-40B4-BE49-F238E27FC236}">
                <a16:creationId xmlns:a16="http://schemas.microsoft.com/office/drawing/2014/main" id="{5A3D62ED-A627-E2A2-5995-CB628260B8D0}"/>
              </a:ext>
            </a:extLst>
          </p:cNvPr>
          <p:cNvSpPr txBox="1"/>
          <p:nvPr/>
        </p:nvSpPr>
        <p:spPr>
          <a:xfrm>
            <a:off x="3799634" y="3741831"/>
            <a:ext cx="977900" cy="363627"/>
          </a:xfrm>
          <a:prstGeom prst="rect">
            <a:avLst/>
          </a:prstGeom>
          <a:solidFill>
            <a:srgbClr val="FEF0F0"/>
          </a:solidFill>
        </p:spPr>
        <p:txBody>
          <a:bodyPr wrap="square" lIns="0" tIns="0" rIns="0" bIns="0" anchor="ctr" anchorCtr="0">
            <a:noAutofit/>
          </a:bodyPr>
          <a:lstStyle/>
          <a:p>
            <a:pPr lvl="0" algn="ctr">
              <a:buClr>
                <a:schemeClr val="lt1"/>
              </a:buClr>
              <a:buSzPts val="1200"/>
            </a:pPr>
            <a:r>
              <a:rPr lang="en-US" sz="1100" noProof="0">
                <a:solidFill>
                  <a:srgbClr val="D20C12"/>
                </a:solidFill>
                <a:latin typeface="Roboto" panose="02000000000000000000" pitchFamily="2" charset="0"/>
                <a:ea typeface="Roboto" panose="02000000000000000000" pitchFamily="2" charset="0"/>
                <a:cs typeface="Roboto" panose="02000000000000000000" pitchFamily="2" charset="0"/>
                <a:sym typeface="Roboto Medium"/>
              </a:rPr>
              <a:t>Negative</a:t>
            </a:r>
          </a:p>
        </p:txBody>
      </p:sp>
      <p:graphicFrame>
        <p:nvGraphicFramePr>
          <p:cNvPr id="26" name="Chart 25">
            <a:extLst>
              <a:ext uri="{FF2B5EF4-FFF2-40B4-BE49-F238E27FC236}">
                <a16:creationId xmlns:a16="http://schemas.microsoft.com/office/drawing/2014/main" id="{E65C074D-1A99-9B8B-B355-B8BC6FA262B7}"/>
              </a:ext>
            </a:extLst>
          </p:cNvPr>
          <p:cNvGraphicFramePr/>
          <p:nvPr>
            <p:extLst>
              <p:ext uri="{D42A27DB-BD31-4B8C-83A1-F6EECF244321}">
                <p14:modId xmlns:p14="http://schemas.microsoft.com/office/powerpoint/2010/main" val="2157348084"/>
              </p:ext>
            </p:extLst>
          </p:nvPr>
        </p:nvGraphicFramePr>
        <p:xfrm>
          <a:off x="8612412" y="2182393"/>
          <a:ext cx="3071576" cy="34902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1376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8564-35B3-D46E-0D6A-514A52123908}"/>
            </a:ext>
          </a:extLst>
        </p:cNvPr>
        <p:cNvGrpSpPr/>
        <p:nvPr/>
      </p:nvGrpSpPr>
      <p:grpSpPr>
        <a:xfrm>
          <a:off x="0" y="0"/>
          <a:ext cx="0" cy="0"/>
          <a:chOff x="0" y="0"/>
          <a:chExt cx="0" cy="0"/>
        </a:xfrm>
      </p:grpSpPr>
      <p:sp>
        <p:nvSpPr>
          <p:cNvPr id="24" name="Text Placeholder 23">
            <a:extLst>
              <a:ext uri="{FF2B5EF4-FFF2-40B4-BE49-F238E27FC236}">
                <a16:creationId xmlns:a16="http://schemas.microsoft.com/office/drawing/2014/main" id="{94FB55A9-0590-9EAD-89F4-D59AE647B163}"/>
              </a:ext>
            </a:extLst>
          </p:cNvPr>
          <p:cNvSpPr>
            <a:spLocks noGrp="1"/>
          </p:cNvSpPr>
          <p:nvPr>
            <p:ph type="body" idx="14"/>
          </p:nvPr>
        </p:nvSpPr>
        <p:spPr/>
        <p:txBody>
          <a:bodyPr/>
          <a:lstStyle/>
          <a:p>
            <a:pPr algn="r"/>
            <a:r>
              <a:rPr lang="en-US" noProof="0"/>
              <a:t>01</a:t>
            </a:r>
          </a:p>
        </p:txBody>
      </p:sp>
      <p:sp>
        <p:nvSpPr>
          <p:cNvPr id="9" name="Text Placeholder 8">
            <a:extLst>
              <a:ext uri="{FF2B5EF4-FFF2-40B4-BE49-F238E27FC236}">
                <a16:creationId xmlns:a16="http://schemas.microsoft.com/office/drawing/2014/main" id="{B81D744F-83B0-0B37-39B2-53D109C2795D}"/>
              </a:ext>
            </a:extLst>
          </p:cNvPr>
          <p:cNvSpPr>
            <a:spLocks noGrp="1"/>
          </p:cNvSpPr>
          <p:nvPr>
            <p:ph type="body" idx="13"/>
          </p:nvPr>
        </p:nvSpPr>
        <p:spPr/>
        <p:txBody>
          <a:bodyPr/>
          <a:lstStyle/>
          <a:p>
            <a:r>
              <a:rPr lang="en-US" noProof="0"/>
              <a:t>SECTION 01</a:t>
            </a:r>
          </a:p>
        </p:txBody>
      </p:sp>
      <p:sp>
        <p:nvSpPr>
          <p:cNvPr id="2" name="Title 1">
            <a:extLst>
              <a:ext uri="{FF2B5EF4-FFF2-40B4-BE49-F238E27FC236}">
                <a16:creationId xmlns:a16="http://schemas.microsoft.com/office/drawing/2014/main" id="{F99982C0-BFD5-764D-EE98-9BA158C0806A}"/>
              </a:ext>
            </a:extLst>
          </p:cNvPr>
          <p:cNvSpPr>
            <a:spLocks noGrp="1"/>
          </p:cNvSpPr>
          <p:nvPr>
            <p:ph type="title"/>
          </p:nvPr>
        </p:nvSpPr>
        <p:spPr/>
        <p:txBody>
          <a:bodyPr/>
          <a:lstStyle/>
          <a:p>
            <a:r>
              <a:rPr lang="en-US" noProof="0"/>
              <a:t>Global Macro</a:t>
            </a:r>
          </a:p>
        </p:txBody>
      </p:sp>
      <p:sp>
        <p:nvSpPr>
          <p:cNvPr id="7" name="Text Placeholder 6">
            <a:extLst>
              <a:ext uri="{FF2B5EF4-FFF2-40B4-BE49-F238E27FC236}">
                <a16:creationId xmlns:a16="http://schemas.microsoft.com/office/drawing/2014/main" id="{91B2952A-0263-AD22-E21F-213750C9BF00}"/>
              </a:ext>
            </a:extLst>
          </p:cNvPr>
          <p:cNvSpPr>
            <a:spLocks noGrp="1"/>
          </p:cNvSpPr>
          <p:nvPr>
            <p:ph type="body" idx="1"/>
          </p:nvPr>
        </p:nvSpPr>
        <p:spPr>
          <a:xfrm>
            <a:off x="508000" y="3651735"/>
            <a:ext cx="4965700" cy="430887"/>
          </a:xfrm>
        </p:spPr>
        <p:txBody>
          <a:bodyPr anchor="t">
            <a:spAutoFit/>
          </a:bodyPr>
          <a:lstStyle/>
          <a:p>
            <a:r>
              <a:rPr lang="en-US" noProof="0"/>
              <a:t>Major economies hike, while BoE holds amid persistent inflation risk and uncertainty</a:t>
            </a:r>
          </a:p>
        </p:txBody>
      </p:sp>
    </p:spTree>
    <p:extLst>
      <p:ext uri="{BB962C8B-B14F-4D97-AF65-F5344CB8AC3E}">
        <p14:creationId xmlns:p14="http://schemas.microsoft.com/office/powerpoint/2010/main" val="4189191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24923-42EC-3138-61AA-3CA74E7A97BF}"/>
              </a:ext>
            </a:extLst>
          </p:cNvPr>
          <p:cNvSpPr>
            <a:spLocks noGrp="1"/>
          </p:cNvSpPr>
          <p:nvPr>
            <p:ph type="title"/>
          </p:nvPr>
        </p:nvSpPr>
        <p:spPr>
          <a:xfrm>
            <a:off x="508000" y="326534"/>
            <a:ext cx="11176000" cy="387798"/>
          </a:xfrm>
        </p:spPr>
        <p:txBody>
          <a:bodyPr/>
          <a:lstStyle/>
          <a:p>
            <a:r>
              <a:rPr lang="en-US" noProof="0"/>
              <a:t>Hawkish policy pivots and sticky inflation force yield repricing</a:t>
            </a:r>
          </a:p>
        </p:txBody>
      </p:sp>
      <p:sp>
        <p:nvSpPr>
          <p:cNvPr id="3" name="Content Placeholder 2">
            <a:extLst>
              <a:ext uri="{FF2B5EF4-FFF2-40B4-BE49-F238E27FC236}">
                <a16:creationId xmlns:a16="http://schemas.microsoft.com/office/drawing/2014/main" id="{32819F19-17A9-84EF-F2D3-1F36D6F0D11E}"/>
              </a:ext>
            </a:extLst>
          </p:cNvPr>
          <p:cNvSpPr>
            <a:spLocks noGrp="1"/>
          </p:cNvSpPr>
          <p:nvPr>
            <p:ph idx="1"/>
          </p:nvPr>
        </p:nvSpPr>
        <p:spPr>
          <a:xfrm>
            <a:off x="508000" y="6350714"/>
            <a:ext cx="11176000" cy="123111"/>
          </a:xfrm>
        </p:spPr>
        <p:txBody>
          <a:bodyPr/>
          <a:lstStyle/>
          <a:p>
            <a:r>
              <a:rPr lang="en-US" noProof="0"/>
              <a:t>Source: Federal Reserve of St. Louis, Bank of Japan, European Central Bank, Bank of England, Investing.com, SGA Research</a:t>
            </a:r>
          </a:p>
        </p:txBody>
      </p:sp>
      <p:sp>
        <p:nvSpPr>
          <p:cNvPr id="6" name="Google Shape;90;p13">
            <a:extLst>
              <a:ext uri="{FF2B5EF4-FFF2-40B4-BE49-F238E27FC236}">
                <a16:creationId xmlns:a16="http://schemas.microsoft.com/office/drawing/2014/main" id="{CD0F1156-45E6-F743-D7B0-AF8F365AA6F7}"/>
              </a:ext>
            </a:extLst>
          </p:cNvPr>
          <p:cNvSpPr txBox="1"/>
          <p:nvPr/>
        </p:nvSpPr>
        <p:spPr>
          <a:xfrm>
            <a:off x="508000" y="849013"/>
            <a:ext cx="11176000" cy="861774"/>
          </a:xfrm>
          <a:prstGeom prst="rect">
            <a:avLst/>
          </a:prstGeom>
          <a:noFill/>
          <a:ln w="9525">
            <a:noFill/>
          </a:ln>
          <a:effectLst/>
        </p:spPr>
        <p:txBody>
          <a:bodyPr spcFirstLastPara="1" wrap="square" lIns="0" tIns="0" rIns="0" bIns="0" anchor="t" anchorCtr="0">
            <a:spAutoFit/>
          </a:bodyPr>
          <a:lstStyle/>
          <a:p>
            <a:pPr lvl="0" algn="just"/>
            <a:r>
              <a:rPr lang="en-US" sz="1400" b="1" noProof="0">
                <a:latin typeface="Roboto" panose="02000000000000000000" pitchFamily="2" charset="0"/>
                <a:ea typeface="Roboto" panose="02000000000000000000" pitchFamily="2" charset="0"/>
                <a:cs typeface="Roboto" panose="02000000000000000000" pitchFamily="2" charset="0"/>
              </a:rPr>
              <a:t>Global rate volatility resurfaced as renewed inflation shocks halted monetary easing and pressured duration-sensitive bonds. </a:t>
            </a:r>
            <a:r>
              <a:rPr lang="en-US" sz="1400" noProof="0">
                <a:latin typeface="Roboto" panose="02000000000000000000" pitchFamily="2" charset="0"/>
                <a:ea typeface="Roboto" panose="02000000000000000000" pitchFamily="2" charset="0"/>
                <a:cs typeface="Roboto" panose="02000000000000000000" pitchFamily="2" charset="0"/>
              </a:rPr>
              <a:t>Western CPIs breached 3.0% while Japan hovered near 2.0%, prompting synchronized </a:t>
            </a:r>
            <a:r>
              <a:rPr lang="en-US" sz="1400">
                <a:latin typeface="Roboto" panose="02000000000000000000" pitchFamily="2" charset="0"/>
                <a:ea typeface="Roboto" panose="02000000000000000000" pitchFamily="2" charset="0"/>
                <a:cs typeface="Roboto" panose="02000000000000000000" pitchFamily="2" charset="0"/>
              </a:rPr>
              <a:t>Fed</a:t>
            </a:r>
            <a:r>
              <a:rPr lang="en-US" sz="1400" noProof="0">
                <a:latin typeface="Roboto" panose="02000000000000000000" pitchFamily="2" charset="0"/>
                <a:ea typeface="Roboto" panose="02000000000000000000" pitchFamily="2" charset="0"/>
                <a:cs typeface="Roboto" panose="02000000000000000000" pitchFamily="2" charset="0"/>
              </a:rPr>
              <a:t>, ECB, and BoJ rate hikes. Conversely, the BoE held firm because its positive real rate cushions against energy spillovers. Accordingly, market performance may favor defensive carry strategies over duration gains.</a:t>
            </a:r>
            <a:endParaRPr kumimoji="0" lang="en-US" sz="140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sym typeface="Lato"/>
            </a:endParaRPr>
          </a:p>
        </p:txBody>
      </p:sp>
      <p:graphicFrame>
        <p:nvGraphicFramePr>
          <p:cNvPr id="4" name="Chart 3">
            <a:extLst>
              <a:ext uri="{FF2B5EF4-FFF2-40B4-BE49-F238E27FC236}">
                <a16:creationId xmlns:a16="http://schemas.microsoft.com/office/drawing/2014/main" id="{1FB364D4-78B8-462B-B057-498520E84B44}"/>
              </a:ext>
            </a:extLst>
          </p:cNvPr>
          <p:cNvGraphicFramePr>
            <a:graphicFrameLocks/>
          </p:cNvGraphicFramePr>
          <p:nvPr>
            <p:extLst>
              <p:ext uri="{D42A27DB-BD31-4B8C-83A1-F6EECF244321}">
                <p14:modId xmlns:p14="http://schemas.microsoft.com/office/powerpoint/2010/main" val="2418019813"/>
              </p:ext>
            </p:extLst>
          </p:nvPr>
        </p:nvGraphicFramePr>
        <p:xfrm>
          <a:off x="508000" y="2906139"/>
          <a:ext cx="5457371" cy="33251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099C9541-C802-4D71-89C2-ACDF942FF9A1}"/>
              </a:ext>
            </a:extLst>
          </p:cNvPr>
          <p:cNvGraphicFramePr>
            <a:graphicFrameLocks/>
          </p:cNvGraphicFramePr>
          <p:nvPr>
            <p:extLst>
              <p:ext uri="{D42A27DB-BD31-4B8C-83A1-F6EECF244321}">
                <p14:modId xmlns:p14="http://schemas.microsoft.com/office/powerpoint/2010/main" val="1309418701"/>
              </p:ext>
            </p:extLst>
          </p:nvPr>
        </p:nvGraphicFramePr>
        <p:xfrm>
          <a:off x="6226629" y="2906139"/>
          <a:ext cx="5457371" cy="3325173"/>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12">
            <a:extLst>
              <a:ext uri="{FF2B5EF4-FFF2-40B4-BE49-F238E27FC236}">
                <a16:creationId xmlns:a16="http://schemas.microsoft.com/office/drawing/2014/main" id="{C717129B-7B71-BEDB-E533-5B33B49D9175}"/>
              </a:ext>
            </a:extLst>
          </p:cNvPr>
          <p:cNvSpPr/>
          <p:nvPr/>
        </p:nvSpPr>
        <p:spPr>
          <a:xfrm>
            <a:off x="508000" y="1704199"/>
            <a:ext cx="5457371" cy="999112"/>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rmAutofit/>
          </a:bodyPr>
          <a:lstStyle/>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Energy shocks drive US and Eurozone CPIs above 3.0%.</a:t>
            </a:r>
          </a:p>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Western headline inflation stalls significantly above 2.0% central bank targets.</a:t>
            </a:r>
          </a:p>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Japanese CPI stabilizes near 1.9%, sustaining monetary normalization.</a:t>
            </a:r>
          </a:p>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Resurgent energy costs elevate risks of secondary wage-price spillovers.</a:t>
            </a:r>
          </a:p>
        </p:txBody>
      </p:sp>
      <p:sp>
        <p:nvSpPr>
          <p:cNvPr id="11" name="Rectangle 12">
            <a:extLst>
              <a:ext uri="{FF2B5EF4-FFF2-40B4-BE49-F238E27FC236}">
                <a16:creationId xmlns:a16="http://schemas.microsoft.com/office/drawing/2014/main" id="{741D4CC3-B308-ED5B-53B1-ABE815EF5DF4}"/>
              </a:ext>
            </a:extLst>
          </p:cNvPr>
          <p:cNvSpPr/>
          <p:nvPr/>
        </p:nvSpPr>
        <p:spPr>
          <a:xfrm>
            <a:off x="6226629" y="1701185"/>
            <a:ext cx="5457371" cy="999112"/>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rmAutofit/>
          </a:bodyPr>
          <a:lstStyle/>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Fed and ECB execute defensive 25-bps hikes in September.</a:t>
            </a:r>
          </a:p>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BoJ accelerates policy normalization, reaching a 31-year high of 1.25%.</a:t>
            </a:r>
          </a:p>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BoE maintains 3.75% policy rate, cushioned by positive real yields.</a:t>
            </a:r>
          </a:p>
          <a:p>
            <a:pPr marL="285750" indent="-285750" algn="just">
              <a:lnSpc>
                <a:spcPct val="106000"/>
              </a:lnSpc>
              <a:spcBef>
                <a:spcPts val="0"/>
              </a:spcBef>
              <a:spcAft>
                <a:spcPts val="300"/>
              </a:spcAft>
              <a:buFont typeface="Arial" panose="020B0604020202020204" pitchFamily="34" charset="0"/>
              <a:buChar char="•"/>
            </a:pPr>
            <a:r>
              <a:rPr lang="en-US" sz="1100" b="1" noProof="0">
                <a:solidFill>
                  <a:schemeClr val="tx1"/>
                </a:solidFill>
                <a:latin typeface="Roboto" panose="02000000000000000000" pitchFamily="2" charset="0"/>
                <a:ea typeface="Roboto" panose="02000000000000000000" pitchFamily="2" charset="0"/>
                <a:cs typeface="Roboto" panose="02000000000000000000" pitchFamily="2" charset="0"/>
              </a:rPr>
              <a:t>Synchronized hawkish pivots renew duration risks across fixed income.</a:t>
            </a:r>
          </a:p>
        </p:txBody>
      </p:sp>
      <p:sp>
        <p:nvSpPr>
          <p:cNvPr id="7" name="Rectangle 6">
            <a:extLst>
              <a:ext uri="{FF2B5EF4-FFF2-40B4-BE49-F238E27FC236}">
                <a16:creationId xmlns:a16="http://schemas.microsoft.com/office/drawing/2014/main" id="{C166391C-31FC-D87D-A36C-4FB334A51773}"/>
              </a:ext>
            </a:extLst>
          </p:cNvPr>
          <p:cNvSpPr/>
          <p:nvPr/>
        </p:nvSpPr>
        <p:spPr>
          <a:xfrm>
            <a:off x="11353800" y="3327400"/>
            <a:ext cx="84668" cy="1744133"/>
          </a:xfrm>
          <a:prstGeom prst="rect">
            <a:avLst/>
          </a:prstGeom>
          <a:noFill/>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119868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7C352-5D57-FCAA-80CE-2FC451A9DAA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A8EBFF-6A2D-EE7D-945A-A195D795F045}"/>
              </a:ext>
            </a:extLst>
          </p:cNvPr>
          <p:cNvSpPr>
            <a:spLocks noGrp="1"/>
          </p:cNvSpPr>
          <p:nvPr>
            <p:ph type="title"/>
          </p:nvPr>
        </p:nvSpPr>
        <p:spPr>
          <a:xfrm>
            <a:off x="508000" y="326534"/>
            <a:ext cx="11176000" cy="387798"/>
          </a:xfrm>
        </p:spPr>
        <p:txBody>
          <a:bodyPr/>
          <a:lstStyle/>
          <a:p>
            <a:r>
              <a:rPr lang="en-US" noProof="0"/>
              <a:t>US: Fed hawkishness gains traction despite mounting growth headwinds</a:t>
            </a:r>
          </a:p>
        </p:txBody>
      </p:sp>
      <p:sp>
        <p:nvSpPr>
          <p:cNvPr id="8" name="Content Placeholder 7">
            <a:extLst>
              <a:ext uri="{FF2B5EF4-FFF2-40B4-BE49-F238E27FC236}">
                <a16:creationId xmlns:a16="http://schemas.microsoft.com/office/drawing/2014/main" id="{ABE6E879-876A-8001-B72C-FDA1170FC686}"/>
              </a:ext>
            </a:extLst>
          </p:cNvPr>
          <p:cNvSpPr>
            <a:spLocks noGrp="1"/>
          </p:cNvSpPr>
          <p:nvPr>
            <p:ph sz="quarter" idx="10"/>
          </p:nvPr>
        </p:nvSpPr>
        <p:spPr>
          <a:xfrm>
            <a:off x="508000" y="6350714"/>
            <a:ext cx="11176000" cy="123111"/>
          </a:xfrm>
        </p:spPr>
        <p:txBody>
          <a:bodyPr/>
          <a:lstStyle/>
          <a:p>
            <a:r>
              <a:rPr lang="en-US" noProof="0"/>
              <a:t>Source: U.S. Bureau of Economic Analysis, U.S. Bureau of Labor Statistics, U.S. Census Bureau, University of Michigan, SGA Research</a:t>
            </a:r>
          </a:p>
        </p:txBody>
      </p:sp>
      <p:sp>
        <p:nvSpPr>
          <p:cNvPr id="9" name="Google Shape;90;p13">
            <a:extLst>
              <a:ext uri="{FF2B5EF4-FFF2-40B4-BE49-F238E27FC236}">
                <a16:creationId xmlns:a16="http://schemas.microsoft.com/office/drawing/2014/main" id="{7BD6B70C-3C52-E697-4011-DA0315EC007F}"/>
              </a:ext>
            </a:extLst>
          </p:cNvPr>
          <p:cNvSpPr txBox="1"/>
          <p:nvPr/>
        </p:nvSpPr>
        <p:spPr>
          <a:xfrm>
            <a:off x="508000" y="963482"/>
            <a:ext cx="11176000" cy="646331"/>
          </a:xfrm>
          <a:prstGeom prst="rect">
            <a:avLst/>
          </a:prstGeom>
          <a:noFill/>
          <a:ln w="9525">
            <a:noFill/>
          </a:ln>
          <a:effectLst/>
        </p:spPr>
        <p:txBody>
          <a:bodyPr spcFirstLastPara="1" wrap="square" lIns="0" tIns="0" rIns="0" bIns="0" anchor="t" anchorCtr="0">
            <a:spAutoFit/>
          </a:bodyPr>
          <a:lstStyle/>
          <a:p>
            <a:pPr lvl="0"/>
            <a:r>
              <a:rPr lang="en-US" sz="1400" b="1">
                <a:latin typeface="Roboto" panose="02000000000000000000" pitchFamily="2" charset="0"/>
                <a:ea typeface="Roboto" panose="02000000000000000000" pitchFamily="2" charset="0"/>
                <a:cs typeface="Roboto" panose="02000000000000000000" pitchFamily="2" charset="0"/>
              </a:rPr>
              <a:t>Strong above-forecast spending, solid payrolls in prior months and elevated inflation prints allowed the Fed to hike in September.</a:t>
            </a:r>
            <a:r>
              <a:rPr lang="en-US" sz="1400">
                <a:latin typeface="Roboto" panose="02000000000000000000" pitchFamily="2" charset="0"/>
                <a:ea typeface="Roboto" panose="02000000000000000000" pitchFamily="2" charset="0"/>
                <a:cs typeface="Roboto" panose="02000000000000000000" pitchFamily="2" charset="0"/>
              </a:rPr>
              <a:t> However, with the labor market cooling, mortgage rates above 7.0% and consumer confidence slumping, the Fed is expected to hold in October, though resilient spending keeps December tightening risks alive</a:t>
            </a:r>
            <a:r>
              <a:rPr lang="en-US" sz="1400" noProof="0">
                <a:latin typeface="Roboto" panose="02000000000000000000" pitchFamily="2" charset="0"/>
                <a:ea typeface="Roboto" panose="02000000000000000000" pitchFamily="2" charset="0"/>
                <a:cs typeface="Roboto" panose="02000000000000000000" pitchFamily="2" charset="0"/>
              </a:rPr>
              <a:t>. </a:t>
            </a:r>
            <a:endParaRPr lang="en-US" sz="1400" noProof="0">
              <a:solidFill>
                <a:srgbClr val="000000"/>
              </a:solidFill>
              <a:latin typeface="Roboto" panose="02000000000000000000" pitchFamily="2" charset="0"/>
              <a:ea typeface="Roboto" panose="02000000000000000000" pitchFamily="2" charset="0"/>
              <a:cs typeface="Roboto" panose="02000000000000000000" pitchFamily="2" charset="0"/>
              <a:sym typeface="Lato"/>
            </a:endParaRPr>
          </a:p>
        </p:txBody>
      </p:sp>
      <p:cxnSp>
        <p:nvCxnSpPr>
          <p:cNvPr id="25" name="Straight Arrow Connector 24">
            <a:extLst>
              <a:ext uri="{FF2B5EF4-FFF2-40B4-BE49-F238E27FC236}">
                <a16:creationId xmlns:a16="http://schemas.microsoft.com/office/drawing/2014/main" id="{1DD0D05B-87D0-587C-1B0D-6F65A8904B31}"/>
              </a:ext>
            </a:extLst>
          </p:cNvPr>
          <p:cNvCxnSpPr/>
          <p:nvPr/>
        </p:nvCxnSpPr>
        <p:spPr>
          <a:xfrm>
            <a:off x="5312229" y="5007427"/>
            <a:ext cx="206828" cy="1850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aphicFrame>
        <p:nvGraphicFramePr>
          <p:cNvPr id="3" name="Chart 2">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3015601649"/>
              </p:ext>
            </p:extLst>
          </p:nvPr>
        </p:nvGraphicFramePr>
        <p:xfrm>
          <a:off x="506811" y="1676401"/>
          <a:ext cx="5522400" cy="2206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4178112297"/>
              </p:ext>
            </p:extLst>
          </p:nvPr>
        </p:nvGraphicFramePr>
        <p:xfrm>
          <a:off x="6161600" y="1688985"/>
          <a:ext cx="5522400" cy="21774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1217269291"/>
              </p:ext>
            </p:extLst>
          </p:nvPr>
        </p:nvGraphicFramePr>
        <p:xfrm>
          <a:off x="506811" y="4033141"/>
          <a:ext cx="5522401" cy="2206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00000000-0008-0000-0600-000006000000}"/>
              </a:ext>
            </a:extLst>
          </p:cNvPr>
          <p:cNvGraphicFramePr>
            <a:graphicFrameLocks/>
          </p:cNvGraphicFramePr>
          <p:nvPr>
            <p:extLst>
              <p:ext uri="{D42A27DB-BD31-4B8C-83A1-F6EECF244321}">
                <p14:modId xmlns:p14="http://schemas.microsoft.com/office/powerpoint/2010/main" val="3078060627"/>
              </p:ext>
            </p:extLst>
          </p:nvPr>
        </p:nvGraphicFramePr>
        <p:xfrm>
          <a:off x="6161599" y="4033141"/>
          <a:ext cx="5676935" cy="2206800"/>
        </p:xfrm>
        <a:graphic>
          <a:graphicData uri="http://schemas.openxmlformats.org/drawingml/2006/chart">
            <c:chart xmlns:c="http://schemas.openxmlformats.org/drawingml/2006/chart" xmlns:r="http://schemas.openxmlformats.org/officeDocument/2006/relationships" r:id="rId5"/>
          </a:graphicData>
        </a:graphic>
      </p:graphicFrame>
      <p:sp>
        <p:nvSpPr>
          <p:cNvPr id="15" name="Content Placeholder 7">
            <a:extLst>
              <a:ext uri="{FF2B5EF4-FFF2-40B4-BE49-F238E27FC236}">
                <a16:creationId xmlns:a16="http://schemas.microsoft.com/office/drawing/2014/main" id="{E764B5D9-95A6-B558-67B5-3ED2349CCE4F}"/>
              </a:ext>
            </a:extLst>
          </p:cNvPr>
          <p:cNvSpPr txBox="1">
            <a:spLocks/>
          </p:cNvSpPr>
          <p:nvPr/>
        </p:nvSpPr>
        <p:spPr>
          <a:xfrm>
            <a:off x="616857" y="3743323"/>
            <a:ext cx="3258457" cy="123111"/>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0"/>
              </a:spcBef>
              <a:buFont typeface="Arial" panose="020B0604020202020204" pitchFamily="34" charset="0"/>
              <a:buNone/>
              <a:defRPr lang="en-US" sz="800" kern="1200" dirty="0" smtClean="0">
                <a:solidFill>
                  <a:srgbClr val="888888"/>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800" kern="1200" dirty="0" smtClean="0">
                <a:solidFill>
                  <a:srgbClr val="888888"/>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800" kern="1200" dirty="0" smtClean="0">
                <a:solidFill>
                  <a:srgbClr val="888888"/>
                </a:solidFill>
                <a:latin typeface="Roboto Light" panose="02000000000000000000" pitchFamily="2"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800" kern="1200" dirty="0" smtClean="0">
                <a:solidFill>
                  <a:srgbClr val="888888"/>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800" kern="1200" dirty="0">
                <a:solidFill>
                  <a:srgbClr val="888888"/>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a:solidFill>
                  <a:schemeClr val="tx1"/>
                </a:solidFill>
              </a:rPr>
              <a:t>*October data not available as it was not published by US</a:t>
            </a:r>
          </a:p>
        </p:txBody>
      </p:sp>
      <p:cxnSp>
        <p:nvCxnSpPr>
          <p:cNvPr id="17" name="Straight Arrow Connector 16">
            <a:extLst>
              <a:ext uri="{FF2B5EF4-FFF2-40B4-BE49-F238E27FC236}">
                <a16:creationId xmlns:a16="http://schemas.microsoft.com/office/drawing/2014/main" id="{96932CC3-6FA4-F777-6D9C-98CC9844AA66}"/>
              </a:ext>
            </a:extLst>
          </p:cNvPr>
          <p:cNvCxnSpPr/>
          <p:nvPr/>
        </p:nvCxnSpPr>
        <p:spPr>
          <a:xfrm>
            <a:off x="4901184" y="4581144"/>
            <a:ext cx="886968" cy="426283"/>
          </a:xfrm>
          <a:prstGeom prst="straightConnector1">
            <a:avLst/>
          </a:prstGeom>
          <a:ln>
            <a:prstDash val="dash"/>
            <a:tailEnd type="triangle"/>
          </a:ln>
        </p:spPr>
        <p:style>
          <a:lnRef idx="2">
            <a:schemeClr val="dk1"/>
          </a:lnRef>
          <a:fillRef idx="0">
            <a:schemeClr val="dk1"/>
          </a:fillRef>
          <a:effectRef idx="1">
            <a:schemeClr val="dk1"/>
          </a:effectRef>
          <a:fontRef idx="minor">
            <a:schemeClr val="tx1"/>
          </a:fontRef>
        </p:style>
      </p:cxnSp>
      <p:sp>
        <p:nvSpPr>
          <p:cNvPr id="19" name="Rectangle 18">
            <a:extLst>
              <a:ext uri="{FF2B5EF4-FFF2-40B4-BE49-F238E27FC236}">
                <a16:creationId xmlns:a16="http://schemas.microsoft.com/office/drawing/2014/main" id="{DE6DD12C-8122-2F12-0C7F-5FF70D60F19F}"/>
              </a:ext>
            </a:extLst>
          </p:cNvPr>
          <p:cNvSpPr/>
          <p:nvPr/>
        </p:nvSpPr>
        <p:spPr>
          <a:xfrm>
            <a:off x="4713514" y="4397829"/>
            <a:ext cx="1208315" cy="1654628"/>
          </a:xfrm>
          <a:prstGeom prst="rect">
            <a:avLst/>
          </a:prstGeom>
          <a:noFill/>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669157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8BEDA-F231-FB77-9E9D-62171517999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8B38543-18D1-4839-CF96-29144C41120B}"/>
              </a:ext>
            </a:extLst>
          </p:cNvPr>
          <p:cNvSpPr>
            <a:spLocks noGrp="1"/>
          </p:cNvSpPr>
          <p:nvPr>
            <p:ph type="title"/>
          </p:nvPr>
        </p:nvSpPr>
        <p:spPr>
          <a:xfrm>
            <a:off x="508000" y="132635"/>
            <a:ext cx="11176000" cy="775597"/>
          </a:xfrm>
        </p:spPr>
        <p:txBody>
          <a:bodyPr/>
          <a:lstStyle/>
          <a:p>
            <a:r>
              <a:rPr lang="en-US" noProof="0"/>
              <a:t>Europe: sticky inflation keeps the ECB cautious going ahead in 2026 amid emerging growth concerns</a:t>
            </a:r>
          </a:p>
        </p:txBody>
      </p:sp>
      <p:sp>
        <p:nvSpPr>
          <p:cNvPr id="9" name="Content Placeholder 8">
            <a:extLst>
              <a:ext uri="{FF2B5EF4-FFF2-40B4-BE49-F238E27FC236}">
                <a16:creationId xmlns:a16="http://schemas.microsoft.com/office/drawing/2014/main" id="{D95A2F97-C5DF-4D8C-EB6A-0EABC1E86500}"/>
              </a:ext>
            </a:extLst>
          </p:cNvPr>
          <p:cNvSpPr>
            <a:spLocks noGrp="1"/>
          </p:cNvSpPr>
          <p:nvPr>
            <p:ph idx="1"/>
          </p:nvPr>
        </p:nvSpPr>
        <p:spPr>
          <a:xfrm>
            <a:off x="508000" y="6350714"/>
            <a:ext cx="11176000" cy="123111"/>
          </a:xfrm>
        </p:spPr>
        <p:txBody>
          <a:bodyPr/>
          <a:lstStyle/>
          <a:p>
            <a:r>
              <a:rPr lang="en-US" noProof="0"/>
              <a:t>Source: European Central Bank, European Commission, Investing.com SGA Research </a:t>
            </a:r>
          </a:p>
        </p:txBody>
      </p:sp>
      <p:sp>
        <p:nvSpPr>
          <p:cNvPr id="11" name="Google Shape;90;p13">
            <a:extLst>
              <a:ext uri="{FF2B5EF4-FFF2-40B4-BE49-F238E27FC236}">
                <a16:creationId xmlns:a16="http://schemas.microsoft.com/office/drawing/2014/main" id="{CFE2FF7B-3C99-D864-A794-FEA0D2DE5766}"/>
              </a:ext>
            </a:extLst>
          </p:cNvPr>
          <p:cNvSpPr txBox="1"/>
          <p:nvPr/>
        </p:nvSpPr>
        <p:spPr>
          <a:xfrm>
            <a:off x="508000" y="1062386"/>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Energy-driven inflation pressures </a:t>
            </a:r>
            <a:r>
              <a:rPr lang="en-US" sz="1400" noProof="0">
                <a:solidFill>
                  <a:srgbClr val="000000"/>
                </a:solidFill>
                <a:latin typeface="Roboto" pitchFamily="2" charset="0"/>
                <a:ea typeface="Roboto" pitchFamily="2" charset="0"/>
                <a:cs typeface="Roboto Light" panose="02000000000000000000" pitchFamily="2" charset="0"/>
                <a:sym typeface="Lato"/>
              </a:rPr>
              <a:t>and elevated selling-price expectations highlight persistent price risks, while softer sentiment indicators point to moderating growth momentum. The mixed backdrop leaves the ECB balancing inflation concerns against a weakening growth outlook.</a:t>
            </a:r>
          </a:p>
        </p:txBody>
      </p:sp>
      <p:graphicFrame>
        <p:nvGraphicFramePr>
          <p:cNvPr id="3" name="Chart 2">
            <a:extLst>
              <a:ext uri="{FF2B5EF4-FFF2-40B4-BE49-F238E27FC236}">
                <a16:creationId xmlns:a16="http://schemas.microsoft.com/office/drawing/2014/main" id="{9D11DCD0-17EB-58D6-A622-C39926437AA2}"/>
              </a:ext>
            </a:extLst>
          </p:cNvPr>
          <p:cNvGraphicFramePr>
            <a:graphicFrameLocks/>
          </p:cNvGraphicFramePr>
          <p:nvPr>
            <p:extLst>
              <p:ext uri="{D42A27DB-BD31-4B8C-83A1-F6EECF244321}">
                <p14:modId xmlns:p14="http://schemas.microsoft.com/office/powerpoint/2010/main" val="1615662033"/>
              </p:ext>
            </p:extLst>
          </p:nvPr>
        </p:nvGraphicFramePr>
        <p:xfrm>
          <a:off x="508000" y="1749014"/>
          <a:ext cx="5272600" cy="44509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8A647BF3-FCDE-4921-E450-F7DED2CD70B9}"/>
              </a:ext>
            </a:extLst>
          </p:cNvPr>
          <p:cNvGraphicFramePr>
            <a:graphicFrameLocks/>
          </p:cNvGraphicFramePr>
          <p:nvPr>
            <p:extLst>
              <p:ext uri="{D42A27DB-BD31-4B8C-83A1-F6EECF244321}">
                <p14:modId xmlns:p14="http://schemas.microsoft.com/office/powerpoint/2010/main" val="3658263375"/>
              </p:ext>
            </p:extLst>
          </p:nvPr>
        </p:nvGraphicFramePr>
        <p:xfrm>
          <a:off x="5987143" y="1749014"/>
          <a:ext cx="5631257" cy="2185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6F2513BE-C65D-980E-A895-2D389FF46043}"/>
              </a:ext>
            </a:extLst>
          </p:cNvPr>
          <p:cNvGraphicFramePr>
            <a:graphicFrameLocks/>
          </p:cNvGraphicFramePr>
          <p:nvPr>
            <p:extLst>
              <p:ext uri="{D42A27DB-BD31-4B8C-83A1-F6EECF244321}">
                <p14:modId xmlns:p14="http://schemas.microsoft.com/office/powerpoint/2010/main" val="3121302226"/>
              </p:ext>
            </p:extLst>
          </p:nvPr>
        </p:nvGraphicFramePr>
        <p:xfrm>
          <a:off x="5987143" y="4014808"/>
          <a:ext cx="5631257" cy="2185200"/>
        </p:xfrm>
        <a:graphic>
          <a:graphicData uri="http://schemas.openxmlformats.org/drawingml/2006/chart">
            <c:chart xmlns:c="http://schemas.openxmlformats.org/drawingml/2006/chart" xmlns:r="http://schemas.openxmlformats.org/officeDocument/2006/relationships" r:id="rId5"/>
          </a:graphicData>
        </a:graphic>
      </p:graphicFrame>
      <p:cxnSp>
        <p:nvCxnSpPr>
          <p:cNvPr id="12" name="Straight Arrow Connector 11">
            <a:extLst>
              <a:ext uri="{FF2B5EF4-FFF2-40B4-BE49-F238E27FC236}">
                <a16:creationId xmlns:a16="http://schemas.microsoft.com/office/drawing/2014/main" id="{E7B26EE2-12E8-88DE-1C56-A071907E7DF7}"/>
              </a:ext>
            </a:extLst>
          </p:cNvPr>
          <p:cNvCxnSpPr/>
          <p:nvPr/>
        </p:nvCxnSpPr>
        <p:spPr>
          <a:xfrm>
            <a:off x="10896600" y="2197100"/>
            <a:ext cx="406400" cy="165100"/>
          </a:xfrm>
          <a:prstGeom prst="straightConnector1">
            <a:avLst/>
          </a:prstGeom>
          <a:ln w="19050" cap="flat" cmpd="sng" algn="ctr">
            <a:solidFill>
              <a:schemeClr val="dk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 name="Rectangle 12">
            <a:extLst>
              <a:ext uri="{FF2B5EF4-FFF2-40B4-BE49-F238E27FC236}">
                <a16:creationId xmlns:a16="http://schemas.microsoft.com/office/drawing/2014/main" id="{6EBA3D4D-C7F0-0328-8DAA-B16FF3266EE4}"/>
              </a:ext>
            </a:extLst>
          </p:cNvPr>
          <p:cNvSpPr/>
          <p:nvPr/>
        </p:nvSpPr>
        <p:spPr>
          <a:xfrm>
            <a:off x="10646229" y="2057400"/>
            <a:ext cx="816428" cy="1806702"/>
          </a:xfrm>
          <a:prstGeom prst="rect">
            <a:avLst/>
          </a:prstGeom>
          <a:noFill/>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15" name="Rectangle 14">
            <a:extLst>
              <a:ext uri="{FF2B5EF4-FFF2-40B4-BE49-F238E27FC236}">
                <a16:creationId xmlns:a16="http://schemas.microsoft.com/office/drawing/2014/main" id="{4A64D6CC-01C4-5B3C-F4B9-49BF9E28B2C0}"/>
              </a:ext>
            </a:extLst>
          </p:cNvPr>
          <p:cNvSpPr/>
          <p:nvPr/>
        </p:nvSpPr>
        <p:spPr>
          <a:xfrm>
            <a:off x="10646229" y="4334687"/>
            <a:ext cx="816428" cy="1806702"/>
          </a:xfrm>
          <a:prstGeom prst="rect">
            <a:avLst/>
          </a:prstGeom>
          <a:noFill/>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674883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5140F-D574-2501-175E-08EE30DD5AC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07A4FD5-BE85-F8C8-3527-05207E783D61}"/>
              </a:ext>
            </a:extLst>
          </p:cNvPr>
          <p:cNvSpPr>
            <a:spLocks noGrp="1"/>
          </p:cNvSpPr>
          <p:nvPr>
            <p:ph type="title"/>
          </p:nvPr>
        </p:nvSpPr>
        <p:spPr>
          <a:xfrm>
            <a:off x="508000" y="326534"/>
            <a:ext cx="11176000" cy="387798"/>
          </a:xfrm>
        </p:spPr>
        <p:txBody>
          <a:bodyPr/>
          <a:lstStyle/>
          <a:p>
            <a:r>
              <a:rPr lang="en-US"/>
              <a:t>UK: Cooling labor market meets buoyant credit, leaving BoE on hawkish hold</a:t>
            </a:r>
            <a:endParaRPr lang="en-US" noProof="0"/>
          </a:p>
        </p:txBody>
      </p:sp>
      <p:sp>
        <p:nvSpPr>
          <p:cNvPr id="14" name="Content Placeholder 13">
            <a:extLst>
              <a:ext uri="{FF2B5EF4-FFF2-40B4-BE49-F238E27FC236}">
                <a16:creationId xmlns:a16="http://schemas.microsoft.com/office/drawing/2014/main" id="{ED074BD0-EC63-D920-2CC2-0732EBE32B54}"/>
              </a:ext>
            </a:extLst>
          </p:cNvPr>
          <p:cNvSpPr>
            <a:spLocks noGrp="1"/>
          </p:cNvSpPr>
          <p:nvPr>
            <p:ph idx="1"/>
          </p:nvPr>
        </p:nvSpPr>
        <p:spPr>
          <a:xfrm>
            <a:off x="508000" y="6350714"/>
            <a:ext cx="11176000" cy="123111"/>
          </a:xfrm>
        </p:spPr>
        <p:txBody>
          <a:bodyPr/>
          <a:lstStyle/>
          <a:p>
            <a:r>
              <a:rPr lang="en-US" noProof="0"/>
              <a:t>Source: Office for National Statistics, SGA Research </a:t>
            </a:r>
          </a:p>
        </p:txBody>
      </p:sp>
      <p:sp>
        <p:nvSpPr>
          <p:cNvPr id="15" name="Google Shape;90;p13">
            <a:extLst>
              <a:ext uri="{FF2B5EF4-FFF2-40B4-BE49-F238E27FC236}">
                <a16:creationId xmlns:a16="http://schemas.microsoft.com/office/drawing/2014/main" id="{C124F43D-CEC2-B8AA-F958-BA552FF6986B}"/>
              </a:ext>
            </a:extLst>
          </p:cNvPr>
          <p:cNvSpPr txBox="1"/>
          <p:nvPr/>
        </p:nvSpPr>
        <p:spPr>
          <a:xfrm>
            <a:off x="508000" y="963893"/>
            <a:ext cx="11176000" cy="646331"/>
          </a:xfrm>
          <a:prstGeom prst="rect">
            <a:avLst/>
          </a:prstGeom>
          <a:noFill/>
          <a:ln w="9525">
            <a:noFill/>
          </a:ln>
          <a:effectLst/>
        </p:spPr>
        <p:txBody>
          <a:bodyPr spcFirstLastPara="1" wrap="square" lIns="0" tIns="0" rIns="0" bIns="0" anchor="t" anchorCtr="0">
            <a:spAutoFit/>
          </a:bodyPr>
          <a:lstStyle/>
          <a:p>
            <a:pPr lvl="0"/>
            <a:r>
              <a:rPr lang="en-US" sz="1400" b="1">
                <a:latin typeface="Roboto" panose="02000000000000000000" pitchFamily="2" charset="0"/>
                <a:ea typeface="Roboto" panose="02000000000000000000" pitchFamily="2" charset="0"/>
                <a:cs typeface="Roboto" panose="02000000000000000000" pitchFamily="2" charset="0"/>
              </a:rPr>
              <a:t>A cooling labor market kept the BoE on hold in September</a:t>
            </a:r>
            <a:r>
              <a:rPr lang="en-US" sz="1400">
                <a:latin typeface="Roboto" panose="02000000000000000000" pitchFamily="2" charset="0"/>
                <a:ea typeface="Roboto" panose="02000000000000000000" pitchFamily="2" charset="0"/>
                <a:cs typeface="Roboto" panose="02000000000000000000" pitchFamily="2" charset="0"/>
              </a:rPr>
              <a:t>, but buoyant credit keeps it hawkish. Real pay growth has slowed to 0.8% and vacancies sit 15.0% below 2019 levels. Yet lending growth at a ten-year high undercuts the tight-conditions case, while elevated borrowing makes further hikes costly</a:t>
            </a:r>
            <a:r>
              <a:rPr lang="en-US" sz="1400" b="1" noProof="0">
                <a:solidFill>
                  <a:srgbClr val="000000"/>
                </a:solidFill>
                <a:latin typeface="Roboto" panose="02000000000000000000" pitchFamily="2" charset="0"/>
                <a:ea typeface="Roboto" panose="02000000000000000000" pitchFamily="2" charset="0"/>
                <a:cs typeface="Roboto" panose="02000000000000000000" pitchFamily="2" charset="0"/>
                <a:sym typeface="Lato"/>
              </a:rPr>
              <a:t>.</a:t>
            </a:r>
            <a:endParaRPr lang="en-US" sz="1400" noProof="0">
              <a:solidFill>
                <a:srgbClr val="000000"/>
              </a:solidFill>
              <a:latin typeface="Roboto" panose="02000000000000000000" pitchFamily="2" charset="0"/>
              <a:ea typeface="Roboto" panose="02000000000000000000" pitchFamily="2" charset="0"/>
              <a:cs typeface="Roboto" panose="02000000000000000000" pitchFamily="2" charset="0"/>
              <a:sym typeface="Lato"/>
            </a:endParaRPr>
          </a:p>
        </p:txBody>
      </p:sp>
      <p:sp>
        <p:nvSpPr>
          <p:cNvPr id="21" name="Content Placeholder 13">
            <a:extLst>
              <a:ext uri="{FF2B5EF4-FFF2-40B4-BE49-F238E27FC236}">
                <a16:creationId xmlns:a16="http://schemas.microsoft.com/office/drawing/2014/main" id="{47288429-3D8E-B02E-04E8-B0636BE8F66F}"/>
              </a:ext>
            </a:extLst>
          </p:cNvPr>
          <p:cNvSpPr txBox="1">
            <a:spLocks/>
          </p:cNvSpPr>
          <p:nvPr/>
        </p:nvSpPr>
        <p:spPr>
          <a:xfrm>
            <a:off x="508000" y="6314077"/>
            <a:ext cx="11176000" cy="123111"/>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0"/>
              </a:spcBef>
              <a:buFont typeface="Arial" panose="020B0604020202020204" pitchFamily="34" charset="0"/>
              <a:buNone/>
              <a:defRPr lang="en-US" sz="800" kern="1200" dirty="0">
                <a:solidFill>
                  <a:srgbClr val="888888"/>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noProof="0"/>
              <a:t>* COVID-19 impact taken from March 2020</a:t>
            </a:r>
          </a:p>
        </p:txBody>
      </p:sp>
      <p:graphicFrame>
        <p:nvGraphicFramePr>
          <p:cNvPr id="4" name="Chart 3">
            <a:extLst>
              <a:ext uri="{FF2B5EF4-FFF2-40B4-BE49-F238E27FC236}">
                <a16:creationId xmlns:a16="http://schemas.microsoft.com/office/drawing/2014/main" id="{00000000-0008-0000-0200-000004000000}"/>
              </a:ext>
            </a:extLst>
          </p:cNvPr>
          <p:cNvGraphicFramePr>
            <a:graphicFrameLocks/>
          </p:cNvGraphicFramePr>
          <p:nvPr>
            <p:extLst>
              <p:ext uri="{D42A27DB-BD31-4B8C-83A1-F6EECF244321}">
                <p14:modId xmlns:p14="http://schemas.microsoft.com/office/powerpoint/2010/main" val="3347906216"/>
              </p:ext>
            </p:extLst>
          </p:nvPr>
        </p:nvGraphicFramePr>
        <p:xfrm>
          <a:off x="6165200" y="1675800"/>
          <a:ext cx="5518800" cy="221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523735700"/>
              </p:ext>
            </p:extLst>
          </p:nvPr>
        </p:nvGraphicFramePr>
        <p:xfrm>
          <a:off x="6165200" y="4016375"/>
          <a:ext cx="5518800" cy="2210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8649268"/>
              </p:ext>
            </p:extLst>
          </p:nvPr>
        </p:nvGraphicFramePr>
        <p:xfrm>
          <a:off x="508000" y="3994938"/>
          <a:ext cx="5518800" cy="2210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654821914"/>
              </p:ext>
            </p:extLst>
          </p:nvPr>
        </p:nvGraphicFramePr>
        <p:xfrm>
          <a:off x="508000" y="1697381"/>
          <a:ext cx="5518800" cy="22104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759715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A9862-882E-2116-DFC2-CE738C697BC9}"/>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E644FE46-951B-F042-A14E-8B94E0CED100}"/>
              </a:ext>
            </a:extLst>
          </p:cNvPr>
          <p:cNvSpPr>
            <a:spLocks noGrp="1"/>
          </p:cNvSpPr>
          <p:nvPr>
            <p:ph type="title"/>
          </p:nvPr>
        </p:nvSpPr>
        <p:spPr>
          <a:xfrm>
            <a:off x="508000" y="257587"/>
            <a:ext cx="11176000" cy="387798"/>
          </a:xfrm>
        </p:spPr>
        <p:txBody>
          <a:bodyPr/>
          <a:lstStyle/>
          <a:p>
            <a:r>
              <a:rPr lang="en-US" noProof="0"/>
              <a:t>Japan: Robust corporate sentiment partially offsets fragile domestic demand</a:t>
            </a:r>
          </a:p>
        </p:txBody>
      </p:sp>
      <p:sp>
        <p:nvSpPr>
          <p:cNvPr id="15" name="Content Placeholder 14">
            <a:extLst>
              <a:ext uri="{FF2B5EF4-FFF2-40B4-BE49-F238E27FC236}">
                <a16:creationId xmlns:a16="http://schemas.microsoft.com/office/drawing/2014/main" id="{1A84ECBC-D784-2EBB-6607-BC1EAF79C10A}"/>
              </a:ext>
            </a:extLst>
          </p:cNvPr>
          <p:cNvSpPr>
            <a:spLocks noGrp="1"/>
          </p:cNvSpPr>
          <p:nvPr>
            <p:ph idx="1"/>
          </p:nvPr>
        </p:nvSpPr>
        <p:spPr>
          <a:xfrm>
            <a:off x="508000" y="6430891"/>
            <a:ext cx="11176000" cy="123111"/>
          </a:xfrm>
        </p:spPr>
        <p:txBody>
          <a:bodyPr/>
          <a:lstStyle/>
          <a:p>
            <a:r>
              <a:rPr lang="en-US" noProof="0"/>
              <a:t>Source: Bank of Japan, Investing.com, Tradingeconomics.com, SGA Research </a:t>
            </a:r>
          </a:p>
        </p:txBody>
      </p:sp>
      <p:sp>
        <p:nvSpPr>
          <p:cNvPr id="16" name="Google Shape;90;p13">
            <a:extLst>
              <a:ext uri="{FF2B5EF4-FFF2-40B4-BE49-F238E27FC236}">
                <a16:creationId xmlns:a16="http://schemas.microsoft.com/office/drawing/2014/main" id="{7697D076-75CB-339C-4327-137BE0CF7617}"/>
              </a:ext>
            </a:extLst>
          </p:cNvPr>
          <p:cNvSpPr txBox="1"/>
          <p:nvPr/>
        </p:nvSpPr>
        <p:spPr>
          <a:xfrm>
            <a:off x="508000" y="839908"/>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Japan's economic expansion continues steadily as surging corporate sentiment offsets the lingering weakness in domestic demand. </a:t>
            </a:r>
            <a:r>
              <a:rPr lang="en-US" sz="1400" noProof="0">
                <a:solidFill>
                  <a:srgbClr val="000000"/>
                </a:solidFill>
                <a:latin typeface="Roboto" pitchFamily="2" charset="0"/>
                <a:ea typeface="Roboto" pitchFamily="2" charset="0"/>
                <a:cs typeface="Roboto Light" panose="02000000000000000000" pitchFamily="2" charset="0"/>
                <a:sym typeface="Lato"/>
              </a:rPr>
              <a:t>2Q26 GDP expanded amid external trade, while manufacturing sentiment hit multi-year highs despite cost pressures. Conversely, decelerating retail sales highlight weakened household consumption. However, robust forward investment plans buffer against softening near-term output. </a:t>
            </a:r>
          </a:p>
        </p:txBody>
      </p:sp>
      <p:graphicFrame>
        <p:nvGraphicFramePr>
          <p:cNvPr id="6" name="Chart 5">
            <a:extLst>
              <a:ext uri="{FF2B5EF4-FFF2-40B4-BE49-F238E27FC236}">
                <a16:creationId xmlns:a16="http://schemas.microsoft.com/office/drawing/2014/main" id="{3C40AE5B-DCC5-9AF6-139A-512329D1549D}"/>
              </a:ext>
            </a:extLst>
          </p:cNvPr>
          <p:cNvGraphicFramePr>
            <a:graphicFrameLocks/>
          </p:cNvGraphicFramePr>
          <p:nvPr>
            <p:extLst>
              <p:ext uri="{D42A27DB-BD31-4B8C-83A1-F6EECF244321}">
                <p14:modId xmlns:p14="http://schemas.microsoft.com/office/powerpoint/2010/main" val="1856962163"/>
              </p:ext>
            </p:extLst>
          </p:nvPr>
        </p:nvGraphicFramePr>
        <p:xfrm>
          <a:off x="507998" y="1552066"/>
          <a:ext cx="5519740" cy="23092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4F7033AF-484F-4361-8823-D70F45C66011}"/>
              </a:ext>
            </a:extLst>
          </p:cNvPr>
          <p:cNvGraphicFramePr>
            <a:graphicFrameLocks/>
          </p:cNvGraphicFramePr>
          <p:nvPr>
            <p:extLst>
              <p:ext uri="{D42A27DB-BD31-4B8C-83A1-F6EECF244321}">
                <p14:modId xmlns:p14="http://schemas.microsoft.com/office/powerpoint/2010/main" val="2476414662"/>
              </p:ext>
            </p:extLst>
          </p:nvPr>
        </p:nvGraphicFramePr>
        <p:xfrm>
          <a:off x="6161313" y="1552066"/>
          <a:ext cx="5519739" cy="230923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8BE78470-C503-4E4E-812B-40F2D6891B99}"/>
              </a:ext>
            </a:extLst>
          </p:cNvPr>
          <p:cNvGraphicFramePr>
            <a:graphicFrameLocks/>
          </p:cNvGraphicFramePr>
          <p:nvPr>
            <p:extLst>
              <p:ext uri="{D42A27DB-BD31-4B8C-83A1-F6EECF244321}">
                <p14:modId xmlns:p14="http://schemas.microsoft.com/office/powerpoint/2010/main" val="2710223707"/>
              </p:ext>
            </p:extLst>
          </p:nvPr>
        </p:nvGraphicFramePr>
        <p:xfrm>
          <a:off x="507998" y="3991479"/>
          <a:ext cx="5519740" cy="2309237"/>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12">
            <a:extLst>
              <a:ext uri="{FF2B5EF4-FFF2-40B4-BE49-F238E27FC236}">
                <a16:creationId xmlns:a16="http://schemas.microsoft.com/office/drawing/2014/main" id="{ABE4354B-5AA7-4A43-7125-9DE49D882E15}"/>
              </a:ext>
            </a:extLst>
          </p:cNvPr>
          <p:cNvSpPr/>
          <p:nvPr/>
        </p:nvSpPr>
        <p:spPr>
          <a:xfrm>
            <a:off x="6161314" y="3990000"/>
            <a:ext cx="5519738" cy="2309237"/>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rmAutofit lnSpcReduction="10000"/>
          </a:bodyPr>
          <a:lstStyle/>
          <a:p>
            <a:pPr>
              <a:lnSpc>
                <a:spcPct val="110000"/>
              </a:lnSpc>
              <a:spcBef>
                <a:spcPts val="0"/>
              </a:spcBef>
              <a:spcAft>
                <a:spcPts val="300"/>
              </a:spcAft>
            </a:pP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High-frequency indicators reveal a robust investment pipeline offsetting soft near-term output</a:t>
            </a:r>
          </a:p>
          <a:p>
            <a:pPr marL="285750" indent="-285750">
              <a:lnSpc>
                <a:spcPct val="110000"/>
              </a:lnSpc>
              <a:spcBef>
                <a:spcPts val="0"/>
              </a:spcBef>
              <a:spcAft>
                <a:spcPts val="300"/>
              </a:spcAft>
              <a:buFont typeface="Arial" panose="020B0604020202020204" pitchFamily="34" charset="0"/>
              <a:buChar char="•"/>
            </a:pP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Forward Intent: </a:t>
            </a: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Tankan large-firm plans (+11.3% y/y) signal strong, committed future corporate spending.</a:t>
            </a:r>
          </a:p>
          <a:p>
            <a:pPr marL="285750" indent="-285750">
              <a:lnSpc>
                <a:spcPct val="110000"/>
              </a:lnSpc>
              <a:spcBef>
                <a:spcPts val="0"/>
              </a:spcBef>
              <a:spcAft>
                <a:spcPts val="300"/>
              </a:spcAft>
              <a:buFont typeface="Arial" panose="020B0604020202020204" pitchFamily="34" charset="0"/>
              <a:buChar char="•"/>
            </a:pP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Capex Momentum:</a:t>
            </a: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 Surging machine tool orders (+64.7% y/y) reflect high business optimism and capacity expansion.</a:t>
            </a:r>
          </a:p>
          <a:p>
            <a:pPr marL="285750" indent="-285750">
              <a:lnSpc>
                <a:spcPct val="110000"/>
              </a:lnSpc>
              <a:spcBef>
                <a:spcPts val="0"/>
              </a:spcBef>
              <a:spcAft>
                <a:spcPts val="300"/>
              </a:spcAft>
              <a:buFont typeface="Arial" panose="020B0604020202020204" pitchFamily="34" charset="0"/>
              <a:buChar char="•"/>
            </a:pP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Equipment Demand: </a:t>
            </a: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Solid machinery orders (+11.2% y/y) confirm an impending, broad-based capex rebound.</a:t>
            </a:r>
          </a:p>
          <a:p>
            <a:pPr marL="285750" indent="-285750">
              <a:lnSpc>
                <a:spcPct val="110000"/>
              </a:lnSpc>
              <a:spcAft>
                <a:spcPts val="300"/>
              </a:spcAft>
              <a:buFont typeface="Arial" panose="020B0604020202020204" pitchFamily="34" charset="0"/>
              <a:buChar char="•"/>
            </a:pP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Production Strains: </a:t>
            </a: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Near-term industrial production (–1.7% m/m) remains soft, constrained by lingering demand drags</a:t>
            </a: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3152695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B13DC-4A18-F0AE-199D-679D9EDA7F76}"/>
            </a:ext>
          </a:extLst>
        </p:cNvPr>
        <p:cNvGrpSpPr/>
        <p:nvPr/>
      </p:nvGrpSpPr>
      <p:grpSpPr>
        <a:xfrm>
          <a:off x="0" y="0"/>
          <a:ext cx="0" cy="0"/>
          <a:chOff x="0" y="0"/>
          <a:chExt cx="0" cy="0"/>
        </a:xfrm>
      </p:grpSpPr>
      <p:sp>
        <p:nvSpPr>
          <p:cNvPr id="24" name="Text Placeholder 23">
            <a:extLst>
              <a:ext uri="{FF2B5EF4-FFF2-40B4-BE49-F238E27FC236}">
                <a16:creationId xmlns:a16="http://schemas.microsoft.com/office/drawing/2014/main" id="{E4EA8F10-59DA-06C8-8F04-371712D83282}"/>
              </a:ext>
            </a:extLst>
          </p:cNvPr>
          <p:cNvSpPr>
            <a:spLocks noGrp="1"/>
          </p:cNvSpPr>
          <p:nvPr>
            <p:ph type="body" idx="14"/>
          </p:nvPr>
        </p:nvSpPr>
        <p:spPr/>
        <p:txBody>
          <a:bodyPr/>
          <a:lstStyle/>
          <a:p>
            <a:pPr algn="r"/>
            <a:r>
              <a:rPr lang="en-US" noProof="0"/>
              <a:t>02</a:t>
            </a:r>
          </a:p>
        </p:txBody>
      </p:sp>
      <p:sp>
        <p:nvSpPr>
          <p:cNvPr id="9" name="Text Placeholder 8">
            <a:extLst>
              <a:ext uri="{FF2B5EF4-FFF2-40B4-BE49-F238E27FC236}">
                <a16:creationId xmlns:a16="http://schemas.microsoft.com/office/drawing/2014/main" id="{32D21353-58B4-0F42-C4D1-7D072061A5DC}"/>
              </a:ext>
            </a:extLst>
          </p:cNvPr>
          <p:cNvSpPr>
            <a:spLocks noGrp="1"/>
          </p:cNvSpPr>
          <p:nvPr>
            <p:ph type="body" idx="13"/>
          </p:nvPr>
        </p:nvSpPr>
        <p:spPr/>
        <p:txBody>
          <a:bodyPr/>
          <a:lstStyle/>
          <a:p>
            <a:r>
              <a:rPr lang="en-US" noProof="0"/>
              <a:t>SECTION 02</a:t>
            </a:r>
          </a:p>
        </p:txBody>
      </p:sp>
      <p:sp>
        <p:nvSpPr>
          <p:cNvPr id="2" name="Title 1">
            <a:extLst>
              <a:ext uri="{FF2B5EF4-FFF2-40B4-BE49-F238E27FC236}">
                <a16:creationId xmlns:a16="http://schemas.microsoft.com/office/drawing/2014/main" id="{5D13C422-FB46-B960-BE2E-B0A31285D0D2}"/>
              </a:ext>
            </a:extLst>
          </p:cNvPr>
          <p:cNvSpPr>
            <a:spLocks noGrp="1"/>
          </p:cNvSpPr>
          <p:nvPr>
            <p:ph type="title"/>
          </p:nvPr>
        </p:nvSpPr>
        <p:spPr>
          <a:xfrm>
            <a:off x="508000" y="2837267"/>
            <a:ext cx="10515600" cy="609398"/>
          </a:xfrm>
        </p:spPr>
        <p:txBody>
          <a:bodyPr/>
          <a:lstStyle/>
          <a:p>
            <a:r>
              <a:rPr lang="en-US" noProof="0"/>
              <a:t>Currencies</a:t>
            </a:r>
          </a:p>
        </p:txBody>
      </p:sp>
      <p:sp>
        <p:nvSpPr>
          <p:cNvPr id="7" name="Text Placeholder 6">
            <a:extLst>
              <a:ext uri="{FF2B5EF4-FFF2-40B4-BE49-F238E27FC236}">
                <a16:creationId xmlns:a16="http://schemas.microsoft.com/office/drawing/2014/main" id="{A6DA0837-03B4-A743-8170-B8A339B6AEF7}"/>
              </a:ext>
            </a:extLst>
          </p:cNvPr>
          <p:cNvSpPr>
            <a:spLocks noGrp="1"/>
          </p:cNvSpPr>
          <p:nvPr>
            <p:ph type="body" idx="1"/>
          </p:nvPr>
        </p:nvSpPr>
        <p:spPr>
          <a:xfrm>
            <a:off x="508000" y="3651735"/>
            <a:ext cx="4965700" cy="430887"/>
          </a:xfrm>
        </p:spPr>
        <p:txBody>
          <a:bodyPr anchor="t">
            <a:spAutoFit/>
          </a:bodyPr>
          <a:lstStyle/>
          <a:p>
            <a:r>
              <a:rPr lang="en-US" noProof="0"/>
              <a:t>Widening yield differentials and shifting carry dynamics drove FX performance</a:t>
            </a:r>
          </a:p>
        </p:txBody>
      </p:sp>
    </p:spTree>
    <p:extLst>
      <p:ext uri="{BB962C8B-B14F-4D97-AF65-F5344CB8AC3E}">
        <p14:creationId xmlns:p14="http://schemas.microsoft.com/office/powerpoint/2010/main" val="2229435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45E2C-3A19-816F-9E88-F33F067B4F23}"/>
            </a:ext>
          </a:extLst>
        </p:cNvPr>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968BA7B7-C0D5-1307-F2DC-ADBE85AA8C75}"/>
              </a:ext>
            </a:extLst>
          </p:cNvPr>
          <p:cNvCxnSpPr>
            <a:cxnSpLocks/>
          </p:cNvCxnSpPr>
          <p:nvPr/>
        </p:nvCxnSpPr>
        <p:spPr>
          <a:xfrm>
            <a:off x="903514" y="2289241"/>
            <a:ext cx="4963886"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03EA2EBF-C15B-D6AB-58C4-DD4863813267}"/>
              </a:ext>
            </a:extLst>
          </p:cNvPr>
          <p:cNvSpPr/>
          <p:nvPr/>
        </p:nvSpPr>
        <p:spPr>
          <a:xfrm>
            <a:off x="9229724" y="1676400"/>
            <a:ext cx="2454275" cy="220370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Roboto" panose="02000000000000000000" pitchFamily="2" charset="0"/>
              <a:ea typeface="Roboto" panose="02000000000000000000" pitchFamily="2" charset="0"/>
              <a:cs typeface="Roboto" panose="02000000000000000000" pitchFamily="2" charset="0"/>
            </a:endParaRPr>
          </a:p>
        </p:txBody>
      </p:sp>
      <p:sp>
        <p:nvSpPr>
          <p:cNvPr id="5" name="Title 4">
            <a:extLst>
              <a:ext uri="{FF2B5EF4-FFF2-40B4-BE49-F238E27FC236}">
                <a16:creationId xmlns:a16="http://schemas.microsoft.com/office/drawing/2014/main" id="{ACC90376-7B06-6455-02A1-404BC3CDAF6E}"/>
              </a:ext>
            </a:extLst>
          </p:cNvPr>
          <p:cNvSpPr>
            <a:spLocks noGrp="1"/>
          </p:cNvSpPr>
          <p:nvPr>
            <p:ph type="title"/>
          </p:nvPr>
        </p:nvSpPr>
        <p:spPr>
          <a:xfrm>
            <a:off x="508000" y="132635"/>
            <a:ext cx="11176000" cy="775597"/>
          </a:xfrm>
        </p:spPr>
        <p:txBody>
          <a:bodyPr/>
          <a:lstStyle/>
          <a:p>
            <a:r>
              <a:rPr lang="en-US" noProof="0"/>
              <a:t>US Dollar: Fed repricing restored US Dollar support through wider yield differentials</a:t>
            </a:r>
          </a:p>
        </p:txBody>
      </p:sp>
      <p:sp>
        <p:nvSpPr>
          <p:cNvPr id="7" name="Content Placeholder 6">
            <a:extLst>
              <a:ext uri="{FF2B5EF4-FFF2-40B4-BE49-F238E27FC236}">
                <a16:creationId xmlns:a16="http://schemas.microsoft.com/office/drawing/2014/main" id="{9F2A241F-92E5-1F37-6CB8-B7C4E33B76C8}"/>
              </a:ext>
            </a:extLst>
          </p:cNvPr>
          <p:cNvSpPr>
            <a:spLocks noGrp="1"/>
          </p:cNvSpPr>
          <p:nvPr>
            <p:ph idx="1"/>
          </p:nvPr>
        </p:nvSpPr>
        <p:spPr>
          <a:xfrm>
            <a:off x="508000" y="6350714"/>
            <a:ext cx="11176000" cy="123111"/>
          </a:xfrm>
        </p:spPr>
        <p:txBody>
          <a:bodyPr/>
          <a:lstStyle/>
          <a:p>
            <a:r>
              <a:rPr lang="en-US" noProof="0"/>
              <a:t>Source: Investing.com, SGA Research </a:t>
            </a:r>
          </a:p>
        </p:txBody>
      </p:sp>
      <p:sp>
        <p:nvSpPr>
          <p:cNvPr id="8" name="Google Shape;90;p13">
            <a:extLst>
              <a:ext uri="{FF2B5EF4-FFF2-40B4-BE49-F238E27FC236}">
                <a16:creationId xmlns:a16="http://schemas.microsoft.com/office/drawing/2014/main" id="{18B140CC-0E34-C96A-8DD1-FA097B4DFA4B}"/>
              </a:ext>
            </a:extLst>
          </p:cNvPr>
          <p:cNvSpPr txBox="1"/>
          <p:nvPr/>
        </p:nvSpPr>
        <p:spPr>
          <a:xfrm>
            <a:off x="507999" y="958778"/>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The US Dollar Index (DXY) strengthened through most of September </a:t>
            </a:r>
            <a:r>
              <a:rPr lang="en-US" sz="1400" noProof="0">
                <a:solidFill>
                  <a:srgbClr val="000000"/>
                </a:solidFill>
                <a:latin typeface="Roboto" pitchFamily="2" charset="0"/>
                <a:ea typeface="Roboto" pitchFamily="2" charset="0"/>
                <a:cs typeface="Roboto Light" panose="02000000000000000000" pitchFamily="2" charset="0"/>
                <a:sym typeface="Lato"/>
              </a:rPr>
              <a:t>as hawkish Fed repricing widened interest-rate differentials and supported the greenback. Sterling weakened on Fed-BoE policy divergence, while the euro softened as transatlantic yield spreads moved further in favor of the US.</a:t>
            </a:r>
          </a:p>
        </p:txBody>
      </p:sp>
      <p:sp>
        <p:nvSpPr>
          <p:cNvPr id="21" name="TextBox 20">
            <a:extLst>
              <a:ext uri="{FF2B5EF4-FFF2-40B4-BE49-F238E27FC236}">
                <a16:creationId xmlns:a16="http://schemas.microsoft.com/office/drawing/2014/main" id="{DC67C887-CF84-6936-2848-EF556C7F89C0}"/>
              </a:ext>
            </a:extLst>
          </p:cNvPr>
          <p:cNvSpPr txBox="1"/>
          <p:nvPr/>
        </p:nvSpPr>
        <p:spPr>
          <a:xfrm>
            <a:off x="9229724" y="1863905"/>
            <a:ext cx="2454275"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US Dollar Index</a:t>
            </a:r>
          </a:p>
        </p:txBody>
      </p:sp>
      <p:sp>
        <p:nvSpPr>
          <p:cNvPr id="22" name="TextBox 21">
            <a:extLst>
              <a:ext uri="{FF2B5EF4-FFF2-40B4-BE49-F238E27FC236}">
                <a16:creationId xmlns:a16="http://schemas.microsoft.com/office/drawing/2014/main" id="{2C5EDB6F-B19E-090E-C625-38BF70B2BDE1}"/>
              </a:ext>
            </a:extLst>
          </p:cNvPr>
          <p:cNvSpPr txBox="1"/>
          <p:nvPr/>
        </p:nvSpPr>
        <p:spPr>
          <a:xfrm>
            <a:off x="9393121" y="2289241"/>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23" name="TextBox 22">
            <a:extLst>
              <a:ext uri="{FF2B5EF4-FFF2-40B4-BE49-F238E27FC236}">
                <a16:creationId xmlns:a16="http://schemas.microsoft.com/office/drawing/2014/main" id="{C5089DC0-ADB4-73B2-0867-3DD235FEE13E}"/>
              </a:ext>
            </a:extLst>
          </p:cNvPr>
          <p:cNvSpPr txBox="1"/>
          <p:nvPr/>
        </p:nvSpPr>
        <p:spPr>
          <a:xfrm>
            <a:off x="9393120" y="2489266"/>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+2.0%</a:t>
            </a:r>
          </a:p>
        </p:txBody>
      </p:sp>
      <p:sp>
        <p:nvSpPr>
          <p:cNvPr id="24" name="TextBox 23">
            <a:extLst>
              <a:ext uri="{FF2B5EF4-FFF2-40B4-BE49-F238E27FC236}">
                <a16:creationId xmlns:a16="http://schemas.microsoft.com/office/drawing/2014/main" id="{CFBA3C5F-7C71-D0EE-E7B5-409E703F6581}"/>
              </a:ext>
            </a:extLst>
          </p:cNvPr>
          <p:cNvSpPr txBox="1"/>
          <p:nvPr/>
        </p:nvSpPr>
        <p:spPr>
          <a:xfrm>
            <a:off x="10678996" y="2289241"/>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3M</a:t>
            </a:r>
          </a:p>
        </p:txBody>
      </p:sp>
      <p:sp>
        <p:nvSpPr>
          <p:cNvPr id="25" name="TextBox 24">
            <a:extLst>
              <a:ext uri="{FF2B5EF4-FFF2-40B4-BE49-F238E27FC236}">
                <a16:creationId xmlns:a16="http://schemas.microsoft.com/office/drawing/2014/main" id="{2BE62051-E036-260B-F9E2-B6D1A091B5A2}"/>
              </a:ext>
            </a:extLst>
          </p:cNvPr>
          <p:cNvSpPr txBox="1"/>
          <p:nvPr/>
        </p:nvSpPr>
        <p:spPr>
          <a:xfrm>
            <a:off x="10678995" y="2489266"/>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+0.3%</a:t>
            </a:r>
          </a:p>
        </p:txBody>
      </p:sp>
      <p:sp>
        <p:nvSpPr>
          <p:cNvPr id="26" name="TextBox 25">
            <a:extLst>
              <a:ext uri="{FF2B5EF4-FFF2-40B4-BE49-F238E27FC236}">
                <a16:creationId xmlns:a16="http://schemas.microsoft.com/office/drawing/2014/main" id="{B8857296-A76A-1DAB-759F-AED3FE43321E}"/>
              </a:ext>
            </a:extLst>
          </p:cNvPr>
          <p:cNvSpPr txBox="1"/>
          <p:nvPr/>
        </p:nvSpPr>
        <p:spPr>
          <a:xfrm>
            <a:off x="9393121" y="3098866"/>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27" name="TextBox 26">
            <a:extLst>
              <a:ext uri="{FF2B5EF4-FFF2-40B4-BE49-F238E27FC236}">
                <a16:creationId xmlns:a16="http://schemas.microsoft.com/office/drawing/2014/main" id="{94B679FC-D218-1EB0-4915-9D2DAFD2A2C3}"/>
              </a:ext>
            </a:extLst>
          </p:cNvPr>
          <p:cNvSpPr txBox="1"/>
          <p:nvPr/>
        </p:nvSpPr>
        <p:spPr>
          <a:xfrm>
            <a:off x="9393120" y="3298891"/>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+3.2%</a:t>
            </a:r>
          </a:p>
        </p:txBody>
      </p:sp>
      <p:sp>
        <p:nvSpPr>
          <p:cNvPr id="28" name="TextBox 27">
            <a:extLst>
              <a:ext uri="{FF2B5EF4-FFF2-40B4-BE49-F238E27FC236}">
                <a16:creationId xmlns:a16="http://schemas.microsoft.com/office/drawing/2014/main" id="{A32653AD-DA0F-11FA-C55D-1EC19BFBE600}"/>
              </a:ext>
            </a:extLst>
          </p:cNvPr>
          <p:cNvSpPr txBox="1"/>
          <p:nvPr/>
        </p:nvSpPr>
        <p:spPr>
          <a:xfrm>
            <a:off x="10678996" y="3098866"/>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1Y </a:t>
            </a:r>
          </a:p>
        </p:txBody>
      </p:sp>
      <p:sp>
        <p:nvSpPr>
          <p:cNvPr id="29" name="TextBox 28">
            <a:extLst>
              <a:ext uri="{FF2B5EF4-FFF2-40B4-BE49-F238E27FC236}">
                <a16:creationId xmlns:a16="http://schemas.microsoft.com/office/drawing/2014/main" id="{AFE453D7-248E-B311-A885-9F538896944A}"/>
              </a:ext>
            </a:extLst>
          </p:cNvPr>
          <p:cNvSpPr txBox="1"/>
          <p:nvPr/>
        </p:nvSpPr>
        <p:spPr>
          <a:xfrm>
            <a:off x="10678995" y="3298891"/>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+3.8%</a:t>
            </a:r>
          </a:p>
        </p:txBody>
      </p:sp>
      <p:cxnSp>
        <p:nvCxnSpPr>
          <p:cNvPr id="32" name="Straight Connector 31">
            <a:extLst>
              <a:ext uri="{FF2B5EF4-FFF2-40B4-BE49-F238E27FC236}">
                <a16:creationId xmlns:a16="http://schemas.microsoft.com/office/drawing/2014/main" id="{C2D6CC8D-8BE4-FB75-3F0A-BFD9849A9031}"/>
              </a:ext>
            </a:extLst>
          </p:cNvPr>
          <p:cNvCxnSpPr/>
          <p:nvPr/>
        </p:nvCxnSpPr>
        <p:spPr>
          <a:xfrm>
            <a:off x="10401300" y="2289241"/>
            <a:ext cx="0" cy="35870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AF8BD16-9A40-1BDC-6880-B9380919271A}"/>
              </a:ext>
            </a:extLst>
          </p:cNvPr>
          <p:cNvCxnSpPr/>
          <p:nvPr/>
        </p:nvCxnSpPr>
        <p:spPr>
          <a:xfrm>
            <a:off x="10401300" y="3108391"/>
            <a:ext cx="0" cy="358709"/>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66BE20A-1250-BA8B-DFF8-7FFB9507EB2C}"/>
              </a:ext>
            </a:extLst>
          </p:cNvPr>
          <p:cNvCxnSpPr>
            <a:cxnSpLocks/>
          </p:cNvCxnSpPr>
          <p:nvPr/>
        </p:nvCxnSpPr>
        <p:spPr>
          <a:xfrm>
            <a:off x="9393120" y="2895078"/>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5D81C411-26EB-E7C3-112E-1F3385C50DFC}"/>
              </a:ext>
            </a:extLst>
          </p:cNvPr>
          <p:cNvCxnSpPr>
            <a:cxnSpLocks/>
          </p:cNvCxnSpPr>
          <p:nvPr/>
        </p:nvCxnSpPr>
        <p:spPr>
          <a:xfrm>
            <a:off x="10669470" y="2895078"/>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13" name="Chart 12">
            <a:extLst>
              <a:ext uri="{FF2B5EF4-FFF2-40B4-BE49-F238E27FC236}">
                <a16:creationId xmlns:a16="http://schemas.microsoft.com/office/drawing/2014/main" id="{3255A00F-8CBC-319D-B8C1-A8ACDBAB4714}"/>
              </a:ext>
            </a:extLst>
          </p:cNvPr>
          <p:cNvGraphicFramePr>
            <a:graphicFrameLocks/>
          </p:cNvGraphicFramePr>
          <p:nvPr>
            <p:extLst>
              <p:ext uri="{D42A27DB-BD31-4B8C-83A1-F6EECF244321}">
                <p14:modId xmlns:p14="http://schemas.microsoft.com/office/powerpoint/2010/main" val="891031124"/>
              </p:ext>
            </p:extLst>
          </p:nvPr>
        </p:nvGraphicFramePr>
        <p:xfrm>
          <a:off x="6200558" y="1642829"/>
          <a:ext cx="2886291" cy="22372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a:extLst>
              <a:ext uri="{FF2B5EF4-FFF2-40B4-BE49-F238E27FC236}">
                <a16:creationId xmlns:a16="http://schemas.microsoft.com/office/drawing/2014/main" id="{EDE85F81-3A83-3249-832D-55B51AFF5DBA}"/>
              </a:ext>
            </a:extLst>
          </p:cNvPr>
          <p:cNvGraphicFramePr>
            <a:graphicFrameLocks/>
          </p:cNvGraphicFramePr>
          <p:nvPr>
            <p:extLst>
              <p:ext uri="{D42A27DB-BD31-4B8C-83A1-F6EECF244321}">
                <p14:modId xmlns:p14="http://schemas.microsoft.com/office/powerpoint/2010/main" val="405526145"/>
              </p:ext>
            </p:extLst>
          </p:nvPr>
        </p:nvGraphicFramePr>
        <p:xfrm>
          <a:off x="532995" y="3982165"/>
          <a:ext cx="5458448" cy="22345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30AE24B3-B245-5CF4-72C2-3A3D4361B7D5}"/>
              </a:ext>
            </a:extLst>
          </p:cNvPr>
          <p:cNvGraphicFramePr>
            <a:graphicFrameLocks/>
          </p:cNvGraphicFramePr>
          <p:nvPr>
            <p:extLst>
              <p:ext uri="{D42A27DB-BD31-4B8C-83A1-F6EECF244321}">
                <p14:modId xmlns:p14="http://schemas.microsoft.com/office/powerpoint/2010/main" val="4080971019"/>
              </p:ext>
            </p:extLst>
          </p:nvPr>
        </p:nvGraphicFramePr>
        <p:xfrm>
          <a:off x="6340049" y="4000760"/>
          <a:ext cx="5493600" cy="2235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 name="Chart 1">
            <a:extLst>
              <a:ext uri="{FF2B5EF4-FFF2-40B4-BE49-F238E27FC236}">
                <a16:creationId xmlns:a16="http://schemas.microsoft.com/office/drawing/2014/main" id="{6957C099-579D-04F8-37EB-569643C7A634}"/>
              </a:ext>
            </a:extLst>
          </p:cNvPr>
          <p:cNvGraphicFramePr>
            <a:graphicFrameLocks/>
          </p:cNvGraphicFramePr>
          <p:nvPr>
            <p:extLst>
              <p:ext uri="{D42A27DB-BD31-4B8C-83A1-F6EECF244321}">
                <p14:modId xmlns:p14="http://schemas.microsoft.com/office/powerpoint/2010/main" val="317913296"/>
              </p:ext>
            </p:extLst>
          </p:nvPr>
        </p:nvGraphicFramePr>
        <p:xfrm>
          <a:off x="532994" y="1642829"/>
          <a:ext cx="5458450" cy="223457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811461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887E8-60EB-CDEC-734D-93472069B80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A599B6-3E7F-DF83-39CA-D18FDAC97084}"/>
              </a:ext>
            </a:extLst>
          </p:cNvPr>
          <p:cNvSpPr>
            <a:spLocks noGrp="1"/>
          </p:cNvSpPr>
          <p:nvPr>
            <p:ph type="title"/>
          </p:nvPr>
        </p:nvSpPr>
        <p:spPr>
          <a:xfrm>
            <a:off x="508000" y="326534"/>
            <a:ext cx="11176000" cy="387798"/>
          </a:xfrm>
        </p:spPr>
        <p:txBody>
          <a:bodyPr/>
          <a:lstStyle/>
          <a:p>
            <a:r>
              <a:rPr lang="en-US" noProof="0"/>
              <a:t>Japanese Yen: </a:t>
            </a:r>
            <a:r>
              <a:rPr lang="en-US"/>
              <a:t>I</a:t>
            </a:r>
            <a:r>
              <a:rPr lang="en-US" noProof="0"/>
              <a:t>ntervention challenged the trend, but not the fundamentals</a:t>
            </a:r>
          </a:p>
        </p:txBody>
      </p:sp>
      <p:sp>
        <p:nvSpPr>
          <p:cNvPr id="12" name="Content Placeholder 11">
            <a:extLst>
              <a:ext uri="{FF2B5EF4-FFF2-40B4-BE49-F238E27FC236}">
                <a16:creationId xmlns:a16="http://schemas.microsoft.com/office/drawing/2014/main" id="{EF0A6AB4-8388-8171-8913-36E1574F530C}"/>
              </a:ext>
            </a:extLst>
          </p:cNvPr>
          <p:cNvSpPr>
            <a:spLocks noGrp="1"/>
          </p:cNvSpPr>
          <p:nvPr>
            <p:ph idx="1"/>
          </p:nvPr>
        </p:nvSpPr>
        <p:spPr>
          <a:xfrm>
            <a:off x="508000" y="6350714"/>
            <a:ext cx="11176000" cy="123111"/>
          </a:xfrm>
        </p:spPr>
        <p:txBody>
          <a:bodyPr/>
          <a:lstStyle/>
          <a:p>
            <a:r>
              <a:rPr lang="en-US" noProof="0"/>
              <a:t>Source: Investing.com, SGA Research</a:t>
            </a:r>
          </a:p>
        </p:txBody>
      </p:sp>
      <p:sp>
        <p:nvSpPr>
          <p:cNvPr id="16" name="Google Shape;90;p13">
            <a:extLst>
              <a:ext uri="{FF2B5EF4-FFF2-40B4-BE49-F238E27FC236}">
                <a16:creationId xmlns:a16="http://schemas.microsoft.com/office/drawing/2014/main" id="{F256BCA6-3728-30FC-F13D-4D9A3C62BC99}"/>
              </a:ext>
            </a:extLst>
          </p:cNvPr>
          <p:cNvSpPr txBox="1"/>
          <p:nvPr/>
        </p:nvSpPr>
        <p:spPr>
          <a:xfrm>
            <a:off x="508000" y="1130105"/>
            <a:ext cx="11176000" cy="430887"/>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Wide US-Japan yield differentials remained the key driver of yen weakness. </a:t>
            </a:r>
            <a:r>
              <a:rPr lang="en-US" sz="1400" noProof="0">
                <a:solidFill>
                  <a:srgbClr val="000000"/>
                </a:solidFill>
                <a:latin typeface="Roboto" pitchFamily="2" charset="0"/>
                <a:ea typeface="Roboto" pitchFamily="2" charset="0"/>
                <a:cs typeface="Roboto Light" panose="02000000000000000000" pitchFamily="2" charset="0"/>
                <a:sym typeface="Lato"/>
              </a:rPr>
              <a:t>Although intervention episodes temporarily supported the currency, the US Dollar's persistent yield advantage kept the yen under pressure.</a:t>
            </a:r>
          </a:p>
        </p:txBody>
      </p:sp>
      <p:graphicFrame>
        <p:nvGraphicFramePr>
          <p:cNvPr id="19" name="USJapan2YEventStudy">
            <a:extLst>
              <a:ext uri="{FF2B5EF4-FFF2-40B4-BE49-F238E27FC236}">
                <a16:creationId xmlns:a16="http://schemas.microsoft.com/office/drawing/2014/main" id="{0D552FB7-E641-9187-413F-3AC78EFB0F8A}"/>
              </a:ext>
            </a:extLst>
          </p:cNvPr>
          <p:cNvGraphicFramePr>
            <a:graphicFrameLocks/>
          </p:cNvGraphicFramePr>
          <p:nvPr>
            <p:extLst>
              <p:ext uri="{D42A27DB-BD31-4B8C-83A1-F6EECF244321}">
                <p14:modId xmlns:p14="http://schemas.microsoft.com/office/powerpoint/2010/main" val="2756643353"/>
              </p:ext>
            </p:extLst>
          </p:nvPr>
        </p:nvGraphicFramePr>
        <p:xfrm>
          <a:off x="6184508" y="4119665"/>
          <a:ext cx="5499491" cy="220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USDJPYEventStudy">
            <a:extLst>
              <a:ext uri="{FF2B5EF4-FFF2-40B4-BE49-F238E27FC236}">
                <a16:creationId xmlns:a16="http://schemas.microsoft.com/office/drawing/2014/main" id="{D3AD6F67-AC07-A465-F0D0-D7EE714B7F0E}"/>
              </a:ext>
            </a:extLst>
          </p:cNvPr>
          <p:cNvGraphicFramePr>
            <a:graphicFrameLocks/>
          </p:cNvGraphicFramePr>
          <p:nvPr>
            <p:extLst>
              <p:ext uri="{D42A27DB-BD31-4B8C-83A1-F6EECF244321}">
                <p14:modId xmlns:p14="http://schemas.microsoft.com/office/powerpoint/2010/main" val="368820041"/>
              </p:ext>
            </p:extLst>
          </p:nvPr>
        </p:nvGraphicFramePr>
        <p:xfrm>
          <a:off x="508000" y="4119665"/>
          <a:ext cx="5499491" cy="220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443773957"/>
              </p:ext>
            </p:extLst>
          </p:nvPr>
        </p:nvGraphicFramePr>
        <p:xfrm>
          <a:off x="509600" y="1745453"/>
          <a:ext cx="11174400" cy="2210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59094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792B-ACD4-2AAB-0579-E0AD7F843F5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1A0A0ED-0218-E580-E339-C6F06AF6CD1F}"/>
              </a:ext>
            </a:extLst>
          </p:cNvPr>
          <p:cNvSpPr>
            <a:spLocks noGrp="1"/>
          </p:cNvSpPr>
          <p:nvPr>
            <p:ph type="title"/>
          </p:nvPr>
        </p:nvSpPr>
        <p:spPr>
          <a:xfrm>
            <a:off x="508000" y="132635"/>
            <a:ext cx="11176000" cy="775597"/>
          </a:xfrm>
        </p:spPr>
        <p:txBody>
          <a:bodyPr/>
          <a:lstStyle/>
          <a:p>
            <a:r>
              <a:rPr lang="en-US" noProof="0"/>
              <a:t>EM Currencies: Stronger US Dollar and narrowing carry differentials weighed on currencies</a:t>
            </a:r>
          </a:p>
        </p:txBody>
      </p:sp>
      <p:sp>
        <p:nvSpPr>
          <p:cNvPr id="7" name="Content Placeholder 6">
            <a:extLst>
              <a:ext uri="{FF2B5EF4-FFF2-40B4-BE49-F238E27FC236}">
                <a16:creationId xmlns:a16="http://schemas.microsoft.com/office/drawing/2014/main" id="{B29C2366-B183-C1C7-4DA1-85C6BC12EA6F}"/>
              </a:ext>
            </a:extLst>
          </p:cNvPr>
          <p:cNvSpPr>
            <a:spLocks noGrp="1"/>
          </p:cNvSpPr>
          <p:nvPr>
            <p:ph idx="1"/>
          </p:nvPr>
        </p:nvSpPr>
        <p:spPr>
          <a:xfrm>
            <a:off x="508000" y="6350714"/>
            <a:ext cx="11176000" cy="123111"/>
          </a:xfrm>
        </p:spPr>
        <p:txBody>
          <a:bodyPr/>
          <a:lstStyle/>
          <a:p>
            <a:r>
              <a:rPr lang="en-US" noProof="0"/>
              <a:t>Source: Investing.com, SGA Research </a:t>
            </a:r>
          </a:p>
        </p:txBody>
      </p:sp>
      <p:sp>
        <p:nvSpPr>
          <p:cNvPr id="8" name="Google Shape;90;p13">
            <a:extLst>
              <a:ext uri="{FF2B5EF4-FFF2-40B4-BE49-F238E27FC236}">
                <a16:creationId xmlns:a16="http://schemas.microsoft.com/office/drawing/2014/main" id="{AEE10E84-3CFA-BBFE-0B26-5ED10FEEC03A}"/>
              </a:ext>
            </a:extLst>
          </p:cNvPr>
          <p:cNvSpPr txBox="1"/>
          <p:nvPr/>
        </p:nvSpPr>
        <p:spPr>
          <a:xfrm>
            <a:off x="507999" y="958778"/>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dirty="0">
                <a:solidFill>
                  <a:srgbClr val="000000"/>
                </a:solidFill>
                <a:latin typeface="Roboto" pitchFamily="2" charset="0"/>
                <a:ea typeface="Roboto" pitchFamily="2" charset="0"/>
                <a:cs typeface="Roboto Light" panose="02000000000000000000" pitchFamily="2" charset="0"/>
                <a:sym typeface="Lato"/>
              </a:rPr>
              <a:t>EM currencies weakened broadly in September </a:t>
            </a:r>
            <a:r>
              <a:rPr lang="en-US" sz="1400" noProof="0" dirty="0">
                <a:solidFill>
                  <a:srgbClr val="000000"/>
                </a:solidFill>
                <a:latin typeface="Roboto" pitchFamily="2" charset="0"/>
                <a:ea typeface="Roboto" pitchFamily="2" charset="0"/>
                <a:cs typeface="Roboto Light" panose="02000000000000000000" pitchFamily="2" charset="0"/>
                <a:sym typeface="Lato"/>
              </a:rPr>
              <a:t>as a stronger US Dollar reduced carry appeal across emerging markets. The Mexican peso led declines </a:t>
            </a:r>
            <a:r>
              <a:rPr lang="en-US" sz="1400" dirty="0">
                <a:solidFill>
                  <a:srgbClr val="000000"/>
                </a:solidFill>
                <a:latin typeface="Roboto" pitchFamily="2" charset="0"/>
                <a:ea typeface="Roboto" pitchFamily="2" charset="0"/>
                <a:cs typeface="Roboto Light" panose="02000000000000000000" pitchFamily="2" charset="0"/>
                <a:sym typeface="Lato"/>
              </a:rPr>
              <a:t>amid diverging policy path between Fed and </a:t>
            </a:r>
            <a:r>
              <a:rPr lang="en-US" sz="1400" dirty="0" err="1">
                <a:solidFill>
                  <a:srgbClr val="000000"/>
                </a:solidFill>
                <a:latin typeface="Roboto" pitchFamily="2" charset="0"/>
                <a:ea typeface="Roboto" pitchFamily="2" charset="0"/>
                <a:cs typeface="Roboto Light" panose="02000000000000000000" pitchFamily="2" charset="0"/>
                <a:sym typeface="Lato"/>
              </a:rPr>
              <a:t>Banxico</a:t>
            </a:r>
            <a:r>
              <a:rPr lang="en-US" sz="1400" noProof="0" dirty="0">
                <a:solidFill>
                  <a:srgbClr val="000000"/>
                </a:solidFill>
                <a:latin typeface="Roboto" pitchFamily="2" charset="0"/>
                <a:ea typeface="Roboto" pitchFamily="2" charset="0"/>
                <a:cs typeface="Roboto Light" panose="02000000000000000000" pitchFamily="2" charset="0"/>
                <a:sym typeface="Lato"/>
              </a:rPr>
              <a:t>, while the Indian rupee weakened toward 96 per Dollar amid higher oil prices and persistent foreign outflows. The Russian ruble was a notable outperformer, supported by strong oil export revenues</a:t>
            </a:r>
          </a:p>
        </p:txBody>
      </p:sp>
      <p:graphicFrame>
        <p:nvGraphicFramePr>
          <p:cNvPr id="4" name="Chart 3">
            <a:extLst>
              <a:ext uri="{FF2B5EF4-FFF2-40B4-BE49-F238E27FC236}">
                <a16:creationId xmlns:a16="http://schemas.microsoft.com/office/drawing/2014/main" id="{02347210-DB16-EDA0-FDF7-E02D1B952ADE}"/>
              </a:ext>
            </a:extLst>
          </p:cNvPr>
          <p:cNvGraphicFramePr>
            <a:graphicFrameLocks/>
          </p:cNvGraphicFramePr>
          <p:nvPr>
            <p:extLst>
              <p:ext uri="{D42A27DB-BD31-4B8C-83A1-F6EECF244321}">
                <p14:modId xmlns:p14="http://schemas.microsoft.com/office/powerpoint/2010/main" val="2104441530"/>
              </p:ext>
            </p:extLst>
          </p:nvPr>
        </p:nvGraphicFramePr>
        <p:xfrm>
          <a:off x="532995" y="1739082"/>
          <a:ext cx="5458448" cy="22010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5F486024-80B2-C1E7-3DD0-40843334DC9E}"/>
              </a:ext>
            </a:extLst>
          </p:cNvPr>
          <p:cNvGraphicFramePr>
            <a:graphicFrameLocks/>
          </p:cNvGraphicFramePr>
          <p:nvPr>
            <p:extLst>
              <p:ext uri="{D42A27DB-BD31-4B8C-83A1-F6EECF244321}">
                <p14:modId xmlns:p14="http://schemas.microsoft.com/office/powerpoint/2010/main" val="3559003391"/>
              </p:ext>
            </p:extLst>
          </p:nvPr>
        </p:nvGraphicFramePr>
        <p:xfrm>
          <a:off x="533843" y="4015736"/>
          <a:ext cx="5457600" cy="2199600"/>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3A1D5630-F908-0D9A-EC3C-693A526C1CDD}"/>
              </a:ext>
            </a:extLst>
          </p:cNvPr>
          <p:cNvSpPr/>
          <p:nvPr/>
        </p:nvSpPr>
        <p:spPr>
          <a:xfrm>
            <a:off x="4834467" y="4512733"/>
            <a:ext cx="609600" cy="1016000"/>
          </a:xfrm>
          <a:prstGeom prst="rect">
            <a:avLst/>
          </a:prstGeom>
          <a:noFill/>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graphicFrame>
        <p:nvGraphicFramePr>
          <p:cNvPr id="10" name="Chart 9">
            <a:extLst>
              <a:ext uri="{FF2B5EF4-FFF2-40B4-BE49-F238E27FC236}">
                <a16:creationId xmlns:a16="http://schemas.microsoft.com/office/drawing/2014/main" id="{3369F40D-CF85-4728-8277-F4F407DC5FF4}"/>
              </a:ext>
            </a:extLst>
          </p:cNvPr>
          <p:cNvGraphicFramePr>
            <a:graphicFrameLocks/>
          </p:cNvGraphicFramePr>
          <p:nvPr>
            <p:extLst>
              <p:ext uri="{D42A27DB-BD31-4B8C-83A1-F6EECF244321}">
                <p14:modId xmlns:p14="http://schemas.microsoft.com/office/powerpoint/2010/main" val="3424207488"/>
              </p:ext>
            </p:extLst>
          </p:nvPr>
        </p:nvGraphicFramePr>
        <p:xfrm>
          <a:off x="6282265" y="1739082"/>
          <a:ext cx="5401733" cy="4476254"/>
        </p:xfrm>
        <a:graphic>
          <a:graphicData uri="http://schemas.openxmlformats.org/drawingml/2006/chart">
            <c:chart xmlns:c="http://schemas.openxmlformats.org/drawingml/2006/chart" xmlns:r="http://schemas.openxmlformats.org/officeDocument/2006/relationships" r:id="rId5"/>
          </a:graphicData>
        </a:graphic>
      </p:graphicFrame>
      <p:cxnSp>
        <p:nvCxnSpPr>
          <p:cNvPr id="12" name="Straight Connector 11">
            <a:extLst>
              <a:ext uri="{FF2B5EF4-FFF2-40B4-BE49-F238E27FC236}">
                <a16:creationId xmlns:a16="http://schemas.microsoft.com/office/drawing/2014/main" id="{F18BB0EC-2192-255F-8658-C1FC3DED9F56}"/>
              </a:ext>
            </a:extLst>
          </p:cNvPr>
          <p:cNvCxnSpPr>
            <a:cxnSpLocks/>
          </p:cNvCxnSpPr>
          <p:nvPr/>
        </p:nvCxnSpPr>
        <p:spPr>
          <a:xfrm>
            <a:off x="6587067" y="3251199"/>
            <a:ext cx="5012266" cy="0"/>
          </a:xfrm>
          <a:prstGeom prst="line">
            <a:avLst/>
          </a:prstGeom>
          <a:ln w="127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200161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09A2-82C2-EAAE-C567-AFD935FEF772}"/>
            </a:ext>
          </a:extLst>
        </p:cNvPr>
        <p:cNvGrpSpPr/>
        <p:nvPr/>
      </p:nvGrpSpPr>
      <p:grpSpPr>
        <a:xfrm>
          <a:off x="0" y="0"/>
          <a:ext cx="0" cy="0"/>
          <a:chOff x="0" y="0"/>
          <a:chExt cx="0" cy="0"/>
        </a:xfrm>
      </p:grpSpPr>
      <p:sp>
        <p:nvSpPr>
          <p:cNvPr id="24" name="Text Placeholder 23">
            <a:extLst>
              <a:ext uri="{FF2B5EF4-FFF2-40B4-BE49-F238E27FC236}">
                <a16:creationId xmlns:a16="http://schemas.microsoft.com/office/drawing/2014/main" id="{64FDA585-FEA2-1459-DE92-58E9F348E2C4}"/>
              </a:ext>
            </a:extLst>
          </p:cNvPr>
          <p:cNvSpPr>
            <a:spLocks noGrp="1"/>
          </p:cNvSpPr>
          <p:nvPr>
            <p:ph type="body" idx="14"/>
          </p:nvPr>
        </p:nvSpPr>
        <p:spPr/>
        <p:txBody>
          <a:bodyPr/>
          <a:lstStyle/>
          <a:p>
            <a:pPr algn="r"/>
            <a:r>
              <a:rPr lang="en-US" noProof="0"/>
              <a:t>03</a:t>
            </a:r>
          </a:p>
        </p:txBody>
      </p:sp>
      <p:sp>
        <p:nvSpPr>
          <p:cNvPr id="9" name="Text Placeholder 8">
            <a:extLst>
              <a:ext uri="{FF2B5EF4-FFF2-40B4-BE49-F238E27FC236}">
                <a16:creationId xmlns:a16="http://schemas.microsoft.com/office/drawing/2014/main" id="{61B7452A-D45A-8DBA-BCA6-B0C2C3DEE968}"/>
              </a:ext>
            </a:extLst>
          </p:cNvPr>
          <p:cNvSpPr>
            <a:spLocks noGrp="1"/>
          </p:cNvSpPr>
          <p:nvPr>
            <p:ph type="body" idx="13"/>
          </p:nvPr>
        </p:nvSpPr>
        <p:spPr/>
        <p:txBody>
          <a:bodyPr/>
          <a:lstStyle/>
          <a:p>
            <a:r>
              <a:rPr lang="en-US" noProof="0"/>
              <a:t>SECTION 03</a:t>
            </a:r>
          </a:p>
        </p:txBody>
      </p:sp>
      <p:sp>
        <p:nvSpPr>
          <p:cNvPr id="2" name="Title 1">
            <a:extLst>
              <a:ext uri="{FF2B5EF4-FFF2-40B4-BE49-F238E27FC236}">
                <a16:creationId xmlns:a16="http://schemas.microsoft.com/office/drawing/2014/main" id="{F547ABCD-9D49-EF26-F9FD-55403ED134D0}"/>
              </a:ext>
            </a:extLst>
          </p:cNvPr>
          <p:cNvSpPr>
            <a:spLocks noGrp="1"/>
          </p:cNvSpPr>
          <p:nvPr>
            <p:ph type="title"/>
          </p:nvPr>
        </p:nvSpPr>
        <p:spPr>
          <a:xfrm>
            <a:off x="508000" y="2837267"/>
            <a:ext cx="10515600" cy="609398"/>
          </a:xfrm>
        </p:spPr>
        <p:txBody>
          <a:bodyPr/>
          <a:lstStyle/>
          <a:p>
            <a:r>
              <a:rPr lang="en-US" noProof="0"/>
              <a:t>Fixed Income</a:t>
            </a:r>
          </a:p>
        </p:txBody>
      </p:sp>
      <p:sp>
        <p:nvSpPr>
          <p:cNvPr id="3" name="Text Placeholder 6">
            <a:extLst>
              <a:ext uri="{FF2B5EF4-FFF2-40B4-BE49-F238E27FC236}">
                <a16:creationId xmlns:a16="http://schemas.microsoft.com/office/drawing/2014/main" id="{77A657B9-881D-860E-FE40-55ED6883E79D}"/>
              </a:ext>
            </a:extLst>
          </p:cNvPr>
          <p:cNvSpPr txBox="1">
            <a:spLocks/>
          </p:cNvSpPr>
          <p:nvPr/>
        </p:nvSpPr>
        <p:spPr>
          <a:xfrm>
            <a:off x="508000" y="3651735"/>
            <a:ext cx="4965700" cy="430887"/>
          </a:xfrm>
          <a:prstGeom prst="rect">
            <a:avLst/>
          </a:prstGeom>
          <a:noFill/>
        </p:spPr>
        <p:txBody>
          <a:bodyPr vert="horz" wrap="square" lIns="0" tIns="0" rIns="0" bIns="0" rtlCol="0" anchor="t" anchorCtr="0">
            <a:spAutoFit/>
          </a:bodyPr>
          <a:lstStyle>
            <a:lvl1pPr marL="0" indent="0" algn="l" defTabSz="914400" rtl="0" eaLnBrk="1" latinLnBrk="0" hangingPunct="1">
              <a:lnSpc>
                <a:spcPct val="100000"/>
              </a:lnSpc>
              <a:spcBef>
                <a:spcPts val="0"/>
              </a:spcBef>
              <a:buFont typeface="Arial" panose="020B0604020202020204" pitchFamily="34" charset="0"/>
              <a:buNone/>
              <a:defRPr lang="en-US" sz="1400" b="0" kern="1200" dirty="0">
                <a:solidFill>
                  <a:srgbClr val="8599AA"/>
                </a:solidFill>
                <a:latin typeface="Roboto" pitchFamily="2" charset="0"/>
                <a:ea typeface="Roboto"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a:t>A Sell-off led by real yields lifts carry, but strong data limits the case for adding duration</a:t>
            </a:r>
          </a:p>
        </p:txBody>
      </p:sp>
    </p:spTree>
    <p:extLst>
      <p:ext uri="{BB962C8B-B14F-4D97-AF65-F5344CB8AC3E}">
        <p14:creationId xmlns:p14="http://schemas.microsoft.com/office/powerpoint/2010/main" val="2386041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903" y="329858"/>
            <a:ext cx="11462194" cy="387798"/>
          </a:xfrm>
        </p:spPr>
        <p:txBody>
          <a:bodyPr/>
          <a:lstStyle/>
          <a:p>
            <a:r>
              <a:rPr lang="en-US" noProof="0"/>
              <a:t>Global Rates: 10-year yields reach multi-year highs as the sell-off turns global</a:t>
            </a:r>
          </a:p>
        </p:txBody>
      </p:sp>
      <p:sp>
        <p:nvSpPr>
          <p:cNvPr id="3" name="Content Placeholder 2"/>
          <p:cNvSpPr>
            <a:spLocks noGrp="1"/>
          </p:cNvSpPr>
          <p:nvPr>
            <p:ph idx="1"/>
          </p:nvPr>
        </p:nvSpPr>
        <p:spPr>
          <a:xfrm>
            <a:off x="364903" y="6377595"/>
            <a:ext cx="11176000" cy="123111"/>
          </a:xfrm>
        </p:spPr>
        <p:txBody>
          <a:bodyPr/>
          <a:lstStyle/>
          <a:p>
            <a:r>
              <a:rPr lang="en-US" b="0" noProof="0">
                <a:solidFill>
                  <a:srgbClr val="7F7F7F"/>
                </a:solidFill>
              </a:rPr>
              <a:t>Source: Federal Reserve of St. Louis, Investing.com, Trading Economics, </a:t>
            </a:r>
            <a:r>
              <a:rPr lang="en-US"/>
              <a:t>SGA Research</a:t>
            </a:r>
          </a:p>
        </p:txBody>
      </p:sp>
      <p:sp>
        <p:nvSpPr>
          <p:cNvPr id="6" name="Google Shape;90;p13">
            <a:extLst>
              <a:ext uri="{FF2B5EF4-FFF2-40B4-BE49-F238E27FC236}">
                <a16:creationId xmlns:a16="http://schemas.microsoft.com/office/drawing/2014/main" id="{CD0F1156-45E6-F743-D7B0-AF8F365AA6F7}"/>
              </a:ext>
            </a:extLst>
          </p:cNvPr>
          <p:cNvSpPr txBox="1"/>
          <p:nvPr/>
        </p:nvSpPr>
        <p:spPr>
          <a:xfrm>
            <a:off x="364903" y="823637"/>
            <a:ext cx="11462194" cy="646331"/>
          </a:xfrm>
          <a:prstGeom prst="rect">
            <a:avLst/>
          </a:prstGeom>
          <a:noFill/>
          <a:ln w="9525">
            <a:noFill/>
          </a:ln>
          <a:effectLst/>
        </p:spPr>
        <p:txBody>
          <a:bodyPr spcFirstLastPara="1" wrap="square" lIns="0" tIns="0" rIns="0" bIns="0" anchor="t" anchorCtr="0">
            <a:spAutoFit/>
          </a:bodyPr>
          <a:lstStyle/>
          <a:p>
            <a:pPr lvl="0"/>
            <a:r>
              <a:rPr lang="en-US" sz="1400" b="1" noProof="0">
                <a:solidFill>
                  <a:srgbClr val="000000"/>
                </a:solidFill>
                <a:latin typeface="Roboto" pitchFamily="2" charset="0"/>
                <a:ea typeface="Roboto" pitchFamily="2" charset="0"/>
                <a:cs typeface="Roboto Light" panose="02000000000000000000" pitchFamily="2" charset="0"/>
                <a:sym typeface="Lato"/>
              </a:rPr>
              <a:t>10-year yields are up 75-106bp this year: US 5.29%, UK 5.43%, Japan 3.06%, Germany 3.58%. The US and UK are at their highest since 2007, Germany since 2009, and Japan, last highest in 1996. </a:t>
            </a:r>
            <a:r>
              <a:rPr lang="en-US" sz="1400" noProof="0">
                <a:solidFill>
                  <a:srgbClr val="000000"/>
                </a:solidFill>
                <a:latin typeface="Roboto" pitchFamily="2" charset="0"/>
                <a:ea typeface="Roboto" pitchFamily="2" charset="0"/>
                <a:cs typeface="Roboto Light" panose="02000000000000000000" pitchFamily="2" charset="0"/>
                <a:sym typeface="Lato"/>
              </a:rPr>
              <a:t>Real yields, not inflation expectations, drove the move (10-year TIPS 2.9%, break-evens approximately 2.3%), as deficits, heavy issuance, and AI-related capital demand lift term premia, and central-bank hikes lift front-end yields.</a:t>
            </a:r>
          </a:p>
        </p:txBody>
      </p:sp>
      <p:sp>
        <p:nvSpPr>
          <p:cNvPr id="4" name="Rectangle 12">
            <a:extLst>
              <a:ext uri="{FF2B5EF4-FFF2-40B4-BE49-F238E27FC236}">
                <a16:creationId xmlns:a16="http://schemas.microsoft.com/office/drawing/2014/main" id="{50B777A5-91A9-132A-4A5C-43F209709F64}"/>
              </a:ext>
            </a:extLst>
          </p:cNvPr>
          <p:cNvSpPr/>
          <p:nvPr/>
        </p:nvSpPr>
        <p:spPr>
          <a:xfrm>
            <a:off x="8083999" y="4037486"/>
            <a:ext cx="3743098" cy="2216468"/>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rmAutofit fontScale="92500" lnSpcReduction="10000"/>
          </a:bodyPr>
          <a:lstStyle/>
          <a:p>
            <a:pPr marL="285750" indent="-285750">
              <a:lnSpc>
                <a:spcPct val="106000"/>
              </a:lnSpc>
              <a:spcBef>
                <a:spcPts val="0"/>
              </a:spcBef>
              <a:spcAft>
                <a:spcPts val="300"/>
              </a:spcAft>
              <a:buFont typeface="Arial" panose="020B0604020202020204" pitchFamily="34" charset="0"/>
              <a:buChar char="•"/>
            </a:pP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10-year yields up 75–106bp this year across the US, UK, Japan and Germany</a:t>
            </a:r>
          </a:p>
          <a:p>
            <a:pPr marL="285750" indent="-285750">
              <a:lnSpc>
                <a:spcPct val="106000"/>
              </a:lnSpc>
              <a:spcBef>
                <a:spcPts val="0"/>
              </a:spcBef>
              <a:spcAft>
                <a:spcPts val="300"/>
              </a:spcAft>
              <a:buFont typeface="Arial" panose="020B0604020202020204" pitchFamily="34" charset="0"/>
              <a:buChar char="•"/>
            </a:pP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Real yields, not inflation expectations, are driving the move.</a:t>
            </a:r>
          </a:p>
          <a:p>
            <a:pPr marL="285750" indent="-285750">
              <a:lnSpc>
                <a:spcPct val="106000"/>
              </a:lnSpc>
              <a:spcBef>
                <a:spcPts val="0"/>
              </a:spcBef>
              <a:spcAft>
                <a:spcPts val="300"/>
              </a:spcAft>
              <a:buFont typeface="Arial" panose="020B0604020202020204" pitchFamily="34" charset="0"/>
              <a:buChar char="•"/>
            </a:pP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Fiscal deficits and heavy issuance are lifting term premia</a:t>
            </a:r>
          </a:p>
          <a:p>
            <a:pPr marL="285750" indent="-285750">
              <a:lnSpc>
                <a:spcPct val="106000"/>
              </a:lnSpc>
              <a:spcBef>
                <a:spcPts val="0"/>
              </a:spcBef>
              <a:spcAft>
                <a:spcPts val="300"/>
              </a:spcAft>
              <a:buFont typeface="Arial" panose="020B0604020202020204" pitchFamily="34" charset="0"/>
              <a:buChar char="•"/>
            </a:pP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AI-related investment is adding to demand for capital</a:t>
            </a:r>
          </a:p>
          <a:p>
            <a:pPr marL="285750" indent="-285750">
              <a:lnSpc>
                <a:spcPct val="106000"/>
              </a:lnSpc>
              <a:spcBef>
                <a:spcPts val="0"/>
              </a:spcBef>
              <a:spcAft>
                <a:spcPts val="300"/>
              </a:spcAft>
              <a:buFont typeface="Arial" panose="020B0604020202020204" pitchFamily="34" charset="0"/>
              <a:buChar char="•"/>
            </a:pPr>
            <a:r>
              <a:rPr lang="en-US" sz="1300" noProof="0">
                <a:solidFill>
                  <a:schemeClr val="tx1"/>
                </a:solidFill>
                <a:latin typeface="Roboto" panose="02000000000000000000" pitchFamily="2" charset="0"/>
                <a:ea typeface="Roboto" panose="02000000000000000000" pitchFamily="2" charset="0"/>
                <a:cs typeface="Roboto" panose="02000000000000000000" pitchFamily="2" charset="0"/>
              </a:rPr>
              <a:t>Duration losses have offset much of this year's carry</a:t>
            </a:r>
          </a:p>
        </p:txBody>
      </p:sp>
      <p:graphicFrame>
        <p:nvGraphicFramePr>
          <p:cNvPr id="13" name="Chart 12">
            <a:extLst>
              <a:ext uri="{FF2B5EF4-FFF2-40B4-BE49-F238E27FC236}">
                <a16:creationId xmlns:a16="http://schemas.microsoft.com/office/drawing/2014/main" id="{35EB5A96-ACCA-42AB-B42C-6179C9CF78E1}"/>
              </a:ext>
            </a:extLst>
          </p:cNvPr>
          <p:cNvGraphicFramePr>
            <a:graphicFrameLocks/>
          </p:cNvGraphicFramePr>
          <p:nvPr>
            <p:extLst>
              <p:ext uri="{D42A27DB-BD31-4B8C-83A1-F6EECF244321}">
                <p14:modId xmlns:p14="http://schemas.microsoft.com/office/powerpoint/2010/main" val="3499798454"/>
              </p:ext>
            </p:extLst>
          </p:nvPr>
        </p:nvGraphicFramePr>
        <p:xfrm>
          <a:off x="4222868" y="1695819"/>
          <a:ext cx="3743098" cy="22164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DBAACD77-31CD-4F0A-8B4C-7C180357CF99}"/>
              </a:ext>
            </a:extLst>
          </p:cNvPr>
          <p:cNvGraphicFramePr>
            <a:graphicFrameLocks/>
          </p:cNvGraphicFramePr>
          <p:nvPr>
            <p:extLst>
              <p:ext uri="{D42A27DB-BD31-4B8C-83A1-F6EECF244321}">
                <p14:modId xmlns:p14="http://schemas.microsoft.com/office/powerpoint/2010/main" val="2768063354"/>
              </p:ext>
            </p:extLst>
          </p:nvPr>
        </p:nvGraphicFramePr>
        <p:xfrm>
          <a:off x="364903" y="1687599"/>
          <a:ext cx="3743098" cy="22164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83504AF6-02D0-4174-B366-FD7F59FE415C}"/>
              </a:ext>
            </a:extLst>
          </p:cNvPr>
          <p:cNvGraphicFramePr>
            <a:graphicFrameLocks/>
          </p:cNvGraphicFramePr>
          <p:nvPr>
            <p:extLst>
              <p:ext uri="{D42A27DB-BD31-4B8C-83A1-F6EECF244321}">
                <p14:modId xmlns:p14="http://schemas.microsoft.com/office/powerpoint/2010/main" val="2406823949"/>
              </p:ext>
            </p:extLst>
          </p:nvPr>
        </p:nvGraphicFramePr>
        <p:xfrm>
          <a:off x="364903" y="4043098"/>
          <a:ext cx="3743098" cy="221646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91772FF4-798B-429F-A526-1EEE7768EF96}"/>
              </a:ext>
            </a:extLst>
          </p:cNvPr>
          <p:cNvGraphicFramePr>
            <a:graphicFrameLocks/>
          </p:cNvGraphicFramePr>
          <p:nvPr>
            <p:extLst>
              <p:ext uri="{D42A27DB-BD31-4B8C-83A1-F6EECF244321}">
                <p14:modId xmlns:p14="http://schemas.microsoft.com/office/powerpoint/2010/main" val="3670480278"/>
              </p:ext>
            </p:extLst>
          </p:nvPr>
        </p:nvGraphicFramePr>
        <p:xfrm>
          <a:off x="4222868" y="4045704"/>
          <a:ext cx="3743098" cy="220825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a:extLst>
              <a:ext uri="{FF2B5EF4-FFF2-40B4-BE49-F238E27FC236}">
                <a16:creationId xmlns:a16="http://schemas.microsoft.com/office/drawing/2014/main" id="{BB02C804-59F4-61E4-8385-EAB7F9A91A4F}"/>
              </a:ext>
            </a:extLst>
          </p:cNvPr>
          <p:cNvGraphicFramePr>
            <a:graphicFrameLocks/>
          </p:cNvGraphicFramePr>
          <p:nvPr>
            <p:extLst>
              <p:ext uri="{D42A27DB-BD31-4B8C-83A1-F6EECF244321}">
                <p14:modId xmlns:p14="http://schemas.microsoft.com/office/powerpoint/2010/main" val="4040882819"/>
              </p:ext>
            </p:extLst>
          </p:nvPr>
        </p:nvGraphicFramePr>
        <p:xfrm>
          <a:off x="8083999" y="1688477"/>
          <a:ext cx="3743098" cy="223202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32634"/>
            <a:ext cx="11243376" cy="775597"/>
          </a:xfrm>
        </p:spPr>
        <p:txBody>
          <a:bodyPr/>
          <a:lstStyle/>
          <a:p>
            <a:r>
              <a:rPr lang="en-US" noProof="0"/>
              <a:t>Treasuries now offer </a:t>
            </a:r>
            <a:r>
              <a:rPr lang="en-US"/>
              <a:t>higher</a:t>
            </a:r>
            <a:r>
              <a:rPr lang="en-US" noProof="0"/>
              <a:t> yield than equities, with the smallest equity premium in 24 years</a:t>
            </a:r>
          </a:p>
        </p:txBody>
      </p:sp>
      <p:sp>
        <p:nvSpPr>
          <p:cNvPr id="6" name="Google Shape;90;p13">
            <a:extLst>
              <a:ext uri="{FF2B5EF4-FFF2-40B4-BE49-F238E27FC236}">
                <a16:creationId xmlns:a16="http://schemas.microsoft.com/office/drawing/2014/main" id="{CD0F1156-45E6-F743-D7B0-AF8F365AA6F7}"/>
              </a:ext>
            </a:extLst>
          </p:cNvPr>
          <p:cNvSpPr txBox="1"/>
          <p:nvPr/>
        </p:nvSpPr>
        <p:spPr>
          <a:xfrm>
            <a:off x="507998" y="1034336"/>
            <a:ext cx="11243375" cy="447623"/>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latin typeface="Roboto" pitchFamily="2" charset="0"/>
                <a:ea typeface="Roboto" pitchFamily="2" charset="0"/>
                <a:cs typeface="Roboto Light" panose="02000000000000000000" pitchFamily="2" charset="0"/>
                <a:sym typeface="Lato"/>
              </a:rPr>
              <a:t>The S&amp;P 500’s earnings yield sits about 1.5pp below the 10-year Treasury yield, </a:t>
            </a:r>
            <a:r>
              <a:rPr lang="en-US" sz="1400" noProof="0">
                <a:latin typeface="Roboto" pitchFamily="2" charset="0"/>
                <a:ea typeface="Roboto" pitchFamily="2" charset="0"/>
                <a:cs typeface="Roboto Light" panose="02000000000000000000" pitchFamily="2" charset="0"/>
                <a:sym typeface="Lato"/>
              </a:rPr>
              <a:t>the narrowest gap in 24 years on trailing earnings. The 2-year yield, at 4.8%, is about 4.5 times the index’s 1.1% dividend yield. </a:t>
            </a:r>
          </a:p>
        </p:txBody>
      </p:sp>
      <p:graphicFrame>
        <p:nvGraphicFramePr>
          <p:cNvPr id="4" name="Chart 3">
            <a:extLst>
              <a:ext uri="{FF2B5EF4-FFF2-40B4-BE49-F238E27FC236}">
                <a16:creationId xmlns:a16="http://schemas.microsoft.com/office/drawing/2014/main" id="{AD29E235-9A8F-4C39-96E5-323E8BCE46F0}"/>
              </a:ext>
            </a:extLst>
          </p:cNvPr>
          <p:cNvGraphicFramePr>
            <a:graphicFrameLocks/>
          </p:cNvGraphicFramePr>
          <p:nvPr>
            <p:extLst>
              <p:ext uri="{D42A27DB-BD31-4B8C-83A1-F6EECF244321}">
                <p14:modId xmlns:p14="http://schemas.microsoft.com/office/powerpoint/2010/main" val="459787368"/>
              </p:ext>
            </p:extLst>
          </p:nvPr>
        </p:nvGraphicFramePr>
        <p:xfrm>
          <a:off x="6239571" y="1557064"/>
          <a:ext cx="5511802" cy="2981081"/>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a:extLst>
              <a:ext uri="{FF2B5EF4-FFF2-40B4-BE49-F238E27FC236}">
                <a16:creationId xmlns:a16="http://schemas.microsoft.com/office/drawing/2014/main" id="{F62C9270-5613-5749-DD73-71BC7A36369C}"/>
              </a:ext>
            </a:extLst>
          </p:cNvPr>
          <p:cNvSpPr/>
          <p:nvPr/>
        </p:nvSpPr>
        <p:spPr>
          <a:xfrm>
            <a:off x="507998" y="4664250"/>
            <a:ext cx="11243375" cy="1643483"/>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rmAutofit/>
          </a:bodyPr>
          <a:lstStyle/>
          <a:p>
            <a:pPr marL="285750" indent="-285750">
              <a:lnSpc>
                <a:spcPct val="106000"/>
              </a:lnSpc>
              <a:spcBef>
                <a:spcPts val="0"/>
              </a:spcBef>
              <a:spcAft>
                <a:spcPts val="300"/>
              </a:spcAft>
              <a:buFont typeface="Arial" panose="020B0604020202020204" pitchFamily="34" charset="0"/>
              <a:buChar char="•"/>
            </a:pPr>
            <a:r>
              <a:rPr lang="en-US" sz="1400" b="1" noProof="0">
                <a:solidFill>
                  <a:schemeClr val="tx1"/>
                </a:solidFill>
                <a:latin typeface="Roboto" panose="02000000000000000000" pitchFamily="2" charset="0"/>
                <a:ea typeface="Roboto" panose="02000000000000000000" pitchFamily="2" charset="0"/>
                <a:cs typeface="Roboto" panose="02000000000000000000" pitchFamily="2" charset="0"/>
              </a:rPr>
              <a:t>Dividend yields near multi-decade lows:</a:t>
            </a:r>
            <a:r>
              <a:rPr lang="en-US" sz="1400" noProof="0">
                <a:solidFill>
                  <a:schemeClr val="tx1"/>
                </a:solidFill>
                <a:latin typeface="Roboto" panose="02000000000000000000" pitchFamily="2" charset="0"/>
                <a:ea typeface="Roboto" panose="02000000000000000000" pitchFamily="2" charset="0"/>
                <a:cs typeface="Roboto" panose="02000000000000000000" pitchFamily="2" charset="0"/>
              </a:rPr>
              <a:t> Heavy index concentration in low-payout growth companies has pushed the S&amp;P 500 dividend yield down to about 1.1%</a:t>
            </a:r>
          </a:p>
          <a:p>
            <a:pPr marL="285750" indent="-285750">
              <a:lnSpc>
                <a:spcPct val="106000"/>
              </a:lnSpc>
              <a:spcBef>
                <a:spcPts val="0"/>
              </a:spcBef>
              <a:spcAft>
                <a:spcPts val="300"/>
              </a:spcAft>
              <a:buFont typeface="Arial" panose="020B0604020202020204" pitchFamily="34" charset="0"/>
              <a:buChar char="•"/>
            </a:pPr>
            <a:r>
              <a:rPr lang="en-US" sz="1400" b="1" noProof="0">
                <a:solidFill>
                  <a:schemeClr val="tx1"/>
                </a:solidFill>
                <a:latin typeface="Roboto" panose="02000000000000000000" pitchFamily="2" charset="0"/>
                <a:ea typeface="Roboto" panose="02000000000000000000" pitchFamily="2" charset="0"/>
                <a:cs typeface="Roboto" panose="02000000000000000000" pitchFamily="2" charset="0"/>
              </a:rPr>
              <a:t>Treasury yields have risen sharply:</a:t>
            </a:r>
            <a:r>
              <a:rPr lang="en-US" sz="1400" noProof="0">
                <a:solidFill>
                  <a:schemeClr val="tx1"/>
                </a:solidFill>
                <a:latin typeface="Roboto" panose="02000000000000000000" pitchFamily="2" charset="0"/>
                <a:ea typeface="Roboto" panose="02000000000000000000" pitchFamily="2" charset="0"/>
                <a:cs typeface="Roboto" panose="02000000000000000000" pitchFamily="2" charset="0"/>
              </a:rPr>
              <a:t> Hikes by the Fed, ECB and BoJ, together with a sell-off led by real yields, have lifted the 10-year above 5.2%.</a:t>
            </a:r>
          </a:p>
          <a:p>
            <a:pPr marL="285750" indent="-285750">
              <a:lnSpc>
                <a:spcPct val="106000"/>
              </a:lnSpc>
              <a:spcBef>
                <a:spcPts val="0"/>
              </a:spcBef>
              <a:spcAft>
                <a:spcPts val="300"/>
              </a:spcAft>
              <a:buFont typeface="Arial" panose="020B0604020202020204" pitchFamily="34" charset="0"/>
              <a:buChar char="•"/>
            </a:pPr>
            <a:r>
              <a:rPr lang="en-US" sz="1400" b="1" noProof="0">
                <a:solidFill>
                  <a:schemeClr val="tx1"/>
                </a:solidFill>
                <a:latin typeface="Roboto" panose="02000000000000000000" pitchFamily="2" charset="0"/>
                <a:ea typeface="Roboto" panose="02000000000000000000" pitchFamily="2" charset="0"/>
                <a:cs typeface="Roboto" panose="02000000000000000000" pitchFamily="2" charset="0"/>
              </a:rPr>
              <a:t>Strong earnings have not closed the gap:</a:t>
            </a:r>
            <a:r>
              <a:rPr lang="en-US" sz="1400" noProof="0">
                <a:solidFill>
                  <a:schemeClr val="tx1"/>
                </a:solidFill>
                <a:latin typeface="Roboto" panose="02000000000000000000" pitchFamily="2" charset="0"/>
                <a:ea typeface="Roboto" panose="02000000000000000000" pitchFamily="2" charset="0"/>
                <a:cs typeface="Roboto" panose="02000000000000000000" pitchFamily="2" charset="0"/>
              </a:rPr>
              <a:t> Earnings growth has outpaced prices but not the 100bp-plus rise in Treasury yields, leaving the equity risk premium at a 24-year low.</a:t>
            </a:r>
          </a:p>
        </p:txBody>
      </p:sp>
      <p:cxnSp>
        <p:nvCxnSpPr>
          <p:cNvPr id="9" name="Straight Connector 8">
            <a:extLst>
              <a:ext uri="{FF2B5EF4-FFF2-40B4-BE49-F238E27FC236}">
                <a16:creationId xmlns:a16="http://schemas.microsoft.com/office/drawing/2014/main" id="{6D752A42-AB70-B87C-8729-F9E410E00132}"/>
              </a:ext>
            </a:extLst>
          </p:cNvPr>
          <p:cNvCxnSpPr>
            <a:cxnSpLocks/>
          </p:cNvCxnSpPr>
          <p:nvPr/>
        </p:nvCxnSpPr>
        <p:spPr>
          <a:xfrm>
            <a:off x="7815943" y="3539067"/>
            <a:ext cx="3243484" cy="0"/>
          </a:xfrm>
          <a:prstGeom prst="line">
            <a:avLst/>
          </a:prstGeom>
          <a:ln w="19050" cap="flat" cmpd="sng" algn="ctr">
            <a:solidFill>
              <a:srgbClr val="0A8DD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Content Placeholder 6">
            <a:extLst>
              <a:ext uri="{FF2B5EF4-FFF2-40B4-BE49-F238E27FC236}">
                <a16:creationId xmlns:a16="http://schemas.microsoft.com/office/drawing/2014/main" id="{573F5348-E28B-A254-94F8-8BDB6DE08F9C}"/>
              </a:ext>
            </a:extLst>
          </p:cNvPr>
          <p:cNvSpPr>
            <a:spLocks noGrp="1"/>
          </p:cNvSpPr>
          <p:nvPr>
            <p:ph idx="1"/>
          </p:nvPr>
        </p:nvSpPr>
        <p:spPr>
          <a:xfrm>
            <a:off x="508000" y="6350714"/>
            <a:ext cx="11176000" cy="123111"/>
          </a:xfrm>
        </p:spPr>
        <p:txBody>
          <a:bodyPr/>
          <a:lstStyle/>
          <a:p>
            <a:r>
              <a:rPr lang="en-IN">
                <a:solidFill>
                  <a:srgbClr val="7F7F7F"/>
                </a:solidFill>
              </a:rPr>
              <a:t>Source: Federal Reserve of St. Louis,  Multpl.com, Macromicro.com</a:t>
            </a:r>
          </a:p>
        </p:txBody>
      </p:sp>
      <p:graphicFrame>
        <p:nvGraphicFramePr>
          <p:cNvPr id="8" name="Chart 7">
            <a:extLst>
              <a:ext uri="{FF2B5EF4-FFF2-40B4-BE49-F238E27FC236}">
                <a16:creationId xmlns:a16="http://schemas.microsoft.com/office/drawing/2014/main" id="{1DAA83AC-3043-4904-B654-08EA3E3A8AC4}"/>
              </a:ext>
            </a:extLst>
          </p:cNvPr>
          <p:cNvGraphicFramePr>
            <a:graphicFrameLocks/>
          </p:cNvGraphicFramePr>
          <p:nvPr>
            <p:extLst>
              <p:ext uri="{D42A27DB-BD31-4B8C-83A1-F6EECF244321}">
                <p14:modId xmlns:p14="http://schemas.microsoft.com/office/powerpoint/2010/main" val="2949314180"/>
              </p:ext>
            </p:extLst>
          </p:nvPr>
        </p:nvGraphicFramePr>
        <p:xfrm>
          <a:off x="618085" y="1481959"/>
          <a:ext cx="5511600" cy="2980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83811"/>
            <a:ext cx="11176000" cy="387798"/>
          </a:xfrm>
        </p:spPr>
        <p:txBody>
          <a:bodyPr/>
          <a:lstStyle/>
          <a:p>
            <a:r>
              <a:rPr lang="en-US" noProof="0"/>
              <a:t>US Credit Stress: Baa spreads stay tight, but CCC spreads are breaking out</a:t>
            </a:r>
          </a:p>
        </p:txBody>
      </p:sp>
      <p:sp>
        <p:nvSpPr>
          <p:cNvPr id="3" name="Content Placeholder 2"/>
          <p:cNvSpPr>
            <a:spLocks noGrp="1"/>
          </p:cNvSpPr>
          <p:nvPr>
            <p:ph idx="1"/>
          </p:nvPr>
        </p:nvSpPr>
        <p:spPr>
          <a:xfrm>
            <a:off x="508000" y="6415759"/>
            <a:ext cx="11176000" cy="123111"/>
          </a:xfrm>
        </p:spPr>
        <p:txBody>
          <a:bodyPr/>
          <a:lstStyle/>
          <a:p>
            <a:r>
              <a:rPr lang="en-US" b="0" noProof="0">
                <a:solidFill>
                  <a:srgbClr val="7F7F7F"/>
                </a:solidFill>
              </a:rPr>
              <a:t>Source: Federal Reserve of St. Louis,</a:t>
            </a:r>
            <a:r>
              <a:rPr lang="en-US"/>
              <a:t> SGA Research</a:t>
            </a:r>
            <a:endParaRPr lang="en-US" b="0" noProof="0">
              <a:solidFill>
                <a:srgbClr val="7F7F7F"/>
              </a:solidFill>
            </a:endParaRPr>
          </a:p>
        </p:txBody>
      </p:sp>
      <p:sp>
        <p:nvSpPr>
          <p:cNvPr id="6" name="Google Shape;90;p13">
            <a:extLst>
              <a:ext uri="{FF2B5EF4-FFF2-40B4-BE49-F238E27FC236}">
                <a16:creationId xmlns:a16="http://schemas.microsoft.com/office/drawing/2014/main" id="{CD0F1156-45E6-F743-D7B0-AF8F365AA6F7}"/>
              </a:ext>
            </a:extLst>
          </p:cNvPr>
          <p:cNvSpPr txBox="1"/>
          <p:nvPr/>
        </p:nvSpPr>
        <p:spPr>
          <a:xfrm>
            <a:off x="508000" y="709270"/>
            <a:ext cx="11176000" cy="430887"/>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Stress is building at the bottom of the quality spectrum, while investment grade is still priced for calm. </a:t>
            </a:r>
            <a:r>
              <a:rPr lang="en-US" sz="1400" noProof="0">
                <a:solidFill>
                  <a:srgbClr val="000000"/>
                </a:solidFill>
                <a:latin typeface="Roboto" pitchFamily="2" charset="0"/>
                <a:ea typeface="Roboto" pitchFamily="2" charset="0"/>
                <a:cs typeface="Roboto Light" panose="02000000000000000000" pitchFamily="2" charset="0"/>
                <a:sym typeface="Lato"/>
              </a:rPr>
              <a:t>Baa spreads, at about 147bp, sit below their 200-day average. CCC have broken out to about 10.0%, nearly 280bp above the 200-day average. </a:t>
            </a:r>
          </a:p>
        </p:txBody>
      </p:sp>
      <p:graphicFrame>
        <p:nvGraphicFramePr>
          <p:cNvPr id="5" name="Chart 4">
            <a:extLst>
              <a:ext uri="{FF2B5EF4-FFF2-40B4-BE49-F238E27FC236}">
                <a16:creationId xmlns:a16="http://schemas.microsoft.com/office/drawing/2014/main" id="{D1DAB3F9-5E87-4B34-AAB7-2F4FEEC221BC}"/>
              </a:ext>
            </a:extLst>
          </p:cNvPr>
          <p:cNvGraphicFramePr>
            <a:graphicFrameLocks/>
          </p:cNvGraphicFramePr>
          <p:nvPr>
            <p:extLst>
              <p:ext uri="{D42A27DB-BD31-4B8C-83A1-F6EECF244321}">
                <p14:modId xmlns:p14="http://schemas.microsoft.com/office/powerpoint/2010/main" val="553419638"/>
              </p:ext>
            </p:extLst>
          </p:nvPr>
        </p:nvGraphicFramePr>
        <p:xfrm>
          <a:off x="508000" y="1284267"/>
          <a:ext cx="5504809" cy="30420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6856A7F2-7898-4C27-8927-E926B94A7A64}"/>
              </a:ext>
            </a:extLst>
          </p:cNvPr>
          <p:cNvGraphicFramePr>
            <a:graphicFrameLocks/>
          </p:cNvGraphicFramePr>
          <p:nvPr>
            <p:extLst>
              <p:ext uri="{D42A27DB-BD31-4B8C-83A1-F6EECF244321}">
                <p14:modId xmlns:p14="http://schemas.microsoft.com/office/powerpoint/2010/main" val="1202975180"/>
              </p:ext>
            </p:extLst>
          </p:nvPr>
        </p:nvGraphicFramePr>
        <p:xfrm>
          <a:off x="6179191" y="1284267"/>
          <a:ext cx="5504809" cy="3042054"/>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id="{6C57E3AC-0434-489C-8000-5071F229FE97}"/>
              </a:ext>
            </a:extLst>
          </p:cNvPr>
          <p:cNvSpPr/>
          <p:nvPr/>
        </p:nvSpPr>
        <p:spPr>
          <a:xfrm>
            <a:off x="508000" y="4550230"/>
            <a:ext cx="11176000" cy="1763484"/>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Autofit/>
          </a:bodyPr>
          <a:lstStyle/>
          <a:p>
            <a:pPr marL="285750" indent="-285750">
              <a:lnSpc>
                <a:spcPct val="106000"/>
              </a:lnSpc>
              <a:spcBef>
                <a:spcPts val="0"/>
              </a:spcBef>
              <a:spcAft>
                <a:spcPts val="300"/>
              </a:spcAft>
              <a:buFont typeface="Arial" panose="020B0604020202020204" pitchFamily="34" charset="0"/>
              <a:buChar char="•"/>
            </a:pPr>
            <a:r>
              <a:rPr lang="en-US" sz="1400" b="1" noProof="0">
                <a:solidFill>
                  <a:schemeClr val="tx1"/>
                </a:solidFill>
                <a:latin typeface="Roboto" panose="02000000000000000000" pitchFamily="2" charset="0"/>
                <a:ea typeface="Roboto" panose="02000000000000000000" pitchFamily="2" charset="0"/>
                <a:cs typeface="Roboto" panose="02000000000000000000" pitchFamily="2" charset="0"/>
              </a:rPr>
              <a:t>Higher rates hit weaker balance sheets first:</a:t>
            </a:r>
            <a:r>
              <a:rPr lang="en-US" sz="1400" noProof="0">
                <a:solidFill>
                  <a:schemeClr val="tx1"/>
                </a:solidFill>
                <a:latin typeface="Roboto" panose="02000000000000000000" pitchFamily="2" charset="0"/>
                <a:ea typeface="Roboto" panose="02000000000000000000" pitchFamily="2" charset="0"/>
                <a:cs typeface="Roboto" panose="02000000000000000000" pitchFamily="2" charset="0"/>
              </a:rPr>
              <a:t> Lower-rated issuers have shorter maturities and more floating-rate loan funding, so higher policy rates reach their interest costs faster. Investment-grade issuers are more insulated because they rely on long-dated fixed-rate debt.</a:t>
            </a:r>
          </a:p>
          <a:p>
            <a:pPr marL="285750" indent="-285750">
              <a:lnSpc>
                <a:spcPct val="106000"/>
              </a:lnSpc>
              <a:spcBef>
                <a:spcPts val="0"/>
              </a:spcBef>
              <a:spcAft>
                <a:spcPts val="300"/>
              </a:spcAft>
              <a:buFont typeface="Arial" panose="020B0604020202020204" pitchFamily="34" charset="0"/>
              <a:buChar char="•"/>
            </a:pPr>
            <a:r>
              <a:rPr lang="en-US" sz="1400" b="1" noProof="0">
                <a:solidFill>
                  <a:schemeClr val="tx1"/>
                </a:solidFill>
                <a:latin typeface="Roboto" panose="02000000000000000000" pitchFamily="2" charset="0"/>
                <a:ea typeface="Roboto" panose="02000000000000000000" pitchFamily="2" charset="0"/>
                <a:cs typeface="Roboto" panose="02000000000000000000" pitchFamily="2" charset="0"/>
              </a:rPr>
              <a:t>Consumer discretionary spending has softened:</a:t>
            </a:r>
            <a:r>
              <a:rPr lang="en-US" sz="1400" noProof="0">
                <a:solidFill>
                  <a:schemeClr val="tx1"/>
                </a:solidFill>
                <a:latin typeface="Roboto" panose="02000000000000000000" pitchFamily="2" charset="0"/>
                <a:ea typeface="Roboto" panose="02000000000000000000" pitchFamily="2" charset="0"/>
                <a:cs typeface="Roboto" panose="02000000000000000000" pitchFamily="2" charset="0"/>
              </a:rPr>
              <a:t> Squeezed household savings and persistent inflation have hit non-essential spending, weakening earnings at consumer-facing high-yield issuers first.</a:t>
            </a:r>
          </a:p>
          <a:p>
            <a:pPr marL="285750" indent="-285750">
              <a:lnSpc>
                <a:spcPct val="106000"/>
              </a:lnSpc>
              <a:spcBef>
                <a:spcPts val="0"/>
              </a:spcBef>
              <a:spcAft>
                <a:spcPts val="300"/>
              </a:spcAft>
              <a:buFont typeface="Arial" panose="020B0604020202020204" pitchFamily="34" charset="0"/>
              <a:buChar char="•"/>
            </a:pPr>
            <a:r>
              <a:rPr lang="en-US" sz="1400" b="1" noProof="0">
                <a:solidFill>
                  <a:schemeClr val="tx1"/>
                </a:solidFill>
                <a:latin typeface="Roboto" panose="02000000000000000000" pitchFamily="2" charset="0"/>
                <a:ea typeface="Roboto" panose="02000000000000000000" pitchFamily="2" charset="0"/>
                <a:cs typeface="Roboto" panose="02000000000000000000" pitchFamily="2" charset="0"/>
              </a:rPr>
              <a:t>Investors are differentiating sharply on quality:</a:t>
            </a:r>
            <a:r>
              <a:rPr lang="en-US" sz="1400" noProof="0">
                <a:solidFill>
                  <a:schemeClr val="tx1"/>
                </a:solidFill>
                <a:latin typeface="Roboto" panose="02000000000000000000" pitchFamily="2" charset="0"/>
                <a:ea typeface="Roboto" panose="02000000000000000000" pitchFamily="2" charset="0"/>
                <a:cs typeface="Roboto" panose="02000000000000000000" pitchFamily="2" charset="0"/>
              </a:rPr>
              <a:t> Investment-grade spreads remain tight by historical standards and leave little cushion. Lower-tier debt now demands a much higher premium.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5384B-F234-CE07-5650-FDC88E500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110E2-1F8F-073F-2B97-712AA8BC9DE3}"/>
              </a:ext>
            </a:extLst>
          </p:cNvPr>
          <p:cNvSpPr>
            <a:spLocks noGrp="1"/>
          </p:cNvSpPr>
          <p:nvPr>
            <p:ph type="title"/>
          </p:nvPr>
        </p:nvSpPr>
        <p:spPr>
          <a:xfrm>
            <a:off x="507999" y="132635"/>
            <a:ext cx="11176001" cy="775597"/>
          </a:xfrm>
        </p:spPr>
        <p:txBody>
          <a:bodyPr/>
          <a:lstStyle/>
          <a:p>
            <a:r>
              <a:rPr lang="en-US" noProof="0"/>
              <a:t>Asia and the Gulf: Structural growth anchors Eastern markets, while rising yields trigger GCC Sukuk repricing</a:t>
            </a:r>
          </a:p>
        </p:txBody>
      </p:sp>
      <p:sp>
        <p:nvSpPr>
          <p:cNvPr id="3" name="Content Placeholder 2">
            <a:extLst>
              <a:ext uri="{FF2B5EF4-FFF2-40B4-BE49-F238E27FC236}">
                <a16:creationId xmlns:a16="http://schemas.microsoft.com/office/drawing/2014/main" id="{12FC1D1E-647A-D82D-EFE6-35E1D31BADA2}"/>
              </a:ext>
            </a:extLst>
          </p:cNvPr>
          <p:cNvSpPr>
            <a:spLocks noGrp="1"/>
          </p:cNvSpPr>
          <p:nvPr>
            <p:ph idx="1"/>
          </p:nvPr>
        </p:nvSpPr>
        <p:spPr>
          <a:xfrm>
            <a:off x="508000" y="6350714"/>
            <a:ext cx="11176000" cy="123111"/>
          </a:xfrm>
        </p:spPr>
        <p:txBody>
          <a:bodyPr/>
          <a:lstStyle/>
          <a:p>
            <a:r>
              <a:rPr lang="en-US" noProof="0"/>
              <a:t>Source: S&amp;P Global, Asian Development Bank, SGA Research</a:t>
            </a:r>
          </a:p>
        </p:txBody>
      </p:sp>
      <p:sp>
        <p:nvSpPr>
          <p:cNvPr id="6" name="Google Shape;90;p13">
            <a:extLst>
              <a:ext uri="{FF2B5EF4-FFF2-40B4-BE49-F238E27FC236}">
                <a16:creationId xmlns:a16="http://schemas.microsoft.com/office/drawing/2014/main" id="{2FE527CC-7B5E-8EF9-0CD3-18773B14BEC5}"/>
              </a:ext>
            </a:extLst>
          </p:cNvPr>
          <p:cNvSpPr txBox="1"/>
          <p:nvPr/>
        </p:nvSpPr>
        <p:spPr>
          <a:xfrm>
            <a:off x="508000" y="962025"/>
            <a:ext cx="11176000" cy="646331"/>
          </a:xfrm>
          <a:prstGeom prst="rect">
            <a:avLst/>
          </a:prstGeom>
          <a:noFill/>
          <a:ln w="9525">
            <a:noFill/>
          </a:ln>
          <a:effectLst/>
        </p:spPr>
        <p:txBody>
          <a:bodyPr spcFirstLastPara="1" wrap="square" lIns="0" tIns="0" rIns="0" bIns="0" anchor="t" anchorCtr="0">
            <a:spAutoFit/>
          </a:bodyPr>
          <a:lstStyle/>
          <a:p>
            <a:pPr marR="0" lvl="0" algn="just">
              <a:spcBef>
                <a:spcPts val="0"/>
              </a:spcBef>
              <a:spcAft>
                <a:spcPts val="0"/>
              </a:spcAft>
            </a:pPr>
            <a:r>
              <a:rPr lang="en-US" sz="1400" b="1" noProof="0" dirty="0">
                <a:solidFill>
                  <a:srgbClr val="000000"/>
                </a:solidFill>
                <a:latin typeface="Roboto" pitchFamily="2" charset="0"/>
                <a:ea typeface="Roboto" pitchFamily="2" charset="0"/>
                <a:cs typeface="Roboto Light" panose="02000000000000000000" pitchFamily="2" charset="0"/>
                <a:sym typeface="Lato"/>
              </a:rPr>
              <a:t>Asian bond markets expand while rising global yields pressure GCC Sukuk: </a:t>
            </a:r>
            <a:r>
              <a:rPr lang="en-US" sz="1400" noProof="0" dirty="0">
                <a:solidFill>
                  <a:srgbClr val="000000"/>
                </a:solidFill>
                <a:latin typeface="Roboto" pitchFamily="2" charset="0"/>
                <a:ea typeface="Roboto" pitchFamily="2" charset="0"/>
                <a:cs typeface="Roboto Light" panose="02000000000000000000" pitchFamily="2" charset="0"/>
                <a:sym typeface="Lato"/>
              </a:rPr>
              <a:t>Asian local-currency bonds expanded in 2Q26, anchored by </a:t>
            </a:r>
            <a:r>
              <a:rPr lang="en-US" sz="1400" noProof="0">
                <a:solidFill>
                  <a:srgbClr val="000000"/>
                </a:solidFill>
                <a:latin typeface="Roboto" pitchFamily="2" charset="0"/>
                <a:ea typeface="Roboto" pitchFamily="2" charset="0"/>
                <a:cs typeface="Roboto Light" panose="02000000000000000000" pitchFamily="2" charset="0"/>
                <a:sym typeface="Lato"/>
              </a:rPr>
              <a:t>China’s milestone </a:t>
            </a:r>
            <a:r>
              <a:rPr lang="en-US" sz="1400" noProof="0" dirty="0">
                <a:solidFill>
                  <a:srgbClr val="000000"/>
                </a:solidFill>
                <a:latin typeface="Roboto" pitchFamily="2" charset="0"/>
                <a:ea typeface="Roboto" pitchFamily="2" charset="0"/>
                <a:cs typeface="Roboto Light" panose="02000000000000000000" pitchFamily="2" charset="0"/>
                <a:sym typeface="Lato"/>
              </a:rPr>
              <a:t>$27.1tn market and robust ASEAN sovereign liquidity. Conversely, GCC Sukuk faced September selling pressure as rising global yields triggered a duration-driven sell-off, impacting long-dated sovereigns while shorter-duration financials demonstrated resilience.</a:t>
            </a:r>
          </a:p>
        </p:txBody>
      </p:sp>
      <p:sp>
        <p:nvSpPr>
          <p:cNvPr id="9" name="Rectangle 8">
            <a:extLst>
              <a:ext uri="{FF2B5EF4-FFF2-40B4-BE49-F238E27FC236}">
                <a16:creationId xmlns:a16="http://schemas.microsoft.com/office/drawing/2014/main" id="{5F8FEE30-6DE2-2A32-3B48-4C0FD0050B00}"/>
              </a:ext>
            </a:extLst>
          </p:cNvPr>
          <p:cNvSpPr/>
          <p:nvPr/>
        </p:nvSpPr>
        <p:spPr>
          <a:xfrm>
            <a:off x="6161028" y="4019058"/>
            <a:ext cx="1782822" cy="2181717"/>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ctr">
            <a:normAutofit fontScale="92500"/>
          </a:bodyPr>
          <a:lstStyle/>
          <a:p>
            <a:pPr marL="171450" indent="-171450">
              <a:lnSpc>
                <a:spcPct val="106000"/>
              </a:lnSpc>
              <a:spcBef>
                <a:spcPts val="0"/>
              </a:spcBef>
              <a:spcAft>
                <a:spcPts val="300"/>
              </a:spcAft>
              <a:buFont typeface="Wingdings" panose="05000000000000000000" pitchFamily="2" charset="2"/>
              <a:buChar char="§"/>
            </a:pPr>
            <a:r>
              <a:rPr lang="en-US" sz="1100" noProof="0">
                <a:solidFill>
                  <a:schemeClr val="tx1"/>
                </a:solidFill>
                <a:latin typeface="Roboto Light"/>
              </a:rPr>
              <a:t>High-yield GCC Sukuk fell 1.8% in September, erasing YTD gains.</a:t>
            </a:r>
          </a:p>
          <a:p>
            <a:pPr marL="171450" indent="-171450">
              <a:lnSpc>
                <a:spcPct val="106000"/>
              </a:lnSpc>
              <a:spcBef>
                <a:spcPts val="0"/>
              </a:spcBef>
              <a:spcAft>
                <a:spcPts val="300"/>
              </a:spcAft>
              <a:buFont typeface="Wingdings" panose="05000000000000000000" pitchFamily="2" charset="2"/>
              <a:buChar char="§"/>
            </a:pPr>
            <a:r>
              <a:rPr lang="en-US" sz="1100" noProof="0">
                <a:solidFill>
                  <a:schemeClr val="tx1"/>
                </a:solidFill>
                <a:latin typeface="Roboto Light"/>
              </a:rPr>
              <a:t>Real estate Sukuk outperformed as higher coupon income offset broader price declines.</a:t>
            </a:r>
          </a:p>
          <a:p>
            <a:pPr marL="171450" indent="-171450">
              <a:lnSpc>
                <a:spcPct val="106000"/>
              </a:lnSpc>
              <a:spcBef>
                <a:spcPts val="0"/>
              </a:spcBef>
              <a:spcAft>
                <a:spcPts val="300"/>
              </a:spcAft>
              <a:buFont typeface="Wingdings" panose="05000000000000000000" pitchFamily="2" charset="2"/>
              <a:buChar char="§"/>
            </a:pPr>
            <a:r>
              <a:rPr lang="en-US" sz="1100" noProof="0">
                <a:solidFill>
                  <a:schemeClr val="tx1"/>
                </a:solidFill>
                <a:latin typeface="Roboto Light"/>
              </a:rPr>
              <a:t>Early September GCC issuance favored conventional bonds before yields surged late-month</a:t>
            </a:r>
          </a:p>
        </p:txBody>
      </p:sp>
      <p:graphicFrame>
        <p:nvGraphicFramePr>
          <p:cNvPr id="7" name="Chart 6">
            <a:extLst>
              <a:ext uri="{FF2B5EF4-FFF2-40B4-BE49-F238E27FC236}">
                <a16:creationId xmlns:a16="http://schemas.microsoft.com/office/drawing/2014/main" id="{FD9B5174-29C7-4CA0-AB44-92507725FFEE}"/>
              </a:ext>
            </a:extLst>
          </p:cNvPr>
          <p:cNvGraphicFramePr>
            <a:graphicFrameLocks/>
          </p:cNvGraphicFramePr>
          <p:nvPr>
            <p:extLst>
              <p:ext uri="{D42A27DB-BD31-4B8C-83A1-F6EECF244321}">
                <p14:modId xmlns:p14="http://schemas.microsoft.com/office/powerpoint/2010/main" val="3977557055"/>
              </p:ext>
            </p:extLst>
          </p:nvPr>
        </p:nvGraphicFramePr>
        <p:xfrm>
          <a:off x="507997" y="1676400"/>
          <a:ext cx="5522975" cy="45243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53DB2F8D-095F-4016-A0B2-102BE403193D}"/>
              </a:ext>
            </a:extLst>
          </p:cNvPr>
          <p:cNvGraphicFramePr>
            <a:graphicFrameLocks/>
          </p:cNvGraphicFramePr>
          <p:nvPr>
            <p:extLst>
              <p:ext uri="{D42A27DB-BD31-4B8C-83A1-F6EECF244321}">
                <p14:modId xmlns:p14="http://schemas.microsoft.com/office/powerpoint/2010/main" val="3032991044"/>
              </p:ext>
            </p:extLst>
          </p:nvPr>
        </p:nvGraphicFramePr>
        <p:xfrm>
          <a:off x="6161028" y="1662149"/>
          <a:ext cx="5522976" cy="22037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5AA5275F-0487-446D-AAF8-131F84FA12C0}"/>
              </a:ext>
            </a:extLst>
          </p:cNvPr>
          <p:cNvGraphicFramePr>
            <a:graphicFrameLocks/>
          </p:cNvGraphicFramePr>
          <p:nvPr>
            <p:extLst>
              <p:ext uri="{D42A27DB-BD31-4B8C-83A1-F6EECF244321}">
                <p14:modId xmlns:p14="http://schemas.microsoft.com/office/powerpoint/2010/main" val="4048817924"/>
              </p:ext>
            </p:extLst>
          </p:nvPr>
        </p:nvGraphicFramePr>
        <p:xfrm>
          <a:off x="8073906" y="4015792"/>
          <a:ext cx="3610098" cy="2203704"/>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a:extLst>
              <a:ext uri="{FF2B5EF4-FFF2-40B4-BE49-F238E27FC236}">
                <a16:creationId xmlns:a16="http://schemas.microsoft.com/office/drawing/2014/main" id="{A63A56B3-FC12-CCD8-08B5-A2ACED0D95A4}"/>
              </a:ext>
            </a:extLst>
          </p:cNvPr>
          <p:cNvSpPr/>
          <p:nvPr/>
        </p:nvSpPr>
        <p:spPr>
          <a:xfrm>
            <a:off x="5257800" y="2069258"/>
            <a:ext cx="609600" cy="3593190"/>
          </a:xfrm>
          <a:prstGeom prst="rect">
            <a:avLst/>
          </a:prstGeom>
          <a:noFill/>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84207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32636"/>
            <a:ext cx="11176000" cy="775597"/>
          </a:xfrm>
        </p:spPr>
        <p:txBody>
          <a:bodyPr/>
          <a:lstStyle/>
          <a:p>
            <a:r>
              <a:rPr lang="en-US" noProof="0"/>
              <a:t>The long-end repricing looks advanced, but firm data limits the scope for duration gains</a:t>
            </a:r>
          </a:p>
        </p:txBody>
      </p:sp>
      <p:sp>
        <p:nvSpPr>
          <p:cNvPr id="3" name="Content Placeholder 2"/>
          <p:cNvSpPr>
            <a:spLocks noGrp="1"/>
          </p:cNvSpPr>
          <p:nvPr>
            <p:ph idx="1"/>
          </p:nvPr>
        </p:nvSpPr>
        <p:spPr>
          <a:xfrm>
            <a:off x="508000" y="6404925"/>
            <a:ext cx="11176000" cy="107722"/>
          </a:xfrm>
        </p:spPr>
        <p:txBody>
          <a:bodyPr/>
          <a:lstStyle/>
          <a:p>
            <a:pPr marL="0" indent="0">
              <a:buNone/>
            </a:pPr>
            <a:r>
              <a:rPr lang="en-US" sz="700" b="0" noProof="0">
                <a:solidFill>
                  <a:srgbClr val="7F7F7F"/>
                </a:solidFill>
              </a:rPr>
              <a:t>Source: SGA Research, Trading Economics</a:t>
            </a:r>
          </a:p>
        </p:txBody>
      </p:sp>
      <p:sp>
        <p:nvSpPr>
          <p:cNvPr id="6" name="Google Shape;90;p13">
            <a:extLst>
              <a:ext uri="{FF2B5EF4-FFF2-40B4-BE49-F238E27FC236}">
                <a16:creationId xmlns:a16="http://schemas.microsoft.com/office/drawing/2014/main" id="{CD0F1156-45E6-F743-D7B0-AF8F365AA6F7}"/>
              </a:ext>
            </a:extLst>
          </p:cNvPr>
          <p:cNvSpPr txBox="1"/>
          <p:nvPr/>
        </p:nvSpPr>
        <p:spPr>
          <a:xfrm>
            <a:off x="508000" y="905448"/>
            <a:ext cx="11368314" cy="646331"/>
          </a:xfrm>
          <a:prstGeom prst="rect">
            <a:avLst/>
          </a:prstGeom>
          <a:noFill/>
          <a:ln w="9525">
            <a:noFill/>
          </a:ln>
          <a:effectLst/>
        </p:spPr>
        <p:txBody>
          <a:bodyPr spcFirstLastPara="1" wrap="square" lIns="0" tIns="0" rIns="0" bIns="0" anchor="t" anchorCtr="0">
            <a:spAutoFit/>
          </a:bodyPr>
          <a:lstStyle/>
          <a:p>
            <a:pPr lvl="0"/>
            <a:r>
              <a:rPr lang="en-US" sz="1400" b="1" noProof="0">
                <a:latin typeface="Roboto" panose="02000000000000000000" pitchFamily="2" charset="0"/>
                <a:ea typeface="Roboto" panose="02000000000000000000" pitchFamily="2" charset="0"/>
                <a:cs typeface="Roboto" panose="02000000000000000000" pitchFamily="2" charset="0"/>
              </a:rPr>
              <a:t>Room for modest duration gains, but not a return to the low-yield regime. </a:t>
            </a:r>
            <a:r>
              <a:rPr lang="en-US" sz="1400" noProof="0">
                <a:latin typeface="Roboto" panose="02000000000000000000" pitchFamily="2" charset="0"/>
                <a:ea typeface="Roboto" panose="02000000000000000000" pitchFamily="2" charset="0"/>
                <a:cs typeface="Roboto" panose="02000000000000000000" pitchFamily="2" charset="0"/>
              </a:rPr>
              <a:t>Policy repricing and softer growth should allow yields to drift lower across developed markets. Yet fiscal expansion, heavy issuance, QT, and persistent inflation risks should keep the long end structurally elevated.</a:t>
            </a:r>
            <a:endParaRPr lang="en-US" sz="1400" noProof="0">
              <a:solidFill>
                <a:srgbClr val="000000"/>
              </a:solidFill>
              <a:latin typeface="Roboto" panose="02000000000000000000" pitchFamily="2" charset="0"/>
              <a:ea typeface="Roboto" panose="02000000000000000000" pitchFamily="2" charset="0"/>
              <a:cs typeface="Roboto" panose="02000000000000000000" pitchFamily="2" charset="0"/>
              <a:sym typeface="Lato"/>
            </a:endParaRPr>
          </a:p>
        </p:txBody>
      </p:sp>
      <p:graphicFrame>
        <p:nvGraphicFramePr>
          <p:cNvPr id="7" name="Chart 6"/>
          <p:cNvGraphicFramePr>
            <a:graphicFrameLocks noGrp="1"/>
          </p:cNvGraphicFramePr>
          <p:nvPr>
            <p:extLst>
              <p:ext uri="{D42A27DB-BD31-4B8C-83A1-F6EECF244321}">
                <p14:modId xmlns:p14="http://schemas.microsoft.com/office/powerpoint/2010/main" val="3356624496"/>
              </p:ext>
            </p:extLst>
          </p:nvPr>
        </p:nvGraphicFramePr>
        <p:xfrm>
          <a:off x="507999" y="1623409"/>
          <a:ext cx="4838339" cy="4646762"/>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12">
            <a:extLst>
              <a:ext uri="{FF2B5EF4-FFF2-40B4-BE49-F238E27FC236}">
                <a16:creationId xmlns:a16="http://schemas.microsoft.com/office/drawing/2014/main" id="{50B777A5-91A9-132A-4A5C-43F209709F64}"/>
              </a:ext>
            </a:extLst>
          </p:cNvPr>
          <p:cNvSpPr/>
          <p:nvPr/>
        </p:nvSpPr>
        <p:spPr>
          <a:xfrm>
            <a:off x="5451376" y="1607645"/>
            <a:ext cx="3041582" cy="2215807"/>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t">
            <a:normAutofit/>
          </a:bodyPr>
          <a:lstStyle/>
          <a:p>
            <a:pPr marL="0" indent="0">
              <a:lnSpc>
                <a:spcPct val="106000"/>
              </a:lnSpc>
              <a:spcBef>
                <a:spcPts val="0"/>
              </a:spcBef>
              <a:spcAft>
                <a:spcPts val="300"/>
              </a:spcAft>
              <a:buNone/>
            </a:pPr>
            <a:r>
              <a:rPr lang="en-US" sz="1200" b="1" noProof="0" dirty="0">
                <a:solidFill>
                  <a:schemeClr val="tx1"/>
                </a:solidFill>
                <a:latin typeface="Roboto" panose="02000000000000000000" pitchFamily="2" charset="0"/>
                <a:ea typeface="Roboto" panose="02000000000000000000" pitchFamily="2" charset="0"/>
                <a:cs typeface="Roboto" panose="02000000000000000000" pitchFamily="2" charset="0"/>
              </a:rPr>
              <a:t>US</a:t>
            </a:r>
          </a:p>
          <a:p>
            <a:pPr marL="171450" indent="-171450">
              <a:lnSpc>
                <a:spcPct val="100000"/>
              </a:lnSpc>
              <a:spcBef>
                <a:spcPts val="0"/>
              </a:spcBef>
              <a:spcAft>
                <a:spcPts val="300"/>
              </a:spcAft>
              <a:buFont typeface="Arial" panose="020B0604020202020204" pitchFamily="34" charset="0"/>
              <a:buChar char="•"/>
            </a:pPr>
            <a:r>
              <a:rPr lang="en-US" sz="1000" noProof="0" dirty="0">
                <a:solidFill>
                  <a:schemeClr val="tx1"/>
                </a:solidFill>
                <a:latin typeface="Roboto" panose="02000000000000000000" pitchFamily="2" charset="0"/>
                <a:ea typeface="Roboto" panose="02000000000000000000" pitchFamily="2" charset="0"/>
                <a:cs typeface="Roboto" panose="02000000000000000000" pitchFamily="2" charset="0"/>
              </a:rPr>
              <a:t>At 5.29%, the 10-year still carries a substantial premium over the Fed’s 3.875% policy midpoint, indicating that long-end risk compensation remains high.</a:t>
            </a:r>
          </a:p>
          <a:p>
            <a:pPr marL="171450" indent="-171450">
              <a:lnSpc>
                <a:spcPct val="100000"/>
              </a:lnSpc>
              <a:spcBef>
                <a:spcPts val="0"/>
              </a:spcBef>
              <a:spcAft>
                <a:spcPts val="300"/>
              </a:spcAft>
              <a:buFont typeface="Arial" panose="020B0604020202020204" pitchFamily="34" charset="0"/>
              <a:buChar char="•"/>
            </a:pPr>
            <a:r>
              <a:rPr lang="en-US" sz="1000" noProof="0" dirty="0">
                <a:solidFill>
                  <a:schemeClr val="tx1"/>
                </a:solidFill>
                <a:latin typeface="Roboto" panose="02000000000000000000" pitchFamily="2" charset="0"/>
                <a:ea typeface="Roboto" panose="02000000000000000000" pitchFamily="2" charset="0"/>
                <a:cs typeface="Roboto" panose="02000000000000000000" pitchFamily="2" charset="0"/>
              </a:rPr>
              <a:t>August payrolls (+162k against 53k expected) and Fed projections of about 4.1% for end-2026 suggest the hiking cycle may not be over. That limits relief at the front end, and we expect only a modest drift lower, to 5.15% by 1Q27.</a:t>
            </a:r>
          </a:p>
        </p:txBody>
      </p:sp>
      <p:sp>
        <p:nvSpPr>
          <p:cNvPr id="5" name="Rectangle 12">
            <a:extLst>
              <a:ext uri="{FF2B5EF4-FFF2-40B4-BE49-F238E27FC236}">
                <a16:creationId xmlns:a16="http://schemas.microsoft.com/office/drawing/2014/main" id="{8E9A0F2D-54A1-C9C3-5678-60BCCE455320}"/>
              </a:ext>
            </a:extLst>
          </p:cNvPr>
          <p:cNvSpPr/>
          <p:nvPr/>
        </p:nvSpPr>
        <p:spPr>
          <a:xfrm>
            <a:off x="8642418" y="1646310"/>
            <a:ext cx="3041582" cy="2177143"/>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t">
            <a:normAutofit fontScale="92500" lnSpcReduction="20000"/>
          </a:bodyPr>
          <a:lstStyle/>
          <a:p>
            <a:pPr marL="0" indent="0">
              <a:lnSpc>
                <a:spcPct val="106000"/>
              </a:lnSpc>
              <a:spcBef>
                <a:spcPts val="0"/>
              </a:spcBef>
              <a:spcAft>
                <a:spcPts val="300"/>
              </a:spcAft>
              <a:buNone/>
            </a:pPr>
            <a:r>
              <a:rPr lang="en-US" sz="1300" b="1" noProof="0">
                <a:solidFill>
                  <a:schemeClr val="tx1"/>
                </a:solidFill>
                <a:latin typeface="Roboto" panose="02000000000000000000" pitchFamily="2" charset="0"/>
                <a:ea typeface="Roboto" panose="02000000000000000000" pitchFamily="2" charset="0"/>
                <a:cs typeface="Roboto" panose="02000000000000000000" pitchFamily="2" charset="0"/>
              </a:rPr>
              <a:t>UK</a:t>
            </a:r>
          </a:p>
          <a:p>
            <a:pPr marL="171450" indent="-171450">
              <a:lnSpc>
                <a:spcPct val="100000"/>
              </a:lnSpc>
              <a:spcBef>
                <a:spcPts val="0"/>
              </a:spcBef>
              <a:spcAft>
                <a:spcPts val="300"/>
              </a:spcAft>
              <a:buFont typeface="Arial" panose="020B0604020202020204" pitchFamily="34" charset="0"/>
              <a:buChar char="•"/>
            </a:pPr>
            <a:r>
              <a:rPr lang="en-US" sz="1100" noProof="0">
                <a:solidFill>
                  <a:schemeClr val="tx1"/>
                </a:solidFill>
                <a:latin typeface="Roboto" panose="02000000000000000000" pitchFamily="2" charset="0"/>
                <a:ea typeface="Roboto" panose="02000000000000000000" pitchFamily="2" charset="0"/>
                <a:cs typeface="Roboto" panose="02000000000000000000" pitchFamily="2" charset="0"/>
              </a:rPr>
              <a:t>At 5.43%, gilts embed a substantial term premium, reflecting persistent uncertainty over inflation and the UK fiscal outlook. For duration investors, the Bank's gradual, predictable multi-year QT program is reassuring.</a:t>
            </a:r>
          </a:p>
          <a:p>
            <a:pPr marL="171450" indent="-171450">
              <a:lnSpc>
                <a:spcPct val="100000"/>
              </a:lnSpc>
              <a:spcBef>
                <a:spcPts val="0"/>
              </a:spcBef>
              <a:spcAft>
                <a:spcPts val="300"/>
              </a:spcAft>
              <a:buFont typeface="Arial" panose="020B0604020202020204" pitchFamily="34" charset="0"/>
              <a:buChar char="•"/>
            </a:pPr>
            <a:r>
              <a:rPr lang="en-US" sz="1100" noProof="0">
                <a:solidFill>
                  <a:schemeClr val="tx1"/>
                </a:solidFill>
                <a:latin typeface="Roboto" panose="02000000000000000000" pitchFamily="2" charset="0"/>
                <a:ea typeface="Roboto" panose="02000000000000000000" pitchFamily="2" charset="0"/>
                <a:cs typeface="Roboto" panose="02000000000000000000" pitchFamily="2" charset="0"/>
              </a:rPr>
              <a:t>The decline to 5.21% by 1Q27 looks more like a partial reversal of the recent repricing than the beginning of a sustained gilt rally. Softer labor-market conditions and lagged restrictive financial conditions should cap yields, but sticky inflation and gilt supply argue for a high equilibrium yield.</a:t>
            </a:r>
            <a:endParaRPr lang="en-US"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 name="Rectangle 12">
            <a:extLst>
              <a:ext uri="{FF2B5EF4-FFF2-40B4-BE49-F238E27FC236}">
                <a16:creationId xmlns:a16="http://schemas.microsoft.com/office/drawing/2014/main" id="{6C9880CD-0E8C-1714-6298-F517E1A950F9}"/>
              </a:ext>
            </a:extLst>
          </p:cNvPr>
          <p:cNvSpPr/>
          <p:nvPr/>
        </p:nvSpPr>
        <p:spPr>
          <a:xfrm>
            <a:off x="8642418" y="3956484"/>
            <a:ext cx="3041582" cy="2315409"/>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t">
            <a:normAutofit/>
          </a:bodyPr>
          <a:lstStyle/>
          <a:p>
            <a:pPr marL="0" indent="0">
              <a:lnSpc>
                <a:spcPct val="106000"/>
              </a:lnSpc>
              <a:spcBef>
                <a:spcPts val="0"/>
              </a:spcBef>
              <a:spcAft>
                <a:spcPts val="300"/>
              </a:spcAft>
              <a:buNone/>
            </a:pPr>
            <a:r>
              <a:rPr lang="en-US" sz="1200" b="1" noProof="0">
                <a:solidFill>
                  <a:schemeClr val="tx1"/>
                </a:solidFill>
                <a:latin typeface="Roboto" panose="02000000000000000000" pitchFamily="2" charset="0"/>
                <a:ea typeface="Roboto" panose="02000000000000000000" pitchFamily="2" charset="0"/>
                <a:cs typeface="Roboto" panose="02000000000000000000" pitchFamily="2" charset="0"/>
              </a:rPr>
              <a:t>Japan</a:t>
            </a:r>
          </a:p>
          <a:p>
            <a:pPr marL="171450" indent="-171450">
              <a:lnSpc>
                <a:spcPct val="100000"/>
              </a:lnSpc>
              <a:spcBef>
                <a:spcPts val="0"/>
              </a:spcBef>
              <a:spcAft>
                <a:spcPts val="300"/>
              </a:spcAft>
              <a:buFont typeface="Arial" panose="020B0604020202020204" pitchFamily="34" charset="0"/>
              <a:buChar char="•"/>
            </a:pPr>
            <a:r>
              <a:rPr lang="en-US" sz="1000" noProof="0">
                <a:solidFill>
                  <a:schemeClr val="tx1"/>
                </a:solidFill>
                <a:latin typeface="Roboto" panose="02000000000000000000" pitchFamily="2" charset="0"/>
                <a:ea typeface="Roboto" panose="02000000000000000000" pitchFamily="2" charset="0"/>
                <a:cs typeface="Roboto" panose="02000000000000000000" pitchFamily="2" charset="0"/>
              </a:rPr>
              <a:t>JGBs are pricing a considerably higher structural yield environment, reflecting the market's adjustment to policy normalization. The BoJ raised the policy rate to 1.25% while continuing to reduce JGB purchases. At the long end, fiscal credibility and the scale of government borrowing remain key drivers of term premium</a:t>
            </a:r>
          </a:p>
          <a:p>
            <a:pPr marL="171450" indent="-171450">
              <a:lnSpc>
                <a:spcPct val="100000"/>
              </a:lnSpc>
              <a:spcBef>
                <a:spcPts val="0"/>
              </a:spcBef>
              <a:spcAft>
                <a:spcPts val="300"/>
              </a:spcAft>
              <a:buFont typeface="Arial" panose="020B0604020202020204" pitchFamily="34" charset="0"/>
              <a:buChar char="•"/>
            </a:pPr>
            <a:r>
              <a:rPr lang="en-US" sz="1000" noProof="0">
                <a:solidFill>
                  <a:schemeClr val="tx1"/>
                </a:solidFill>
                <a:latin typeface="Roboto" panose="02000000000000000000" pitchFamily="2" charset="0"/>
                <a:ea typeface="Roboto" panose="02000000000000000000" pitchFamily="2" charset="0"/>
                <a:cs typeface="Roboto" panose="02000000000000000000" pitchFamily="2" charset="0"/>
              </a:rPr>
              <a:t>Absent a more hawkish signal or a fresh fiscal shock, the incentive for duration selling should fade, favoring consolidation and modest yield compression over another upward leg.</a:t>
            </a:r>
          </a:p>
        </p:txBody>
      </p:sp>
      <p:sp>
        <p:nvSpPr>
          <p:cNvPr id="10" name="Rectangle 12">
            <a:extLst>
              <a:ext uri="{FF2B5EF4-FFF2-40B4-BE49-F238E27FC236}">
                <a16:creationId xmlns:a16="http://schemas.microsoft.com/office/drawing/2014/main" id="{90F7E0CD-F385-B751-DE75-74959647A9D4}"/>
              </a:ext>
            </a:extLst>
          </p:cNvPr>
          <p:cNvSpPr/>
          <p:nvPr/>
        </p:nvSpPr>
        <p:spPr>
          <a:xfrm>
            <a:off x="5473587" y="3956484"/>
            <a:ext cx="3041582" cy="2315409"/>
          </a:xfrm>
          <a:prstGeom prst="rect">
            <a:avLst/>
          </a:prstGeom>
          <a:solidFill>
            <a:srgbClr val="E8F2FC"/>
          </a:solidFill>
          <a:ln>
            <a:solidFill>
              <a:srgbClr val="CEDCE6"/>
            </a:solidFill>
          </a:ln>
          <a:effectLst/>
        </p:spPr>
        <p:style>
          <a:lnRef idx="1">
            <a:schemeClr val="accent1"/>
          </a:lnRef>
          <a:fillRef idx="3">
            <a:schemeClr val="accent1"/>
          </a:fillRef>
          <a:effectRef idx="2">
            <a:schemeClr val="accent1"/>
          </a:effectRef>
          <a:fontRef idx="minor">
            <a:schemeClr val="lt1"/>
          </a:fontRef>
        </p:style>
        <p:txBody>
          <a:bodyPr wrap="square" lIns="128016" tIns="73152" rIns="128016" bIns="73152" rtlCol="0" anchor="t">
            <a:normAutofit fontScale="92500" lnSpcReduction="10000"/>
          </a:bodyPr>
          <a:lstStyle/>
          <a:p>
            <a:pPr marL="0" indent="0">
              <a:lnSpc>
                <a:spcPct val="106000"/>
              </a:lnSpc>
              <a:spcBef>
                <a:spcPts val="0"/>
              </a:spcBef>
              <a:spcAft>
                <a:spcPts val="300"/>
              </a:spcAft>
              <a:buNone/>
            </a:pPr>
            <a:r>
              <a:rPr lang="en-US" sz="1200" b="1" noProof="0">
                <a:solidFill>
                  <a:schemeClr val="tx1"/>
                </a:solidFill>
                <a:latin typeface="Roboto" panose="02000000000000000000" pitchFamily="2" charset="0"/>
                <a:ea typeface="Roboto" panose="02000000000000000000" pitchFamily="2" charset="0"/>
                <a:cs typeface="Roboto" panose="02000000000000000000" pitchFamily="2" charset="0"/>
              </a:rPr>
              <a:t>Germany</a:t>
            </a:r>
          </a:p>
          <a:p>
            <a:pPr marL="171450" indent="-171450">
              <a:lnSpc>
                <a:spcPct val="100000"/>
              </a:lnSpc>
              <a:spcBef>
                <a:spcPts val="0"/>
              </a:spcBef>
              <a:spcAft>
                <a:spcPts val="300"/>
              </a:spcAft>
              <a:buFont typeface="Arial" panose="020B0604020202020204" pitchFamily="34" charset="0"/>
              <a:buChar char="•"/>
            </a:pPr>
            <a:r>
              <a:rPr lang="en-US" sz="1100" noProof="0">
                <a:solidFill>
                  <a:schemeClr val="tx1"/>
                </a:solidFill>
                <a:latin typeface="Roboto" panose="02000000000000000000" pitchFamily="2" charset="0"/>
                <a:ea typeface="Roboto" panose="02000000000000000000" pitchFamily="2" charset="0"/>
                <a:cs typeface="Roboto" panose="02000000000000000000" pitchFamily="2" charset="0"/>
              </a:rPr>
              <a:t>The Bund is repricing structurally as Germany's fiscal shift (debt-brake reform, infrastructure and defense spending) increases supply and erodes the scarcity premium. Ongoing ECB balance sheet runoff adds further net supply.</a:t>
            </a:r>
          </a:p>
          <a:p>
            <a:pPr marL="171450" indent="-171450">
              <a:lnSpc>
                <a:spcPct val="100000"/>
              </a:lnSpc>
              <a:spcBef>
                <a:spcPts val="0"/>
              </a:spcBef>
              <a:spcAft>
                <a:spcPts val="300"/>
              </a:spcAft>
              <a:buFont typeface="Arial" panose="020B0604020202020204" pitchFamily="34" charset="0"/>
              <a:buChar char="•"/>
            </a:pPr>
            <a:r>
              <a:rPr lang="en-US" sz="1100" noProof="0">
                <a:solidFill>
                  <a:schemeClr val="tx1"/>
                </a:solidFill>
                <a:latin typeface="Roboto" panose="02000000000000000000" pitchFamily="2" charset="0"/>
                <a:ea typeface="Roboto" panose="02000000000000000000" pitchFamily="2" charset="0"/>
                <a:cs typeface="Roboto" panose="02000000000000000000" pitchFamily="2" charset="0"/>
              </a:rPr>
              <a:t>The forecast decline to 3.34% is more like consolidation after the recent repricing than a sustained rally. Persistent French fiscal stress should support safe-haven demand for Bunds and cap yield upside, although Germany's own spending plans should keep term premia elevated.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83990-24CF-5AB9-ED4E-B12468FD8BAC}"/>
            </a:ext>
          </a:extLst>
        </p:cNvPr>
        <p:cNvGrpSpPr/>
        <p:nvPr/>
      </p:nvGrpSpPr>
      <p:grpSpPr>
        <a:xfrm>
          <a:off x="0" y="0"/>
          <a:ext cx="0" cy="0"/>
          <a:chOff x="0" y="0"/>
          <a:chExt cx="0" cy="0"/>
        </a:xfrm>
      </p:grpSpPr>
      <p:sp>
        <p:nvSpPr>
          <p:cNvPr id="24" name="Text Placeholder 23">
            <a:extLst>
              <a:ext uri="{FF2B5EF4-FFF2-40B4-BE49-F238E27FC236}">
                <a16:creationId xmlns:a16="http://schemas.microsoft.com/office/drawing/2014/main" id="{883628B9-81C8-3E31-9FB6-D3F7A736FE13}"/>
              </a:ext>
            </a:extLst>
          </p:cNvPr>
          <p:cNvSpPr>
            <a:spLocks noGrp="1"/>
          </p:cNvSpPr>
          <p:nvPr>
            <p:ph type="body" idx="14"/>
          </p:nvPr>
        </p:nvSpPr>
        <p:spPr/>
        <p:txBody>
          <a:bodyPr/>
          <a:lstStyle/>
          <a:p>
            <a:pPr algn="r"/>
            <a:r>
              <a:rPr lang="en-US" noProof="0"/>
              <a:t>04</a:t>
            </a:r>
          </a:p>
        </p:txBody>
      </p:sp>
      <p:sp>
        <p:nvSpPr>
          <p:cNvPr id="9" name="Text Placeholder 8">
            <a:extLst>
              <a:ext uri="{FF2B5EF4-FFF2-40B4-BE49-F238E27FC236}">
                <a16:creationId xmlns:a16="http://schemas.microsoft.com/office/drawing/2014/main" id="{7844DCD8-14CF-54B4-2C3A-84B1A934FF7F}"/>
              </a:ext>
            </a:extLst>
          </p:cNvPr>
          <p:cNvSpPr>
            <a:spLocks noGrp="1"/>
          </p:cNvSpPr>
          <p:nvPr>
            <p:ph type="body" idx="13"/>
          </p:nvPr>
        </p:nvSpPr>
        <p:spPr/>
        <p:txBody>
          <a:bodyPr/>
          <a:lstStyle/>
          <a:p>
            <a:r>
              <a:rPr lang="en-US" noProof="0"/>
              <a:t>SECTION 04</a:t>
            </a:r>
          </a:p>
        </p:txBody>
      </p:sp>
      <p:sp>
        <p:nvSpPr>
          <p:cNvPr id="2" name="Title 1">
            <a:extLst>
              <a:ext uri="{FF2B5EF4-FFF2-40B4-BE49-F238E27FC236}">
                <a16:creationId xmlns:a16="http://schemas.microsoft.com/office/drawing/2014/main" id="{CB257978-C191-6862-0444-CD6F99AA0F51}"/>
              </a:ext>
            </a:extLst>
          </p:cNvPr>
          <p:cNvSpPr>
            <a:spLocks noGrp="1"/>
          </p:cNvSpPr>
          <p:nvPr>
            <p:ph type="title"/>
          </p:nvPr>
        </p:nvSpPr>
        <p:spPr>
          <a:xfrm>
            <a:off x="508000" y="2837267"/>
            <a:ext cx="10515600" cy="609398"/>
          </a:xfrm>
        </p:spPr>
        <p:txBody>
          <a:bodyPr/>
          <a:lstStyle/>
          <a:p>
            <a:r>
              <a:rPr lang="en-US" noProof="0"/>
              <a:t>Commodities</a:t>
            </a:r>
          </a:p>
        </p:txBody>
      </p:sp>
      <p:sp>
        <p:nvSpPr>
          <p:cNvPr id="7" name="Text Placeholder 6">
            <a:extLst>
              <a:ext uri="{FF2B5EF4-FFF2-40B4-BE49-F238E27FC236}">
                <a16:creationId xmlns:a16="http://schemas.microsoft.com/office/drawing/2014/main" id="{7820B6DC-8FDB-34EF-BB40-377B4CFD0C21}"/>
              </a:ext>
            </a:extLst>
          </p:cNvPr>
          <p:cNvSpPr>
            <a:spLocks noGrp="1"/>
          </p:cNvSpPr>
          <p:nvPr>
            <p:ph type="body" idx="1"/>
          </p:nvPr>
        </p:nvSpPr>
        <p:spPr>
          <a:xfrm>
            <a:off x="508000" y="3651735"/>
            <a:ext cx="4965700" cy="430887"/>
          </a:xfrm>
        </p:spPr>
        <p:txBody>
          <a:bodyPr anchor="t">
            <a:spAutoFit/>
          </a:bodyPr>
          <a:lstStyle/>
          <a:p>
            <a:r>
              <a:rPr lang="en-US" noProof="0"/>
              <a:t>Physical tightness lifts energy, while higher real yields and a firmer US Dollar weigh on metals</a:t>
            </a:r>
          </a:p>
        </p:txBody>
      </p:sp>
    </p:spTree>
    <p:extLst>
      <p:ext uri="{BB962C8B-B14F-4D97-AF65-F5344CB8AC3E}">
        <p14:creationId xmlns:p14="http://schemas.microsoft.com/office/powerpoint/2010/main" val="2770001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5EF18-CA7A-C343-B385-FB4011FFA097}"/>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3AD3EAB0-7A33-4E5F-8B8D-16E81290A927}"/>
              </a:ext>
            </a:extLst>
          </p:cNvPr>
          <p:cNvGraphicFramePr>
            <a:graphicFrameLocks/>
          </p:cNvGraphicFramePr>
          <p:nvPr>
            <p:extLst>
              <p:ext uri="{D42A27DB-BD31-4B8C-83A1-F6EECF244321}">
                <p14:modId xmlns:p14="http://schemas.microsoft.com/office/powerpoint/2010/main" val="256098125"/>
              </p:ext>
            </p:extLst>
          </p:nvPr>
        </p:nvGraphicFramePr>
        <p:xfrm>
          <a:off x="515400" y="3998048"/>
          <a:ext cx="3668663" cy="22156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F0E876A-9C84-B825-F2B7-32B653ACE51A}"/>
              </a:ext>
            </a:extLst>
          </p:cNvPr>
          <p:cNvGraphicFramePr>
            <a:graphicFrameLocks/>
          </p:cNvGraphicFramePr>
          <p:nvPr>
            <p:extLst>
              <p:ext uri="{D42A27DB-BD31-4B8C-83A1-F6EECF244321}">
                <p14:modId xmlns:p14="http://schemas.microsoft.com/office/powerpoint/2010/main" val="504765946"/>
              </p:ext>
            </p:extLst>
          </p:nvPr>
        </p:nvGraphicFramePr>
        <p:xfrm>
          <a:off x="8066312" y="3998048"/>
          <a:ext cx="3622476" cy="22056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65C1FD3A-46DA-3A87-175C-BE74162F1679}"/>
              </a:ext>
            </a:extLst>
          </p:cNvPr>
          <p:cNvGraphicFramePr>
            <a:graphicFrameLocks/>
          </p:cNvGraphicFramePr>
          <p:nvPr>
            <p:extLst>
              <p:ext uri="{D42A27DB-BD31-4B8C-83A1-F6EECF244321}">
                <p14:modId xmlns:p14="http://schemas.microsoft.com/office/powerpoint/2010/main" val="1339941066"/>
              </p:ext>
            </p:extLst>
          </p:nvPr>
        </p:nvGraphicFramePr>
        <p:xfrm>
          <a:off x="4317272" y="3998049"/>
          <a:ext cx="3616884" cy="22156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 name="Chart 1">
            <a:extLst>
              <a:ext uri="{FF2B5EF4-FFF2-40B4-BE49-F238E27FC236}">
                <a16:creationId xmlns:a16="http://schemas.microsoft.com/office/drawing/2014/main" id="{C4F8EA43-2387-B23B-BDA0-7C1BD3C7071D}"/>
              </a:ext>
            </a:extLst>
          </p:cNvPr>
          <p:cNvGraphicFramePr>
            <a:graphicFrameLocks/>
          </p:cNvGraphicFramePr>
          <p:nvPr>
            <p:extLst>
              <p:ext uri="{D42A27DB-BD31-4B8C-83A1-F6EECF244321}">
                <p14:modId xmlns:p14="http://schemas.microsoft.com/office/powerpoint/2010/main" val="1138205433"/>
              </p:ext>
            </p:extLst>
          </p:nvPr>
        </p:nvGraphicFramePr>
        <p:xfrm>
          <a:off x="3239164" y="1666512"/>
          <a:ext cx="8443232" cy="2215688"/>
        </p:xfrm>
        <a:graphic>
          <a:graphicData uri="http://schemas.openxmlformats.org/drawingml/2006/chart">
            <c:chart xmlns:c="http://schemas.openxmlformats.org/drawingml/2006/chart" xmlns:r="http://schemas.openxmlformats.org/officeDocument/2006/relationships" r:id="rId6"/>
          </a:graphicData>
        </a:graphic>
      </p:graphicFrame>
      <p:sp>
        <p:nvSpPr>
          <p:cNvPr id="4" name="Title 3">
            <a:extLst>
              <a:ext uri="{FF2B5EF4-FFF2-40B4-BE49-F238E27FC236}">
                <a16:creationId xmlns:a16="http://schemas.microsoft.com/office/drawing/2014/main" id="{5D2EFFB8-212A-68C5-095A-DA515F4C0C26}"/>
              </a:ext>
            </a:extLst>
          </p:cNvPr>
          <p:cNvSpPr>
            <a:spLocks noGrp="1"/>
          </p:cNvSpPr>
          <p:nvPr>
            <p:ph type="title"/>
          </p:nvPr>
        </p:nvSpPr>
        <p:spPr>
          <a:xfrm>
            <a:off x="508000" y="132635"/>
            <a:ext cx="11176000" cy="775597"/>
          </a:xfrm>
        </p:spPr>
        <p:txBody>
          <a:bodyPr/>
          <a:lstStyle/>
          <a:p>
            <a:r>
              <a:rPr lang="en-US" noProof="0"/>
              <a:t>Crude Oil: Saudi pipeline outage tightens physical crude far more than futures</a:t>
            </a:r>
          </a:p>
        </p:txBody>
      </p:sp>
      <p:sp>
        <p:nvSpPr>
          <p:cNvPr id="6" name="Content Placeholder 5">
            <a:extLst>
              <a:ext uri="{FF2B5EF4-FFF2-40B4-BE49-F238E27FC236}">
                <a16:creationId xmlns:a16="http://schemas.microsoft.com/office/drawing/2014/main" id="{9DEE813A-71F6-A8F2-7CCC-9E42B16ABAC1}"/>
              </a:ext>
            </a:extLst>
          </p:cNvPr>
          <p:cNvSpPr>
            <a:spLocks noGrp="1"/>
          </p:cNvSpPr>
          <p:nvPr>
            <p:ph sz="quarter" idx="10"/>
          </p:nvPr>
        </p:nvSpPr>
        <p:spPr>
          <a:xfrm>
            <a:off x="508000" y="6350714"/>
            <a:ext cx="11176000" cy="123111"/>
          </a:xfrm>
        </p:spPr>
        <p:txBody>
          <a:bodyPr/>
          <a:lstStyle/>
          <a:p>
            <a:r>
              <a:rPr lang="en-US" noProof="0"/>
              <a:t>Source: U.S. Energy Information Administration, investing.com, barchart.com, matteoiacoviello.com, SGA Research</a:t>
            </a:r>
          </a:p>
        </p:txBody>
      </p:sp>
      <p:sp>
        <p:nvSpPr>
          <p:cNvPr id="7" name="Google Shape;90;p13">
            <a:extLst>
              <a:ext uri="{FF2B5EF4-FFF2-40B4-BE49-F238E27FC236}">
                <a16:creationId xmlns:a16="http://schemas.microsoft.com/office/drawing/2014/main" id="{90F7A161-5374-B1E5-4B00-7DC4728CE6AF}"/>
              </a:ext>
            </a:extLst>
          </p:cNvPr>
          <p:cNvSpPr txBox="1"/>
          <p:nvPr/>
        </p:nvSpPr>
        <p:spPr>
          <a:xfrm>
            <a:off x="508000" y="956711"/>
            <a:ext cx="11176000" cy="646331"/>
          </a:xfrm>
          <a:prstGeom prst="rect">
            <a:avLst/>
          </a:prstGeom>
          <a:noFill/>
          <a:ln w="9525">
            <a:noFill/>
          </a:ln>
          <a:effectLst/>
        </p:spPr>
        <p:txBody>
          <a:bodyPr spcFirstLastPara="1" wrap="square" lIns="0" tIns="0" rIns="0" bIns="0" anchor="t" anchorCtr="0">
            <a:spAutoFit/>
          </a:bodyPr>
          <a:lstStyle/>
          <a:p>
            <a:r>
              <a:rPr lang="en-US" sz="1400" b="1" noProof="0" dirty="0">
                <a:solidFill>
                  <a:srgbClr val="000000"/>
                </a:solidFill>
                <a:latin typeface="Roboto"/>
                <a:ea typeface="Roboto"/>
                <a:cs typeface="Roboto Light"/>
                <a:sym typeface="Lato"/>
              </a:rPr>
              <a:t>Crude oil rose in September</a:t>
            </a:r>
            <a:r>
              <a:rPr lang="en-US" sz="1400" noProof="0" dirty="0">
                <a:solidFill>
                  <a:srgbClr val="000000"/>
                </a:solidFill>
                <a:latin typeface="Roboto"/>
                <a:ea typeface="Roboto"/>
                <a:cs typeface="Roboto Light"/>
                <a:sym typeface="Lato"/>
              </a:rPr>
              <a:t> as the mid-month shutdown of Saudi Arabia's East-West pipeline drove Brent spot far above futures. Geopolitical risk and tanker rates jumped widening the Brent premium with WTI; Washington's rejection of Iran's Hormuz offer lifted prices again late in the month. SPR releases kept US stocks below April's peak, while Gulf and Russian refinery outages pushed diesel margins to a yearly high.</a:t>
            </a:r>
            <a:endParaRPr lang="en-US" noProof="0" dirty="0"/>
          </a:p>
        </p:txBody>
      </p:sp>
      <p:sp>
        <p:nvSpPr>
          <p:cNvPr id="46" name="Rectangle 45">
            <a:extLst>
              <a:ext uri="{FF2B5EF4-FFF2-40B4-BE49-F238E27FC236}">
                <a16:creationId xmlns:a16="http://schemas.microsoft.com/office/drawing/2014/main" id="{69DCD60E-7534-F17D-532A-5DC5C4BBBB77}"/>
              </a:ext>
            </a:extLst>
          </p:cNvPr>
          <p:cNvSpPr/>
          <p:nvPr/>
        </p:nvSpPr>
        <p:spPr>
          <a:xfrm>
            <a:off x="507997" y="1676400"/>
            <a:ext cx="2454275" cy="221568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Roboto" panose="02000000000000000000" pitchFamily="2" charset="0"/>
              <a:ea typeface="Roboto" panose="02000000000000000000" pitchFamily="2" charset="0"/>
              <a:cs typeface="Roboto" panose="02000000000000000000" pitchFamily="2" charset="0"/>
            </a:endParaRPr>
          </a:p>
        </p:txBody>
      </p:sp>
      <p:sp>
        <p:nvSpPr>
          <p:cNvPr id="47" name="TextBox 46">
            <a:extLst>
              <a:ext uri="{FF2B5EF4-FFF2-40B4-BE49-F238E27FC236}">
                <a16:creationId xmlns:a16="http://schemas.microsoft.com/office/drawing/2014/main" id="{5BAED508-D65A-FBFB-CCB4-B4F39DAAFA06}"/>
              </a:ext>
            </a:extLst>
          </p:cNvPr>
          <p:cNvSpPr txBox="1"/>
          <p:nvPr/>
        </p:nvSpPr>
        <p:spPr>
          <a:xfrm>
            <a:off x="589694" y="1797983"/>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Brent</a:t>
            </a:r>
          </a:p>
        </p:txBody>
      </p:sp>
      <p:sp>
        <p:nvSpPr>
          <p:cNvPr id="48" name="TextBox 47">
            <a:extLst>
              <a:ext uri="{FF2B5EF4-FFF2-40B4-BE49-F238E27FC236}">
                <a16:creationId xmlns:a16="http://schemas.microsoft.com/office/drawing/2014/main" id="{F50C3B08-E300-2575-255A-453E5A0D8273}"/>
              </a:ext>
            </a:extLst>
          </p:cNvPr>
          <p:cNvSpPr txBox="1"/>
          <p:nvPr/>
        </p:nvSpPr>
        <p:spPr>
          <a:xfrm>
            <a:off x="671394" y="2295129"/>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49" name="TextBox 48">
            <a:extLst>
              <a:ext uri="{FF2B5EF4-FFF2-40B4-BE49-F238E27FC236}">
                <a16:creationId xmlns:a16="http://schemas.microsoft.com/office/drawing/2014/main" id="{449AF248-25A4-1D7B-F5EB-F4B75488968D}"/>
              </a:ext>
            </a:extLst>
          </p:cNvPr>
          <p:cNvSpPr txBox="1"/>
          <p:nvPr/>
        </p:nvSpPr>
        <p:spPr>
          <a:xfrm>
            <a:off x="671393" y="2495154"/>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+14.4%</a:t>
            </a:r>
          </a:p>
        </p:txBody>
      </p:sp>
      <p:sp>
        <p:nvSpPr>
          <p:cNvPr id="50" name="TextBox 49">
            <a:extLst>
              <a:ext uri="{FF2B5EF4-FFF2-40B4-BE49-F238E27FC236}">
                <a16:creationId xmlns:a16="http://schemas.microsoft.com/office/drawing/2014/main" id="{37BBF0F8-2B91-379E-FBB0-1F9058782A30}"/>
              </a:ext>
            </a:extLst>
          </p:cNvPr>
          <p:cNvSpPr txBox="1"/>
          <p:nvPr/>
        </p:nvSpPr>
        <p:spPr>
          <a:xfrm>
            <a:off x="1957269" y="2295129"/>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51" name="TextBox 50">
            <a:extLst>
              <a:ext uri="{FF2B5EF4-FFF2-40B4-BE49-F238E27FC236}">
                <a16:creationId xmlns:a16="http://schemas.microsoft.com/office/drawing/2014/main" id="{C387CB2D-2C79-8874-2394-F5DAEA8EC553}"/>
              </a:ext>
            </a:extLst>
          </p:cNvPr>
          <p:cNvSpPr txBox="1"/>
          <p:nvPr/>
        </p:nvSpPr>
        <p:spPr>
          <a:xfrm>
            <a:off x="1957268" y="2495154"/>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+5.4%</a:t>
            </a:r>
          </a:p>
        </p:txBody>
      </p:sp>
      <p:sp>
        <p:nvSpPr>
          <p:cNvPr id="52" name="TextBox 51">
            <a:extLst>
              <a:ext uri="{FF2B5EF4-FFF2-40B4-BE49-F238E27FC236}">
                <a16:creationId xmlns:a16="http://schemas.microsoft.com/office/drawing/2014/main" id="{CBCE0BA6-96E2-53C8-D24F-CA6040E9D946}"/>
              </a:ext>
            </a:extLst>
          </p:cNvPr>
          <p:cNvSpPr txBox="1"/>
          <p:nvPr/>
        </p:nvSpPr>
        <p:spPr>
          <a:xfrm>
            <a:off x="671394" y="3104754"/>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53" name="TextBox 52">
            <a:extLst>
              <a:ext uri="{FF2B5EF4-FFF2-40B4-BE49-F238E27FC236}">
                <a16:creationId xmlns:a16="http://schemas.microsoft.com/office/drawing/2014/main" id="{D37C2CD0-ED75-6E32-D2B1-32DE3F1A8C8B}"/>
              </a:ext>
            </a:extLst>
          </p:cNvPr>
          <p:cNvSpPr txBox="1"/>
          <p:nvPr/>
        </p:nvSpPr>
        <p:spPr>
          <a:xfrm>
            <a:off x="671393" y="3304779"/>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+70.1%</a:t>
            </a:r>
          </a:p>
        </p:txBody>
      </p:sp>
      <p:sp>
        <p:nvSpPr>
          <p:cNvPr id="54" name="TextBox 53">
            <a:extLst>
              <a:ext uri="{FF2B5EF4-FFF2-40B4-BE49-F238E27FC236}">
                <a16:creationId xmlns:a16="http://schemas.microsoft.com/office/drawing/2014/main" id="{E19C94FB-8EE1-7A50-734C-75E3225F5634}"/>
              </a:ext>
            </a:extLst>
          </p:cNvPr>
          <p:cNvSpPr txBox="1"/>
          <p:nvPr/>
        </p:nvSpPr>
        <p:spPr>
          <a:xfrm>
            <a:off x="1957269" y="3104754"/>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55" name="TextBox 54">
            <a:extLst>
              <a:ext uri="{FF2B5EF4-FFF2-40B4-BE49-F238E27FC236}">
                <a16:creationId xmlns:a16="http://schemas.microsoft.com/office/drawing/2014/main" id="{BC09949C-01B8-4911-28BC-BA65D339317D}"/>
              </a:ext>
            </a:extLst>
          </p:cNvPr>
          <p:cNvSpPr txBox="1"/>
          <p:nvPr/>
        </p:nvSpPr>
        <p:spPr>
          <a:xfrm>
            <a:off x="1957268" y="3304779"/>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+57.5%</a:t>
            </a:r>
          </a:p>
        </p:txBody>
      </p:sp>
      <p:cxnSp>
        <p:nvCxnSpPr>
          <p:cNvPr id="56" name="Straight Connector 55">
            <a:extLst>
              <a:ext uri="{FF2B5EF4-FFF2-40B4-BE49-F238E27FC236}">
                <a16:creationId xmlns:a16="http://schemas.microsoft.com/office/drawing/2014/main" id="{89246B9A-2E29-A5A0-31F7-8967007753CC}"/>
              </a:ext>
            </a:extLst>
          </p:cNvPr>
          <p:cNvCxnSpPr>
            <a:cxnSpLocks/>
          </p:cNvCxnSpPr>
          <p:nvPr/>
        </p:nvCxnSpPr>
        <p:spPr>
          <a:xfrm>
            <a:off x="1679573" y="2283894"/>
            <a:ext cx="0" cy="3699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80DFCAE9-B534-C1DB-B3A7-FAE5E4B04C9D}"/>
              </a:ext>
            </a:extLst>
          </p:cNvPr>
          <p:cNvCxnSpPr>
            <a:cxnSpLocks/>
          </p:cNvCxnSpPr>
          <p:nvPr/>
        </p:nvCxnSpPr>
        <p:spPr>
          <a:xfrm>
            <a:off x="1679573" y="3103044"/>
            <a:ext cx="0" cy="3699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A143B9B-481F-E797-C70F-DCAFBFB8DF82}"/>
              </a:ext>
            </a:extLst>
          </p:cNvPr>
          <p:cNvCxnSpPr>
            <a:cxnSpLocks/>
          </p:cNvCxnSpPr>
          <p:nvPr/>
        </p:nvCxnSpPr>
        <p:spPr>
          <a:xfrm>
            <a:off x="671393" y="2900966"/>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C5DE7B1-A752-186B-8B0F-A6540FE594BD}"/>
              </a:ext>
            </a:extLst>
          </p:cNvPr>
          <p:cNvCxnSpPr>
            <a:cxnSpLocks/>
          </p:cNvCxnSpPr>
          <p:nvPr/>
        </p:nvCxnSpPr>
        <p:spPr>
          <a:xfrm>
            <a:off x="1947743" y="2900966"/>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7548C379-5B0B-DA54-953C-7719E67B50F6}"/>
              </a:ext>
            </a:extLst>
          </p:cNvPr>
          <p:cNvSpPr txBox="1"/>
          <p:nvPr/>
        </p:nvSpPr>
        <p:spPr>
          <a:xfrm>
            <a:off x="1730254" y="1797983"/>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WTI</a:t>
            </a:r>
          </a:p>
        </p:txBody>
      </p:sp>
    </p:spTree>
    <p:extLst>
      <p:ext uri="{BB962C8B-B14F-4D97-AF65-F5344CB8AC3E}">
        <p14:creationId xmlns:p14="http://schemas.microsoft.com/office/powerpoint/2010/main" val="1464423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61BB6-DB1B-B143-C3C0-143383D09509}"/>
            </a:ext>
          </a:extLst>
        </p:cNvPr>
        <p:cNvGrpSpPr/>
        <p:nvPr/>
      </p:nvGrpSpPr>
      <p:grpSpPr>
        <a:xfrm>
          <a:off x="0" y="0"/>
          <a:ext cx="0" cy="0"/>
          <a:chOff x="0" y="0"/>
          <a:chExt cx="0" cy="0"/>
        </a:xfrm>
      </p:grpSpPr>
      <p:graphicFrame>
        <p:nvGraphicFramePr>
          <p:cNvPr id="32" name="Chart 31">
            <a:extLst>
              <a:ext uri="{FF2B5EF4-FFF2-40B4-BE49-F238E27FC236}">
                <a16:creationId xmlns:a16="http://schemas.microsoft.com/office/drawing/2014/main" id="{BF42C3CF-C2BD-82D3-DE5A-4C8AFEE24896}"/>
              </a:ext>
            </a:extLst>
          </p:cNvPr>
          <p:cNvGraphicFramePr>
            <a:graphicFrameLocks/>
          </p:cNvGraphicFramePr>
          <p:nvPr>
            <p:extLst>
              <p:ext uri="{D42A27DB-BD31-4B8C-83A1-F6EECF244321}">
                <p14:modId xmlns:p14="http://schemas.microsoft.com/office/powerpoint/2010/main" val="1422921442"/>
              </p:ext>
            </p:extLst>
          </p:nvPr>
        </p:nvGraphicFramePr>
        <p:xfrm>
          <a:off x="507712" y="1682099"/>
          <a:ext cx="5522397" cy="2194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9D4829E6-F480-49BA-845D-176B715B95A3}"/>
              </a:ext>
              <a:ext uri="{147F2762-F138-4A5C-976F-8EAC2B608ADB}">
                <a16:predDERef xmlns:a16="http://schemas.microsoft.com/office/drawing/2014/main" pred="{72360885-8567-7626-3F22-9B0C04DC6E99}"/>
              </a:ext>
            </a:extLst>
          </p:cNvPr>
          <p:cNvGraphicFramePr>
            <a:graphicFrameLocks/>
          </p:cNvGraphicFramePr>
          <p:nvPr>
            <p:extLst>
              <p:ext uri="{D42A27DB-BD31-4B8C-83A1-F6EECF244321}">
                <p14:modId xmlns:p14="http://schemas.microsoft.com/office/powerpoint/2010/main" val="4107232228"/>
              </p:ext>
            </p:extLst>
          </p:nvPr>
        </p:nvGraphicFramePr>
        <p:xfrm>
          <a:off x="6158560" y="1699753"/>
          <a:ext cx="5522399" cy="21769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8188579B-6F8F-45CD-AA8F-71ECE69BF61D}"/>
              </a:ext>
            </a:extLst>
          </p:cNvPr>
          <p:cNvGraphicFramePr>
            <a:graphicFrameLocks/>
          </p:cNvGraphicFramePr>
          <p:nvPr>
            <p:extLst>
              <p:ext uri="{D42A27DB-BD31-4B8C-83A1-F6EECF244321}">
                <p14:modId xmlns:p14="http://schemas.microsoft.com/office/powerpoint/2010/main" val="3773546734"/>
              </p:ext>
            </p:extLst>
          </p:nvPr>
        </p:nvGraphicFramePr>
        <p:xfrm>
          <a:off x="507713" y="4025232"/>
          <a:ext cx="4621103" cy="21945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a:extLst>
              <a:ext uri="{FF2B5EF4-FFF2-40B4-BE49-F238E27FC236}">
                <a16:creationId xmlns:a16="http://schemas.microsoft.com/office/drawing/2014/main" id="{2B94E940-EC24-422B-B00B-6D3A845814CE}"/>
              </a:ext>
            </a:extLst>
          </p:cNvPr>
          <p:cNvGraphicFramePr>
            <a:graphicFrameLocks/>
          </p:cNvGraphicFramePr>
          <p:nvPr>
            <p:extLst>
              <p:ext uri="{D42A27DB-BD31-4B8C-83A1-F6EECF244321}">
                <p14:modId xmlns:p14="http://schemas.microsoft.com/office/powerpoint/2010/main" val="1276273130"/>
              </p:ext>
            </p:extLst>
          </p:nvPr>
        </p:nvGraphicFramePr>
        <p:xfrm>
          <a:off x="5240676" y="4025234"/>
          <a:ext cx="3883138" cy="2194559"/>
        </p:xfrm>
        <a:graphic>
          <a:graphicData uri="http://schemas.openxmlformats.org/drawingml/2006/chart">
            <c:chart xmlns:c="http://schemas.openxmlformats.org/drawingml/2006/chart" xmlns:r="http://schemas.openxmlformats.org/officeDocument/2006/relationships" r:id="rId6"/>
          </a:graphicData>
        </a:graphic>
      </p:graphicFrame>
      <p:sp>
        <p:nvSpPr>
          <p:cNvPr id="4" name="Title 3">
            <a:extLst>
              <a:ext uri="{FF2B5EF4-FFF2-40B4-BE49-F238E27FC236}">
                <a16:creationId xmlns:a16="http://schemas.microsoft.com/office/drawing/2014/main" id="{48DE5AE1-13F9-C9EB-9AE1-ED332B466350}"/>
              </a:ext>
            </a:extLst>
          </p:cNvPr>
          <p:cNvSpPr>
            <a:spLocks noGrp="1"/>
          </p:cNvSpPr>
          <p:nvPr>
            <p:ph type="title"/>
          </p:nvPr>
        </p:nvSpPr>
        <p:spPr>
          <a:xfrm>
            <a:off x="508000" y="132635"/>
            <a:ext cx="11176000" cy="775597"/>
          </a:xfrm>
        </p:spPr>
        <p:txBody>
          <a:bodyPr/>
          <a:lstStyle/>
          <a:p>
            <a:r>
              <a:rPr lang="en-US" noProof="0"/>
              <a:t>Precious Metals: Higher real yields pull gold lower, but long-term demand holds up</a:t>
            </a:r>
          </a:p>
        </p:txBody>
      </p:sp>
      <p:sp>
        <p:nvSpPr>
          <p:cNvPr id="6" name="Content Placeholder 5">
            <a:extLst>
              <a:ext uri="{FF2B5EF4-FFF2-40B4-BE49-F238E27FC236}">
                <a16:creationId xmlns:a16="http://schemas.microsoft.com/office/drawing/2014/main" id="{2E27AF64-9617-9465-34CA-5C6E2CD55619}"/>
              </a:ext>
            </a:extLst>
          </p:cNvPr>
          <p:cNvSpPr>
            <a:spLocks noGrp="1"/>
          </p:cNvSpPr>
          <p:nvPr>
            <p:ph sz="quarter" idx="10"/>
          </p:nvPr>
        </p:nvSpPr>
        <p:spPr>
          <a:xfrm>
            <a:off x="508000" y="6350714"/>
            <a:ext cx="11176000" cy="123111"/>
          </a:xfrm>
        </p:spPr>
        <p:txBody>
          <a:bodyPr/>
          <a:lstStyle/>
          <a:p>
            <a:r>
              <a:rPr lang="en-US" noProof="0"/>
              <a:t>Source: World Gold Council, Shanghai Metals Market, Investing.com, Federal Reserve Bank of St. Louis, World Silver Survey 2026, SGA Research</a:t>
            </a:r>
          </a:p>
        </p:txBody>
      </p:sp>
      <p:sp>
        <p:nvSpPr>
          <p:cNvPr id="7" name="Google Shape;90;p13">
            <a:extLst>
              <a:ext uri="{FF2B5EF4-FFF2-40B4-BE49-F238E27FC236}">
                <a16:creationId xmlns:a16="http://schemas.microsoft.com/office/drawing/2014/main" id="{F929C1B4-FCD1-775D-B82E-7CC4C7ADCE88}"/>
              </a:ext>
            </a:extLst>
          </p:cNvPr>
          <p:cNvSpPr txBox="1"/>
          <p:nvPr/>
        </p:nvSpPr>
        <p:spPr>
          <a:xfrm>
            <a:off x="507714" y="960561"/>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Gold fell in September</a:t>
            </a:r>
            <a:r>
              <a:rPr lang="en-US" sz="1400" noProof="0">
                <a:solidFill>
                  <a:srgbClr val="000000"/>
                </a:solidFill>
                <a:latin typeface="Roboto" pitchFamily="2" charset="0"/>
                <a:ea typeface="Roboto" pitchFamily="2" charset="0"/>
                <a:cs typeface="Roboto Light" panose="02000000000000000000" pitchFamily="2" charset="0"/>
                <a:sym typeface="Lato"/>
              </a:rPr>
              <a:t> as real yields and the US Dollar climbed around the Fed's hike, correcting sharply at month-end even as geopolitical risk rose. Yet central banks bought in recent months, and ETF holdings grew supporting the Gold. Silver fell further despite another expected market deficit, widening the Gold-Silver ratio, though a higher Shanghai premium signaled firm Chinese demand.</a:t>
            </a:r>
          </a:p>
        </p:txBody>
      </p:sp>
      <p:sp>
        <p:nvSpPr>
          <p:cNvPr id="14" name="Rectangle 13">
            <a:extLst>
              <a:ext uri="{FF2B5EF4-FFF2-40B4-BE49-F238E27FC236}">
                <a16:creationId xmlns:a16="http://schemas.microsoft.com/office/drawing/2014/main" id="{1FF90348-9CC4-6005-8053-508FA313D2A4}"/>
              </a:ext>
            </a:extLst>
          </p:cNvPr>
          <p:cNvSpPr/>
          <p:nvPr/>
        </p:nvSpPr>
        <p:spPr>
          <a:xfrm>
            <a:off x="9229439" y="4000501"/>
            <a:ext cx="2454275" cy="2203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0F314EA5-4F14-F1CB-495B-D93524ED6234}"/>
              </a:ext>
            </a:extLst>
          </p:cNvPr>
          <p:cNvSpPr txBox="1"/>
          <p:nvPr/>
        </p:nvSpPr>
        <p:spPr>
          <a:xfrm>
            <a:off x="9311136" y="4179122"/>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Gold</a:t>
            </a:r>
          </a:p>
        </p:txBody>
      </p:sp>
      <p:sp>
        <p:nvSpPr>
          <p:cNvPr id="16" name="TextBox 15">
            <a:extLst>
              <a:ext uri="{FF2B5EF4-FFF2-40B4-BE49-F238E27FC236}">
                <a16:creationId xmlns:a16="http://schemas.microsoft.com/office/drawing/2014/main" id="{65291764-B079-27B7-0AD2-2F76C136D1D9}"/>
              </a:ext>
            </a:extLst>
          </p:cNvPr>
          <p:cNvSpPr txBox="1"/>
          <p:nvPr/>
        </p:nvSpPr>
        <p:spPr>
          <a:xfrm>
            <a:off x="9392836" y="4676268"/>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17" name="TextBox 16">
            <a:extLst>
              <a:ext uri="{FF2B5EF4-FFF2-40B4-BE49-F238E27FC236}">
                <a16:creationId xmlns:a16="http://schemas.microsoft.com/office/drawing/2014/main" id="{0FBBB8F7-6DF8-7686-726A-B341327311D2}"/>
              </a:ext>
            </a:extLst>
          </p:cNvPr>
          <p:cNvSpPr txBox="1"/>
          <p:nvPr/>
        </p:nvSpPr>
        <p:spPr>
          <a:xfrm>
            <a:off x="9392835" y="4876293"/>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C00000"/>
                </a:solidFill>
                <a:latin typeface="Lora" pitchFamily="2" charset="0"/>
                <a:ea typeface="Roboto" pitchFamily="2" charset="0"/>
              </a:rPr>
              <a:t>-6.6%</a:t>
            </a:r>
          </a:p>
        </p:txBody>
      </p:sp>
      <p:sp>
        <p:nvSpPr>
          <p:cNvPr id="18" name="TextBox 17">
            <a:extLst>
              <a:ext uri="{FF2B5EF4-FFF2-40B4-BE49-F238E27FC236}">
                <a16:creationId xmlns:a16="http://schemas.microsoft.com/office/drawing/2014/main" id="{A135C8ED-72B3-C766-871D-0B5377571EF8}"/>
              </a:ext>
            </a:extLst>
          </p:cNvPr>
          <p:cNvSpPr txBox="1"/>
          <p:nvPr/>
        </p:nvSpPr>
        <p:spPr>
          <a:xfrm>
            <a:off x="10678711" y="4676268"/>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19" name="TextBox 18">
            <a:extLst>
              <a:ext uri="{FF2B5EF4-FFF2-40B4-BE49-F238E27FC236}">
                <a16:creationId xmlns:a16="http://schemas.microsoft.com/office/drawing/2014/main" id="{B4C809D6-8FB4-9073-0813-A05514FD115C}"/>
              </a:ext>
            </a:extLst>
          </p:cNvPr>
          <p:cNvSpPr txBox="1"/>
          <p:nvPr/>
        </p:nvSpPr>
        <p:spPr>
          <a:xfrm>
            <a:off x="10678710" y="4876293"/>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C00000"/>
                </a:solidFill>
                <a:latin typeface="Lora" pitchFamily="2" charset="0"/>
                <a:ea typeface="Roboto" pitchFamily="2" charset="0"/>
              </a:rPr>
              <a:t>-9.2%</a:t>
            </a:r>
          </a:p>
        </p:txBody>
      </p:sp>
      <p:sp>
        <p:nvSpPr>
          <p:cNvPr id="20" name="TextBox 19">
            <a:extLst>
              <a:ext uri="{FF2B5EF4-FFF2-40B4-BE49-F238E27FC236}">
                <a16:creationId xmlns:a16="http://schemas.microsoft.com/office/drawing/2014/main" id="{14D59CCB-77CE-5BED-8426-4F71754CB8FA}"/>
              </a:ext>
            </a:extLst>
          </p:cNvPr>
          <p:cNvSpPr txBox="1"/>
          <p:nvPr/>
        </p:nvSpPr>
        <p:spPr>
          <a:xfrm>
            <a:off x="9392836" y="5485893"/>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21" name="TextBox 20">
            <a:extLst>
              <a:ext uri="{FF2B5EF4-FFF2-40B4-BE49-F238E27FC236}">
                <a16:creationId xmlns:a16="http://schemas.microsoft.com/office/drawing/2014/main" id="{2FDA2C66-5A15-5F74-C2B6-977C0624DA0F}"/>
              </a:ext>
            </a:extLst>
          </p:cNvPr>
          <p:cNvSpPr txBox="1"/>
          <p:nvPr/>
        </p:nvSpPr>
        <p:spPr>
          <a:xfrm>
            <a:off x="9392835" y="5685918"/>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C00000"/>
                </a:solidFill>
                <a:latin typeface="Lora" pitchFamily="2" charset="0"/>
                <a:ea typeface="Roboto" pitchFamily="2" charset="0"/>
              </a:rPr>
              <a:t>-3.7%</a:t>
            </a:r>
          </a:p>
        </p:txBody>
      </p:sp>
      <p:sp>
        <p:nvSpPr>
          <p:cNvPr id="22" name="TextBox 21">
            <a:extLst>
              <a:ext uri="{FF2B5EF4-FFF2-40B4-BE49-F238E27FC236}">
                <a16:creationId xmlns:a16="http://schemas.microsoft.com/office/drawing/2014/main" id="{B9F79B59-52D0-7CC4-9DCD-B1A636093F39}"/>
              </a:ext>
            </a:extLst>
          </p:cNvPr>
          <p:cNvSpPr txBox="1"/>
          <p:nvPr/>
        </p:nvSpPr>
        <p:spPr>
          <a:xfrm>
            <a:off x="10678711" y="5485893"/>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23" name="TextBox 22">
            <a:extLst>
              <a:ext uri="{FF2B5EF4-FFF2-40B4-BE49-F238E27FC236}">
                <a16:creationId xmlns:a16="http://schemas.microsoft.com/office/drawing/2014/main" id="{1B09E13D-4C4C-7C5D-4759-68CDB787A0A5}"/>
              </a:ext>
            </a:extLst>
          </p:cNvPr>
          <p:cNvSpPr txBox="1"/>
          <p:nvPr/>
        </p:nvSpPr>
        <p:spPr>
          <a:xfrm>
            <a:off x="10678710" y="5685918"/>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C00000"/>
                </a:solidFill>
                <a:latin typeface="Lora" pitchFamily="2" charset="0"/>
                <a:ea typeface="Roboto" pitchFamily="2" charset="0"/>
              </a:rPr>
              <a:t>-15.2%</a:t>
            </a:r>
          </a:p>
        </p:txBody>
      </p:sp>
      <p:cxnSp>
        <p:nvCxnSpPr>
          <p:cNvPr id="24" name="Straight Connector 23">
            <a:extLst>
              <a:ext uri="{FF2B5EF4-FFF2-40B4-BE49-F238E27FC236}">
                <a16:creationId xmlns:a16="http://schemas.microsoft.com/office/drawing/2014/main" id="{29B23558-E987-53C4-7C0E-650F55FD9E4F}"/>
              </a:ext>
            </a:extLst>
          </p:cNvPr>
          <p:cNvCxnSpPr>
            <a:cxnSpLocks/>
          </p:cNvCxnSpPr>
          <p:nvPr/>
        </p:nvCxnSpPr>
        <p:spPr>
          <a:xfrm>
            <a:off x="10401015" y="4665033"/>
            <a:ext cx="0" cy="3699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B3D989F-8977-C6A5-05B4-0BD77A512654}"/>
              </a:ext>
            </a:extLst>
          </p:cNvPr>
          <p:cNvCxnSpPr>
            <a:cxnSpLocks/>
          </p:cNvCxnSpPr>
          <p:nvPr/>
        </p:nvCxnSpPr>
        <p:spPr>
          <a:xfrm>
            <a:off x="10401015" y="5484183"/>
            <a:ext cx="0" cy="3699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7597E0B-4A4F-BF56-7373-694E989DC95D}"/>
              </a:ext>
            </a:extLst>
          </p:cNvPr>
          <p:cNvCxnSpPr>
            <a:cxnSpLocks/>
          </p:cNvCxnSpPr>
          <p:nvPr/>
        </p:nvCxnSpPr>
        <p:spPr>
          <a:xfrm>
            <a:off x="9392835" y="5282105"/>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D148D9B0-3D16-32C3-DD31-EA35A4CB33AA}"/>
              </a:ext>
            </a:extLst>
          </p:cNvPr>
          <p:cNvCxnSpPr>
            <a:cxnSpLocks/>
          </p:cNvCxnSpPr>
          <p:nvPr/>
        </p:nvCxnSpPr>
        <p:spPr>
          <a:xfrm>
            <a:off x="10669185" y="5282105"/>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7861DB9A-C062-5932-A7BB-8EABE8E6D902}"/>
              </a:ext>
            </a:extLst>
          </p:cNvPr>
          <p:cNvSpPr txBox="1"/>
          <p:nvPr/>
        </p:nvSpPr>
        <p:spPr>
          <a:xfrm>
            <a:off x="10451696" y="4179122"/>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Silver</a:t>
            </a:r>
          </a:p>
        </p:txBody>
      </p:sp>
    </p:spTree>
    <p:extLst>
      <p:ext uri="{BB962C8B-B14F-4D97-AF65-F5344CB8AC3E}">
        <p14:creationId xmlns:p14="http://schemas.microsoft.com/office/powerpoint/2010/main" val="2227583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3DFFD-849E-B28B-1D9C-6408B3464C59}"/>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6B788E1-6477-E7C0-F78A-DA4ABC9F9CE8}"/>
              </a:ext>
            </a:extLst>
          </p:cNvPr>
          <p:cNvGraphicFramePr>
            <a:graphicFrameLocks/>
          </p:cNvGraphicFramePr>
          <p:nvPr>
            <p:extLst>
              <p:ext uri="{D42A27DB-BD31-4B8C-83A1-F6EECF244321}">
                <p14:modId xmlns:p14="http://schemas.microsoft.com/office/powerpoint/2010/main" val="3818044730"/>
              </p:ext>
            </p:extLst>
          </p:nvPr>
        </p:nvGraphicFramePr>
        <p:xfrm>
          <a:off x="507999" y="1687435"/>
          <a:ext cx="8568927" cy="21988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a:extLst>
              <a:ext uri="{FF2B5EF4-FFF2-40B4-BE49-F238E27FC236}">
                <a16:creationId xmlns:a16="http://schemas.microsoft.com/office/drawing/2014/main" id="{281EF19A-8B61-4FDF-80B2-0280A5D79C08}"/>
              </a:ext>
              <a:ext uri="{147F2762-F138-4A5C-976F-8EAC2B608ADB}">
                <a16:predDERef xmlns:a16="http://schemas.microsoft.com/office/drawing/2014/main" pred="{38B06951-6CD7-3B98-2923-8F0457049A62}"/>
              </a:ext>
            </a:extLst>
          </p:cNvPr>
          <p:cNvGraphicFramePr>
            <a:graphicFrameLocks/>
          </p:cNvGraphicFramePr>
          <p:nvPr>
            <p:extLst>
              <p:ext uri="{D42A27DB-BD31-4B8C-83A1-F6EECF244321}">
                <p14:modId xmlns:p14="http://schemas.microsoft.com/office/powerpoint/2010/main" val="4209628788"/>
              </p:ext>
            </p:extLst>
          </p:nvPr>
        </p:nvGraphicFramePr>
        <p:xfrm>
          <a:off x="5975351" y="3978512"/>
          <a:ext cx="5698726" cy="21988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38B06951-6CD7-3B98-2923-8F0457049A62}"/>
              </a:ext>
            </a:extLst>
          </p:cNvPr>
          <p:cNvGraphicFramePr>
            <a:graphicFrameLocks/>
          </p:cNvGraphicFramePr>
          <p:nvPr>
            <p:extLst>
              <p:ext uri="{D42A27DB-BD31-4B8C-83A1-F6EECF244321}">
                <p14:modId xmlns:p14="http://schemas.microsoft.com/office/powerpoint/2010/main" val="3656174930"/>
              </p:ext>
            </p:extLst>
          </p:nvPr>
        </p:nvGraphicFramePr>
        <p:xfrm>
          <a:off x="508000" y="3974945"/>
          <a:ext cx="5359400" cy="2203200"/>
        </p:xfrm>
        <a:graphic>
          <a:graphicData uri="http://schemas.openxmlformats.org/drawingml/2006/chart">
            <c:chart xmlns:c="http://schemas.openxmlformats.org/drawingml/2006/chart" xmlns:r="http://schemas.openxmlformats.org/officeDocument/2006/relationships" r:id="rId5"/>
          </a:graphicData>
        </a:graphic>
      </p:graphicFrame>
      <p:sp>
        <p:nvSpPr>
          <p:cNvPr id="4" name="Title 3">
            <a:extLst>
              <a:ext uri="{FF2B5EF4-FFF2-40B4-BE49-F238E27FC236}">
                <a16:creationId xmlns:a16="http://schemas.microsoft.com/office/drawing/2014/main" id="{559CFBA8-69B3-A1B3-3A22-80253C6B06EF}"/>
              </a:ext>
            </a:extLst>
          </p:cNvPr>
          <p:cNvSpPr>
            <a:spLocks noGrp="1"/>
          </p:cNvSpPr>
          <p:nvPr>
            <p:ph type="title"/>
          </p:nvPr>
        </p:nvSpPr>
        <p:spPr>
          <a:xfrm>
            <a:off x="508000" y="132635"/>
            <a:ext cx="11176000" cy="775597"/>
          </a:xfrm>
        </p:spPr>
        <p:txBody>
          <a:bodyPr/>
          <a:lstStyle/>
          <a:p>
            <a:r>
              <a:rPr lang="en-US" noProof="0"/>
              <a:t>Industrial Metals: Hawkish Fed caps copper rally; Gulf aluminium output steadies</a:t>
            </a:r>
          </a:p>
        </p:txBody>
      </p:sp>
      <p:sp>
        <p:nvSpPr>
          <p:cNvPr id="6" name="Content Placeholder 5">
            <a:extLst>
              <a:ext uri="{FF2B5EF4-FFF2-40B4-BE49-F238E27FC236}">
                <a16:creationId xmlns:a16="http://schemas.microsoft.com/office/drawing/2014/main" id="{8C47D9D1-71B4-E868-8340-B3A3711DECBE}"/>
              </a:ext>
            </a:extLst>
          </p:cNvPr>
          <p:cNvSpPr>
            <a:spLocks noGrp="1"/>
          </p:cNvSpPr>
          <p:nvPr>
            <p:ph sz="quarter" idx="10"/>
          </p:nvPr>
        </p:nvSpPr>
        <p:spPr>
          <a:xfrm>
            <a:off x="508000" y="6350714"/>
            <a:ext cx="11176000" cy="123111"/>
          </a:xfrm>
        </p:spPr>
        <p:txBody>
          <a:bodyPr/>
          <a:lstStyle/>
          <a:p>
            <a:r>
              <a:rPr lang="en-US" noProof="0"/>
              <a:t>Source: Investing.com, LME.com, westmall.com, Datatrack, international-aluminium.org, SGA Research</a:t>
            </a:r>
          </a:p>
        </p:txBody>
      </p:sp>
      <p:sp>
        <p:nvSpPr>
          <p:cNvPr id="7" name="Google Shape;90;p13">
            <a:extLst>
              <a:ext uri="{FF2B5EF4-FFF2-40B4-BE49-F238E27FC236}">
                <a16:creationId xmlns:a16="http://schemas.microsoft.com/office/drawing/2014/main" id="{97432B59-2F41-087C-C6C3-1D10ABEA1E40}"/>
              </a:ext>
            </a:extLst>
          </p:cNvPr>
          <p:cNvSpPr txBox="1"/>
          <p:nvPr/>
        </p:nvSpPr>
        <p:spPr>
          <a:xfrm>
            <a:off x="498078" y="938142"/>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Base metals lost momentum in September</a:t>
            </a:r>
            <a:r>
              <a:rPr lang="en-US" sz="1400" noProof="0">
                <a:solidFill>
                  <a:srgbClr val="000000"/>
                </a:solidFill>
                <a:latin typeface="Roboto" pitchFamily="2" charset="0"/>
                <a:ea typeface="Roboto" pitchFamily="2" charset="0"/>
                <a:cs typeface="Roboto Light" panose="02000000000000000000" pitchFamily="2" charset="0"/>
                <a:sym typeface="Lato"/>
              </a:rPr>
              <a:t> amid a hawkish Fed and firmer US dollar. Copper hit new highs on Escondida supply risks before easing as the US tariff proposal stalled. Gulf aluminium output stabilized below pre-outage levels as smelters restarted, while LME prices drifted further below their June peak despite falling inventories.</a:t>
            </a:r>
          </a:p>
        </p:txBody>
      </p:sp>
      <p:sp>
        <p:nvSpPr>
          <p:cNvPr id="9" name="Rectangle 8">
            <a:extLst>
              <a:ext uri="{FF2B5EF4-FFF2-40B4-BE49-F238E27FC236}">
                <a16:creationId xmlns:a16="http://schemas.microsoft.com/office/drawing/2014/main" id="{946AEE45-BC78-0D70-0D80-65B767D39E5B}"/>
              </a:ext>
            </a:extLst>
          </p:cNvPr>
          <p:cNvSpPr/>
          <p:nvPr/>
        </p:nvSpPr>
        <p:spPr>
          <a:xfrm>
            <a:off x="9219802" y="1685630"/>
            <a:ext cx="2454275" cy="2203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xtBox 9">
            <a:extLst>
              <a:ext uri="{FF2B5EF4-FFF2-40B4-BE49-F238E27FC236}">
                <a16:creationId xmlns:a16="http://schemas.microsoft.com/office/drawing/2014/main" id="{0D27253B-984E-DF0D-D470-7F83C97356B0}"/>
              </a:ext>
            </a:extLst>
          </p:cNvPr>
          <p:cNvSpPr txBox="1"/>
          <p:nvPr/>
        </p:nvSpPr>
        <p:spPr>
          <a:xfrm>
            <a:off x="9301499" y="1864251"/>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Aluminium</a:t>
            </a:r>
          </a:p>
        </p:txBody>
      </p:sp>
      <p:sp>
        <p:nvSpPr>
          <p:cNvPr id="11" name="TextBox 10">
            <a:extLst>
              <a:ext uri="{FF2B5EF4-FFF2-40B4-BE49-F238E27FC236}">
                <a16:creationId xmlns:a16="http://schemas.microsoft.com/office/drawing/2014/main" id="{DC159E84-DDBB-A0E9-FEEB-A41D300FF10A}"/>
              </a:ext>
            </a:extLst>
          </p:cNvPr>
          <p:cNvSpPr txBox="1"/>
          <p:nvPr/>
        </p:nvSpPr>
        <p:spPr>
          <a:xfrm>
            <a:off x="9383199" y="2361397"/>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12" name="TextBox 11">
            <a:extLst>
              <a:ext uri="{FF2B5EF4-FFF2-40B4-BE49-F238E27FC236}">
                <a16:creationId xmlns:a16="http://schemas.microsoft.com/office/drawing/2014/main" id="{0585DCE3-5EAE-843F-10F9-FC02A9E69B53}"/>
              </a:ext>
            </a:extLst>
          </p:cNvPr>
          <p:cNvSpPr txBox="1"/>
          <p:nvPr/>
        </p:nvSpPr>
        <p:spPr>
          <a:xfrm>
            <a:off x="9383198" y="2561422"/>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C00000"/>
                </a:solidFill>
                <a:latin typeface="Lora" pitchFamily="2" charset="0"/>
                <a:ea typeface="Roboto" pitchFamily="2" charset="0"/>
              </a:rPr>
              <a:t>-2.2%</a:t>
            </a:r>
          </a:p>
        </p:txBody>
      </p:sp>
      <p:sp>
        <p:nvSpPr>
          <p:cNvPr id="13" name="TextBox 12">
            <a:extLst>
              <a:ext uri="{FF2B5EF4-FFF2-40B4-BE49-F238E27FC236}">
                <a16:creationId xmlns:a16="http://schemas.microsoft.com/office/drawing/2014/main" id="{499B9D68-50CF-8B13-77A7-544726F20915}"/>
              </a:ext>
            </a:extLst>
          </p:cNvPr>
          <p:cNvSpPr txBox="1"/>
          <p:nvPr/>
        </p:nvSpPr>
        <p:spPr>
          <a:xfrm>
            <a:off x="10669074" y="2361397"/>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14" name="TextBox 13">
            <a:extLst>
              <a:ext uri="{FF2B5EF4-FFF2-40B4-BE49-F238E27FC236}">
                <a16:creationId xmlns:a16="http://schemas.microsoft.com/office/drawing/2014/main" id="{E82868D5-637B-E327-123B-04C3420D1DD1}"/>
              </a:ext>
            </a:extLst>
          </p:cNvPr>
          <p:cNvSpPr txBox="1"/>
          <p:nvPr/>
        </p:nvSpPr>
        <p:spPr>
          <a:xfrm>
            <a:off x="10669073" y="2561422"/>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+0.8%</a:t>
            </a:r>
          </a:p>
        </p:txBody>
      </p:sp>
      <p:sp>
        <p:nvSpPr>
          <p:cNvPr id="15" name="TextBox 14">
            <a:extLst>
              <a:ext uri="{FF2B5EF4-FFF2-40B4-BE49-F238E27FC236}">
                <a16:creationId xmlns:a16="http://schemas.microsoft.com/office/drawing/2014/main" id="{DE9686B1-CA21-784B-5B42-C54A21029BE5}"/>
              </a:ext>
            </a:extLst>
          </p:cNvPr>
          <p:cNvSpPr txBox="1"/>
          <p:nvPr/>
        </p:nvSpPr>
        <p:spPr>
          <a:xfrm>
            <a:off x="9383199" y="3171022"/>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16" name="TextBox 15">
            <a:extLst>
              <a:ext uri="{FF2B5EF4-FFF2-40B4-BE49-F238E27FC236}">
                <a16:creationId xmlns:a16="http://schemas.microsoft.com/office/drawing/2014/main" id="{3C20A4BE-B079-B597-6D36-3EF336F171E7}"/>
              </a:ext>
            </a:extLst>
          </p:cNvPr>
          <p:cNvSpPr txBox="1"/>
          <p:nvPr/>
        </p:nvSpPr>
        <p:spPr>
          <a:xfrm>
            <a:off x="9383198" y="3371047"/>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+6.1%</a:t>
            </a:r>
          </a:p>
        </p:txBody>
      </p:sp>
      <p:sp>
        <p:nvSpPr>
          <p:cNvPr id="17" name="TextBox 16">
            <a:extLst>
              <a:ext uri="{FF2B5EF4-FFF2-40B4-BE49-F238E27FC236}">
                <a16:creationId xmlns:a16="http://schemas.microsoft.com/office/drawing/2014/main" id="{577B251F-77AC-E1C6-0369-A10223A61A7A}"/>
              </a:ext>
            </a:extLst>
          </p:cNvPr>
          <p:cNvSpPr txBox="1"/>
          <p:nvPr/>
        </p:nvSpPr>
        <p:spPr>
          <a:xfrm>
            <a:off x="10669074" y="3171022"/>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18" name="TextBox 17">
            <a:extLst>
              <a:ext uri="{FF2B5EF4-FFF2-40B4-BE49-F238E27FC236}">
                <a16:creationId xmlns:a16="http://schemas.microsoft.com/office/drawing/2014/main" id="{2AF1C19A-E5D4-4829-063C-913BA4007ECA}"/>
              </a:ext>
            </a:extLst>
          </p:cNvPr>
          <p:cNvSpPr txBox="1"/>
          <p:nvPr/>
        </p:nvSpPr>
        <p:spPr>
          <a:xfrm>
            <a:off x="10669073" y="3371047"/>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+13.7%</a:t>
            </a:r>
          </a:p>
        </p:txBody>
      </p:sp>
      <p:cxnSp>
        <p:nvCxnSpPr>
          <p:cNvPr id="19" name="Straight Connector 18">
            <a:extLst>
              <a:ext uri="{FF2B5EF4-FFF2-40B4-BE49-F238E27FC236}">
                <a16:creationId xmlns:a16="http://schemas.microsoft.com/office/drawing/2014/main" id="{8E0DECAE-D22C-B38E-343B-543D3847A9BC}"/>
              </a:ext>
            </a:extLst>
          </p:cNvPr>
          <p:cNvCxnSpPr>
            <a:cxnSpLocks/>
          </p:cNvCxnSpPr>
          <p:nvPr/>
        </p:nvCxnSpPr>
        <p:spPr>
          <a:xfrm>
            <a:off x="10391378" y="2350162"/>
            <a:ext cx="0" cy="3699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A5E5C3D-22C9-5DCD-1A0B-488E10BFE68A}"/>
              </a:ext>
            </a:extLst>
          </p:cNvPr>
          <p:cNvCxnSpPr>
            <a:cxnSpLocks/>
          </p:cNvCxnSpPr>
          <p:nvPr/>
        </p:nvCxnSpPr>
        <p:spPr>
          <a:xfrm>
            <a:off x="10391378" y="3169312"/>
            <a:ext cx="0" cy="36994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0A0F533-DC9C-92B0-D393-89344000FA0C}"/>
              </a:ext>
            </a:extLst>
          </p:cNvPr>
          <p:cNvCxnSpPr>
            <a:cxnSpLocks/>
          </p:cNvCxnSpPr>
          <p:nvPr/>
        </p:nvCxnSpPr>
        <p:spPr>
          <a:xfrm>
            <a:off x="9383198" y="2967234"/>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00EA402-9B8F-8E7A-842D-1240C18FC5F4}"/>
              </a:ext>
            </a:extLst>
          </p:cNvPr>
          <p:cNvCxnSpPr>
            <a:cxnSpLocks/>
          </p:cNvCxnSpPr>
          <p:nvPr/>
        </p:nvCxnSpPr>
        <p:spPr>
          <a:xfrm>
            <a:off x="10659548" y="2967234"/>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9C719EB9-E88E-2E2A-9BAD-A44970CA7B27}"/>
              </a:ext>
            </a:extLst>
          </p:cNvPr>
          <p:cNvSpPr txBox="1"/>
          <p:nvPr/>
        </p:nvSpPr>
        <p:spPr>
          <a:xfrm>
            <a:off x="10442059" y="1864251"/>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Copper</a:t>
            </a:r>
          </a:p>
        </p:txBody>
      </p:sp>
    </p:spTree>
    <p:extLst>
      <p:ext uri="{BB962C8B-B14F-4D97-AF65-F5344CB8AC3E}">
        <p14:creationId xmlns:p14="http://schemas.microsoft.com/office/powerpoint/2010/main" val="2825704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B5DB9-F244-FD82-0B98-589663F00B77}"/>
            </a:ext>
          </a:extLst>
        </p:cNvPr>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14017118-8F9B-45EF-B8A0-93E20D5AF171}"/>
              </a:ext>
            </a:extLst>
          </p:cNvPr>
          <p:cNvGraphicFramePr>
            <a:graphicFrameLocks/>
          </p:cNvGraphicFramePr>
          <p:nvPr>
            <p:extLst>
              <p:ext uri="{D42A27DB-BD31-4B8C-83A1-F6EECF244321}">
                <p14:modId xmlns:p14="http://schemas.microsoft.com/office/powerpoint/2010/main" val="3618394819"/>
              </p:ext>
            </p:extLst>
          </p:nvPr>
        </p:nvGraphicFramePr>
        <p:xfrm>
          <a:off x="8046358" y="4033107"/>
          <a:ext cx="3637642" cy="21843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7B703BCD-F842-1D35-C2D1-4444BA35525D}"/>
              </a:ext>
            </a:extLst>
          </p:cNvPr>
          <p:cNvGraphicFramePr>
            <a:graphicFrameLocks/>
          </p:cNvGraphicFramePr>
          <p:nvPr>
            <p:extLst>
              <p:ext uri="{D42A27DB-BD31-4B8C-83A1-F6EECF244321}">
                <p14:modId xmlns:p14="http://schemas.microsoft.com/office/powerpoint/2010/main" val="2814910226"/>
              </p:ext>
            </p:extLst>
          </p:nvPr>
        </p:nvGraphicFramePr>
        <p:xfrm>
          <a:off x="4376056" y="4036862"/>
          <a:ext cx="3558904" cy="21843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757463F-3AA7-5A84-2193-97EDEC756535}"/>
              </a:ext>
            </a:extLst>
          </p:cNvPr>
          <p:cNvGraphicFramePr>
            <a:graphicFrameLocks/>
          </p:cNvGraphicFramePr>
          <p:nvPr>
            <p:extLst>
              <p:ext uri="{D42A27DB-BD31-4B8C-83A1-F6EECF244321}">
                <p14:modId xmlns:p14="http://schemas.microsoft.com/office/powerpoint/2010/main" val="3592557059"/>
              </p:ext>
            </p:extLst>
          </p:nvPr>
        </p:nvGraphicFramePr>
        <p:xfrm>
          <a:off x="515619" y="4036862"/>
          <a:ext cx="3749039" cy="2184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4B77DC4E-E7A3-9507-FD54-048596BA4CEF}"/>
              </a:ext>
            </a:extLst>
          </p:cNvPr>
          <p:cNvGraphicFramePr>
            <a:graphicFrameLocks/>
          </p:cNvGraphicFramePr>
          <p:nvPr>
            <p:extLst>
              <p:ext uri="{D42A27DB-BD31-4B8C-83A1-F6EECF244321}">
                <p14:modId xmlns:p14="http://schemas.microsoft.com/office/powerpoint/2010/main" val="1162463322"/>
              </p:ext>
            </p:extLst>
          </p:nvPr>
        </p:nvGraphicFramePr>
        <p:xfrm>
          <a:off x="507998" y="1678961"/>
          <a:ext cx="9749041" cy="2184399"/>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57549964-196E-47A0-BD33-01220314E82A}"/>
              </a:ext>
            </a:extLst>
          </p:cNvPr>
          <p:cNvSpPr>
            <a:spLocks noGrp="1"/>
          </p:cNvSpPr>
          <p:nvPr>
            <p:ph type="title"/>
          </p:nvPr>
        </p:nvSpPr>
        <p:spPr>
          <a:xfrm>
            <a:off x="507999" y="326534"/>
            <a:ext cx="11176001" cy="387798"/>
          </a:xfrm>
        </p:spPr>
        <p:txBody>
          <a:bodyPr/>
          <a:lstStyle/>
          <a:p>
            <a:r>
              <a:rPr lang="en-US" noProof="0"/>
              <a:t>Gas, LNG &amp; Coal: Tight LNG lifts Asian prices as EU storage runs low</a:t>
            </a:r>
          </a:p>
        </p:txBody>
      </p:sp>
      <p:sp>
        <p:nvSpPr>
          <p:cNvPr id="3" name="Content Placeholder 2">
            <a:extLst>
              <a:ext uri="{FF2B5EF4-FFF2-40B4-BE49-F238E27FC236}">
                <a16:creationId xmlns:a16="http://schemas.microsoft.com/office/drawing/2014/main" id="{993BAFDD-C8F6-6764-CE33-FEDB6DA4D67E}"/>
              </a:ext>
            </a:extLst>
          </p:cNvPr>
          <p:cNvSpPr>
            <a:spLocks noGrp="1"/>
          </p:cNvSpPr>
          <p:nvPr>
            <p:ph idx="1"/>
          </p:nvPr>
        </p:nvSpPr>
        <p:spPr>
          <a:xfrm>
            <a:off x="508000" y="6350714"/>
            <a:ext cx="11176000" cy="123111"/>
          </a:xfrm>
        </p:spPr>
        <p:txBody>
          <a:bodyPr/>
          <a:lstStyle/>
          <a:p>
            <a:r>
              <a:rPr lang="en-US" noProof="0"/>
              <a:t>Source: U.S. Energy Information Administration, Federal Reserve Bank of St. Louis, agsi.gie.eu, investing.com,  SGA Research</a:t>
            </a:r>
          </a:p>
        </p:txBody>
      </p:sp>
      <p:sp>
        <p:nvSpPr>
          <p:cNvPr id="6" name="Google Shape;90;p13">
            <a:extLst>
              <a:ext uri="{FF2B5EF4-FFF2-40B4-BE49-F238E27FC236}">
                <a16:creationId xmlns:a16="http://schemas.microsoft.com/office/drawing/2014/main" id="{1604769D-BE83-DD63-8123-6C407FE27625}"/>
              </a:ext>
            </a:extLst>
          </p:cNvPr>
          <p:cNvSpPr txBox="1"/>
          <p:nvPr/>
        </p:nvSpPr>
        <p:spPr>
          <a:xfrm>
            <a:off x="508000" y="990431"/>
            <a:ext cx="11176000" cy="646331"/>
          </a:xfrm>
          <a:prstGeom prst="rect">
            <a:avLst/>
          </a:prstGeom>
          <a:noFill/>
          <a:ln w="9525">
            <a:noFill/>
          </a:ln>
          <a:effectLst/>
        </p:spPr>
        <p:txBody>
          <a:bodyPr spcFirstLastPara="1" wrap="square" lIns="0" tIns="0" rIns="0" bIns="0" anchor="t" anchorCtr="0">
            <a:spAutoFit/>
          </a:bodyPr>
          <a:lstStyle/>
          <a:p>
            <a:pPr marR="0" lvl="0" algn="l">
              <a:spcBef>
                <a:spcPts val="0"/>
              </a:spcBef>
              <a:spcAft>
                <a:spcPts val="0"/>
              </a:spcAft>
            </a:pPr>
            <a:r>
              <a:rPr lang="en-US" sz="1400" b="1" noProof="0">
                <a:solidFill>
                  <a:srgbClr val="000000"/>
                </a:solidFill>
                <a:latin typeface="Roboto" pitchFamily="2" charset="0"/>
                <a:ea typeface="Roboto" pitchFamily="2" charset="0"/>
                <a:cs typeface="Roboto Light" panose="02000000000000000000" pitchFamily="2" charset="0"/>
                <a:sym typeface="Lato"/>
              </a:rPr>
              <a:t>Asian LNG surged in September, </a:t>
            </a:r>
            <a:r>
              <a:rPr lang="en-US" sz="1400" noProof="0">
                <a:solidFill>
                  <a:srgbClr val="000000"/>
                </a:solidFill>
                <a:latin typeface="Roboto" pitchFamily="2" charset="0"/>
                <a:ea typeface="Roboto" pitchFamily="2" charset="0"/>
                <a:cs typeface="Roboto Light" panose="02000000000000000000" pitchFamily="2" charset="0"/>
                <a:sym typeface="Lato"/>
              </a:rPr>
              <a:t>trading back above European prices mid-month as Qatari force majeure and Middle East conflicts tightened supply, while strong domestic output anchored US gas. Europe enters winter below its five-year storage minimum, competing with Asia for spot cargoes. US storage stays above average with a shrinking surplus, while gas-to-coal switching kept Newcastle coal near its highs.</a:t>
            </a:r>
          </a:p>
        </p:txBody>
      </p:sp>
      <p:sp>
        <p:nvSpPr>
          <p:cNvPr id="21" name="Rectangle 20">
            <a:extLst>
              <a:ext uri="{FF2B5EF4-FFF2-40B4-BE49-F238E27FC236}">
                <a16:creationId xmlns:a16="http://schemas.microsoft.com/office/drawing/2014/main" id="{8EEF1298-95EC-3063-31ED-2CA0767FF743}"/>
              </a:ext>
            </a:extLst>
          </p:cNvPr>
          <p:cNvSpPr/>
          <p:nvPr/>
        </p:nvSpPr>
        <p:spPr>
          <a:xfrm>
            <a:off x="10444362" y="1678961"/>
            <a:ext cx="1232018" cy="218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TextBox 24">
            <a:extLst>
              <a:ext uri="{FF2B5EF4-FFF2-40B4-BE49-F238E27FC236}">
                <a16:creationId xmlns:a16="http://schemas.microsoft.com/office/drawing/2014/main" id="{6DF3F1D2-AE86-BF91-CBDC-C5AB6DFAA2B7}"/>
              </a:ext>
            </a:extLst>
          </p:cNvPr>
          <p:cNvSpPr txBox="1"/>
          <p:nvPr/>
        </p:nvSpPr>
        <p:spPr>
          <a:xfrm>
            <a:off x="10671377" y="2213832"/>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1M</a:t>
            </a:r>
          </a:p>
        </p:txBody>
      </p:sp>
      <p:sp>
        <p:nvSpPr>
          <p:cNvPr id="26" name="TextBox 25">
            <a:extLst>
              <a:ext uri="{FF2B5EF4-FFF2-40B4-BE49-F238E27FC236}">
                <a16:creationId xmlns:a16="http://schemas.microsoft.com/office/drawing/2014/main" id="{D9E76342-8E13-007B-D14E-B1B48F87E7D6}"/>
              </a:ext>
            </a:extLst>
          </p:cNvPr>
          <p:cNvSpPr txBox="1"/>
          <p:nvPr/>
        </p:nvSpPr>
        <p:spPr>
          <a:xfrm>
            <a:off x="10671376" y="2413857"/>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00B050"/>
                </a:solidFill>
                <a:latin typeface="Lora" pitchFamily="2" charset="0"/>
                <a:ea typeface="Roboto" pitchFamily="2" charset="0"/>
              </a:rPr>
              <a:t>+3.1%</a:t>
            </a:r>
          </a:p>
        </p:txBody>
      </p:sp>
      <p:sp>
        <p:nvSpPr>
          <p:cNvPr id="29" name="TextBox 28">
            <a:extLst>
              <a:ext uri="{FF2B5EF4-FFF2-40B4-BE49-F238E27FC236}">
                <a16:creationId xmlns:a16="http://schemas.microsoft.com/office/drawing/2014/main" id="{04C8706A-CE4B-CEC6-343E-055AE40BAD90}"/>
              </a:ext>
            </a:extLst>
          </p:cNvPr>
          <p:cNvSpPr txBox="1"/>
          <p:nvPr/>
        </p:nvSpPr>
        <p:spPr>
          <a:xfrm>
            <a:off x="10671377" y="3023457"/>
            <a:ext cx="514351" cy="161583"/>
          </a:xfrm>
          <a:prstGeom prst="rect">
            <a:avLst/>
          </a:prstGeom>
          <a:noFill/>
        </p:spPr>
        <p:txBody>
          <a:bodyPr wrap="square" lIns="0" tIns="0" rIns="0" bIns="0">
            <a:spAutoFit/>
          </a:bodyPr>
          <a:lstStyle/>
          <a:p>
            <a:pPr>
              <a:defRPr sz="830" b="1">
                <a:solidFill>
                  <a:srgbClr val="0B1F3A"/>
                </a:solidFill>
              </a:defRPr>
            </a:pPr>
            <a:r>
              <a:rPr lang="en-US" sz="1050" noProof="0">
                <a:solidFill>
                  <a:schemeClr val="bg1">
                    <a:lumMod val="65000"/>
                  </a:schemeClr>
                </a:solidFill>
                <a:latin typeface="Roboto" pitchFamily="2" charset="0"/>
                <a:ea typeface="Roboto" pitchFamily="2" charset="0"/>
              </a:rPr>
              <a:t>YTD</a:t>
            </a:r>
          </a:p>
        </p:txBody>
      </p:sp>
      <p:sp>
        <p:nvSpPr>
          <p:cNvPr id="30" name="TextBox 29">
            <a:extLst>
              <a:ext uri="{FF2B5EF4-FFF2-40B4-BE49-F238E27FC236}">
                <a16:creationId xmlns:a16="http://schemas.microsoft.com/office/drawing/2014/main" id="{4B7BA5D6-E8EB-8C5A-0858-2A727A8943D0}"/>
              </a:ext>
            </a:extLst>
          </p:cNvPr>
          <p:cNvSpPr txBox="1"/>
          <p:nvPr/>
        </p:nvSpPr>
        <p:spPr>
          <a:xfrm>
            <a:off x="10671376" y="3223482"/>
            <a:ext cx="865305" cy="246221"/>
          </a:xfrm>
          <a:prstGeom prst="rect">
            <a:avLst/>
          </a:prstGeom>
          <a:noFill/>
        </p:spPr>
        <p:txBody>
          <a:bodyPr wrap="square" lIns="0" tIns="0" rIns="0" bIns="0">
            <a:spAutoFit/>
          </a:bodyPr>
          <a:lstStyle/>
          <a:p>
            <a:pPr>
              <a:defRPr sz="830" b="1">
                <a:solidFill>
                  <a:srgbClr val="0B1F3A"/>
                </a:solidFill>
              </a:defRPr>
            </a:pPr>
            <a:r>
              <a:rPr lang="en-US" sz="1600" noProof="0">
                <a:solidFill>
                  <a:srgbClr val="C00000"/>
                </a:solidFill>
                <a:latin typeface="Lora" pitchFamily="2" charset="0"/>
                <a:ea typeface="Roboto" pitchFamily="2" charset="0"/>
              </a:rPr>
              <a:t>-17.9%</a:t>
            </a:r>
          </a:p>
        </p:txBody>
      </p:sp>
      <p:cxnSp>
        <p:nvCxnSpPr>
          <p:cNvPr id="34" name="Straight Connector 33">
            <a:extLst>
              <a:ext uri="{FF2B5EF4-FFF2-40B4-BE49-F238E27FC236}">
                <a16:creationId xmlns:a16="http://schemas.microsoft.com/office/drawing/2014/main" id="{593422C5-D170-311B-716F-60D44416167B}"/>
              </a:ext>
            </a:extLst>
          </p:cNvPr>
          <p:cNvCxnSpPr>
            <a:cxnSpLocks/>
          </p:cNvCxnSpPr>
          <p:nvPr/>
        </p:nvCxnSpPr>
        <p:spPr>
          <a:xfrm>
            <a:off x="10661851" y="2819669"/>
            <a:ext cx="827208"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8F51B061-5182-785F-E31C-9684140B6319}"/>
              </a:ext>
            </a:extLst>
          </p:cNvPr>
          <p:cNvSpPr txBox="1"/>
          <p:nvPr/>
        </p:nvSpPr>
        <p:spPr>
          <a:xfrm>
            <a:off x="10561104" y="1758234"/>
            <a:ext cx="1028701" cy="215444"/>
          </a:xfrm>
          <a:prstGeom prst="rect">
            <a:avLst/>
          </a:prstGeom>
          <a:noFill/>
        </p:spPr>
        <p:txBody>
          <a:bodyPr wrap="square" lIns="0" tIns="0" rIns="0" bIns="0">
            <a:spAutoFit/>
          </a:bodyPr>
          <a:lstStyle/>
          <a:p>
            <a:pPr algn="ctr">
              <a:defRPr sz="830" b="1">
                <a:solidFill>
                  <a:srgbClr val="0B1F3A"/>
                </a:solidFill>
              </a:defRPr>
            </a:pPr>
            <a:r>
              <a:rPr lang="en-US" sz="1400" noProof="0">
                <a:solidFill>
                  <a:srgbClr val="11528B"/>
                </a:solidFill>
                <a:latin typeface="Lora" pitchFamily="2" charset="0"/>
              </a:rPr>
              <a:t>Henry Hub</a:t>
            </a:r>
          </a:p>
        </p:txBody>
      </p:sp>
    </p:spTree>
    <p:extLst>
      <p:ext uri="{BB962C8B-B14F-4D97-AF65-F5344CB8AC3E}">
        <p14:creationId xmlns:p14="http://schemas.microsoft.com/office/powerpoint/2010/main" val="2408511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3252B-3089-1D65-03D4-1734615F65C1}"/>
            </a:ext>
          </a:extLst>
        </p:cNvPr>
        <p:cNvGrpSpPr/>
        <p:nvPr/>
      </p:nvGrpSpPr>
      <p:grpSpPr>
        <a:xfrm>
          <a:off x="0" y="0"/>
          <a:ext cx="0" cy="0"/>
          <a:chOff x="0" y="0"/>
          <a:chExt cx="0" cy="0"/>
        </a:xfrm>
      </p:grpSpPr>
      <p:sp>
        <p:nvSpPr>
          <p:cNvPr id="24" name="Text Placeholder 23">
            <a:extLst>
              <a:ext uri="{FF2B5EF4-FFF2-40B4-BE49-F238E27FC236}">
                <a16:creationId xmlns:a16="http://schemas.microsoft.com/office/drawing/2014/main" id="{829FF95A-2510-F918-5DC2-42B1CD7208D3}"/>
              </a:ext>
            </a:extLst>
          </p:cNvPr>
          <p:cNvSpPr>
            <a:spLocks noGrp="1"/>
          </p:cNvSpPr>
          <p:nvPr>
            <p:ph type="body" idx="14"/>
          </p:nvPr>
        </p:nvSpPr>
        <p:spPr/>
        <p:txBody>
          <a:bodyPr/>
          <a:lstStyle/>
          <a:p>
            <a:pPr algn="r"/>
            <a:r>
              <a:rPr lang="en-US" noProof="0"/>
              <a:t>05</a:t>
            </a:r>
          </a:p>
        </p:txBody>
      </p:sp>
      <p:sp>
        <p:nvSpPr>
          <p:cNvPr id="9" name="Text Placeholder 8">
            <a:extLst>
              <a:ext uri="{FF2B5EF4-FFF2-40B4-BE49-F238E27FC236}">
                <a16:creationId xmlns:a16="http://schemas.microsoft.com/office/drawing/2014/main" id="{4C2821E3-F240-57EB-D496-CC1A0B44A9CF}"/>
              </a:ext>
            </a:extLst>
          </p:cNvPr>
          <p:cNvSpPr>
            <a:spLocks noGrp="1"/>
          </p:cNvSpPr>
          <p:nvPr>
            <p:ph type="body" idx="13"/>
          </p:nvPr>
        </p:nvSpPr>
        <p:spPr/>
        <p:txBody>
          <a:bodyPr/>
          <a:lstStyle/>
          <a:p>
            <a:r>
              <a:rPr lang="en-US" noProof="0"/>
              <a:t>SECTION 05</a:t>
            </a:r>
          </a:p>
        </p:txBody>
      </p:sp>
      <p:sp>
        <p:nvSpPr>
          <p:cNvPr id="2" name="Title 1">
            <a:extLst>
              <a:ext uri="{FF2B5EF4-FFF2-40B4-BE49-F238E27FC236}">
                <a16:creationId xmlns:a16="http://schemas.microsoft.com/office/drawing/2014/main" id="{A0A17781-B605-F823-34F3-0185186F0A50}"/>
              </a:ext>
            </a:extLst>
          </p:cNvPr>
          <p:cNvSpPr>
            <a:spLocks noGrp="1"/>
          </p:cNvSpPr>
          <p:nvPr>
            <p:ph type="title"/>
          </p:nvPr>
        </p:nvSpPr>
        <p:spPr>
          <a:xfrm>
            <a:off x="508000" y="2837267"/>
            <a:ext cx="10515600" cy="609398"/>
          </a:xfrm>
        </p:spPr>
        <p:txBody>
          <a:bodyPr/>
          <a:lstStyle/>
          <a:p>
            <a:r>
              <a:rPr lang="en-US" noProof="0"/>
              <a:t>Equities</a:t>
            </a:r>
          </a:p>
        </p:txBody>
      </p:sp>
      <p:sp>
        <p:nvSpPr>
          <p:cNvPr id="7" name="Text Placeholder 6">
            <a:extLst>
              <a:ext uri="{FF2B5EF4-FFF2-40B4-BE49-F238E27FC236}">
                <a16:creationId xmlns:a16="http://schemas.microsoft.com/office/drawing/2014/main" id="{114718F2-F72C-BE2B-7911-2636D0046D5F}"/>
              </a:ext>
            </a:extLst>
          </p:cNvPr>
          <p:cNvSpPr>
            <a:spLocks noGrp="1"/>
          </p:cNvSpPr>
          <p:nvPr>
            <p:ph type="body" idx="1"/>
          </p:nvPr>
        </p:nvSpPr>
        <p:spPr>
          <a:xfrm>
            <a:off x="508000" y="3651735"/>
            <a:ext cx="4965700" cy="430887"/>
          </a:xfrm>
        </p:spPr>
        <p:txBody>
          <a:bodyPr anchor="t">
            <a:spAutoFit/>
          </a:bodyPr>
          <a:lstStyle/>
          <a:p>
            <a:r>
              <a:rPr lang="en-US" noProof="0"/>
              <a:t>Strong earnings, a Fed hike and an increasingly narrow, tech-led market</a:t>
            </a:r>
          </a:p>
        </p:txBody>
      </p:sp>
    </p:spTree>
    <p:extLst>
      <p:ext uri="{BB962C8B-B14F-4D97-AF65-F5344CB8AC3E}">
        <p14:creationId xmlns:p14="http://schemas.microsoft.com/office/powerpoint/2010/main" val="2066730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12064" y="301752"/>
            <a:ext cx="11533078" cy="786384"/>
          </a:xfrm>
          <a:prstGeom prst="rect">
            <a:avLst/>
          </a:prstGeom>
          <a:noFill/>
          <a:ln/>
        </p:spPr>
        <p:txBody>
          <a:bodyPr wrap="square" lIns="0" tIns="0" rIns="0" bIns="0" rtlCol="0" anchor="t"/>
          <a:lstStyle/>
          <a:p>
            <a:pPr marL="0" indent="0">
              <a:lnSpc>
                <a:spcPts val="3000"/>
              </a:lnSpc>
              <a:buNone/>
            </a:pPr>
            <a:r>
              <a:rPr lang="en-US" sz="2600" noProof="0" dirty="0">
                <a:solidFill>
                  <a:srgbClr val="000000"/>
                </a:solidFill>
                <a:latin typeface="Lora SemiBold" pitchFamily="34" charset="0"/>
                <a:ea typeface="Lora SemiBold" pitchFamily="34" charset="-122"/>
                <a:cs typeface="Lora SemiBold" pitchFamily="34" charset="-120"/>
              </a:rPr>
              <a:t>Only tech-linked sectors gained in September: the Nasdaq rose 3.2% as the Dow fell 4.3%</a:t>
            </a:r>
            <a:endParaRPr lang="en-US" sz="2600" noProof="0" dirty="0"/>
          </a:p>
        </p:txBody>
      </p:sp>
      <p:sp>
        <p:nvSpPr>
          <p:cNvPr id="7" name="Shape 4"/>
          <p:cNvSpPr/>
          <p:nvPr/>
        </p:nvSpPr>
        <p:spPr>
          <a:xfrm>
            <a:off x="512064" y="4242816"/>
            <a:ext cx="2117750" cy="0"/>
          </a:xfrm>
          <a:prstGeom prst="line">
            <a:avLst/>
          </a:prstGeom>
          <a:noFill/>
          <a:ln w="28575">
            <a:solidFill>
              <a:srgbClr val="C00000"/>
            </a:solidFill>
            <a:prstDash val="solid"/>
          </a:ln>
        </p:spPr>
        <p:txBody>
          <a:bodyPr/>
          <a:lstStyle/>
          <a:p>
            <a:endParaRPr lang="en-US" noProof="0"/>
          </a:p>
        </p:txBody>
      </p:sp>
      <p:sp>
        <p:nvSpPr>
          <p:cNvPr id="8" name="Text 5"/>
          <p:cNvSpPr txBox="1"/>
          <p:nvPr/>
        </p:nvSpPr>
        <p:spPr>
          <a:xfrm>
            <a:off x="512064" y="4315968"/>
            <a:ext cx="1270650" cy="182880"/>
          </a:xfrm>
          <a:prstGeom prst="rect">
            <a:avLst/>
          </a:prstGeom>
          <a:noFill/>
          <a:ln/>
        </p:spPr>
        <p:txBody>
          <a:bodyPr wrap="square" lIns="0" tIns="0" rIns="0" bIns="0" rtlCol="0" anchor="ctr"/>
          <a:lstStyle/>
          <a:p>
            <a:pPr marL="0" indent="0">
              <a:buNone/>
            </a:pPr>
            <a:r>
              <a:rPr lang="en-US" sz="900" noProof="0">
                <a:solidFill>
                  <a:srgbClr val="404040"/>
                </a:solidFill>
                <a:latin typeface="Roboto "/>
                <a:ea typeface="Roboto Light" pitchFamily="34" charset="-122"/>
                <a:cs typeface="Roboto Light" pitchFamily="34" charset="-120"/>
              </a:rPr>
              <a:t>1 – 4 Sep</a:t>
            </a:r>
            <a:endParaRPr lang="en-US" sz="900" noProof="0">
              <a:latin typeface="Roboto "/>
            </a:endParaRPr>
          </a:p>
        </p:txBody>
      </p:sp>
      <p:sp>
        <p:nvSpPr>
          <p:cNvPr id="9" name="Text 6"/>
          <p:cNvSpPr txBox="1"/>
          <p:nvPr/>
        </p:nvSpPr>
        <p:spPr>
          <a:xfrm>
            <a:off x="1740359" y="4315968"/>
            <a:ext cx="889455" cy="182880"/>
          </a:xfrm>
          <a:prstGeom prst="rect">
            <a:avLst/>
          </a:prstGeom>
          <a:noFill/>
          <a:ln/>
        </p:spPr>
        <p:txBody>
          <a:bodyPr wrap="square" lIns="0" tIns="0" rIns="0" bIns="0" rtlCol="0" anchor="ctr"/>
          <a:lstStyle/>
          <a:p>
            <a:pPr marL="0" indent="0" algn="r">
              <a:buNone/>
            </a:pPr>
            <a:r>
              <a:rPr lang="en-US" sz="900" noProof="0">
                <a:solidFill>
                  <a:srgbClr val="C00000"/>
                </a:solidFill>
                <a:latin typeface="Roboto" pitchFamily="34" charset="0"/>
                <a:ea typeface="Roboto" pitchFamily="34" charset="-122"/>
                <a:cs typeface="Roboto" pitchFamily="34" charset="-120"/>
              </a:rPr>
              <a:t>Shares fall ▼</a:t>
            </a:r>
            <a:endParaRPr lang="en-US" sz="900" noProof="0"/>
          </a:p>
        </p:txBody>
      </p:sp>
      <p:sp>
        <p:nvSpPr>
          <p:cNvPr id="10" name="Text 7"/>
          <p:cNvSpPr txBox="1"/>
          <p:nvPr/>
        </p:nvSpPr>
        <p:spPr>
          <a:xfrm>
            <a:off x="512064" y="4553712"/>
            <a:ext cx="2117750" cy="201168"/>
          </a:xfrm>
          <a:prstGeom prst="rect">
            <a:avLst/>
          </a:prstGeom>
          <a:noFill/>
          <a:ln/>
        </p:spPr>
        <p:txBody>
          <a:bodyPr wrap="square" lIns="0" tIns="0" rIns="0" bIns="0" rtlCol="0" anchor="ctr"/>
          <a:lstStyle/>
          <a:p>
            <a:pPr marL="0" indent="0">
              <a:buNone/>
            </a:pPr>
            <a:r>
              <a:rPr lang="en-US" sz="1050" b="1" noProof="0">
                <a:solidFill>
                  <a:srgbClr val="000000"/>
                </a:solidFill>
                <a:latin typeface="Roboto" pitchFamily="34" charset="0"/>
                <a:ea typeface="Roboto" pitchFamily="34" charset="-122"/>
                <a:cs typeface="Roboto" pitchFamily="34" charset="-120"/>
              </a:rPr>
              <a:t>Strong jobs data</a:t>
            </a:r>
            <a:endParaRPr lang="en-US" sz="1050" noProof="0"/>
          </a:p>
        </p:txBody>
      </p:sp>
      <p:sp>
        <p:nvSpPr>
          <p:cNvPr id="11" name="Text 8"/>
          <p:cNvSpPr txBox="1"/>
          <p:nvPr/>
        </p:nvSpPr>
        <p:spPr>
          <a:xfrm>
            <a:off x="512064" y="4791456"/>
            <a:ext cx="2117750" cy="1481328"/>
          </a:xfrm>
          <a:prstGeom prst="rect">
            <a:avLst/>
          </a:prstGeom>
          <a:noFill/>
          <a:ln/>
        </p:spPr>
        <p:txBody>
          <a:bodyPr wrap="square" lIns="0" tIns="0" rIns="0" bIns="0" rtlCol="0" anchor="t"/>
          <a:lstStyle/>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US added 162,000 jobs in August, far above the 53,000 expected</a:t>
            </a:r>
            <a:endParaRPr lang="en-US" sz="1000" noProof="0"/>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Unemployment stayed at 4.2%, raising expectations of a hike</a:t>
            </a:r>
            <a:endParaRPr lang="en-US" sz="1000" noProof="0"/>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Dow fell 0.51% to 53,414 on 4 Sep as bond yields rose</a:t>
            </a:r>
            <a:endParaRPr lang="en-US" sz="1000" noProof="0"/>
          </a:p>
        </p:txBody>
      </p:sp>
      <p:sp>
        <p:nvSpPr>
          <p:cNvPr id="12" name="Shape 9"/>
          <p:cNvSpPr/>
          <p:nvPr/>
        </p:nvSpPr>
        <p:spPr>
          <a:xfrm>
            <a:off x="2776118" y="4242816"/>
            <a:ext cx="2117750" cy="0"/>
          </a:xfrm>
          <a:prstGeom prst="line">
            <a:avLst/>
          </a:prstGeom>
          <a:noFill/>
          <a:ln w="28575">
            <a:solidFill>
              <a:srgbClr val="E97132"/>
            </a:solidFill>
            <a:prstDash val="solid"/>
          </a:ln>
        </p:spPr>
        <p:txBody>
          <a:bodyPr/>
          <a:lstStyle/>
          <a:p>
            <a:endParaRPr lang="en-US" noProof="0"/>
          </a:p>
        </p:txBody>
      </p:sp>
      <p:sp>
        <p:nvSpPr>
          <p:cNvPr id="13" name="Text 10"/>
          <p:cNvSpPr txBox="1"/>
          <p:nvPr/>
        </p:nvSpPr>
        <p:spPr>
          <a:xfrm>
            <a:off x="2776118" y="4315968"/>
            <a:ext cx="1270650" cy="182880"/>
          </a:xfrm>
          <a:prstGeom prst="rect">
            <a:avLst/>
          </a:prstGeom>
          <a:noFill/>
          <a:ln/>
        </p:spPr>
        <p:txBody>
          <a:bodyPr wrap="square" lIns="0" tIns="0" rIns="0" bIns="0" rtlCol="0" anchor="ctr"/>
          <a:lstStyle/>
          <a:p>
            <a:pPr marL="0" indent="0">
              <a:buNone/>
            </a:pPr>
            <a:r>
              <a:rPr lang="en-US" sz="900" noProof="0">
                <a:solidFill>
                  <a:srgbClr val="404040"/>
                </a:solidFill>
                <a:latin typeface="Roboto "/>
                <a:ea typeface="Roboto Light" pitchFamily="34" charset="-122"/>
                <a:cs typeface="Roboto Light" pitchFamily="34" charset="-120"/>
              </a:rPr>
              <a:t>8 – 15 Sep</a:t>
            </a:r>
            <a:endParaRPr lang="en-US" sz="900" noProof="0">
              <a:latin typeface="Roboto "/>
            </a:endParaRPr>
          </a:p>
        </p:txBody>
      </p:sp>
      <p:sp>
        <p:nvSpPr>
          <p:cNvPr id="14" name="Text 11"/>
          <p:cNvSpPr txBox="1"/>
          <p:nvPr/>
        </p:nvSpPr>
        <p:spPr>
          <a:xfrm>
            <a:off x="4004414" y="4315968"/>
            <a:ext cx="889455" cy="182880"/>
          </a:xfrm>
          <a:prstGeom prst="rect">
            <a:avLst/>
          </a:prstGeom>
          <a:noFill/>
          <a:ln/>
        </p:spPr>
        <p:txBody>
          <a:bodyPr wrap="square" lIns="0" tIns="0" rIns="0" bIns="0" rtlCol="0" anchor="ctr"/>
          <a:lstStyle/>
          <a:p>
            <a:pPr marL="0" indent="0" algn="r">
              <a:buNone/>
            </a:pPr>
            <a:r>
              <a:rPr lang="en-US" sz="900" noProof="0">
                <a:solidFill>
                  <a:srgbClr val="E97132"/>
                </a:solidFill>
                <a:latin typeface="Roboto" pitchFamily="34" charset="0"/>
                <a:ea typeface="Roboto" pitchFamily="34" charset="-122"/>
                <a:cs typeface="Roboto" pitchFamily="34" charset="-120"/>
              </a:rPr>
              <a:t>Tech falls ▼</a:t>
            </a:r>
            <a:endParaRPr lang="en-US" sz="900" noProof="0"/>
          </a:p>
        </p:txBody>
      </p:sp>
      <p:sp>
        <p:nvSpPr>
          <p:cNvPr id="15" name="Text 12"/>
          <p:cNvSpPr txBox="1"/>
          <p:nvPr/>
        </p:nvSpPr>
        <p:spPr>
          <a:xfrm>
            <a:off x="2776118" y="4553712"/>
            <a:ext cx="2117750" cy="201168"/>
          </a:xfrm>
          <a:prstGeom prst="rect">
            <a:avLst/>
          </a:prstGeom>
          <a:noFill/>
          <a:ln/>
        </p:spPr>
        <p:txBody>
          <a:bodyPr wrap="square" lIns="0" tIns="0" rIns="0" bIns="0" rtlCol="0" anchor="ctr"/>
          <a:lstStyle/>
          <a:p>
            <a:pPr marL="0" indent="0">
              <a:buNone/>
            </a:pPr>
            <a:r>
              <a:rPr lang="en-US" sz="1050" b="1" noProof="0">
                <a:solidFill>
                  <a:srgbClr val="000000"/>
                </a:solidFill>
                <a:latin typeface="Roboto" pitchFamily="34" charset="0"/>
                <a:ea typeface="Roboto" pitchFamily="34" charset="-122"/>
                <a:cs typeface="Roboto" pitchFamily="34" charset="-120"/>
              </a:rPr>
              <a:t>High inflation and rate fears</a:t>
            </a:r>
            <a:endParaRPr lang="en-US" sz="1050" noProof="0"/>
          </a:p>
        </p:txBody>
      </p:sp>
      <p:sp>
        <p:nvSpPr>
          <p:cNvPr id="16" name="Text 13"/>
          <p:cNvSpPr txBox="1"/>
          <p:nvPr/>
        </p:nvSpPr>
        <p:spPr>
          <a:xfrm>
            <a:off x="2776118" y="4791456"/>
            <a:ext cx="2117750" cy="1481328"/>
          </a:xfrm>
          <a:prstGeom prst="rect">
            <a:avLst/>
          </a:prstGeom>
          <a:noFill/>
          <a:ln/>
        </p:spPr>
        <p:txBody>
          <a:bodyPr wrap="square" lIns="0" tIns="0" rIns="0" bIns="0" rtlCol="0" anchor="t"/>
          <a:lstStyle/>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Firm inflation data and oil near $100 made a rate hike almost certain</a:t>
            </a:r>
            <a:endParaRPr lang="en-US" sz="1000" noProof="0"/>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Two leading AI chief executives called for slower AI development; tech shares fell worldwide</a:t>
            </a:r>
            <a:endParaRPr lang="en-US" sz="1000" noProof="0"/>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Dow lost 1.7% that week, the S&amp;P fell 0.1% and the Nasdaq rose 0.7%</a:t>
            </a:r>
            <a:endParaRPr lang="en-US" sz="1000" noProof="0"/>
          </a:p>
        </p:txBody>
      </p:sp>
      <p:sp>
        <p:nvSpPr>
          <p:cNvPr id="17" name="Shape 14"/>
          <p:cNvSpPr/>
          <p:nvPr/>
        </p:nvSpPr>
        <p:spPr>
          <a:xfrm>
            <a:off x="5040173" y="4242816"/>
            <a:ext cx="2117750" cy="0"/>
          </a:xfrm>
          <a:prstGeom prst="line">
            <a:avLst/>
          </a:prstGeom>
          <a:noFill/>
          <a:ln w="28575">
            <a:solidFill>
              <a:srgbClr val="0E2841"/>
            </a:solidFill>
            <a:prstDash val="solid"/>
          </a:ln>
        </p:spPr>
        <p:txBody>
          <a:bodyPr/>
          <a:lstStyle/>
          <a:p>
            <a:endParaRPr lang="en-US" noProof="0"/>
          </a:p>
        </p:txBody>
      </p:sp>
      <p:sp>
        <p:nvSpPr>
          <p:cNvPr id="18" name="Text 15"/>
          <p:cNvSpPr txBox="1"/>
          <p:nvPr/>
        </p:nvSpPr>
        <p:spPr>
          <a:xfrm>
            <a:off x="5040173" y="4315968"/>
            <a:ext cx="1270650" cy="182880"/>
          </a:xfrm>
          <a:prstGeom prst="rect">
            <a:avLst/>
          </a:prstGeom>
          <a:noFill/>
          <a:ln/>
        </p:spPr>
        <p:txBody>
          <a:bodyPr wrap="square" lIns="0" tIns="0" rIns="0" bIns="0" rtlCol="0" anchor="ctr"/>
          <a:lstStyle/>
          <a:p>
            <a:pPr marL="0" indent="0">
              <a:buNone/>
            </a:pPr>
            <a:r>
              <a:rPr lang="en-US" sz="900" noProof="0">
                <a:solidFill>
                  <a:srgbClr val="404040"/>
                </a:solidFill>
                <a:latin typeface="Roboto "/>
                <a:ea typeface="Roboto Light" pitchFamily="34" charset="-122"/>
                <a:cs typeface="Roboto Light" pitchFamily="34" charset="-120"/>
              </a:rPr>
              <a:t>16 Sep</a:t>
            </a:r>
            <a:endParaRPr lang="en-US" sz="900" noProof="0">
              <a:latin typeface="Roboto "/>
            </a:endParaRPr>
          </a:p>
        </p:txBody>
      </p:sp>
      <p:sp>
        <p:nvSpPr>
          <p:cNvPr id="19" name="Text 16"/>
          <p:cNvSpPr txBox="1"/>
          <p:nvPr/>
        </p:nvSpPr>
        <p:spPr>
          <a:xfrm>
            <a:off x="6268468" y="4315968"/>
            <a:ext cx="889455" cy="182880"/>
          </a:xfrm>
          <a:prstGeom prst="rect">
            <a:avLst/>
          </a:prstGeom>
          <a:noFill/>
          <a:ln/>
        </p:spPr>
        <p:txBody>
          <a:bodyPr wrap="square" lIns="0" tIns="0" rIns="0" bIns="0" rtlCol="0" anchor="ctr"/>
          <a:lstStyle/>
          <a:p>
            <a:pPr marL="0" indent="0" algn="r">
              <a:buNone/>
            </a:pPr>
            <a:r>
              <a:rPr lang="en-US" sz="900" noProof="0">
                <a:solidFill>
                  <a:srgbClr val="0E2841"/>
                </a:solidFill>
                <a:latin typeface="Roboto" pitchFamily="34" charset="0"/>
                <a:ea typeface="Roboto" pitchFamily="34" charset="-122"/>
                <a:cs typeface="Roboto" pitchFamily="34" charset="-120"/>
              </a:rPr>
              <a:t>Rate hike ◆</a:t>
            </a:r>
            <a:endParaRPr lang="en-US" sz="900" noProof="0"/>
          </a:p>
        </p:txBody>
      </p:sp>
      <p:sp>
        <p:nvSpPr>
          <p:cNvPr id="20" name="Text 17"/>
          <p:cNvSpPr txBox="1"/>
          <p:nvPr/>
        </p:nvSpPr>
        <p:spPr>
          <a:xfrm>
            <a:off x="5040173" y="4553712"/>
            <a:ext cx="2117750" cy="201168"/>
          </a:xfrm>
          <a:prstGeom prst="rect">
            <a:avLst/>
          </a:prstGeom>
          <a:noFill/>
          <a:ln/>
        </p:spPr>
        <p:txBody>
          <a:bodyPr wrap="square" lIns="0" tIns="0" rIns="0" bIns="0" rtlCol="0" anchor="ctr"/>
          <a:lstStyle/>
          <a:p>
            <a:pPr marL="0" indent="0">
              <a:buNone/>
            </a:pPr>
            <a:r>
              <a:rPr lang="en-US" sz="1050" b="1" noProof="0">
                <a:solidFill>
                  <a:srgbClr val="000000"/>
                </a:solidFill>
                <a:latin typeface="Roboto" pitchFamily="34" charset="0"/>
                <a:ea typeface="Roboto" pitchFamily="34" charset="-122"/>
                <a:cs typeface="Roboto" pitchFamily="34" charset="-120"/>
              </a:rPr>
              <a:t>The Fed hikes rates</a:t>
            </a:r>
            <a:endParaRPr lang="en-US" sz="1050" noProof="0"/>
          </a:p>
        </p:txBody>
      </p:sp>
      <p:sp>
        <p:nvSpPr>
          <p:cNvPr id="21" name="Text 18"/>
          <p:cNvSpPr txBox="1"/>
          <p:nvPr/>
        </p:nvSpPr>
        <p:spPr>
          <a:xfrm>
            <a:off x="5040173" y="4791456"/>
            <a:ext cx="2117750" cy="1481328"/>
          </a:xfrm>
          <a:prstGeom prst="rect">
            <a:avLst/>
          </a:prstGeom>
          <a:noFill/>
          <a:ln/>
        </p:spPr>
        <p:txBody>
          <a:bodyPr wrap="square" lIns="0" tIns="0" rIns="0" bIns="0" rtlCol="0" anchor="t"/>
          <a:lstStyle/>
          <a:p>
            <a:pPr marL="152400" indent="-152400">
              <a:lnSpc>
                <a:spcPts val="1050"/>
              </a:lnSpc>
              <a:spcAft>
                <a:spcPts val="4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The Fed raised rates to 3.75–4.00%, its first rise since 2023, in a unanimous vote</a:t>
            </a:r>
            <a:endParaRPr lang="en-US" sz="1000" noProof="0" dirty="0"/>
          </a:p>
          <a:p>
            <a:pPr marL="152400" indent="-152400">
              <a:lnSpc>
                <a:spcPts val="1050"/>
              </a:lnSpc>
              <a:spcAft>
                <a:spcPts val="4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Chair Warsh said the Fed was removing some support, but would not commit to more rises</a:t>
            </a:r>
            <a:endParaRPr lang="en-US" sz="1000" noProof="0" dirty="0"/>
          </a:p>
          <a:p>
            <a:pPr marL="152400" indent="-152400">
              <a:lnSpc>
                <a:spcPts val="1050"/>
              </a:lnSpc>
              <a:spcAft>
                <a:spcPts val="4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Fed forecasts point to rates near 4.1% at the end of both 2026 and 2027</a:t>
            </a:r>
            <a:endParaRPr lang="en-US" sz="1000" noProof="0" dirty="0"/>
          </a:p>
        </p:txBody>
      </p:sp>
      <p:sp>
        <p:nvSpPr>
          <p:cNvPr id="22" name="Shape 19"/>
          <p:cNvSpPr/>
          <p:nvPr/>
        </p:nvSpPr>
        <p:spPr>
          <a:xfrm>
            <a:off x="7304227" y="4242816"/>
            <a:ext cx="2117750" cy="0"/>
          </a:xfrm>
          <a:prstGeom prst="line">
            <a:avLst/>
          </a:prstGeom>
          <a:noFill/>
          <a:ln w="28575">
            <a:solidFill>
              <a:srgbClr val="196B24"/>
            </a:solidFill>
            <a:prstDash val="solid"/>
          </a:ln>
        </p:spPr>
        <p:txBody>
          <a:bodyPr/>
          <a:lstStyle/>
          <a:p>
            <a:endParaRPr lang="en-US" noProof="0"/>
          </a:p>
        </p:txBody>
      </p:sp>
      <p:sp>
        <p:nvSpPr>
          <p:cNvPr id="23" name="Text 20"/>
          <p:cNvSpPr txBox="1"/>
          <p:nvPr/>
        </p:nvSpPr>
        <p:spPr>
          <a:xfrm>
            <a:off x="7304227" y="4315968"/>
            <a:ext cx="1270650" cy="182880"/>
          </a:xfrm>
          <a:prstGeom prst="rect">
            <a:avLst/>
          </a:prstGeom>
          <a:noFill/>
          <a:ln/>
        </p:spPr>
        <p:txBody>
          <a:bodyPr wrap="square" lIns="0" tIns="0" rIns="0" bIns="0" rtlCol="0" anchor="ctr"/>
          <a:lstStyle/>
          <a:p>
            <a:pPr marL="0" indent="0">
              <a:buNone/>
            </a:pPr>
            <a:r>
              <a:rPr lang="en-US" sz="900" noProof="0">
                <a:solidFill>
                  <a:srgbClr val="404040"/>
                </a:solidFill>
                <a:latin typeface="Roboto "/>
                <a:ea typeface="Roboto Light" pitchFamily="34" charset="-122"/>
                <a:cs typeface="Roboto Light" pitchFamily="34" charset="-120"/>
              </a:rPr>
              <a:t>21 Sep</a:t>
            </a:r>
            <a:endParaRPr lang="en-US" sz="900" noProof="0">
              <a:latin typeface="Roboto "/>
            </a:endParaRPr>
          </a:p>
        </p:txBody>
      </p:sp>
      <p:sp>
        <p:nvSpPr>
          <p:cNvPr id="24" name="Text 21"/>
          <p:cNvSpPr txBox="1"/>
          <p:nvPr/>
        </p:nvSpPr>
        <p:spPr>
          <a:xfrm>
            <a:off x="8532522" y="4315968"/>
            <a:ext cx="889455" cy="182880"/>
          </a:xfrm>
          <a:prstGeom prst="rect">
            <a:avLst/>
          </a:prstGeom>
          <a:noFill/>
          <a:ln/>
        </p:spPr>
        <p:txBody>
          <a:bodyPr wrap="square" lIns="0" tIns="0" rIns="0" bIns="0" rtlCol="0" anchor="ctr"/>
          <a:lstStyle/>
          <a:p>
            <a:pPr marL="0" indent="0" algn="r">
              <a:buNone/>
            </a:pPr>
            <a:r>
              <a:rPr lang="en-US" sz="900" noProof="0">
                <a:solidFill>
                  <a:srgbClr val="196B24"/>
                </a:solidFill>
                <a:latin typeface="Roboto" pitchFamily="34" charset="0"/>
                <a:ea typeface="Roboto" pitchFamily="34" charset="-122"/>
                <a:cs typeface="Roboto" pitchFamily="34" charset="-120"/>
              </a:rPr>
              <a:t>Sharp rally ▲</a:t>
            </a:r>
            <a:endParaRPr lang="en-US" sz="900" noProof="0"/>
          </a:p>
        </p:txBody>
      </p:sp>
      <p:sp>
        <p:nvSpPr>
          <p:cNvPr id="25" name="Text 22"/>
          <p:cNvSpPr txBox="1"/>
          <p:nvPr/>
        </p:nvSpPr>
        <p:spPr>
          <a:xfrm>
            <a:off x="7304227" y="4553712"/>
            <a:ext cx="2117750" cy="201168"/>
          </a:xfrm>
          <a:prstGeom prst="rect">
            <a:avLst/>
          </a:prstGeom>
          <a:noFill/>
          <a:ln/>
        </p:spPr>
        <p:txBody>
          <a:bodyPr wrap="square" lIns="0" tIns="0" rIns="0" bIns="0" rtlCol="0" anchor="ctr"/>
          <a:lstStyle/>
          <a:p>
            <a:pPr marL="0" indent="0">
              <a:buNone/>
            </a:pPr>
            <a:r>
              <a:rPr lang="en-US" sz="1050" b="1" noProof="0">
                <a:solidFill>
                  <a:srgbClr val="000000"/>
                </a:solidFill>
                <a:latin typeface="Roboto" pitchFamily="34" charset="0"/>
                <a:ea typeface="Roboto" pitchFamily="34" charset="-122"/>
                <a:cs typeface="Roboto" pitchFamily="34" charset="-120"/>
              </a:rPr>
              <a:t>Chip shares rally</a:t>
            </a:r>
            <a:endParaRPr lang="en-US" sz="1050" noProof="0"/>
          </a:p>
        </p:txBody>
      </p:sp>
      <p:sp>
        <p:nvSpPr>
          <p:cNvPr id="26" name="Text 23"/>
          <p:cNvSpPr txBox="1"/>
          <p:nvPr/>
        </p:nvSpPr>
        <p:spPr>
          <a:xfrm>
            <a:off x="7304227" y="4791456"/>
            <a:ext cx="2117750" cy="1481328"/>
          </a:xfrm>
          <a:prstGeom prst="rect">
            <a:avLst/>
          </a:prstGeom>
          <a:noFill/>
          <a:ln/>
        </p:spPr>
        <p:txBody>
          <a:bodyPr wrap="square" lIns="0" tIns="0" rIns="0" bIns="0" rtlCol="0" anchor="t"/>
          <a:lstStyle/>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Early success for Meta's new AI assistant lifted chip shares; the chip index rose 4.3%</a:t>
            </a:r>
            <a:endParaRPr lang="en-US" sz="1000" noProof="0"/>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AMD rose 10% and passed $1 trillion in value; Intel rose 12%, ARM 17% and Qualcomm 9%</a:t>
            </a:r>
            <a:endParaRPr lang="en-US" sz="1000" noProof="0"/>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Nasdaq 100 closed at 30,482, near record highs</a:t>
            </a:r>
            <a:endParaRPr lang="en-US" sz="1000" noProof="0"/>
          </a:p>
        </p:txBody>
      </p:sp>
      <p:sp>
        <p:nvSpPr>
          <p:cNvPr id="27" name="Shape 24"/>
          <p:cNvSpPr/>
          <p:nvPr/>
        </p:nvSpPr>
        <p:spPr>
          <a:xfrm>
            <a:off x="9568282" y="4242816"/>
            <a:ext cx="2117750" cy="0"/>
          </a:xfrm>
          <a:prstGeom prst="line">
            <a:avLst/>
          </a:prstGeom>
          <a:noFill/>
          <a:ln w="28575">
            <a:solidFill>
              <a:srgbClr val="11528B"/>
            </a:solidFill>
            <a:prstDash val="solid"/>
          </a:ln>
        </p:spPr>
        <p:txBody>
          <a:bodyPr/>
          <a:lstStyle/>
          <a:p>
            <a:endParaRPr lang="en-US" noProof="0"/>
          </a:p>
        </p:txBody>
      </p:sp>
      <p:sp>
        <p:nvSpPr>
          <p:cNvPr id="28" name="Text 25"/>
          <p:cNvSpPr txBox="1"/>
          <p:nvPr/>
        </p:nvSpPr>
        <p:spPr>
          <a:xfrm>
            <a:off x="9568282" y="4315968"/>
            <a:ext cx="1270650" cy="182880"/>
          </a:xfrm>
          <a:prstGeom prst="rect">
            <a:avLst/>
          </a:prstGeom>
          <a:noFill/>
          <a:ln/>
        </p:spPr>
        <p:txBody>
          <a:bodyPr wrap="square" lIns="0" tIns="0" rIns="0" bIns="0" rtlCol="0" anchor="ctr"/>
          <a:lstStyle/>
          <a:p>
            <a:pPr marL="0" indent="0">
              <a:buNone/>
            </a:pPr>
            <a:r>
              <a:rPr lang="en-US" sz="900" noProof="0">
                <a:solidFill>
                  <a:srgbClr val="404040"/>
                </a:solidFill>
                <a:latin typeface="Roboto "/>
                <a:ea typeface="Roboto Light" pitchFamily="34" charset="-122"/>
                <a:cs typeface="Roboto Light" pitchFamily="34" charset="-120"/>
              </a:rPr>
              <a:t>22 – 30 Sep</a:t>
            </a:r>
            <a:endParaRPr lang="en-US" sz="900" noProof="0">
              <a:latin typeface="Roboto "/>
            </a:endParaRPr>
          </a:p>
        </p:txBody>
      </p:sp>
      <p:sp>
        <p:nvSpPr>
          <p:cNvPr id="29" name="Text 26"/>
          <p:cNvSpPr txBox="1"/>
          <p:nvPr/>
        </p:nvSpPr>
        <p:spPr>
          <a:xfrm>
            <a:off x="10796577" y="4315968"/>
            <a:ext cx="889455" cy="182880"/>
          </a:xfrm>
          <a:prstGeom prst="rect">
            <a:avLst/>
          </a:prstGeom>
          <a:noFill/>
          <a:ln/>
        </p:spPr>
        <p:txBody>
          <a:bodyPr wrap="square" lIns="0" tIns="0" rIns="0" bIns="0" rtlCol="0" anchor="ctr"/>
          <a:lstStyle/>
          <a:p>
            <a:pPr marL="0" indent="0" algn="r">
              <a:buNone/>
            </a:pPr>
            <a:r>
              <a:rPr lang="en-US" sz="900" noProof="0">
                <a:solidFill>
                  <a:srgbClr val="11528B"/>
                </a:solidFill>
                <a:latin typeface="Roboto" pitchFamily="34" charset="0"/>
                <a:ea typeface="Roboto" pitchFamily="34" charset="-122"/>
                <a:cs typeface="Roboto" pitchFamily="34" charset="-120"/>
              </a:rPr>
              <a:t>Reversal ▼</a:t>
            </a:r>
            <a:endParaRPr lang="en-US" sz="900" noProof="0"/>
          </a:p>
        </p:txBody>
      </p:sp>
      <p:sp>
        <p:nvSpPr>
          <p:cNvPr id="30" name="Text 27"/>
          <p:cNvSpPr txBox="1"/>
          <p:nvPr/>
        </p:nvSpPr>
        <p:spPr>
          <a:xfrm>
            <a:off x="9568282" y="4553712"/>
            <a:ext cx="2117750" cy="201168"/>
          </a:xfrm>
          <a:prstGeom prst="rect">
            <a:avLst/>
          </a:prstGeom>
          <a:noFill/>
          <a:ln/>
        </p:spPr>
        <p:txBody>
          <a:bodyPr wrap="square" lIns="0" tIns="0" rIns="0" bIns="0" rtlCol="0" anchor="ctr"/>
          <a:lstStyle/>
          <a:p>
            <a:pPr marL="0" indent="0">
              <a:buNone/>
            </a:pPr>
            <a:r>
              <a:rPr lang="en-US" sz="1050" b="1" noProof="0">
                <a:solidFill>
                  <a:srgbClr val="000000"/>
                </a:solidFill>
                <a:latin typeface="Roboto" pitchFamily="34" charset="0"/>
                <a:ea typeface="Roboto" pitchFamily="34" charset="-122"/>
                <a:cs typeface="Roboto" pitchFamily="34" charset="-120"/>
              </a:rPr>
              <a:t>The month ends lower</a:t>
            </a:r>
            <a:endParaRPr lang="en-US" sz="1050" noProof="0"/>
          </a:p>
        </p:txBody>
      </p:sp>
      <p:sp>
        <p:nvSpPr>
          <p:cNvPr id="31" name="Text 28"/>
          <p:cNvSpPr txBox="1"/>
          <p:nvPr/>
        </p:nvSpPr>
        <p:spPr>
          <a:xfrm>
            <a:off x="9568282" y="4791456"/>
            <a:ext cx="2117750" cy="1481328"/>
          </a:xfrm>
          <a:prstGeom prst="rect">
            <a:avLst/>
          </a:prstGeom>
          <a:noFill/>
          <a:ln/>
        </p:spPr>
        <p:txBody>
          <a:bodyPr wrap="square" lIns="0" tIns="0" rIns="0" bIns="0" rtlCol="0" anchor="t"/>
          <a:lstStyle/>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Nasdaq 100 posted its highest close at 30,732 on 22 Sep</a:t>
            </a:r>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On 28 Sep President Trump rejected Iran's peace proposal; Brent jumped and bond yields rose</a:t>
            </a:r>
          </a:p>
          <a:p>
            <a:pPr marL="152400" indent="-152400">
              <a:lnSpc>
                <a:spcPts val="1050"/>
              </a:lnSpc>
              <a:spcAft>
                <a:spcPts val="4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S&amp;P 500 closed the month 0.4% down</a:t>
            </a:r>
          </a:p>
        </p:txBody>
      </p:sp>
      <p:sp>
        <p:nvSpPr>
          <p:cNvPr id="32" name="Text 29"/>
          <p:cNvSpPr txBox="1"/>
          <p:nvPr/>
        </p:nvSpPr>
        <p:spPr>
          <a:xfrm>
            <a:off x="512064" y="6345936"/>
            <a:ext cx="11173968" cy="201168"/>
          </a:xfrm>
          <a:prstGeom prst="rect">
            <a:avLst/>
          </a:prstGeom>
          <a:noFill/>
          <a:ln/>
        </p:spPr>
        <p:txBody>
          <a:bodyPr wrap="square" lIns="0" tIns="0" rIns="0" bIns="0" rtlCol="0" anchor="t"/>
          <a:lstStyle/>
          <a:p>
            <a:r>
              <a:rPr lang="en-US" sz="800" noProof="0">
                <a:solidFill>
                  <a:srgbClr val="888888"/>
                </a:solidFill>
                <a:latin typeface="Roboto Light" panose="02000000000000000000" pitchFamily="2" charset="0"/>
                <a:ea typeface="Roboto Light" panose="02000000000000000000" pitchFamily="2" charset="0"/>
                <a:cs typeface="Roboto Light" panose="02000000000000000000" pitchFamily="2" charset="0"/>
              </a:rPr>
              <a:t>Sources: CNBC, Reuters, Federal Reserve, Trading Economics, SGA Research</a:t>
            </a:r>
          </a:p>
        </p:txBody>
      </p:sp>
      <p:graphicFrame>
        <p:nvGraphicFramePr>
          <p:cNvPr id="4" name="Chart 3">
            <a:extLst>
              <a:ext uri="{FF2B5EF4-FFF2-40B4-BE49-F238E27FC236}">
                <a16:creationId xmlns:a16="http://schemas.microsoft.com/office/drawing/2014/main" id="{86CB63AE-1211-B27E-8052-A7169DD64FA4}"/>
              </a:ext>
            </a:extLst>
          </p:cNvPr>
          <p:cNvGraphicFramePr>
            <a:graphicFrameLocks/>
          </p:cNvGraphicFramePr>
          <p:nvPr>
            <p:extLst>
              <p:ext uri="{D42A27DB-BD31-4B8C-83A1-F6EECF244321}">
                <p14:modId xmlns:p14="http://schemas.microsoft.com/office/powerpoint/2010/main" val="3393399430"/>
              </p:ext>
            </p:extLst>
          </p:nvPr>
        </p:nvGraphicFramePr>
        <p:xfrm>
          <a:off x="512064" y="1682495"/>
          <a:ext cx="11192256" cy="2423838"/>
        </p:xfrm>
        <a:graphic>
          <a:graphicData uri="http://schemas.openxmlformats.org/drawingml/2006/chart">
            <c:chart xmlns:c="http://schemas.openxmlformats.org/drawingml/2006/chart" xmlns:r="http://schemas.openxmlformats.org/officeDocument/2006/relationships" r:id="rId4"/>
          </a:graphicData>
        </a:graphic>
      </p:graphicFrame>
      <p:sp>
        <p:nvSpPr>
          <p:cNvPr id="36" name="Text 1">
            <a:extLst>
              <a:ext uri="{FF2B5EF4-FFF2-40B4-BE49-F238E27FC236}">
                <a16:creationId xmlns:a16="http://schemas.microsoft.com/office/drawing/2014/main" id="{36B5502F-E1FC-599F-C943-2A84B705FFB4}"/>
              </a:ext>
            </a:extLst>
          </p:cNvPr>
          <p:cNvSpPr txBox="1"/>
          <p:nvPr/>
        </p:nvSpPr>
        <p:spPr>
          <a:xfrm>
            <a:off x="512064" y="1133856"/>
            <a:ext cx="11173968" cy="475488"/>
          </a:xfrm>
          <a:prstGeom prst="rect">
            <a:avLst/>
          </a:prstGeom>
          <a:noFill/>
          <a:ln/>
        </p:spPr>
        <p:txBody>
          <a:bodyPr wrap="square" lIns="0" tIns="0" rIns="0" bIns="0" rtlCol="0" anchor="t"/>
          <a:lstStyle/>
          <a:p>
            <a:pPr marL="0" indent="0">
              <a:lnSpc>
                <a:spcPts val="1700"/>
              </a:lnSpc>
              <a:buNone/>
            </a:pPr>
            <a:r>
              <a:rPr lang="en-US" sz="1400" b="1" noProof="0">
                <a:solidFill>
                  <a:srgbClr val="000000"/>
                </a:solidFill>
                <a:latin typeface="Roboto" pitchFamily="34" charset="0"/>
                <a:ea typeface="Roboto" pitchFamily="34" charset="-122"/>
                <a:cs typeface="Roboto" pitchFamily="34" charset="-120"/>
              </a:rPr>
              <a:t>The S&amp;P 500 ended September down 0.4% at 7,652</a:t>
            </a:r>
            <a:r>
              <a:rPr lang="en-US" sz="1400" noProof="0">
                <a:solidFill>
                  <a:srgbClr val="000000"/>
                </a:solidFill>
                <a:latin typeface="Roboto" pitchFamily="34" charset="0"/>
                <a:ea typeface="Roboto" pitchFamily="34" charset="-122"/>
                <a:cs typeface="Roboto" pitchFamily="34" charset="-120"/>
              </a:rPr>
              <a:t>, giving back a mid-month record run. The Fed's first rate hike in three years and a renewed oil shock outweighed a strong month for semiconductors.</a:t>
            </a:r>
          </a:p>
        </p:txBody>
      </p:sp>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12064" y="301752"/>
            <a:ext cx="11173968" cy="786384"/>
          </a:xfrm>
          <a:prstGeom prst="rect">
            <a:avLst/>
          </a:prstGeom>
          <a:noFill/>
          <a:ln/>
        </p:spPr>
        <p:txBody>
          <a:bodyPr wrap="square" lIns="0" tIns="0" rIns="0" bIns="0" rtlCol="0" anchor="t"/>
          <a:lstStyle/>
          <a:p>
            <a:pPr marL="0" indent="0">
              <a:lnSpc>
                <a:spcPts val="3000"/>
              </a:lnSpc>
              <a:buNone/>
            </a:pPr>
            <a:r>
              <a:rPr lang="en-US" sz="2600" noProof="0">
                <a:solidFill>
                  <a:srgbClr val="000000"/>
                </a:solidFill>
                <a:latin typeface="Lora SemiBold" pitchFamily="34" charset="0"/>
                <a:ea typeface="Lora SemiBold" pitchFamily="34" charset="-122"/>
                <a:cs typeface="Lora SemiBold" pitchFamily="34" charset="-120"/>
              </a:rPr>
              <a:t>US index returns hid a wide split, with only two sectors rising</a:t>
            </a:r>
            <a:endParaRPr lang="en-US" sz="2600" noProof="0"/>
          </a:p>
        </p:txBody>
      </p:sp>
      <p:sp>
        <p:nvSpPr>
          <p:cNvPr id="9" name="Text 4"/>
          <p:cNvSpPr txBox="1"/>
          <p:nvPr/>
        </p:nvSpPr>
        <p:spPr>
          <a:xfrm>
            <a:off x="6163056" y="4612640"/>
            <a:ext cx="5522976" cy="1641856"/>
          </a:xfrm>
          <a:prstGeom prst="rect">
            <a:avLst/>
          </a:prstGeom>
          <a:solidFill>
            <a:srgbClr val="DCE9F7"/>
          </a:solidFill>
          <a:ln w="9525">
            <a:solidFill>
              <a:srgbClr val="CEDCE6"/>
            </a:solidFill>
          </a:ln>
        </p:spPr>
        <p:txBody>
          <a:bodyPr wrap="square" lIns="76200" tIns="127000" rIns="127000" bIns="76200" rtlCol="0" anchor="t"/>
          <a:lstStyle/>
          <a:p>
            <a:pPr marL="0" indent="0">
              <a:lnSpc>
                <a:spcPct val="128000"/>
              </a:lnSpc>
              <a:spcAft>
                <a:spcPts val="300"/>
              </a:spcAft>
              <a:buNone/>
            </a:pPr>
            <a:r>
              <a:rPr lang="en-US" sz="1000" b="1" noProof="0">
                <a:solidFill>
                  <a:srgbClr val="000000"/>
                </a:solidFill>
                <a:latin typeface="Roboto" panose="02000000000000000000" pitchFamily="2" charset="0"/>
                <a:ea typeface="Roboto" panose="02000000000000000000" pitchFamily="2" charset="0"/>
                <a:cs typeface="Roboto" panose="02000000000000000000" pitchFamily="2" charset="0"/>
              </a:rPr>
              <a:t>The narrowest month of the year</a:t>
            </a:r>
            <a:endParaRPr lang="en-US" sz="1000" noProof="0">
              <a:latin typeface="Roboto" panose="02000000000000000000" pitchFamily="2" charset="0"/>
              <a:ea typeface="Roboto" panose="02000000000000000000" pitchFamily="2" charset="0"/>
              <a:cs typeface="Roboto" panose="02000000000000000000" pitchFamily="2" charset="0"/>
            </a:endParaRP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Nasdaq 100 gained 3.2% while the Dow lost 4.3%, a gap of over 7% in a month</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Information Technology rose 4.4% and Communication Services 4.3%, while every other sector fell</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Energy fell 2.8% despite oil prices above $1</a:t>
            </a:r>
            <a:r>
              <a:rPr lang="en-US" sz="1000">
                <a:solidFill>
                  <a:srgbClr val="000000"/>
                </a:solidFill>
                <a:latin typeface="Roboto Light" pitchFamily="34" charset="0"/>
                <a:ea typeface="Roboto Light" pitchFamily="34" charset="-122"/>
                <a:cs typeface="Roboto Light" pitchFamily="34" charset="-120"/>
              </a:rPr>
              <a:t>0</a:t>
            </a:r>
            <a:r>
              <a:rPr lang="en-US" sz="1000" noProof="0">
                <a:solidFill>
                  <a:srgbClr val="000000"/>
                </a:solidFill>
                <a:latin typeface="Roboto Light" pitchFamily="34" charset="0"/>
                <a:ea typeface="Roboto Light" pitchFamily="34" charset="-122"/>
                <a:cs typeface="Roboto Light" pitchFamily="34" charset="-120"/>
              </a:rPr>
              <a:t>0. The spike oil was concentrated in physical crude and peaked mid-month, and futures moved far less, so investors treated the disruption as temporary. The sector is still up 37.4% this year</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Financials fell 7.3% and Aerospace and Defense 9.4%, the worst of the month</a:t>
            </a:r>
          </a:p>
        </p:txBody>
      </p:sp>
      <p:sp>
        <p:nvSpPr>
          <p:cNvPr id="10" name="Text 5"/>
          <p:cNvSpPr txBox="1"/>
          <p:nvPr/>
        </p:nvSpPr>
        <p:spPr>
          <a:xfrm>
            <a:off x="512064" y="6345936"/>
            <a:ext cx="11173968" cy="201168"/>
          </a:xfrm>
          <a:prstGeom prst="rect">
            <a:avLst/>
          </a:prstGeom>
          <a:noFill/>
          <a:ln/>
        </p:spPr>
        <p:txBody>
          <a:bodyPr wrap="square" lIns="0" tIns="0" rIns="0" bIns="0" rtlCol="0" anchor="t"/>
          <a:lstStyle/>
          <a:p>
            <a:pPr marL="0" indent="0">
              <a:buNone/>
            </a:pPr>
            <a:r>
              <a:rPr lang="en-US" sz="800" noProof="0">
                <a:solidFill>
                  <a:srgbClr val="888888"/>
                </a:solidFill>
                <a:latin typeface="Roboto Light"/>
              </a:rPr>
              <a:t>Sources: Investing.com, S&amp;P Global, SGA Research</a:t>
            </a:r>
            <a:endParaRPr lang="en-US" sz="800" noProof="0"/>
          </a:p>
        </p:txBody>
      </p:sp>
      <p:graphicFrame>
        <p:nvGraphicFramePr>
          <p:cNvPr id="4" name="Chart 3">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470107347"/>
              </p:ext>
            </p:extLst>
          </p:nvPr>
        </p:nvGraphicFramePr>
        <p:xfrm>
          <a:off x="512064" y="1682496"/>
          <a:ext cx="5513832" cy="22494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1250156307"/>
              </p:ext>
            </p:extLst>
          </p:nvPr>
        </p:nvGraphicFramePr>
        <p:xfrm>
          <a:off x="6172200" y="1682496"/>
          <a:ext cx="5513832" cy="283870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00000000-0008-0000-0200-000004000000}"/>
              </a:ext>
            </a:extLst>
          </p:cNvPr>
          <p:cNvGraphicFramePr>
            <a:graphicFrameLocks/>
          </p:cNvGraphicFramePr>
          <p:nvPr>
            <p:extLst>
              <p:ext uri="{D42A27DB-BD31-4B8C-83A1-F6EECF244321}">
                <p14:modId xmlns:p14="http://schemas.microsoft.com/office/powerpoint/2010/main" val="3058098666"/>
              </p:ext>
            </p:extLst>
          </p:nvPr>
        </p:nvGraphicFramePr>
        <p:xfrm>
          <a:off x="512064" y="4047076"/>
          <a:ext cx="5507738" cy="2207420"/>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 1">
            <a:extLst>
              <a:ext uri="{FF2B5EF4-FFF2-40B4-BE49-F238E27FC236}">
                <a16:creationId xmlns:a16="http://schemas.microsoft.com/office/drawing/2014/main" id="{01089F8A-07CB-0C46-3765-FC2E674964CE}"/>
              </a:ext>
            </a:extLst>
          </p:cNvPr>
          <p:cNvSpPr txBox="1"/>
          <p:nvPr/>
        </p:nvSpPr>
        <p:spPr>
          <a:xfrm>
            <a:off x="512064" y="1133856"/>
            <a:ext cx="11173968" cy="475488"/>
          </a:xfrm>
          <a:prstGeom prst="rect">
            <a:avLst/>
          </a:prstGeom>
          <a:noFill/>
          <a:ln/>
        </p:spPr>
        <p:txBody>
          <a:bodyPr wrap="square" lIns="0" tIns="0" rIns="0" bIns="0" rtlCol="0" anchor="t"/>
          <a:lstStyle/>
          <a:p>
            <a:pPr marL="0" indent="0">
              <a:lnSpc>
                <a:spcPts val="1700"/>
              </a:lnSpc>
              <a:buNone/>
            </a:pPr>
            <a:r>
              <a:rPr lang="en-US" sz="1400" b="1" noProof="0">
                <a:solidFill>
                  <a:srgbClr val="000000"/>
                </a:solidFill>
                <a:latin typeface="Roboto" pitchFamily="34" charset="0"/>
                <a:ea typeface="Roboto" pitchFamily="34" charset="-122"/>
                <a:cs typeface="Roboto" pitchFamily="34" charset="-120"/>
              </a:rPr>
              <a:t>The Nasdaq 100 beat the Dow by more than 7% in a month</a:t>
            </a:r>
            <a:r>
              <a:rPr lang="en-US" sz="1400" noProof="0">
                <a:solidFill>
                  <a:srgbClr val="000000"/>
                </a:solidFill>
                <a:latin typeface="Roboto" pitchFamily="34" charset="0"/>
                <a:ea typeface="Roboto" pitchFamily="34" charset="-122"/>
                <a:cs typeface="Roboto" pitchFamily="34" charset="-120"/>
              </a:rPr>
              <a:t>, and the gap widened through the month. Underneath, only Information Technology and Communication Services rose. Energy fell despite the oil spike, and rate- and credit-sensitive sectors fell hardest.</a:t>
            </a:r>
          </a:p>
        </p:txBody>
      </p:sp>
    </p:spTree>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12064" y="301752"/>
            <a:ext cx="11173968" cy="786384"/>
          </a:xfrm>
          <a:prstGeom prst="rect">
            <a:avLst/>
          </a:prstGeom>
          <a:noFill/>
          <a:ln/>
        </p:spPr>
        <p:txBody>
          <a:bodyPr wrap="square" lIns="0" tIns="0" rIns="0" bIns="0" rtlCol="0" anchor="t"/>
          <a:lstStyle/>
          <a:p>
            <a:pPr marL="0" indent="0">
              <a:lnSpc>
                <a:spcPts val="3000"/>
              </a:lnSpc>
              <a:buNone/>
            </a:pPr>
            <a:r>
              <a:rPr lang="en-US" sz="2600" noProof="0">
                <a:solidFill>
                  <a:srgbClr val="000000"/>
                </a:solidFill>
                <a:latin typeface="Lora SemiBold" pitchFamily="34" charset="0"/>
                <a:ea typeface="Lora SemiBold" pitchFamily="34" charset="-122"/>
                <a:cs typeface="Lora SemiBold" pitchFamily="34" charset="-120"/>
              </a:rPr>
              <a:t>AI-linked Asian markets extended their gains while India kept falling</a:t>
            </a:r>
            <a:endParaRPr lang="en-US" sz="2600" noProof="0"/>
          </a:p>
        </p:txBody>
      </p:sp>
      <p:sp>
        <p:nvSpPr>
          <p:cNvPr id="3" name="Text 1"/>
          <p:cNvSpPr txBox="1"/>
          <p:nvPr/>
        </p:nvSpPr>
        <p:spPr>
          <a:xfrm>
            <a:off x="512064" y="1133856"/>
            <a:ext cx="11173968" cy="475488"/>
          </a:xfrm>
          <a:prstGeom prst="rect">
            <a:avLst/>
          </a:prstGeom>
          <a:noFill/>
          <a:ln/>
        </p:spPr>
        <p:txBody>
          <a:bodyPr wrap="square" lIns="0" tIns="0" rIns="0" bIns="0" rtlCol="0" anchor="t"/>
          <a:lstStyle/>
          <a:p>
            <a:pPr marL="0" indent="0">
              <a:lnSpc>
                <a:spcPts val="1700"/>
              </a:lnSpc>
              <a:buNone/>
            </a:pPr>
            <a:r>
              <a:rPr lang="en-US" sz="1400" b="1" noProof="0">
                <a:solidFill>
                  <a:srgbClr val="000000"/>
                </a:solidFill>
                <a:latin typeface="Roboto" pitchFamily="34" charset="0"/>
                <a:ea typeface="Roboto" pitchFamily="34" charset="-122"/>
                <a:cs typeface="Roboto" pitchFamily="34" charset="-120"/>
              </a:rPr>
              <a:t>Taiwan and Korea added to a very strong year, and Japan held its August gains</a:t>
            </a:r>
            <a:r>
              <a:rPr lang="en-US" sz="1400" noProof="0">
                <a:solidFill>
                  <a:srgbClr val="000000"/>
                </a:solidFill>
                <a:latin typeface="Roboto" pitchFamily="34" charset="0"/>
                <a:ea typeface="Roboto" pitchFamily="34" charset="-122"/>
                <a:cs typeface="Roboto" pitchFamily="34" charset="-120"/>
              </a:rPr>
              <a:t>. India fell for a seventh straight week and is now below where it began 2026. Hong Kong fell 2.6%, and Shanghai was broadly unchanged.</a:t>
            </a:r>
            <a:endParaRPr lang="en-US" sz="1400" noProof="0"/>
          </a:p>
        </p:txBody>
      </p:sp>
      <p:sp>
        <p:nvSpPr>
          <p:cNvPr id="16" name="Text 13"/>
          <p:cNvSpPr txBox="1"/>
          <p:nvPr/>
        </p:nvSpPr>
        <p:spPr>
          <a:xfrm>
            <a:off x="512064" y="4517136"/>
            <a:ext cx="5522976" cy="1737360"/>
          </a:xfrm>
          <a:prstGeom prst="rect">
            <a:avLst/>
          </a:prstGeom>
          <a:solidFill>
            <a:srgbClr val="DCE9F7"/>
          </a:solidFill>
          <a:ln w="9525">
            <a:solidFill>
              <a:srgbClr val="CEDCE6"/>
            </a:solidFill>
          </a:ln>
        </p:spPr>
        <p:txBody>
          <a:bodyPr wrap="square" lIns="76200" tIns="127000" rIns="127000" bIns="76200" rtlCol="0" anchor="t"/>
          <a:lstStyle/>
          <a:p>
            <a:pPr marL="0" indent="0">
              <a:spcAft>
                <a:spcPts val="300"/>
              </a:spcAft>
              <a:buNone/>
            </a:pPr>
            <a:r>
              <a:rPr lang="en-US" sz="1000" b="1" noProof="0">
                <a:solidFill>
                  <a:srgbClr val="000000"/>
                </a:solidFill>
                <a:latin typeface="Roboto" pitchFamily="34" charset="0"/>
                <a:ea typeface="Roboto" pitchFamily="34" charset="-122"/>
                <a:cs typeface="Roboto" pitchFamily="34" charset="-120"/>
              </a:rPr>
              <a:t>Korea and Taiwan led, Japan held firm</a:t>
            </a:r>
            <a:endParaRPr lang="en-US" sz="1000" noProof="0"/>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AI-linked markets rose again in September: Taiwan led at about +5%, Korea added roughly 1% and Japan was broadly flat after a strong August</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Korea's KOSPI is up about 64% in 2026, the best major market in the world, driven mainly by Samsung Electronics and SK Hynix</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Taiwan's TAIEX is up about 66% on the year, extending a run driven by foundry and packaging demand</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China and Hong Kong were flat to slightly negative, with the Hang Seng down about 2.6% and Shanghai close to unchanged</a:t>
            </a:r>
            <a:endParaRPr lang="en-US" sz="1000" noProof="0"/>
          </a:p>
        </p:txBody>
      </p:sp>
      <p:sp>
        <p:nvSpPr>
          <p:cNvPr id="17" name="Text 14"/>
          <p:cNvSpPr txBox="1"/>
          <p:nvPr/>
        </p:nvSpPr>
        <p:spPr>
          <a:xfrm>
            <a:off x="6163056" y="4517136"/>
            <a:ext cx="5522976" cy="1737360"/>
          </a:xfrm>
          <a:prstGeom prst="rect">
            <a:avLst/>
          </a:prstGeom>
          <a:solidFill>
            <a:srgbClr val="DCE9F7"/>
          </a:solidFill>
          <a:ln w="9525">
            <a:solidFill>
              <a:srgbClr val="CEDCE6"/>
            </a:solidFill>
          </a:ln>
        </p:spPr>
        <p:txBody>
          <a:bodyPr wrap="square" lIns="76200" tIns="127000" rIns="127000" bIns="76200" rtlCol="0" anchor="t"/>
          <a:lstStyle/>
          <a:p>
            <a:pPr marL="0" indent="0">
              <a:lnSpc>
                <a:spcPct val="128000"/>
              </a:lnSpc>
              <a:spcAft>
                <a:spcPts val="300"/>
              </a:spcAft>
              <a:buNone/>
            </a:pPr>
            <a:r>
              <a:rPr lang="en-US" sz="1000" b="1" noProof="0">
                <a:solidFill>
                  <a:srgbClr val="000000"/>
                </a:solidFill>
                <a:latin typeface="Roboto"/>
              </a:rPr>
              <a:t>India lags, and valuations tell a second story</a:t>
            </a:r>
            <a:endParaRPr lang="en-US" sz="1000" noProof="0"/>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Korea is by far the cheapest major market at 5.6x forward earnings against a 10-year average of 10.0x, as profit forecasts have risen faster than prices</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Taiwan at 17.6x and Singapore at 16.2x now trade well above their own histories after a strong year</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India at 17.2x has de-rated below its 19.3x average. It is cheaper but still not cheap against the region, and continued foreign outflows are weighing on the rupee</a:t>
            </a:r>
          </a:p>
        </p:txBody>
      </p:sp>
      <p:sp>
        <p:nvSpPr>
          <p:cNvPr id="18" name="Text 15"/>
          <p:cNvSpPr txBox="1"/>
          <p:nvPr/>
        </p:nvSpPr>
        <p:spPr>
          <a:xfrm>
            <a:off x="512064" y="6345936"/>
            <a:ext cx="11173968" cy="201168"/>
          </a:xfrm>
          <a:prstGeom prst="rect">
            <a:avLst/>
          </a:prstGeom>
          <a:noFill/>
          <a:ln/>
        </p:spPr>
        <p:txBody>
          <a:bodyPr wrap="square" lIns="0" tIns="0" rIns="0" bIns="0" rtlCol="0" anchor="t"/>
          <a:lstStyle/>
          <a:p>
            <a:pPr marL="0" indent="0">
              <a:buNone/>
            </a:pPr>
            <a:r>
              <a:rPr lang="en-US" sz="800" noProof="0">
                <a:solidFill>
                  <a:srgbClr val="888888"/>
                </a:solidFill>
                <a:latin typeface="Roboto Light"/>
              </a:rPr>
              <a:t>Sources: Investing.com, SGA Research</a:t>
            </a:r>
            <a:endParaRPr lang="en-US" sz="800" noProof="0"/>
          </a:p>
        </p:txBody>
      </p:sp>
      <p:graphicFrame>
        <p:nvGraphicFramePr>
          <p:cNvPr id="4" name="Chart 3">
            <a:extLst>
              <a:ext uri="{FF2B5EF4-FFF2-40B4-BE49-F238E27FC236}">
                <a16:creationId xmlns:a16="http://schemas.microsoft.com/office/drawing/2014/main" id="{00000000-0008-0000-0300-000004000000}"/>
              </a:ext>
            </a:extLst>
          </p:cNvPr>
          <p:cNvGraphicFramePr>
            <a:graphicFrameLocks/>
          </p:cNvGraphicFramePr>
          <p:nvPr>
            <p:extLst>
              <p:ext uri="{D42A27DB-BD31-4B8C-83A1-F6EECF244321}">
                <p14:modId xmlns:p14="http://schemas.microsoft.com/office/powerpoint/2010/main" val="1606970693"/>
              </p:ext>
            </p:extLst>
          </p:nvPr>
        </p:nvGraphicFramePr>
        <p:xfrm>
          <a:off x="502920" y="1682496"/>
          <a:ext cx="5522976" cy="26883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833249719"/>
              </p:ext>
            </p:extLst>
          </p:nvPr>
        </p:nvGraphicFramePr>
        <p:xfrm>
          <a:off x="6163056" y="1682496"/>
          <a:ext cx="5516879" cy="268833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12064" y="301752"/>
            <a:ext cx="11173968" cy="786384"/>
          </a:xfrm>
          <a:prstGeom prst="rect">
            <a:avLst/>
          </a:prstGeom>
          <a:noFill/>
          <a:ln/>
        </p:spPr>
        <p:txBody>
          <a:bodyPr wrap="square" lIns="0" tIns="0" rIns="0" bIns="0" rtlCol="0" anchor="t"/>
          <a:lstStyle/>
          <a:p>
            <a:pPr marL="0" indent="0">
              <a:lnSpc>
                <a:spcPts val="3000"/>
              </a:lnSpc>
              <a:buNone/>
            </a:pPr>
            <a:r>
              <a:rPr lang="en-US" sz="2600" noProof="0">
                <a:solidFill>
                  <a:srgbClr val="000000"/>
                </a:solidFill>
                <a:latin typeface="Lora SemiBold" pitchFamily="34" charset="0"/>
                <a:ea typeface="Lora SemiBold" pitchFamily="34" charset="-122"/>
                <a:cs typeface="Lora SemiBold" pitchFamily="34" charset="-120"/>
              </a:rPr>
              <a:t>Chip shares led again, and this time the gains spread beyond the usual winners</a:t>
            </a:r>
            <a:endParaRPr lang="en-US" sz="2600" noProof="0"/>
          </a:p>
        </p:txBody>
      </p:sp>
      <p:sp>
        <p:nvSpPr>
          <p:cNvPr id="3" name="Text 1"/>
          <p:cNvSpPr txBox="1"/>
          <p:nvPr/>
        </p:nvSpPr>
        <p:spPr>
          <a:xfrm>
            <a:off x="512064" y="1133856"/>
            <a:ext cx="11173968" cy="475488"/>
          </a:xfrm>
          <a:prstGeom prst="rect">
            <a:avLst/>
          </a:prstGeom>
          <a:noFill/>
          <a:ln/>
        </p:spPr>
        <p:txBody>
          <a:bodyPr wrap="square" lIns="0" tIns="0" rIns="0" bIns="0" rtlCol="0" anchor="t"/>
          <a:lstStyle/>
          <a:p>
            <a:pPr marL="0" indent="0">
              <a:lnSpc>
                <a:spcPts val="1700"/>
              </a:lnSpc>
              <a:buNone/>
            </a:pPr>
            <a:r>
              <a:rPr lang="en-US" sz="1400" b="1" noProof="0">
                <a:solidFill>
                  <a:srgbClr val="000000"/>
                </a:solidFill>
                <a:latin typeface="Roboto" pitchFamily="34" charset="0"/>
                <a:ea typeface="Roboto" pitchFamily="34" charset="-122"/>
                <a:cs typeface="Roboto" pitchFamily="34" charset="-120"/>
              </a:rPr>
              <a:t>The Philadelphia Semiconductor Index (SOX) rose for five days in a row up to 21 September</a:t>
            </a:r>
            <a:r>
              <a:rPr lang="en-US" sz="1400" noProof="0">
                <a:solidFill>
                  <a:srgbClr val="000000"/>
                </a:solidFill>
                <a:latin typeface="Roboto" pitchFamily="34" charset="0"/>
                <a:ea typeface="Roboto" pitchFamily="34" charset="-122"/>
                <a:cs typeface="Roboto" pitchFamily="34" charset="-120"/>
              </a:rPr>
              <a:t>, and the biggest gains came from Intel, ARM and AMD rather than the usual winners.</a:t>
            </a:r>
            <a:endParaRPr lang="en-US" sz="1400" noProof="0"/>
          </a:p>
        </p:txBody>
      </p:sp>
      <p:sp>
        <p:nvSpPr>
          <p:cNvPr id="16" name="Text 13"/>
          <p:cNvSpPr txBox="1"/>
          <p:nvPr/>
        </p:nvSpPr>
        <p:spPr>
          <a:xfrm>
            <a:off x="512064" y="4517136"/>
            <a:ext cx="5522976" cy="1737360"/>
          </a:xfrm>
          <a:prstGeom prst="rect">
            <a:avLst/>
          </a:prstGeom>
          <a:solidFill>
            <a:srgbClr val="DCE9F7"/>
          </a:solidFill>
          <a:ln w="9525">
            <a:solidFill>
              <a:srgbClr val="CEDCE6"/>
            </a:solidFill>
          </a:ln>
        </p:spPr>
        <p:txBody>
          <a:bodyPr wrap="square" lIns="76200" tIns="127000" rIns="127000" bIns="76200" rtlCol="0" anchor="t"/>
          <a:lstStyle/>
          <a:p>
            <a:pPr marL="0" indent="0">
              <a:spcAft>
                <a:spcPts val="300"/>
              </a:spcAft>
              <a:buNone/>
            </a:pPr>
            <a:r>
              <a:rPr lang="en-US" sz="1000" b="1" noProof="0">
                <a:solidFill>
                  <a:srgbClr val="000000"/>
                </a:solidFill>
                <a:latin typeface="Roboto" pitchFamily="34" charset="0"/>
                <a:ea typeface="Roboto" pitchFamily="34" charset="-122"/>
                <a:cs typeface="Roboto" pitchFamily="34" charset="-120"/>
              </a:rPr>
              <a:t>What drove the rise in September</a:t>
            </a:r>
            <a:endParaRPr lang="en-US" sz="1000" noProof="0"/>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Early success for Meta's new AI assistant raised expectations for the chips that run these systems, and the chip index rose 4.3% in a single session on 21 September</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A report that SK Hynix was in talks with Intel lifted memory and processor makers together, a rare case of the two moving as one</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gains spread well beyond NVIDIA: Intel rose 12%, ARM 17% and Qualcomm 9% on the day, with the laggards leading rather than the incumbents</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AMD hit a record above $613 and briefly passed $1 trillion in value, taking its 2026 gain to about 185% against roughly 20% for the Nasdaq 100</a:t>
            </a:r>
          </a:p>
        </p:txBody>
      </p:sp>
      <p:sp>
        <p:nvSpPr>
          <p:cNvPr id="17" name="Text 14"/>
          <p:cNvSpPr txBox="1"/>
          <p:nvPr/>
        </p:nvSpPr>
        <p:spPr>
          <a:xfrm>
            <a:off x="6163056" y="4517136"/>
            <a:ext cx="5522976" cy="1737360"/>
          </a:xfrm>
          <a:prstGeom prst="rect">
            <a:avLst/>
          </a:prstGeom>
          <a:solidFill>
            <a:srgbClr val="DCE9F7"/>
          </a:solidFill>
          <a:ln w="9525">
            <a:solidFill>
              <a:srgbClr val="CEDCE6"/>
            </a:solidFill>
          </a:ln>
        </p:spPr>
        <p:txBody>
          <a:bodyPr wrap="square" lIns="76200" tIns="127000" rIns="127000" bIns="76200" rtlCol="0" anchor="t"/>
          <a:lstStyle/>
          <a:p>
            <a:pPr marL="0" indent="0">
              <a:lnSpc>
                <a:spcPct val="128000"/>
              </a:lnSpc>
              <a:spcAft>
                <a:spcPts val="300"/>
              </a:spcAft>
              <a:buNone/>
            </a:pPr>
            <a:r>
              <a:rPr lang="en-US" sz="1000" b="1" noProof="0">
                <a:solidFill>
                  <a:srgbClr val="000000"/>
                </a:solidFill>
                <a:latin typeface="Roboto"/>
              </a:rPr>
              <a:t>Prices have now run ahead of forecasts</a:t>
            </a:r>
            <a:endParaRPr lang="en-US" sz="1100" noProof="0"/>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chip index rose 9.5% in September and is up 78% in 2026, the strongest part of the market by a wide margin</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At ~</a:t>
            </a:r>
            <a:r>
              <a:rPr lang="en-US" sz="1000">
                <a:solidFill>
                  <a:srgbClr val="000000"/>
                </a:solidFill>
                <a:latin typeface="Roboto Light" pitchFamily="34" charset="0"/>
                <a:ea typeface="Roboto Light" pitchFamily="34" charset="-122"/>
                <a:cs typeface="Roboto Light" pitchFamily="34" charset="-120"/>
              </a:rPr>
              <a:t>21.0</a:t>
            </a:r>
            <a:r>
              <a:rPr lang="en-US" sz="1000" noProof="0">
                <a:solidFill>
                  <a:srgbClr val="000000"/>
                </a:solidFill>
                <a:latin typeface="Roboto Light" pitchFamily="34" charset="0"/>
                <a:ea typeface="Roboto Light" pitchFamily="34" charset="-122"/>
                <a:cs typeface="Roboto Light" pitchFamily="34" charset="-120"/>
              </a:rPr>
              <a:t>x forward earnings it now trades above its 19.3x 10-year average, having sat exactly on that average a month earlier</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re-rating is recent: for most of 2026 the gains came from rising profit forecasts rather than a rising multiple, and that changed in September</a:t>
            </a:r>
          </a:p>
          <a:p>
            <a:pPr marL="114300" indent="-114300">
              <a:lnSpc>
                <a:spcPct val="128000"/>
              </a:lnSpc>
              <a:spcAft>
                <a:spcPts val="300"/>
              </a:spcAft>
              <a:buChar char="•"/>
            </a:pPr>
            <a:endParaRPr lang="en-US" sz="850" b="0" noProof="0">
              <a:solidFill>
                <a:srgbClr val="000000"/>
              </a:solidFill>
              <a:latin typeface="Roboto Light"/>
            </a:endParaRPr>
          </a:p>
        </p:txBody>
      </p:sp>
      <p:sp>
        <p:nvSpPr>
          <p:cNvPr id="18" name="Text 15"/>
          <p:cNvSpPr txBox="1"/>
          <p:nvPr/>
        </p:nvSpPr>
        <p:spPr>
          <a:xfrm>
            <a:off x="512064" y="6345936"/>
            <a:ext cx="11173968" cy="201168"/>
          </a:xfrm>
          <a:prstGeom prst="rect">
            <a:avLst/>
          </a:prstGeom>
          <a:noFill/>
          <a:ln/>
        </p:spPr>
        <p:txBody>
          <a:bodyPr wrap="square" lIns="0" tIns="0" rIns="0" bIns="0" rtlCol="0" anchor="t"/>
          <a:lstStyle/>
          <a:p>
            <a:pPr marL="0" indent="0">
              <a:buNone/>
            </a:pPr>
            <a:r>
              <a:rPr lang="en-US" sz="800" noProof="0">
                <a:solidFill>
                  <a:srgbClr val="888888"/>
                </a:solidFill>
                <a:latin typeface="Roboto Light"/>
              </a:rPr>
              <a:t>Sources: Investing.com, SGA Research</a:t>
            </a:r>
            <a:endParaRPr lang="en-US" sz="800" noProof="0"/>
          </a:p>
        </p:txBody>
      </p:sp>
      <p:graphicFrame>
        <p:nvGraphicFramePr>
          <p:cNvPr id="4" name="Chart 3">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2520048709"/>
              </p:ext>
            </p:extLst>
          </p:nvPr>
        </p:nvGraphicFramePr>
        <p:xfrm>
          <a:off x="502920" y="1682497"/>
          <a:ext cx="5532120" cy="2688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400-000004000000}"/>
              </a:ext>
            </a:extLst>
          </p:cNvPr>
          <p:cNvGraphicFramePr>
            <a:graphicFrameLocks/>
          </p:cNvGraphicFramePr>
          <p:nvPr>
            <p:extLst>
              <p:ext uri="{D42A27DB-BD31-4B8C-83A1-F6EECF244321}">
                <p14:modId xmlns:p14="http://schemas.microsoft.com/office/powerpoint/2010/main" val="2985264281"/>
              </p:ext>
            </p:extLst>
          </p:nvPr>
        </p:nvGraphicFramePr>
        <p:xfrm>
          <a:off x="6163054" y="1682496"/>
          <a:ext cx="5522977" cy="268833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12064" y="301752"/>
            <a:ext cx="11173968" cy="786384"/>
          </a:xfrm>
          <a:prstGeom prst="rect">
            <a:avLst/>
          </a:prstGeom>
          <a:noFill/>
          <a:ln/>
        </p:spPr>
        <p:txBody>
          <a:bodyPr wrap="square" lIns="0" tIns="0" rIns="0" bIns="0" rtlCol="0" anchor="t"/>
          <a:lstStyle/>
          <a:p>
            <a:pPr marL="0" indent="0">
              <a:lnSpc>
                <a:spcPts val="3000"/>
              </a:lnSpc>
              <a:buNone/>
            </a:pPr>
            <a:r>
              <a:rPr lang="en-US" sz="2600" noProof="0">
                <a:solidFill>
                  <a:srgbClr val="000000"/>
                </a:solidFill>
                <a:latin typeface="Lora SemiBold" pitchFamily="34" charset="0"/>
                <a:ea typeface="Lora SemiBold" pitchFamily="34" charset="-122"/>
                <a:cs typeface="Lora SemiBold" pitchFamily="34" charset="-120"/>
              </a:rPr>
              <a:t>Company profits are still holding the market up, but rates at 4% raise the bar</a:t>
            </a:r>
            <a:endParaRPr lang="en-US" sz="2600" noProof="0"/>
          </a:p>
        </p:txBody>
      </p:sp>
      <p:sp>
        <p:nvSpPr>
          <p:cNvPr id="8" name="Text 4"/>
          <p:cNvSpPr txBox="1">
            <a:spLocks/>
          </p:cNvSpPr>
          <p:nvPr/>
        </p:nvSpPr>
        <p:spPr>
          <a:xfrm>
            <a:off x="6184392" y="1722119"/>
            <a:ext cx="5501639" cy="2186306"/>
          </a:xfrm>
          <a:prstGeom prst="rect">
            <a:avLst/>
          </a:prstGeom>
          <a:solidFill>
            <a:srgbClr val="DCE9F7"/>
          </a:solidFill>
          <a:ln w="9525">
            <a:solidFill>
              <a:srgbClr val="CEDCE6"/>
            </a:solidFill>
          </a:ln>
        </p:spPr>
        <p:txBody>
          <a:bodyPr wrap="square" lIns="76200" tIns="127000" rIns="127000" bIns="76200" rtlCol="0" anchor="t"/>
          <a:lstStyle/>
          <a:p>
            <a:pPr marL="0" indent="0">
              <a:lnSpc>
                <a:spcPct val="128000"/>
              </a:lnSpc>
              <a:spcAft>
                <a:spcPts val="300"/>
              </a:spcAft>
              <a:buNone/>
            </a:pPr>
            <a:r>
              <a:rPr lang="en-US" sz="1000" b="1" noProof="0">
                <a:latin typeface="Roboto" panose="02000000000000000000" pitchFamily="2" charset="0"/>
                <a:ea typeface="Roboto" panose="02000000000000000000" pitchFamily="2" charset="0"/>
                <a:cs typeface="Roboto" panose="02000000000000000000" pitchFamily="2" charset="0"/>
              </a:rPr>
              <a:t>Why it matters</a:t>
            </a:r>
            <a:endParaRPr lang="en-US" sz="1000" noProof="0">
              <a:latin typeface="Roboto" panose="02000000000000000000" pitchFamily="2" charset="0"/>
              <a:ea typeface="Roboto" panose="02000000000000000000" pitchFamily="2" charset="0"/>
              <a:cs typeface="Roboto" panose="02000000000000000000" pitchFamily="2" charset="0"/>
            </a:endParaRPr>
          </a:p>
          <a:p>
            <a:pPr marL="177800" indent="-177800">
              <a:lnSpc>
                <a:spcPts val="1188"/>
              </a:lnSpc>
              <a:spcAft>
                <a:spcPts val="300"/>
              </a:spcAft>
              <a:buSzPct val="100000"/>
              <a:buChar char="•"/>
            </a:pPr>
            <a:r>
              <a:rPr lang="en-US" sz="1000" noProof="0">
                <a:latin typeface="Roboto" panose="02000000000000000000" pitchFamily="2" charset="0"/>
                <a:ea typeface="Roboto" panose="02000000000000000000" pitchFamily="2" charset="0"/>
                <a:cs typeface="Roboto" panose="02000000000000000000" pitchFamily="2" charset="0"/>
              </a:rPr>
              <a:t>3Q growth of 29.1% is up from 26.7% expected on 30 June, and would be the third straight quarter above 25% and the eighth of double-digit growth</a:t>
            </a:r>
          </a:p>
          <a:p>
            <a:pPr marL="177800" indent="-177800">
              <a:lnSpc>
                <a:spcPts val="1188"/>
              </a:lnSpc>
              <a:spcAft>
                <a:spcPts val="300"/>
              </a:spcAft>
              <a:buSzPct val="100000"/>
              <a:buChar char="•"/>
            </a:pPr>
            <a:r>
              <a:rPr lang="en-US" sz="1000" noProof="0">
                <a:latin typeface="Roboto" panose="02000000000000000000" pitchFamily="2" charset="0"/>
                <a:ea typeface="Roboto" panose="02000000000000000000" pitchFamily="2" charset="0"/>
                <a:cs typeface="Roboto" panose="02000000000000000000" pitchFamily="2" charset="0"/>
              </a:rPr>
              <a:t>EPS estimates rose 1.3% during the quarter, against an average fall of 2.2% over five years</a:t>
            </a:r>
          </a:p>
          <a:p>
            <a:pPr marL="177800" indent="-177800">
              <a:lnSpc>
                <a:spcPts val="1188"/>
              </a:lnSpc>
              <a:spcAft>
                <a:spcPts val="300"/>
              </a:spcAft>
              <a:buSzPct val="100000"/>
              <a:buChar char="•"/>
            </a:pPr>
            <a:r>
              <a:rPr lang="en-US" sz="1000" noProof="0">
                <a:latin typeface="Roboto" panose="02000000000000000000" pitchFamily="2" charset="0"/>
                <a:ea typeface="Roboto" panose="02000000000000000000" pitchFamily="2" charset="0"/>
                <a:cs typeface="Roboto" panose="02000000000000000000" pitchFamily="2" charset="0"/>
              </a:rPr>
              <a:t>72 companies guided above expectations and 44 below, and 61% of the positive guidance came from technology alone</a:t>
            </a:r>
          </a:p>
          <a:p>
            <a:pPr marL="177800" indent="-177800">
              <a:lnSpc>
                <a:spcPts val="1188"/>
              </a:lnSpc>
              <a:spcAft>
                <a:spcPts val="300"/>
              </a:spcAft>
              <a:buSzPct val="100000"/>
              <a:buChar char="•"/>
            </a:pPr>
            <a:r>
              <a:rPr lang="en-US" sz="1000" noProof="0">
                <a:latin typeface="Roboto" panose="02000000000000000000" pitchFamily="2" charset="0"/>
                <a:ea typeface="Roboto" panose="02000000000000000000" pitchFamily="2" charset="0"/>
                <a:cs typeface="Roboto" panose="02000000000000000000" pitchFamily="2" charset="0"/>
              </a:rPr>
              <a:t>Semiconductors are doing the heavy lifting: without them, technology sector growth drops from 63.5% to 24.2%</a:t>
            </a:r>
          </a:p>
          <a:p>
            <a:pPr marL="177800" indent="-177800">
              <a:lnSpc>
                <a:spcPts val="1188"/>
              </a:lnSpc>
              <a:spcAft>
                <a:spcPts val="300"/>
              </a:spcAft>
              <a:buSzPct val="100000"/>
              <a:buChar char="•"/>
            </a:pPr>
            <a:r>
              <a:rPr lang="en-US" sz="1000" noProof="0">
                <a:latin typeface="Roboto" panose="02000000000000000000" pitchFamily="2" charset="0"/>
                <a:ea typeface="Roboto" panose="02000000000000000000" pitchFamily="2" charset="0"/>
                <a:cs typeface="Roboto" panose="02000000000000000000" pitchFamily="2" charset="0"/>
              </a:rPr>
              <a:t>With policy rates at 4% and the 10-year above 5.2%, the forward earnings yield offers little premium over Treasuries, so further gains depend on earnings delivery, not multiple expansion</a:t>
            </a:r>
          </a:p>
        </p:txBody>
      </p:sp>
      <p:sp>
        <p:nvSpPr>
          <p:cNvPr id="10" name="Text 6"/>
          <p:cNvSpPr txBox="1"/>
          <p:nvPr/>
        </p:nvSpPr>
        <p:spPr>
          <a:xfrm>
            <a:off x="512064" y="6345936"/>
            <a:ext cx="11173968" cy="201168"/>
          </a:xfrm>
          <a:prstGeom prst="rect">
            <a:avLst/>
          </a:prstGeom>
          <a:noFill/>
          <a:ln/>
        </p:spPr>
        <p:txBody>
          <a:bodyPr wrap="square" lIns="0" tIns="0" rIns="0" bIns="0" rtlCol="0" anchor="t"/>
          <a:lstStyle/>
          <a:p>
            <a:pPr marL="0" indent="0">
              <a:buNone/>
            </a:pPr>
            <a:r>
              <a:rPr lang="en-US" sz="800" noProof="0">
                <a:solidFill>
                  <a:srgbClr val="888888"/>
                </a:solidFill>
                <a:latin typeface="Roboto Light"/>
              </a:rPr>
              <a:t>Sources: Investing.com, SGA Research</a:t>
            </a:r>
            <a:endParaRPr lang="en-US" sz="800" noProof="0"/>
          </a:p>
        </p:txBody>
      </p:sp>
      <p:graphicFrame>
        <p:nvGraphicFramePr>
          <p:cNvPr id="4" name="Chart 3">
            <a:extLst>
              <a:ext uri="{FF2B5EF4-FFF2-40B4-BE49-F238E27FC236}">
                <a16:creationId xmlns:a16="http://schemas.microsoft.com/office/drawing/2014/main" id="{00000000-0008-0000-0500-000002000000}"/>
              </a:ext>
            </a:extLst>
          </p:cNvPr>
          <p:cNvGraphicFramePr>
            <a:graphicFrameLocks/>
          </p:cNvGraphicFramePr>
          <p:nvPr>
            <p:extLst>
              <p:ext uri="{D42A27DB-BD31-4B8C-83A1-F6EECF244321}">
                <p14:modId xmlns:p14="http://schemas.microsoft.com/office/powerpoint/2010/main" val="2187750023"/>
              </p:ext>
            </p:extLst>
          </p:nvPr>
        </p:nvGraphicFramePr>
        <p:xfrm>
          <a:off x="6184392" y="4038599"/>
          <a:ext cx="5495543" cy="22158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1326327158"/>
              </p:ext>
            </p:extLst>
          </p:nvPr>
        </p:nvGraphicFramePr>
        <p:xfrm>
          <a:off x="502921" y="4038599"/>
          <a:ext cx="5504688" cy="221589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16:creationId xmlns:a16="http://schemas.microsoft.com/office/drawing/2014/main" id="{00000000-0008-0000-0500-000005000000}"/>
              </a:ext>
            </a:extLst>
          </p:cNvPr>
          <p:cNvGraphicFramePr>
            <a:graphicFrameLocks/>
          </p:cNvGraphicFramePr>
          <p:nvPr>
            <p:extLst>
              <p:ext uri="{D42A27DB-BD31-4B8C-83A1-F6EECF244321}">
                <p14:modId xmlns:p14="http://schemas.microsoft.com/office/powerpoint/2010/main" val="272260007"/>
              </p:ext>
            </p:extLst>
          </p:nvPr>
        </p:nvGraphicFramePr>
        <p:xfrm>
          <a:off x="502921" y="1722119"/>
          <a:ext cx="5504688" cy="2186306"/>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 1">
            <a:extLst>
              <a:ext uri="{FF2B5EF4-FFF2-40B4-BE49-F238E27FC236}">
                <a16:creationId xmlns:a16="http://schemas.microsoft.com/office/drawing/2014/main" id="{07A9D473-1569-8985-2C54-E0F71D6CE532}"/>
              </a:ext>
            </a:extLst>
          </p:cNvPr>
          <p:cNvSpPr txBox="1"/>
          <p:nvPr/>
        </p:nvSpPr>
        <p:spPr>
          <a:xfrm>
            <a:off x="512064" y="1133856"/>
            <a:ext cx="11173968" cy="475488"/>
          </a:xfrm>
          <a:prstGeom prst="rect">
            <a:avLst/>
          </a:prstGeom>
          <a:noFill/>
          <a:ln/>
        </p:spPr>
        <p:txBody>
          <a:bodyPr wrap="square" lIns="0" tIns="0" rIns="0" bIns="0" rtlCol="0" anchor="t"/>
          <a:lstStyle/>
          <a:p>
            <a:pPr marL="0" indent="0">
              <a:lnSpc>
                <a:spcPts val="1700"/>
              </a:lnSpc>
              <a:buNone/>
            </a:pPr>
            <a:r>
              <a:rPr lang="en-US" sz="1400" b="1" noProof="0">
                <a:solidFill>
                  <a:srgbClr val="000000"/>
                </a:solidFill>
                <a:latin typeface="Roboto" pitchFamily="34" charset="0"/>
                <a:ea typeface="Roboto" pitchFamily="34" charset="-122"/>
                <a:cs typeface="Roboto" pitchFamily="34" charset="-120"/>
              </a:rPr>
              <a:t>Consensus raised 3Q forecasts during the quarter, which is highly unusual</a:t>
            </a:r>
            <a:r>
              <a:rPr lang="en-US" sz="1400" noProof="0">
                <a:solidFill>
                  <a:srgbClr val="000000"/>
                </a:solidFill>
                <a:latin typeface="Roboto" pitchFamily="34" charset="0"/>
                <a:ea typeface="Roboto" pitchFamily="34" charset="-122"/>
                <a:cs typeface="Roboto" pitchFamily="34" charset="-120"/>
              </a:rPr>
              <a:t>. Growth of 29.1% would be the third quarter above 25% in a row, and the forward multiple has fallen to ~19x as forecasts outran prices.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12064" y="301752"/>
            <a:ext cx="11288050" cy="786384"/>
          </a:xfrm>
          <a:prstGeom prst="rect">
            <a:avLst/>
          </a:prstGeom>
          <a:noFill/>
          <a:ln/>
        </p:spPr>
        <p:txBody>
          <a:bodyPr wrap="square" lIns="0" tIns="0" rIns="0" bIns="0" rtlCol="0" anchor="t"/>
          <a:lstStyle/>
          <a:p>
            <a:pPr marL="0" indent="0">
              <a:lnSpc>
                <a:spcPts val="3000"/>
              </a:lnSpc>
              <a:buNone/>
            </a:pPr>
            <a:r>
              <a:rPr lang="en-US" sz="2600" noProof="0">
                <a:solidFill>
                  <a:srgbClr val="000000"/>
                </a:solidFill>
                <a:latin typeface="Lora SemiBold" pitchFamily="34" charset="0"/>
                <a:ea typeface="Lora SemiBold" pitchFamily="34" charset="-122"/>
                <a:cs typeface="Lora SemiBold" pitchFamily="34" charset="-120"/>
              </a:rPr>
              <a:t>Valuations look normal against history but not against bonds, with Japan and chips the exceptions</a:t>
            </a:r>
            <a:endParaRPr lang="en-US" sz="2600" noProof="0"/>
          </a:p>
        </p:txBody>
      </p:sp>
      <p:sp>
        <p:nvSpPr>
          <p:cNvPr id="8" name="Text 4"/>
          <p:cNvSpPr txBox="1"/>
          <p:nvPr/>
        </p:nvSpPr>
        <p:spPr>
          <a:xfrm>
            <a:off x="512064" y="4517136"/>
            <a:ext cx="5522976" cy="1737360"/>
          </a:xfrm>
          <a:prstGeom prst="rect">
            <a:avLst/>
          </a:prstGeom>
          <a:solidFill>
            <a:srgbClr val="DCE9F7"/>
          </a:solidFill>
          <a:ln w="9525">
            <a:solidFill>
              <a:srgbClr val="CEDCE6"/>
            </a:solidFill>
          </a:ln>
        </p:spPr>
        <p:txBody>
          <a:bodyPr wrap="square" lIns="76200" tIns="127000" rIns="127000" bIns="76200" rtlCol="0" anchor="t"/>
          <a:lstStyle/>
          <a:p>
            <a:pPr marL="0" indent="0">
              <a:lnSpc>
                <a:spcPct val="128000"/>
              </a:lnSpc>
              <a:spcAft>
                <a:spcPts val="300"/>
              </a:spcAft>
              <a:buNone/>
            </a:pPr>
            <a:r>
              <a:rPr lang="en-US" sz="1000" b="1" noProof="0" dirty="0">
                <a:solidFill>
                  <a:srgbClr val="000000"/>
                </a:solidFill>
                <a:latin typeface="Roboto"/>
              </a:rPr>
              <a:t>Where the market sits</a:t>
            </a:r>
            <a:endParaRPr lang="en-US" sz="1000" noProof="0" dirty="0"/>
          </a:p>
          <a:p>
            <a:pPr marL="177800" indent="-177800">
              <a:lnSpc>
                <a:spcPts val="1188"/>
              </a:lnSpc>
              <a:spcAft>
                <a:spcPts val="3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The S&amp;P 500 ended September at ~19x, just below its 19.2x 10-year average, so the index itself is not stretched</a:t>
            </a:r>
          </a:p>
          <a:p>
            <a:pPr marL="177800" indent="-177800">
              <a:lnSpc>
                <a:spcPts val="1188"/>
              </a:lnSpc>
              <a:spcAft>
                <a:spcPts val="3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Japan is an outlier at 21.3x against 18.8x, and Europe has re-rated to 14.8x against 14.1x</a:t>
            </a:r>
          </a:p>
          <a:p>
            <a:pPr marL="177800" indent="-177800">
              <a:lnSpc>
                <a:spcPts val="1188"/>
              </a:lnSpc>
              <a:spcAft>
                <a:spcPts val="3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Emerging markets stay the cheapest at 9.6x against a 12.2x average, and Hong Kong is just below its own at 10.2x</a:t>
            </a:r>
          </a:p>
          <a:p>
            <a:pPr marL="177800" indent="-177800">
              <a:lnSpc>
                <a:spcPts val="1188"/>
              </a:lnSpc>
              <a:spcAft>
                <a:spcPts val="300"/>
              </a:spcAft>
              <a:buSzPct val="100000"/>
              <a:buChar char="•"/>
            </a:pPr>
            <a:r>
              <a:rPr lang="en-US" sz="1000" noProof="0" dirty="0">
                <a:solidFill>
                  <a:srgbClr val="000000"/>
                </a:solidFill>
                <a:latin typeface="Roboto Light" pitchFamily="34" charset="0"/>
                <a:ea typeface="Roboto Light" pitchFamily="34" charset="-122"/>
                <a:cs typeface="Roboto Light" pitchFamily="34" charset="-120"/>
              </a:rPr>
              <a:t>The Nasdaq 100 trades at 21.9x against a 23.7x average, so despite leading the market this year it has become cheaper relative to its own history, because profit forecasts have risen faster than prices</a:t>
            </a:r>
          </a:p>
        </p:txBody>
      </p:sp>
      <p:sp>
        <p:nvSpPr>
          <p:cNvPr id="9" name="Text 5"/>
          <p:cNvSpPr txBox="1"/>
          <p:nvPr/>
        </p:nvSpPr>
        <p:spPr>
          <a:xfrm>
            <a:off x="6163056" y="4517136"/>
            <a:ext cx="5522976" cy="1737360"/>
          </a:xfrm>
          <a:prstGeom prst="rect">
            <a:avLst/>
          </a:prstGeom>
          <a:solidFill>
            <a:srgbClr val="DCE9F7"/>
          </a:solidFill>
          <a:ln w="9525">
            <a:solidFill>
              <a:srgbClr val="CEDCE6"/>
            </a:solidFill>
          </a:ln>
        </p:spPr>
        <p:txBody>
          <a:bodyPr wrap="square" lIns="76200" tIns="127000" rIns="127000" bIns="76200" rtlCol="0" anchor="t"/>
          <a:lstStyle/>
          <a:p>
            <a:pPr marL="0" indent="0">
              <a:lnSpc>
                <a:spcPct val="128000"/>
              </a:lnSpc>
              <a:spcAft>
                <a:spcPts val="300"/>
              </a:spcAft>
              <a:buNone/>
            </a:pPr>
            <a:r>
              <a:rPr lang="en-US" sz="1000" b="1" noProof="0">
                <a:solidFill>
                  <a:srgbClr val="000000"/>
                </a:solidFill>
                <a:latin typeface="Roboto"/>
              </a:rPr>
              <a:t>Where the value sits</a:t>
            </a:r>
            <a:endParaRPr lang="en-US" sz="1000" noProof="0"/>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Memory remains the cheapest part of the chip complex: Samsung at 4.2x against a 10.9x median and Micron at 6.6x against 9.5x</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TSMC at 18.8x and Broadcom at 18.9x sit only modestly above their own histories</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The re-rating is concentrated in the September winners: Lam Research at 32.5x, Marvell at 44.4x and AMD at 44.9x all trade far above median</a:t>
            </a:r>
          </a:p>
          <a:p>
            <a:pPr marL="177800" indent="-177800">
              <a:lnSpc>
                <a:spcPts val="1188"/>
              </a:lnSpc>
              <a:spcAft>
                <a:spcPts val="300"/>
              </a:spcAft>
              <a:buSzPct val="100000"/>
              <a:buChar char="•"/>
            </a:pPr>
            <a:r>
              <a:rPr lang="en-US" sz="1000" noProof="0">
                <a:solidFill>
                  <a:srgbClr val="000000"/>
                </a:solidFill>
                <a:latin typeface="Roboto Light" pitchFamily="34" charset="0"/>
                <a:ea typeface="Roboto Light" pitchFamily="34" charset="-122"/>
                <a:cs typeface="Roboto Light" pitchFamily="34" charset="-120"/>
              </a:rPr>
              <a:t>Intel at 61.9x and ARM at 108.7x are above any historical anchor</a:t>
            </a:r>
          </a:p>
        </p:txBody>
      </p:sp>
      <p:sp>
        <p:nvSpPr>
          <p:cNvPr id="10" name="Text 6"/>
          <p:cNvSpPr txBox="1"/>
          <p:nvPr/>
        </p:nvSpPr>
        <p:spPr>
          <a:xfrm>
            <a:off x="512064" y="6345936"/>
            <a:ext cx="11173968" cy="201168"/>
          </a:xfrm>
          <a:prstGeom prst="rect">
            <a:avLst/>
          </a:prstGeom>
          <a:noFill/>
          <a:ln/>
        </p:spPr>
        <p:txBody>
          <a:bodyPr wrap="square" lIns="0" tIns="0" rIns="0" bIns="0" rtlCol="0" anchor="t"/>
          <a:lstStyle/>
          <a:p>
            <a:pPr marL="0" indent="0">
              <a:buNone/>
            </a:pPr>
            <a:r>
              <a:rPr lang="en-US" sz="800" noProof="0">
                <a:solidFill>
                  <a:srgbClr val="888888"/>
                </a:solidFill>
                <a:latin typeface="Roboto Light"/>
              </a:rPr>
              <a:t>Sources: Investing.com, ValueInvesting, SGA Research</a:t>
            </a:r>
            <a:endParaRPr lang="en-US" sz="800" noProof="0"/>
          </a:p>
        </p:txBody>
      </p:sp>
      <p:graphicFrame>
        <p:nvGraphicFramePr>
          <p:cNvPr id="4" name="Chart 3">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3625953053"/>
              </p:ext>
            </p:extLst>
          </p:nvPr>
        </p:nvGraphicFramePr>
        <p:xfrm>
          <a:off x="502921" y="1682496"/>
          <a:ext cx="5532119" cy="2688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203766124"/>
              </p:ext>
            </p:extLst>
          </p:nvPr>
        </p:nvGraphicFramePr>
        <p:xfrm>
          <a:off x="6166101" y="1682497"/>
          <a:ext cx="5522977" cy="268833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1">
            <a:extLst>
              <a:ext uri="{FF2B5EF4-FFF2-40B4-BE49-F238E27FC236}">
                <a16:creationId xmlns:a16="http://schemas.microsoft.com/office/drawing/2014/main" id="{BA43B8F4-D231-0FC4-33A4-23A676F54705}"/>
              </a:ext>
            </a:extLst>
          </p:cNvPr>
          <p:cNvSpPr txBox="1"/>
          <p:nvPr/>
        </p:nvSpPr>
        <p:spPr>
          <a:xfrm>
            <a:off x="512064" y="1133856"/>
            <a:ext cx="11173968" cy="475488"/>
          </a:xfrm>
          <a:prstGeom prst="rect">
            <a:avLst/>
          </a:prstGeom>
          <a:noFill/>
          <a:ln/>
        </p:spPr>
        <p:txBody>
          <a:bodyPr wrap="square" lIns="0" tIns="0" rIns="0" bIns="0" rtlCol="0" anchor="t"/>
          <a:lstStyle/>
          <a:p>
            <a:pPr marL="0" indent="0">
              <a:lnSpc>
                <a:spcPts val="1700"/>
              </a:lnSpc>
              <a:buNone/>
            </a:pPr>
            <a:r>
              <a:rPr lang="en-US" sz="1400" b="1" noProof="0">
                <a:solidFill>
                  <a:srgbClr val="000000"/>
                </a:solidFill>
                <a:latin typeface="Roboto" pitchFamily="34" charset="0"/>
                <a:ea typeface="Roboto" pitchFamily="34" charset="-122"/>
                <a:cs typeface="Roboto" pitchFamily="34" charset="-120"/>
              </a:rPr>
              <a:t>The S&amp;P 500 ended September at ~19x, just below its 10-year average</a:t>
            </a:r>
            <a:r>
              <a:rPr lang="en-US" sz="1400" noProof="0">
                <a:solidFill>
                  <a:srgbClr val="000000"/>
                </a:solidFill>
                <a:latin typeface="Roboto" pitchFamily="34" charset="0"/>
                <a:ea typeface="Roboto" pitchFamily="34" charset="-122"/>
                <a:cs typeface="Roboto" pitchFamily="34" charset="-120"/>
              </a:rPr>
              <a:t>. Against a 10-year yield above 5.2%, its earnings yield offers almost no premium. Japan and SOX sit furthest above their own history, while emerging markets the cheapest at 9.6x</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1A4EA-F63F-D3B3-5017-FE3A595EB9F7}"/>
            </a:ext>
          </a:extLst>
        </p:cNvPr>
        <p:cNvGrpSpPr/>
        <p:nvPr/>
      </p:nvGrpSpPr>
      <p:grpSpPr>
        <a:xfrm>
          <a:off x="0" y="0"/>
          <a:ext cx="0" cy="0"/>
          <a:chOff x="0" y="0"/>
          <a:chExt cx="0" cy="0"/>
        </a:xfrm>
      </p:grpSpPr>
      <p:sp>
        <p:nvSpPr>
          <p:cNvPr id="25" name="Title 24">
            <a:extLst>
              <a:ext uri="{FF2B5EF4-FFF2-40B4-BE49-F238E27FC236}">
                <a16:creationId xmlns:a16="http://schemas.microsoft.com/office/drawing/2014/main" id="{38FC750F-4723-90CB-DEEF-4CB9E6A30EE4}"/>
              </a:ext>
            </a:extLst>
          </p:cNvPr>
          <p:cNvSpPr>
            <a:spLocks noGrp="1"/>
          </p:cNvSpPr>
          <p:nvPr>
            <p:ph type="title"/>
          </p:nvPr>
        </p:nvSpPr>
        <p:spPr>
          <a:xfrm>
            <a:off x="508000" y="326534"/>
            <a:ext cx="11176000" cy="387798"/>
          </a:xfrm>
        </p:spPr>
        <p:txBody>
          <a:bodyPr/>
          <a:lstStyle/>
          <a:p>
            <a:r>
              <a:rPr lang="en-US" noProof="0"/>
              <a:t>SGA Newsletter Team</a:t>
            </a:r>
          </a:p>
        </p:txBody>
      </p:sp>
      <p:grpSp>
        <p:nvGrpSpPr>
          <p:cNvPr id="29" name="Group 28">
            <a:extLst>
              <a:ext uri="{FF2B5EF4-FFF2-40B4-BE49-F238E27FC236}">
                <a16:creationId xmlns:a16="http://schemas.microsoft.com/office/drawing/2014/main" id="{D73FE37D-E731-8B75-884D-33198EB70FB7}"/>
              </a:ext>
            </a:extLst>
          </p:cNvPr>
          <p:cNvGrpSpPr/>
          <p:nvPr/>
        </p:nvGrpSpPr>
        <p:grpSpPr>
          <a:xfrm>
            <a:off x="3014375" y="1288467"/>
            <a:ext cx="2036826" cy="1645741"/>
            <a:chOff x="2830514" y="4763332"/>
            <a:chExt cx="1851660" cy="1496127"/>
          </a:xfrm>
        </p:grpSpPr>
        <p:grpSp>
          <p:nvGrpSpPr>
            <p:cNvPr id="30" name="Group 29">
              <a:extLst>
                <a:ext uri="{FF2B5EF4-FFF2-40B4-BE49-F238E27FC236}">
                  <a16:creationId xmlns:a16="http://schemas.microsoft.com/office/drawing/2014/main" id="{1CD9B1BC-5069-4BE4-39B1-739C022298CD}"/>
                </a:ext>
              </a:extLst>
            </p:cNvPr>
            <p:cNvGrpSpPr/>
            <p:nvPr/>
          </p:nvGrpSpPr>
          <p:grpSpPr>
            <a:xfrm>
              <a:off x="2830514" y="5852832"/>
              <a:ext cx="1851660" cy="406627"/>
              <a:chOff x="-1957386" y="2908073"/>
              <a:chExt cx="1851660" cy="406627"/>
            </a:xfrm>
          </p:grpSpPr>
          <p:sp>
            <p:nvSpPr>
              <p:cNvPr id="33" name="Textplatzhalter 5">
                <a:extLst>
                  <a:ext uri="{FF2B5EF4-FFF2-40B4-BE49-F238E27FC236}">
                    <a16:creationId xmlns:a16="http://schemas.microsoft.com/office/drawing/2014/main" id="{1258C9CB-5A62-49EA-2569-0B54B176C5BE}"/>
                  </a:ext>
                </a:extLst>
              </p:cNvPr>
              <p:cNvSpPr txBox="1">
                <a:spLocks/>
              </p:cNvSpPr>
              <p:nvPr/>
            </p:nvSpPr>
            <p:spPr>
              <a:xfrm>
                <a:off x="-1957386" y="2908073"/>
                <a:ext cx="1851660" cy="231367"/>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sz="1600" b="0" kern="0" noProof="0">
                    <a:solidFill>
                      <a:srgbClr val="11528B"/>
                    </a:solidFill>
                    <a:latin typeface="Roboto Medium" panose="02000000000000000000" pitchFamily="2" charset="0"/>
                    <a:ea typeface="Roboto Medium" panose="02000000000000000000" pitchFamily="2" charset="0"/>
                    <a:cs typeface="Roboto Medium" panose="02000000000000000000" pitchFamily="2" charset="0"/>
                  </a:rPr>
                  <a:t>Laxmikant Waghmare</a:t>
                </a:r>
              </a:p>
            </p:txBody>
          </p:sp>
          <p:sp>
            <p:nvSpPr>
              <p:cNvPr id="34" name="Textplatzhalter 5">
                <a:extLst>
                  <a:ext uri="{FF2B5EF4-FFF2-40B4-BE49-F238E27FC236}">
                    <a16:creationId xmlns:a16="http://schemas.microsoft.com/office/drawing/2014/main" id="{46355092-7746-4508-F304-8CFF19B3E69A}"/>
                  </a:ext>
                </a:extLst>
              </p:cNvPr>
              <p:cNvSpPr txBox="1">
                <a:spLocks/>
              </p:cNvSpPr>
              <p:nvPr/>
            </p:nvSpPr>
            <p:spPr>
              <a:xfrm>
                <a:off x="-1957386" y="3144293"/>
                <a:ext cx="1851660" cy="170407"/>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b="0" kern="0" noProof="0">
                    <a:latin typeface="Roboto Light" pitchFamily="2" charset="0"/>
                    <a:ea typeface="Roboto Light" pitchFamily="2" charset="0"/>
                    <a:cs typeface="Roboto Light" pitchFamily="2" charset="0"/>
                  </a:rPr>
                  <a:t>SPM, Investment Research</a:t>
                </a:r>
                <a:endParaRPr lang="en-US" b="0" kern="0" noProof="0">
                  <a:solidFill>
                    <a:schemeClr val="bg2"/>
                  </a:solidFill>
                  <a:latin typeface="Roboto Light" pitchFamily="2" charset="0"/>
                  <a:ea typeface="Roboto Light" pitchFamily="2" charset="0"/>
                  <a:cs typeface="Roboto Light" pitchFamily="2" charset="0"/>
                </a:endParaRPr>
              </a:p>
            </p:txBody>
          </p:sp>
        </p:grpSp>
        <p:pic>
          <p:nvPicPr>
            <p:cNvPr id="31" name="Picture 30" descr="A person in a suit and tie&#10;&#10;AI-generated content may be incorrect.">
              <a:extLst>
                <a:ext uri="{FF2B5EF4-FFF2-40B4-BE49-F238E27FC236}">
                  <a16:creationId xmlns:a16="http://schemas.microsoft.com/office/drawing/2014/main" id="{D1FBB75F-469E-EB83-21B2-AFE91B5679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3424" y="4763332"/>
              <a:ext cx="1005840" cy="1005840"/>
            </a:xfrm>
            <a:prstGeom prst="rect">
              <a:avLst/>
            </a:prstGeom>
          </p:spPr>
        </p:pic>
      </p:grpSp>
      <p:grpSp>
        <p:nvGrpSpPr>
          <p:cNvPr id="96" name="Group 95">
            <a:extLst>
              <a:ext uri="{FF2B5EF4-FFF2-40B4-BE49-F238E27FC236}">
                <a16:creationId xmlns:a16="http://schemas.microsoft.com/office/drawing/2014/main" id="{2A29FA93-F6CF-49E1-B3CB-4649A3DBE8F1}"/>
              </a:ext>
            </a:extLst>
          </p:cNvPr>
          <p:cNvGrpSpPr/>
          <p:nvPr/>
        </p:nvGrpSpPr>
        <p:grpSpPr>
          <a:xfrm>
            <a:off x="898165" y="3717313"/>
            <a:ext cx="2036826" cy="1795900"/>
            <a:chOff x="2773066" y="3307738"/>
            <a:chExt cx="2036826" cy="1795900"/>
          </a:xfrm>
        </p:grpSpPr>
        <p:grpSp>
          <p:nvGrpSpPr>
            <p:cNvPr id="71" name="Group 70">
              <a:extLst>
                <a:ext uri="{FF2B5EF4-FFF2-40B4-BE49-F238E27FC236}">
                  <a16:creationId xmlns:a16="http://schemas.microsoft.com/office/drawing/2014/main" id="{4A53064B-6C16-1E70-25BB-2728D35D85B3}"/>
                </a:ext>
              </a:extLst>
            </p:cNvPr>
            <p:cNvGrpSpPr/>
            <p:nvPr/>
          </p:nvGrpSpPr>
          <p:grpSpPr>
            <a:xfrm>
              <a:off x="2773066" y="4506194"/>
              <a:ext cx="2036826" cy="597444"/>
              <a:chOff x="457200" y="2908073"/>
              <a:chExt cx="1851660" cy="543130"/>
            </a:xfrm>
          </p:grpSpPr>
          <p:sp>
            <p:nvSpPr>
              <p:cNvPr id="73" name="Textplatzhalter 5">
                <a:extLst>
                  <a:ext uri="{FF2B5EF4-FFF2-40B4-BE49-F238E27FC236}">
                    <a16:creationId xmlns:a16="http://schemas.microsoft.com/office/drawing/2014/main" id="{97581BF9-2A4F-523A-5EA0-7C76450350F1}"/>
                  </a:ext>
                </a:extLst>
              </p:cNvPr>
              <p:cNvSpPr txBox="1">
                <a:spLocks/>
              </p:cNvSpPr>
              <p:nvPr/>
            </p:nvSpPr>
            <p:spPr>
              <a:xfrm>
                <a:off x="457200" y="2908073"/>
                <a:ext cx="1851660" cy="231367"/>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sz="1600" b="0" kern="0" noProof="0">
                    <a:solidFill>
                      <a:srgbClr val="11528B"/>
                    </a:solidFill>
                    <a:latin typeface="Roboto Medium" panose="02000000000000000000" pitchFamily="2" charset="0"/>
                    <a:ea typeface="Roboto Medium" panose="02000000000000000000" pitchFamily="2" charset="0"/>
                    <a:cs typeface="Roboto Medium" panose="02000000000000000000" pitchFamily="2" charset="0"/>
                  </a:rPr>
                  <a:t>Rishav Saha</a:t>
                </a:r>
              </a:p>
            </p:txBody>
          </p:sp>
          <p:sp>
            <p:nvSpPr>
              <p:cNvPr id="74" name="Textplatzhalter 5">
                <a:extLst>
                  <a:ext uri="{FF2B5EF4-FFF2-40B4-BE49-F238E27FC236}">
                    <a16:creationId xmlns:a16="http://schemas.microsoft.com/office/drawing/2014/main" id="{F79A4D71-294C-A7B3-7B09-7D16488A8930}"/>
                  </a:ext>
                </a:extLst>
              </p:cNvPr>
              <p:cNvSpPr txBox="1">
                <a:spLocks/>
              </p:cNvSpPr>
              <p:nvPr/>
            </p:nvSpPr>
            <p:spPr>
              <a:xfrm>
                <a:off x="457200" y="3144293"/>
                <a:ext cx="1851660" cy="306910"/>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lnSpc>
                    <a:spcPct val="100000"/>
                  </a:lnSpc>
                  <a:spcAft>
                    <a:spcPts val="0"/>
                  </a:spcAft>
                </a:pPr>
                <a:r>
                  <a:rPr lang="en-US" b="0" kern="0" noProof="0">
                    <a:latin typeface="Roboto Light" pitchFamily="2" charset="0"/>
                    <a:ea typeface="Roboto Light" pitchFamily="2" charset="0"/>
                  </a:rPr>
                  <a:t>Senior Analyst,</a:t>
                </a:r>
              </a:p>
              <a:p>
                <a:pPr marL="0" indent="0" algn="ctr">
                  <a:lnSpc>
                    <a:spcPct val="100000"/>
                  </a:lnSpc>
                  <a:spcAft>
                    <a:spcPts val="0"/>
                  </a:spcAft>
                </a:pPr>
                <a:r>
                  <a:rPr lang="en-US" b="0" kern="0" noProof="0">
                    <a:latin typeface="Roboto Light" pitchFamily="2" charset="0"/>
                    <a:ea typeface="Roboto Light" pitchFamily="2" charset="0"/>
                  </a:rPr>
                  <a:t>Investment Research</a:t>
                </a:r>
              </a:p>
            </p:txBody>
          </p:sp>
        </p:grpSp>
        <p:pic>
          <p:nvPicPr>
            <p:cNvPr id="86" name="Picture 85">
              <a:extLst>
                <a:ext uri="{FF2B5EF4-FFF2-40B4-BE49-F238E27FC236}">
                  <a16:creationId xmlns:a16="http://schemas.microsoft.com/office/drawing/2014/main" id="{373BB093-B13B-9DC6-6F59-3F6CE5A9C702}"/>
                </a:ext>
              </a:extLst>
            </p:cNvPr>
            <p:cNvPicPr>
              <a:picLocks noChangeAspect="1"/>
            </p:cNvPicPr>
            <p:nvPr/>
          </p:nvPicPr>
          <p:blipFill>
            <a:blip r:embed="rId3">
              <a:grayscl/>
              <a:extLst>
                <a:ext uri="{28A0092B-C50C-407E-A947-70E740481C1C}">
                  <a14:useLocalDpi xmlns:a14="http://schemas.microsoft.com/office/drawing/2010/main" val="0"/>
                </a:ext>
              </a:extLst>
            </a:blip>
            <a:srcRect l="1966" t="1966" r="1966" b="1966"/>
            <a:stretch>
              <a:fillRect/>
            </a:stretch>
          </p:blipFill>
          <p:spPr>
            <a:xfrm>
              <a:off x="3236560" y="3307738"/>
              <a:ext cx="1106424" cy="1106424"/>
            </a:xfrm>
            <a:prstGeom prst="ellipse">
              <a:avLst/>
            </a:prstGeom>
            <a:ln w="6350">
              <a:solidFill>
                <a:schemeClr val="bg1">
                  <a:lumMod val="75000"/>
                </a:schemeClr>
              </a:solidFill>
            </a:ln>
          </p:spPr>
        </p:pic>
      </p:grpSp>
      <p:grpSp>
        <p:nvGrpSpPr>
          <p:cNvPr id="97" name="Group 96">
            <a:extLst>
              <a:ext uri="{FF2B5EF4-FFF2-40B4-BE49-F238E27FC236}">
                <a16:creationId xmlns:a16="http://schemas.microsoft.com/office/drawing/2014/main" id="{60653673-48F5-DEDC-2B32-6CF2495FEE20}"/>
              </a:ext>
            </a:extLst>
          </p:cNvPr>
          <p:cNvGrpSpPr/>
          <p:nvPr/>
        </p:nvGrpSpPr>
        <p:grpSpPr>
          <a:xfrm>
            <a:off x="3729601" y="3717313"/>
            <a:ext cx="2036826" cy="1795900"/>
            <a:chOff x="5057126" y="3307738"/>
            <a:chExt cx="2036826" cy="1795900"/>
          </a:xfrm>
        </p:grpSpPr>
        <p:grpSp>
          <p:nvGrpSpPr>
            <p:cNvPr id="52" name="Group 51">
              <a:extLst>
                <a:ext uri="{FF2B5EF4-FFF2-40B4-BE49-F238E27FC236}">
                  <a16:creationId xmlns:a16="http://schemas.microsoft.com/office/drawing/2014/main" id="{7B2E918E-6978-E66F-621F-D4B52AB57730}"/>
                </a:ext>
              </a:extLst>
            </p:cNvPr>
            <p:cNvGrpSpPr/>
            <p:nvPr/>
          </p:nvGrpSpPr>
          <p:grpSpPr>
            <a:xfrm>
              <a:off x="5057126" y="4506194"/>
              <a:ext cx="2036826" cy="597444"/>
              <a:chOff x="457200" y="2908073"/>
              <a:chExt cx="1851660" cy="543130"/>
            </a:xfrm>
          </p:grpSpPr>
          <p:sp>
            <p:nvSpPr>
              <p:cNvPr id="54" name="Textplatzhalter 5">
                <a:extLst>
                  <a:ext uri="{FF2B5EF4-FFF2-40B4-BE49-F238E27FC236}">
                    <a16:creationId xmlns:a16="http://schemas.microsoft.com/office/drawing/2014/main" id="{2BCDCF8A-647C-AAF6-2F0F-288F3613B8F9}"/>
                  </a:ext>
                </a:extLst>
              </p:cNvPr>
              <p:cNvSpPr txBox="1">
                <a:spLocks/>
              </p:cNvSpPr>
              <p:nvPr/>
            </p:nvSpPr>
            <p:spPr>
              <a:xfrm>
                <a:off x="457200" y="2908073"/>
                <a:ext cx="1851660" cy="231367"/>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sz="1600" b="0" kern="0" noProof="0">
                    <a:solidFill>
                      <a:srgbClr val="11528B"/>
                    </a:solidFill>
                    <a:latin typeface="Roboto Medium" panose="02000000000000000000" pitchFamily="2" charset="0"/>
                    <a:ea typeface="Roboto Medium" panose="02000000000000000000" pitchFamily="2" charset="0"/>
                    <a:cs typeface="Roboto Medium" panose="02000000000000000000" pitchFamily="2" charset="0"/>
                  </a:rPr>
                  <a:t>Pranav Mehra</a:t>
                </a:r>
              </a:p>
            </p:txBody>
          </p:sp>
          <p:sp>
            <p:nvSpPr>
              <p:cNvPr id="55" name="Textplatzhalter 5">
                <a:extLst>
                  <a:ext uri="{FF2B5EF4-FFF2-40B4-BE49-F238E27FC236}">
                    <a16:creationId xmlns:a16="http://schemas.microsoft.com/office/drawing/2014/main" id="{E514B180-CB71-70D8-0C35-B53F0C4E6415}"/>
                  </a:ext>
                </a:extLst>
              </p:cNvPr>
              <p:cNvSpPr txBox="1">
                <a:spLocks/>
              </p:cNvSpPr>
              <p:nvPr/>
            </p:nvSpPr>
            <p:spPr>
              <a:xfrm>
                <a:off x="457200" y="3144293"/>
                <a:ext cx="1851660" cy="306910"/>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lnSpc>
                    <a:spcPct val="100000"/>
                  </a:lnSpc>
                  <a:spcAft>
                    <a:spcPts val="0"/>
                  </a:spcAft>
                </a:pPr>
                <a:r>
                  <a:rPr lang="en-US" b="0" kern="0" noProof="0">
                    <a:latin typeface="Roboto Light" pitchFamily="2" charset="0"/>
                    <a:ea typeface="Roboto Light" pitchFamily="2" charset="0"/>
                    <a:cs typeface="Roboto Light" pitchFamily="2" charset="0"/>
                  </a:rPr>
                  <a:t>Management Trainee,</a:t>
                </a:r>
              </a:p>
              <a:p>
                <a:pPr marL="0" indent="0" algn="ctr">
                  <a:lnSpc>
                    <a:spcPct val="100000"/>
                  </a:lnSpc>
                  <a:spcAft>
                    <a:spcPts val="0"/>
                  </a:spcAft>
                </a:pPr>
                <a:r>
                  <a:rPr lang="en-US" b="0" kern="0" noProof="0">
                    <a:latin typeface="Roboto Light" pitchFamily="2" charset="0"/>
                    <a:ea typeface="Roboto Light" pitchFamily="2" charset="0"/>
                    <a:cs typeface="Roboto Light" pitchFamily="2" charset="0"/>
                  </a:rPr>
                  <a:t>Investment Research</a:t>
                </a:r>
              </a:p>
            </p:txBody>
          </p:sp>
        </p:grpSp>
        <p:pic>
          <p:nvPicPr>
            <p:cNvPr id="89" name="Picture 88">
              <a:extLst>
                <a:ext uri="{FF2B5EF4-FFF2-40B4-BE49-F238E27FC236}">
                  <a16:creationId xmlns:a16="http://schemas.microsoft.com/office/drawing/2014/main" id="{3AFB0BE5-B763-81F8-8A41-7016D19A7CDD}"/>
                </a:ext>
              </a:extLst>
            </p:cNvPr>
            <p:cNvPicPr>
              <a:picLocks noChangeAspect="1"/>
            </p:cNvPicPr>
            <p:nvPr/>
          </p:nvPicPr>
          <p:blipFill>
            <a:blip r:embed="rId4">
              <a:grayscl/>
            </a:blip>
            <a:srcRect t="12530" b="12530"/>
            <a:stretch/>
          </p:blipFill>
          <p:spPr>
            <a:xfrm>
              <a:off x="5520620" y="3307738"/>
              <a:ext cx="1108477" cy="1106424"/>
            </a:xfrm>
            <a:prstGeom prst="ellipse">
              <a:avLst/>
            </a:prstGeom>
            <a:ln w="6350">
              <a:solidFill>
                <a:schemeClr val="bg1">
                  <a:lumMod val="75000"/>
                </a:schemeClr>
              </a:solidFill>
            </a:ln>
          </p:spPr>
        </p:pic>
      </p:grpSp>
      <p:grpSp>
        <p:nvGrpSpPr>
          <p:cNvPr id="98" name="Group 97">
            <a:extLst>
              <a:ext uri="{FF2B5EF4-FFF2-40B4-BE49-F238E27FC236}">
                <a16:creationId xmlns:a16="http://schemas.microsoft.com/office/drawing/2014/main" id="{80A4A378-B09B-CA36-996B-630FE0E224DC}"/>
              </a:ext>
            </a:extLst>
          </p:cNvPr>
          <p:cNvGrpSpPr/>
          <p:nvPr/>
        </p:nvGrpSpPr>
        <p:grpSpPr>
          <a:xfrm>
            <a:off x="9028284" y="3717313"/>
            <a:ext cx="2036826" cy="1795900"/>
            <a:chOff x="7341186" y="3307738"/>
            <a:chExt cx="2036826" cy="1795900"/>
          </a:xfrm>
        </p:grpSpPr>
        <p:grpSp>
          <p:nvGrpSpPr>
            <p:cNvPr id="50" name="Group 49">
              <a:extLst>
                <a:ext uri="{FF2B5EF4-FFF2-40B4-BE49-F238E27FC236}">
                  <a16:creationId xmlns:a16="http://schemas.microsoft.com/office/drawing/2014/main" id="{7964747F-D6F8-E62F-EDB2-07EC2ECD24AF}"/>
                </a:ext>
              </a:extLst>
            </p:cNvPr>
            <p:cNvGrpSpPr/>
            <p:nvPr/>
          </p:nvGrpSpPr>
          <p:grpSpPr>
            <a:xfrm>
              <a:off x="7341186" y="4506194"/>
              <a:ext cx="2036826" cy="597444"/>
              <a:chOff x="457200" y="2908073"/>
              <a:chExt cx="1851660" cy="543130"/>
            </a:xfrm>
          </p:grpSpPr>
          <p:sp>
            <p:nvSpPr>
              <p:cNvPr id="60" name="Textplatzhalter 5">
                <a:extLst>
                  <a:ext uri="{FF2B5EF4-FFF2-40B4-BE49-F238E27FC236}">
                    <a16:creationId xmlns:a16="http://schemas.microsoft.com/office/drawing/2014/main" id="{6A144F8D-1D53-A3CB-9853-E69D2E244F03}"/>
                  </a:ext>
                </a:extLst>
              </p:cNvPr>
              <p:cNvSpPr txBox="1">
                <a:spLocks/>
              </p:cNvSpPr>
              <p:nvPr/>
            </p:nvSpPr>
            <p:spPr>
              <a:xfrm>
                <a:off x="457200" y="2908073"/>
                <a:ext cx="1851660" cy="231367"/>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sz="1600" b="0" kern="0" noProof="0">
                    <a:solidFill>
                      <a:srgbClr val="11528B"/>
                    </a:solidFill>
                    <a:latin typeface="Roboto Medium" panose="02000000000000000000" pitchFamily="2" charset="0"/>
                    <a:ea typeface="Roboto Medium" panose="02000000000000000000" pitchFamily="2" charset="0"/>
                    <a:cs typeface="Roboto Medium" panose="02000000000000000000" pitchFamily="2" charset="0"/>
                  </a:rPr>
                  <a:t>Siddharth Hingorani</a:t>
                </a:r>
                <a:endParaRPr lang="en-US" sz="1050" b="0" kern="0" noProof="0">
                  <a:solidFill>
                    <a:srgbClr val="11528B"/>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1" name="Textplatzhalter 5">
                <a:extLst>
                  <a:ext uri="{FF2B5EF4-FFF2-40B4-BE49-F238E27FC236}">
                    <a16:creationId xmlns:a16="http://schemas.microsoft.com/office/drawing/2014/main" id="{1B427D89-4C46-0731-9027-C86E304677D8}"/>
                  </a:ext>
                </a:extLst>
              </p:cNvPr>
              <p:cNvSpPr txBox="1">
                <a:spLocks/>
              </p:cNvSpPr>
              <p:nvPr/>
            </p:nvSpPr>
            <p:spPr>
              <a:xfrm>
                <a:off x="457200" y="3144293"/>
                <a:ext cx="1851660" cy="306910"/>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lnSpc>
                    <a:spcPct val="100000"/>
                  </a:lnSpc>
                  <a:spcAft>
                    <a:spcPts val="0"/>
                  </a:spcAft>
                </a:pPr>
                <a:r>
                  <a:rPr lang="en-US" b="0" kern="0" noProof="0">
                    <a:latin typeface="Roboto Light" pitchFamily="2" charset="0"/>
                    <a:ea typeface="Roboto Light" pitchFamily="2" charset="0"/>
                    <a:cs typeface="Roboto Light" pitchFamily="2" charset="0"/>
                  </a:rPr>
                  <a:t>Senior Analyst,</a:t>
                </a:r>
              </a:p>
              <a:p>
                <a:pPr marL="0" indent="0" algn="ctr">
                  <a:lnSpc>
                    <a:spcPct val="100000"/>
                  </a:lnSpc>
                  <a:spcAft>
                    <a:spcPts val="0"/>
                  </a:spcAft>
                </a:pPr>
                <a:r>
                  <a:rPr lang="en-US" b="0" kern="0" noProof="0">
                    <a:latin typeface="Roboto Light" pitchFamily="2" charset="0"/>
                    <a:ea typeface="Roboto Light" pitchFamily="2" charset="0"/>
                    <a:cs typeface="Roboto Light" pitchFamily="2" charset="0"/>
                  </a:rPr>
                  <a:t>Investment Research</a:t>
                </a:r>
              </a:p>
            </p:txBody>
          </p:sp>
        </p:grpSp>
        <p:pic>
          <p:nvPicPr>
            <p:cNvPr id="92" name="Picture 91">
              <a:extLst>
                <a:ext uri="{FF2B5EF4-FFF2-40B4-BE49-F238E27FC236}">
                  <a16:creationId xmlns:a16="http://schemas.microsoft.com/office/drawing/2014/main" id="{C7FC58C3-476E-9316-1DB6-E1C0F96E0564}"/>
                </a:ext>
              </a:extLst>
            </p:cNvPr>
            <p:cNvPicPr>
              <a:picLocks noChangeAspect="1"/>
            </p:cNvPicPr>
            <p:nvPr/>
          </p:nvPicPr>
          <p:blipFill>
            <a:blip r:embed="rId5">
              <a:grayscl/>
              <a:extLst>
                <a:ext uri="{28A0092B-C50C-407E-A947-70E740481C1C}">
                  <a14:useLocalDpi xmlns:a14="http://schemas.microsoft.com/office/drawing/2010/main" val="0"/>
                </a:ext>
              </a:extLst>
            </a:blip>
            <a:srcRect t="1895" b="12687"/>
            <a:stretch>
              <a:fillRect/>
            </a:stretch>
          </p:blipFill>
          <p:spPr>
            <a:xfrm>
              <a:off x="7805442" y="3307738"/>
              <a:ext cx="1107369" cy="1106424"/>
            </a:xfrm>
            <a:prstGeom prst="ellipse">
              <a:avLst/>
            </a:prstGeom>
            <a:ln w="6350">
              <a:solidFill>
                <a:schemeClr val="bg1">
                  <a:lumMod val="75000"/>
                </a:schemeClr>
              </a:solidFill>
            </a:ln>
          </p:spPr>
        </p:pic>
      </p:grpSp>
      <p:grpSp>
        <p:nvGrpSpPr>
          <p:cNvPr id="100" name="Group 99">
            <a:extLst>
              <a:ext uri="{FF2B5EF4-FFF2-40B4-BE49-F238E27FC236}">
                <a16:creationId xmlns:a16="http://schemas.microsoft.com/office/drawing/2014/main" id="{F2C231F0-11DB-1282-7EDD-12FB07327CE3}"/>
              </a:ext>
            </a:extLst>
          </p:cNvPr>
          <p:cNvGrpSpPr/>
          <p:nvPr/>
        </p:nvGrpSpPr>
        <p:grpSpPr>
          <a:xfrm>
            <a:off x="6994928" y="1299228"/>
            <a:ext cx="2036826" cy="1785856"/>
            <a:chOff x="9625246" y="3307738"/>
            <a:chExt cx="2036826" cy="1785856"/>
          </a:xfrm>
        </p:grpSpPr>
        <p:sp>
          <p:nvSpPr>
            <p:cNvPr id="64" name="Textplatzhalter 5">
              <a:extLst>
                <a:ext uri="{FF2B5EF4-FFF2-40B4-BE49-F238E27FC236}">
                  <a16:creationId xmlns:a16="http://schemas.microsoft.com/office/drawing/2014/main" id="{71C16720-CCB6-0289-ABA9-76A29CA22CA9}"/>
                </a:ext>
              </a:extLst>
            </p:cNvPr>
            <p:cNvSpPr txBox="1">
              <a:spLocks/>
            </p:cNvSpPr>
            <p:nvPr/>
          </p:nvSpPr>
          <p:spPr>
            <a:xfrm>
              <a:off x="9625246" y="4521523"/>
              <a:ext cx="2036826" cy="254504"/>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sz="1600" b="0" kern="0" noProof="0">
                  <a:solidFill>
                    <a:srgbClr val="11528B"/>
                  </a:solidFill>
                  <a:latin typeface="Roboto Medium" panose="02000000000000000000" pitchFamily="2" charset="0"/>
                  <a:ea typeface="Roboto Medium" panose="02000000000000000000" pitchFamily="2" charset="0"/>
                  <a:cs typeface="Roboto Medium" panose="02000000000000000000" pitchFamily="2" charset="0"/>
                </a:rPr>
                <a:t>Dhananjay Apte</a:t>
              </a:r>
            </a:p>
          </p:txBody>
        </p:sp>
        <p:sp>
          <p:nvSpPr>
            <p:cNvPr id="65" name="Textplatzhalter 5">
              <a:extLst>
                <a:ext uri="{FF2B5EF4-FFF2-40B4-BE49-F238E27FC236}">
                  <a16:creationId xmlns:a16="http://schemas.microsoft.com/office/drawing/2014/main" id="{9BF66667-32CA-36F8-D350-8FF43CB21819}"/>
                </a:ext>
              </a:extLst>
            </p:cNvPr>
            <p:cNvSpPr txBox="1">
              <a:spLocks/>
            </p:cNvSpPr>
            <p:nvPr/>
          </p:nvSpPr>
          <p:spPr>
            <a:xfrm>
              <a:off x="9628718" y="4791842"/>
              <a:ext cx="2029884" cy="301752"/>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lnSpc>
                  <a:spcPct val="100000"/>
                </a:lnSpc>
                <a:spcAft>
                  <a:spcPts val="0"/>
                </a:spcAft>
              </a:pPr>
              <a:r>
                <a:rPr lang="en-US" b="0" kern="0" noProof="0">
                  <a:latin typeface="Roboto Light" pitchFamily="2" charset="0"/>
                  <a:ea typeface="Roboto Light" pitchFamily="2" charset="0"/>
                </a:rPr>
                <a:t>PM, Investment Research</a:t>
              </a:r>
            </a:p>
          </p:txBody>
        </p:sp>
        <p:pic>
          <p:nvPicPr>
            <p:cNvPr id="95" name="Picture 94">
              <a:extLst>
                <a:ext uri="{FF2B5EF4-FFF2-40B4-BE49-F238E27FC236}">
                  <a16:creationId xmlns:a16="http://schemas.microsoft.com/office/drawing/2014/main" id="{3EA5C483-F766-DC79-1B16-F2471DFE65D4}"/>
                </a:ext>
              </a:extLst>
            </p:cNvPr>
            <p:cNvPicPr>
              <a:picLocks noChangeAspect="1"/>
            </p:cNvPicPr>
            <p:nvPr/>
          </p:nvPicPr>
          <p:blipFill>
            <a:blip r:embed="rId6">
              <a:grayscl/>
              <a:extLst>
                <a:ext uri="{28A0092B-C50C-407E-A947-70E740481C1C}">
                  <a14:useLocalDpi xmlns:a14="http://schemas.microsoft.com/office/drawing/2010/main" val="0"/>
                </a:ext>
              </a:extLst>
            </a:blip>
            <a:srcRect l="12613" r="12613"/>
            <a:stretch/>
          </p:blipFill>
          <p:spPr>
            <a:xfrm>
              <a:off x="10087755" y="3307738"/>
              <a:ext cx="1107410" cy="1106424"/>
            </a:xfrm>
            <a:prstGeom prst="ellipse">
              <a:avLst/>
            </a:prstGeom>
            <a:ln w="6350">
              <a:solidFill>
                <a:schemeClr val="bg1">
                  <a:lumMod val="75000"/>
                </a:schemeClr>
              </a:solidFill>
            </a:ln>
          </p:spPr>
        </p:pic>
      </p:grpSp>
      <p:grpSp>
        <p:nvGrpSpPr>
          <p:cNvPr id="2" name="Group 1">
            <a:extLst>
              <a:ext uri="{FF2B5EF4-FFF2-40B4-BE49-F238E27FC236}">
                <a16:creationId xmlns:a16="http://schemas.microsoft.com/office/drawing/2014/main" id="{29BE4773-CD72-DEF3-770A-226B5507EA0C}"/>
              </a:ext>
            </a:extLst>
          </p:cNvPr>
          <p:cNvGrpSpPr/>
          <p:nvPr/>
        </p:nvGrpSpPr>
        <p:grpSpPr>
          <a:xfrm>
            <a:off x="6378643" y="3723773"/>
            <a:ext cx="2036826" cy="1795900"/>
            <a:chOff x="5057126" y="3307738"/>
            <a:chExt cx="2036826" cy="1795900"/>
          </a:xfrm>
        </p:grpSpPr>
        <p:grpSp>
          <p:nvGrpSpPr>
            <p:cNvPr id="3" name="Group 2">
              <a:extLst>
                <a:ext uri="{FF2B5EF4-FFF2-40B4-BE49-F238E27FC236}">
                  <a16:creationId xmlns:a16="http://schemas.microsoft.com/office/drawing/2014/main" id="{D54FEBC5-8ED2-06B0-2A0F-C56F1A4A513F}"/>
                </a:ext>
              </a:extLst>
            </p:cNvPr>
            <p:cNvGrpSpPr/>
            <p:nvPr/>
          </p:nvGrpSpPr>
          <p:grpSpPr>
            <a:xfrm>
              <a:off x="5057126" y="4506194"/>
              <a:ext cx="2036826" cy="597444"/>
              <a:chOff x="457200" y="2908073"/>
              <a:chExt cx="1851660" cy="543130"/>
            </a:xfrm>
          </p:grpSpPr>
          <p:sp>
            <p:nvSpPr>
              <p:cNvPr id="5" name="Textplatzhalter 5">
                <a:extLst>
                  <a:ext uri="{FF2B5EF4-FFF2-40B4-BE49-F238E27FC236}">
                    <a16:creationId xmlns:a16="http://schemas.microsoft.com/office/drawing/2014/main" id="{31C19A54-703B-F706-537B-4BB31AC92C20}"/>
                  </a:ext>
                </a:extLst>
              </p:cNvPr>
              <p:cNvSpPr txBox="1">
                <a:spLocks/>
              </p:cNvSpPr>
              <p:nvPr/>
            </p:nvSpPr>
            <p:spPr>
              <a:xfrm>
                <a:off x="457200" y="2908073"/>
                <a:ext cx="1851660" cy="231367"/>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r>
                  <a:rPr lang="en-US" sz="1600" b="0" kern="0" noProof="0">
                    <a:solidFill>
                      <a:srgbClr val="11528B"/>
                    </a:solidFill>
                    <a:latin typeface="Roboto Medium" panose="02000000000000000000" pitchFamily="2" charset="0"/>
                    <a:ea typeface="Roboto Medium" panose="02000000000000000000" pitchFamily="2" charset="0"/>
                    <a:cs typeface="Roboto Medium" panose="02000000000000000000" pitchFamily="2" charset="0"/>
                  </a:rPr>
                  <a:t>Utkarsh</a:t>
                </a:r>
              </a:p>
            </p:txBody>
          </p:sp>
          <p:sp>
            <p:nvSpPr>
              <p:cNvPr id="6" name="Textplatzhalter 5">
                <a:extLst>
                  <a:ext uri="{FF2B5EF4-FFF2-40B4-BE49-F238E27FC236}">
                    <a16:creationId xmlns:a16="http://schemas.microsoft.com/office/drawing/2014/main" id="{7AE5F214-4CE7-0562-71E6-54AA385A0194}"/>
                  </a:ext>
                </a:extLst>
              </p:cNvPr>
              <p:cNvSpPr txBox="1">
                <a:spLocks/>
              </p:cNvSpPr>
              <p:nvPr/>
            </p:nvSpPr>
            <p:spPr>
              <a:xfrm>
                <a:off x="457200" y="3144293"/>
                <a:ext cx="1851660" cy="306910"/>
              </a:xfrm>
              <a:prstGeom prst="rect">
                <a:avLst/>
              </a:prstGeom>
              <a:ln>
                <a:noFill/>
              </a:ln>
            </p:spPr>
            <p:txBody>
              <a:bodyPr lIns="0" tIns="0" rIns="0" bIns="0"/>
              <a:lstStyle>
                <a:lvl1pPr marL="373063" indent="-373063" algn="just" defTabSz="995363" rtl="0" eaLnBrk="0" fontAlgn="base" hangingPunct="0">
                  <a:lnSpc>
                    <a:spcPct val="105000"/>
                  </a:lnSpc>
                  <a:spcBef>
                    <a:spcPct val="0"/>
                  </a:spcBef>
                  <a:spcAft>
                    <a:spcPct val="25000"/>
                  </a:spcAft>
                  <a:buFont typeface="Wingdings" pitchFamily="2" charset="2"/>
                  <a:defRPr sz="1000" b="1">
                    <a:solidFill>
                      <a:schemeClr val="tx1"/>
                    </a:solidFill>
                    <a:latin typeface="+mn-lt"/>
                    <a:ea typeface="+mn-ea"/>
                    <a:cs typeface="+mn-cs"/>
                  </a:defRPr>
                </a:lvl1pPr>
                <a:lvl2pPr marL="809625" indent="-311150" algn="just" defTabSz="995363" rtl="0" eaLnBrk="0" fontAlgn="base" hangingPunct="0">
                  <a:lnSpc>
                    <a:spcPct val="105000"/>
                  </a:lnSpc>
                  <a:spcBef>
                    <a:spcPct val="0"/>
                  </a:spcBef>
                  <a:spcAft>
                    <a:spcPct val="25000"/>
                  </a:spcAft>
                  <a:buFont typeface="Wingdings" pitchFamily="2" charset="2"/>
                  <a:defRPr sz="1000">
                    <a:solidFill>
                      <a:schemeClr val="tx1"/>
                    </a:solidFill>
                    <a:latin typeface="+mn-lt"/>
                  </a:defRPr>
                </a:lvl2pPr>
                <a:lvl3pPr marL="1244600"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Times"/>
                    <a:cs typeface="Times"/>
                  </a:defRPr>
                </a:lvl3pPr>
                <a:lvl4pPr marL="1743075"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4pPr>
                <a:lvl5pPr marL="2239963" indent="-249238" algn="l" defTabSz="995363" rtl="0" eaLnBrk="0" fontAlgn="base" hangingPunct="0">
                  <a:lnSpc>
                    <a:spcPct val="105000"/>
                  </a:lnSpc>
                  <a:spcBef>
                    <a:spcPct val="0"/>
                  </a:spcBef>
                  <a:spcAft>
                    <a:spcPct val="70000"/>
                  </a:spcAft>
                  <a:buFont typeface="Wingdings" pitchFamily="2" charset="2"/>
                  <a:defRPr sz="1000">
                    <a:solidFill>
                      <a:schemeClr val="tx1"/>
                    </a:solidFill>
                    <a:latin typeface="+mn-lt"/>
                  </a:defRPr>
                </a:lvl5pPr>
                <a:lvl6pPr marL="26971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6pPr>
                <a:lvl7pPr marL="31543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7pPr>
                <a:lvl8pPr marL="36115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8pPr>
                <a:lvl9pPr marL="4068763" indent="-249238" algn="l" defTabSz="995363" rtl="0" fontAlgn="base">
                  <a:lnSpc>
                    <a:spcPct val="105000"/>
                  </a:lnSpc>
                  <a:spcBef>
                    <a:spcPct val="0"/>
                  </a:spcBef>
                  <a:spcAft>
                    <a:spcPct val="70000"/>
                  </a:spcAft>
                  <a:buFont typeface="Wingdings" pitchFamily="2" charset="2"/>
                  <a:defRPr sz="1000">
                    <a:solidFill>
                      <a:schemeClr val="tx1"/>
                    </a:solidFill>
                    <a:latin typeface="+mn-lt"/>
                  </a:defRPr>
                </a:lvl9pPr>
              </a:lstStyle>
              <a:p>
                <a:pPr marL="0" indent="0" algn="ctr">
                  <a:lnSpc>
                    <a:spcPct val="100000"/>
                  </a:lnSpc>
                  <a:spcAft>
                    <a:spcPts val="0"/>
                  </a:spcAft>
                </a:pPr>
                <a:r>
                  <a:rPr lang="en-US" b="0" kern="0" noProof="0">
                    <a:latin typeface="Roboto Light" pitchFamily="2" charset="0"/>
                    <a:ea typeface="Roboto Light" pitchFamily="2" charset="0"/>
                    <a:cs typeface="Roboto Light" pitchFamily="2" charset="0"/>
                  </a:rPr>
                  <a:t>Management Trainee,</a:t>
                </a:r>
              </a:p>
              <a:p>
                <a:pPr marL="0" indent="0" algn="ctr">
                  <a:lnSpc>
                    <a:spcPct val="100000"/>
                  </a:lnSpc>
                  <a:spcAft>
                    <a:spcPts val="0"/>
                  </a:spcAft>
                </a:pPr>
                <a:r>
                  <a:rPr lang="en-US" b="0" kern="0" noProof="0">
                    <a:latin typeface="Roboto Light" pitchFamily="2" charset="0"/>
                    <a:ea typeface="Roboto Light" pitchFamily="2" charset="0"/>
                    <a:cs typeface="Roboto Light" pitchFamily="2" charset="0"/>
                  </a:rPr>
                  <a:t>Investment Research</a:t>
                </a:r>
              </a:p>
            </p:txBody>
          </p:sp>
        </p:grpSp>
        <p:pic>
          <p:nvPicPr>
            <p:cNvPr id="4" name="Picture 3">
              <a:extLst>
                <a:ext uri="{FF2B5EF4-FFF2-40B4-BE49-F238E27FC236}">
                  <a16:creationId xmlns:a16="http://schemas.microsoft.com/office/drawing/2014/main" id="{3B93734A-87CA-14DC-A024-599E591D608C}"/>
                </a:ext>
              </a:extLst>
            </p:cNvPr>
            <p:cNvPicPr>
              <a:picLocks noChangeAspect="1"/>
            </p:cNvPicPr>
            <p:nvPr/>
          </p:nvPicPr>
          <p:blipFill>
            <a:blip r:embed="rId7">
              <a:grayscl/>
              <a:extLst>
                <a:ext uri="{28A0092B-C50C-407E-A947-70E740481C1C}">
                  <a14:useLocalDpi xmlns:a14="http://schemas.microsoft.com/office/drawing/2010/main" val="0"/>
                </a:ext>
              </a:extLst>
            </a:blip>
            <a:srcRect t="14512" b="14512"/>
            <a:stretch/>
          </p:blipFill>
          <p:spPr>
            <a:xfrm>
              <a:off x="5520620" y="3307738"/>
              <a:ext cx="1108477" cy="1106424"/>
            </a:xfrm>
            <a:prstGeom prst="ellipse">
              <a:avLst/>
            </a:prstGeom>
            <a:ln w="6350">
              <a:solidFill>
                <a:schemeClr val="bg1">
                  <a:lumMod val="75000"/>
                </a:schemeClr>
              </a:solidFill>
            </a:ln>
          </p:spPr>
        </p:pic>
      </p:grpSp>
    </p:spTree>
    <p:extLst>
      <p:ext uri="{BB962C8B-B14F-4D97-AF65-F5344CB8AC3E}">
        <p14:creationId xmlns:p14="http://schemas.microsoft.com/office/powerpoint/2010/main" val="1812475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6266</Words>
  <Application>Microsoft Office PowerPoint</Application>
  <PresentationFormat>Widescreen</PresentationFormat>
  <Paragraphs>566</Paragraphs>
  <Slides>34</Slides>
  <Notes>20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34</vt:i4>
      </vt:variant>
    </vt:vector>
  </HeadingPairs>
  <TitlesOfParts>
    <vt:vector size="48" baseType="lpstr">
      <vt:lpstr>Aptos</vt:lpstr>
      <vt:lpstr>Arial</vt:lpstr>
      <vt:lpstr>Calibri</vt:lpstr>
      <vt:lpstr>Lora</vt:lpstr>
      <vt:lpstr>Lora Medium</vt:lpstr>
      <vt:lpstr>Lora SemiBold</vt:lpstr>
      <vt:lpstr>Roboto</vt:lpstr>
      <vt:lpstr>Roboto </vt:lpstr>
      <vt:lpstr>Roboto Light</vt:lpstr>
      <vt:lpstr>Roboto Light</vt:lpstr>
      <vt:lpstr>Roboto Medium</vt:lpstr>
      <vt:lpstr>Trebuchet MS</vt:lpstr>
      <vt:lpstr>Wingdings</vt:lpstr>
      <vt:lpstr>Office Theme</vt:lpstr>
      <vt:lpstr>MONTHLY INVESTMENT RESEARCH ROUNDUP</vt:lpstr>
      <vt:lpstr>October 2026 Outlook: October tests markets as inflation risks rebuild </vt:lpstr>
      <vt:lpstr>Executive Summary  |  September 2026 </vt:lpstr>
      <vt:lpstr>Our Views on Asset Classes</vt:lpstr>
      <vt:lpstr>Global Macro</vt:lpstr>
      <vt:lpstr>Hawkish policy pivots and sticky inflation force yield repricing</vt:lpstr>
      <vt:lpstr>US: Fed hawkishness gains traction despite mounting growth headwinds</vt:lpstr>
      <vt:lpstr>Europe: sticky inflation keeps the ECB cautious going ahead in 2026 amid emerging growth concerns</vt:lpstr>
      <vt:lpstr>UK: Cooling labor market meets buoyant credit, leaving BoE on hawkish hold</vt:lpstr>
      <vt:lpstr>Japan: Robust corporate sentiment partially offsets fragile domestic demand</vt:lpstr>
      <vt:lpstr>Currencies</vt:lpstr>
      <vt:lpstr>US Dollar: Fed repricing restored US Dollar support through wider yield differentials</vt:lpstr>
      <vt:lpstr>Japanese Yen: Intervention challenged the trend, but not the fundamentals</vt:lpstr>
      <vt:lpstr>EM Currencies: Stronger US Dollar and narrowing carry differentials weighed on currencies</vt:lpstr>
      <vt:lpstr>Fixed Income</vt:lpstr>
      <vt:lpstr>Global Rates: 10-year yields reach multi-year highs as the sell-off turns global</vt:lpstr>
      <vt:lpstr>Treasuries now offer higher yield than equities, with the smallest equity premium in 24 years</vt:lpstr>
      <vt:lpstr>US Credit Stress: Baa spreads stay tight, but CCC spreads are breaking out</vt:lpstr>
      <vt:lpstr>Asia and the Gulf: Structural growth anchors Eastern markets, while rising yields trigger GCC Sukuk repricing</vt:lpstr>
      <vt:lpstr>The long-end repricing looks advanced, but firm data limits the scope for duration gains</vt:lpstr>
      <vt:lpstr>Commodities</vt:lpstr>
      <vt:lpstr>Crude Oil: Saudi pipeline outage tightens physical crude far more than futures</vt:lpstr>
      <vt:lpstr>Precious Metals: Higher real yields pull gold lower, but long-term demand holds up</vt:lpstr>
      <vt:lpstr>Industrial Metals: Hawkish Fed caps copper rally; Gulf aluminium output steadies</vt:lpstr>
      <vt:lpstr>Gas, LNG &amp; Coal: Tight LNG lifts Asian prices as EU storage runs low</vt:lpstr>
      <vt:lpstr>Equities</vt:lpstr>
      <vt:lpstr>PowerPoint Presentation</vt:lpstr>
      <vt:lpstr>PowerPoint Presentation</vt:lpstr>
      <vt:lpstr>PowerPoint Presentation</vt:lpstr>
      <vt:lpstr>PowerPoint Presentation</vt:lpstr>
      <vt:lpstr>PowerPoint Presentation</vt:lpstr>
      <vt:lpstr>PowerPoint Presentation</vt:lpstr>
      <vt:lpstr>SGA Newsletter Team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Rishav Saha</dc:creator>
  <cp:lastModifiedBy>Rishav Saha</cp:lastModifiedBy>
  <cp:revision>1</cp:revision>
  <dcterms:created xsi:type="dcterms:W3CDTF">2026-05-08T08:34:34Z</dcterms:created>
  <dcterms:modified xsi:type="dcterms:W3CDTF">2026-10-07T12:50:46Z</dcterms:modified>
</cp:coreProperties>
</file>